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1925" r:id="rId2"/>
    <p:sldId id="1926" r:id="rId3"/>
    <p:sldId id="1927" r:id="rId4"/>
    <p:sldId id="91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F047"/>
    <a:srgbClr val="A4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BF91-92DB-4658-89D7-DAAA0D507B00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431D1-1ED6-4319-B8FD-28C63537AD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8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6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14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5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9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0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8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95D77-B73C-4E23-70EC-52C7709F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사다리꼴 7">
            <a:extLst>
              <a:ext uri="{FF2B5EF4-FFF2-40B4-BE49-F238E27FC236}">
                <a16:creationId xmlns:a16="http://schemas.microsoft.com/office/drawing/2014/main" id="{6363AEEF-AD70-EF3B-6496-A7941E668ABA}"/>
              </a:ext>
            </a:extLst>
          </p:cNvPr>
          <p:cNvSpPr/>
          <p:nvPr/>
        </p:nvSpPr>
        <p:spPr>
          <a:xfrm>
            <a:off x="4173776" y="5699760"/>
            <a:ext cx="3891880" cy="76961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3" name="TextBox 1392">
            <a:extLst>
              <a:ext uri="{FF2B5EF4-FFF2-40B4-BE49-F238E27FC236}">
                <a16:creationId xmlns:a16="http://schemas.microsoft.com/office/drawing/2014/main" id="{95C248F7-DA7C-CD38-F25D-93A7FE7D6739}"/>
              </a:ext>
            </a:extLst>
          </p:cNvPr>
          <p:cNvSpPr txBox="1"/>
          <p:nvPr/>
        </p:nvSpPr>
        <p:spPr>
          <a:xfrm>
            <a:off x="3170778" y="1038376"/>
            <a:ext cx="58558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alpha val="28000"/>
                      </a:prstClr>
                    </a:gs>
                    <a:gs pos="100000">
                      <a:prstClr val="whit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dist="63500" dir="2700000" algn="tl">
                    <a:srgbClr val="000000"/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JOB FAIR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alpha val="28000"/>
                      </a:prstClr>
                    </a:gs>
                    <a:gs pos="100000">
                      <a:prstClr val="whit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dist="63500" dir="2700000" algn="tl">
                    <a:srgbClr val="000000"/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A4158B20-7A91-C5E3-1E73-9CF7E5517897}"/>
              </a:ext>
            </a:extLst>
          </p:cNvPr>
          <p:cNvSpPr/>
          <p:nvPr/>
        </p:nvSpPr>
        <p:spPr>
          <a:xfrm>
            <a:off x="4487638" y="-590546"/>
            <a:ext cx="3251200" cy="7689305"/>
          </a:xfrm>
          <a:custGeom>
            <a:avLst/>
            <a:gdLst>
              <a:gd name="connsiteX0" fmla="*/ 0 w 3251200"/>
              <a:gd name="connsiteY0" fmla="*/ 6761091 h 6761091"/>
              <a:gd name="connsiteX1" fmla="*/ 1024583 w 3251200"/>
              <a:gd name="connsiteY1" fmla="*/ 0 h 6761091"/>
              <a:gd name="connsiteX2" fmla="*/ 2226617 w 3251200"/>
              <a:gd name="connsiteY2" fmla="*/ 0 h 6761091"/>
              <a:gd name="connsiteX3" fmla="*/ 3251200 w 3251200"/>
              <a:gd name="connsiteY3" fmla="*/ 6761091 h 6761091"/>
              <a:gd name="connsiteX4" fmla="*/ 0 w 3251200"/>
              <a:gd name="connsiteY4" fmla="*/ 6761091 h 6761091"/>
              <a:gd name="connsiteX0" fmla="*/ 0 w 3251200"/>
              <a:gd name="connsiteY0" fmla="*/ 6761091 h 7082824"/>
              <a:gd name="connsiteX1" fmla="*/ 1024583 w 3251200"/>
              <a:gd name="connsiteY1" fmla="*/ 0 h 7082824"/>
              <a:gd name="connsiteX2" fmla="*/ 2226617 w 3251200"/>
              <a:gd name="connsiteY2" fmla="*/ 0 h 7082824"/>
              <a:gd name="connsiteX3" fmla="*/ 3251200 w 3251200"/>
              <a:gd name="connsiteY3" fmla="*/ 6761091 h 7082824"/>
              <a:gd name="connsiteX4" fmla="*/ 0 w 3251200"/>
              <a:gd name="connsiteY4" fmla="*/ 6761091 h 7082824"/>
              <a:gd name="connsiteX0" fmla="*/ 0 w 3251200"/>
              <a:gd name="connsiteY0" fmla="*/ 6761091 h 7505180"/>
              <a:gd name="connsiteX1" fmla="*/ 1024583 w 3251200"/>
              <a:gd name="connsiteY1" fmla="*/ 0 h 7505180"/>
              <a:gd name="connsiteX2" fmla="*/ 2226617 w 3251200"/>
              <a:gd name="connsiteY2" fmla="*/ 0 h 7505180"/>
              <a:gd name="connsiteX3" fmla="*/ 3251200 w 3251200"/>
              <a:gd name="connsiteY3" fmla="*/ 6761091 h 7505180"/>
              <a:gd name="connsiteX4" fmla="*/ 0 w 3251200"/>
              <a:gd name="connsiteY4" fmla="*/ 6761091 h 7505180"/>
              <a:gd name="connsiteX0" fmla="*/ 0 w 3251200"/>
              <a:gd name="connsiteY0" fmla="*/ 6761091 h 7206311"/>
              <a:gd name="connsiteX1" fmla="*/ 1024583 w 3251200"/>
              <a:gd name="connsiteY1" fmla="*/ 0 h 7206311"/>
              <a:gd name="connsiteX2" fmla="*/ 2226617 w 3251200"/>
              <a:gd name="connsiteY2" fmla="*/ 0 h 7206311"/>
              <a:gd name="connsiteX3" fmla="*/ 3251200 w 3251200"/>
              <a:gd name="connsiteY3" fmla="*/ 6761091 h 7206311"/>
              <a:gd name="connsiteX4" fmla="*/ 0 w 3251200"/>
              <a:gd name="connsiteY4" fmla="*/ 6761091 h 7206311"/>
              <a:gd name="connsiteX0" fmla="*/ 0 w 3251200"/>
              <a:gd name="connsiteY0" fmla="*/ 6761091 h 7951231"/>
              <a:gd name="connsiteX1" fmla="*/ 1024583 w 3251200"/>
              <a:gd name="connsiteY1" fmla="*/ 0 h 7951231"/>
              <a:gd name="connsiteX2" fmla="*/ 2226617 w 3251200"/>
              <a:gd name="connsiteY2" fmla="*/ 0 h 7951231"/>
              <a:gd name="connsiteX3" fmla="*/ 3251200 w 3251200"/>
              <a:gd name="connsiteY3" fmla="*/ 6761091 h 7951231"/>
              <a:gd name="connsiteX4" fmla="*/ 0 w 3251200"/>
              <a:gd name="connsiteY4" fmla="*/ 6761091 h 7951231"/>
              <a:gd name="connsiteX0" fmla="*/ 0 w 3251200"/>
              <a:gd name="connsiteY0" fmla="*/ 6761091 h 7106701"/>
              <a:gd name="connsiteX1" fmla="*/ 1024583 w 3251200"/>
              <a:gd name="connsiteY1" fmla="*/ 0 h 7106701"/>
              <a:gd name="connsiteX2" fmla="*/ 2226617 w 3251200"/>
              <a:gd name="connsiteY2" fmla="*/ 0 h 7106701"/>
              <a:gd name="connsiteX3" fmla="*/ 3251200 w 3251200"/>
              <a:gd name="connsiteY3" fmla="*/ 6761091 h 7106701"/>
              <a:gd name="connsiteX4" fmla="*/ 0 w 3251200"/>
              <a:gd name="connsiteY4" fmla="*/ 6761091 h 7106701"/>
              <a:gd name="connsiteX0" fmla="*/ 0 w 3251200"/>
              <a:gd name="connsiteY0" fmla="*/ 6761091 h 7320031"/>
              <a:gd name="connsiteX1" fmla="*/ 1024583 w 3251200"/>
              <a:gd name="connsiteY1" fmla="*/ 0 h 7320031"/>
              <a:gd name="connsiteX2" fmla="*/ 2226617 w 3251200"/>
              <a:gd name="connsiteY2" fmla="*/ 0 h 7320031"/>
              <a:gd name="connsiteX3" fmla="*/ 3251200 w 3251200"/>
              <a:gd name="connsiteY3" fmla="*/ 6761091 h 7320031"/>
              <a:gd name="connsiteX4" fmla="*/ 0 w 3251200"/>
              <a:gd name="connsiteY4" fmla="*/ 6761091 h 7320031"/>
              <a:gd name="connsiteX0" fmla="*/ 0 w 3251200"/>
              <a:gd name="connsiteY0" fmla="*/ 6761091 h 7341762"/>
              <a:gd name="connsiteX1" fmla="*/ 1024583 w 3251200"/>
              <a:gd name="connsiteY1" fmla="*/ 0 h 7341762"/>
              <a:gd name="connsiteX2" fmla="*/ 2226617 w 3251200"/>
              <a:gd name="connsiteY2" fmla="*/ 0 h 7341762"/>
              <a:gd name="connsiteX3" fmla="*/ 3251200 w 3251200"/>
              <a:gd name="connsiteY3" fmla="*/ 6761091 h 7341762"/>
              <a:gd name="connsiteX4" fmla="*/ 0 w 3251200"/>
              <a:gd name="connsiteY4" fmla="*/ 6761091 h 7341762"/>
              <a:gd name="connsiteX0" fmla="*/ 0 w 3251200"/>
              <a:gd name="connsiteY0" fmla="*/ 6761091 h 7801890"/>
              <a:gd name="connsiteX1" fmla="*/ 1024583 w 3251200"/>
              <a:gd name="connsiteY1" fmla="*/ 0 h 7801890"/>
              <a:gd name="connsiteX2" fmla="*/ 2226617 w 3251200"/>
              <a:gd name="connsiteY2" fmla="*/ 0 h 7801890"/>
              <a:gd name="connsiteX3" fmla="*/ 3251200 w 3251200"/>
              <a:gd name="connsiteY3" fmla="*/ 6761091 h 7801890"/>
              <a:gd name="connsiteX4" fmla="*/ 0 w 3251200"/>
              <a:gd name="connsiteY4" fmla="*/ 6761091 h 7801890"/>
              <a:gd name="connsiteX0" fmla="*/ 0 w 3251200"/>
              <a:gd name="connsiteY0" fmla="*/ 6761091 h 8264390"/>
              <a:gd name="connsiteX1" fmla="*/ 1024583 w 3251200"/>
              <a:gd name="connsiteY1" fmla="*/ 0 h 8264390"/>
              <a:gd name="connsiteX2" fmla="*/ 2226617 w 3251200"/>
              <a:gd name="connsiteY2" fmla="*/ 0 h 8264390"/>
              <a:gd name="connsiteX3" fmla="*/ 3251200 w 3251200"/>
              <a:gd name="connsiteY3" fmla="*/ 6761091 h 8264390"/>
              <a:gd name="connsiteX4" fmla="*/ 0 w 3251200"/>
              <a:gd name="connsiteY4" fmla="*/ 6761091 h 8264390"/>
              <a:gd name="connsiteX0" fmla="*/ 0 w 3251200"/>
              <a:gd name="connsiteY0" fmla="*/ 6761091 h 8626273"/>
              <a:gd name="connsiteX1" fmla="*/ 1024583 w 3251200"/>
              <a:gd name="connsiteY1" fmla="*/ 0 h 8626273"/>
              <a:gd name="connsiteX2" fmla="*/ 2226617 w 3251200"/>
              <a:gd name="connsiteY2" fmla="*/ 0 h 8626273"/>
              <a:gd name="connsiteX3" fmla="*/ 3251200 w 3251200"/>
              <a:gd name="connsiteY3" fmla="*/ 6761091 h 8626273"/>
              <a:gd name="connsiteX4" fmla="*/ 0 w 3251200"/>
              <a:gd name="connsiteY4" fmla="*/ 6761091 h 8626273"/>
              <a:gd name="connsiteX0" fmla="*/ 0 w 3251200"/>
              <a:gd name="connsiteY0" fmla="*/ 6761091 h 8381929"/>
              <a:gd name="connsiteX1" fmla="*/ 1024583 w 3251200"/>
              <a:gd name="connsiteY1" fmla="*/ 0 h 8381929"/>
              <a:gd name="connsiteX2" fmla="*/ 2226617 w 3251200"/>
              <a:gd name="connsiteY2" fmla="*/ 0 h 8381929"/>
              <a:gd name="connsiteX3" fmla="*/ 3251200 w 3251200"/>
              <a:gd name="connsiteY3" fmla="*/ 6761091 h 8381929"/>
              <a:gd name="connsiteX4" fmla="*/ 0 w 3251200"/>
              <a:gd name="connsiteY4" fmla="*/ 6761091 h 8381929"/>
              <a:gd name="connsiteX0" fmla="*/ 0 w 3251200"/>
              <a:gd name="connsiteY0" fmla="*/ 6761091 h 7689305"/>
              <a:gd name="connsiteX1" fmla="*/ 1024583 w 3251200"/>
              <a:gd name="connsiteY1" fmla="*/ 0 h 7689305"/>
              <a:gd name="connsiteX2" fmla="*/ 2226617 w 3251200"/>
              <a:gd name="connsiteY2" fmla="*/ 0 h 7689305"/>
              <a:gd name="connsiteX3" fmla="*/ 3251200 w 3251200"/>
              <a:gd name="connsiteY3" fmla="*/ 6761091 h 7689305"/>
              <a:gd name="connsiteX4" fmla="*/ 0 w 3251200"/>
              <a:gd name="connsiteY4" fmla="*/ 6761091 h 768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7689305">
                <a:moveTo>
                  <a:pt x="0" y="6761091"/>
                </a:moveTo>
                <a:lnTo>
                  <a:pt x="1024583" y="0"/>
                </a:lnTo>
                <a:lnTo>
                  <a:pt x="2226617" y="0"/>
                </a:lnTo>
                <a:lnTo>
                  <a:pt x="3251200" y="6761091"/>
                </a:lnTo>
                <a:cubicBezTo>
                  <a:pt x="1644045" y="8113187"/>
                  <a:pt x="1496483" y="7878691"/>
                  <a:pt x="0" y="6761091"/>
                </a:cubicBezTo>
                <a:close/>
              </a:path>
            </a:pathLst>
          </a:custGeom>
          <a:gradFill flip="none" rotWithShape="1">
            <a:gsLst>
              <a:gs pos="27000">
                <a:schemeClr val="bg1">
                  <a:alpha val="30000"/>
                </a:schemeClr>
              </a:gs>
              <a:gs pos="9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4" name="사다리꼴 7">
            <a:extLst>
              <a:ext uri="{FF2B5EF4-FFF2-40B4-BE49-F238E27FC236}">
                <a16:creationId xmlns:a16="http://schemas.microsoft.com/office/drawing/2014/main" id="{980138DA-BC0F-8AE0-7EE1-8A6BA0951D91}"/>
              </a:ext>
            </a:extLst>
          </p:cNvPr>
          <p:cNvSpPr/>
          <p:nvPr/>
        </p:nvSpPr>
        <p:spPr>
          <a:xfrm>
            <a:off x="5221175" y="-42864"/>
            <a:ext cx="1763488" cy="4237159"/>
          </a:xfrm>
          <a:custGeom>
            <a:avLst/>
            <a:gdLst>
              <a:gd name="connsiteX0" fmla="*/ 0 w 1495425"/>
              <a:gd name="connsiteY0" fmla="*/ 2257424 h 2257424"/>
              <a:gd name="connsiteX1" fmla="*/ 471268 w 1495425"/>
              <a:gd name="connsiteY1" fmla="*/ 0 h 2257424"/>
              <a:gd name="connsiteX2" fmla="*/ 1024157 w 1495425"/>
              <a:gd name="connsiteY2" fmla="*/ 0 h 2257424"/>
              <a:gd name="connsiteX3" fmla="*/ 1495425 w 1495425"/>
              <a:gd name="connsiteY3" fmla="*/ 2257424 h 2257424"/>
              <a:gd name="connsiteX4" fmla="*/ 0 w 1495425"/>
              <a:gd name="connsiteY4" fmla="*/ 2257424 h 2257424"/>
              <a:gd name="connsiteX0" fmla="*/ 0 w 1495425"/>
              <a:gd name="connsiteY0" fmla="*/ 2257424 h 2958464"/>
              <a:gd name="connsiteX1" fmla="*/ 471268 w 1495425"/>
              <a:gd name="connsiteY1" fmla="*/ 0 h 2958464"/>
              <a:gd name="connsiteX2" fmla="*/ 1024157 w 1495425"/>
              <a:gd name="connsiteY2" fmla="*/ 0 h 2958464"/>
              <a:gd name="connsiteX3" fmla="*/ 1495425 w 1495425"/>
              <a:gd name="connsiteY3" fmla="*/ 2257424 h 2958464"/>
              <a:gd name="connsiteX4" fmla="*/ 0 w 1495425"/>
              <a:gd name="connsiteY4" fmla="*/ 2257424 h 2958464"/>
              <a:gd name="connsiteX0" fmla="*/ 0 w 1495425"/>
              <a:gd name="connsiteY0" fmla="*/ 2257424 h 3273542"/>
              <a:gd name="connsiteX1" fmla="*/ 471268 w 1495425"/>
              <a:gd name="connsiteY1" fmla="*/ 0 h 3273542"/>
              <a:gd name="connsiteX2" fmla="*/ 1024157 w 1495425"/>
              <a:gd name="connsiteY2" fmla="*/ 0 h 3273542"/>
              <a:gd name="connsiteX3" fmla="*/ 1495425 w 1495425"/>
              <a:gd name="connsiteY3" fmla="*/ 2257424 h 3273542"/>
              <a:gd name="connsiteX4" fmla="*/ 0 w 1495425"/>
              <a:gd name="connsiteY4" fmla="*/ 2257424 h 3273542"/>
              <a:gd name="connsiteX0" fmla="*/ 0 w 1495425"/>
              <a:gd name="connsiteY0" fmla="*/ 2257424 h 2872444"/>
              <a:gd name="connsiteX1" fmla="*/ 471268 w 1495425"/>
              <a:gd name="connsiteY1" fmla="*/ 0 h 2872444"/>
              <a:gd name="connsiteX2" fmla="*/ 1024157 w 1495425"/>
              <a:gd name="connsiteY2" fmla="*/ 0 h 2872444"/>
              <a:gd name="connsiteX3" fmla="*/ 1495425 w 1495425"/>
              <a:gd name="connsiteY3" fmla="*/ 2257424 h 2872444"/>
              <a:gd name="connsiteX4" fmla="*/ 0 w 1495425"/>
              <a:gd name="connsiteY4" fmla="*/ 2257424 h 2872444"/>
              <a:gd name="connsiteX0" fmla="*/ 0 w 1495425"/>
              <a:gd name="connsiteY0" fmla="*/ 2257424 h 2257424"/>
              <a:gd name="connsiteX1" fmla="*/ 471268 w 1495425"/>
              <a:gd name="connsiteY1" fmla="*/ 0 h 2257424"/>
              <a:gd name="connsiteX2" fmla="*/ 1024157 w 1495425"/>
              <a:gd name="connsiteY2" fmla="*/ 0 h 2257424"/>
              <a:gd name="connsiteX3" fmla="*/ 1495425 w 1495425"/>
              <a:gd name="connsiteY3" fmla="*/ 2257424 h 2257424"/>
              <a:gd name="connsiteX4" fmla="*/ 0 w 1495425"/>
              <a:gd name="connsiteY4" fmla="*/ 2257424 h 22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2257424">
                <a:moveTo>
                  <a:pt x="0" y="2257424"/>
                </a:moveTo>
                <a:lnTo>
                  <a:pt x="471268" y="0"/>
                </a:lnTo>
                <a:lnTo>
                  <a:pt x="1024157" y="0"/>
                </a:lnTo>
                <a:lnTo>
                  <a:pt x="1495425" y="2257424"/>
                </a:lnTo>
                <a:cubicBezTo>
                  <a:pt x="831981" y="1828918"/>
                  <a:pt x="591085" y="1766805"/>
                  <a:pt x="0" y="2257424"/>
                </a:cubicBezTo>
                <a:close/>
              </a:path>
            </a:pathLst>
          </a:custGeom>
          <a:gradFill flip="none" rotWithShape="1">
            <a:gsLst>
              <a:gs pos="29000">
                <a:schemeClr val="bg1">
                  <a:alpha val="0"/>
                </a:schemeClr>
              </a:gs>
              <a:gs pos="100000">
                <a:schemeClr val="bg1">
                  <a:alpha val="51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사다리꼴 7">
            <a:extLst>
              <a:ext uri="{FF2B5EF4-FFF2-40B4-BE49-F238E27FC236}">
                <a16:creationId xmlns:a16="http://schemas.microsoft.com/office/drawing/2014/main" id="{6966CEE1-FEF2-2CFF-033D-28D0657504DC}"/>
              </a:ext>
            </a:extLst>
          </p:cNvPr>
          <p:cNvSpPr/>
          <p:nvPr/>
        </p:nvSpPr>
        <p:spPr>
          <a:xfrm>
            <a:off x="5764664" y="-42863"/>
            <a:ext cx="676511" cy="1571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B7FEE735-B8A1-92C2-C1C6-BDD348F30B03}"/>
              </a:ext>
            </a:extLst>
          </p:cNvPr>
          <p:cNvSpPr/>
          <p:nvPr/>
        </p:nvSpPr>
        <p:spPr>
          <a:xfrm>
            <a:off x="4487638" y="5118370"/>
            <a:ext cx="3330482" cy="1739629"/>
          </a:xfrm>
          <a:prstGeom prst="trapezoid">
            <a:avLst>
              <a:gd name="adj" fmla="val 80394"/>
            </a:avLst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A42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1D2C67-2A74-C5EE-D452-BC4A2DA064AB}"/>
              </a:ext>
            </a:extLst>
          </p:cNvPr>
          <p:cNvCxnSpPr>
            <a:cxnSpLocks/>
          </p:cNvCxnSpPr>
          <p:nvPr/>
        </p:nvCxnSpPr>
        <p:spPr>
          <a:xfrm flipH="1" flipV="1">
            <a:off x="6557963" y="5275535"/>
            <a:ext cx="1260157" cy="158246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4E7DDF-9891-E7E9-FD55-69B2B239AD6E}"/>
              </a:ext>
            </a:extLst>
          </p:cNvPr>
          <p:cNvCxnSpPr>
            <a:cxnSpLocks/>
          </p:cNvCxnSpPr>
          <p:nvPr/>
        </p:nvCxnSpPr>
        <p:spPr>
          <a:xfrm flipV="1">
            <a:off x="4487638" y="5275535"/>
            <a:ext cx="1241201" cy="1582465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BA4253-E041-63DB-9E97-00BC2558E111}"/>
              </a:ext>
            </a:extLst>
          </p:cNvPr>
          <p:cNvGrpSpPr/>
          <p:nvPr/>
        </p:nvGrpSpPr>
        <p:grpSpPr>
          <a:xfrm>
            <a:off x="5678264" y="3429000"/>
            <a:ext cx="873234" cy="2741547"/>
            <a:chOff x="8829675" y="0"/>
            <a:chExt cx="2184401" cy="6858001"/>
          </a:xfrm>
        </p:grpSpPr>
        <p:sp>
          <p:nvSpPr>
            <p:cNvPr id="1101" name="Freeform 138">
              <a:extLst>
                <a:ext uri="{FF2B5EF4-FFF2-40B4-BE49-F238E27FC236}">
                  <a16:creationId xmlns:a16="http://schemas.microsoft.com/office/drawing/2014/main" id="{ABB8BDA3-5125-E412-5CCF-0E4F9555E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5925" y="1276350"/>
              <a:ext cx="433388" cy="973138"/>
            </a:xfrm>
            <a:custGeom>
              <a:avLst/>
              <a:gdLst>
                <a:gd name="T0" fmla="*/ 706 w 818"/>
                <a:gd name="T1" fmla="*/ 1600 h 1840"/>
                <a:gd name="T2" fmla="*/ 636 w 818"/>
                <a:gd name="T3" fmla="*/ 1587 h 1840"/>
                <a:gd name="T4" fmla="*/ 603 w 818"/>
                <a:gd name="T5" fmla="*/ 1587 h 1840"/>
                <a:gd name="T6" fmla="*/ 576 w 818"/>
                <a:gd name="T7" fmla="*/ 1590 h 1840"/>
                <a:gd name="T8" fmla="*/ 538 w 818"/>
                <a:gd name="T9" fmla="*/ 1601 h 1840"/>
                <a:gd name="T10" fmla="*/ 410 w 818"/>
                <a:gd name="T11" fmla="*/ 1648 h 1840"/>
                <a:gd name="T12" fmla="*/ 258 w 818"/>
                <a:gd name="T13" fmla="*/ 1711 h 1840"/>
                <a:gd name="T14" fmla="*/ 160 w 818"/>
                <a:gd name="T15" fmla="*/ 1756 h 1840"/>
                <a:gd name="T16" fmla="*/ 113 w 818"/>
                <a:gd name="T17" fmla="*/ 1782 h 1840"/>
                <a:gd name="T18" fmla="*/ 99 w 818"/>
                <a:gd name="T19" fmla="*/ 1792 h 1840"/>
                <a:gd name="T20" fmla="*/ 34 w 818"/>
                <a:gd name="T21" fmla="*/ 1840 h 1840"/>
                <a:gd name="T22" fmla="*/ 156 w 818"/>
                <a:gd name="T23" fmla="*/ 666 h 1840"/>
                <a:gd name="T24" fmla="*/ 17 w 818"/>
                <a:gd name="T25" fmla="*/ 682 h 1840"/>
                <a:gd name="T26" fmla="*/ 0 w 818"/>
                <a:gd name="T27" fmla="*/ 0 h 1840"/>
                <a:gd name="T28" fmla="*/ 66 w 818"/>
                <a:gd name="T29" fmla="*/ 41 h 1840"/>
                <a:gd name="T30" fmla="*/ 162 w 818"/>
                <a:gd name="T31" fmla="*/ 110 h 1840"/>
                <a:gd name="T32" fmla="*/ 223 w 818"/>
                <a:gd name="T33" fmla="*/ 156 h 1840"/>
                <a:gd name="T34" fmla="*/ 278 w 818"/>
                <a:gd name="T35" fmla="*/ 206 h 1840"/>
                <a:gd name="T36" fmla="*/ 328 w 818"/>
                <a:gd name="T37" fmla="*/ 259 h 1840"/>
                <a:gd name="T38" fmla="*/ 372 w 818"/>
                <a:gd name="T39" fmla="*/ 313 h 1840"/>
                <a:gd name="T40" fmla="*/ 407 w 818"/>
                <a:gd name="T41" fmla="*/ 368 h 1840"/>
                <a:gd name="T42" fmla="*/ 422 w 818"/>
                <a:gd name="T43" fmla="*/ 396 h 1840"/>
                <a:gd name="T44" fmla="*/ 481 w 818"/>
                <a:gd name="T45" fmla="*/ 536 h 1840"/>
                <a:gd name="T46" fmla="*/ 545 w 818"/>
                <a:gd name="T47" fmla="*/ 703 h 1840"/>
                <a:gd name="T48" fmla="*/ 612 w 818"/>
                <a:gd name="T49" fmla="*/ 888 h 1840"/>
                <a:gd name="T50" fmla="*/ 731 w 818"/>
                <a:gd name="T51" fmla="*/ 1249 h 1840"/>
                <a:gd name="T52" fmla="*/ 794 w 818"/>
                <a:gd name="T53" fmla="*/ 1459 h 1840"/>
                <a:gd name="T54" fmla="*/ 815 w 818"/>
                <a:gd name="T55" fmla="*/ 1544 h 1840"/>
                <a:gd name="T56" fmla="*/ 818 w 818"/>
                <a:gd name="T57" fmla="*/ 1566 h 1840"/>
                <a:gd name="T58" fmla="*/ 818 w 818"/>
                <a:gd name="T59" fmla="*/ 1635 h 1840"/>
                <a:gd name="T60" fmla="*/ 784 w 818"/>
                <a:gd name="T61" fmla="*/ 1622 h 1840"/>
                <a:gd name="T62" fmla="*/ 706 w 818"/>
                <a:gd name="T63" fmla="*/ 160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8" h="1840">
                  <a:moveTo>
                    <a:pt x="706" y="1600"/>
                  </a:moveTo>
                  <a:lnTo>
                    <a:pt x="706" y="1600"/>
                  </a:lnTo>
                  <a:lnTo>
                    <a:pt x="670" y="1593"/>
                  </a:lnTo>
                  <a:lnTo>
                    <a:pt x="636" y="1587"/>
                  </a:lnTo>
                  <a:lnTo>
                    <a:pt x="619" y="1587"/>
                  </a:lnTo>
                  <a:lnTo>
                    <a:pt x="603" y="1587"/>
                  </a:lnTo>
                  <a:lnTo>
                    <a:pt x="589" y="1587"/>
                  </a:lnTo>
                  <a:lnTo>
                    <a:pt x="576" y="1590"/>
                  </a:lnTo>
                  <a:lnTo>
                    <a:pt x="576" y="1590"/>
                  </a:lnTo>
                  <a:lnTo>
                    <a:pt x="538" y="1601"/>
                  </a:lnTo>
                  <a:lnTo>
                    <a:pt x="480" y="1622"/>
                  </a:lnTo>
                  <a:lnTo>
                    <a:pt x="410" y="1648"/>
                  </a:lnTo>
                  <a:lnTo>
                    <a:pt x="333" y="1679"/>
                  </a:lnTo>
                  <a:lnTo>
                    <a:pt x="258" y="1711"/>
                  </a:lnTo>
                  <a:lnTo>
                    <a:pt x="190" y="1742"/>
                  </a:lnTo>
                  <a:lnTo>
                    <a:pt x="160" y="1756"/>
                  </a:lnTo>
                  <a:lnTo>
                    <a:pt x="135" y="1769"/>
                  </a:lnTo>
                  <a:lnTo>
                    <a:pt x="113" y="1782"/>
                  </a:lnTo>
                  <a:lnTo>
                    <a:pt x="99" y="1792"/>
                  </a:lnTo>
                  <a:lnTo>
                    <a:pt x="99" y="1792"/>
                  </a:lnTo>
                  <a:lnTo>
                    <a:pt x="37" y="1840"/>
                  </a:lnTo>
                  <a:lnTo>
                    <a:pt x="34" y="1840"/>
                  </a:lnTo>
                  <a:lnTo>
                    <a:pt x="156" y="666"/>
                  </a:lnTo>
                  <a:lnTo>
                    <a:pt x="156" y="666"/>
                  </a:lnTo>
                  <a:lnTo>
                    <a:pt x="156" y="666"/>
                  </a:lnTo>
                  <a:lnTo>
                    <a:pt x="17" y="68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41"/>
                  </a:lnTo>
                  <a:lnTo>
                    <a:pt x="130" y="85"/>
                  </a:lnTo>
                  <a:lnTo>
                    <a:pt x="162" y="110"/>
                  </a:lnTo>
                  <a:lnTo>
                    <a:pt x="193" y="132"/>
                  </a:lnTo>
                  <a:lnTo>
                    <a:pt x="223" y="156"/>
                  </a:lnTo>
                  <a:lnTo>
                    <a:pt x="251" y="182"/>
                  </a:lnTo>
                  <a:lnTo>
                    <a:pt x="278" y="206"/>
                  </a:lnTo>
                  <a:lnTo>
                    <a:pt x="304" y="233"/>
                  </a:lnTo>
                  <a:lnTo>
                    <a:pt x="328" y="259"/>
                  </a:lnTo>
                  <a:lnTo>
                    <a:pt x="351" y="286"/>
                  </a:lnTo>
                  <a:lnTo>
                    <a:pt x="372" y="313"/>
                  </a:lnTo>
                  <a:lnTo>
                    <a:pt x="390" y="340"/>
                  </a:lnTo>
                  <a:lnTo>
                    <a:pt x="407" y="368"/>
                  </a:lnTo>
                  <a:lnTo>
                    <a:pt x="422" y="396"/>
                  </a:lnTo>
                  <a:lnTo>
                    <a:pt x="422" y="396"/>
                  </a:lnTo>
                  <a:lnTo>
                    <a:pt x="450" y="462"/>
                  </a:lnTo>
                  <a:lnTo>
                    <a:pt x="481" y="536"/>
                  </a:lnTo>
                  <a:lnTo>
                    <a:pt x="513" y="617"/>
                  </a:lnTo>
                  <a:lnTo>
                    <a:pt x="545" y="703"/>
                  </a:lnTo>
                  <a:lnTo>
                    <a:pt x="579" y="794"/>
                  </a:lnTo>
                  <a:lnTo>
                    <a:pt x="612" y="888"/>
                  </a:lnTo>
                  <a:lnTo>
                    <a:pt x="675" y="1074"/>
                  </a:lnTo>
                  <a:lnTo>
                    <a:pt x="731" y="1249"/>
                  </a:lnTo>
                  <a:lnTo>
                    <a:pt x="777" y="1398"/>
                  </a:lnTo>
                  <a:lnTo>
                    <a:pt x="794" y="1459"/>
                  </a:lnTo>
                  <a:lnTo>
                    <a:pt x="807" y="1507"/>
                  </a:lnTo>
                  <a:lnTo>
                    <a:pt x="815" y="1544"/>
                  </a:lnTo>
                  <a:lnTo>
                    <a:pt x="817" y="1557"/>
                  </a:lnTo>
                  <a:lnTo>
                    <a:pt x="818" y="1566"/>
                  </a:lnTo>
                  <a:lnTo>
                    <a:pt x="818" y="1566"/>
                  </a:lnTo>
                  <a:lnTo>
                    <a:pt x="818" y="1635"/>
                  </a:lnTo>
                  <a:lnTo>
                    <a:pt x="818" y="1635"/>
                  </a:lnTo>
                  <a:lnTo>
                    <a:pt x="784" y="1622"/>
                  </a:lnTo>
                  <a:lnTo>
                    <a:pt x="748" y="1611"/>
                  </a:lnTo>
                  <a:lnTo>
                    <a:pt x="706" y="1600"/>
                  </a:lnTo>
                  <a:lnTo>
                    <a:pt x="706" y="160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2" name="Freeform 139">
              <a:extLst>
                <a:ext uri="{FF2B5EF4-FFF2-40B4-BE49-F238E27FC236}">
                  <a16:creationId xmlns:a16="http://schemas.microsoft.com/office/drawing/2014/main" id="{D754B9A8-60F4-FC2A-8579-B5F87F3BD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0" y="2068513"/>
              <a:ext cx="1192213" cy="708025"/>
            </a:xfrm>
            <a:custGeom>
              <a:avLst/>
              <a:gdLst>
                <a:gd name="T0" fmla="*/ 1604 w 2252"/>
                <a:gd name="T1" fmla="*/ 296 h 1338"/>
                <a:gd name="T2" fmla="*/ 1695 w 2252"/>
                <a:gd name="T3" fmla="*/ 246 h 1338"/>
                <a:gd name="T4" fmla="*/ 2043 w 2252"/>
                <a:gd name="T5" fmla="*/ 105 h 1338"/>
                <a:gd name="T6" fmla="*/ 2124 w 2252"/>
                <a:gd name="T7" fmla="*/ 91 h 1338"/>
                <a:gd name="T8" fmla="*/ 2218 w 2252"/>
                <a:gd name="T9" fmla="*/ 158 h 1338"/>
                <a:gd name="T10" fmla="*/ 2245 w 2252"/>
                <a:gd name="T11" fmla="*/ 433 h 1338"/>
                <a:gd name="T12" fmla="*/ 2251 w 2252"/>
                <a:gd name="T13" fmla="*/ 1003 h 1338"/>
                <a:gd name="T14" fmla="*/ 2228 w 2252"/>
                <a:gd name="T15" fmla="*/ 1136 h 1338"/>
                <a:gd name="T16" fmla="*/ 2178 w 2252"/>
                <a:gd name="T17" fmla="*/ 1227 h 1338"/>
                <a:gd name="T18" fmla="*/ 2107 w 2252"/>
                <a:gd name="T19" fmla="*/ 1286 h 1338"/>
                <a:gd name="T20" fmla="*/ 2003 w 2252"/>
                <a:gd name="T21" fmla="*/ 1321 h 1338"/>
                <a:gd name="T22" fmla="*/ 1816 w 2252"/>
                <a:gd name="T23" fmla="*/ 1337 h 1338"/>
                <a:gd name="T24" fmla="*/ 1675 w 2252"/>
                <a:gd name="T25" fmla="*/ 1314 h 1338"/>
                <a:gd name="T26" fmla="*/ 1522 w 2252"/>
                <a:gd name="T27" fmla="*/ 1254 h 1338"/>
                <a:gd name="T28" fmla="*/ 1297 w 2252"/>
                <a:gd name="T29" fmla="*/ 1135 h 1338"/>
                <a:gd name="T30" fmla="*/ 1132 w 2252"/>
                <a:gd name="T31" fmla="*/ 1030 h 1338"/>
                <a:gd name="T32" fmla="*/ 982 w 2252"/>
                <a:gd name="T33" fmla="*/ 948 h 1338"/>
                <a:gd name="T34" fmla="*/ 859 w 2252"/>
                <a:gd name="T35" fmla="*/ 913 h 1338"/>
                <a:gd name="T36" fmla="*/ 700 w 2252"/>
                <a:gd name="T37" fmla="*/ 895 h 1338"/>
                <a:gd name="T38" fmla="*/ 548 w 2252"/>
                <a:gd name="T39" fmla="*/ 888 h 1338"/>
                <a:gd name="T40" fmla="*/ 429 w 2252"/>
                <a:gd name="T41" fmla="*/ 854 h 1338"/>
                <a:gd name="T42" fmla="*/ 268 w 2252"/>
                <a:gd name="T43" fmla="*/ 747 h 1338"/>
                <a:gd name="T44" fmla="*/ 175 w 2252"/>
                <a:gd name="T45" fmla="*/ 672 h 1338"/>
                <a:gd name="T46" fmla="*/ 133 w 2252"/>
                <a:gd name="T47" fmla="*/ 609 h 1338"/>
                <a:gd name="T48" fmla="*/ 118 w 2252"/>
                <a:gd name="T49" fmla="*/ 530 h 1338"/>
                <a:gd name="T50" fmla="*/ 94 w 2252"/>
                <a:gd name="T51" fmla="*/ 470 h 1338"/>
                <a:gd name="T52" fmla="*/ 67 w 2252"/>
                <a:gd name="T53" fmla="*/ 408 h 1338"/>
                <a:gd name="T54" fmla="*/ 89 w 2252"/>
                <a:gd name="T55" fmla="*/ 384 h 1338"/>
                <a:gd name="T56" fmla="*/ 31 w 2252"/>
                <a:gd name="T57" fmla="*/ 324 h 1338"/>
                <a:gd name="T58" fmla="*/ 4 w 2252"/>
                <a:gd name="T59" fmla="*/ 274 h 1338"/>
                <a:gd name="T60" fmla="*/ 4 w 2252"/>
                <a:gd name="T61" fmla="*/ 232 h 1338"/>
                <a:gd name="T62" fmla="*/ 41 w 2252"/>
                <a:gd name="T63" fmla="*/ 219 h 1338"/>
                <a:gd name="T64" fmla="*/ 75 w 2252"/>
                <a:gd name="T65" fmla="*/ 209 h 1338"/>
                <a:gd name="T66" fmla="*/ 106 w 2252"/>
                <a:gd name="T67" fmla="*/ 165 h 1338"/>
                <a:gd name="T68" fmla="*/ 162 w 2252"/>
                <a:gd name="T69" fmla="*/ 146 h 1338"/>
                <a:gd name="T70" fmla="*/ 231 w 2252"/>
                <a:gd name="T71" fmla="*/ 168 h 1338"/>
                <a:gd name="T72" fmla="*/ 319 w 2252"/>
                <a:gd name="T73" fmla="*/ 227 h 1338"/>
                <a:gd name="T74" fmla="*/ 524 w 2252"/>
                <a:gd name="T75" fmla="*/ 361 h 1338"/>
                <a:gd name="T76" fmla="*/ 621 w 2252"/>
                <a:gd name="T77" fmla="*/ 405 h 1338"/>
                <a:gd name="T78" fmla="*/ 700 w 2252"/>
                <a:gd name="T79" fmla="*/ 416 h 1338"/>
                <a:gd name="T80" fmla="*/ 754 w 2252"/>
                <a:gd name="T81" fmla="*/ 389 h 1338"/>
                <a:gd name="T82" fmla="*/ 773 w 2252"/>
                <a:gd name="T83" fmla="*/ 335 h 1338"/>
                <a:gd name="T84" fmla="*/ 753 w 2252"/>
                <a:gd name="T85" fmla="*/ 213 h 1338"/>
                <a:gd name="T86" fmla="*/ 717 w 2252"/>
                <a:gd name="T87" fmla="*/ 104 h 1338"/>
                <a:gd name="T88" fmla="*/ 719 w 2252"/>
                <a:gd name="T89" fmla="*/ 33 h 1338"/>
                <a:gd name="T90" fmla="*/ 750 w 2252"/>
                <a:gd name="T91" fmla="*/ 3 h 1338"/>
                <a:gd name="T92" fmla="*/ 786 w 2252"/>
                <a:gd name="T93" fmla="*/ 9 h 1338"/>
                <a:gd name="T94" fmla="*/ 858 w 2252"/>
                <a:gd name="T95" fmla="*/ 97 h 1338"/>
                <a:gd name="T96" fmla="*/ 942 w 2252"/>
                <a:gd name="T97" fmla="*/ 217 h 1338"/>
                <a:gd name="T98" fmla="*/ 1019 w 2252"/>
                <a:gd name="T99" fmla="*/ 347 h 1338"/>
                <a:gd name="T100" fmla="*/ 1084 w 2252"/>
                <a:gd name="T101" fmla="*/ 501 h 1338"/>
                <a:gd name="T102" fmla="*/ 1138 w 2252"/>
                <a:gd name="T103" fmla="*/ 567 h 1338"/>
                <a:gd name="T104" fmla="*/ 1297 w 2252"/>
                <a:gd name="T105" fmla="*/ 5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2" h="1338">
                  <a:moveTo>
                    <a:pt x="1513" y="592"/>
                  </a:moveTo>
                  <a:lnTo>
                    <a:pt x="1539" y="344"/>
                  </a:lnTo>
                  <a:lnTo>
                    <a:pt x="1542" y="344"/>
                  </a:lnTo>
                  <a:lnTo>
                    <a:pt x="1542" y="344"/>
                  </a:lnTo>
                  <a:lnTo>
                    <a:pt x="1604" y="296"/>
                  </a:lnTo>
                  <a:lnTo>
                    <a:pt x="1604" y="296"/>
                  </a:lnTo>
                  <a:lnTo>
                    <a:pt x="1618" y="286"/>
                  </a:lnTo>
                  <a:lnTo>
                    <a:pt x="1640" y="273"/>
                  </a:lnTo>
                  <a:lnTo>
                    <a:pt x="1665" y="260"/>
                  </a:lnTo>
                  <a:lnTo>
                    <a:pt x="1695" y="246"/>
                  </a:lnTo>
                  <a:lnTo>
                    <a:pt x="1763" y="215"/>
                  </a:lnTo>
                  <a:lnTo>
                    <a:pt x="1838" y="183"/>
                  </a:lnTo>
                  <a:lnTo>
                    <a:pt x="1915" y="152"/>
                  </a:lnTo>
                  <a:lnTo>
                    <a:pt x="1985" y="126"/>
                  </a:lnTo>
                  <a:lnTo>
                    <a:pt x="2043" y="105"/>
                  </a:lnTo>
                  <a:lnTo>
                    <a:pt x="2081" y="94"/>
                  </a:lnTo>
                  <a:lnTo>
                    <a:pt x="2081" y="94"/>
                  </a:lnTo>
                  <a:lnTo>
                    <a:pt x="2094" y="91"/>
                  </a:lnTo>
                  <a:lnTo>
                    <a:pt x="2108" y="91"/>
                  </a:lnTo>
                  <a:lnTo>
                    <a:pt x="2124" y="91"/>
                  </a:lnTo>
                  <a:lnTo>
                    <a:pt x="2141" y="91"/>
                  </a:lnTo>
                  <a:lnTo>
                    <a:pt x="2175" y="97"/>
                  </a:lnTo>
                  <a:lnTo>
                    <a:pt x="2211" y="104"/>
                  </a:lnTo>
                  <a:lnTo>
                    <a:pt x="2211" y="104"/>
                  </a:lnTo>
                  <a:lnTo>
                    <a:pt x="2218" y="158"/>
                  </a:lnTo>
                  <a:lnTo>
                    <a:pt x="2234" y="261"/>
                  </a:lnTo>
                  <a:lnTo>
                    <a:pt x="2234" y="261"/>
                  </a:lnTo>
                  <a:lnTo>
                    <a:pt x="2238" y="304"/>
                  </a:lnTo>
                  <a:lnTo>
                    <a:pt x="2242" y="362"/>
                  </a:lnTo>
                  <a:lnTo>
                    <a:pt x="2245" y="433"/>
                  </a:lnTo>
                  <a:lnTo>
                    <a:pt x="2248" y="517"/>
                  </a:lnTo>
                  <a:lnTo>
                    <a:pt x="2251" y="723"/>
                  </a:lnTo>
                  <a:lnTo>
                    <a:pt x="2252" y="970"/>
                  </a:lnTo>
                  <a:lnTo>
                    <a:pt x="2252" y="970"/>
                  </a:lnTo>
                  <a:lnTo>
                    <a:pt x="2251" y="1003"/>
                  </a:lnTo>
                  <a:lnTo>
                    <a:pt x="2249" y="1033"/>
                  </a:lnTo>
                  <a:lnTo>
                    <a:pt x="2246" y="1061"/>
                  </a:lnTo>
                  <a:lnTo>
                    <a:pt x="2241" y="1088"/>
                  </a:lnTo>
                  <a:lnTo>
                    <a:pt x="2235" y="1114"/>
                  </a:lnTo>
                  <a:lnTo>
                    <a:pt x="2228" y="1136"/>
                  </a:lnTo>
                  <a:lnTo>
                    <a:pt x="2221" y="1158"/>
                  </a:lnTo>
                  <a:lnTo>
                    <a:pt x="2211" y="1178"/>
                  </a:lnTo>
                  <a:lnTo>
                    <a:pt x="2201" y="1196"/>
                  </a:lnTo>
                  <a:lnTo>
                    <a:pt x="2189" y="1212"/>
                  </a:lnTo>
                  <a:lnTo>
                    <a:pt x="2178" y="1227"/>
                  </a:lnTo>
                  <a:lnTo>
                    <a:pt x="2165" y="1242"/>
                  </a:lnTo>
                  <a:lnTo>
                    <a:pt x="2151" y="1254"/>
                  </a:lnTo>
                  <a:lnTo>
                    <a:pt x="2137" y="1266"/>
                  </a:lnTo>
                  <a:lnTo>
                    <a:pt x="2123" y="1276"/>
                  </a:lnTo>
                  <a:lnTo>
                    <a:pt x="2107" y="1286"/>
                  </a:lnTo>
                  <a:lnTo>
                    <a:pt x="2090" y="1293"/>
                  </a:lnTo>
                  <a:lnTo>
                    <a:pt x="2073" y="1300"/>
                  </a:lnTo>
                  <a:lnTo>
                    <a:pt x="2056" y="1307"/>
                  </a:lnTo>
                  <a:lnTo>
                    <a:pt x="2039" y="1313"/>
                  </a:lnTo>
                  <a:lnTo>
                    <a:pt x="2003" y="1321"/>
                  </a:lnTo>
                  <a:lnTo>
                    <a:pt x="1966" y="1327"/>
                  </a:lnTo>
                  <a:lnTo>
                    <a:pt x="1928" y="1331"/>
                  </a:lnTo>
                  <a:lnTo>
                    <a:pt x="1890" y="1334"/>
                  </a:lnTo>
                  <a:lnTo>
                    <a:pt x="1816" y="1337"/>
                  </a:lnTo>
                  <a:lnTo>
                    <a:pt x="1816" y="1337"/>
                  </a:lnTo>
                  <a:lnTo>
                    <a:pt x="1800" y="1338"/>
                  </a:lnTo>
                  <a:lnTo>
                    <a:pt x="1783" y="1337"/>
                  </a:lnTo>
                  <a:lnTo>
                    <a:pt x="1749" y="1333"/>
                  </a:lnTo>
                  <a:lnTo>
                    <a:pt x="1712" y="1325"/>
                  </a:lnTo>
                  <a:lnTo>
                    <a:pt x="1675" y="1314"/>
                  </a:lnTo>
                  <a:lnTo>
                    <a:pt x="1637" y="1303"/>
                  </a:lnTo>
                  <a:lnTo>
                    <a:pt x="1598" y="1287"/>
                  </a:lnTo>
                  <a:lnTo>
                    <a:pt x="1559" y="1271"/>
                  </a:lnTo>
                  <a:lnTo>
                    <a:pt x="1522" y="1254"/>
                  </a:lnTo>
                  <a:lnTo>
                    <a:pt x="1522" y="1254"/>
                  </a:lnTo>
                  <a:lnTo>
                    <a:pt x="1473" y="1232"/>
                  </a:lnTo>
                  <a:lnTo>
                    <a:pt x="1428" y="1209"/>
                  </a:lnTo>
                  <a:lnTo>
                    <a:pt x="1387" y="1186"/>
                  </a:lnTo>
                  <a:lnTo>
                    <a:pt x="1350" y="1166"/>
                  </a:lnTo>
                  <a:lnTo>
                    <a:pt x="1297" y="1135"/>
                  </a:lnTo>
                  <a:lnTo>
                    <a:pt x="1277" y="1122"/>
                  </a:lnTo>
                  <a:lnTo>
                    <a:pt x="1277" y="1122"/>
                  </a:lnTo>
                  <a:lnTo>
                    <a:pt x="1242" y="1101"/>
                  </a:lnTo>
                  <a:lnTo>
                    <a:pt x="1206" y="1078"/>
                  </a:lnTo>
                  <a:lnTo>
                    <a:pt x="1132" y="1030"/>
                  </a:lnTo>
                  <a:lnTo>
                    <a:pt x="1095" y="1006"/>
                  </a:lnTo>
                  <a:lnTo>
                    <a:pt x="1057" y="983"/>
                  </a:lnTo>
                  <a:lnTo>
                    <a:pt x="1019" y="963"/>
                  </a:lnTo>
                  <a:lnTo>
                    <a:pt x="1000" y="955"/>
                  </a:lnTo>
                  <a:lnTo>
                    <a:pt x="982" y="948"/>
                  </a:lnTo>
                  <a:lnTo>
                    <a:pt x="982" y="948"/>
                  </a:lnTo>
                  <a:lnTo>
                    <a:pt x="950" y="936"/>
                  </a:lnTo>
                  <a:lnTo>
                    <a:pt x="919" y="926"/>
                  </a:lnTo>
                  <a:lnTo>
                    <a:pt x="889" y="919"/>
                  </a:lnTo>
                  <a:lnTo>
                    <a:pt x="859" y="913"/>
                  </a:lnTo>
                  <a:lnTo>
                    <a:pt x="830" y="908"/>
                  </a:lnTo>
                  <a:lnTo>
                    <a:pt x="798" y="905"/>
                  </a:lnTo>
                  <a:lnTo>
                    <a:pt x="732" y="898"/>
                  </a:lnTo>
                  <a:lnTo>
                    <a:pt x="732" y="898"/>
                  </a:lnTo>
                  <a:lnTo>
                    <a:pt x="700" y="895"/>
                  </a:lnTo>
                  <a:lnTo>
                    <a:pt x="700" y="895"/>
                  </a:lnTo>
                  <a:lnTo>
                    <a:pt x="639" y="894"/>
                  </a:lnTo>
                  <a:lnTo>
                    <a:pt x="608" y="892"/>
                  </a:lnTo>
                  <a:lnTo>
                    <a:pt x="578" y="891"/>
                  </a:lnTo>
                  <a:lnTo>
                    <a:pt x="548" y="888"/>
                  </a:lnTo>
                  <a:lnTo>
                    <a:pt x="518" y="884"/>
                  </a:lnTo>
                  <a:lnTo>
                    <a:pt x="489" y="877"/>
                  </a:lnTo>
                  <a:lnTo>
                    <a:pt x="459" y="867"/>
                  </a:lnTo>
                  <a:lnTo>
                    <a:pt x="459" y="867"/>
                  </a:lnTo>
                  <a:lnTo>
                    <a:pt x="429" y="854"/>
                  </a:lnTo>
                  <a:lnTo>
                    <a:pt x="400" y="840"/>
                  </a:lnTo>
                  <a:lnTo>
                    <a:pt x="373" y="823"/>
                  </a:lnTo>
                  <a:lnTo>
                    <a:pt x="346" y="804"/>
                  </a:lnTo>
                  <a:lnTo>
                    <a:pt x="294" y="767"/>
                  </a:lnTo>
                  <a:lnTo>
                    <a:pt x="268" y="747"/>
                  </a:lnTo>
                  <a:lnTo>
                    <a:pt x="243" y="730"/>
                  </a:lnTo>
                  <a:lnTo>
                    <a:pt x="243" y="730"/>
                  </a:lnTo>
                  <a:lnTo>
                    <a:pt x="211" y="707"/>
                  </a:lnTo>
                  <a:lnTo>
                    <a:pt x="186" y="683"/>
                  </a:lnTo>
                  <a:lnTo>
                    <a:pt x="175" y="672"/>
                  </a:lnTo>
                  <a:lnTo>
                    <a:pt x="165" y="661"/>
                  </a:lnTo>
                  <a:lnTo>
                    <a:pt x="155" y="648"/>
                  </a:lnTo>
                  <a:lnTo>
                    <a:pt x="148" y="635"/>
                  </a:lnTo>
                  <a:lnTo>
                    <a:pt x="140" y="622"/>
                  </a:lnTo>
                  <a:lnTo>
                    <a:pt x="133" y="609"/>
                  </a:lnTo>
                  <a:lnTo>
                    <a:pt x="129" y="595"/>
                  </a:lnTo>
                  <a:lnTo>
                    <a:pt x="125" y="580"/>
                  </a:lnTo>
                  <a:lnTo>
                    <a:pt x="122" y="564"/>
                  </a:lnTo>
                  <a:lnTo>
                    <a:pt x="119" y="547"/>
                  </a:lnTo>
                  <a:lnTo>
                    <a:pt x="118" y="530"/>
                  </a:lnTo>
                  <a:lnTo>
                    <a:pt x="118" y="511"/>
                  </a:lnTo>
                  <a:lnTo>
                    <a:pt x="123" y="509"/>
                  </a:lnTo>
                  <a:lnTo>
                    <a:pt x="123" y="509"/>
                  </a:lnTo>
                  <a:lnTo>
                    <a:pt x="108" y="490"/>
                  </a:lnTo>
                  <a:lnTo>
                    <a:pt x="94" y="470"/>
                  </a:lnTo>
                  <a:lnTo>
                    <a:pt x="81" y="450"/>
                  </a:lnTo>
                  <a:lnTo>
                    <a:pt x="72" y="432"/>
                  </a:lnTo>
                  <a:lnTo>
                    <a:pt x="68" y="423"/>
                  </a:lnTo>
                  <a:lnTo>
                    <a:pt x="67" y="415"/>
                  </a:lnTo>
                  <a:lnTo>
                    <a:pt x="67" y="408"/>
                  </a:lnTo>
                  <a:lnTo>
                    <a:pt x="68" y="401"/>
                  </a:lnTo>
                  <a:lnTo>
                    <a:pt x="69" y="395"/>
                  </a:lnTo>
                  <a:lnTo>
                    <a:pt x="75" y="391"/>
                  </a:lnTo>
                  <a:lnTo>
                    <a:pt x="81" y="386"/>
                  </a:lnTo>
                  <a:lnTo>
                    <a:pt x="89" y="384"/>
                  </a:lnTo>
                  <a:lnTo>
                    <a:pt x="91" y="382"/>
                  </a:lnTo>
                  <a:lnTo>
                    <a:pt x="91" y="382"/>
                  </a:lnTo>
                  <a:lnTo>
                    <a:pt x="65" y="359"/>
                  </a:lnTo>
                  <a:lnTo>
                    <a:pt x="41" y="335"/>
                  </a:lnTo>
                  <a:lnTo>
                    <a:pt x="31" y="324"/>
                  </a:lnTo>
                  <a:lnTo>
                    <a:pt x="22" y="311"/>
                  </a:lnTo>
                  <a:lnTo>
                    <a:pt x="15" y="300"/>
                  </a:lnTo>
                  <a:lnTo>
                    <a:pt x="10" y="287"/>
                  </a:lnTo>
                  <a:lnTo>
                    <a:pt x="10" y="287"/>
                  </a:lnTo>
                  <a:lnTo>
                    <a:pt x="4" y="274"/>
                  </a:lnTo>
                  <a:lnTo>
                    <a:pt x="1" y="263"/>
                  </a:lnTo>
                  <a:lnTo>
                    <a:pt x="0" y="253"/>
                  </a:lnTo>
                  <a:lnTo>
                    <a:pt x="0" y="244"/>
                  </a:lnTo>
                  <a:lnTo>
                    <a:pt x="1" y="237"/>
                  </a:lnTo>
                  <a:lnTo>
                    <a:pt x="4" y="232"/>
                  </a:lnTo>
                  <a:lnTo>
                    <a:pt x="7" y="227"/>
                  </a:lnTo>
                  <a:lnTo>
                    <a:pt x="13" y="223"/>
                  </a:lnTo>
                  <a:lnTo>
                    <a:pt x="18" y="222"/>
                  </a:lnTo>
                  <a:lnTo>
                    <a:pt x="25" y="219"/>
                  </a:lnTo>
                  <a:lnTo>
                    <a:pt x="41" y="219"/>
                  </a:lnTo>
                  <a:lnTo>
                    <a:pt x="58" y="222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5" y="217"/>
                  </a:lnTo>
                  <a:lnTo>
                    <a:pt x="75" y="209"/>
                  </a:lnTo>
                  <a:lnTo>
                    <a:pt x="78" y="200"/>
                  </a:lnTo>
                  <a:lnTo>
                    <a:pt x="82" y="193"/>
                  </a:lnTo>
                  <a:lnTo>
                    <a:pt x="86" y="185"/>
                  </a:lnTo>
                  <a:lnTo>
                    <a:pt x="92" y="178"/>
                  </a:lnTo>
                  <a:lnTo>
                    <a:pt x="106" y="165"/>
                  </a:lnTo>
                  <a:lnTo>
                    <a:pt x="106" y="165"/>
                  </a:lnTo>
                  <a:lnTo>
                    <a:pt x="119" y="156"/>
                  </a:lnTo>
                  <a:lnTo>
                    <a:pt x="133" y="151"/>
                  </a:lnTo>
                  <a:lnTo>
                    <a:pt x="148" y="148"/>
                  </a:lnTo>
                  <a:lnTo>
                    <a:pt x="162" y="146"/>
                  </a:lnTo>
                  <a:lnTo>
                    <a:pt x="176" y="148"/>
                  </a:lnTo>
                  <a:lnTo>
                    <a:pt x="190" y="151"/>
                  </a:lnTo>
                  <a:lnTo>
                    <a:pt x="204" y="155"/>
                  </a:lnTo>
                  <a:lnTo>
                    <a:pt x="219" y="161"/>
                  </a:lnTo>
                  <a:lnTo>
                    <a:pt x="231" y="168"/>
                  </a:lnTo>
                  <a:lnTo>
                    <a:pt x="246" y="175"/>
                  </a:lnTo>
                  <a:lnTo>
                    <a:pt x="273" y="192"/>
                  </a:lnTo>
                  <a:lnTo>
                    <a:pt x="297" y="210"/>
                  </a:lnTo>
                  <a:lnTo>
                    <a:pt x="319" y="227"/>
                  </a:lnTo>
                  <a:lnTo>
                    <a:pt x="319" y="227"/>
                  </a:lnTo>
                  <a:lnTo>
                    <a:pt x="369" y="263"/>
                  </a:lnTo>
                  <a:lnTo>
                    <a:pt x="419" y="297"/>
                  </a:lnTo>
                  <a:lnTo>
                    <a:pt x="471" y="331"/>
                  </a:lnTo>
                  <a:lnTo>
                    <a:pt x="497" y="347"/>
                  </a:lnTo>
                  <a:lnTo>
                    <a:pt x="524" y="361"/>
                  </a:lnTo>
                  <a:lnTo>
                    <a:pt x="524" y="361"/>
                  </a:lnTo>
                  <a:lnTo>
                    <a:pt x="547" y="374"/>
                  </a:lnTo>
                  <a:lnTo>
                    <a:pt x="574" y="388"/>
                  </a:lnTo>
                  <a:lnTo>
                    <a:pt x="605" y="401"/>
                  </a:lnTo>
                  <a:lnTo>
                    <a:pt x="621" y="405"/>
                  </a:lnTo>
                  <a:lnTo>
                    <a:pt x="636" y="411"/>
                  </a:lnTo>
                  <a:lnTo>
                    <a:pt x="653" y="413"/>
                  </a:lnTo>
                  <a:lnTo>
                    <a:pt x="669" y="416"/>
                  </a:lnTo>
                  <a:lnTo>
                    <a:pt x="685" y="416"/>
                  </a:lnTo>
                  <a:lnTo>
                    <a:pt x="700" y="416"/>
                  </a:lnTo>
                  <a:lnTo>
                    <a:pt x="716" y="412"/>
                  </a:lnTo>
                  <a:lnTo>
                    <a:pt x="729" y="408"/>
                  </a:lnTo>
                  <a:lnTo>
                    <a:pt x="743" y="399"/>
                  </a:lnTo>
                  <a:lnTo>
                    <a:pt x="754" y="389"/>
                  </a:lnTo>
                  <a:lnTo>
                    <a:pt x="754" y="389"/>
                  </a:lnTo>
                  <a:lnTo>
                    <a:pt x="761" y="381"/>
                  </a:lnTo>
                  <a:lnTo>
                    <a:pt x="766" y="371"/>
                  </a:lnTo>
                  <a:lnTo>
                    <a:pt x="770" y="359"/>
                  </a:lnTo>
                  <a:lnTo>
                    <a:pt x="771" y="348"/>
                  </a:lnTo>
                  <a:lnTo>
                    <a:pt x="773" y="335"/>
                  </a:lnTo>
                  <a:lnTo>
                    <a:pt x="773" y="321"/>
                  </a:lnTo>
                  <a:lnTo>
                    <a:pt x="771" y="293"/>
                  </a:lnTo>
                  <a:lnTo>
                    <a:pt x="766" y="266"/>
                  </a:lnTo>
                  <a:lnTo>
                    <a:pt x="760" y="239"/>
                  </a:lnTo>
                  <a:lnTo>
                    <a:pt x="753" y="213"/>
                  </a:lnTo>
                  <a:lnTo>
                    <a:pt x="746" y="193"/>
                  </a:lnTo>
                  <a:lnTo>
                    <a:pt x="746" y="193"/>
                  </a:lnTo>
                  <a:lnTo>
                    <a:pt x="730" y="148"/>
                  </a:lnTo>
                  <a:lnTo>
                    <a:pt x="722" y="118"/>
                  </a:lnTo>
                  <a:lnTo>
                    <a:pt x="717" y="104"/>
                  </a:lnTo>
                  <a:lnTo>
                    <a:pt x="714" y="88"/>
                  </a:lnTo>
                  <a:lnTo>
                    <a:pt x="713" y="72"/>
                  </a:lnTo>
                  <a:lnTo>
                    <a:pt x="713" y="58"/>
                  </a:lnTo>
                  <a:lnTo>
                    <a:pt x="714" y="45"/>
                  </a:lnTo>
                  <a:lnTo>
                    <a:pt x="719" y="33"/>
                  </a:lnTo>
                  <a:lnTo>
                    <a:pt x="724" y="21"/>
                  </a:lnTo>
                  <a:lnTo>
                    <a:pt x="733" y="13"/>
                  </a:lnTo>
                  <a:lnTo>
                    <a:pt x="737" y="9"/>
                  </a:lnTo>
                  <a:lnTo>
                    <a:pt x="743" y="6"/>
                  </a:lnTo>
                  <a:lnTo>
                    <a:pt x="750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66" y="0"/>
                  </a:lnTo>
                  <a:lnTo>
                    <a:pt x="776" y="3"/>
                  </a:lnTo>
                  <a:lnTo>
                    <a:pt x="786" y="9"/>
                  </a:lnTo>
                  <a:lnTo>
                    <a:pt x="797" y="17"/>
                  </a:lnTo>
                  <a:lnTo>
                    <a:pt x="807" y="27"/>
                  </a:lnTo>
                  <a:lnTo>
                    <a:pt x="817" y="40"/>
                  </a:lnTo>
                  <a:lnTo>
                    <a:pt x="838" y="67"/>
                  </a:lnTo>
                  <a:lnTo>
                    <a:pt x="858" y="97"/>
                  </a:lnTo>
                  <a:lnTo>
                    <a:pt x="876" y="125"/>
                  </a:lnTo>
                  <a:lnTo>
                    <a:pt x="892" y="149"/>
                  </a:lnTo>
                  <a:lnTo>
                    <a:pt x="905" y="168"/>
                  </a:lnTo>
                  <a:lnTo>
                    <a:pt x="905" y="168"/>
                  </a:lnTo>
                  <a:lnTo>
                    <a:pt x="942" y="217"/>
                  </a:lnTo>
                  <a:lnTo>
                    <a:pt x="959" y="243"/>
                  </a:lnTo>
                  <a:lnTo>
                    <a:pt x="976" y="267"/>
                  </a:lnTo>
                  <a:lnTo>
                    <a:pt x="992" y="293"/>
                  </a:lnTo>
                  <a:lnTo>
                    <a:pt x="1006" y="318"/>
                  </a:lnTo>
                  <a:lnTo>
                    <a:pt x="1019" y="347"/>
                  </a:lnTo>
                  <a:lnTo>
                    <a:pt x="1030" y="375"/>
                  </a:lnTo>
                  <a:lnTo>
                    <a:pt x="1030" y="375"/>
                  </a:lnTo>
                  <a:lnTo>
                    <a:pt x="1053" y="438"/>
                  </a:lnTo>
                  <a:lnTo>
                    <a:pt x="1067" y="470"/>
                  </a:lnTo>
                  <a:lnTo>
                    <a:pt x="1084" y="501"/>
                  </a:lnTo>
                  <a:lnTo>
                    <a:pt x="1092" y="516"/>
                  </a:lnTo>
                  <a:lnTo>
                    <a:pt x="1102" y="530"/>
                  </a:lnTo>
                  <a:lnTo>
                    <a:pt x="1114" y="544"/>
                  </a:lnTo>
                  <a:lnTo>
                    <a:pt x="1125" y="555"/>
                  </a:lnTo>
                  <a:lnTo>
                    <a:pt x="1138" y="567"/>
                  </a:lnTo>
                  <a:lnTo>
                    <a:pt x="1151" y="577"/>
                  </a:lnTo>
                  <a:lnTo>
                    <a:pt x="1165" y="585"/>
                  </a:lnTo>
                  <a:lnTo>
                    <a:pt x="1181" y="591"/>
                  </a:lnTo>
                  <a:lnTo>
                    <a:pt x="1181" y="591"/>
                  </a:lnTo>
                  <a:lnTo>
                    <a:pt x="1297" y="592"/>
                  </a:lnTo>
                  <a:lnTo>
                    <a:pt x="1405" y="594"/>
                  </a:lnTo>
                  <a:lnTo>
                    <a:pt x="1513" y="59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3" name="Freeform 140">
              <a:extLst>
                <a:ext uri="{FF2B5EF4-FFF2-40B4-BE49-F238E27FC236}">
                  <a16:creationId xmlns:a16="http://schemas.microsoft.com/office/drawing/2014/main" id="{D17D20D4-981B-E1BD-76EC-83436F6B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0" y="2068513"/>
              <a:ext cx="1192213" cy="708025"/>
            </a:xfrm>
            <a:custGeom>
              <a:avLst/>
              <a:gdLst>
                <a:gd name="T0" fmla="*/ 1604 w 2252"/>
                <a:gd name="T1" fmla="*/ 296 h 1338"/>
                <a:gd name="T2" fmla="*/ 1695 w 2252"/>
                <a:gd name="T3" fmla="*/ 246 h 1338"/>
                <a:gd name="T4" fmla="*/ 2043 w 2252"/>
                <a:gd name="T5" fmla="*/ 105 h 1338"/>
                <a:gd name="T6" fmla="*/ 2124 w 2252"/>
                <a:gd name="T7" fmla="*/ 91 h 1338"/>
                <a:gd name="T8" fmla="*/ 2218 w 2252"/>
                <a:gd name="T9" fmla="*/ 158 h 1338"/>
                <a:gd name="T10" fmla="*/ 2245 w 2252"/>
                <a:gd name="T11" fmla="*/ 433 h 1338"/>
                <a:gd name="T12" fmla="*/ 2251 w 2252"/>
                <a:gd name="T13" fmla="*/ 1003 h 1338"/>
                <a:gd name="T14" fmla="*/ 2228 w 2252"/>
                <a:gd name="T15" fmla="*/ 1136 h 1338"/>
                <a:gd name="T16" fmla="*/ 2178 w 2252"/>
                <a:gd name="T17" fmla="*/ 1227 h 1338"/>
                <a:gd name="T18" fmla="*/ 2107 w 2252"/>
                <a:gd name="T19" fmla="*/ 1286 h 1338"/>
                <a:gd name="T20" fmla="*/ 2003 w 2252"/>
                <a:gd name="T21" fmla="*/ 1321 h 1338"/>
                <a:gd name="T22" fmla="*/ 1816 w 2252"/>
                <a:gd name="T23" fmla="*/ 1337 h 1338"/>
                <a:gd name="T24" fmla="*/ 1675 w 2252"/>
                <a:gd name="T25" fmla="*/ 1314 h 1338"/>
                <a:gd name="T26" fmla="*/ 1522 w 2252"/>
                <a:gd name="T27" fmla="*/ 1254 h 1338"/>
                <a:gd name="T28" fmla="*/ 1297 w 2252"/>
                <a:gd name="T29" fmla="*/ 1135 h 1338"/>
                <a:gd name="T30" fmla="*/ 1132 w 2252"/>
                <a:gd name="T31" fmla="*/ 1030 h 1338"/>
                <a:gd name="T32" fmla="*/ 982 w 2252"/>
                <a:gd name="T33" fmla="*/ 948 h 1338"/>
                <a:gd name="T34" fmla="*/ 859 w 2252"/>
                <a:gd name="T35" fmla="*/ 913 h 1338"/>
                <a:gd name="T36" fmla="*/ 700 w 2252"/>
                <a:gd name="T37" fmla="*/ 895 h 1338"/>
                <a:gd name="T38" fmla="*/ 548 w 2252"/>
                <a:gd name="T39" fmla="*/ 888 h 1338"/>
                <a:gd name="T40" fmla="*/ 429 w 2252"/>
                <a:gd name="T41" fmla="*/ 854 h 1338"/>
                <a:gd name="T42" fmla="*/ 268 w 2252"/>
                <a:gd name="T43" fmla="*/ 747 h 1338"/>
                <a:gd name="T44" fmla="*/ 175 w 2252"/>
                <a:gd name="T45" fmla="*/ 672 h 1338"/>
                <a:gd name="T46" fmla="*/ 133 w 2252"/>
                <a:gd name="T47" fmla="*/ 609 h 1338"/>
                <a:gd name="T48" fmla="*/ 118 w 2252"/>
                <a:gd name="T49" fmla="*/ 530 h 1338"/>
                <a:gd name="T50" fmla="*/ 94 w 2252"/>
                <a:gd name="T51" fmla="*/ 470 h 1338"/>
                <a:gd name="T52" fmla="*/ 67 w 2252"/>
                <a:gd name="T53" fmla="*/ 408 h 1338"/>
                <a:gd name="T54" fmla="*/ 89 w 2252"/>
                <a:gd name="T55" fmla="*/ 384 h 1338"/>
                <a:gd name="T56" fmla="*/ 31 w 2252"/>
                <a:gd name="T57" fmla="*/ 324 h 1338"/>
                <a:gd name="T58" fmla="*/ 4 w 2252"/>
                <a:gd name="T59" fmla="*/ 274 h 1338"/>
                <a:gd name="T60" fmla="*/ 4 w 2252"/>
                <a:gd name="T61" fmla="*/ 232 h 1338"/>
                <a:gd name="T62" fmla="*/ 41 w 2252"/>
                <a:gd name="T63" fmla="*/ 219 h 1338"/>
                <a:gd name="T64" fmla="*/ 75 w 2252"/>
                <a:gd name="T65" fmla="*/ 209 h 1338"/>
                <a:gd name="T66" fmla="*/ 106 w 2252"/>
                <a:gd name="T67" fmla="*/ 165 h 1338"/>
                <a:gd name="T68" fmla="*/ 162 w 2252"/>
                <a:gd name="T69" fmla="*/ 146 h 1338"/>
                <a:gd name="T70" fmla="*/ 231 w 2252"/>
                <a:gd name="T71" fmla="*/ 168 h 1338"/>
                <a:gd name="T72" fmla="*/ 319 w 2252"/>
                <a:gd name="T73" fmla="*/ 227 h 1338"/>
                <a:gd name="T74" fmla="*/ 524 w 2252"/>
                <a:gd name="T75" fmla="*/ 361 h 1338"/>
                <a:gd name="T76" fmla="*/ 621 w 2252"/>
                <a:gd name="T77" fmla="*/ 405 h 1338"/>
                <a:gd name="T78" fmla="*/ 700 w 2252"/>
                <a:gd name="T79" fmla="*/ 416 h 1338"/>
                <a:gd name="T80" fmla="*/ 754 w 2252"/>
                <a:gd name="T81" fmla="*/ 389 h 1338"/>
                <a:gd name="T82" fmla="*/ 773 w 2252"/>
                <a:gd name="T83" fmla="*/ 335 h 1338"/>
                <a:gd name="T84" fmla="*/ 753 w 2252"/>
                <a:gd name="T85" fmla="*/ 213 h 1338"/>
                <a:gd name="T86" fmla="*/ 717 w 2252"/>
                <a:gd name="T87" fmla="*/ 104 h 1338"/>
                <a:gd name="T88" fmla="*/ 719 w 2252"/>
                <a:gd name="T89" fmla="*/ 33 h 1338"/>
                <a:gd name="T90" fmla="*/ 750 w 2252"/>
                <a:gd name="T91" fmla="*/ 3 h 1338"/>
                <a:gd name="T92" fmla="*/ 786 w 2252"/>
                <a:gd name="T93" fmla="*/ 9 h 1338"/>
                <a:gd name="T94" fmla="*/ 858 w 2252"/>
                <a:gd name="T95" fmla="*/ 97 h 1338"/>
                <a:gd name="T96" fmla="*/ 942 w 2252"/>
                <a:gd name="T97" fmla="*/ 217 h 1338"/>
                <a:gd name="T98" fmla="*/ 1019 w 2252"/>
                <a:gd name="T99" fmla="*/ 347 h 1338"/>
                <a:gd name="T100" fmla="*/ 1084 w 2252"/>
                <a:gd name="T101" fmla="*/ 501 h 1338"/>
                <a:gd name="T102" fmla="*/ 1138 w 2252"/>
                <a:gd name="T103" fmla="*/ 567 h 1338"/>
                <a:gd name="T104" fmla="*/ 1297 w 2252"/>
                <a:gd name="T105" fmla="*/ 5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2" h="1338">
                  <a:moveTo>
                    <a:pt x="1513" y="592"/>
                  </a:moveTo>
                  <a:lnTo>
                    <a:pt x="1539" y="344"/>
                  </a:lnTo>
                  <a:lnTo>
                    <a:pt x="1542" y="344"/>
                  </a:lnTo>
                  <a:lnTo>
                    <a:pt x="1542" y="344"/>
                  </a:lnTo>
                  <a:lnTo>
                    <a:pt x="1604" y="296"/>
                  </a:lnTo>
                  <a:lnTo>
                    <a:pt x="1604" y="296"/>
                  </a:lnTo>
                  <a:lnTo>
                    <a:pt x="1618" y="286"/>
                  </a:lnTo>
                  <a:lnTo>
                    <a:pt x="1640" y="273"/>
                  </a:lnTo>
                  <a:lnTo>
                    <a:pt x="1665" y="260"/>
                  </a:lnTo>
                  <a:lnTo>
                    <a:pt x="1695" y="246"/>
                  </a:lnTo>
                  <a:lnTo>
                    <a:pt x="1763" y="215"/>
                  </a:lnTo>
                  <a:lnTo>
                    <a:pt x="1838" y="183"/>
                  </a:lnTo>
                  <a:lnTo>
                    <a:pt x="1915" y="152"/>
                  </a:lnTo>
                  <a:lnTo>
                    <a:pt x="1985" y="126"/>
                  </a:lnTo>
                  <a:lnTo>
                    <a:pt x="2043" y="105"/>
                  </a:lnTo>
                  <a:lnTo>
                    <a:pt x="2081" y="94"/>
                  </a:lnTo>
                  <a:lnTo>
                    <a:pt x="2081" y="94"/>
                  </a:lnTo>
                  <a:lnTo>
                    <a:pt x="2094" y="91"/>
                  </a:lnTo>
                  <a:lnTo>
                    <a:pt x="2108" y="91"/>
                  </a:lnTo>
                  <a:lnTo>
                    <a:pt x="2124" y="91"/>
                  </a:lnTo>
                  <a:lnTo>
                    <a:pt x="2141" y="91"/>
                  </a:lnTo>
                  <a:lnTo>
                    <a:pt x="2175" y="97"/>
                  </a:lnTo>
                  <a:lnTo>
                    <a:pt x="2211" y="104"/>
                  </a:lnTo>
                  <a:lnTo>
                    <a:pt x="2211" y="104"/>
                  </a:lnTo>
                  <a:lnTo>
                    <a:pt x="2218" y="158"/>
                  </a:lnTo>
                  <a:lnTo>
                    <a:pt x="2234" y="261"/>
                  </a:lnTo>
                  <a:lnTo>
                    <a:pt x="2234" y="261"/>
                  </a:lnTo>
                  <a:lnTo>
                    <a:pt x="2238" y="304"/>
                  </a:lnTo>
                  <a:lnTo>
                    <a:pt x="2242" y="362"/>
                  </a:lnTo>
                  <a:lnTo>
                    <a:pt x="2245" y="433"/>
                  </a:lnTo>
                  <a:lnTo>
                    <a:pt x="2248" y="517"/>
                  </a:lnTo>
                  <a:lnTo>
                    <a:pt x="2251" y="723"/>
                  </a:lnTo>
                  <a:lnTo>
                    <a:pt x="2252" y="970"/>
                  </a:lnTo>
                  <a:lnTo>
                    <a:pt x="2252" y="970"/>
                  </a:lnTo>
                  <a:lnTo>
                    <a:pt x="2251" y="1003"/>
                  </a:lnTo>
                  <a:lnTo>
                    <a:pt x="2249" y="1033"/>
                  </a:lnTo>
                  <a:lnTo>
                    <a:pt x="2246" y="1061"/>
                  </a:lnTo>
                  <a:lnTo>
                    <a:pt x="2241" y="1088"/>
                  </a:lnTo>
                  <a:lnTo>
                    <a:pt x="2235" y="1114"/>
                  </a:lnTo>
                  <a:lnTo>
                    <a:pt x="2228" y="1136"/>
                  </a:lnTo>
                  <a:lnTo>
                    <a:pt x="2221" y="1158"/>
                  </a:lnTo>
                  <a:lnTo>
                    <a:pt x="2211" y="1178"/>
                  </a:lnTo>
                  <a:lnTo>
                    <a:pt x="2201" y="1196"/>
                  </a:lnTo>
                  <a:lnTo>
                    <a:pt x="2189" y="1212"/>
                  </a:lnTo>
                  <a:lnTo>
                    <a:pt x="2178" y="1227"/>
                  </a:lnTo>
                  <a:lnTo>
                    <a:pt x="2165" y="1242"/>
                  </a:lnTo>
                  <a:lnTo>
                    <a:pt x="2151" y="1254"/>
                  </a:lnTo>
                  <a:lnTo>
                    <a:pt x="2137" y="1266"/>
                  </a:lnTo>
                  <a:lnTo>
                    <a:pt x="2123" y="1276"/>
                  </a:lnTo>
                  <a:lnTo>
                    <a:pt x="2107" y="1286"/>
                  </a:lnTo>
                  <a:lnTo>
                    <a:pt x="2090" y="1293"/>
                  </a:lnTo>
                  <a:lnTo>
                    <a:pt x="2073" y="1300"/>
                  </a:lnTo>
                  <a:lnTo>
                    <a:pt x="2056" y="1307"/>
                  </a:lnTo>
                  <a:lnTo>
                    <a:pt x="2039" y="1313"/>
                  </a:lnTo>
                  <a:lnTo>
                    <a:pt x="2003" y="1321"/>
                  </a:lnTo>
                  <a:lnTo>
                    <a:pt x="1966" y="1327"/>
                  </a:lnTo>
                  <a:lnTo>
                    <a:pt x="1928" y="1331"/>
                  </a:lnTo>
                  <a:lnTo>
                    <a:pt x="1890" y="1334"/>
                  </a:lnTo>
                  <a:lnTo>
                    <a:pt x="1816" y="1337"/>
                  </a:lnTo>
                  <a:lnTo>
                    <a:pt x="1816" y="1337"/>
                  </a:lnTo>
                  <a:lnTo>
                    <a:pt x="1800" y="1338"/>
                  </a:lnTo>
                  <a:lnTo>
                    <a:pt x="1783" y="1337"/>
                  </a:lnTo>
                  <a:lnTo>
                    <a:pt x="1749" y="1333"/>
                  </a:lnTo>
                  <a:lnTo>
                    <a:pt x="1712" y="1325"/>
                  </a:lnTo>
                  <a:lnTo>
                    <a:pt x="1675" y="1314"/>
                  </a:lnTo>
                  <a:lnTo>
                    <a:pt x="1637" y="1303"/>
                  </a:lnTo>
                  <a:lnTo>
                    <a:pt x="1598" y="1287"/>
                  </a:lnTo>
                  <a:lnTo>
                    <a:pt x="1559" y="1271"/>
                  </a:lnTo>
                  <a:lnTo>
                    <a:pt x="1522" y="1254"/>
                  </a:lnTo>
                  <a:lnTo>
                    <a:pt x="1522" y="1254"/>
                  </a:lnTo>
                  <a:lnTo>
                    <a:pt x="1473" y="1232"/>
                  </a:lnTo>
                  <a:lnTo>
                    <a:pt x="1428" y="1209"/>
                  </a:lnTo>
                  <a:lnTo>
                    <a:pt x="1387" y="1186"/>
                  </a:lnTo>
                  <a:lnTo>
                    <a:pt x="1350" y="1166"/>
                  </a:lnTo>
                  <a:lnTo>
                    <a:pt x="1297" y="1135"/>
                  </a:lnTo>
                  <a:lnTo>
                    <a:pt x="1277" y="1122"/>
                  </a:lnTo>
                  <a:lnTo>
                    <a:pt x="1277" y="1122"/>
                  </a:lnTo>
                  <a:lnTo>
                    <a:pt x="1242" y="1101"/>
                  </a:lnTo>
                  <a:lnTo>
                    <a:pt x="1206" y="1078"/>
                  </a:lnTo>
                  <a:lnTo>
                    <a:pt x="1132" y="1030"/>
                  </a:lnTo>
                  <a:lnTo>
                    <a:pt x="1095" y="1006"/>
                  </a:lnTo>
                  <a:lnTo>
                    <a:pt x="1057" y="983"/>
                  </a:lnTo>
                  <a:lnTo>
                    <a:pt x="1019" y="963"/>
                  </a:lnTo>
                  <a:lnTo>
                    <a:pt x="1000" y="955"/>
                  </a:lnTo>
                  <a:lnTo>
                    <a:pt x="982" y="948"/>
                  </a:lnTo>
                  <a:lnTo>
                    <a:pt x="982" y="948"/>
                  </a:lnTo>
                  <a:lnTo>
                    <a:pt x="950" y="936"/>
                  </a:lnTo>
                  <a:lnTo>
                    <a:pt x="919" y="926"/>
                  </a:lnTo>
                  <a:lnTo>
                    <a:pt x="889" y="919"/>
                  </a:lnTo>
                  <a:lnTo>
                    <a:pt x="859" y="913"/>
                  </a:lnTo>
                  <a:lnTo>
                    <a:pt x="830" y="908"/>
                  </a:lnTo>
                  <a:lnTo>
                    <a:pt x="798" y="905"/>
                  </a:lnTo>
                  <a:lnTo>
                    <a:pt x="732" y="898"/>
                  </a:lnTo>
                  <a:lnTo>
                    <a:pt x="732" y="898"/>
                  </a:lnTo>
                  <a:lnTo>
                    <a:pt x="700" y="895"/>
                  </a:lnTo>
                  <a:lnTo>
                    <a:pt x="700" y="895"/>
                  </a:lnTo>
                  <a:lnTo>
                    <a:pt x="639" y="894"/>
                  </a:lnTo>
                  <a:lnTo>
                    <a:pt x="608" y="892"/>
                  </a:lnTo>
                  <a:lnTo>
                    <a:pt x="578" y="891"/>
                  </a:lnTo>
                  <a:lnTo>
                    <a:pt x="548" y="888"/>
                  </a:lnTo>
                  <a:lnTo>
                    <a:pt x="518" y="884"/>
                  </a:lnTo>
                  <a:lnTo>
                    <a:pt x="489" y="877"/>
                  </a:lnTo>
                  <a:lnTo>
                    <a:pt x="459" y="867"/>
                  </a:lnTo>
                  <a:lnTo>
                    <a:pt x="459" y="867"/>
                  </a:lnTo>
                  <a:lnTo>
                    <a:pt x="429" y="854"/>
                  </a:lnTo>
                  <a:lnTo>
                    <a:pt x="400" y="840"/>
                  </a:lnTo>
                  <a:lnTo>
                    <a:pt x="373" y="823"/>
                  </a:lnTo>
                  <a:lnTo>
                    <a:pt x="346" y="804"/>
                  </a:lnTo>
                  <a:lnTo>
                    <a:pt x="294" y="767"/>
                  </a:lnTo>
                  <a:lnTo>
                    <a:pt x="268" y="747"/>
                  </a:lnTo>
                  <a:lnTo>
                    <a:pt x="243" y="730"/>
                  </a:lnTo>
                  <a:lnTo>
                    <a:pt x="243" y="730"/>
                  </a:lnTo>
                  <a:lnTo>
                    <a:pt x="211" y="707"/>
                  </a:lnTo>
                  <a:lnTo>
                    <a:pt x="186" y="683"/>
                  </a:lnTo>
                  <a:lnTo>
                    <a:pt x="175" y="672"/>
                  </a:lnTo>
                  <a:lnTo>
                    <a:pt x="165" y="661"/>
                  </a:lnTo>
                  <a:lnTo>
                    <a:pt x="155" y="648"/>
                  </a:lnTo>
                  <a:lnTo>
                    <a:pt x="148" y="635"/>
                  </a:lnTo>
                  <a:lnTo>
                    <a:pt x="140" y="622"/>
                  </a:lnTo>
                  <a:lnTo>
                    <a:pt x="133" y="609"/>
                  </a:lnTo>
                  <a:lnTo>
                    <a:pt x="129" y="595"/>
                  </a:lnTo>
                  <a:lnTo>
                    <a:pt x="125" y="580"/>
                  </a:lnTo>
                  <a:lnTo>
                    <a:pt x="122" y="564"/>
                  </a:lnTo>
                  <a:lnTo>
                    <a:pt x="119" y="547"/>
                  </a:lnTo>
                  <a:lnTo>
                    <a:pt x="118" y="530"/>
                  </a:lnTo>
                  <a:lnTo>
                    <a:pt x="118" y="511"/>
                  </a:lnTo>
                  <a:lnTo>
                    <a:pt x="123" y="509"/>
                  </a:lnTo>
                  <a:lnTo>
                    <a:pt x="123" y="509"/>
                  </a:lnTo>
                  <a:lnTo>
                    <a:pt x="108" y="490"/>
                  </a:lnTo>
                  <a:lnTo>
                    <a:pt x="94" y="470"/>
                  </a:lnTo>
                  <a:lnTo>
                    <a:pt x="81" y="450"/>
                  </a:lnTo>
                  <a:lnTo>
                    <a:pt x="72" y="432"/>
                  </a:lnTo>
                  <a:lnTo>
                    <a:pt x="68" y="423"/>
                  </a:lnTo>
                  <a:lnTo>
                    <a:pt x="67" y="415"/>
                  </a:lnTo>
                  <a:lnTo>
                    <a:pt x="67" y="408"/>
                  </a:lnTo>
                  <a:lnTo>
                    <a:pt x="68" y="401"/>
                  </a:lnTo>
                  <a:lnTo>
                    <a:pt x="69" y="395"/>
                  </a:lnTo>
                  <a:lnTo>
                    <a:pt x="75" y="391"/>
                  </a:lnTo>
                  <a:lnTo>
                    <a:pt x="81" y="386"/>
                  </a:lnTo>
                  <a:lnTo>
                    <a:pt x="89" y="384"/>
                  </a:lnTo>
                  <a:lnTo>
                    <a:pt x="91" y="382"/>
                  </a:lnTo>
                  <a:lnTo>
                    <a:pt x="91" y="382"/>
                  </a:lnTo>
                  <a:lnTo>
                    <a:pt x="65" y="359"/>
                  </a:lnTo>
                  <a:lnTo>
                    <a:pt x="41" y="335"/>
                  </a:lnTo>
                  <a:lnTo>
                    <a:pt x="31" y="324"/>
                  </a:lnTo>
                  <a:lnTo>
                    <a:pt x="22" y="311"/>
                  </a:lnTo>
                  <a:lnTo>
                    <a:pt x="15" y="300"/>
                  </a:lnTo>
                  <a:lnTo>
                    <a:pt x="10" y="287"/>
                  </a:lnTo>
                  <a:lnTo>
                    <a:pt x="10" y="287"/>
                  </a:lnTo>
                  <a:lnTo>
                    <a:pt x="4" y="274"/>
                  </a:lnTo>
                  <a:lnTo>
                    <a:pt x="1" y="263"/>
                  </a:lnTo>
                  <a:lnTo>
                    <a:pt x="0" y="253"/>
                  </a:lnTo>
                  <a:lnTo>
                    <a:pt x="0" y="244"/>
                  </a:lnTo>
                  <a:lnTo>
                    <a:pt x="1" y="237"/>
                  </a:lnTo>
                  <a:lnTo>
                    <a:pt x="4" y="232"/>
                  </a:lnTo>
                  <a:lnTo>
                    <a:pt x="7" y="227"/>
                  </a:lnTo>
                  <a:lnTo>
                    <a:pt x="13" y="223"/>
                  </a:lnTo>
                  <a:lnTo>
                    <a:pt x="18" y="222"/>
                  </a:lnTo>
                  <a:lnTo>
                    <a:pt x="25" y="219"/>
                  </a:lnTo>
                  <a:lnTo>
                    <a:pt x="41" y="219"/>
                  </a:lnTo>
                  <a:lnTo>
                    <a:pt x="58" y="222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5" y="217"/>
                  </a:lnTo>
                  <a:lnTo>
                    <a:pt x="75" y="209"/>
                  </a:lnTo>
                  <a:lnTo>
                    <a:pt x="78" y="200"/>
                  </a:lnTo>
                  <a:lnTo>
                    <a:pt x="82" y="193"/>
                  </a:lnTo>
                  <a:lnTo>
                    <a:pt x="86" y="185"/>
                  </a:lnTo>
                  <a:lnTo>
                    <a:pt x="92" y="178"/>
                  </a:lnTo>
                  <a:lnTo>
                    <a:pt x="106" y="165"/>
                  </a:lnTo>
                  <a:lnTo>
                    <a:pt x="106" y="165"/>
                  </a:lnTo>
                  <a:lnTo>
                    <a:pt x="119" y="156"/>
                  </a:lnTo>
                  <a:lnTo>
                    <a:pt x="133" y="151"/>
                  </a:lnTo>
                  <a:lnTo>
                    <a:pt x="148" y="148"/>
                  </a:lnTo>
                  <a:lnTo>
                    <a:pt x="162" y="146"/>
                  </a:lnTo>
                  <a:lnTo>
                    <a:pt x="176" y="148"/>
                  </a:lnTo>
                  <a:lnTo>
                    <a:pt x="190" y="151"/>
                  </a:lnTo>
                  <a:lnTo>
                    <a:pt x="204" y="155"/>
                  </a:lnTo>
                  <a:lnTo>
                    <a:pt x="219" y="161"/>
                  </a:lnTo>
                  <a:lnTo>
                    <a:pt x="231" y="168"/>
                  </a:lnTo>
                  <a:lnTo>
                    <a:pt x="246" y="175"/>
                  </a:lnTo>
                  <a:lnTo>
                    <a:pt x="273" y="192"/>
                  </a:lnTo>
                  <a:lnTo>
                    <a:pt x="297" y="210"/>
                  </a:lnTo>
                  <a:lnTo>
                    <a:pt x="319" y="227"/>
                  </a:lnTo>
                  <a:lnTo>
                    <a:pt x="319" y="227"/>
                  </a:lnTo>
                  <a:lnTo>
                    <a:pt x="369" y="263"/>
                  </a:lnTo>
                  <a:lnTo>
                    <a:pt x="419" y="297"/>
                  </a:lnTo>
                  <a:lnTo>
                    <a:pt x="471" y="331"/>
                  </a:lnTo>
                  <a:lnTo>
                    <a:pt x="497" y="347"/>
                  </a:lnTo>
                  <a:lnTo>
                    <a:pt x="524" y="361"/>
                  </a:lnTo>
                  <a:lnTo>
                    <a:pt x="524" y="361"/>
                  </a:lnTo>
                  <a:lnTo>
                    <a:pt x="547" y="374"/>
                  </a:lnTo>
                  <a:lnTo>
                    <a:pt x="574" y="388"/>
                  </a:lnTo>
                  <a:lnTo>
                    <a:pt x="605" y="401"/>
                  </a:lnTo>
                  <a:lnTo>
                    <a:pt x="621" y="405"/>
                  </a:lnTo>
                  <a:lnTo>
                    <a:pt x="636" y="411"/>
                  </a:lnTo>
                  <a:lnTo>
                    <a:pt x="653" y="413"/>
                  </a:lnTo>
                  <a:lnTo>
                    <a:pt x="669" y="416"/>
                  </a:lnTo>
                  <a:lnTo>
                    <a:pt x="685" y="416"/>
                  </a:lnTo>
                  <a:lnTo>
                    <a:pt x="700" y="416"/>
                  </a:lnTo>
                  <a:lnTo>
                    <a:pt x="716" y="412"/>
                  </a:lnTo>
                  <a:lnTo>
                    <a:pt x="729" y="408"/>
                  </a:lnTo>
                  <a:lnTo>
                    <a:pt x="743" y="399"/>
                  </a:lnTo>
                  <a:lnTo>
                    <a:pt x="754" y="389"/>
                  </a:lnTo>
                  <a:lnTo>
                    <a:pt x="754" y="389"/>
                  </a:lnTo>
                  <a:lnTo>
                    <a:pt x="761" y="381"/>
                  </a:lnTo>
                  <a:lnTo>
                    <a:pt x="766" y="371"/>
                  </a:lnTo>
                  <a:lnTo>
                    <a:pt x="770" y="359"/>
                  </a:lnTo>
                  <a:lnTo>
                    <a:pt x="771" y="348"/>
                  </a:lnTo>
                  <a:lnTo>
                    <a:pt x="773" y="335"/>
                  </a:lnTo>
                  <a:lnTo>
                    <a:pt x="773" y="321"/>
                  </a:lnTo>
                  <a:lnTo>
                    <a:pt x="771" y="293"/>
                  </a:lnTo>
                  <a:lnTo>
                    <a:pt x="766" y="266"/>
                  </a:lnTo>
                  <a:lnTo>
                    <a:pt x="760" y="239"/>
                  </a:lnTo>
                  <a:lnTo>
                    <a:pt x="753" y="213"/>
                  </a:lnTo>
                  <a:lnTo>
                    <a:pt x="746" y="193"/>
                  </a:lnTo>
                  <a:lnTo>
                    <a:pt x="746" y="193"/>
                  </a:lnTo>
                  <a:lnTo>
                    <a:pt x="730" y="148"/>
                  </a:lnTo>
                  <a:lnTo>
                    <a:pt x="722" y="118"/>
                  </a:lnTo>
                  <a:lnTo>
                    <a:pt x="717" y="104"/>
                  </a:lnTo>
                  <a:lnTo>
                    <a:pt x="714" y="88"/>
                  </a:lnTo>
                  <a:lnTo>
                    <a:pt x="713" y="72"/>
                  </a:lnTo>
                  <a:lnTo>
                    <a:pt x="713" y="58"/>
                  </a:lnTo>
                  <a:lnTo>
                    <a:pt x="714" y="45"/>
                  </a:lnTo>
                  <a:lnTo>
                    <a:pt x="719" y="33"/>
                  </a:lnTo>
                  <a:lnTo>
                    <a:pt x="724" y="21"/>
                  </a:lnTo>
                  <a:lnTo>
                    <a:pt x="733" y="13"/>
                  </a:lnTo>
                  <a:lnTo>
                    <a:pt x="737" y="9"/>
                  </a:lnTo>
                  <a:lnTo>
                    <a:pt x="743" y="6"/>
                  </a:lnTo>
                  <a:lnTo>
                    <a:pt x="750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66" y="0"/>
                  </a:lnTo>
                  <a:lnTo>
                    <a:pt x="776" y="3"/>
                  </a:lnTo>
                  <a:lnTo>
                    <a:pt x="786" y="9"/>
                  </a:lnTo>
                  <a:lnTo>
                    <a:pt x="797" y="17"/>
                  </a:lnTo>
                  <a:lnTo>
                    <a:pt x="807" y="27"/>
                  </a:lnTo>
                  <a:lnTo>
                    <a:pt x="817" y="40"/>
                  </a:lnTo>
                  <a:lnTo>
                    <a:pt x="838" y="67"/>
                  </a:lnTo>
                  <a:lnTo>
                    <a:pt x="858" y="97"/>
                  </a:lnTo>
                  <a:lnTo>
                    <a:pt x="876" y="125"/>
                  </a:lnTo>
                  <a:lnTo>
                    <a:pt x="892" y="149"/>
                  </a:lnTo>
                  <a:lnTo>
                    <a:pt x="905" y="168"/>
                  </a:lnTo>
                  <a:lnTo>
                    <a:pt x="905" y="168"/>
                  </a:lnTo>
                  <a:lnTo>
                    <a:pt x="942" y="217"/>
                  </a:lnTo>
                  <a:lnTo>
                    <a:pt x="959" y="243"/>
                  </a:lnTo>
                  <a:lnTo>
                    <a:pt x="976" y="267"/>
                  </a:lnTo>
                  <a:lnTo>
                    <a:pt x="992" y="293"/>
                  </a:lnTo>
                  <a:lnTo>
                    <a:pt x="1006" y="318"/>
                  </a:lnTo>
                  <a:lnTo>
                    <a:pt x="1019" y="347"/>
                  </a:lnTo>
                  <a:lnTo>
                    <a:pt x="1030" y="375"/>
                  </a:lnTo>
                  <a:lnTo>
                    <a:pt x="1030" y="375"/>
                  </a:lnTo>
                  <a:lnTo>
                    <a:pt x="1053" y="438"/>
                  </a:lnTo>
                  <a:lnTo>
                    <a:pt x="1067" y="470"/>
                  </a:lnTo>
                  <a:lnTo>
                    <a:pt x="1084" y="501"/>
                  </a:lnTo>
                  <a:lnTo>
                    <a:pt x="1092" y="516"/>
                  </a:lnTo>
                  <a:lnTo>
                    <a:pt x="1102" y="530"/>
                  </a:lnTo>
                  <a:lnTo>
                    <a:pt x="1114" y="544"/>
                  </a:lnTo>
                  <a:lnTo>
                    <a:pt x="1125" y="555"/>
                  </a:lnTo>
                  <a:lnTo>
                    <a:pt x="1138" y="567"/>
                  </a:lnTo>
                  <a:lnTo>
                    <a:pt x="1151" y="577"/>
                  </a:lnTo>
                  <a:lnTo>
                    <a:pt x="1165" y="585"/>
                  </a:lnTo>
                  <a:lnTo>
                    <a:pt x="1181" y="591"/>
                  </a:lnTo>
                  <a:lnTo>
                    <a:pt x="1181" y="591"/>
                  </a:lnTo>
                  <a:lnTo>
                    <a:pt x="1297" y="592"/>
                  </a:lnTo>
                  <a:lnTo>
                    <a:pt x="1405" y="594"/>
                  </a:lnTo>
                  <a:lnTo>
                    <a:pt x="1513" y="5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4" name="Freeform 141">
              <a:extLst>
                <a:ext uri="{FF2B5EF4-FFF2-40B4-BE49-F238E27FC236}">
                  <a16:creationId xmlns:a16="http://schemas.microsoft.com/office/drawing/2014/main" id="{FAC4772F-F4B2-A197-1A42-E0EFC2AF0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628775"/>
              <a:ext cx="1219200" cy="949325"/>
            </a:xfrm>
            <a:custGeom>
              <a:avLst/>
              <a:gdLst>
                <a:gd name="T0" fmla="*/ 2049 w 2305"/>
                <a:gd name="T1" fmla="*/ 1424 h 1793"/>
                <a:gd name="T2" fmla="*/ 1795 w 2305"/>
                <a:gd name="T3" fmla="*/ 1407 h 1793"/>
                <a:gd name="T4" fmla="*/ 1736 w 2305"/>
                <a:gd name="T5" fmla="*/ 1346 h 1793"/>
                <a:gd name="T6" fmla="*/ 1674 w 2305"/>
                <a:gd name="T7" fmla="*/ 1205 h 1793"/>
                <a:gd name="T8" fmla="*/ 1603 w 2305"/>
                <a:gd name="T9" fmla="*/ 1073 h 1793"/>
                <a:gd name="T10" fmla="*/ 1520 w 2305"/>
                <a:gd name="T11" fmla="*/ 955 h 1793"/>
                <a:gd name="T12" fmla="*/ 1441 w 2305"/>
                <a:gd name="T13" fmla="*/ 847 h 1793"/>
                <a:gd name="T14" fmla="*/ 1401 w 2305"/>
                <a:gd name="T15" fmla="*/ 830 h 1793"/>
                <a:gd name="T16" fmla="*/ 1368 w 2305"/>
                <a:gd name="T17" fmla="*/ 851 h 1793"/>
                <a:gd name="T18" fmla="*/ 1358 w 2305"/>
                <a:gd name="T19" fmla="*/ 918 h 1793"/>
                <a:gd name="T20" fmla="*/ 1390 w 2305"/>
                <a:gd name="T21" fmla="*/ 1023 h 1793"/>
                <a:gd name="T22" fmla="*/ 1417 w 2305"/>
                <a:gd name="T23" fmla="*/ 1151 h 1793"/>
                <a:gd name="T24" fmla="*/ 1405 w 2305"/>
                <a:gd name="T25" fmla="*/ 1211 h 1793"/>
                <a:gd name="T26" fmla="*/ 1360 w 2305"/>
                <a:gd name="T27" fmla="*/ 1242 h 1793"/>
                <a:gd name="T28" fmla="*/ 1280 w 2305"/>
                <a:gd name="T29" fmla="*/ 1241 h 1793"/>
                <a:gd name="T30" fmla="*/ 1168 w 2305"/>
                <a:gd name="T31" fmla="*/ 1191 h 1793"/>
                <a:gd name="T32" fmla="*/ 1013 w 2305"/>
                <a:gd name="T33" fmla="*/ 1093 h 1793"/>
                <a:gd name="T34" fmla="*/ 890 w 2305"/>
                <a:gd name="T35" fmla="*/ 1005 h 1793"/>
                <a:gd name="T36" fmla="*/ 820 w 2305"/>
                <a:gd name="T37" fmla="*/ 978 h 1793"/>
                <a:gd name="T38" fmla="*/ 750 w 2305"/>
                <a:gd name="T39" fmla="*/ 995 h 1793"/>
                <a:gd name="T40" fmla="*/ 722 w 2305"/>
                <a:gd name="T41" fmla="*/ 1030 h 1793"/>
                <a:gd name="T42" fmla="*/ 702 w 2305"/>
                <a:gd name="T43" fmla="*/ 1052 h 1793"/>
                <a:gd name="T44" fmla="*/ 651 w 2305"/>
                <a:gd name="T45" fmla="*/ 1057 h 1793"/>
                <a:gd name="T46" fmla="*/ 645 w 2305"/>
                <a:gd name="T47" fmla="*/ 1093 h 1793"/>
                <a:gd name="T48" fmla="*/ 666 w 2305"/>
                <a:gd name="T49" fmla="*/ 1141 h 1793"/>
                <a:gd name="T50" fmla="*/ 733 w 2305"/>
                <a:gd name="T51" fmla="*/ 1214 h 1793"/>
                <a:gd name="T52" fmla="*/ 712 w 2305"/>
                <a:gd name="T53" fmla="*/ 1231 h 1793"/>
                <a:gd name="T54" fmla="*/ 725 w 2305"/>
                <a:gd name="T55" fmla="*/ 1280 h 1793"/>
                <a:gd name="T56" fmla="*/ 762 w 2305"/>
                <a:gd name="T57" fmla="*/ 1341 h 1793"/>
                <a:gd name="T58" fmla="*/ 773 w 2305"/>
                <a:gd name="T59" fmla="*/ 1425 h 1793"/>
                <a:gd name="T60" fmla="*/ 809 w 2305"/>
                <a:gd name="T61" fmla="*/ 1491 h 1793"/>
                <a:gd name="T62" fmla="*/ 887 w 2305"/>
                <a:gd name="T63" fmla="*/ 1560 h 1793"/>
                <a:gd name="T64" fmla="*/ 1044 w 2305"/>
                <a:gd name="T65" fmla="*/ 1670 h 1793"/>
                <a:gd name="T66" fmla="*/ 1162 w 2305"/>
                <a:gd name="T67" fmla="*/ 1714 h 1793"/>
                <a:gd name="T68" fmla="*/ 1344 w 2305"/>
                <a:gd name="T69" fmla="*/ 1725 h 1793"/>
                <a:gd name="T70" fmla="*/ 1280 w 2305"/>
                <a:gd name="T71" fmla="*/ 1769 h 1793"/>
                <a:gd name="T72" fmla="*/ 1212 w 2305"/>
                <a:gd name="T73" fmla="*/ 1792 h 1793"/>
                <a:gd name="T74" fmla="*/ 1074 w 2305"/>
                <a:gd name="T75" fmla="*/ 1779 h 1793"/>
                <a:gd name="T76" fmla="*/ 863 w 2305"/>
                <a:gd name="T77" fmla="*/ 1692 h 1793"/>
                <a:gd name="T78" fmla="*/ 557 w 2305"/>
                <a:gd name="T79" fmla="*/ 1557 h 1793"/>
                <a:gd name="T80" fmla="*/ 293 w 2305"/>
                <a:gd name="T81" fmla="*/ 1481 h 1793"/>
                <a:gd name="T82" fmla="*/ 0 w 2305"/>
                <a:gd name="T83" fmla="*/ 679 h 1793"/>
                <a:gd name="T84" fmla="*/ 33 w 2305"/>
                <a:gd name="T85" fmla="*/ 677 h 1793"/>
                <a:gd name="T86" fmla="*/ 55 w 2305"/>
                <a:gd name="T87" fmla="*/ 643 h 1793"/>
                <a:gd name="T88" fmla="*/ 41 w 2305"/>
                <a:gd name="T89" fmla="*/ 542 h 1793"/>
                <a:gd name="T90" fmla="*/ 74 w 2305"/>
                <a:gd name="T91" fmla="*/ 567 h 1793"/>
                <a:gd name="T92" fmla="*/ 87 w 2305"/>
                <a:gd name="T93" fmla="*/ 556 h 1793"/>
                <a:gd name="T94" fmla="*/ 80 w 2305"/>
                <a:gd name="T95" fmla="*/ 475 h 1793"/>
                <a:gd name="T96" fmla="*/ 20 w 2305"/>
                <a:gd name="T97" fmla="*/ 384 h 1793"/>
                <a:gd name="T98" fmla="*/ 70 w 2305"/>
                <a:gd name="T99" fmla="*/ 131 h 1793"/>
                <a:gd name="T100" fmla="*/ 436 w 2305"/>
                <a:gd name="T101" fmla="*/ 225 h 1793"/>
                <a:gd name="T102" fmla="*/ 625 w 2305"/>
                <a:gd name="T103" fmla="*/ 299 h 1793"/>
                <a:gd name="T104" fmla="*/ 1233 w 2305"/>
                <a:gd name="T105" fmla="*/ 498 h 1793"/>
                <a:gd name="T106" fmla="*/ 1387 w 2305"/>
                <a:gd name="T107" fmla="*/ 370 h 1793"/>
                <a:gd name="T108" fmla="*/ 1589 w 2305"/>
                <a:gd name="T109" fmla="*/ 248 h 1793"/>
                <a:gd name="T110" fmla="*/ 1891 w 2305"/>
                <a:gd name="T111" fmla="*/ 131 h 1793"/>
                <a:gd name="T112" fmla="*/ 2305 w 2305"/>
                <a:gd name="T113" fmla="*/ 0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05" h="1793">
                  <a:moveTo>
                    <a:pt x="2305" y="0"/>
                  </a:moveTo>
                  <a:lnTo>
                    <a:pt x="2183" y="1174"/>
                  </a:lnTo>
                  <a:lnTo>
                    <a:pt x="2157" y="1422"/>
                  </a:lnTo>
                  <a:lnTo>
                    <a:pt x="2157" y="1422"/>
                  </a:lnTo>
                  <a:lnTo>
                    <a:pt x="2049" y="1424"/>
                  </a:lnTo>
                  <a:lnTo>
                    <a:pt x="1941" y="1422"/>
                  </a:lnTo>
                  <a:lnTo>
                    <a:pt x="1825" y="1421"/>
                  </a:lnTo>
                  <a:lnTo>
                    <a:pt x="1825" y="1421"/>
                  </a:lnTo>
                  <a:lnTo>
                    <a:pt x="1809" y="1415"/>
                  </a:lnTo>
                  <a:lnTo>
                    <a:pt x="1795" y="1407"/>
                  </a:lnTo>
                  <a:lnTo>
                    <a:pt x="1782" y="1397"/>
                  </a:lnTo>
                  <a:lnTo>
                    <a:pt x="1769" y="1385"/>
                  </a:lnTo>
                  <a:lnTo>
                    <a:pt x="1758" y="1374"/>
                  </a:lnTo>
                  <a:lnTo>
                    <a:pt x="1746" y="1360"/>
                  </a:lnTo>
                  <a:lnTo>
                    <a:pt x="1736" y="1346"/>
                  </a:lnTo>
                  <a:lnTo>
                    <a:pt x="1728" y="1331"/>
                  </a:lnTo>
                  <a:lnTo>
                    <a:pt x="1711" y="1300"/>
                  </a:lnTo>
                  <a:lnTo>
                    <a:pt x="1697" y="1268"/>
                  </a:lnTo>
                  <a:lnTo>
                    <a:pt x="1674" y="1205"/>
                  </a:lnTo>
                  <a:lnTo>
                    <a:pt x="1674" y="1205"/>
                  </a:lnTo>
                  <a:lnTo>
                    <a:pt x="1663" y="1177"/>
                  </a:lnTo>
                  <a:lnTo>
                    <a:pt x="1650" y="1148"/>
                  </a:lnTo>
                  <a:lnTo>
                    <a:pt x="1636" y="1123"/>
                  </a:lnTo>
                  <a:lnTo>
                    <a:pt x="1620" y="1097"/>
                  </a:lnTo>
                  <a:lnTo>
                    <a:pt x="1603" y="1073"/>
                  </a:lnTo>
                  <a:lnTo>
                    <a:pt x="1586" y="1047"/>
                  </a:lnTo>
                  <a:lnTo>
                    <a:pt x="1549" y="998"/>
                  </a:lnTo>
                  <a:lnTo>
                    <a:pt x="1549" y="998"/>
                  </a:lnTo>
                  <a:lnTo>
                    <a:pt x="1536" y="979"/>
                  </a:lnTo>
                  <a:lnTo>
                    <a:pt x="1520" y="955"/>
                  </a:lnTo>
                  <a:lnTo>
                    <a:pt x="1502" y="927"/>
                  </a:lnTo>
                  <a:lnTo>
                    <a:pt x="1482" y="897"/>
                  </a:lnTo>
                  <a:lnTo>
                    <a:pt x="1461" y="870"/>
                  </a:lnTo>
                  <a:lnTo>
                    <a:pt x="1451" y="857"/>
                  </a:lnTo>
                  <a:lnTo>
                    <a:pt x="1441" y="847"/>
                  </a:lnTo>
                  <a:lnTo>
                    <a:pt x="1430" y="839"/>
                  </a:lnTo>
                  <a:lnTo>
                    <a:pt x="1420" y="833"/>
                  </a:lnTo>
                  <a:lnTo>
                    <a:pt x="1410" y="830"/>
                  </a:lnTo>
                  <a:lnTo>
                    <a:pt x="1401" y="830"/>
                  </a:lnTo>
                  <a:lnTo>
                    <a:pt x="1401" y="830"/>
                  </a:lnTo>
                  <a:lnTo>
                    <a:pt x="1394" y="833"/>
                  </a:lnTo>
                  <a:lnTo>
                    <a:pt x="1387" y="836"/>
                  </a:lnTo>
                  <a:lnTo>
                    <a:pt x="1381" y="839"/>
                  </a:lnTo>
                  <a:lnTo>
                    <a:pt x="1377" y="843"/>
                  </a:lnTo>
                  <a:lnTo>
                    <a:pt x="1368" y="851"/>
                  </a:lnTo>
                  <a:lnTo>
                    <a:pt x="1363" y="863"/>
                  </a:lnTo>
                  <a:lnTo>
                    <a:pt x="1358" y="875"/>
                  </a:lnTo>
                  <a:lnTo>
                    <a:pt x="1357" y="888"/>
                  </a:lnTo>
                  <a:lnTo>
                    <a:pt x="1357" y="902"/>
                  </a:lnTo>
                  <a:lnTo>
                    <a:pt x="1358" y="918"/>
                  </a:lnTo>
                  <a:lnTo>
                    <a:pt x="1361" y="934"/>
                  </a:lnTo>
                  <a:lnTo>
                    <a:pt x="1366" y="948"/>
                  </a:lnTo>
                  <a:lnTo>
                    <a:pt x="1374" y="978"/>
                  </a:lnTo>
                  <a:lnTo>
                    <a:pt x="1390" y="1023"/>
                  </a:lnTo>
                  <a:lnTo>
                    <a:pt x="1390" y="1023"/>
                  </a:lnTo>
                  <a:lnTo>
                    <a:pt x="1397" y="1043"/>
                  </a:lnTo>
                  <a:lnTo>
                    <a:pt x="1404" y="1069"/>
                  </a:lnTo>
                  <a:lnTo>
                    <a:pt x="1410" y="1096"/>
                  </a:lnTo>
                  <a:lnTo>
                    <a:pt x="1415" y="1123"/>
                  </a:lnTo>
                  <a:lnTo>
                    <a:pt x="1417" y="1151"/>
                  </a:lnTo>
                  <a:lnTo>
                    <a:pt x="1417" y="1165"/>
                  </a:lnTo>
                  <a:lnTo>
                    <a:pt x="1415" y="1178"/>
                  </a:lnTo>
                  <a:lnTo>
                    <a:pt x="1414" y="1189"/>
                  </a:lnTo>
                  <a:lnTo>
                    <a:pt x="1410" y="1201"/>
                  </a:lnTo>
                  <a:lnTo>
                    <a:pt x="1405" y="1211"/>
                  </a:lnTo>
                  <a:lnTo>
                    <a:pt x="1398" y="1219"/>
                  </a:lnTo>
                  <a:lnTo>
                    <a:pt x="1398" y="1219"/>
                  </a:lnTo>
                  <a:lnTo>
                    <a:pt x="1387" y="1229"/>
                  </a:lnTo>
                  <a:lnTo>
                    <a:pt x="1373" y="1238"/>
                  </a:lnTo>
                  <a:lnTo>
                    <a:pt x="1360" y="1242"/>
                  </a:lnTo>
                  <a:lnTo>
                    <a:pt x="1344" y="1246"/>
                  </a:lnTo>
                  <a:lnTo>
                    <a:pt x="1329" y="1246"/>
                  </a:lnTo>
                  <a:lnTo>
                    <a:pt x="1313" y="1246"/>
                  </a:lnTo>
                  <a:lnTo>
                    <a:pt x="1297" y="1243"/>
                  </a:lnTo>
                  <a:lnTo>
                    <a:pt x="1280" y="1241"/>
                  </a:lnTo>
                  <a:lnTo>
                    <a:pt x="1265" y="1235"/>
                  </a:lnTo>
                  <a:lnTo>
                    <a:pt x="1249" y="1231"/>
                  </a:lnTo>
                  <a:lnTo>
                    <a:pt x="1218" y="1218"/>
                  </a:lnTo>
                  <a:lnTo>
                    <a:pt x="1191" y="1204"/>
                  </a:lnTo>
                  <a:lnTo>
                    <a:pt x="1168" y="1191"/>
                  </a:lnTo>
                  <a:lnTo>
                    <a:pt x="1168" y="1191"/>
                  </a:lnTo>
                  <a:lnTo>
                    <a:pt x="1141" y="1177"/>
                  </a:lnTo>
                  <a:lnTo>
                    <a:pt x="1115" y="1161"/>
                  </a:lnTo>
                  <a:lnTo>
                    <a:pt x="1063" y="1127"/>
                  </a:lnTo>
                  <a:lnTo>
                    <a:pt x="1013" y="1093"/>
                  </a:lnTo>
                  <a:lnTo>
                    <a:pt x="963" y="1057"/>
                  </a:lnTo>
                  <a:lnTo>
                    <a:pt x="963" y="1057"/>
                  </a:lnTo>
                  <a:lnTo>
                    <a:pt x="941" y="1040"/>
                  </a:lnTo>
                  <a:lnTo>
                    <a:pt x="917" y="1022"/>
                  </a:lnTo>
                  <a:lnTo>
                    <a:pt x="890" y="1005"/>
                  </a:lnTo>
                  <a:lnTo>
                    <a:pt x="875" y="998"/>
                  </a:lnTo>
                  <a:lnTo>
                    <a:pt x="863" y="991"/>
                  </a:lnTo>
                  <a:lnTo>
                    <a:pt x="848" y="985"/>
                  </a:lnTo>
                  <a:lnTo>
                    <a:pt x="834" y="981"/>
                  </a:lnTo>
                  <a:lnTo>
                    <a:pt x="820" y="978"/>
                  </a:lnTo>
                  <a:lnTo>
                    <a:pt x="806" y="976"/>
                  </a:lnTo>
                  <a:lnTo>
                    <a:pt x="792" y="978"/>
                  </a:lnTo>
                  <a:lnTo>
                    <a:pt x="777" y="981"/>
                  </a:lnTo>
                  <a:lnTo>
                    <a:pt x="763" y="986"/>
                  </a:lnTo>
                  <a:lnTo>
                    <a:pt x="750" y="995"/>
                  </a:lnTo>
                  <a:lnTo>
                    <a:pt x="750" y="995"/>
                  </a:lnTo>
                  <a:lnTo>
                    <a:pt x="736" y="1008"/>
                  </a:lnTo>
                  <a:lnTo>
                    <a:pt x="730" y="1015"/>
                  </a:lnTo>
                  <a:lnTo>
                    <a:pt x="726" y="1023"/>
                  </a:lnTo>
                  <a:lnTo>
                    <a:pt x="722" y="1030"/>
                  </a:lnTo>
                  <a:lnTo>
                    <a:pt x="719" y="1039"/>
                  </a:lnTo>
                  <a:lnTo>
                    <a:pt x="719" y="1047"/>
                  </a:lnTo>
                  <a:lnTo>
                    <a:pt x="720" y="1056"/>
                  </a:lnTo>
                  <a:lnTo>
                    <a:pt x="720" y="1056"/>
                  </a:lnTo>
                  <a:lnTo>
                    <a:pt x="702" y="1052"/>
                  </a:lnTo>
                  <a:lnTo>
                    <a:pt x="685" y="1049"/>
                  </a:lnTo>
                  <a:lnTo>
                    <a:pt x="669" y="1049"/>
                  </a:lnTo>
                  <a:lnTo>
                    <a:pt x="662" y="1052"/>
                  </a:lnTo>
                  <a:lnTo>
                    <a:pt x="657" y="1053"/>
                  </a:lnTo>
                  <a:lnTo>
                    <a:pt x="651" y="1057"/>
                  </a:lnTo>
                  <a:lnTo>
                    <a:pt x="648" y="1062"/>
                  </a:lnTo>
                  <a:lnTo>
                    <a:pt x="645" y="1067"/>
                  </a:lnTo>
                  <a:lnTo>
                    <a:pt x="644" y="1074"/>
                  </a:lnTo>
                  <a:lnTo>
                    <a:pt x="644" y="1083"/>
                  </a:lnTo>
                  <a:lnTo>
                    <a:pt x="645" y="1093"/>
                  </a:lnTo>
                  <a:lnTo>
                    <a:pt x="648" y="1104"/>
                  </a:lnTo>
                  <a:lnTo>
                    <a:pt x="654" y="1117"/>
                  </a:lnTo>
                  <a:lnTo>
                    <a:pt x="654" y="1117"/>
                  </a:lnTo>
                  <a:lnTo>
                    <a:pt x="659" y="1130"/>
                  </a:lnTo>
                  <a:lnTo>
                    <a:pt x="666" y="1141"/>
                  </a:lnTo>
                  <a:lnTo>
                    <a:pt x="675" y="1154"/>
                  </a:lnTo>
                  <a:lnTo>
                    <a:pt x="685" y="1165"/>
                  </a:lnTo>
                  <a:lnTo>
                    <a:pt x="709" y="1189"/>
                  </a:lnTo>
                  <a:lnTo>
                    <a:pt x="735" y="1212"/>
                  </a:lnTo>
                  <a:lnTo>
                    <a:pt x="733" y="1214"/>
                  </a:lnTo>
                  <a:lnTo>
                    <a:pt x="733" y="1214"/>
                  </a:lnTo>
                  <a:lnTo>
                    <a:pt x="725" y="1216"/>
                  </a:lnTo>
                  <a:lnTo>
                    <a:pt x="719" y="1221"/>
                  </a:lnTo>
                  <a:lnTo>
                    <a:pt x="713" y="1225"/>
                  </a:lnTo>
                  <a:lnTo>
                    <a:pt x="712" y="1231"/>
                  </a:lnTo>
                  <a:lnTo>
                    <a:pt x="711" y="1238"/>
                  </a:lnTo>
                  <a:lnTo>
                    <a:pt x="711" y="1245"/>
                  </a:lnTo>
                  <a:lnTo>
                    <a:pt x="712" y="1253"/>
                  </a:lnTo>
                  <a:lnTo>
                    <a:pt x="716" y="1262"/>
                  </a:lnTo>
                  <a:lnTo>
                    <a:pt x="725" y="1280"/>
                  </a:lnTo>
                  <a:lnTo>
                    <a:pt x="738" y="1300"/>
                  </a:lnTo>
                  <a:lnTo>
                    <a:pt x="752" y="1320"/>
                  </a:lnTo>
                  <a:lnTo>
                    <a:pt x="767" y="1339"/>
                  </a:lnTo>
                  <a:lnTo>
                    <a:pt x="762" y="1341"/>
                  </a:lnTo>
                  <a:lnTo>
                    <a:pt x="762" y="1341"/>
                  </a:lnTo>
                  <a:lnTo>
                    <a:pt x="762" y="1360"/>
                  </a:lnTo>
                  <a:lnTo>
                    <a:pt x="763" y="1377"/>
                  </a:lnTo>
                  <a:lnTo>
                    <a:pt x="766" y="1394"/>
                  </a:lnTo>
                  <a:lnTo>
                    <a:pt x="769" y="1410"/>
                  </a:lnTo>
                  <a:lnTo>
                    <a:pt x="773" y="1425"/>
                  </a:lnTo>
                  <a:lnTo>
                    <a:pt x="777" y="1439"/>
                  </a:lnTo>
                  <a:lnTo>
                    <a:pt x="784" y="1452"/>
                  </a:lnTo>
                  <a:lnTo>
                    <a:pt x="792" y="1465"/>
                  </a:lnTo>
                  <a:lnTo>
                    <a:pt x="799" y="1478"/>
                  </a:lnTo>
                  <a:lnTo>
                    <a:pt x="809" y="1491"/>
                  </a:lnTo>
                  <a:lnTo>
                    <a:pt x="819" y="1502"/>
                  </a:lnTo>
                  <a:lnTo>
                    <a:pt x="830" y="1513"/>
                  </a:lnTo>
                  <a:lnTo>
                    <a:pt x="855" y="1537"/>
                  </a:lnTo>
                  <a:lnTo>
                    <a:pt x="887" y="1560"/>
                  </a:lnTo>
                  <a:lnTo>
                    <a:pt x="887" y="1560"/>
                  </a:lnTo>
                  <a:lnTo>
                    <a:pt x="912" y="1577"/>
                  </a:lnTo>
                  <a:lnTo>
                    <a:pt x="938" y="1597"/>
                  </a:lnTo>
                  <a:lnTo>
                    <a:pt x="990" y="1634"/>
                  </a:lnTo>
                  <a:lnTo>
                    <a:pt x="1017" y="1653"/>
                  </a:lnTo>
                  <a:lnTo>
                    <a:pt x="1044" y="1670"/>
                  </a:lnTo>
                  <a:lnTo>
                    <a:pt x="1073" y="1684"/>
                  </a:lnTo>
                  <a:lnTo>
                    <a:pt x="1103" y="1697"/>
                  </a:lnTo>
                  <a:lnTo>
                    <a:pt x="1103" y="1697"/>
                  </a:lnTo>
                  <a:lnTo>
                    <a:pt x="1133" y="1707"/>
                  </a:lnTo>
                  <a:lnTo>
                    <a:pt x="1162" y="1714"/>
                  </a:lnTo>
                  <a:lnTo>
                    <a:pt x="1192" y="1718"/>
                  </a:lnTo>
                  <a:lnTo>
                    <a:pt x="1222" y="1721"/>
                  </a:lnTo>
                  <a:lnTo>
                    <a:pt x="1252" y="1722"/>
                  </a:lnTo>
                  <a:lnTo>
                    <a:pt x="1283" y="1724"/>
                  </a:lnTo>
                  <a:lnTo>
                    <a:pt x="1344" y="1725"/>
                  </a:lnTo>
                  <a:lnTo>
                    <a:pt x="1344" y="1725"/>
                  </a:lnTo>
                  <a:lnTo>
                    <a:pt x="1336" y="1732"/>
                  </a:lnTo>
                  <a:lnTo>
                    <a:pt x="1314" y="1749"/>
                  </a:lnTo>
                  <a:lnTo>
                    <a:pt x="1299" y="1759"/>
                  </a:lnTo>
                  <a:lnTo>
                    <a:pt x="1280" y="1769"/>
                  </a:lnTo>
                  <a:lnTo>
                    <a:pt x="1260" y="1779"/>
                  </a:lnTo>
                  <a:lnTo>
                    <a:pt x="1239" y="1788"/>
                  </a:lnTo>
                  <a:lnTo>
                    <a:pt x="1239" y="1788"/>
                  </a:lnTo>
                  <a:lnTo>
                    <a:pt x="1226" y="1790"/>
                  </a:lnTo>
                  <a:lnTo>
                    <a:pt x="1212" y="1792"/>
                  </a:lnTo>
                  <a:lnTo>
                    <a:pt x="1196" y="1793"/>
                  </a:lnTo>
                  <a:lnTo>
                    <a:pt x="1179" y="1793"/>
                  </a:lnTo>
                  <a:lnTo>
                    <a:pt x="1144" y="1790"/>
                  </a:lnTo>
                  <a:lnTo>
                    <a:pt x="1107" y="1785"/>
                  </a:lnTo>
                  <a:lnTo>
                    <a:pt x="1074" y="1779"/>
                  </a:lnTo>
                  <a:lnTo>
                    <a:pt x="1046" y="1773"/>
                  </a:lnTo>
                  <a:lnTo>
                    <a:pt x="1020" y="1768"/>
                  </a:lnTo>
                  <a:lnTo>
                    <a:pt x="1020" y="1768"/>
                  </a:lnTo>
                  <a:lnTo>
                    <a:pt x="976" y="1746"/>
                  </a:lnTo>
                  <a:lnTo>
                    <a:pt x="863" y="1692"/>
                  </a:lnTo>
                  <a:lnTo>
                    <a:pt x="792" y="1658"/>
                  </a:lnTo>
                  <a:lnTo>
                    <a:pt x="713" y="1624"/>
                  </a:lnTo>
                  <a:lnTo>
                    <a:pt x="634" y="1589"/>
                  </a:lnTo>
                  <a:lnTo>
                    <a:pt x="557" y="1557"/>
                  </a:lnTo>
                  <a:lnTo>
                    <a:pt x="557" y="1557"/>
                  </a:lnTo>
                  <a:lnTo>
                    <a:pt x="517" y="1543"/>
                  </a:lnTo>
                  <a:lnTo>
                    <a:pt x="476" y="1529"/>
                  </a:lnTo>
                  <a:lnTo>
                    <a:pt x="432" y="1516"/>
                  </a:lnTo>
                  <a:lnTo>
                    <a:pt x="387" y="1503"/>
                  </a:lnTo>
                  <a:lnTo>
                    <a:pt x="293" y="1481"/>
                  </a:lnTo>
                  <a:lnTo>
                    <a:pt x="203" y="1461"/>
                  </a:lnTo>
                  <a:lnTo>
                    <a:pt x="124" y="1445"/>
                  </a:lnTo>
                  <a:lnTo>
                    <a:pt x="58" y="1434"/>
                  </a:lnTo>
                  <a:lnTo>
                    <a:pt x="0" y="1424"/>
                  </a:lnTo>
                  <a:lnTo>
                    <a:pt x="0" y="679"/>
                  </a:lnTo>
                  <a:lnTo>
                    <a:pt x="0" y="674"/>
                  </a:lnTo>
                  <a:lnTo>
                    <a:pt x="0" y="674"/>
                  </a:lnTo>
                  <a:lnTo>
                    <a:pt x="13" y="678"/>
                  </a:lnTo>
                  <a:lnTo>
                    <a:pt x="24" y="678"/>
                  </a:lnTo>
                  <a:lnTo>
                    <a:pt x="33" y="677"/>
                  </a:lnTo>
                  <a:lnTo>
                    <a:pt x="41" y="674"/>
                  </a:lnTo>
                  <a:lnTo>
                    <a:pt x="47" y="668"/>
                  </a:lnTo>
                  <a:lnTo>
                    <a:pt x="51" y="661"/>
                  </a:lnTo>
                  <a:lnTo>
                    <a:pt x="54" y="652"/>
                  </a:lnTo>
                  <a:lnTo>
                    <a:pt x="55" y="643"/>
                  </a:lnTo>
                  <a:lnTo>
                    <a:pt x="57" y="631"/>
                  </a:lnTo>
                  <a:lnTo>
                    <a:pt x="55" y="620"/>
                  </a:lnTo>
                  <a:lnTo>
                    <a:pt x="54" y="594"/>
                  </a:lnTo>
                  <a:lnTo>
                    <a:pt x="48" y="567"/>
                  </a:lnTo>
                  <a:lnTo>
                    <a:pt x="41" y="542"/>
                  </a:lnTo>
                  <a:lnTo>
                    <a:pt x="41" y="542"/>
                  </a:lnTo>
                  <a:lnTo>
                    <a:pt x="53" y="553"/>
                  </a:lnTo>
                  <a:lnTo>
                    <a:pt x="61" y="562"/>
                  </a:lnTo>
                  <a:lnTo>
                    <a:pt x="70" y="566"/>
                  </a:lnTo>
                  <a:lnTo>
                    <a:pt x="74" y="567"/>
                  </a:lnTo>
                  <a:lnTo>
                    <a:pt x="77" y="569"/>
                  </a:lnTo>
                  <a:lnTo>
                    <a:pt x="80" y="567"/>
                  </a:lnTo>
                  <a:lnTo>
                    <a:pt x="82" y="564"/>
                  </a:lnTo>
                  <a:lnTo>
                    <a:pt x="85" y="562"/>
                  </a:lnTo>
                  <a:lnTo>
                    <a:pt x="87" y="556"/>
                  </a:lnTo>
                  <a:lnTo>
                    <a:pt x="88" y="542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5" y="496"/>
                  </a:lnTo>
                  <a:lnTo>
                    <a:pt x="80" y="475"/>
                  </a:lnTo>
                  <a:lnTo>
                    <a:pt x="71" y="454"/>
                  </a:lnTo>
                  <a:lnTo>
                    <a:pt x="61" y="435"/>
                  </a:lnTo>
                  <a:lnTo>
                    <a:pt x="50" y="417"/>
                  </a:lnTo>
                  <a:lnTo>
                    <a:pt x="36" y="400"/>
                  </a:lnTo>
                  <a:lnTo>
                    <a:pt x="20" y="384"/>
                  </a:lnTo>
                  <a:lnTo>
                    <a:pt x="4" y="370"/>
                  </a:lnTo>
                  <a:lnTo>
                    <a:pt x="3" y="118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70" y="131"/>
                  </a:lnTo>
                  <a:lnTo>
                    <a:pt x="142" y="147"/>
                  </a:lnTo>
                  <a:lnTo>
                    <a:pt x="232" y="168"/>
                  </a:lnTo>
                  <a:lnTo>
                    <a:pt x="333" y="194"/>
                  </a:lnTo>
                  <a:lnTo>
                    <a:pt x="384" y="209"/>
                  </a:lnTo>
                  <a:lnTo>
                    <a:pt x="436" y="225"/>
                  </a:lnTo>
                  <a:lnTo>
                    <a:pt x="486" y="242"/>
                  </a:lnTo>
                  <a:lnTo>
                    <a:pt x="536" y="260"/>
                  </a:lnTo>
                  <a:lnTo>
                    <a:pt x="583" y="279"/>
                  </a:lnTo>
                  <a:lnTo>
                    <a:pt x="625" y="299"/>
                  </a:lnTo>
                  <a:lnTo>
                    <a:pt x="625" y="299"/>
                  </a:lnTo>
                  <a:lnTo>
                    <a:pt x="921" y="442"/>
                  </a:lnTo>
                  <a:lnTo>
                    <a:pt x="1052" y="506"/>
                  </a:lnTo>
                  <a:lnTo>
                    <a:pt x="1225" y="506"/>
                  </a:lnTo>
                  <a:lnTo>
                    <a:pt x="1225" y="506"/>
                  </a:lnTo>
                  <a:lnTo>
                    <a:pt x="1233" y="498"/>
                  </a:lnTo>
                  <a:lnTo>
                    <a:pt x="1259" y="473"/>
                  </a:lnTo>
                  <a:lnTo>
                    <a:pt x="1300" y="438"/>
                  </a:lnTo>
                  <a:lnTo>
                    <a:pt x="1326" y="417"/>
                  </a:lnTo>
                  <a:lnTo>
                    <a:pt x="1354" y="394"/>
                  </a:lnTo>
                  <a:lnTo>
                    <a:pt x="1387" y="370"/>
                  </a:lnTo>
                  <a:lnTo>
                    <a:pt x="1422" y="346"/>
                  </a:lnTo>
                  <a:lnTo>
                    <a:pt x="1459" y="320"/>
                  </a:lnTo>
                  <a:lnTo>
                    <a:pt x="1501" y="294"/>
                  </a:lnTo>
                  <a:lnTo>
                    <a:pt x="1543" y="270"/>
                  </a:lnTo>
                  <a:lnTo>
                    <a:pt x="1589" y="248"/>
                  </a:lnTo>
                  <a:lnTo>
                    <a:pt x="1636" y="225"/>
                  </a:lnTo>
                  <a:lnTo>
                    <a:pt x="1685" y="205"/>
                  </a:lnTo>
                  <a:lnTo>
                    <a:pt x="1685" y="205"/>
                  </a:lnTo>
                  <a:lnTo>
                    <a:pt x="1786" y="168"/>
                  </a:lnTo>
                  <a:lnTo>
                    <a:pt x="1891" y="131"/>
                  </a:lnTo>
                  <a:lnTo>
                    <a:pt x="1994" y="97"/>
                  </a:lnTo>
                  <a:lnTo>
                    <a:pt x="2089" y="66"/>
                  </a:lnTo>
                  <a:lnTo>
                    <a:pt x="2240" y="19"/>
                  </a:lnTo>
                  <a:lnTo>
                    <a:pt x="2305" y="0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5" name="Freeform 142">
              <a:extLst>
                <a:ext uri="{FF2B5EF4-FFF2-40B4-BE49-F238E27FC236}">
                  <a16:creationId xmlns:a16="http://schemas.microsoft.com/office/drawing/2014/main" id="{208ACDA5-FB5C-87E1-C7EB-9480E0127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628775"/>
              <a:ext cx="1219200" cy="949325"/>
            </a:xfrm>
            <a:custGeom>
              <a:avLst/>
              <a:gdLst>
                <a:gd name="T0" fmla="*/ 2049 w 2305"/>
                <a:gd name="T1" fmla="*/ 1424 h 1793"/>
                <a:gd name="T2" fmla="*/ 1795 w 2305"/>
                <a:gd name="T3" fmla="*/ 1407 h 1793"/>
                <a:gd name="T4" fmla="*/ 1736 w 2305"/>
                <a:gd name="T5" fmla="*/ 1346 h 1793"/>
                <a:gd name="T6" fmla="*/ 1674 w 2305"/>
                <a:gd name="T7" fmla="*/ 1205 h 1793"/>
                <a:gd name="T8" fmla="*/ 1603 w 2305"/>
                <a:gd name="T9" fmla="*/ 1073 h 1793"/>
                <a:gd name="T10" fmla="*/ 1520 w 2305"/>
                <a:gd name="T11" fmla="*/ 955 h 1793"/>
                <a:gd name="T12" fmla="*/ 1441 w 2305"/>
                <a:gd name="T13" fmla="*/ 847 h 1793"/>
                <a:gd name="T14" fmla="*/ 1401 w 2305"/>
                <a:gd name="T15" fmla="*/ 830 h 1793"/>
                <a:gd name="T16" fmla="*/ 1368 w 2305"/>
                <a:gd name="T17" fmla="*/ 851 h 1793"/>
                <a:gd name="T18" fmla="*/ 1358 w 2305"/>
                <a:gd name="T19" fmla="*/ 918 h 1793"/>
                <a:gd name="T20" fmla="*/ 1390 w 2305"/>
                <a:gd name="T21" fmla="*/ 1023 h 1793"/>
                <a:gd name="T22" fmla="*/ 1417 w 2305"/>
                <a:gd name="T23" fmla="*/ 1151 h 1793"/>
                <a:gd name="T24" fmla="*/ 1405 w 2305"/>
                <a:gd name="T25" fmla="*/ 1211 h 1793"/>
                <a:gd name="T26" fmla="*/ 1360 w 2305"/>
                <a:gd name="T27" fmla="*/ 1242 h 1793"/>
                <a:gd name="T28" fmla="*/ 1280 w 2305"/>
                <a:gd name="T29" fmla="*/ 1241 h 1793"/>
                <a:gd name="T30" fmla="*/ 1168 w 2305"/>
                <a:gd name="T31" fmla="*/ 1191 h 1793"/>
                <a:gd name="T32" fmla="*/ 1013 w 2305"/>
                <a:gd name="T33" fmla="*/ 1093 h 1793"/>
                <a:gd name="T34" fmla="*/ 890 w 2305"/>
                <a:gd name="T35" fmla="*/ 1005 h 1793"/>
                <a:gd name="T36" fmla="*/ 820 w 2305"/>
                <a:gd name="T37" fmla="*/ 978 h 1793"/>
                <a:gd name="T38" fmla="*/ 750 w 2305"/>
                <a:gd name="T39" fmla="*/ 995 h 1793"/>
                <a:gd name="T40" fmla="*/ 722 w 2305"/>
                <a:gd name="T41" fmla="*/ 1030 h 1793"/>
                <a:gd name="T42" fmla="*/ 702 w 2305"/>
                <a:gd name="T43" fmla="*/ 1052 h 1793"/>
                <a:gd name="T44" fmla="*/ 651 w 2305"/>
                <a:gd name="T45" fmla="*/ 1057 h 1793"/>
                <a:gd name="T46" fmla="*/ 645 w 2305"/>
                <a:gd name="T47" fmla="*/ 1093 h 1793"/>
                <a:gd name="T48" fmla="*/ 666 w 2305"/>
                <a:gd name="T49" fmla="*/ 1141 h 1793"/>
                <a:gd name="T50" fmla="*/ 733 w 2305"/>
                <a:gd name="T51" fmla="*/ 1214 h 1793"/>
                <a:gd name="T52" fmla="*/ 712 w 2305"/>
                <a:gd name="T53" fmla="*/ 1231 h 1793"/>
                <a:gd name="T54" fmla="*/ 725 w 2305"/>
                <a:gd name="T55" fmla="*/ 1280 h 1793"/>
                <a:gd name="T56" fmla="*/ 762 w 2305"/>
                <a:gd name="T57" fmla="*/ 1341 h 1793"/>
                <a:gd name="T58" fmla="*/ 773 w 2305"/>
                <a:gd name="T59" fmla="*/ 1425 h 1793"/>
                <a:gd name="T60" fmla="*/ 809 w 2305"/>
                <a:gd name="T61" fmla="*/ 1491 h 1793"/>
                <a:gd name="T62" fmla="*/ 887 w 2305"/>
                <a:gd name="T63" fmla="*/ 1560 h 1793"/>
                <a:gd name="T64" fmla="*/ 1044 w 2305"/>
                <a:gd name="T65" fmla="*/ 1670 h 1793"/>
                <a:gd name="T66" fmla="*/ 1162 w 2305"/>
                <a:gd name="T67" fmla="*/ 1714 h 1793"/>
                <a:gd name="T68" fmla="*/ 1344 w 2305"/>
                <a:gd name="T69" fmla="*/ 1725 h 1793"/>
                <a:gd name="T70" fmla="*/ 1280 w 2305"/>
                <a:gd name="T71" fmla="*/ 1769 h 1793"/>
                <a:gd name="T72" fmla="*/ 1212 w 2305"/>
                <a:gd name="T73" fmla="*/ 1792 h 1793"/>
                <a:gd name="T74" fmla="*/ 1074 w 2305"/>
                <a:gd name="T75" fmla="*/ 1779 h 1793"/>
                <a:gd name="T76" fmla="*/ 863 w 2305"/>
                <a:gd name="T77" fmla="*/ 1692 h 1793"/>
                <a:gd name="T78" fmla="*/ 557 w 2305"/>
                <a:gd name="T79" fmla="*/ 1557 h 1793"/>
                <a:gd name="T80" fmla="*/ 293 w 2305"/>
                <a:gd name="T81" fmla="*/ 1481 h 1793"/>
                <a:gd name="T82" fmla="*/ 0 w 2305"/>
                <a:gd name="T83" fmla="*/ 679 h 1793"/>
                <a:gd name="T84" fmla="*/ 33 w 2305"/>
                <a:gd name="T85" fmla="*/ 677 h 1793"/>
                <a:gd name="T86" fmla="*/ 55 w 2305"/>
                <a:gd name="T87" fmla="*/ 643 h 1793"/>
                <a:gd name="T88" fmla="*/ 41 w 2305"/>
                <a:gd name="T89" fmla="*/ 542 h 1793"/>
                <a:gd name="T90" fmla="*/ 74 w 2305"/>
                <a:gd name="T91" fmla="*/ 567 h 1793"/>
                <a:gd name="T92" fmla="*/ 87 w 2305"/>
                <a:gd name="T93" fmla="*/ 556 h 1793"/>
                <a:gd name="T94" fmla="*/ 80 w 2305"/>
                <a:gd name="T95" fmla="*/ 475 h 1793"/>
                <a:gd name="T96" fmla="*/ 20 w 2305"/>
                <a:gd name="T97" fmla="*/ 384 h 1793"/>
                <a:gd name="T98" fmla="*/ 70 w 2305"/>
                <a:gd name="T99" fmla="*/ 131 h 1793"/>
                <a:gd name="T100" fmla="*/ 436 w 2305"/>
                <a:gd name="T101" fmla="*/ 225 h 1793"/>
                <a:gd name="T102" fmla="*/ 625 w 2305"/>
                <a:gd name="T103" fmla="*/ 299 h 1793"/>
                <a:gd name="T104" fmla="*/ 1233 w 2305"/>
                <a:gd name="T105" fmla="*/ 498 h 1793"/>
                <a:gd name="T106" fmla="*/ 1387 w 2305"/>
                <a:gd name="T107" fmla="*/ 370 h 1793"/>
                <a:gd name="T108" fmla="*/ 1589 w 2305"/>
                <a:gd name="T109" fmla="*/ 248 h 1793"/>
                <a:gd name="T110" fmla="*/ 1891 w 2305"/>
                <a:gd name="T111" fmla="*/ 131 h 1793"/>
                <a:gd name="T112" fmla="*/ 2305 w 2305"/>
                <a:gd name="T113" fmla="*/ 0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05" h="1793">
                  <a:moveTo>
                    <a:pt x="2305" y="0"/>
                  </a:moveTo>
                  <a:lnTo>
                    <a:pt x="2183" y="1174"/>
                  </a:lnTo>
                  <a:lnTo>
                    <a:pt x="2157" y="1422"/>
                  </a:lnTo>
                  <a:lnTo>
                    <a:pt x="2157" y="1422"/>
                  </a:lnTo>
                  <a:lnTo>
                    <a:pt x="2049" y="1424"/>
                  </a:lnTo>
                  <a:lnTo>
                    <a:pt x="1941" y="1422"/>
                  </a:lnTo>
                  <a:lnTo>
                    <a:pt x="1825" y="1421"/>
                  </a:lnTo>
                  <a:lnTo>
                    <a:pt x="1825" y="1421"/>
                  </a:lnTo>
                  <a:lnTo>
                    <a:pt x="1809" y="1415"/>
                  </a:lnTo>
                  <a:lnTo>
                    <a:pt x="1795" y="1407"/>
                  </a:lnTo>
                  <a:lnTo>
                    <a:pt x="1782" y="1397"/>
                  </a:lnTo>
                  <a:lnTo>
                    <a:pt x="1769" y="1385"/>
                  </a:lnTo>
                  <a:lnTo>
                    <a:pt x="1758" y="1374"/>
                  </a:lnTo>
                  <a:lnTo>
                    <a:pt x="1746" y="1360"/>
                  </a:lnTo>
                  <a:lnTo>
                    <a:pt x="1736" y="1346"/>
                  </a:lnTo>
                  <a:lnTo>
                    <a:pt x="1728" y="1331"/>
                  </a:lnTo>
                  <a:lnTo>
                    <a:pt x="1711" y="1300"/>
                  </a:lnTo>
                  <a:lnTo>
                    <a:pt x="1697" y="1268"/>
                  </a:lnTo>
                  <a:lnTo>
                    <a:pt x="1674" y="1205"/>
                  </a:lnTo>
                  <a:lnTo>
                    <a:pt x="1674" y="1205"/>
                  </a:lnTo>
                  <a:lnTo>
                    <a:pt x="1663" y="1177"/>
                  </a:lnTo>
                  <a:lnTo>
                    <a:pt x="1650" y="1148"/>
                  </a:lnTo>
                  <a:lnTo>
                    <a:pt x="1636" y="1123"/>
                  </a:lnTo>
                  <a:lnTo>
                    <a:pt x="1620" y="1097"/>
                  </a:lnTo>
                  <a:lnTo>
                    <a:pt x="1603" y="1073"/>
                  </a:lnTo>
                  <a:lnTo>
                    <a:pt x="1586" y="1047"/>
                  </a:lnTo>
                  <a:lnTo>
                    <a:pt x="1549" y="998"/>
                  </a:lnTo>
                  <a:lnTo>
                    <a:pt x="1549" y="998"/>
                  </a:lnTo>
                  <a:lnTo>
                    <a:pt x="1536" y="979"/>
                  </a:lnTo>
                  <a:lnTo>
                    <a:pt x="1520" y="955"/>
                  </a:lnTo>
                  <a:lnTo>
                    <a:pt x="1502" y="927"/>
                  </a:lnTo>
                  <a:lnTo>
                    <a:pt x="1482" y="897"/>
                  </a:lnTo>
                  <a:lnTo>
                    <a:pt x="1461" y="870"/>
                  </a:lnTo>
                  <a:lnTo>
                    <a:pt x="1451" y="857"/>
                  </a:lnTo>
                  <a:lnTo>
                    <a:pt x="1441" y="847"/>
                  </a:lnTo>
                  <a:lnTo>
                    <a:pt x="1430" y="839"/>
                  </a:lnTo>
                  <a:lnTo>
                    <a:pt x="1420" y="833"/>
                  </a:lnTo>
                  <a:lnTo>
                    <a:pt x="1410" y="830"/>
                  </a:lnTo>
                  <a:lnTo>
                    <a:pt x="1401" y="830"/>
                  </a:lnTo>
                  <a:lnTo>
                    <a:pt x="1401" y="830"/>
                  </a:lnTo>
                  <a:lnTo>
                    <a:pt x="1394" y="833"/>
                  </a:lnTo>
                  <a:lnTo>
                    <a:pt x="1387" y="836"/>
                  </a:lnTo>
                  <a:lnTo>
                    <a:pt x="1381" y="839"/>
                  </a:lnTo>
                  <a:lnTo>
                    <a:pt x="1377" y="843"/>
                  </a:lnTo>
                  <a:lnTo>
                    <a:pt x="1368" y="851"/>
                  </a:lnTo>
                  <a:lnTo>
                    <a:pt x="1363" y="863"/>
                  </a:lnTo>
                  <a:lnTo>
                    <a:pt x="1358" y="875"/>
                  </a:lnTo>
                  <a:lnTo>
                    <a:pt x="1357" y="888"/>
                  </a:lnTo>
                  <a:lnTo>
                    <a:pt x="1357" y="902"/>
                  </a:lnTo>
                  <a:lnTo>
                    <a:pt x="1358" y="918"/>
                  </a:lnTo>
                  <a:lnTo>
                    <a:pt x="1361" y="934"/>
                  </a:lnTo>
                  <a:lnTo>
                    <a:pt x="1366" y="948"/>
                  </a:lnTo>
                  <a:lnTo>
                    <a:pt x="1374" y="978"/>
                  </a:lnTo>
                  <a:lnTo>
                    <a:pt x="1390" y="1023"/>
                  </a:lnTo>
                  <a:lnTo>
                    <a:pt x="1390" y="1023"/>
                  </a:lnTo>
                  <a:lnTo>
                    <a:pt x="1397" y="1043"/>
                  </a:lnTo>
                  <a:lnTo>
                    <a:pt x="1404" y="1069"/>
                  </a:lnTo>
                  <a:lnTo>
                    <a:pt x="1410" y="1096"/>
                  </a:lnTo>
                  <a:lnTo>
                    <a:pt x="1415" y="1123"/>
                  </a:lnTo>
                  <a:lnTo>
                    <a:pt x="1417" y="1151"/>
                  </a:lnTo>
                  <a:lnTo>
                    <a:pt x="1417" y="1165"/>
                  </a:lnTo>
                  <a:lnTo>
                    <a:pt x="1415" y="1178"/>
                  </a:lnTo>
                  <a:lnTo>
                    <a:pt x="1414" y="1189"/>
                  </a:lnTo>
                  <a:lnTo>
                    <a:pt x="1410" y="1201"/>
                  </a:lnTo>
                  <a:lnTo>
                    <a:pt x="1405" y="1211"/>
                  </a:lnTo>
                  <a:lnTo>
                    <a:pt x="1398" y="1219"/>
                  </a:lnTo>
                  <a:lnTo>
                    <a:pt x="1398" y="1219"/>
                  </a:lnTo>
                  <a:lnTo>
                    <a:pt x="1387" y="1229"/>
                  </a:lnTo>
                  <a:lnTo>
                    <a:pt x="1373" y="1238"/>
                  </a:lnTo>
                  <a:lnTo>
                    <a:pt x="1360" y="1242"/>
                  </a:lnTo>
                  <a:lnTo>
                    <a:pt x="1344" y="1246"/>
                  </a:lnTo>
                  <a:lnTo>
                    <a:pt x="1329" y="1246"/>
                  </a:lnTo>
                  <a:lnTo>
                    <a:pt x="1313" y="1246"/>
                  </a:lnTo>
                  <a:lnTo>
                    <a:pt x="1297" y="1243"/>
                  </a:lnTo>
                  <a:lnTo>
                    <a:pt x="1280" y="1241"/>
                  </a:lnTo>
                  <a:lnTo>
                    <a:pt x="1265" y="1235"/>
                  </a:lnTo>
                  <a:lnTo>
                    <a:pt x="1249" y="1231"/>
                  </a:lnTo>
                  <a:lnTo>
                    <a:pt x="1218" y="1218"/>
                  </a:lnTo>
                  <a:lnTo>
                    <a:pt x="1191" y="1204"/>
                  </a:lnTo>
                  <a:lnTo>
                    <a:pt x="1168" y="1191"/>
                  </a:lnTo>
                  <a:lnTo>
                    <a:pt x="1168" y="1191"/>
                  </a:lnTo>
                  <a:lnTo>
                    <a:pt x="1141" y="1177"/>
                  </a:lnTo>
                  <a:lnTo>
                    <a:pt x="1115" y="1161"/>
                  </a:lnTo>
                  <a:lnTo>
                    <a:pt x="1063" y="1127"/>
                  </a:lnTo>
                  <a:lnTo>
                    <a:pt x="1013" y="1093"/>
                  </a:lnTo>
                  <a:lnTo>
                    <a:pt x="963" y="1057"/>
                  </a:lnTo>
                  <a:lnTo>
                    <a:pt x="963" y="1057"/>
                  </a:lnTo>
                  <a:lnTo>
                    <a:pt x="941" y="1040"/>
                  </a:lnTo>
                  <a:lnTo>
                    <a:pt x="917" y="1022"/>
                  </a:lnTo>
                  <a:lnTo>
                    <a:pt x="890" y="1005"/>
                  </a:lnTo>
                  <a:lnTo>
                    <a:pt x="875" y="998"/>
                  </a:lnTo>
                  <a:lnTo>
                    <a:pt x="863" y="991"/>
                  </a:lnTo>
                  <a:lnTo>
                    <a:pt x="848" y="985"/>
                  </a:lnTo>
                  <a:lnTo>
                    <a:pt x="834" y="981"/>
                  </a:lnTo>
                  <a:lnTo>
                    <a:pt x="820" y="978"/>
                  </a:lnTo>
                  <a:lnTo>
                    <a:pt x="806" y="976"/>
                  </a:lnTo>
                  <a:lnTo>
                    <a:pt x="792" y="978"/>
                  </a:lnTo>
                  <a:lnTo>
                    <a:pt x="777" y="981"/>
                  </a:lnTo>
                  <a:lnTo>
                    <a:pt x="763" y="986"/>
                  </a:lnTo>
                  <a:lnTo>
                    <a:pt x="750" y="995"/>
                  </a:lnTo>
                  <a:lnTo>
                    <a:pt x="750" y="995"/>
                  </a:lnTo>
                  <a:lnTo>
                    <a:pt x="736" y="1008"/>
                  </a:lnTo>
                  <a:lnTo>
                    <a:pt x="730" y="1015"/>
                  </a:lnTo>
                  <a:lnTo>
                    <a:pt x="726" y="1023"/>
                  </a:lnTo>
                  <a:lnTo>
                    <a:pt x="722" y="1030"/>
                  </a:lnTo>
                  <a:lnTo>
                    <a:pt x="719" y="1039"/>
                  </a:lnTo>
                  <a:lnTo>
                    <a:pt x="719" y="1047"/>
                  </a:lnTo>
                  <a:lnTo>
                    <a:pt x="720" y="1056"/>
                  </a:lnTo>
                  <a:lnTo>
                    <a:pt x="720" y="1056"/>
                  </a:lnTo>
                  <a:lnTo>
                    <a:pt x="702" y="1052"/>
                  </a:lnTo>
                  <a:lnTo>
                    <a:pt x="685" y="1049"/>
                  </a:lnTo>
                  <a:lnTo>
                    <a:pt x="669" y="1049"/>
                  </a:lnTo>
                  <a:lnTo>
                    <a:pt x="662" y="1052"/>
                  </a:lnTo>
                  <a:lnTo>
                    <a:pt x="657" y="1053"/>
                  </a:lnTo>
                  <a:lnTo>
                    <a:pt x="651" y="1057"/>
                  </a:lnTo>
                  <a:lnTo>
                    <a:pt x="648" y="1062"/>
                  </a:lnTo>
                  <a:lnTo>
                    <a:pt x="645" y="1067"/>
                  </a:lnTo>
                  <a:lnTo>
                    <a:pt x="644" y="1074"/>
                  </a:lnTo>
                  <a:lnTo>
                    <a:pt x="644" y="1083"/>
                  </a:lnTo>
                  <a:lnTo>
                    <a:pt x="645" y="1093"/>
                  </a:lnTo>
                  <a:lnTo>
                    <a:pt x="648" y="1104"/>
                  </a:lnTo>
                  <a:lnTo>
                    <a:pt x="654" y="1117"/>
                  </a:lnTo>
                  <a:lnTo>
                    <a:pt x="654" y="1117"/>
                  </a:lnTo>
                  <a:lnTo>
                    <a:pt x="659" y="1130"/>
                  </a:lnTo>
                  <a:lnTo>
                    <a:pt x="666" y="1141"/>
                  </a:lnTo>
                  <a:lnTo>
                    <a:pt x="675" y="1154"/>
                  </a:lnTo>
                  <a:lnTo>
                    <a:pt x="685" y="1165"/>
                  </a:lnTo>
                  <a:lnTo>
                    <a:pt x="709" y="1189"/>
                  </a:lnTo>
                  <a:lnTo>
                    <a:pt x="735" y="1212"/>
                  </a:lnTo>
                  <a:lnTo>
                    <a:pt x="733" y="1214"/>
                  </a:lnTo>
                  <a:lnTo>
                    <a:pt x="733" y="1214"/>
                  </a:lnTo>
                  <a:lnTo>
                    <a:pt x="725" y="1216"/>
                  </a:lnTo>
                  <a:lnTo>
                    <a:pt x="719" y="1221"/>
                  </a:lnTo>
                  <a:lnTo>
                    <a:pt x="713" y="1225"/>
                  </a:lnTo>
                  <a:lnTo>
                    <a:pt x="712" y="1231"/>
                  </a:lnTo>
                  <a:lnTo>
                    <a:pt x="711" y="1238"/>
                  </a:lnTo>
                  <a:lnTo>
                    <a:pt x="711" y="1245"/>
                  </a:lnTo>
                  <a:lnTo>
                    <a:pt x="712" y="1253"/>
                  </a:lnTo>
                  <a:lnTo>
                    <a:pt x="716" y="1262"/>
                  </a:lnTo>
                  <a:lnTo>
                    <a:pt x="725" y="1280"/>
                  </a:lnTo>
                  <a:lnTo>
                    <a:pt x="738" y="1300"/>
                  </a:lnTo>
                  <a:lnTo>
                    <a:pt x="752" y="1320"/>
                  </a:lnTo>
                  <a:lnTo>
                    <a:pt x="767" y="1339"/>
                  </a:lnTo>
                  <a:lnTo>
                    <a:pt x="762" y="1341"/>
                  </a:lnTo>
                  <a:lnTo>
                    <a:pt x="762" y="1341"/>
                  </a:lnTo>
                  <a:lnTo>
                    <a:pt x="762" y="1360"/>
                  </a:lnTo>
                  <a:lnTo>
                    <a:pt x="763" y="1377"/>
                  </a:lnTo>
                  <a:lnTo>
                    <a:pt x="766" y="1394"/>
                  </a:lnTo>
                  <a:lnTo>
                    <a:pt x="769" y="1410"/>
                  </a:lnTo>
                  <a:lnTo>
                    <a:pt x="773" y="1425"/>
                  </a:lnTo>
                  <a:lnTo>
                    <a:pt x="777" y="1439"/>
                  </a:lnTo>
                  <a:lnTo>
                    <a:pt x="784" y="1452"/>
                  </a:lnTo>
                  <a:lnTo>
                    <a:pt x="792" y="1465"/>
                  </a:lnTo>
                  <a:lnTo>
                    <a:pt x="799" y="1478"/>
                  </a:lnTo>
                  <a:lnTo>
                    <a:pt x="809" y="1491"/>
                  </a:lnTo>
                  <a:lnTo>
                    <a:pt x="819" y="1502"/>
                  </a:lnTo>
                  <a:lnTo>
                    <a:pt x="830" y="1513"/>
                  </a:lnTo>
                  <a:lnTo>
                    <a:pt x="855" y="1537"/>
                  </a:lnTo>
                  <a:lnTo>
                    <a:pt x="887" y="1560"/>
                  </a:lnTo>
                  <a:lnTo>
                    <a:pt x="887" y="1560"/>
                  </a:lnTo>
                  <a:lnTo>
                    <a:pt x="912" y="1577"/>
                  </a:lnTo>
                  <a:lnTo>
                    <a:pt x="938" y="1597"/>
                  </a:lnTo>
                  <a:lnTo>
                    <a:pt x="990" y="1634"/>
                  </a:lnTo>
                  <a:lnTo>
                    <a:pt x="1017" y="1653"/>
                  </a:lnTo>
                  <a:lnTo>
                    <a:pt x="1044" y="1670"/>
                  </a:lnTo>
                  <a:lnTo>
                    <a:pt x="1073" y="1684"/>
                  </a:lnTo>
                  <a:lnTo>
                    <a:pt x="1103" y="1697"/>
                  </a:lnTo>
                  <a:lnTo>
                    <a:pt x="1103" y="1697"/>
                  </a:lnTo>
                  <a:lnTo>
                    <a:pt x="1133" y="1707"/>
                  </a:lnTo>
                  <a:lnTo>
                    <a:pt x="1162" y="1714"/>
                  </a:lnTo>
                  <a:lnTo>
                    <a:pt x="1192" y="1718"/>
                  </a:lnTo>
                  <a:lnTo>
                    <a:pt x="1222" y="1721"/>
                  </a:lnTo>
                  <a:lnTo>
                    <a:pt x="1252" y="1722"/>
                  </a:lnTo>
                  <a:lnTo>
                    <a:pt x="1283" y="1724"/>
                  </a:lnTo>
                  <a:lnTo>
                    <a:pt x="1344" y="1725"/>
                  </a:lnTo>
                  <a:lnTo>
                    <a:pt x="1344" y="1725"/>
                  </a:lnTo>
                  <a:lnTo>
                    <a:pt x="1336" y="1732"/>
                  </a:lnTo>
                  <a:lnTo>
                    <a:pt x="1314" y="1749"/>
                  </a:lnTo>
                  <a:lnTo>
                    <a:pt x="1299" y="1759"/>
                  </a:lnTo>
                  <a:lnTo>
                    <a:pt x="1280" y="1769"/>
                  </a:lnTo>
                  <a:lnTo>
                    <a:pt x="1260" y="1779"/>
                  </a:lnTo>
                  <a:lnTo>
                    <a:pt x="1239" y="1788"/>
                  </a:lnTo>
                  <a:lnTo>
                    <a:pt x="1239" y="1788"/>
                  </a:lnTo>
                  <a:lnTo>
                    <a:pt x="1226" y="1790"/>
                  </a:lnTo>
                  <a:lnTo>
                    <a:pt x="1212" y="1792"/>
                  </a:lnTo>
                  <a:lnTo>
                    <a:pt x="1196" y="1793"/>
                  </a:lnTo>
                  <a:lnTo>
                    <a:pt x="1179" y="1793"/>
                  </a:lnTo>
                  <a:lnTo>
                    <a:pt x="1144" y="1790"/>
                  </a:lnTo>
                  <a:lnTo>
                    <a:pt x="1107" y="1785"/>
                  </a:lnTo>
                  <a:lnTo>
                    <a:pt x="1074" y="1779"/>
                  </a:lnTo>
                  <a:lnTo>
                    <a:pt x="1046" y="1773"/>
                  </a:lnTo>
                  <a:lnTo>
                    <a:pt x="1020" y="1768"/>
                  </a:lnTo>
                  <a:lnTo>
                    <a:pt x="1020" y="1768"/>
                  </a:lnTo>
                  <a:lnTo>
                    <a:pt x="976" y="1746"/>
                  </a:lnTo>
                  <a:lnTo>
                    <a:pt x="863" y="1692"/>
                  </a:lnTo>
                  <a:lnTo>
                    <a:pt x="792" y="1658"/>
                  </a:lnTo>
                  <a:lnTo>
                    <a:pt x="713" y="1624"/>
                  </a:lnTo>
                  <a:lnTo>
                    <a:pt x="634" y="1589"/>
                  </a:lnTo>
                  <a:lnTo>
                    <a:pt x="557" y="1557"/>
                  </a:lnTo>
                  <a:lnTo>
                    <a:pt x="557" y="1557"/>
                  </a:lnTo>
                  <a:lnTo>
                    <a:pt x="517" y="1543"/>
                  </a:lnTo>
                  <a:lnTo>
                    <a:pt x="476" y="1529"/>
                  </a:lnTo>
                  <a:lnTo>
                    <a:pt x="432" y="1516"/>
                  </a:lnTo>
                  <a:lnTo>
                    <a:pt x="387" y="1503"/>
                  </a:lnTo>
                  <a:lnTo>
                    <a:pt x="293" y="1481"/>
                  </a:lnTo>
                  <a:lnTo>
                    <a:pt x="203" y="1461"/>
                  </a:lnTo>
                  <a:lnTo>
                    <a:pt x="124" y="1445"/>
                  </a:lnTo>
                  <a:lnTo>
                    <a:pt x="58" y="1434"/>
                  </a:lnTo>
                  <a:lnTo>
                    <a:pt x="0" y="1424"/>
                  </a:lnTo>
                  <a:lnTo>
                    <a:pt x="0" y="679"/>
                  </a:lnTo>
                  <a:lnTo>
                    <a:pt x="0" y="674"/>
                  </a:lnTo>
                  <a:lnTo>
                    <a:pt x="0" y="674"/>
                  </a:lnTo>
                  <a:lnTo>
                    <a:pt x="13" y="678"/>
                  </a:lnTo>
                  <a:lnTo>
                    <a:pt x="24" y="678"/>
                  </a:lnTo>
                  <a:lnTo>
                    <a:pt x="33" y="677"/>
                  </a:lnTo>
                  <a:lnTo>
                    <a:pt x="41" y="674"/>
                  </a:lnTo>
                  <a:lnTo>
                    <a:pt x="47" y="668"/>
                  </a:lnTo>
                  <a:lnTo>
                    <a:pt x="51" y="661"/>
                  </a:lnTo>
                  <a:lnTo>
                    <a:pt x="54" y="652"/>
                  </a:lnTo>
                  <a:lnTo>
                    <a:pt x="55" y="643"/>
                  </a:lnTo>
                  <a:lnTo>
                    <a:pt x="57" y="631"/>
                  </a:lnTo>
                  <a:lnTo>
                    <a:pt x="55" y="620"/>
                  </a:lnTo>
                  <a:lnTo>
                    <a:pt x="54" y="594"/>
                  </a:lnTo>
                  <a:lnTo>
                    <a:pt x="48" y="567"/>
                  </a:lnTo>
                  <a:lnTo>
                    <a:pt x="41" y="542"/>
                  </a:lnTo>
                  <a:lnTo>
                    <a:pt x="41" y="542"/>
                  </a:lnTo>
                  <a:lnTo>
                    <a:pt x="53" y="553"/>
                  </a:lnTo>
                  <a:lnTo>
                    <a:pt x="61" y="562"/>
                  </a:lnTo>
                  <a:lnTo>
                    <a:pt x="70" y="566"/>
                  </a:lnTo>
                  <a:lnTo>
                    <a:pt x="74" y="567"/>
                  </a:lnTo>
                  <a:lnTo>
                    <a:pt x="77" y="569"/>
                  </a:lnTo>
                  <a:lnTo>
                    <a:pt x="80" y="567"/>
                  </a:lnTo>
                  <a:lnTo>
                    <a:pt x="82" y="564"/>
                  </a:lnTo>
                  <a:lnTo>
                    <a:pt x="85" y="562"/>
                  </a:lnTo>
                  <a:lnTo>
                    <a:pt x="87" y="556"/>
                  </a:lnTo>
                  <a:lnTo>
                    <a:pt x="88" y="542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5" y="496"/>
                  </a:lnTo>
                  <a:lnTo>
                    <a:pt x="80" y="475"/>
                  </a:lnTo>
                  <a:lnTo>
                    <a:pt x="71" y="454"/>
                  </a:lnTo>
                  <a:lnTo>
                    <a:pt x="61" y="435"/>
                  </a:lnTo>
                  <a:lnTo>
                    <a:pt x="50" y="417"/>
                  </a:lnTo>
                  <a:lnTo>
                    <a:pt x="36" y="400"/>
                  </a:lnTo>
                  <a:lnTo>
                    <a:pt x="20" y="384"/>
                  </a:lnTo>
                  <a:lnTo>
                    <a:pt x="4" y="370"/>
                  </a:lnTo>
                  <a:lnTo>
                    <a:pt x="3" y="118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70" y="131"/>
                  </a:lnTo>
                  <a:lnTo>
                    <a:pt x="142" y="147"/>
                  </a:lnTo>
                  <a:lnTo>
                    <a:pt x="232" y="168"/>
                  </a:lnTo>
                  <a:lnTo>
                    <a:pt x="333" y="194"/>
                  </a:lnTo>
                  <a:lnTo>
                    <a:pt x="384" y="209"/>
                  </a:lnTo>
                  <a:lnTo>
                    <a:pt x="436" y="225"/>
                  </a:lnTo>
                  <a:lnTo>
                    <a:pt x="486" y="242"/>
                  </a:lnTo>
                  <a:lnTo>
                    <a:pt x="536" y="260"/>
                  </a:lnTo>
                  <a:lnTo>
                    <a:pt x="583" y="279"/>
                  </a:lnTo>
                  <a:lnTo>
                    <a:pt x="625" y="299"/>
                  </a:lnTo>
                  <a:lnTo>
                    <a:pt x="625" y="299"/>
                  </a:lnTo>
                  <a:lnTo>
                    <a:pt x="921" y="442"/>
                  </a:lnTo>
                  <a:lnTo>
                    <a:pt x="1052" y="506"/>
                  </a:lnTo>
                  <a:lnTo>
                    <a:pt x="1225" y="506"/>
                  </a:lnTo>
                  <a:lnTo>
                    <a:pt x="1225" y="506"/>
                  </a:lnTo>
                  <a:lnTo>
                    <a:pt x="1233" y="498"/>
                  </a:lnTo>
                  <a:lnTo>
                    <a:pt x="1259" y="473"/>
                  </a:lnTo>
                  <a:lnTo>
                    <a:pt x="1300" y="438"/>
                  </a:lnTo>
                  <a:lnTo>
                    <a:pt x="1326" y="417"/>
                  </a:lnTo>
                  <a:lnTo>
                    <a:pt x="1354" y="394"/>
                  </a:lnTo>
                  <a:lnTo>
                    <a:pt x="1387" y="370"/>
                  </a:lnTo>
                  <a:lnTo>
                    <a:pt x="1422" y="346"/>
                  </a:lnTo>
                  <a:lnTo>
                    <a:pt x="1459" y="320"/>
                  </a:lnTo>
                  <a:lnTo>
                    <a:pt x="1501" y="294"/>
                  </a:lnTo>
                  <a:lnTo>
                    <a:pt x="1543" y="270"/>
                  </a:lnTo>
                  <a:lnTo>
                    <a:pt x="1589" y="248"/>
                  </a:lnTo>
                  <a:lnTo>
                    <a:pt x="1636" y="225"/>
                  </a:lnTo>
                  <a:lnTo>
                    <a:pt x="1685" y="205"/>
                  </a:lnTo>
                  <a:lnTo>
                    <a:pt x="1685" y="205"/>
                  </a:lnTo>
                  <a:lnTo>
                    <a:pt x="1786" y="168"/>
                  </a:lnTo>
                  <a:lnTo>
                    <a:pt x="1891" y="131"/>
                  </a:lnTo>
                  <a:lnTo>
                    <a:pt x="1994" y="97"/>
                  </a:lnTo>
                  <a:lnTo>
                    <a:pt x="2089" y="66"/>
                  </a:lnTo>
                  <a:lnTo>
                    <a:pt x="2240" y="19"/>
                  </a:lnTo>
                  <a:lnTo>
                    <a:pt x="2305" y="0"/>
                  </a:lnTo>
                  <a:lnTo>
                    <a:pt x="2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6" name="Freeform 143">
              <a:extLst>
                <a:ext uri="{FF2B5EF4-FFF2-40B4-BE49-F238E27FC236}">
                  <a16:creationId xmlns:a16="http://schemas.microsoft.com/office/drawing/2014/main" id="{B1FCE2A2-8E17-C31A-2535-284909959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1947863"/>
              <a:ext cx="1527175" cy="1709738"/>
            </a:xfrm>
            <a:custGeom>
              <a:avLst/>
              <a:gdLst>
                <a:gd name="T0" fmla="*/ 2 w 2887"/>
                <a:gd name="T1" fmla="*/ 3122 h 3232"/>
                <a:gd name="T2" fmla="*/ 2 w 2887"/>
                <a:gd name="T3" fmla="*/ 2901 h 3232"/>
                <a:gd name="T4" fmla="*/ 29 w 2887"/>
                <a:gd name="T5" fmla="*/ 2589 h 3232"/>
                <a:gd name="T6" fmla="*/ 73 w 2887"/>
                <a:gd name="T7" fmla="*/ 2220 h 3232"/>
                <a:gd name="T8" fmla="*/ 115 w 2887"/>
                <a:gd name="T9" fmla="*/ 1943 h 3232"/>
                <a:gd name="T10" fmla="*/ 163 w 2887"/>
                <a:gd name="T11" fmla="*/ 1734 h 3232"/>
                <a:gd name="T12" fmla="*/ 220 w 2887"/>
                <a:gd name="T13" fmla="*/ 1564 h 3232"/>
                <a:gd name="T14" fmla="*/ 328 w 2887"/>
                <a:gd name="T15" fmla="*/ 1315 h 3232"/>
                <a:gd name="T16" fmla="*/ 370 w 2887"/>
                <a:gd name="T17" fmla="*/ 1179 h 3232"/>
                <a:gd name="T18" fmla="*/ 410 w 2887"/>
                <a:gd name="T19" fmla="*/ 934 h 3232"/>
                <a:gd name="T20" fmla="*/ 447 w 2887"/>
                <a:gd name="T21" fmla="*/ 567 h 3232"/>
                <a:gd name="T22" fmla="*/ 484 w 2887"/>
                <a:gd name="T23" fmla="*/ 494 h 3232"/>
                <a:gd name="T24" fmla="*/ 524 w 2887"/>
                <a:gd name="T25" fmla="*/ 393 h 3232"/>
                <a:gd name="T26" fmla="*/ 527 w 2887"/>
                <a:gd name="T27" fmla="*/ 305 h 3232"/>
                <a:gd name="T28" fmla="*/ 503 w 2887"/>
                <a:gd name="T29" fmla="*/ 238 h 3232"/>
                <a:gd name="T30" fmla="*/ 468 w 2887"/>
                <a:gd name="T31" fmla="*/ 122 h 3232"/>
                <a:gd name="T32" fmla="*/ 460 w 2887"/>
                <a:gd name="T33" fmla="*/ 0 h 3232"/>
                <a:gd name="T34" fmla="*/ 534 w 2887"/>
                <a:gd name="T35" fmla="*/ 42 h 3232"/>
                <a:gd name="T36" fmla="*/ 585 w 2887"/>
                <a:gd name="T37" fmla="*/ 71 h 3232"/>
                <a:gd name="T38" fmla="*/ 643 w 2887"/>
                <a:gd name="T39" fmla="*/ 831 h 3232"/>
                <a:gd name="T40" fmla="*/ 972 w 2887"/>
                <a:gd name="T41" fmla="*/ 900 h 3232"/>
                <a:gd name="T42" fmla="*/ 1142 w 2887"/>
                <a:gd name="T43" fmla="*/ 954 h 3232"/>
                <a:gd name="T44" fmla="*/ 1377 w 2887"/>
                <a:gd name="T45" fmla="*/ 1055 h 3232"/>
                <a:gd name="T46" fmla="*/ 1605 w 2887"/>
                <a:gd name="T47" fmla="*/ 1165 h 3232"/>
                <a:gd name="T48" fmla="*/ 1729 w 2887"/>
                <a:gd name="T49" fmla="*/ 1187 h 3232"/>
                <a:gd name="T50" fmla="*/ 1811 w 2887"/>
                <a:gd name="T51" fmla="*/ 1187 h 3232"/>
                <a:gd name="T52" fmla="*/ 1865 w 2887"/>
                <a:gd name="T53" fmla="*/ 1166 h 3232"/>
                <a:gd name="T54" fmla="*/ 1929 w 2887"/>
                <a:gd name="T55" fmla="*/ 1122 h 3232"/>
                <a:gd name="T56" fmla="*/ 2027 w 2887"/>
                <a:gd name="T57" fmla="*/ 1132 h 3232"/>
                <a:gd name="T58" fmla="*/ 2148 w 2887"/>
                <a:gd name="T59" fmla="*/ 1153 h 3232"/>
                <a:gd name="T60" fmla="*/ 2229 w 2887"/>
                <a:gd name="T61" fmla="*/ 1182 h 3232"/>
                <a:gd name="T62" fmla="*/ 2361 w 2887"/>
                <a:gd name="T63" fmla="*/ 1257 h 3232"/>
                <a:gd name="T64" fmla="*/ 2506 w 2887"/>
                <a:gd name="T65" fmla="*/ 1349 h 3232"/>
                <a:gd name="T66" fmla="*/ 2657 w 2887"/>
                <a:gd name="T67" fmla="*/ 1436 h 3232"/>
                <a:gd name="T68" fmla="*/ 2788 w 2887"/>
                <a:gd name="T69" fmla="*/ 1656 h 3232"/>
                <a:gd name="T70" fmla="*/ 2829 w 2887"/>
                <a:gd name="T71" fmla="*/ 1967 h 3232"/>
                <a:gd name="T72" fmla="*/ 2870 w 2887"/>
                <a:gd name="T73" fmla="*/ 2193 h 3232"/>
                <a:gd name="T74" fmla="*/ 2886 w 2887"/>
                <a:gd name="T75" fmla="*/ 2436 h 3232"/>
                <a:gd name="T76" fmla="*/ 2880 w 2887"/>
                <a:gd name="T77" fmla="*/ 2774 h 3232"/>
                <a:gd name="T78" fmla="*/ 2861 w 2887"/>
                <a:gd name="T79" fmla="*/ 3065 h 3232"/>
                <a:gd name="T80" fmla="*/ 2840 w 2887"/>
                <a:gd name="T81" fmla="*/ 3132 h 3232"/>
                <a:gd name="T82" fmla="*/ 2793 w 2887"/>
                <a:gd name="T83" fmla="*/ 3176 h 3232"/>
                <a:gd name="T84" fmla="*/ 2728 w 2887"/>
                <a:gd name="T85" fmla="*/ 3205 h 3232"/>
                <a:gd name="T86" fmla="*/ 2597 w 2887"/>
                <a:gd name="T87" fmla="*/ 3226 h 3232"/>
                <a:gd name="T88" fmla="*/ 2442 w 2887"/>
                <a:gd name="T89" fmla="*/ 3232 h 3232"/>
                <a:gd name="T90" fmla="*/ 1500 w 2887"/>
                <a:gd name="T91" fmla="*/ 3193 h 3232"/>
                <a:gd name="T92" fmla="*/ 889 w 2887"/>
                <a:gd name="T93" fmla="*/ 3151 h 3232"/>
                <a:gd name="T94" fmla="*/ 612 w 2887"/>
                <a:gd name="T95" fmla="*/ 3131 h 3232"/>
                <a:gd name="T96" fmla="*/ 133 w 2887"/>
                <a:gd name="T97" fmla="*/ 3122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7" h="3232">
                  <a:moveTo>
                    <a:pt x="133" y="3122"/>
                  </a:moveTo>
                  <a:lnTo>
                    <a:pt x="133" y="3122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1" y="3107"/>
                  </a:lnTo>
                  <a:lnTo>
                    <a:pt x="0" y="3060"/>
                  </a:lnTo>
                  <a:lnTo>
                    <a:pt x="0" y="2990"/>
                  </a:lnTo>
                  <a:lnTo>
                    <a:pt x="2" y="2901"/>
                  </a:lnTo>
                  <a:lnTo>
                    <a:pt x="2" y="2901"/>
                  </a:lnTo>
                  <a:lnTo>
                    <a:pt x="7" y="2825"/>
                  </a:lnTo>
                  <a:lnTo>
                    <a:pt x="17" y="2719"/>
                  </a:lnTo>
                  <a:lnTo>
                    <a:pt x="29" y="2589"/>
                  </a:lnTo>
                  <a:lnTo>
                    <a:pt x="45" y="2445"/>
                  </a:lnTo>
                  <a:lnTo>
                    <a:pt x="45" y="2445"/>
                  </a:lnTo>
                  <a:lnTo>
                    <a:pt x="59" y="2332"/>
                  </a:lnTo>
                  <a:lnTo>
                    <a:pt x="73" y="2220"/>
                  </a:lnTo>
                  <a:lnTo>
                    <a:pt x="89" y="2109"/>
                  </a:lnTo>
                  <a:lnTo>
                    <a:pt x="105" y="2003"/>
                  </a:lnTo>
                  <a:lnTo>
                    <a:pt x="105" y="2003"/>
                  </a:lnTo>
                  <a:lnTo>
                    <a:pt x="115" y="1943"/>
                  </a:lnTo>
                  <a:lnTo>
                    <a:pt x="126" y="1886"/>
                  </a:lnTo>
                  <a:lnTo>
                    <a:pt x="137" y="1832"/>
                  </a:lnTo>
                  <a:lnTo>
                    <a:pt x="150" y="1781"/>
                  </a:lnTo>
                  <a:lnTo>
                    <a:pt x="163" y="1734"/>
                  </a:lnTo>
                  <a:lnTo>
                    <a:pt x="176" y="1689"/>
                  </a:lnTo>
                  <a:lnTo>
                    <a:pt x="190" y="1645"/>
                  </a:lnTo>
                  <a:lnTo>
                    <a:pt x="206" y="1604"/>
                  </a:lnTo>
                  <a:lnTo>
                    <a:pt x="220" y="1564"/>
                  </a:lnTo>
                  <a:lnTo>
                    <a:pt x="235" y="1525"/>
                  </a:lnTo>
                  <a:lnTo>
                    <a:pt x="267" y="1453"/>
                  </a:lnTo>
                  <a:lnTo>
                    <a:pt x="328" y="1315"/>
                  </a:lnTo>
                  <a:lnTo>
                    <a:pt x="328" y="1315"/>
                  </a:lnTo>
                  <a:lnTo>
                    <a:pt x="336" y="1297"/>
                  </a:lnTo>
                  <a:lnTo>
                    <a:pt x="343" y="1277"/>
                  </a:lnTo>
                  <a:lnTo>
                    <a:pt x="358" y="1231"/>
                  </a:lnTo>
                  <a:lnTo>
                    <a:pt x="370" y="1179"/>
                  </a:lnTo>
                  <a:lnTo>
                    <a:pt x="382" y="1122"/>
                  </a:lnTo>
                  <a:lnTo>
                    <a:pt x="392" y="1061"/>
                  </a:lnTo>
                  <a:lnTo>
                    <a:pt x="402" y="998"/>
                  </a:lnTo>
                  <a:lnTo>
                    <a:pt x="410" y="934"/>
                  </a:lnTo>
                  <a:lnTo>
                    <a:pt x="419" y="872"/>
                  </a:lnTo>
                  <a:lnTo>
                    <a:pt x="432" y="755"/>
                  </a:lnTo>
                  <a:lnTo>
                    <a:pt x="440" y="65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67" y="531"/>
                  </a:lnTo>
                  <a:lnTo>
                    <a:pt x="484" y="494"/>
                  </a:lnTo>
                  <a:lnTo>
                    <a:pt x="501" y="459"/>
                  </a:lnTo>
                  <a:lnTo>
                    <a:pt x="515" y="420"/>
                  </a:lnTo>
                  <a:lnTo>
                    <a:pt x="515" y="420"/>
                  </a:lnTo>
                  <a:lnTo>
                    <a:pt x="524" y="393"/>
                  </a:lnTo>
                  <a:lnTo>
                    <a:pt x="528" y="369"/>
                  </a:lnTo>
                  <a:lnTo>
                    <a:pt x="531" y="346"/>
                  </a:lnTo>
                  <a:lnTo>
                    <a:pt x="530" y="326"/>
                  </a:lnTo>
                  <a:lnTo>
                    <a:pt x="527" y="305"/>
                  </a:lnTo>
                  <a:lnTo>
                    <a:pt x="521" y="285"/>
                  </a:lnTo>
                  <a:lnTo>
                    <a:pt x="513" y="263"/>
                  </a:lnTo>
                  <a:lnTo>
                    <a:pt x="503" y="238"/>
                  </a:lnTo>
                  <a:lnTo>
                    <a:pt x="503" y="238"/>
                  </a:lnTo>
                  <a:lnTo>
                    <a:pt x="491" y="213"/>
                  </a:lnTo>
                  <a:lnTo>
                    <a:pt x="483" y="184"/>
                  </a:lnTo>
                  <a:lnTo>
                    <a:pt x="476" y="153"/>
                  </a:lnTo>
                  <a:lnTo>
                    <a:pt x="468" y="122"/>
                  </a:lnTo>
                  <a:lnTo>
                    <a:pt x="464" y="91"/>
                  </a:lnTo>
                  <a:lnTo>
                    <a:pt x="461" y="59"/>
                  </a:lnTo>
                  <a:lnTo>
                    <a:pt x="460" y="28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3" y="11"/>
                  </a:lnTo>
                  <a:lnTo>
                    <a:pt x="507" y="27"/>
                  </a:lnTo>
                  <a:lnTo>
                    <a:pt x="534" y="42"/>
                  </a:lnTo>
                  <a:lnTo>
                    <a:pt x="562" y="59"/>
                  </a:lnTo>
                  <a:lnTo>
                    <a:pt x="562" y="59"/>
                  </a:lnTo>
                  <a:lnTo>
                    <a:pt x="575" y="67"/>
                  </a:lnTo>
                  <a:lnTo>
                    <a:pt x="585" y="71"/>
                  </a:lnTo>
                  <a:lnTo>
                    <a:pt x="585" y="76"/>
                  </a:lnTo>
                  <a:lnTo>
                    <a:pt x="585" y="821"/>
                  </a:lnTo>
                  <a:lnTo>
                    <a:pt x="585" y="821"/>
                  </a:lnTo>
                  <a:lnTo>
                    <a:pt x="643" y="831"/>
                  </a:lnTo>
                  <a:lnTo>
                    <a:pt x="709" y="842"/>
                  </a:lnTo>
                  <a:lnTo>
                    <a:pt x="788" y="858"/>
                  </a:lnTo>
                  <a:lnTo>
                    <a:pt x="878" y="878"/>
                  </a:lnTo>
                  <a:lnTo>
                    <a:pt x="972" y="900"/>
                  </a:lnTo>
                  <a:lnTo>
                    <a:pt x="1017" y="913"/>
                  </a:lnTo>
                  <a:lnTo>
                    <a:pt x="1061" y="926"/>
                  </a:lnTo>
                  <a:lnTo>
                    <a:pt x="1102" y="940"/>
                  </a:lnTo>
                  <a:lnTo>
                    <a:pt x="1142" y="954"/>
                  </a:lnTo>
                  <a:lnTo>
                    <a:pt x="1142" y="954"/>
                  </a:lnTo>
                  <a:lnTo>
                    <a:pt x="1219" y="986"/>
                  </a:lnTo>
                  <a:lnTo>
                    <a:pt x="1298" y="1021"/>
                  </a:lnTo>
                  <a:lnTo>
                    <a:pt x="1377" y="1055"/>
                  </a:lnTo>
                  <a:lnTo>
                    <a:pt x="1448" y="1089"/>
                  </a:lnTo>
                  <a:lnTo>
                    <a:pt x="1561" y="1143"/>
                  </a:lnTo>
                  <a:lnTo>
                    <a:pt x="1605" y="1165"/>
                  </a:lnTo>
                  <a:lnTo>
                    <a:pt x="1605" y="1165"/>
                  </a:lnTo>
                  <a:lnTo>
                    <a:pt x="1631" y="1170"/>
                  </a:lnTo>
                  <a:lnTo>
                    <a:pt x="1659" y="1176"/>
                  </a:lnTo>
                  <a:lnTo>
                    <a:pt x="1692" y="1182"/>
                  </a:lnTo>
                  <a:lnTo>
                    <a:pt x="1729" y="1187"/>
                  </a:lnTo>
                  <a:lnTo>
                    <a:pt x="1764" y="1190"/>
                  </a:lnTo>
                  <a:lnTo>
                    <a:pt x="1781" y="1190"/>
                  </a:lnTo>
                  <a:lnTo>
                    <a:pt x="1797" y="1189"/>
                  </a:lnTo>
                  <a:lnTo>
                    <a:pt x="1811" y="1187"/>
                  </a:lnTo>
                  <a:lnTo>
                    <a:pt x="1824" y="1185"/>
                  </a:lnTo>
                  <a:lnTo>
                    <a:pt x="1824" y="1185"/>
                  </a:lnTo>
                  <a:lnTo>
                    <a:pt x="1845" y="1176"/>
                  </a:lnTo>
                  <a:lnTo>
                    <a:pt x="1865" y="1166"/>
                  </a:lnTo>
                  <a:lnTo>
                    <a:pt x="1884" y="1156"/>
                  </a:lnTo>
                  <a:lnTo>
                    <a:pt x="1899" y="1146"/>
                  </a:lnTo>
                  <a:lnTo>
                    <a:pt x="1921" y="1129"/>
                  </a:lnTo>
                  <a:lnTo>
                    <a:pt x="1929" y="1122"/>
                  </a:lnTo>
                  <a:lnTo>
                    <a:pt x="1929" y="1122"/>
                  </a:lnTo>
                  <a:lnTo>
                    <a:pt x="1961" y="1125"/>
                  </a:lnTo>
                  <a:lnTo>
                    <a:pt x="1961" y="1125"/>
                  </a:lnTo>
                  <a:lnTo>
                    <a:pt x="2027" y="1132"/>
                  </a:lnTo>
                  <a:lnTo>
                    <a:pt x="2059" y="1135"/>
                  </a:lnTo>
                  <a:lnTo>
                    <a:pt x="2088" y="1140"/>
                  </a:lnTo>
                  <a:lnTo>
                    <a:pt x="2118" y="1146"/>
                  </a:lnTo>
                  <a:lnTo>
                    <a:pt x="2148" y="1153"/>
                  </a:lnTo>
                  <a:lnTo>
                    <a:pt x="2179" y="1163"/>
                  </a:lnTo>
                  <a:lnTo>
                    <a:pt x="2211" y="1175"/>
                  </a:lnTo>
                  <a:lnTo>
                    <a:pt x="2211" y="1175"/>
                  </a:lnTo>
                  <a:lnTo>
                    <a:pt x="2229" y="1182"/>
                  </a:lnTo>
                  <a:lnTo>
                    <a:pt x="2248" y="1190"/>
                  </a:lnTo>
                  <a:lnTo>
                    <a:pt x="2286" y="1210"/>
                  </a:lnTo>
                  <a:lnTo>
                    <a:pt x="2324" y="1233"/>
                  </a:lnTo>
                  <a:lnTo>
                    <a:pt x="2361" y="1257"/>
                  </a:lnTo>
                  <a:lnTo>
                    <a:pt x="2435" y="1305"/>
                  </a:lnTo>
                  <a:lnTo>
                    <a:pt x="2471" y="1328"/>
                  </a:lnTo>
                  <a:lnTo>
                    <a:pt x="2506" y="1349"/>
                  </a:lnTo>
                  <a:lnTo>
                    <a:pt x="2506" y="1349"/>
                  </a:lnTo>
                  <a:lnTo>
                    <a:pt x="2526" y="1362"/>
                  </a:lnTo>
                  <a:lnTo>
                    <a:pt x="2579" y="1393"/>
                  </a:lnTo>
                  <a:lnTo>
                    <a:pt x="2616" y="1413"/>
                  </a:lnTo>
                  <a:lnTo>
                    <a:pt x="2657" y="1436"/>
                  </a:lnTo>
                  <a:lnTo>
                    <a:pt x="2702" y="1459"/>
                  </a:lnTo>
                  <a:lnTo>
                    <a:pt x="2751" y="1481"/>
                  </a:lnTo>
                  <a:lnTo>
                    <a:pt x="2788" y="1656"/>
                  </a:lnTo>
                  <a:lnTo>
                    <a:pt x="2788" y="1656"/>
                  </a:lnTo>
                  <a:lnTo>
                    <a:pt x="2792" y="1699"/>
                  </a:lnTo>
                  <a:lnTo>
                    <a:pt x="2805" y="1811"/>
                  </a:lnTo>
                  <a:lnTo>
                    <a:pt x="2816" y="1885"/>
                  </a:lnTo>
                  <a:lnTo>
                    <a:pt x="2829" y="1967"/>
                  </a:lnTo>
                  <a:lnTo>
                    <a:pt x="2843" y="2055"/>
                  </a:lnTo>
                  <a:lnTo>
                    <a:pt x="2861" y="2145"/>
                  </a:lnTo>
                  <a:lnTo>
                    <a:pt x="2861" y="2145"/>
                  </a:lnTo>
                  <a:lnTo>
                    <a:pt x="2870" y="2193"/>
                  </a:lnTo>
                  <a:lnTo>
                    <a:pt x="2877" y="2247"/>
                  </a:lnTo>
                  <a:lnTo>
                    <a:pt x="2881" y="2307"/>
                  </a:lnTo>
                  <a:lnTo>
                    <a:pt x="2884" y="2369"/>
                  </a:lnTo>
                  <a:lnTo>
                    <a:pt x="2886" y="2436"/>
                  </a:lnTo>
                  <a:lnTo>
                    <a:pt x="2887" y="2503"/>
                  </a:lnTo>
                  <a:lnTo>
                    <a:pt x="2886" y="2572"/>
                  </a:lnTo>
                  <a:lnTo>
                    <a:pt x="2884" y="2641"/>
                  </a:lnTo>
                  <a:lnTo>
                    <a:pt x="2880" y="2774"/>
                  </a:lnTo>
                  <a:lnTo>
                    <a:pt x="2873" y="2895"/>
                  </a:lnTo>
                  <a:lnTo>
                    <a:pt x="2867" y="2994"/>
                  </a:lnTo>
                  <a:lnTo>
                    <a:pt x="2861" y="3065"/>
                  </a:lnTo>
                  <a:lnTo>
                    <a:pt x="2861" y="3065"/>
                  </a:lnTo>
                  <a:lnTo>
                    <a:pt x="2859" y="3084"/>
                  </a:lnTo>
                  <a:lnTo>
                    <a:pt x="2854" y="3102"/>
                  </a:lnTo>
                  <a:lnTo>
                    <a:pt x="2847" y="3118"/>
                  </a:lnTo>
                  <a:lnTo>
                    <a:pt x="2840" y="3132"/>
                  </a:lnTo>
                  <a:lnTo>
                    <a:pt x="2830" y="3145"/>
                  </a:lnTo>
                  <a:lnTo>
                    <a:pt x="2819" y="3158"/>
                  </a:lnTo>
                  <a:lnTo>
                    <a:pt x="2807" y="3168"/>
                  </a:lnTo>
                  <a:lnTo>
                    <a:pt x="2793" y="3176"/>
                  </a:lnTo>
                  <a:lnTo>
                    <a:pt x="2779" y="3185"/>
                  </a:lnTo>
                  <a:lnTo>
                    <a:pt x="2762" y="3192"/>
                  </a:lnTo>
                  <a:lnTo>
                    <a:pt x="2746" y="3199"/>
                  </a:lnTo>
                  <a:lnTo>
                    <a:pt x="2728" y="3205"/>
                  </a:lnTo>
                  <a:lnTo>
                    <a:pt x="2691" y="3213"/>
                  </a:lnTo>
                  <a:lnTo>
                    <a:pt x="2651" y="3220"/>
                  </a:lnTo>
                  <a:lnTo>
                    <a:pt x="2651" y="3220"/>
                  </a:lnTo>
                  <a:lnTo>
                    <a:pt x="2597" y="3226"/>
                  </a:lnTo>
                  <a:lnTo>
                    <a:pt x="2543" y="3230"/>
                  </a:lnTo>
                  <a:lnTo>
                    <a:pt x="2543" y="3230"/>
                  </a:lnTo>
                  <a:lnTo>
                    <a:pt x="2505" y="3232"/>
                  </a:lnTo>
                  <a:lnTo>
                    <a:pt x="2442" y="3232"/>
                  </a:lnTo>
                  <a:lnTo>
                    <a:pt x="2265" y="3227"/>
                  </a:lnTo>
                  <a:lnTo>
                    <a:pt x="2032" y="3219"/>
                  </a:lnTo>
                  <a:lnTo>
                    <a:pt x="1769" y="3207"/>
                  </a:lnTo>
                  <a:lnTo>
                    <a:pt x="1500" y="3193"/>
                  </a:lnTo>
                  <a:lnTo>
                    <a:pt x="1247" y="3179"/>
                  </a:lnTo>
                  <a:lnTo>
                    <a:pt x="1035" y="3165"/>
                  </a:lnTo>
                  <a:lnTo>
                    <a:pt x="953" y="3158"/>
                  </a:lnTo>
                  <a:lnTo>
                    <a:pt x="889" y="3151"/>
                  </a:lnTo>
                  <a:lnTo>
                    <a:pt x="889" y="3151"/>
                  </a:lnTo>
                  <a:lnTo>
                    <a:pt x="807" y="3142"/>
                  </a:lnTo>
                  <a:lnTo>
                    <a:pt x="713" y="3136"/>
                  </a:lnTo>
                  <a:lnTo>
                    <a:pt x="612" y="3131"/>
                  </a:lnTo>
                  <a:lnTo>
                    <a:pt x="508" y="3128"/>
                  </a:lnTo>
                  <a:lnTo>
                    <a:pt x="405" y="3125"/>
                  </a:lnTo>
                  <a:lnTo>
                    <a:pt x="305" y="3124"/>
                  </a:lnTo>
                  <a:lnTo>
                    <a:pt x="133" y="3122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7" name="Freeform 144">
              <a:extLst>
                <a:ext uri="{FF2B5EF4-FFF2-40B4-BE49-F238E27FC236}">
                  <a16:creationId xmlns:a16="http://schemas.microsoft.com/office/drawing/2014/main" id="{8AB0679E-2A91-2DFC-A08D-A4ADF3D75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1947863"/>
              <a:ext cx="1527175" cy="1709738"/>
            </a:xfrm>
            <a:custGeom>
              <a:avLst/>
              <a:gdLst>
                <a:gd name="T0" fmla="*/ 2 w 2887"/>
                <a:gd name="T1" fmla="*/ 3122 h 3232"/>
                <a:gd name="T2" fmla="*/ 2 w 2887"/>
                <a:gd name="T3" fmla="*/ 2901 h 3232"/>
                <a:gd name="T4" fmla="*/ 29 w 2887"/>
                <a:gd name="T5" fmla="*/ 2589 h 3232"/>
                <a:gd name="T6" fmla="*/ 73 w 2887"/>
                <a:gd name="T7" fmla="*/ 2220 h 3232"/>
                <a:gd name="T8" fmla="*/ 115 w 2887"/>
                <a:gd name="T9" fmla="*/ 1943 h 3232"/>
                <a:gd name="T10" fmla="*/ 163 w 2887"/>
                <a:gd name="T11" fmla="*/ 1734 h 3232"/>
                <a:gd name="T12" fmla="*/ 220 w 2887"/>
                <a:gd name="T13" fmla="*/ 1564 h 3232"/>
                <a:gd name="T14" fmla="*/ 328 w 2887"/>
                <a:gd name="T15" fmla="*/ 1315 h 3232"/>
                <a:gd name="T16" fmla="*/ 370 w 2887"/>
                <a:gd name="T17" fmla="*/ 1179 h 3232"/>
                <a:gd name="T18" fmla="*/ 410 w 2887"/>
                <a:gd name="T19" fmla="*/ 934 h 3232"/>
                <a:gd name="T20" fmla="*/ 447 w 2887"/>
                <a:gd name="T21" fmla="*/ 567 h 3232"/>
                <a:gd name="T22" fmla="*/ 484 w 2887"/>
                <a:gd name="T23" fmla="*/ 494 h 3232"/>
                <a:gd name="T24" fmla="*/ 524 w 2887"/>
                <a:gd name="T25" fmla="*/ 393 h 3232"/>
                <a:gd name="T26" fmla="*/ 527 w 2887"/>
                <a:gd name="T27" fmla="*/ 305 h 3232"/>
                <a:gd name="T28" fmla="*/ 503 w 2887"/>
                <a:gd name="T29" fmla="*/ 238 h 3232"/>
                <a:gd name="T30" fmla="*/ 468 w 2887"/>
                <a:gd name="T31" fmla="*/ 122 h 3232"/>
                <a:gd name="T32" fmla="*/ 460 w 2887"/>
                <a:gd name="T33" fmla="*/ 0 h 3232"/>
                <a:gd name="T34" fmla="*/ 534 w 2887"/>
                <a:gd name="T35" fmla="*/ 42 h 3232"/>
                <a:gd name="T36" fmla="*/ 585 w 2887"/>
                <a:gd name="T37" fmla="*/ 71 h 3232"/>
                <a:gd name="T38" fmla="*/ 643 w 2887"/>
                <a:gd name="T39" fmla="*/ 831 h 3232"/>
                <a:gd name="T40" fmla="*/ 972 w 2887"/>
                <a:gd name="T41" fmla="*/ 900 h 3232"/>
                <a:gd name="T42" fmla="*/ 1142 w 2887"/>
                <a:gd name="T43" fmla="*/ 954 h 3232"/>
                <a:gd name="T44" fmla="*/ 1377 w 2887"/>
                <a:gd name="T45" fmla="*/ 1055 h 3232"/>
                <a:gd name="T46" fmla="*/ 1605 w 2887"/>
                <a:gd name="T47" fmla="*/ 1165 h 3232"/>
                <a:gd name="T48" fmla="*/ 1729 w 2887"/>
                <a:gd name="T49" fmla="*/ 1187 h 3232"/>
                <a:gd name="T50" fmla="*/ 1811 w 2887"/>
                <a:gd name="T51" fmla="*/ 1187 h 3232"/>
                <a:gd name="T52" fmla="*/ 1865 w 2887"/>
                <a:gd name="T53" fmla="*/ 1166 h 3232"/>
                <a:gd name="T54" fmla="*/ 1929 w 2887"/>
                <a:gd name="T55" fmla="*/ 1122 h 3232"/>
                <a:gd name="T56" fmla="*/ 2027 w 2887"/>
                <a:gd name="T57" fmla="*/ 1132 h 3232"/>
                <a:gd name="T58" fmla="*/ 2148 w 2887"/>
                <a:gd name="T59" fmla="*/ 1153 h 3232"/>
                <a:gd name="T60" fmla="*/ 2229 w 2887"/>
                <a:gd name="T61" fmla="*/ 1182 h 3232"/>
                <a:gd name="T62" fmla="*/ 2361 w 2887"/>
                <a:gd name="T63" fmla="*/ 1257 h 3232"/>
                <a:gd name="T64" fmla="*/ 2506 w 2887"/>
                <a:gd name="T65" fmla="*/ 1349 h 3232"/>
                <a:gd name="T66" fmla="*/ 2657 w 2887"/>
                <a:gd name="T67" fmla="*/ 1436 h 3232"/>
                <a:gd name="T68" fmla="*/ 2788 w 2887"/>
                <a:gd name="T69" fmla="*/ 1656 h 3232"/>
                <a:gd name="T70" fmla="*/ 2829 w 2887"/>
                <a:gd name="T71" fmla="*/ 1967 h 3232"/>
                <a:gd name="T72" fmla="*/ 2870 w 2887"/>
                <a:gd name="T73" fmla="*/ 2193 h 3232"/>
                <a:gd name="T74" fmla="*/ 2886 w 2887"/>
                <a:gd name="T75" fmla="*/ 2436 h 3232"/>
                <a:gd name="T76" fmla="*/ 2880 w 2887"/>
                <a:gd name="T77" fmla="*/ 2774 h 3232"/>
                <a:gd name="T78" fmla="*/ 2861 w 2887"/>
                <a:gd name="T79" fmla="*/ 3065 h 3232"/>
                <a:gd name="T80" fmla="*/ 2840 w 2887"/>
                <a:gd name="T81" fmla="*/ 3132 h 3232"/>
                <a:gd name="T82" fmla="*/ 2793 w 2887"/>
                <a:gd name="T83" fmla="*/ 3176 h 3232"/>
                <a:gd name="T84" fmla="*/ 2728 w 2887"/>
                <a:gd name="T85" fmla="*/ 3205 h 3232"/>
                <a:gd name="T86" fmla="*/ 2597 w 2887"/>
                <a:gd name="T87" fmla="*/ 3226 h 3232"/>
                <a:gd name="T88" fmla="*/ 2442 w 2887"/>
                <a:gd name="T89" fmla="*/ 3232 h 3232"/>
                <a:gd name="T90" fmla="*/ 1500 w 2887"/>
                <a:gd name="T91" fmla="*/ 3193 h 3232"/>
                <a:gd name="T92" fmla="*/ 889 w 2887"/>
                <a:gd name="T93" fmla="*/ 3151 h 3232"/>
                <a:gd name="T94" fmla="*/ 612 w 2887"/>
                <a:gd name="T95" fmla="*/ 3131 h 3232"/>
                <a:gd name="T96" fmla="*/ 133 w 2887"/>
                <a:gd name="T97" fmla="*/ 3122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7" h="3232">
                  <a:moveTo>
                    <a:pt x="133" y="3122"/>
                  </a:moveTo>
                  <a:lnTo>
                    <a:pt x="133" y="3122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1" y="3107"/>
                  </a:lnTo>
                  <a:lnTo>
                    <a:pt x="0" y="3060"/>
                  </a:lnTo>
                  <a:lnTo>
                    <a:pt x="0" y="2990"/>
                  </a:lnTo>
                  <a:lnTo>
                    <a:pt x="2" y="2901"/>
                  </a:lnTo>
                  <a:lnTo>
                    <a:pt x="2" y="2901"/>
                  </a:lnTo>
                  <a:lnTo>
                    <a:pt x="7" y="2825"/>
                  </a:lnTo>
                  <a:lnTo>
                    <a:pt x="17" y="2719"/>
                  </a:lnTo>
                  <a:lnTo>
                    <a:pt x="29" y="2589"/>
                  </a:lnTo>
                  <a:lnTo>
                    <a:pt x="45" y="2445"/>
                  </a:lnTo>
                  <a:lnTo>
                    <a:pt x="45" y="2445"/>
                  </a:lnTo>
                  <a:lnTo>
                    <a:pt x="59" y="2332"/>
                  </a:lnTo>
                  <a:lnTo>
                    <a:pt x="73" y="2220"/>
                  </a:lnTo>
                  <a:lnTo>
                    <a:pt x="89" y="2109"/>
                  </a:lnTo>
                  <a:lnTo>
                    <a:pt x="105" y="2003"/>
                  </a:lnTo>
                  <a:lnTo>
                    <a:pt x="105" y="2003"/>
                  </a:lnTo>
                  <a:lnTo>
                    <a:pt x="115" y="1943"/>
                  </a:lnTo>
                  <a:lnTo>
                    <a:pt x="126" y="1886"/>
                  </a:lnTo>
                  <a:lnTo>
                    <a:pt x="137" y="1832"/>
                  </a:lnTo>
                  <a:lnTo>
                    <a:pt x="150" y="1781"/>
                  </a:lnTo>
                  <a:lnTo>
                    <a:pt x="163" y="1734"/>
                  </a:lnTo>
                  <a:lnTo>
                    <a:pt x="176" y="1689"/>
                  </a:lnTo>
                  <a:lnTo>
                    <a:pt x="190" y="1645"/>
                  </a:lnTo>
                  <a:lnTo>
                    <a:pt x="206" y="1604"/>
                  </a:lnTo>
                  <a:lnTo>
                    <a:pt x="220" y="1564"/>
                  </a:lnTo>
                  <a:lnTo>
                    <a:pt x="235" y="1525"/>
                  </a:lnTo>
                  <a:lnTo>
                    <a:pt x="267" y="1453"/>
                  </a:lnTo>
                  <a:lnTo>
                    <a:pt x="328" y="1315"/>
                  </a:lnTo>
                  <a:lnTo>
                    <a:pt x="328" y="1315"/>
                  </a:lnTo>
                  <a:lnTo>
                    <a:pt x="336" y="1297"/>
                  </a:lnTo>
                  <a:lnTo>
                    <a:pt x="343" y="1277"/>
                  </a:lnTo>
                  <a:lnTo>
                    <a:pt x="358" y="1231"/>
                  </a:lnTo>
                  <a:lnTo>
                    <a:pt x="370" y="1179"/>
                  </a:lnTo>
                  <a:lnTo>
                    <a:pt x="382" y="1122"/>
                  </a:lnTo>
                  <a:lnTo>
                    <a:pt x="392" y="1061"/>
                  </a:lnTo>
                  <a:lnTo>
                    <a:pt x="402" y="998"/>
                  </a:lnTo>
                  <a:lnTo>
                    <a:pt x="410" y="934"/>
                  </a:lnTo>
                  <a:lnTo>
                    <a:pt x="419" y="872"/>
                  </a:lnTo>
                  <a:lnTo>
                    <a:pt x="432" y="755"/>
                  </a:lnTo>
                  <a:lnTo>
                    <a:pt x="440" y="65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67" y="531"/>
                  </a:lnTo>
                  <a:lnTo>
                    <a:pt x="484" y="494"/>
                  </a:lnTo>
                  <a:lnTo>
                    <a:pt x="501" y="459"/>
                  </a:lnTo>
                  <a:lnTo>
                    <a:pt x="515" y="420"/>
                  </a:lnTo>
                  <a:lnTo>
                    <a:pt x="515" y="420"/>
                  </a:lnTo>
                  <a:lnTo>
                    <a:pt x="524" y="393"/>
                  </a:lnTo>
                  <a:lnTo>
                    <a:pt x="528" y="369"/>
                  </a:lnTo>
                  <a:lnTo>
                    <a:pt x="531" y="346"/>
                  </a:lnTo>
                  <a:lnTo>
                    <a:pt x="530" y="326"/>
                  </a:lnTo>
                  <a:lnTo>
                    <a:pt x="527" y="305"/>
                  </a:lnTo>
                  <a:lnTo>
                    <a:pt x="521" y="285"/>
                  </a:lnTo>
                  <a:lnTo>
                    <a:pt x="513" y="263"/>
                  </a:lnTo>
                  <a:lnTo>
                    <a:pt x="503" y="238"/>
                  </a:lnTo>
                  <a:lnTo>
                    <a:pt x="503" y="238"/>
                  </a:lnTo>
                  <a:lnTo>
                    <a:pt x="491" y="213"/>
                  </a:lnTo>
                  <a:lnTo>
                    <a:pt x="483" y="184"/>
                  </a:lnTo>
                  <a:lnTo>
                    <a:pt x="476" y="153"/>
                  </a:lnTo>
                  <a:lnTo>
                    <a:pt x="468" y="122"/>
                  </a:lnTo>
                  <a:lnTo>
                    <a:pt x="464" y="91"/>
                  </a:lnTo>
                  <a:lnTo>
                    <a:pt x="461" y="59"/>
                  </a:lnTo>
                  <a:lnTo>
                    <a:pt x="460" y="28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3" y="11"/>
                  </a:lnTo>
                  <a:lnTo>
                    <a:pt x="507" y="27"/>
                  </a:lnTo>
                  <a:lnTo>
                    <a:pt x="534" y="42"/>
                  </a:lnTo>
                  <a:lnTo>
                    <a:pt x="562" y="59"/>
                  </a:lnTo>
                  <a:lnTo>
                    <a:pt x="562" y="59"/>
                  </a:lnTo>
                  <a:lnTo>
                    <a:pt x="575" y="67"/>
                  </a:lnTo>
                  <a:lnTo>
                    <a:pt x="585" y="71"/>
                  </a:lnTo>
                  <a:lnTo>
                    <a:pt x="585" y="76"/>
                  </a:lnTo>
                  <a:lnTo>
                    <a:pt x="585" y="821"/>
                  </a:lnTo>
                  <a:lnTo>
                    <a:pt x="585" y="821"/>
                  </a:lnTo>
                  <a:lnTo>
                    <a:pt x="643" y="831"/>
                  </a:lnTo>
                  <a:lnTo>
                    <a:pt x="709" y="842"/>
                  </a:lnTo>
                  <a:lnTo>
                    <a:pt x="788" y="858"/>
                  </a:lnTo>
                  <a:lnTo>
                    <a:pt x="878" y="878"/>
                  </a:lnTo>
                  <a:lnTo>
                    <a:pt x="972" y="900"/>
                  </a:lnTo>
                  <a:lnTo>
                    <a:pt x="1017" y="913"/>
                  </a:lnTo>
                  <a:lnTo>
                    <a:pt x="1061" y="926"/>
                  </a:lnTo>
                  <a:lnTo>
                    <a:pt x="1102" y="940"/>
                  </a:lnTo>
                  <a:lnTo>
                    <a:pt x="1142" y="954"/>
                  </a:lnTo>
                  <a:lnTo>
                    <a:pt x="1142" y="954"/>
                  </a:lnTo>
                  <a:lnTo>
                    <a:pt x="1219" y="986"/>
                  </a:lnTo>
                  <a:lnTo>
                    <a:pt x="1298" y="1021"/>
                  </a:lnTo>
                  <a:lnTo>
                    <a:pt x="1377" y="1055"/>
                  </a:lnTo>
                  <a:lnTo>
                    <a:pt x="1448" y="1089"/>
                  </a:lnTo>
                  <a:lnTo>
                    <a:pt x="1561" y="1143"/>
                  </a:lnTo>
                  <a:lnTo>
                    <a:pt x="1605" y="1165"/>
                  </a:lnTo>
                  <a:lnTo>
                    <a:pt x="1605" y="1165"/>
                  </a:lnTo>
                  <a:lnTo>
                    <a:pt x="1631" y="1170"/>
                  </a:lnTo>
                  <a:lnTo>
                    <a:pt x="1659" y="1176"/>
                  </a:lnTo>
                  <a:lnTo>
                    <a:pt x="1692" y="1182"/>
                  </a:lnTo>
                  <a:lnTo>
                    <a:pt x="1729" y="1187"/>
                  </a:lnTo>
                  <a:lnTo>
                    <a:pt x="1764" y="1190"/>
                  </a:lnTo>
                  <a:lnTo>
                    <a:pt x="1781" y="1190"/>
                  </a:lnTo>
                  <a:lnTo>
                    <a:pt x="1797" y="1189"/>
                  </a:lnTo>
                  <a:lnTo>
                    <a:pt x="1811" y="1187"/>
                  </a:lnTo>
                  <a:lnTo>
                    <a:pt x="1824" y="1185"/>
                  </a:lnTo>
                  <a:lnTo>
                    <a:pt x="1824" y="1185"/>
                  </a:lnTo>
                  <a:lnTo>
                    <a:pt x="1845" y="1176"/>
                  </a:lnTo>
                  <a:lnTo>
                    <a:pt x="1865" y="1166"/>
                  </a:lnTo>
                  <a:lnTo>
                    <a:pt x="1884" y="1156"/>
                  </a:lnTo>
                  <a:lnTo>
                    <a:pt x="1899" y="1146"/>
                  </a:lnTo>
                  <a:lnTo>
                    <a:pt x="1921" y="1129"/>
                  </a:lnTo>
                  <a:lnTo>
                    <a:pt x="1929" y="1122"/>
                  </a:lnTo>
                  <a:lnTo>
                    <a:pt x="1929" y="1122"/>
                  </a:lnTo>
                  <a:lnTo>
                    <a:pt x="1961" y="1125"/>
                  </a:lnTo>
                  <a:lnTo>
                    <a:pt x="1961" y="1125"/>
                  </a:lnTo>
                  <a:lnTo>
                    <a:pt x="2027" y="1132"/>
                  </a:lnTo>
                  <a:lnTo>
                    <a:pt x="2059" y="1135"/>
                  </a:lnTo>
                  <a:lnTo>
                    <a:pt x="2088" y="1140"/>
                  </a:lnTo>
                  <a:lnTo>
                    <a:pt x="2118" y="1146"/>
                  </a:lnTo>
                  <a:lnTo>
                    <a:pt x="2148" y="1153"/>
                  </a:lnTo>
                  <a:lnTo>
                    <a:pt x="2179" y="1163"/>
                  </a:lnTo>
                  <a:lnTo>
                    <a:pt x="2211" y="1175"/>
                  </a:lnTo>
                  <a:lnTo>
                    <a:pt x="2211" y="1175"/>
                  </a:lnTo>
                  <a:lnTo>
                    <a:pt x="2229" y="1182"/>
                  </a:lnTo>
                  <a:lnTo>
                    <a:pt x="2248" y="1190"/>
                  </a:lnTo>
                  <a:lnTo>
                    <a:pt x="2286" y="1210"/>
                  </a:lnTo>
                  <a:lnTo>
                    <a:pt x="2324" y="1233"/>
                  </a:lnTo>
                  <a:lnTo>
                    <a:pt x="2361" y="1257"/>
                  </a:lnTo>
                  <a:lnTo>
                    <a:pt x="2435" y="1305"/>
                  </a:lnTo>
                  <a:lnTo>
                    <a:pt x="2471" y="1328"/>
                  </a:lnTo>
                  <a:lnTo>
                    <a:pt x="2506" y="1349"/>
                  </a:lnTo>
                  <a:lnTo>
                    <a:pt x="2506" y="1349"/>
                  </a:lnTo>
                  <a:lnTo>
                    <a:pt x="2526" y="1362"/>
                  </a:lnTo>
                  <a:lnTo>
                    <a:pt x="2579" y="1393"/>
                  </a:lnTo>
                  <a:lnTo>
                    <a:pt x="2616" y="1413"/>
                  </a:lnTo>
                  <a:lnTo>
                    <a:pt x="2657" y="1436"/>
                  </a:lnTo>
                  <a:lnTo>
                    <a:pt x="2702" y="1459"/>
                  </a:lnTo>
                  <a:lnTo>
                    <a:pt x="2751" y="1481"/>
                  </a:lnTo>
                  <a:lnTo>
                    <a:pt x="2788" y="1656"/>
                  </a:lnTo>
                  <a:lnTo>
                    <a:pt x="2788" y="1656"/>
                  </a:lnTo>
                  <a:lnTo>
                    <a:pt x="2792" y="1699"/>
                  </a:lnTo>
                  <a:lnTo>
                    <a:pt x="2805" y="1811"/>
                  </a:lnTo>
                  <a:lnTo>
                    <a:pt x="2816" y="1885"/>
                  </a:lnTo>
                  <a:lnTo>
                    <a:pt x="2829" y="1967"/>
                  </a:lnTo>
                  <a:lnTo>
                    <a:pt x="2843" y="2055"/>
                  </a:lnTo>
                  <a:lnTo>
                    <a:pt x="2861" y="2145"/>
                  </a:lnTo>
                  <a:lnTo>
                    <a:pt x="2861" y="2145"/>
                  </a:lnTo>
                  <a:lnTo>
                    <a:pt x="2870" y="2193"/>
                  </a:lnTo>
                  <a:lnTo>
                    <a:pt x="2877" y="2247"/>
                  </a:lnTo>
                  <a:lnTo>
                    <a:pt x="2881" y="2307"/>
                  </a:lnTo>
                  <a:lnTo>
                    <a:pt x="2884" y="2369"/>
                  </a:lnTo>
                  <a:lnTo>
                    <a:pt x="2886" y="2436"/>
                  </a:lnTo>
                  <a:lnTo>
                    <a:pt x="2887" y="2503"/>
                  </a:lnTo>
                  <a:lnTo>
                    <a:pt x="2886" y="2572"/>
                  </a:lnTo>
                  <a:lnTo>
                    <a:pt x="2884" y="2641"/>
                  </a:lnTo>
                  <a:lnTo>
                    <a:pt x="2880" y="2774"/>
                  </a:lnTo>
                  <a:lnTo>
                    <a:pt x="2873" y="2895"/>
                  </a:lnTo>
                  <a:lnTo>
                    <a:pt x="2867" y="2994"/>
                  </a:lnTo>
                  <a:lnTo>
                    <a:pt x="2861" y="3065"/>
                  </a:lnTo>
                  <a:lnTo>
                    <a:pt x="2861" y="3065"/>
                  </a:lnTo>
                  <a:lnTo>
                    <a:pt x="2859" y="3084"/>
                  </a:lnTo>
                  <a:lnTo>
                    <a:pt x="2854" y="3102"/>
                  </a:lnTo>
                  <a:lnTo>
                    <a:pt x="2847" y="3118"/>
                  </a:lnTo>
                  <a:lnTo>
                    <a:pt x="2840" y="3132"/>
                  </a:lnTo>
                  <a:lnTo>
                    <a:pt x="2830" y="3145"/>
                  </a:lnTo>
                  <a:lnTo>
                    <a:pt x="2819" y="3158"/>
                  </a:lnTo>
                  <a:lnTo>
                    <a:pt x="2807" y="3168"/>
                  </a:lnTo>
                  <a:lnTo>
                    <a:pt x="2793" y="3176"/>
                  </a:lnTo>
                  <a:lnTo>
                    <a:pt x="2779" y="3185"/>
                  </a:lnTo>
                  <a:lnTo>
                    <a:pt x="2762" y="3192"/>
                  </a:lnTo>
                  <a:lnTo>
                    <a:pt x="2746" y="3199"/>
                  </a:lnTo>
                  <a:lnTo>
                    <a:pt x="2728" y="3205"/>
                  </a:lnTo>
                  <a:lnTo>
                    <a:pt x="2691" y="3213"/>
                  </a:lnTo>
                  <a:lnTo>
                    <a:pt x="2651" y="3220"/>
                  </a:lnTo>
                  <a:lnTo>
                    <a:pt x="2651" y="3220"/>
                  </a:lnTo>
                  <a:lnTo>
                    <a:pt x="2597" y="3226"/>
                  </a:lnTo>
                  <a:lnTo>
                    <a:pt x="2543" y="3230"/>
                  </a:lnTo>
                  <a:lnTo>
                    <a:pt x="2543" y="3230"/>
                  </a:lnTo>
                  <a:lnTo>
                    <a:pt x="2505" y="3232"/>
                  </a:lnTo>
                  <a:lnTo>
                    <a:pt x="2442" y="3232"/>
                  </a:lnTo>
                  <a:lnTo>
                    <a:pt x="2265" y="3227"/>
                  </a:lnTo>
                  <a:lnTo>
                    <a:pt x="2032" y="3219"/>
                  </a:lnTo>
                  <a:lnTo>
                    <a:pt x="1769" y="3207"/>
                  </a:lnTo>
                  <a:lnTo>
                    <a:pt x="1500" y="3193"/>
                  </a:lnTo>
                  <a:lnTo>
                    <a:pt x="1247" y="3179"/>
                  </a:lnTo>
                  <a:lnTo>
                    <a:pt x="1035" y="3165"/>
                  </a:lnTo>
                  <a:lnTo>
                    <a:pt x="953" y="3158"/>
                  </a:lnTo>
                  <a:lnTo>
                    <a:pt x="889" y="3151"/>
                  </a:lnTo>
                  <a:lnTo>
                    <a:pt x="889" y="3151"/>
                  </a:lnTo>
                  <a:lnTo>
                    <a:pt x="807" y="3142"/>
                  </a:lnTo>
                  <a:lnTo>
                    <a:pt x="713" y="3136"/>
                  </a:lnTo>
                  <a:lnTo>
                    <a:pt x="612" y="3131"/>
                  </a:lnTo>
                  <a:lnTo>
                    <a:pt x="508" y="3128"/>
                  </a:lnTo>
                  <a:lnTo>
                    <a:pt x="405" y="3125"/>
                  </a:lnTo>
                  <a:lnTo>
                    <a:pt x="305" y="3124"/>
                  </a:lnTo>
                  <a:lnTo>
                    <a:pt x="133" y="3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8" name="Freeform 145">
              <a:extLst>
                <a:ext uri="{FF2B5EF4-FFF2-40B4-BE49-F238E27FC236}">
                  <a16:creationId xmlns:a16="http://schemas.microsoft.com/office/drawing/2014/main" id="{C232743D-1296-0D48-50BF-89FF4BB94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0863" y="1628775"/>
              <a:ext cx="1217613" cy="268288"/>
            </a:xfrm>
            <a:custGeom>
              <a:avLst/>
              <a:gdLst>
                <a:gd name="T0" fmla="*/ 195 w 2302"/>
                <a:gd name="T1" fmla="*/ 26 h 506"/>
                <a:gd name="T2" fmla="*/ 229 w 2302"/>
                <a:gd name="T3" fmla="*/ 27 h 506"/>
                <a:gd name="T4" fmla="*/ 258 w 2302"/>
                <a:gd name="T5" fmla="*/ 32 h 506"/>
                <a:gd name="T6" fmla="*/ 281 w 2302"/>
                <a:gd name="T7" fmla="*/ 39 h 506"/>
                <a:gd name="T8" fmla="*/ 403 w 2302"/>
                <a:gd name="T9" fmla="*/ 87 h 506"/>
                <a:gd name="T10" fmla="*/ 636 w 2302"/>
                <a:gd name="T11" fmla="*/ 189 h 506"/>
                <a:gd name="T12" fmla="*/ 868 w 2302"/>
                <a:gd name="T13" fmla="*/ 297 h 506"/>
                <a:gd name="T14" fmla="*/ 987 w 2302"/>
                <a:gd name="T15" fmla="*/ 357 h 506"/>
                <a:gd name="T16" fmla="*/ 1009 w 2302"/>
                <a:gd name="T17" fmla="*/ 370 h 506"/>
                <a:gd name="T18" fmla="*/ 1111 w 2302"/>
                <a:gd name="T19" fmla="*/ 434 h 506"/>
                <a:gd name="T20" fmla="*/ 1127 w 2302"/>
                <a:gd name="T21" fmla="*/ 422 h 506"/>
                <a:gd name="T22" fmla="*/ 1175 w 2302"/>
                <a:gd name="T23" fmla="*/ 388 h 506"/>
                <a:gd name="T24" fmla="*/ 1263 w 2302"/>
                <a:gd name="T25" fmla="*/ 334 h 506"/>
                <a:gd name="T26" fmla="*/ 1395 w 2302"/>
                <a:gd name="T27" fmla="*/ 262 h 506"/>
                <a:gd name="T28" fmla="*/ 1503 w 2302"/>
                <a:gd name="T29" fmla="*/ 204 h 506"/>
                <a:gd name="T30" fmla="*/ 1644 w 2302"/>
                <a:gd name="T31" fmla="*/ 130 h 506"/>
                <a:gd name="T32" fmla="*/ 1733 w 2302"/>
                <a:gd name="T33" fmla="*/ 91 h 506"/>
                <a:gd name="T34" fmla="*/ 1782 w 2302"/>
                <a:gd name="T35" fmla="*/ 76 h 506"/>
                <a:gd name="T36" fmla="*/ 1813 w 2302"/>
                <a:gd name="T37" fmla="*/ 67 h 506"/>
                <a:gd name="T38" fmla="*/ 1880 w 2302"/>
                <a:gd name="T39" fmla="*/ 53 h 506"/>
                <a:gd name="T40" fmla="*/ 1915 w 2302"/>
                <a:gd name="T41" fmla="*/ 47 h 506"/>
                <a:gd name="T42" fmla="*/ 2163 w 2302"/>
                <a:gd name="T43" fmla="*/ 16 h 506"/>
                <a:gd name="T44" fmla="*/ 2302 w 2302"/>
                <a:gd name="T45" fmla="*/ 0 h 506"/>
                <a:gd name="T46" fmla="*/ 2237 w 2302"/>
                <a:gd name="T47" fmla="*/ 19 h 506"/>
                <a:gd name="T48" fmla="*/ 1991 w 2302"/>
                <a:gd name="T49" fmla="*/ 97 h 506"/>
                <a:gd name="T50" fmla="*/ 1783 w 2302"/>
                <a:gd name="T51" fmla="*/ 168 h 506"/>
                <a:gd name="T52" fmla="*/ 1682 w 2302"/>
                <a:gd name="T53" fmla="*/ 205 h 506"/>
                <a:gd name="T54" fmla="*/ 1586 w 2302"/>
                <a:gd name="T55" fmla="*/ 248 h 506"/>
                <a:gd name="T56" fmla="*/ 1498 w 2302"/>
                <a:gd name="T57" fmla="*/ 294 h 506"/>
                <a:gd name="T58" fmla="*/ 1419 w 2302"/>
                <a:gd name="T59" fmla="*/ 346 h 506"/>
                <a:gd name="T60" fmla="*/ 1351 w 2302"/>
                <a:gd name="T61" fmla="*/ 394 h 506"/>
                <a:gd name="T62" fmla="*/ 1297 w 2302"/>
                <a:gd name="T63" fmla="*/ 438 h 506"/>
                <a:gd name="T64" fmla="*/ 1230 w 2302"/>
                <a:gd name="T65" fmla="*/ 498 h 506"/>
                <a:gd name="T66" fmla="*/ 1049 w 2302"/>
                <a:gd name="T67" fmla="*/ 506 h 506"/>
                <a:gd name="T68" fmla="*/ 918 w 2302"/>
                <a:gd name="T69" fmla="*/ 442 h 506"/>
                <a:gd name="T70" fmla="*/ 622 w 2302"/>
                <a:gd name="T71" fmla="*/ 299 h 506"/>
                <a:gd name="T72" fmla="*/ 533 w 2302"/>
                <a:gd name="T73" fmla="*/ 260 h 506"/>
                <a:gd name="T74" fmla="*/ 433 w 2302"/>
                <a:gd name="T75" fmla="*/ 225 h 506"/>
                <a:gd name="T76" fmla="*/ 330 w 2302"/>
                <a:gd name="T77" fmla="*/ 194 h 506"/>
                <a:gd name="T78" fmla="*/ 139 w 2302"/>
                <a:gd name="T79" fmla="*/ 147 h 506"/>
                <a:gd name="T80" fmla="*/ 1 w 2302"/>
                <a:gd name="T81" fmla="*/ 118 h 506"/>
                <a:gd name="T82" fmla="*/ 0 w 2302"/>
                <a:gd name="T83" fmla="*/ 60 h 506"/>
                <a:gd name="T84" fmla="*/ 1 w 2302"/>
                <a:gd name="T85" fmla="*/ 60 h 506"/>
                <a:gd name="T86" fmla="*/ 64 w 2302"/>
                <a:gd name="T87" fmla="*/ 43 h 506"/>
                <a:gd name="T88" fmla="*/ 126 w 2302"/>
                <a:gd name="T89" fmla="*/ 32 h 506"/>
                <a:gd name="T90" fmla="*/ 195 w 2302"/>
                <a:gd name="T91" fmla="*/ 2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2" h="506">
                  <a:moveTo>
                    <a:pt x="195" y="26"/>
                  </a:moveTo>
                  <a:lnTo>
                    <a:pt x="195" y="26"/>
                  </a:lnTo>
                  <a:lnTo>
                    <a:pt x="212" y="26"/>
                  </a:lnTo>
                  <a:lnTo>
                    <a:pt x="229" y="27"/>
                  </a:lnTo>
                  <a:lnTo>
                    <a:pt x="244" y="29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81" y="39"/>
                  </a:lnTo>
                  <a:lnTo>
                    <a:pt x="314" y="50"/>
                  </a:lnTo>
                  <a:lnTo>
                    <a:pt x="403" y="87"/>
                  </a:lnTo>
                  <a:lnTo>
                    <a:pt x="514" y="134"/>
                  </a:lnTo>
                  <a:lnTo>
                    <a:pt x="636" y="189"/>
                  </a:lnTo>
                  <a:lnTo>
                    <a:pt x="759" y="245"/>
                  </a:lnTo>
                  <a:lnTo>
                    <a:pt x="868" y="297"/>
                  </a:lnTo>
                  <a:lnTo>
                    <a:pt x="956" y="341"/>
                  </a:lnTo>
                  <a:lnTo>
                    <a:pt x="987" y="357"/>
                  </a:lnTo>
                  <a:lnTo>
                    <a:pt x="1009" y="370"/>
                  </a:lnTo>
                  <a:lnTo>
                    <a:pt x="1009" y="370"/>
                  </a:lnTo>
                  <a:lnTo>
                    <a:pt x="1091" y="422"/>
                  </a:lnTo>
                  <a:lnTo>
                    <a:pt x="1111" y="434"/>
                  </a:lnTo>
                  <a:lnTo>
                    <a:pt x="1111" y="434"/>
                  </a:lnTo>
                  <a:lnTo>
                    <a:pt x="1127" y="422"/>
                  </a:lnTo>
                  <a:lnTo>
                    <a:pt x="1147" y="408"/>
                  </a:lnTo>
                  <a:lnTo>
                    <a:pt x="1175" y="388"/>
                  </a:lnTo>
                  <a:lnTo>
                    <a:pt x="1213" y="364"/>
                  </a:lnTo>
                  <a:lnTo>
                    <a:pt x="1263" y="334"/>
                  </a:lnTo>
                  <a:lnTo>
                    <a:pt x="1323" y="300"/>
                  </a:lnTo>
                  <a:lnTo>
                    <a:pt x="1395" y="262"/>
                  </a:lnTo>
                  <a:lnTo>
                    <a:pt x="1395" y="262"/>
                  </a:lnTo>
                  <a:lnTo>
                    <a:pt x="1503" y="204"/>
                  </a:lnTo>
                  <a:lnTo>
                    <a:pt x="1598" y="152"/>
                  </a:lnTo>
                  <a:lnTo>
                    <a:pt x="1644" y="130"/>
                  </a:lnTo>
                  <a:lnTo>
                    <a:pt x="1688" y="110"/>
                  </a:lnTo>
                  <a:lnTo>
                    <a:pt x="1733" y="91"/>
                  </a:lnTo>
                  <a:lnTo>
                    <a:pt x="1782" y="76"/>
                  </a:lnTo>
                  <a:lnTo>
                    <a:pt x="1782" y="76"/>
                  </a:lnTo>
                  <a:lnTo>
                    <a:pt x="1782" y="76"/>
                  </a:lnTo>
                  <a:lnTo>
                    <a:pt x="1813" y="67"/>
                  </a:lnTo>
                  <a:lnTo>
                    <a:pt x="1844" y="59"/>
                  </a:lnTo>
                  <a:lnTo>
                    <a:pt x="1880" y="53"/>
                  </a:lnTo>
                  <a:lnTo>
                    <a:pt x="1915" y="47"/>
                  </a:lnTo>
                  <a:lnTo>
                    <a:pt x="1915" y="47"/>
                  </a:lnTo>
                  <a:lnTo>
                    <a:pt x="2048" y="30"/>
                  </a:lnTo>
                  <a:lnTo>
                    <a:pt x="2163" y="16"/>
                  </a:lnTo>
                  <a:lnTo>
                    <a:pt x="2163" y="16"/>
                  </a:lnTo>
                  <a:lnTo>
                    <a:pt x="2302" y="0"/>
                  </a:lnTo>
                  <a:lnTo>
                    <a:pt x="2302" y="0"/>
                  </a:lnTo>
                  <a:lnTo>
                    <a:pt x="2237" y="19"/>
                  </a:lnTo>
                  <a:lnTo>
                    <a:pt x="2086" y="66"/>
                  </a:lnTo>
                  <a:lnTo>
                    <a:pt x="1991" y="97"/>
                  </a:lnTo>
                  <a:lnTo>
                    <a:pt x="1888" y="131"/>
                  </a:lnTo>
                  <a:lnTo>
                    <a:pt x="1783" y="168"/>
                  </a:lnTo>
                  <a:lnTo>
                    <a:pt x="1682" y="205"/>
                  </a:lnTo>
                  <a:lnTo>
                    <a:pt x="1682" y="205"/>
                  </a:lnTo>
                  <a:lnTo>
                    <a:pt x="1633" y="225"/>
                  </a:lnTo>
                  <a:lnTo>
                    <a:pt x="1586" y="248"/>
                  </a:lnTo>
                  <a:lnTo>
                    <a:pt x="1540" y="270"/>
                  </a:lnTo>
                  <a:lnTo>
                    <a:pt x="1498" y="294"/>
                  </a:lnTo>
                  <a:lnTo>
                    <a:pt x="1456" y="320"/>
                  </a:lnTo>
                  <a:lnTo>
                    <a:pt x="1419" y="346"/>
                  </a:lnTo>
                  <a:lnTo>
                    <a:pt x="1384" y="370"/>
                  </a:lnTo>
                  <a:lnTo>
                    <a:pt x="1351" y="394"/>
                  </a:lnTo>
                  <a:lnTo>
                    <a:pt x="1323" y="417"/>
                  </a:lnTo>
                  <a:lnTo>
                    <a:pt x="1297" y="438"/>
                  </a:lnTo>
                  <a:lnTo>
                    <a:pt x="1256" y="473"/>
                  </a:lnTo>
                  <a:lnTo>
                    <a:pt x="1230" y="498"/>
                  </a:lnTo>
                  <a:lnTo>
                    <a:pt x="1222" y="506"/>
                  </a:lnTo>
                  <a:lnTo>
                    <a:pt x="1049" y="506"/>
                  </a:lnTo>
                  <a:lnTo>
                    <a:pt x="1049" y="506"/>
                  </a:lnTo>
                  <a:lnTo>
                    <a:pt x="918" y="442"/>
                  </a:lnTo>
                  <a:lnTo>
                    <a:pt x="622" y="299"/>
                  </a:lnTo>
                  <a:lnTo>
                    <a:pt x="622" y="299"/>
                  </a:lnTo>
                  <a:lnTo>
                    <a:pt x="580" y="279"/>
                  </a:lnTo>
                  <a:lnTo>
                    <a:pt x="533" y="260"/>
                  </a:lnTo>
                  <a:lnTo>
                    <a:pt x="483" y="242"/>
                  </a:lnTo>
                  <a:lnTo>
                    <a:pt x="433" y="225"/>
                  </a:lnTo>
                  <a:lnTo>
                    <a:pt x="381" y="209"/>
                  </a:lnTo>
                  <a:lnTo>
                    <a:pt x="330" y="194"/>
                  </a:lnTo>
                  <a:lnTo>
                    <a:pt x="229" y="168"/>
                  </a:lnTo>
                  <a:lnTo>
                    <a:pt x="139" y="147"/>
                  </a:lnTo>
                  <a:lnTo>
                    <a:pt x="67" y="131"/>
                  </a:lnTo>
                  <a:lnTo>
                    <a:pt x="1" y="118"/>
                  </a:lnTo>
                  <a:lnTo>
                    <a:pt x="0" y="118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8" y="54"/>
                  </a:lnTo>
                  <a:lnTo>
                    <a:pt x="64" y="43"/>
                  </a:lnTo>
                  <a:lnTo>
                    <a:pt x="94" y="37"/>
                  </a:lnTo>
                  <a:lnTo>
                    <a:pt x="126" y="32"/>
                  </a:lnTo>
                  <a:lnTo>
                    <a:pt x="160" y="27"/>
                  </a:lnTo>
                  <a:lnTo>
                    <a:pt x="195" y="26"/>
                  </a:lnTo>
                  <a:lnTo>
                    <a:pt x="1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9" name="Freeform 146">
              <a:extLst>
                <a:ext uri="{FF2B5EF4-FFF2-40B4-BE49-F238E27FC236}">
                  <a16:creationId xmlns:a16="http://schemas.microsoft.com/office/drawing/2014/main" id="{CE61928A-5742-4C51-6C10-B554EFBBE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213" y="1163638"/>
              <a:ext cx="249238" cy="504825"/>
            </a:xfrm>
            <a:custGeom>
              <a:avLst/>
              <a:gdLst>
                <a:gd name="T0" fmla="*/ 454 w 471"/>
                <a:gd name="T1" fmla="*/ 214 h 956"/>
                <a:gd name="T2" fmla="*/ 471 w 471"/>
                <a:gd name="T3" fmla="*/ 896 h 956"/>
                <a:gd name="T4" fmla="*/ 471 w 471"/>
                <a:gd name="T5" fmla="*/ 896 h 956"/>
                <a:gd name="T6" fmla="*/ 356 w 471"/>
                <a:gd name="T7" fmla="*/ 910 h 956"/>
                <a:gd name="T8" fmla="*/ 223 w 471"/>
                <a:gd name="T9" fmla="*/ 927 h 956"/>
                <a:gd name="T10" fmla="*/ 223 w 471"/>
                <a:gd name="T11" fmla="*/ 927 h 956"/>
                <a:gd name="T12" fmla="*/ 188 w 471"/>
                <a:gd name="T13" fmla="*/ 933 h 956"/>
                <a:gd name="T14" fmla="*/ 152 w 471"/>
                <a:gd name="T15" fmla="*/ 939 h 956"/>
                <a:gd name="T16" fmla="*/ 121 w 471"/>
                <a:gd name="T17" fmla="*/ 947 h 956"/>
                <a:gd name="T18" fmla="*/ 90 w 471"/>
                <a:gd name="T19" fmla="*/ 956 h 956"/>
                <a:gd name="T20" fmla="*/ 0 w 471"/>
                <a:gd name="T21" fmla="*/ 0 h 956"/>
                <a:gd name="T22" fmla="*/ 0 w 471"/>
                <a:gd name="T23" fmla="*/ 0 h 956"/>
                <a:gd name="T24" fmla="*/ 34 w 471"/>
                <a:gd name="T25" fmla="*/ 12 h 956"/>
                <a:gd name="T26" fmla="*/ 78 w 471"/>
                <a:gd name="T27" fmla="*/ 28 h 956"/>
                <a:gd name="T28" fmla="*/ 130 w 471"/>
                <a:gd name="T29" fmla="*/ 49 h 956"/>
                <a:gd name="T30" fmla="*/ 188 w 471"/>
                <a:gd name="T31" fmla="*/ 75 h 956"/>
                <a:gd name="T32" fmla="*/ 250 w 471"/>
                <a:gd name="T33" fmla="*/ 105 h 956"/>
                <a:gd name="T34" fmla="*/ 316 w 471"/>
                <a:gd name="T35" fmla="*/ 137 h 956"/>
                <a:gd name="T36" fmla="*/ 384 w 471"/>
                <a:gd name="T37" fmla="*/ 174 h 956"/>
                <a:gd name="T38" fmla="*/ 454 w 471"/>
                <a:gd name="T39" fmla="*/ 214 h 956"/>
                <a:gd name="T40" fmla="*/ 454 w 471"/>
                <a:gd name="T41" fmla="*/ 214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1" h="956">
                  <a:moveTo>
                    <a:pt x="454" y="214"/>
                  </a:moveTo>
                  <a:lnTo>
                    <a:pt x="471" y="896"/>
                  </a:lnTo>
                  <a:lnTo>
                    <a:pt x="471" y="896"/>
                  </a:lnTo>
                  <a:lnTo>
                    <a:pt x="356" y="910"/>
                  </a:lnTo>
                  <a:lnTo>
                    <a:pt x="223" y="927"/>
                  </a:lnTo>
                  <a:lnTo>
                    <a:pt x="223" y="927"/>
                  </a:lnTo>
                  <a:lnTo>
                    <a:pt x="188" y="933"/>
                  </a:lnTo>
                  <a:lnTo>
                    <a:pt x="152" y="939"/>
                  </a:lnTo>
                  <a:lnTo>
                    <a:pt x="121" y="947"/>
                  </a:lnTo>
                  <a:lnTo>
                    <a:pt x="90" y="9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" y="12"/>
                  </a:lnTo>
                  <a:lnTo>
                    <a:pt x="78" y="28"/>
                  </a:lnTo>
                  <a:lnTo>
                    <a:pt x="130" y="49"/>
                  </a:lnTo>
                  <a:lnTo>
                    <a:pt x="188" y="75"/>
                  </a:lnTo>
                  <a:lnTo>
                    <a:pt x="250" y="105"/>
                  </a:lnTo>
                  <a:lnTo>
                    <a:pt x="316" y="137"/>
                  </a:lnTo>
                  <a:lnTo>
                    <a:pt x="384" y="174"/>
                  </a:lnTo>
                  <a:lnTo>
                    <a:pt x="454" y="214"/>
                  </a:lnTo>
                  <a:lnTo>
                    <a:pt x="454" y="21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0" name="Freeform 147">
              <a:extLst>
                <a:ext uri="{FF2B5EF4-FFF2-40B4-BE49-F238E27FC236}">
                  <a16:creationId xmlns:a16="http://schemas.microsoft.com/office/drawing/2014/main" id="{6C4762C2-4776-6DFF-AA9A-6465D2E26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600450"/>
              <a:ext cx="1331913" cy="2828925"/>
            </a:xfrm>
            <a:custGeom>
              <a:avLst/>
              <a:gdLst>
                <a:gd name="T0" fmla="*/ 627 w 2518"/>
                <a:gd name="T1" fmla="*/ 5261 h 5347"/>
                <a:gd name="T2" fmla="*/ 512 w 2518"/>
                <a:gd name="T3" fmla="*/ 4572 h 5347"/>
                <a:gd name="T4" fmla="*/ 435 w 2518"/>
                <a:gd name="T5" fmla="*/ 4094 h 5347"/>
                <a:gd name="T6" fmla="*/ 361 w 2518"/>
                <a:gd name="T7" fmla="*/ 3444 h 5347"/>
                <a:gd name="T8" fmla="*/ 341 w 2518"/>
                <a:gd name="T9" fmla="*/ 3080 h 5347"/>
                <a:gd name="T10" fmla="*/ 318 w 2518"/>
                <a:gd name="T11" fmla="*/ 2590 h 5347"/>
                <a:gd name="T12" fmla="*/ 259 w 2518"/>
                <a:gd name="T13" fmla="*/ 1971 h 5347"/>
                <a:gd name="T14" fmla="*/ 173 w 2518"/>
                <a:gd name="T15" fmla="*/ 1401 h 5347"/>
                <a:gd name="T16" fmla="*/ 102 w 2518"/>
                <a:gd name="T17" fmla="*/ 1014 h 5347"/>
                <a:gd name="T18" fmla="*/ 38 w 2518"/>
                <a:gd name="T19" fmla="*/ 482 h 5347"/>
                <a:gd name="T20" fmla="*/ 172 w 2518"/>
                <a:gd name="T21" fmla="*/ 2 h 5347"/>
                <a:gd name="T22" fmla="*/ 674 w 2518"/>
                <a:gd name="T23" fmla="*/ 20 h 5347"/>
                <a:gd name="T24" fmla="*/ 1114 w 2518"/>
                <a:gd name="T25" fmla="*/ 57 h 5347"/>
                <a:gd name="T26" fmla="*/ 2309 w 2518"/>
                <a:gd name="T27" fmla="*/ 110 h 5347"/>
                <a:gd name="T28" fmla="*/ 2518 w 2518"/>
                <a:gd name="T29" fmla="*/ 98 h 5347"/>
                <a:gd name="T30" fmla="*/ 2508 w 2518"/>
                <a:gd name="T31" fmla="*/ 600 h 5347"/>
                <a:gd name="T32" fmla="*/ 2500 w 2518"/>
                <a:gd name="T33" fmla="*/ 1649 h 5347"/>
                <a:gd name="T34" fmla="*/ 2508 w 2518"/>
                <a:gd name="T35" fmla="*/ 2164 h 5347"/>
                <a:gd name="T36" fmla="*/ 2493 w 2518"/>
                <a:gd name="T37" fmla="*/ 2432 h 5347"/>
                <a:gd name="T38" fmla="*/ 2444 w 2518"/>
                <a:gd name="T39" fmla="*/ 2738 h 5347"/>
                <a:gd name="T40" fmla="*/ 2331 w 2518"/>
                <a:gd name="T41" fmla="*/ 3165 h 5347"/>
                <a:gd name="T42" fmla="*/ 2220 w 2518"/>
                <a:gd name="T43" fmla="*/ 3493 h 5347"/>
                <a:gd name="T44" fmla="*/ 2015 w 2518"/>
                <a:gd name="T45" fmla="*/ 4148 h 5347"/>
                <a:gd name="T46" fmla="*/ 1970 w 2518"/>
                <a:gd name="T47" fmla="*/ 4256 h 5347"/>
                <a:gd name="T48" fmla="*/ 1901 w 2518"/>
                <a:gd name="T49" fmla="*/ 4326 h 5347"/>
                <a:gd name="T50" fmla="*/ 1820 w 2518"/>
                <a:gd name="T51" fmla="*/ 4373 h 5347"/>
                <a:gd name="T52" fmla="*/ 1658 w 2518"/>
                <a:gd name="T53" fmla="*/ 4424 h 5347"/>
                <a:gd name="T54" fmla="*/ 1533 w 2518"/>
                <a:gd name="T55" fmla="*/ 4435 h 5347"/>
                <a:gd name="T56" fmla="*/ 1444 w 2518"/>
                <a:gd name="T57" fmla="*/ 4397 h 5347"/>
                <a:gd name="T58" fmla="*/ 1334 w 2518"/>
                <a:gd name="T59" fmla="*/ 4289 h 5347"/>
                <a:gd name="T60" fmla="*/ 1323 w 2518"/>
                <a:gd name="T61" fmla="*/ 4182 h 5347"/>
                <a:gd name="T62" fmla="*/ 1407 w 2518"/>
                <a:gd name="T63" fmla="*/ 3617 h 5347"/>
                <a:gd name="T64" fmla="*/ 1432 w 2518"/>
                <a:gd name="T65" fmla="*/ 3478 h 5347"/>
                <a:gd name="T66" fmla="*/ 1553 w 2518"/>
                <a:gd name="T67" fmla="*/ 3054 h 5347"/>
                <a:gd name="T68" fmla="*/ 1587 w 2518"/>
                <a:gd name="T69" fmla="*/ 2894 h 5347"/>
                <a:gd name="T70" fmla="*/ 1600 w 2518"/>
                <a:gd name="T71" fmla="*/ 2556 h 5347"/>
                <a:gd name="T72" fmla="*/ 1573 w 2518"/>
                <a:gd name="T73" fmla="*/ 2022 h 5347"/>
                <a:gd name="T74" fmla="*/ 1521 w 2518"/>
                <a:gd name="T75" fmla="*/ 1542 h 5347"/>
                <a:gd name="T76" fmla="*/ 1454 w 2518"/>
                <a:gd name="T77" fmla="*/ 1186 h 5347"/>
                <a:gd name="T78" fmla="*/ 1312 w 2518"/>
                <a:gd name="T79" fmla="*/ 625 h 5347"/>
                <a:gd name="T80" fmla="*/ 1262 w 2518"/>
                <a:gd name="T81" fmla="*/ 1455 h 5347"/>
                <a:gd name="T82" fmla="*/ 1245 w 2518"/>
                <a:gd name="T83" fmla="*/ 2057 h 5347"/>
                <a:gd name="T84" fmla="*/ 1241 w 2518"/>
                <a:gd name="T85" fmla="*/ 2557 h 5347"/>
                <a:gd name="T86" fmla="*/ 1226 w 2518"/>
                <a:gd name="T87" fmla="*/ 3378 h 5347"/>
                <a:gd name="T88" fmla="*/ 1232 w 2518"/>
                <a:gd name="T89" fmla="*/ 3863 h 5347"/>
                <a:gd name="T90" fmla="*/ 1228 w 2518"/>
                <a:gd name="T91" fmla="*/ 4469 h 5347"/>
                <a:gd name="T92" fmla="*/ 1268 w 2518"/>
                <a:gd name="T93" fmla="*/ 4779 h 5347"/>
                <a:gd name="T94" fmla="*/ 1310 w 2518"/>
                <a:gd name="T95" fmla="*/ 5075 h 5347"/>
                <a:gd name="T96" fmla="*/ 1303 w 2518"/>
                <a:gd name="T97" fmla="*/ 5207 h 5347"/>
                <a:gd name="T98" fmla="*/ 1273 w 2518"/>
                <a:gd name="T99" fmla="*/ 5266 h 5347"/>
                <a:gd name="T100" fmla="*/ 1232 w 2518"/>
                <a:gd name="T101" fmla="*/ 5293 h 5347"/>
                <a:gd name="T102" fmla="*/ 1134 w 2518"/>
                <a:gd name="T103" fmla="*/ 5307 h 5347"/>
                <a:gd name="T104" fmla="*/ 878 w 2518"/>
                <a:gd name="T105" fmla="*/ 5296 h 5347"/>
                <a:gd name="T106" fmla="*/ 725 w 2518"/>
                <a:gd name="T107" fmla="*/ 5316 h 5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8" h="5347">
                  <a:moveTo>
                    <a:pt x="661" y="5337"/>
                  </a:moveTo>
                  <a:lnTo>
                    <a:pt x="661" y="5337"/>
                  </a:lnTo>
                  <a:lnTo>
                    <a:pt x="640" y="5347"/>
                  </a:lnTo>
                  <a:lnTo>
                    <a:pt x="640" y="5347"/>
                  </a:lnTo>
                  <a:lnTo>
                    <a:pt x="627" y="5261"/>
                  </a:lnTo>
                  <a:lnTo>
                    <a:pt x="596" y="5052"/>
                  </a:lnTo>
                  <a:lnTo>
                    <a:pt x="574" y="4925"/>
                  </a:lnTo>
                  <a:lnTo>
                    <a:pt x="553" y="4797"/>
                  </a:lnTo>
                  <a:lnTo>
                    <a:pt x="532" y="4677"/>
                  </a:lnTo>
                  <a:lnTo>
                    <a:pt x="512" y="4572"/>
                  </a:lnTo>
                  <a:lnTo>
                    <a:pt x="512" y="4572"/>
                  </a:lnTo>
                  <a:lnTo>
                    <a:pt x="502" y="4519"/>
                  </a:lnTo>
                  <a:lnTo>
                    <a:pt x="490" y="4452"/>
                  </a:lnTo>
                  <a:lnTo>
                    <a:pt x="463" y="4290"/>
                  </a:lnTo>
                  <a:lnTo>
                    <a:pt x="435" y="4094"/>
                  </a:lnTo>
                  <a:lnTo>
                    <a:pt x="408" y="3880"/>
                  </a:lnTo>
                  <a:lnTo>
                    <a:pt x="394" y="3770"/>
                  </a:lnTo>
                  <a:lnTo>
                    <a:pt x="382" y="3660"/>
                  </a:lnTo>
                  <a:lnTo>
                    <a:pt x="371" y="3550"/>
                  </a:lnTo>
                  <a:lnTo>
                    <a:pt x="361" y="3444"/>
                  </a:lnTo>
                  <a:lnTo>
                    <a:pt x="353" y="3343"/>
                  </a:lnTo>
                  <a:lnTo>
                    <a:pt x="347" y="3246"/>
                  </a:lnTo>
                  <a:lnTo>
                    <a:pt x="343" y="3160"/>
                  </a:lnTo>
                  <a:lnTo>
                    <a:pt x="341" y="3080"/>
                  </a:lnTo>
                  <a:lnTo>
                    <a:pt x="341" y="3080"/>
                  </a:lnTo>
                  <a:lnTo>
                    <a:pt x="340" y="3000"/>
                  </a:lnTo>
                  <a:lnTo>
                    <a:pt x="337" y="2911"/>
                  </a:lnTo>
                  <a:lnTo>
                    <a:pt x="333" y="2812"/>
                  </a:lnTo>
                  <a:lnTo>
                    <a:pt x="327" y="2704"/>
                  </a:lnTo>
                  <a:lnTo>
                    <a:pt x="318" y="2590"/>
                  </a:lnTo>
                  <a:lnTo>
                    <a:pt x="308" y="2471"/>
                  </a:lnTo>
                  <a:lnTo>
                    <a:pt x="299" y="2348"/>
                  </a:lnTo>
                  <a:lnTo>
                    <a:pt x="286" y="2223"/>
                  </a:lnTo>
                  <a:lnTo>
                    <a:pt x="273" y="2097"/>
                  </a:lnTo>
                  <a:lnTo>
                    <a:pt x="259" y="1971"/>
                  </a:lnTo>
                  <a:lnTo>
                    <a:pt x="243" y="1847"/>
                  </a:lnTo>
                  <a:lnTo>
                    <a:pt x="226" y="1728"/>
                  </a:lnTo>
                  <a:lnTo>
                    <a:pt x="209" y="1611"/>
                  </a:lnTo>
                  <a:lnTo>
                    <a:pt x="192" y="1502"/>
                  </a:lnTo>
                  <a:lnTo>
                    <a:pt x="173" y="1401"/>
                  </a:lnTo>
                  <a:lnTo>
                    <a:pt x="154" y="1307"/>
                  </a:lnTo>
                  <a:lnTo>
                    <a:pt x="154" y="1307"/>
                  </a:lnTo>
                  <a:lnTo>
                    <a:pt x="135" y="1216"/>
                  </a:lnTo>
                  <a:lnTo>
                    <a:pt x="118" y="1118"/>
                  </a:lnTo>
                  <a:lnTo>
                    <a:pt x="102" y="1014"/>
                  </a:lnTo>
                  <a:lnTo>
                    <a:pt x="87" y="908"/>
                  </a:lnTo>
                  <a:lnTo>
                    <a:pt x="73" y="800"/>
                  </a:lnTo>
                  <a:lnTo>
                    <a:pt x="61" y="691"/>
                  </a:lnTo>
                  <a:lnTo>
                    <a:pt x="50" y="584"/>
                  </a:lnTo>
                  <a:lnTo>
                    <a:pt x="38" y="482"/>
                  </a:lnTo>
                  <a:lnTo>
                    <a:pt x="23" y="294"/>
                  </a:lnTo>
                  <a:lnTo>
                    <a:pt x="10" y="1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2" y="2"/>
                  </a:lnTo>
                  <a:lnTo>
                    <a:pt x="272" y="3"/>
                  </a:lnTo>
                  <a:lnTo>
                    <a:pt x="375" y="6"/>
                  </a:lnTo>
                  <a:lnTo>
                    <a:pt x="479" y="9"/>
                  </a:lnTo>
                  <a:lnTo>
                    <a:pt x="580" y="14"/>
                  </a:lnTo>
                  <a:lnTo>
                    <a:pt x="674" y="20"/>
                  </a:lnTo>
                  <a:lnTo>
                    <a:pt x="756" y="29"/>
                  </a:lnTo>
                  <a:lnTo>
                    <a:pt x="756" y="29"/>
                  </a:lnTo>
                  <a:lnTo>
                    <a:pt x="820" y="36"/>
                  </a:lnTo>
                  <a:lnTo>
                    <a:pt x="902" y="43"/>
                  </a:lnTo>
                  <a:lnTo>
                    <a:pt x="1114" y="57"/>
                  </a:lnTo>
                  <a:lnTo>
                    <a:pt x="1367" y="71"/>
                  </a:lnTo>
                  <a:lnTo>
                    <a:pt x="1636" y="85"/>
                  </a:lnTo>
                  <a:lnTo>
                    <a:pt x="1899" y="97"/>
                  </a:lnTo>
                  <a:lnTo>
                    <a:pt x="2132" y="105"/>
                  </a:lnTo>
                  <a:lnTo>
                    <a:pt x="2309" y="110"/>
                  </a:lnTo>
                  <a:lnTo>
                    <a:pt x="2372" y="110"/>
                  </a:lnTo>
                  <a:lnTo>
                    <a:pt x="2410" y="108"/>
                  </a:lnTo>
                  <a:lnTo>
                    <a:pt x="2410" y="108"/>
                  </a:lnTo>
                  <a:lnTo>
                    <a:pt x="2464" y="104"/>
                  </a:lnTo>
                  <a:lnTo>
                    <a:pt x="2518" y="98"/>
                  </a:lnTo>
                  <a:lnTo>
                    <a:pt x="2518" y="98"/>
                  </a:lnTo>
                  <a:lnTo>
                    <a:pt x="2512" y="294"/>
                  </a:lnTo>
                  <a:lnTo>
                    <a:pt x="2510" y="460"/>
                  </a:lnTo>
                  <a:lnTo>
                    <a:pt x="2508" y="600"/>
                  </a:lnTo>
                  <a:lnTo>
                    <a:pt x="2508" y="600"/>
                  </a:lnTo>
                  <a:lnTo>
                    <a:pt x="2507" y="682"/>
                  </a:lnTo>
                  <a:lnTo>
                    <a:pt x="2505" y="816"/>
                  </a:lnTo>
                  <a:lnTo>
                    <a:pt x="2501" y="1192"/>
                  </a:lnTo>
                  <a:lnTo>
                    <a:pt x="2500" y="1415"/>
                  </a:lnTo>
                  <a:lnTo>
                    <a:pt x="2500" y="1649"/>
                  </a:lnTo>
                  <a:lnTo>
                    <a:pt x="2503" y="1884"/>
                  </a:lnTo>
                  <a:lnTo>
                    <a:pt x="2504" y="1998"/>
                  </a:lnTo>
                  <a:lnTo>
                    <a:pt x="2507" y="2108"/>
                  </a:lnTo>
                  <a:lnTo>
                    <a:pt x="2507" y="2108"/>
                  </a:lnTo>
                  <a:lnTo>
                    <a:pt x="2508" y="2164"/>
                  </a:lnTo>
                  <a:lnTo>
                    <a:pt x="2507" y="2218"/>
                  </a:lnTo>
                  <a:lnTo>
                    <a:pt x="2505" y="2272"/>
                  </a:lnTo>
                  <a:lnTo>
                    <a:pt x="2503" y="2326"/>
                  </a:lnTo>
                  <a:lnTo>
                    <a:pt x="2498" y="2378"/>
                  </a:lnTo>
                  <a:lnTo>
                    <a:pt x="2493" y="2432"/>
                  </a:lnTo>
                  <a:lnTo>
                    <a:pt x="2487" y="2485"/>
                  </a:lnTo>
                  <a:lnTo>
                    <a:pt x="2480" y="2537"/>
                  </a:lnTo>
                  <a:lnTo>
                    <a:pt x="2473" y="2588"/>
                  </a:lnTo>
                  <a:lnTo>
                    <a:pt x="2464" y="2640"/>
                  </a:lnTo>
                  <a:lnTo>
                    <a:pt x="2444" y="2738"/>
                  </a:lnTo>
                  <a:lnTo>
                    <a:pt x="2423" y="2834"/>
                  </a:lnTo>
                  <a:lnTo>
                    <a:pt x="2400" y="2925"/>
                  </a:lnTo>
                  <a:lnTo>
                    <a:pt x="2377" y="3010"/>
                  </a:lnTo>
                  <a:lnTo>
                    <a:pt x="2353" y="3091"/>
                  </a:lnTo>
                  <a:lnTo>
                    <a:pt x="2331" y="3165"/>
                  </a:lnTo>
                  <a:lnTo>
                    <a:pt x="2308" y="3233"/>
                  </a:lnTo>
                  <a:lnTo>
                    <a:pt x="2269" y="3344"/>
                  </a:lnTo>
                  <a:lnTo>
                    <a:pt x="2242" y="3421"/>
                  </a:lnTo>
                  <a:lnTo>
                    <a:pt x="2242" y="3421"/>
                  </a:lnTo>
                  <a:lnTo>
                    <a:pt x="2220" y="3493"/>
                  </a:lnTo>
                  <a:lnTo>
                    <a:pt x="2191" y="3589"/>
                  </a:lnTo>
                  <a:lnTo>
                    <a:pt x="2122" y="3819"/>
                  </a:lnTo>
                  <a:lnTo>
                    <a:pt x="2085" y="3938"/>
                  </a:lnTo>
                  <a:lnTo>
                    <a:pt x="2048" y="4050"/>
                  </a:lnTo>
                  <a:lnTo>
                    <a:pt x="2015" y="4148"/>
                  </a:lnTo>
                  <a:lnTo>
                    <a:pt x="2001" y="4188"/>
                  </a:lnTo>
                  <a:lnTo>
                    <a:pt x="1987" y="4222"/>
                  </a:lnTo>
                  <a:lnTo>
                    <a:pt x="1987" y="4222"/>
                  </a:lnTo>
                  <a:lnTo>
                    <a:pt x="1978" y="4239"/>
                  </a:lnTo>
                  <a:lnTo>
                    <a:pt x="1970" y="4256"/>
                  </a:lnTo>
                  <a:lnTo>
                    <a:pt x="1958" y="4272"/>
                  </a:lnTo>
                  <a:lnTo>
                    <a:pt x="1945" y="4286"/>
                  </a:lnTo>
                  <a:lnTo>
                    <a:pt x="1933" y="4300"/>
                  </a:lnTo>
                  <a:lnTo>
                    <a:pt x="1917" y="4313"/>
                  </a:lnTo>
                  <a:lnTo>
                    <a:pt x="1901" y="4326"/>
                  </a:lnTo>
                  <a:lnTo>
                    <a:pt x="1886" y="4337"/>
                  </a:lnTo>
                  <a:lnTo>
                    <a:pt x="1886" y="4337"/>
                  </a:lnTo>
                  <a:lnTo>
                    <a:pt x="1864" y="4350"/>
                  </a:lnTo>
                  <a:lnTo>
                    <a:pt x="1843" y="4363"/>
                  </a:lnTo>
                  <a:lnTo>
                    <a:pt x="1820" y="4373"/>
                  </a:lnTo>
                  <a:lnTo>
                    <a:pt x="1798" y="4383"/>
                  </a:lnTo>
                  <a:lnTo>
                    <a:pt x="1774" y="4393"/>
                  </a:lnTo>
                  <a:lnTo>
                    <a:pt x="1751" y="4400"/>
                  </a:lnTo>
                  <a:lnTo>
                    <a:pt x="1704" y="4414"/>
                  </a:lnTo>
                  <a:lnTo>
                    <a:pt x="1658" y="4424"/>
                  </a:lnTo>
                  <a:lnTo>
                    <a:pt x="1614" y="4431"/>
                  </a:lnTo>
                  <a:lnTo>
                    <a:pt x="1576" y="4434"/>
                  </a:lnTo>
                  <a:lnTo>
                    <a:pt x="1543" y="4435"/>
                  </a:lnTo>
                  <a:lnTo>
                    <a:pt x="1543" y="4435"/>
                  </a:lnTo>
                  <a:lnTo>
                    <a:pt x="1533" y="4435"/>
                  </a:lnTo>
                  <a:lnTo>
                    <a:pt x="1523" y="4434"/>
                  </a:lnTo>
                  <a:lnTo>
                    <a:pt x="1504" y="4428"/>
                  </a:lnTo>
                  <a:lnTo>
                    <a:pt x="1482" y="4420"/>
                  </a:lnTo>
                  <a:lnTo>
                    <a:pt x="1462" y="4410"/>
                  </a:lnTo>
                  <a:lnTo>
                    <a:pt x="1444" y="4397"/>
                  </a:lnTo>
                  <a:lnTo>
                    <a:pt x="1424" y="4381"/>
                  </a:lnTo>
                  <a:lnTo>
                    <a:pt x="1407" y="4366"/>
                  </a:lnTo>
                  <a:lnTo>
                    <a:pt x="1390" y="4350"/>
                  </a:lnTo>
                  <a:lnTo>
                    <a:pt x="1359" y="4319"/>
                  </a:lnTo>
                  <a:lnTo>
                    <a:pt x="1334" y="4289"/>
                  </a:lnTo>
                  <a:lnTo>
                    <a:pt x="1319" y="4268"/>
                  </a:lnTo>
                  <a:lnTo>
                    <a:pt x="1310" y="4258"/>
                  </a:lnTo>
                  <a:lnTo>
                    <a:pt x="1310" y="4256"/>
                  </a:lnTo>
                  <a:lnTo>
                    <a:pt x="1310" y="4256"/>
                  </a:lnTo>
                  <a:lnTo>
                    <a:pt x="1323" y="4182"/>
                  </a:lnTo>
                  <a:lnTo>
                    <a:pt x="1353" y="4003"/>
                  </a:lnTo>
                  <a:lnTo>
                    <a:pt x="1369" y="3898"/>
                  </a:lnTo>
                  <a:lnTo>
                    <a:pt x="1384" y="3793"/>
                  </a:lnTo>
                  <a:lnTo>
                    <a:pt x="1398" y="3697"/>
                  </a:lnTo>
                  <a:lnTo>
                    <a:pt x="1407" y="3617"/>
                  </a:lnTo>
                  <a:lnTo>
                    <a:pt x="1407" y="3617"/>
                  </a:lnTo>
                  <a:lnTo>
                    <a:pt x="1411" y="3583"/>
                  </a:lnTo>
                  <a:lnTo>
                    <a:pt x="1417" y="3549"/>
                  </a:lnTo>
                  <a:lnTo>
                    <a:pt x="1424" y="3513"/>
                  </a:lnTo>
                  <a:lnTo>
                    <a:pt x="1432" y="3478"/>
                  </a:lnTo>
                  <a:lnTo>
                    <a:pt x="1452" y="3402"/>
                  </a:lnTo>
                  <a:lnTo>
                    <a:pt x="1477" y="3323"/>
                  </a:lnTo>
                  <a:lnTo>
                    <a:pt x="1502" y="3239"/>
                  </a:lnTo>
                  <a:lnTo>
                    <a:pt x="1528" y="3150"/>
                  </a:lnTo>
                  <a:lnTo>
                    <a:pt x="1553" y="3054"/>
                  </a:lnTo>
                  <a:lnTo>
                    <a:pt x="1566" y="3005"/>
                  </a:lnTo>
                  <a:lnTo>
                    <a:pt x="1577" y="2952"/>
                  </a:lnTo>
                  <a:lnTo>
                    <a:pt x="1577" y="2952"/>
                  </a:lnTo>
                  <a:lnTo>
                    <a:pt x="1583" y="2925"/>
                  </a:lnTo>
                  <a:lnTo>
                    <a:pt x="1587" y="2894"/>
                  </a:lnTo>
                  <a:lnTo>
                    <a:pt x="1592" y="2860"/>
                  </a:lnTo>
                  <a:lnTo>
                    <a:pt x="1594" y="2823"/>
                  </a:lnTo>
                  <a:lnTo>
                    <a:pt x="1599" y="2742"/>
                  </a:lnTo>
                  <a:lnTo>
                    <a:pt x="1600" y="2652"/>
                  </a:lnTo>
                  <a:lnTo>
                    <a:pt x="1600" y="2556"/>
                  </a:lnTo>
                  <a:lnTo>
                    <a:pt x="1597" y="2454"/>
                  </a:lnTo>
                  <a:lnTo>
                    <a:pt x="1594" y="2348"/>
                  </a:lnTo>
                  <a:lnTo>
                    <a:pt x="1589" y="2240"/>
                  </a:lnTo>
                  <a:lnTo>
                    <a:pt x="1582" y="2131"/>
                  </a:lnTo>
                  <a:lnTo>
                    <a:pt x="1573" y="2022"/>
                  </a:lnTo>
                  <a:lnTo>
                    <a:pt x="1563" y="1915"/>
                  </a:lnTo>
                  <a:lnTo>
                    <a:pt x="1553" y="1813"/>
                  </a:lnTo>
                  <a:lnTo>
                    <a:pt x="1543" y="1715"/>
                  </a:lnTo>
                  <a:lnTo>
                    <a:pt x="1532" y="1624"/>
                  </a:lnTo>
                  <a:lnTo>
                    <a:pt x="1521" y="1542"/>
                  </a:lnTo>
                  <a:lnTo>
                    <a:pt x="1509" y="1469"/>
                  </a:lnTo>
                  <a:lnTo>
                    <a:pt x="1509" y="1469"/>
                  </a:lnTo>
                  <a:lnTo>
                    <a:pt x="1498" y="1401"/>
                  </a:lnTo>
                  <a:lnTo>
                    <a:pt x="1484" y="1330"/>
                  </a:lnTo>
                  <a:lnTo>
                    <a:pt x="1454" y="1186"/>
                  </a:lnTo>
                  <a:lnTo>
                    <a:pt x="1421" y="1046"/>
                  </a:lnTo>
                  <a:lnTo>
                    <a:pt x="1388" y="914"/>
                  </a:lnTo>
                  <a:lnTo>
                    <a:pt x="1359" y="799"/>
                  </a:lnTo>
                  <a:lnTo>
                    <a:pt x="1334" y="708"/>
                  </a:lnTo>
                  <a:lnTo>
                    <a:pt x="1312" y="625"/>
                  </a:lnTo>
                  <a:lnTo>
                    <a:pt x="1312" y="625"/>
                  </a:lnTo>
                  <a:lnTo>
                    <a:pt x="1300" y="801"/>
                  </a:lnTo>
                  <a:lnTo>
                    <a:pt x="1289" y="989"/>
                  </a:lnTo>
                  <a:lnTo>
                    <a:pt x="1275" y="1213"/>
                  </a:lnTo>
                  <a:lnTo>
                    <a:pt x="1262" y="1455"/>
                  </a:lnTo>
                  <a:lnTo>
                    <a:pt x="1252" y="1691"/>
                  </a:lnTo>
                  <a:lnTo>
                    <a:pt x="1248" y="1799"/>
                  </a:lnTo>
                  <a:lnTo>
                    <a:pt x="1245" y="1898"/>
                  </a:lnTo>
                  <a:lnTo>
                    <a:pt x="1245" y="1985"/>
                  </a:lnTo>
                  <a:lnTo>
                    <a:pt x="1245" y="2057"/>
                  </a:lnTo>
                  <a:lnTo>
                    <a:pt x="1245" y="2057"/>
                  </a:lnTo>
                  <a:lnTo>
                    <a:pt x="1246" y="2125"/>
                  </a:lnTo>
                  <a:lnTo>
                    <a:pt x="1246" y="2201"/>
                  </a:lnTo>
                  <a:lnTo>
                    <a:pt x="1245" y="2371"/>
                  </a:lnTo>
                  <a:lnTo>
                    <a:pt x="1241" y="2557"/>
                  </a:lnTo>
                  <a:lnTo>
                    <a:pt x="1236" y="2752"/>
                  </a:lnTo>
                  <a:lnTo>
                    <a:pt x="1232" y="2948"/>
                  </a:lnTo>
                  <a:lnTo>
                    <a:pt x="1228" y="3134"/>
                  </a:lnTo>
                  <a:lnTo>
                    <a:pt x="1226" y="3303"/>
                  </a:lnTo>
                  <a:lnTo>
                    <a:pt x="1226" y="3378"/>
                  </a:lnTo>
                  <a:lnTo>
                    <a:pt x="1228" y="3447"/>
                  </a:lnTo>
                  <a:lnTo>
                    <a:pt x="1228" y="3447"/>
                  </a:lnTo>
                  <a:lnTo>
                    <a:pt x="1229" y="3543"/>
                  </a:lnTo>
                  <a:lnTo>
                    <a:pt x="1231" y="3645"/>
                  </a:lnTo>
                  <a:lnTo>
                    <a:pt x="1232" y="3863"/>
                  </a:lnTo>
                  <a:lnTo>
                    <a:pt x="1231" y="4076"/>
                  </a:lnTo>
                  <a:lnTo>
                    <a:pt x="1229" y="4266"/>
                  </a:lnTo>
                  <a:lnTo>
                    <a:pt x="1229" y="4266"/>
                  </a:lnTo>
                  <a:lnTo>
                    <a:pt x="1228" y="4469"/>
                  </a:lnTo>
                  <a:lnTo>
                    <a:pt x="1228" y="4469"/>
                  </a:lnTo>
                  <a:lnTo>
                    <a:pt x="1229" y="4498"/>
                  </a:lnTo>
                  <a:lnTo>
                    <a:pt x="1231" y="4530"/>
                  </a:lnTo>
                  <a:lnTo>
                    <a:pt x="1241" y="4604"/>
                  </a:lnTo>
                  <a:lnTo>
                    <a:pt x="1252" y="4690"/>
                  </a:lnTo>
                  <a:lnTo>
                    <a:pt x="1268" y="4779"/>
                  </a:lnTo>
                  <a:lnTo>
                    <a:pt x="1295" y="4950"/>
                  </a:lnTo>
                  <a:lnTo>
                    <a:pt x="1305" y="5021"/>
                  </a:lnTo>
                  <a:lnTo>
                    <a:pt x="1309" y="5050"/>
                  </a:lnTo>
                  <a:lnTo>
                    <a:pt x="1310" y="5075"/>
                  </a:lnTo>
                  <a:lnTo>
                    <a:pt x="1310" y="5075"/>
                  </a:lnTo>
                  <a:lnTo>
                    <a:pt x="1312" y="5107"/>
                  </a:lnTo>
                  <a:lnTo>
                    <a:pt x="1312" y="5136"/>
                  </a:lnTo>
                  <a:lnTo>
                    <a:pt x="1310" y="5163"/>
                  </a:lnTo>
                  <a:lnTo>
                    <a:pt x="1307" y="5185"/>
                  </a:lnTo>
                  <a:lnTo>
                    <a:pt x="1303" y="5207"/>
                  </a:lnTo>
                  <a:lnTo>
                    <a:pt x="1298" y="5225"/>
                  </a:lnTo>
                  <a:lnTo>
                    <a:pt x="1290" y="5242"/>
                  </a:lnTo>
                  <a:lnTo>
                    <a:pt x="1280" y="5256"/>
                  </a:lnTo>
                  <a:lnTo>
                    <a:pt x="1280" y="5256"/>
                  </a:lnTo>
                  <a:lnTo>
                    <a:pt x="1273" y="5266"/>
                  </a:lnTo>
                  <a:lnTo>
                    <a:pt x="1265" y="5273"/>
                  </a:lnTo>
                  <a:lnTo>
                    <a:pt x="1256" y="5280"/>
                  </a:lnTo>
                  <a:lnTo>
                    <a:pt x="1245" y="5288"/>
                  </a:lnTo>
                  <a:lnTo>
                    <a:pt x="1245" y="5288"/>
                  </a:lnTo>
                  <a:lnTo>
                    <a:pt x="1232" y="5293"/>
                  </a:lnTo>
                  <a:lnTo>
                    <a:pt x="1217" y="5299"/>
                  </a:lnTo>
                  <a:lnTo>
                    <a:pt x="1199" y="5302"/>
                  </a:lnTo>
                  <a:lnTo>
                    <a:pt x="1180" y="5305"/>
                  </a:lnTo>
                  <a:lnTo>
                    <a:pt x="1158" y="5306"/>
                  </a:lnTo>
                  <a:lnTo>
                    <a:pt x="1134" y="5307"/>
                  </a:lnTo>
                  <a:lnTo>
                    <a:pt x="1084" y="5307"/>
                  </a:lnTo>
                  <a:lnTo>
                    <a:pt x="1032" y="5306"/>
                  </a:lnTo>
                  <a:lnTo>
                    <a:pt x="978" y="5303"/>
                  </a:lnTo>
                  <a:lnTo>
                    <a:pt x="878" y="5296"/>
                  </a:lnTo>
                  <a:lnTo>
                    <a:pt x="878" y="5296"/>
                  </a:lnTo>
                  <a:lnTo>
                    <a:pt x="846" y="5296"/>
                  </a:lnTo>
                  <a:lnTo>
                    <a:pt x="813" y="5298"/>
                  </a:lnTo>
                  <a:lnTo>
                    <a:pt x="782" y="5302"/>
                  </a:lnTo>
                  <a:lnTo>
                    <a:pt x="752" y="5309"/>
                  </a:lnTo>
                  <a:lnTo>
                    <a:pt x="725" y="5316"/>
                  </a:lnTo>
                  <a:lnTo>
                    <a:pt x="699" y="5323"/>
                  </a:lnTo>
                  <a:lnTo>
                    <a:pt x="661" y="533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1" name="Freeform 148">
              <a:extLst>
                <a:ext uri="{FF2B5EF4-FFF2-40B4-BE49-F238E27FC236}">
                  <a16:creationId xmlns:a16="http://schemas.microsoft.com/office/drawing/2014/main" id="{57EF50D6-06FB-16B7-844B-24901F774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600450"/>
              <a:ext cx="1331913" cy="2828925"/>
            </a:xfrm>
            <a:custGeom>
              <a:avLst/>
              <a:gdLst>
                <a:gd name="T0" fmla="*/ 627 w 2518"/>
                <a:gd name="T1" fmla="*/ 5261 h 5347"/>
                <a:gd name="T2" fmla="*/ 512 w 2518"/>
                <a:gd name="T3" fmla="*/ 4572 h 5347"/>
                <a:gd name="T4" fmla="*/ 435 w 2518"/>
                <a:gd name="T5" fmla="*/ 4094 h 5347"/>
                <a:gd name="T6" fmla="*/ 361 w 2518"/>
                <a:gd name="T7" fmla="*/ 3444 h 5347"/>
                <a:gd name="T8" fmla="*/ 341 w 2518"/>
                <a:gd name="T9" fmla="*/ 3080 h 5347"/>
                <a:gd name="T10" fmla="*/ 318 w 2518"/>
                <a:gd name="T11" fmla="*/ 2590 h 5347"/>
                <a:gd name="T12" fmla="*/ 259 w 2518"/>
                <a:gd name="T13" fmla="*/ 1971 h 5347"/>
                <a:gd name="T14" fmla="*/ 173 w 2518"/>
                <a:gd name="T15" fmla="*/ 1401 h 5347"/>
                <a:gd name="T16" fmla="*/ 102 w 2518"/>
                <a:gd name="T17" fmla="*/ 1014 h 5347"/>
                <a:gd name="T18" fmla="*/ 38 w 2518"/>
                <a:gd name="T19" fmla="*/ 482 h 5347"/>
                <a:gd name="T20" fmla="*/ 172 w 2518"/>
                <a:gd name="T21" fmla="*/ 2 h 5347"/>
                <a:gd name="T22" fmla="*/ 674 w 2518"/>
                <a:gd name="T23" fmla="*/ 20 h 5347"/>
                <a:gd name="T24" fmla="*/ 1114 w 2518"/>
                <a:gd name="T25" fmla="*/ 57 h 5347"/>
                <a:gd name="T26" fmla="*/ 2309 w 2518"/>
                <a:gd name="T27" fmla="*/ 110 h 5347"/>
                <a:gd name="T28" fmla="*/ 2518 w 2518"/>
                <a:gd name="T29" fmla="*/ 98 h 5347"/>
                <a:gd name="T30" fmla="*/ 2508 w 2518"/>
                <a:gd name="T31" fmla="*/ 600 h 5347"/>
                <a:gd name="T32" fmla="*/ 2500 w 2518"/>
                <a:gd name="T33" fmla="*/ 1649 h 5347"/>
                <a:gd name="T34" fmla="*/ 2508 w 2518"/>
                <a:gd name="T35" fmla="*/ 2164 h 5347"/>
                <a:gd name="T36" fmla="*/ 2493 w 2518"/>
                <a:gd name="T37" fmla="*/ 2432 h 5347"/>
                <a:gd name="T38" fmla="*/ 2444 w 2518"/>
                <a:gd name="T39" fmla="*/ 2738 h 5347"/>
                <a:gd name="T40" fmla="*/ 2331 w 2518"/>
                <a:gd name="T41" fmla="*/ 3165 h 5347"/>
                <a:gd name="T42" fmla="*/ 2220 w 2518"/>
                <a:gd name="T43" fmla="*/ 3493 h 5347"/>
                <a:gd name="T44" fmla="*/ 2015 w 2518"/>
                <a:gd name="T45" fmla="*/ 4148 h 5347"/>
                <a:gd name="T46" fmla="*/ 1970 w 2518"/>
                <a:gd name="T47" fmla="*/ 4256 h 5347"/>
                <a:gd name="T48" fmla="*/ 1901 w 2518"/>
                <a:gd name="T49" fmla="*/ 4326 h 5347"/>
                <a:gd name="T50" fmla="*/ 1820 w 2518"/>
                <a:gd name="T51" fmla="*/ 4373 h 5347"/>
                <a:gd name="T52" fmla="*/ 1658 w 2518"/>
                <a:gd name="T53" fmla="*/ 4424 h 5347"/>
                <a:gd name="T54" fmla="*/ 1533 w 2518"/>
                <a:gd name="T55" fmla="*/ 4435 h 5347"/>
                <a:gd name="T56" fmla="*/ 1444 w 2518"/>
                <a:gd name="T57" fmla="*/ 4397 h 5347"/>
                <a:gd name="T58" fmla="*/ 1334 w 2518"/>
                <a:gd name="T59" fmla="*/ 4289 h 5347"/>
                <a:gd name="T60" fmla="*/ 1323 w 2518"/>
                <a:gd name="T61" fmla="*/ 4182 h 5347"/>
                <a:gd name="T62" fmla="*/ 1407 w 2518"/>
                <a:gd name="T63" fmla="*/ 3617 h 5347"/>
                <a:gd name="T64" fmla="*/ 1432 w 2518"/>
                <a:gd name="T65" fmla="*/ 3478 h 5347"/>
                <a:gd name="T66" fmla="*/ 1553 w 2518"/>
                <a:gd name="T67" fmla="*/ 3054 h 5347"/>
                <a:gd name="T68" fmla="*/ 1587 w 2518"/>
                <a:gd name="T69" fmla="*/ 2894 h 5347"/>
                <a:gd name="T70" fmla="*/ 1600 w 2518"/>
                <a:gd name="T71" fmla="*/ 2556 h 5347"/>
                <a:gd name="T72" fmla="*/ 1573 w 2518"/>
                <a:gd name="T73" fmla="*/ 2022 h 5347"/>
                <a:gd name="T74" fmla="*/ 1521 w 2518"/>
                <a:gd name="T75" fmla="*/ 1542 h 5347"/>
                <a:gd name="T76" fmla="*/ 1454 w 2518"/>
                <a:gd name="T77" fmla="*/ 1186 h 5347"/>
                <a:gd name="T78" fmla="*/ 1312 w 2518"/>
                <a:gd name="T79" fmla="*/ 625 h 5347"/>
                <a:gd name="T80" fmla="*/ 1262 w 2518"/>
                <a:gd name="T81" fmla="*/ 1455 h 5347"/>
                <a:gd name="T82" fmla="*/ 1245 w 2518"/>
                <a:gd name="T83" fmla="*/ 2057 h 5347"/>
                <a:gd name="T84" fmla="*/ 1241 w 2518"/>
                <a:gd name="T85" fmla="*/ 2557 h 5347"/>
                <a:gd name="T86" fmla="*/ 1226 w 2518"/>
                <a:gd name="T87" fmla="*/ 3378 h 5347"/>
                <a:gd name="T88" fmla="*/ 1232 w 2518"/>
                <a:gd name="T89" fmla="*/ 3863 h 5347"/>
                <a:gd name="T90" fmla="*/ 1228 w 2518"/>
                <a:gd name="T91" fmla="*/ 4469 h 5347"/>
                <a:gd name="T92" fmla="*/ 1268 w 2518"/>
                <a:gd name="T93" fmla="*/ 4779 h 5347"/>
                <a:gd name="T94" fmla="*/ 1310 w 2518"/>
                <a:gd name="T95" fmla="*/ 5075 h 5347"/>
                <a:gd name="T96" fmla="*/ 1303 w 2518"/>
                <a:gd name="T97" fmla="*/ 5207 h 5347"/>
                <a:gd name="T98" fmla="*/ 1273 w 2518"/>
                <a:gd name="T99" fmla="*/ 5266 h 5347"/>
                <a:gd name="T100" fmla="*/ 1232 w 2518"/>
                <a:gd name="T101" fmla="*/ 5293 h 5347"/>
                <a:gd name="T102" fmla="*/ 1134 w 2518"/>
                <a:gd name="T103" fmla="*/ 5307 h 5347"/>
                <a:gd name="T104" fmla="*/ 878 w 2518"/>
                <a:gd name="T105" fmla="*/ 5296 h 5347"/>
                <a:gd name="T106" fmla="*/ 725 w 2518"/>
                <a:gd name="T107" fmla="*/ 5316 h 5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8" h="5347">
                  <a:moveTo>
                    <a:pt x="661" y="5337"/>
                  </a:moveTo>
                  <a:lnTo>
                    <a:pt x="661" y="5337"/>
                  </a:lnTo>
                  <a:lnTo>
                    <a:pt x="640" y="5347"/>
                  </a:lnTo>
                  <a:lnTo>
                    <a:pt x="640" y="5347"/>
                  </a:lnTo>
                  <a:lnTo>
                    <a:pt x="627" y="5261"/>
                  </a:lnTo>
                  <a:lnTo>
                    <a:pt x="596" y="5052"/>
                  </a:lnTo>
                  <a:lnTo>
                    <a:pt x="574" y="4925"/>
                  </a:lnTo>
                  <a:lnTo>
                    <a:pt x="553" y="4797"/>
                  </a:lnTo>
                  <a:lnTo>
                    <a:pt x="532" y="4677"/>
                  </a:lnTo>
                  <a:lnTo>
                    <a:pt x="512" y="4572"/>
                  </a:lnTo>
                  <a:lnTo>
                    <a:pt x="512" y="4572"/>
                  </a:lnTo>
                  <a:lnTo>
                    <a:pt x="502" y="4519"/>
                  </a:lnTo>
                  <a:lnTo>
                    <a:pt x="490" y="4452"/>
                  </a:lnTo>
                  <a:lnTo>
                    <a:pt x="463" y="4290"/>
                  </a:lnTo>
                  <a:lnTo>
                    <a:pt x="435" y="4094"/>
                  </a:lnTo>
                  <a:lnTo>
                    <a:pt x="408" y="3880"/>
                  </a:lnTo>
                  <a:lnTo>
                    <a:pt x="394" y="3770"/>
                  </a:lnTo>
                  <a:lnTo>
                    <a:pt x="382" y="3660"/>
                  </a:lnTo>
                  <a:lnTo>
                    <a:pt x="371" y="3550"/>
                  </a:lnTo>
                  <a:lnTo>
                    <a:pt x="361" y="3444"/>
                  </a:lnTo>
                  <a:lnTo>
                    <a:pt x="353" y="3343"/>
                  </a:lnTo>
                  <a:lnTo>
                    <a:pt x="347" y="3246"/>
                  </a:lnTo>
                  <a:lnTo>
                    <a:pt x="343" y="3160"/>
                  </a:lnTo>
                  <a:lnTo>
                    <a:pt x="341" y="3080"/>
                  </a:lnTo>
                  <a:lnTo>
                    <a:pt x="341" y="3080"/>
                  </a:lnTo>
                  <a:lnTo>
                    <a:pt x="340" y="3000"/>
                  </a:lnTo>
                  <a:lnTo>
                    <a:pt x="337" y="2911"/>
                  </a:lnTo>
                  <a:lnTo>
                    <a:pt x="333" y="2812"/>
                  </a:lnTo>
                  <a:lnTo>
                    <a:pt x="327" y="2704"/>
                  </a:lnTo>
                  <a:lnTo>
                    <a:pt x="318" y="2590"/>
                  </a:lnTo>
                  <a:lnTo>
                    <a:pt x="308" y="2471"/>
                  </a:lnTo>
                  <a:lnTo>
                    <a:pt x="299" y="2348"/>
                  </a:lnTo>
                  <a:lnTo>
                    <a:pt x="286" y="2223"/>
                  </a:lnTo>
                  <a:lnTo>
                    <a:pt x="273" y="2097"/>
                  </a:lnTo>
                  <a:lnTo>
                    <a:pt x="259" y="1971"/>
                  </a:lnTo>
                  <a:lnTo>
                    <a:pt x="243" y="1847"/>
                  </a:lnTo>
                  <a:lnTo>
                    <a:pt x="226" y="1728"/>
                  </a:lnTo>
                  <a:lnTo>
                    <a:pt x="209" y="1611"/>
                  </a:lnTo>
                  <a:lnTo>
                    <a:pt x="192" y="1502"/>
                  </a:lnTo>
                  <a:lnTo>
                    <a:pt x="173" y="1401"/>
                  </a:lnTo>
                  <a:lnTo>
                    <a:pt x="154" y="1307"/>
                  </a:lnTo>
                  <a:lnTo>
                    <a:pt x="154" y="1307"/>
                  </a:lnTo>
                  <a:lnTo>
                    <a:pt x="135" y="1216"/>
                  </a:lnTo>
                  <a:lnTo>
                    <a:pt x="118" y="1118"/>
                  </a:lnTo>
                  <a:lnTo>
                    <a:pt x="102" y="1014"/>
                  </a:lnTo>
                  <a:lnTo>
                    <a:pt x="87" y="908"/>
                  </a:lnTo>
                  <a:lnTo>
                    <a:pt x="73" y="800"/>
                  </a:lnTo>
                  <a:lnTo>
                    <a:pt x="61" y="691"/>
                  </a:lnTo>
                  <a:lnTo>
                    <a:pt x="50" y="584"/>
                  </a:lnTo>
                  <a:lnTo>
                    <a:pt x="38" y="482"/>
                  </a:lnTo>
                  <a:lnTo>
                    <a:pt x="23" y="294"/>
                  </a:lnTo>
                  <a:lnTo>
                    <a:pt x="10" y="1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2" y="2"/>
                  </a:lnTo>
                  <a:lnTo>
                    <a:pt x="272" y="3"/>
                  </a:lnTo>
                  <a:lnTo>
                    <a:pt x="375" y="6"/>
                  </a:lnTo>
                  <a:lnTo>
                    <a:pt x="479" y="9"/>
                  </a:lnTo>
                  <a:lnTo>
                    <a:pt x="580" y="14"/>
                  </a:lnTo>
                  <a:lnTo>
                    <a:pt x="674" y="20"/>
                  </a:lnTo>
                  <a:lnTo>
                    <a:pt x="756" y="29"/>
                  </a:lnTo>
                  <a:lnTo>
                    <a:pt x="756" y="29"/>
                  </a:lnTo>
                  <a:lnTo>
                    <a:pt x="820" y="36"/>
                  </a:lnTo>
                  <a:lnTo>
                    <a:pt x="902" y="43"/>
                  </a:lnTo>
                  <a:lnTo>
                    <a:pt x="1114" y="57"/>
                  </a:lnTo>
                  <a:lnTo>
                    <a:pt x="1367" y="71"/>
                  </a:lnTo>
                  <a:lnTo>
                    <a:pt x="1636" y="85"/>
                  </a:lnTo>
                  <a:lnTo>
                    <a:pt x="1899" y="97"/>
                  </a:lnTo>
                  <a:lnTo>
                    <a:pt x="2132" y="105"/>
                  </a:lnTo>
                  <a:lnTo>
                    <a:pt x="2309" y="110"/>
                  </a:lnTo>
                  <a:lnTo>
                    <a:pt x="2372" y="110"/>
                  </a:lnTo>
                  <a:lnTo>
                    <a:pt x="2410" y="108"/>
                  </a:lnTo>
                  <a:lnTo>
                    <a:pt x="2410" y="108"/>
                  </a:lnTo>
                  <a:lnTo>
                    <a:pt x="2464" y="104"/>
                  </a:lnTo>
                  <a:lnTo>
                    <a:pt x="2518" y="98"/>
                  </a:lnTo>
                  <a:lnTo>
                    <a:pt x="2518" y="98"/>
                  </a:lnTo>
                  <a:lnTo>
                    <a:pt x="2512" y="294"/>
                  </a:lnTo>
                  <a:lnTo>
                    <a:pt x="2510" y="460"/>
                  </a:lnTo>
                  <a:lnTo>
                    <a:pt x="2508" y="600"/>
                  </a:lnTo>
                  <a:lnTo>
                    <a:pt x="2508" y="600"/>
                  </a:lnTo>
                  <a:lnTo>
                    <a:pt x="2507" y="682"/>
                  </a:lnTo>
                  <a:lnTo>
                    <a:pt x="2505" y="816"/>
                  </a:lnTo>
                  <a:lnTo>
                    <a:pt x="2501" y="1192"/>
                  </a:lnTo>
                  <a:lnTo>
                    <a:pt x="2500" y="1415"/>
                  </a:lnTo>
                  <a:lnTo>
                    <a:pt x="2500" y="1649"/>
                  </a:lnTo>
                  <a:lnTo>
                    <a:pt x="2503" y="1884"/>
                  </a:lnTo>
                  <a:lnTo>
                    <a:pt x="2504" y="1998"/>
                  </a:lnTo>
                  <a:lnTo>
                    <a:pt x="2507" y="2108"/>
                  </a:lnTo>
                  <a:lnTo>
                    <a:pt x="2507" y="2108"/>
                  </a:lnTo>
                  <a:lnTo>
                    <a:pt x="2508" y="2164"/>
                  </a:lnTo>
                  <a:lnTo>
                    <a:pt x="2507" y="2218"/>
                  </a:lnTo>
                  <a:lnTo>
                    <a:pt x="2505" y="2272"/>
                  </a:lnTo>
                  <a:lnTo>
                    <a:pt x="2503" y="2326"/>
                  </a:lnTo>
                  <a:lnTo>
                    <a:pt x="2498" y="2378"/>
                  </a:lnTo>
                  <a:lnTo>
                    <a:pt x="2493" y="2432"/>
                  </a:lnTo>
                  <a:lnTo>
                    <a:pt x="2487" y="2485"/>
                  </a:lnTo>
                  <a:lnTo>
                    <a:pt x="2480" y="2537"/>
                  </a:lnTo>
                  <a:lnTo>
                    <a:pt x="2473" y="2588"/>
                  </a:lnTo>
                  <a:lnTo>
                    <a:pt x="2464" y="2640"/>
                  </a:lnTo>
                  <a:lnTo>
                    <a:pt x="2444" y="2738"/>
                  </a:lnTo>
                  <a:lnTo>
                    <a:pt x="2423" y="2834"/>
                  </a:lnTo>
                  <a:lnTo>
                    <a:pt x="2400" y="2925"/>
                  </a:lnTo>
                  <a:lnTo>
                    <a:pt x="2377" y="3010"/>
                  </a:lnTo>
                  <a:lnTo>
                    <a:pt x="2353" y="3091"/>
                  </a:lnTo>
                  <a:lnTo>
                    <a:pt x="2331" y="3165"/>
                  </a:lnTo>
                  <a:lnTo>
                    <a:pt x="2308" y="3233"/>
                  </a:lnTo>
                  <a:lnTo>
                    <a:pt x="2269" y="3344"/>
                  </a:lnTo>
                  <a:lnTo>
                    <a:pt x="2242" y="3421"/>
                  </a:lnTo>
                  <a:lnTo>
                    <a:pt x="2242" y="3421"/>
                  </a:lnTo>
                  <a:lnTo>
                    <a:pt x="2220" y="3493"/>
                  </a:lnTo>
                  <a:lnTo>
                    <a:pt x="2191" y="3589"/>
                  </a:lnTo>
                  <a:lnTo>
                    <a:pt x="2122" y="3819"/>
                  </a:lnTo>
                  <a:lnTo>
                    <a:pt x="2085" y="3938"/>
                  </a:lnTo>
                  <a:lnTo>
                    <a:pt x="2048" y="4050"/>
                  </a:lnTo>
                  <a:lnTo>
                    <a:pt x="2015" y="4148"/>
                  </a:lnTo>
                  <a:lnTo>
                    <a:pt x="2001" y="4188"/>
                  </a:lnTo>
                  <a:lnTo>
                    <a:pt x="1987" y="4222"/>
                  </a:lnTo>
                  <a:lnTo>
                    <a:pt x="1987" y="4222"/>
                  </a:lnTo>
                  <a:lnTo>
                    <a:pt x="1978" y="4239"/>
                  </a:lnTo>
                  <a:lnTo>
                    <a:pt x="1970" y="4256"/>
                  </a:lnTo>
                  <a:lnTo>
                    <a:pt x="1958" y="4272"/>
                  </a:lnTo>
                  <a:lnTo>
                    <a:pt x="1945" y="4286"/>
                  </a:lnTo>
                  <a:lnTo>
                    <a:pt x="1933" y="4300"/>
                  </a:lnTo>
                  <a:lnTo>
                    <a:pt x="1917" y="4313"/>
                  </a:lnTo>
                  <a:lnTo>
                    <a:pt x="1901" y="4326"/>
                  </a:lnTo>
                  <a:lnTo>
                    <a:pt x="1886" y="4337"/>
                  </a:lnTo>
                  <a:lnTo>
                    <a:pt x="1886" y="4337"/>
                  </a:lnTo>
                  <a:lnTo>
                    <a:pt x="1864" y="4350"/>
                  </a:lnTo>
                  <a:lnTo>
                    <a:pt x="1843" y="4363"/>
                  </a:lnTo>
                  <a:lnTo>
                    <a:pt x="1820" y="4373"/>
                  </a:lnTo>
                  <a:lnTo>
                    <a:pt x="1798" y="4383"/>
                  </a:lnTo>
                  <a:lnTo>
                    <a:pt x="1774" y="4393"/>
                  </a:lnTo>
                  <a:lnTo>
                    <a:pt x="1751" y="4400"/>
                  </a:lnTo>
                  <a:lnTo>
                    <a:pt x="1704" y="4414"/>
                  </a:lnTo>
                  <a:lnTo>
                    <a:pt x="1658" y="4424"/>
                  </a:lnTo>
                  <a:lnTo>
                    <a:pt x="1614" y="4431"/>
                  </a:lnTo>
                  <a:lnTo>
                    <a:pt x="1576" y="4434"/>
                  </a:lnTo>
                  <a:lnTo>
                    <a:pt x="1543" y="4435"/>
                  </a:lnTo>
                  <a:lnTo>
                    <a:pt x="1543" y="4435"/>
                  </a:lnTo>
                  <a:lnTo>
                    <a:pt x="1533" y="4435"/>
                  </a:lnTo>
                  <a:lnTo>
                    <a:pt x="1523" y="4434"/>
                  </a:lnTo>
                  <a:lnTo>
                    <a:pt x="1504" y="4428"/>
                  </a:lnTo>
                  <a:lnTo>
                    <a:pt x="1482" y="4420"/>
                  </a:lnTo>
                  <a:lnTo>
                    <a:pt x="1462" y="4410"/>
                  </a:lnTo>
                  <a:lnTo>
                    <a:pt x="1444" y="4397"/>
                  </a:lnTo>
                  <a:lnTo>
                    <a:pt x="1424" y="4381"/>
                  </a:lnTo>
                  <a:lnTo>
                    <a:pt x="1407" y="4366"/>
                  </a:lnTo>
                  <a:lnTo>
                    <a:pt x="1390" y="4350"/>
                  </a:lnTo>
                  <a:lnTo>
                    <a:pt x="1359" y="4319"/>
                  </a:lnTo>
                  <a:lnTo>
                    <a:pt x="1334" y="4289"/>
                  </a:lnTo>
                  <a:lnTo>
                    <a:pt x="1319" y="4268"/>
                  </a:lnTo>
                  <a:lnTo>
                    <a:pt x="1310" y="4258"/>
                  </a:lnTo>
                  <a:lnTo>
                    <a:pt x="1310" y="4256"/>
                  </a:lnTo>
                  <a:lnTo>
                    <a:pt x="1310" y="4256"/>
                  </a:lnTo>
                  <a:lnTo>
                    <a:pt x="1323" y="4182"/>
                  </a:lnTo>
                  <a:lnTo>
                    <a:pt x="1353" y="4003"/>
                  </a:lnTo>
                  <a:lnTo>
                    <a:pt x="1369" y="3898"/>
                  </a:lnTo>
                  <a:lnTo>
                    <a:pt x="1384" y="3793"/>
                  </a:lnTo>
                  <a:lnTo>
                    <a:pt x="1398" y="3697"/>
                  </a:lnTo>
                  <a:lnTo>
                    <a:pt x="1407" y="3617"/>
                  </a:lnTo>
                  <a:lnTo>
                    <a:pt x="1407" y="3617"/>
                  </a:lnTo>
                  <a:lnTo>
                    <a:pt x="1411" y="3583"/>
                  </a:lnTo>
                  <a:lnTo>
                    <a:pt x="1417" y="3549"/>
                  </a:lnTo>
                  <a:lnTo>
                    <a:pt x="1424" y="3513"/>
                  </a:lnTo>
                  <a:lnTo>
                    <a:pt x="1432" y="3478"/>
                  </a:lnTo>
                  <a:lnTo>
                    <a:pt x="1452" y="3402"/>
                  </a:lnTo>
                  <a:lnTo>
                    <a:pt x="1477" y="3323"/>
                  </a:lnTo>
                  <a:lnTo>
                    <a:pt x="1502" y="3239"/>
                  </a:lnTo>
                  <a:lnTo>
                    <a:pt x="1528" y="3150"/>
                  </a:lnTo>
                  <a:lnTo>
                    <a:pt x="1553" y="3054"/>
                  </a:lnTo>
                  <a:lnTo>
                    <a:pt x="1566" y="3005"/>
                  </a:lnTo>
                  <a:lnTo>
                    <a:pt x="1577" y="2952"/>
                  </a:lnTo>
                  <a:lnTo>
                    <a:pt x="1577" y="2952"/>
                  </a:lnTo>
                  <a:lnTo>
                    <a:pt x="1583" y="2925"/>
                  </a:lnTo>
                  <a:lnTo>
                    <a:pt x="1587" y="2894"/>
                  </a:lnTo>
                  <a:lnTo>
                    <a:pt x="1592" y="2860"/>
                  </a:lnTo>
                  <a:lnTo>
                    <a:pt x="1594" y="2823"/>
                  </a:lnTo>
                  <a:lnTo>
                    <a:pt x="1599" y="2742"/>
                  </a:lnTo>
                  <a:lnTo>
                    <a:pt x="1600" y="2652"/>
                  </a:lnTo>
                  <a:lnTo>
                    <a:pt x="1600" y="2556"/>
                  </a:lnTo>
                  <a:lnTo>
                    <a:pt x="1597" y="2454"/>
                  </a:lnTo>
                  <a:lnTo>
                    <a:pt x="1594" y="2348"/>
                  </a:lnTo>
                  <a:lnTo>
                    <a:pt x="1589" y="2240"/>
                  </a:lnTo>
                  <a:lnTo>
                    <a:pt x="1582" y="2131"/>
                  </a:lnTo>
                  <a:lnTo>
                    <a:pt x="1573" y="2022"/>
                  </a:lnTo>
                  <a:lnTo>
                    <a:pt x="1563" y="1915"/>
                  </a:lnTo>
                  <a:lnTo>
                    <a:pt x="1553" y="1813"/>
                  </a:lnTo>
                  <a:lnTo>
                    <a:pt x="1543" y="1715"/>
                  </a:lnTo>
                  <a:lnTo>
                    <a:pt x="1532" y="1624"/>
                  </a:lnTo>
                  <a:lnTo>
                    <a:pt x="1521" y="1542"/>
                  </a:lnTo>
                  <a:lnTo>
                    <a:pt x="1509" y="1469"/>
                  </a:lnTo>
                  <a:lnTo>
                    <a:pt x="1509" y="1469"/>
                  </a:lnTo>
                  <a:lnTo>
                    <a:pt x="1498" y="1401"/>
                  </a:lnTo>
                  <a:lnTo>
                    <a:pt x="1484" y="1330"/>
                  </a:lnTo>
                  <a:lnTo>
                    <a:pt x="1454" y="1186"/>
                  </a:lnTo>
                  <a:lnTo>
                    <a:pt x="1421" y="1046"/>
                  </a:lnTo>
                  <a:lnTo>
                    <a:pt x="1388" y="914"/>
                  </a:lnTo>
                  <a:lnTo>
                    <a:pt x="1359" y="799"/>
                  </a:lnTo>
                  <a:lnTo>
                    <a:pt x="1334" y="708"/>
                  </a:lnTo>
                  <a:lnTo>
                    <a:pt x="1312" y="625"/>
                  </a:lnTo>
                  <a:lnTo>
                    <a:pt x="1312" y="625"/>
                  </a:lnTo>
                  <a:lnTo>
                    <a:pt x="1300" y="801"/>
                  </a:lnTo>
                  <a:lnTo>
                    <a:pt x="1289" y="989"/>
                  </a:lnTo>
                  <a:lnTo>
                    <a:pt x="1275" y="1213"/>
                  </a:lnTo>
                  <a:lnTo>
                    <a:pt x="1262" y="1455"/>
                  </a:lnTo>
                  <a:lnTo>
                    <a:pt x="1252" y="1691"/>
                  </a:lnTo>
                  <a:lnTo>
                    <a:pt x="1248" y="1799"/>
                  </a:lnTo>
                  <a:lnTo>
                    <a:pt x="1245" y="1898"/>
                  </a:lnTo>
                  <a:lnTo>
                    <a:pt x="1245" y="1985"/>
                  </a:lnTo>
                  <a:lnTo>
                    <a:pt x="1245" y="2057"/>
                  </a:lnTo>
                  <a:lnTo>
                    <a:pt x="1245" y="2057"/>
                  </a:lnTo>
                  <a:lnTo>
                    <a:pt x="1246" y="2125"/>
                  </a:lnTo>
                  <a:lnTo>
                    <a:pt x="1246" y="2201"/>
                  </a:lnTo>
                  <a:lnTo>
                    <a:pt x="1245" y="2371"/>
                  </a:lnTo>
                  <a:lnTo>
                    <a:pt x="1241" y="2557"/>
                  </a:lnTo>
                  <a:lnTo>
                    <a:pt x="1236" y="2752"/>
                  </a:lnTo>
                  <a:lnTo>
                    <a:pt x="1232" y="2948"/>
                  </a:lnTo>
                  <a:lnTo>
                    <a:pt x="1228" y="3134"/>
                  </a:lnTo>
                  <a:lnTo>
                    <a:pt x="1226" y="3303"/>
                  </a:lnTo>
                  <a:lnTo>
                    <a:pt x="1226" y="3378"/>
                  </a:lnTo>
                  <a:lnTo>
                    <a:pt x="1228" y="3447"/>
                  </a:lnTo>
                  <a:lnTo>
                    <a:pt x="1228" y="3447"/>
                  </a:lnTo>
                  <a:lnTo>
                    <a:pt x="1229" y="3543"/>
                  </a:lnTo>
                  <a:lnTo>
                    <a:pt x="1231" y="3645"/>
                  </a:lnTo>
                  <a:lnTo>
                    <a:pt x="1232" y="3863"/>
                  </a:lnTo>
                  <a:lnTo>
                    <a:pt x="1231" y="4076"/>
                  </a:lnTo>
                  <a:lnTo>
                    <a:pt x="1229" y="4266"/>
                  </a:lnTo>
                  <a:lnTo>
                    <a:pt x="1229" y="4266"/>
                  </a:lnTo>
                  <a:lnTo>
                    <a:pt x="1228" y="4469"/>
                  </a:lnTo>
                  <a:lnTo>
                    <a:pt x="1228" y="4469"/>
                  </a:lnTo>
                  <a:lnTo>
                    <a:pt x="1229" y="4498"/>
                  </a:lnTo>
                  <a:lnTo>
                    <a:pt x="1231" y="4530"/>
                  </a:lnTo>
                  <a:lnTo>
                    <a:pt x="1241" y="4604"/>
                  </a:lnTo>
                  <a:lnTo>
                    <a:pt x="1252" y="4690"/>
                  </a:lnTo>
                  <a:lnTo>
                    <a:pt x="1268" y="4779"/>
                  </a:lnTo>
                  <a:lnTo>
                    <a:pt x="1295" y="4950"/>
                  </a:lnTo>
                  <a:lnTo>
                    <a:pt x="1305" y="5021"/>
                  </a:lnTo>
                  <a:lnTo>
                    <a:pt x="1309" y="5050"/>
                  </a:lnTo>
                  <a:lnTo>
                    <a:pt x="1310" y="5075"/>
                  </a:lnTo>
                  <a:lnTo>
                    <a:pt x="1310" y="5075"/>
                  </a:lnTo>
                  <a:lnTo>
                    <a:pt x="1312" y="5107"/>
                  </a:lnTo>
                  <a:lnTo>
                    <a:pt x="1312" y="5136"/>
                  </a:lnTo>
                  <a:lnTo>
                    <a:pt x="1310" y="5163"/>
                  </a:lnTo>
                  <a:lnTo>
                    <a:pt x="1307" y="5185"/>
                  </a:lnTo>
                  <a:lnTo>
                    <a:pt x="1303" y="5207"/>
                  </a:lnTo>
                  <a:lnTo>
                    <a:pt x="1298" y="5225"/>
                  </a:lnTo>
                  <a:lnTo>
                    <a:pt x="1290" y="5242"/>
                  </a:lnTo>
                  <a:lnTo>
                    <a:pt x="1280" y="5256"/>
                  </a:lnTo>
                  <a:lnTo>
                    <a:pt x="1280" y="5256"/>
                  </a:lnTo>
                  <a:lnTo>
                    <a:pt x="1273" y="5266"/>
                  </a:lnTo>
                  <a:lnTo>
                    <a:pt x="1265" y="5273"/>
                  </a:lnTo>
                  <a:lnTo>
                    <a:pt x="1256" y="5280"/>
                  </a:lnTo>
                  <a:lnTo>
                    <a:pt x="1245" y="5288"/>
                  </a:lnTo>
                  <a:lnTo>
                    <a:pt x="1245" y="5288"/>
                  </a:lnTo>
                  <a:lnTo>
                    <a:pt x="1232" y="5293"/>
                  </a:lnTo>
                  <a:lnTo>
                    <a:pt x="1217" y="5299"/>
                  </a:lnTo>
                  <a:lnTo>
                    <a:pt x="1199" y="5302"/>
                  </a:lnTo>
                  <a:lnTo>
                    <a:pt x="1180" y="5305"/>
                  </a:lnTo>
                  <a:lnTo>
                    <a:pt x="1158" y="5306"/>
                  </a:lnTo>
                  <a:lnTo>
                    <a:pt x="1134" y="5307"/>
                  </a:lnTo>
                  <a:lnTo>
                    <a:pt x="1084" y="5307"/>
                  </a:lnTo>
                  <a:lnTo>
                    <a:pt x="1032" y="5306"/>
                  </a:lnTo>
                  <a:lnTo>
                    <a:pt x="978" y="5303"/>
                  </a:lnTo>
                  <a:lnTo>
                    <a:pt x="878" y="5296"/>
                  </a:lnTo>
                  <a:lnTo>
                    <a:pt x="878" y="5296"/>
                  </a:lnTo>
                  <a:lnTo>
                    <a:pt x="846" y="5296"/>
                  </a:lnTo>
                  <a:lnTo>
                    <a:pt x="813" y="5298"/>
                  </a:lnTo>
                  <a:lnTo>
                    <a:pt x="782" y="5302"/>
                  </a:lnTo>
                  <a:lnTo>
                    <a:pt x="752" y="5309"/>
                  </a:lnTo>
                  <a:lnTo>
                    <a:pt x="725" y="5316"/>
                  </a:lnTo>
                  <a:lnTo>
                    <a:pt x="699" y="5323"/>
                  </a:lnTo>
                  <a:lnTo>
                    <a:pt x="661" y="5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2" name="Freeform 149">
              <a:extLst>
                <a:ext uri="{FF2B5EF4-FFF2-40B4-BE49-F238E27FC236}">
                  <a16:creationId xmlns:a16="http://schemas.microsoft.com/office/drawing/2014/main" id="{1EEBE61A-84AA-EDC3-0561-C4235BE51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463" y="1130300"/>
              <a:ext cx="841375" cy="728663"/>
            </a:xfrm>
            <a:custGeom>
              <a:avLst/>
              <a:gdLst>
                <a:gd name="T0" fmla="*/ 1590 w 1590"/>
                <a:gd name="T1" fmla="*/ 1017 h 1375"/>
                <a:gd name="T2" fmla="*/ 1590 w 1590"/>
                <a:gd name="T3" fmla="*/ 1017 h 1375"/>
                <a:gd name="T4" fmla="*/ 1496 w 1590"/>
                <a:gd name="T5" fmla="*/ 1051 h 1375"/>
                <a:gd name="T6" fmla="*/ 1406 w 1590"/>
                <a:gd name="T7" fmla="*/ 1093 h 1375"/>
                <a:gd name="T8" fmla="*/ 1203 w 1590"/>
                <a:gd name="T9" fmla="*/ 1203 h 1375"/>
                <a:gd name="T10" fmla="*/ 1131 w 1590"/>
                <a:gd name="T11" fmla="*/ 1241 h 1375"/>
                <a:gd name="T12" fmla="*/ 1021 w 1590"/>
                <a:gd name="T13" fmla="*/ 1305 h 1375"/>
                <a:gd name="T14" fmla="*/ 955 w 1590"/>
                <a:gd name="T15" fmla="*/ 1349 h 1375"/>
                <a:gd name="T16" fmla="*/ 919 w 1590"/>
                <a:gd name="T17" fmla="*/ 1375 h 1375"/>
                <a:gd name="T18" fmla="*/ 899 w 1590"/>
                <a:gd name="T19" fmla="*/ 1363 h 1375"/>
                <a:gd name="T20" fmla="*/ 817 w 1590"/>
                <a:gd name="T21" fmla="*/ 1311 h 1375"/>
                <a:gd name="T22" fmla="*/ 764 w 1590"/>
                <a:gd name="T23" fmla="*/ 1282 h 1375"/>
                <a:gd name="T24" fmla="*/ 567 w 1590"/>
                <a:gd name="T25" fmla="*/ 1186 h 1375"/>
                <a:gd name="T26" fmla="*/ 322 w 1590"/>
                <a:gd name="T27" fmla="*/ 1075 h 1375"/>
                <a:gd name="T28" fmla="*/ 122 w 1590"/>
                <a:gd name="T29" fmla="*/ 991 h 1375"/>
                <a:gd name="T30" fmla="*/ 66 w 1590"/>
                <a:gd name="T31" fmla="*/ 973 h 1375"/>
                <a:gd name="T32" fmla="*/ 52 w 1590"/>
                <a:gd name="T33" fmla="*/ 970 h 1375"/>
                <a:gd name="T34" fmla="*/ 20 w 1590"/>
                <a:gd name="T35" fmla="*/ 967 h 1375"/>
                <a:gd name="T36" fmla="*/ 0 w 1590"/>
                <a:gd name="T37" fmla="*/ 72 h 1375"/>
                <a:gd name="T38" fmla="*/ 133 w 1590"/>
                <a:gd name="T39" fmla="*/ 29 h 1375"/>
                <a:gd name="T40" fmla="*/ 143 w 1590"/>
                <a:gd name="T41" fmla="*/ 45 h 1375"/>
                <a:gd name="T42" fmla="*/ 173 w 1590"/>
                <a:gd name="T43" fmla="*/ 82 h 1375"/>
                <a:gd name="T44" fmla="*/ 220 w 1590"/>
                <a:gd name="T45" fmla="*/ 136 h 1375"/>
                <a:gd name="T46" fmla="*/ 285 w 1590"/>
                <a:gd name="T47" fmla="*/ 197 h 1375"/>
                <a:gd name="T48" fmla="*/ 345 w 1590"/>
                <a:gd name="T49" fmla="*/ 242 h 1375"/>
                <a:gd name="T50" fmla="*/ 389 w 1590"/>
                <a:gd name="T51" fmla="*/ 271 h 1375"/>
                <a:gd name="T52" fmla="*/ 436 w 1590"/>
                <a:gd name="T53" fmla="*/ 295 h 1375"/>
                <a:gd name="T54" fmla="*/ 487 w 1590"/>
                <a:gd name="T55" fmla="*/ 316 h 1375"/>
                <a:gd name="T56" fmla="*/ 541 w 1590"/>
                <a:gd name="T57" fmla="*/ 333 h 1375"/>
                <a:gd name="T58" fmla="*/ 599 w 1590"/>
                <a:gd name="T59" fmla="*/ 343 h 1375"/>
                <a:gd name="T60" fmla="*/ 659 w 1590"/>
                <a:gd name="T61" fmla="*/ 348 h 1375"/>
                <a:gd name="T62" fmla="*/ 690 w 1590"/>
                <a:gd name="T63" fmla="*/ 346 h 1375"/>
                <a:gd name="T64" fmla="*/ 750 w 1590"/>
                <a:gd name="T65" fmla="*/ 338 h 1375"/>
                <a:gd name="T66" fmla="*/ 808 w 1590"/>
                <a:gd name="T67" fmla="*/ 325 h 1375"/>
                <a:gd name="T68" fmla="*/ 865 w 1590"/>
                <a:gd name="T69" fmla="*/ 308 h 1375"/>
                <a:gd name="T70" fmla="*/ 919 w 1590"/>
                <a:gd name="T71" fmla="*/ 285 h 1375"/>
                <a:gd name="T72" fmla="*/ 972 w 1590"/>
                <a:gd name="T73" fmla="*/ 261 h 1375"/>
                <a:gd name="T74" fmla="*/ 1068 w 1590"/>
                <a:gd name="T75" fmla="*/ 204 h 1375"/>
                <a:gd name="T76" fmla="*/ 1152 w 1590"/>
                <a:gd name="T77" fmla="*/ 144 h 1375"/>
                <a:gd name="T78" fmla="*/ 1220 w 1590"/>
                <a:gd name="T79" fmla="*/ 88 h 1375"/>
                <a:gd name="T80" fmla="*/ 1290 w 1590"/>
                <a:gd name="T81" fmla="*/ 21 h 1375"/>
                <a:gd name="T82" fmla="*/ 1310 w 1590"/>
                <a:gd name="T83" fmla="*/ 0 h 1375"/>
                <a:gd name="T84" fmla="*/ 1490 w 1590"/>
                <a:gd name="T85" fmla="*/ 58 h 1375"/>
                <a:gd name="T86" fmla="*/ 1500 w 1590"/>
                <a:gd name="T87" fmla="*/ 61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0" h="1375">
                  <a:moveTo>
                    <a:pt x="1500" y="61"/>
                  </a:moveTo>
                  <a:lnTo>
                    <a:pt x="1590" y="1017"/>
                  </a:lnTo>
                  <a:lnTo>
                    <a:pt x="1590" y="1017"/>
                  </a:lnTo>
                  <a:lnTo>
                    <a:pt x="1590" y="1017"/>
                  </a:lnTo>
                  <a:lnTo>
                    <a:pt x="1541" y="1032"/>
                  </a:lnTo>
                  <a:lnTo>
                    <a:pt x="1496" y="1051"/>
                  </a:lnTo>
                  <a:lnTo>
                    <a:pt x="1452" y="1071"/>
                  </a:lnTo>
                  <a:lnTo>
                    <a:pt x="1406" y="1093"/>
                  </a:lnTo>
                  <a:lnTo>
                    <a:pt x="1311" y="1145"/>
                  </a:lnTo>
                  <a:lnTo>
                    <a:pt x="1203" y="1203"/>
                  </a:lnTo>
                  <a:lnTo>
                    <a:pt x="1203" y="1203"/>
                  </a:lnTo>
                  <a:lnTo>
                    <a:pt x="1131" y="1241"/>
                  </a:lnTo>
                  <a:lnTo>
                    <a:pt x="1071" y="1275"/>
                  </a:lnTo>
                  <a:lnTo>
                    <a:pt x="1021" y="1305"/>
                  </a:lnTo>
                  <a:lnTo>
                    <a:pt x="983" y="1329"/>
                  </a:lnTo>
                  <a:lnTo>
                    <a:pt x="955" y="1349"/>
                  </a:lnTo>
                  <a:lnTo>
                    <a:pt x="935" y="1363"/>
                  </a:lnTo>
                  <a:lnTo>
                    <a:pt x="919" y="1375"/>
                  </a:lnTo>
                  <a:lnTo>
                    <a:pt x="919" y="1375"/>
                  </a:lnTo>
                  <a:lnTo>
                    <a:pt x="899" y="1363"/>
                  </a:lnTo>
                  <a:lnTo>
                    <a:pt x="817" y="1311"/>
                  </a:lnTo>
                  <a:lnTo>
                    <a:pt x="817" y="1311"/>
                  </a:lnTo>
                  <a:lnTo>
                    <a:pt x="795" y="1298"/>
                  </a:lnTo>
                  <a:lnTo>
                    <a:pt x="764" y="1282"/>
                  </a:lnTo>
                  <a:lnTo>
                    <a:pt x="676" y="1238"/>
                  </a:lnTo>
                  <a:lnTo>
                    <a:pt x="567" y="1186"/>
                  </a:lnTo>
                  <a:lnTo>
                    <a:pt x="444" y="1130"/>
                  </a:lnTo>
                  <a:lnTo>
                    <a:pt x="322" y="1075"/>
                  </a:lnTo>
                  <a:lnTo>
                    <a:pt x="211" y="1028"/>
                  </a:lnTo>
                  <a:lnTo>
                    <a:pt x="122" y="991"/>
                  </a:lnTo>
                  <a:lnTo>
                    <a:pt x="89" y="980"/>
                  </a:lnTo>
                  <a:lnTo>
                    <a:pt x="66" y="973"/>
                  </a:lnTo>
                  <a:lnTo>
                    <a:pt x="66" y="973"/>
                  </a:lnTo>
                  <a:lnTo>
                    <a:pt x="52" y="970"/>
                  </a:lnTo>
                  <a:lnTo>
                    <a:pt x="37" y="968"/>
                  </a:lnTo>
                  <a:lnTo>
                    <a:pt x="20" y="967"/>
                  </a:lnTo>
                  <a:lnTo>
                    <a:pt x="3" y="967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33" y="29"/>
                  </a:lnTo>
                  <a:lnTo>
                    <a:pt x="133" y="29"/>
                  </a:lnTo>
                  <a:lnTo>
                    <a:pt x="143" y="45"/>
                  </a:lnTo>
                  <a:lnTo>
                    <a:pt x="156" y="61"/>
                  </a:lnTo>
                  <a:lnTo>
                    <a:pt x="173" y="82"/>
                  </a:lnTo>
                  <a:lnTo>
                    <a:pt x="194" y="108"/>
                  </a:lnTo>
                  <a:lnTo>
                    <a:pt x="220" y="136"/>
                  </a:lnTo>
                  <a:lnTo>
                    <a:pt x="251" y="166"/>
                  </a:lnTo>
                  <a:lnTo>
                    <a:pt x="285" y="197"/>
                  </a:lnTo>
                  <a:lnTo>
                    <a:pt x="324" y="227"/>
                  </a:lnTo>
                  <a:lnTo>
                    <a:pt x="345" y="242"/>
                  </a:lnTo>
                  <a:lnTo>
                    <a:pt x="366" y="257"/>
                  </a:lnTo>
                  <a:lnTo>
                    <a:pt x="389" y="271"/>
                  </a:lnTo>
                  <a:lnTo>
                    <a:pt x="412" y="284"/>
                  </a:lnTo>
                  <a:lnTo>
                    <a:pt x="436" y="295"/>
                  </a:lnTo>
                  <a:lnTo>
                    <a:pt x="462" y="306"/>
                  </a:lnTo>
                  <a:lnTo>
                    <a:pt x="487" y="316"/>
                  </a:lnTo>
                  <a:lnTo>
                    <a:pt x="514" y="326"/>
                  </a:lnTo>
                  <a:lnTo>
                    <a:pt x="541" y="333"/>
                  </a:lnTo>
                  <a:lnTo>
                    <a:pt x="570" y="339"/>
                  </a:lnTo>
                  <a:lnTo>
                    <a:pt x="599" y="343"/>
                  </a:lnTo>
                  <a:lnTo>
                    <a:pt x="629" y="346"/>
                  </a:lnTo>
                  <a:lnTo>
                    <a:pt x="659" y="348"/>
                  </a:lnTo>
                  <a:lnTo>
                    <a:pt x="690" y="346"/>
                  </a:lnTo>
                  <a:lnTo>
                    <a:pt x="690" y="346"/>
                  </a:lnTo>
                  <a:lnTo>
                    <a:pt x="720" y="343"/>
                  </a:lnTo>
                  <a:lnTo>
                    <a:pt x="750" y="338"/>
                  </a:lnTo>
                  <a:lnTo>
                    <a:pt x="780" y="332"/>
                  </a:lnTo>
                  <a:lnTo>
                    <a:pt x="808" y="325"/>
                  </a:lnTo>
                  <a:lnTo>
                    <a:pt x="837" y="316"/>
                  </a:lnTo>
                  <a:lnTo>
                    <a:pt x="865" y="308"/>
                  </a:lnTo>
                  <a:lnTo>
                    <a:pt x="892" y="296"/>
                  </a:lnTo>
                  <a:lnTo>
                    <a:pt x="919" y="285"/>
                  </a:lnTo>
                  <a:lnTo>
                    <a:pt x="946" y="274"/>
                  </a:lnTo>
                  <a:lnTo>
                    <a:pt x="972" y="261"/>
                  </a:lnTo>
                  <a:lnTo>
                    <a:pt x="1021" y="233"/>
                  </a:lnTo>
                  <a:lnTo>
                    <a:pt x="1068" y="204"/>
                  </a:lnTo>
                  <a:lnTo>
                    <a:pt x="1112" y="174"/>
                  </a:lnTo>
                  <a:lnTo>
                    <a:pt x="1152" y="144"/>
                  </a:lnTo>
                  <a:lnTo>
                    <a:pt x="1188" y="115"/>
                  </a:lnTo>
                  <a:lnTo>
                    <a:pt x="1220" y="88"/>
                  </a:lnTo>
                  <a:lnTo>
                    <a:pt x="1249" y="62"/>
                  </a:lnTo>
                  <a:lnTo>
                    <a:pt x="1290" y="21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99" y="29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500" y="6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3" name="Freeform 150">
              <a:extLst>
                <a:ext uri="{FF2B5EF4-FFF2-40B4-BE49-F238E27FC236}">
                  <a16:creationId xmlns:a16="http://schemas.microsoft.com/office/drawing/2014/main" id="{8809ADE5-40F1-C88A-485B-55D9BFC8A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463" y="1130300"/>
              <a:ext cx="841375" cy="728663"/>
            </a:xfrm>
            <a:custGeom>
              <a:avLst/>
              <a:gdLst>
                <a:gd name="T0" fmla="*/ 1590 w 1590"/>
                <a:gd name="T1" fmla="*/ 1017 h 1375"/>
                <a:gd name="T2" fmla="*/ 1590 w 1590"/>
                <a:gd name="T3" fmla="*/ 1017 h 1375"/>
                <a:gd name="T4" fmla="*/ 1496 w 1590"/>
                <a:gd name="T5" fmla="*/ 1051 h 1375"/>
                <a:gd name="T6" fmla="*/ 1406 w 1590"/>
                <a:gd name="T7" fmla="*/ 1093 h 1375"/>
                <a:gd name="T8" fmla="*/ 1203 w 1590"/>
                <a:gd name="T9" fmla="*/ 1203 h 1375"/>
                <a:gd name="T10" fmla="*/ 1131 w 1590"/>
                <a:gd name="T11" fmla="*/ 1241 h 1375"/>
                <a:gd name="T12" fmla="*/ 1021 w 1590"/>
                <a:gd name="T13" fmla="*/ 1305 h 1375"/>
                <a:gd name="T14" fmla="*/ 955 w 1590"/>
                <a:gd name="T15" fmla="*/ 1349 h 1375"/>
                <a:gd name="T16" fmla="*/ 919 w 1590"/>
                <a:gd name="T17" fmla="*/ 1375 h 1375"/>
                <a:gd name="T18" fmla="*/ 899 w 1590"/>
                <a:gd name="T19" fmla="*/ 1363 h 1375"/>
                <a:gd name="T20" fmla="*/ 817 w 1590"/>
                <a:gd name="T21" fmla="*/ 1311 h 1375"/>
                <a:gd name="T22" fmla="*/ 764 w 1590"/>
                <a:gd name="T23" fmla="*/ 1282 h 1375"/>
                <a:gd name="T24" fmla="*/ 567 w 1590"/>
                <a:gd name="T25" fmla="*/ 1186 h 1375"/>
                <a:gd name="T26" fmla="*/ 322 w 1590"/>
                <a:gd name="T27" fmla="*/ 1075 h 1375"/>
                <a:gd name="T28" fmla="*/ 122 w 1590"/>
                <a:gd name="T29" fmla="*/ 991 h 1375"/>
                <a:gd name="T30" fmla="*/ 66 w 1590"/>
                <a:gd name="T31" fmla="*/ 973 h 1375"/>
                <a:gd name="T32" fmla="*/ 52 w 1590"/>
                <a:gd name="T33" fmla="*/ 970 h 1375"/>
                <a:gd name="T34" fmla="*/ 20 w 1590"/>
                <a:gd name="T35" fmla="*/ 967 h 1375"/>
                <a:gd name="T36" fmla="*/ 0 w 1590"/>
                <a:gd name="T37" fmla="*/ 72 h 1375"/>
                <a:gd name="T38" fmla="*/ 133 w 1590"/>
                <a:gd name="T39" fmla="*/ 29 h 1375"/>
                <a:gd name="T40" fmla="*/ 143 w 1590"/>
                <a:gd name="T41" fmla="*/ 45 h 1375"/>
                <a:gd name="T42" fmla="*/ 173 w 1590"/>
                <a:gd name="T43" fmla="*/ 82 h 1375"/>
                <a:gd name="T44" fmla="*/ 220 w 1590"/>
                <a:gd name="T45" fmla="*/ 136 h 1375"/>
                <a:gd name="T46" fmla="*/ 285 w 1590"/>
                <a:gd name="T47" fmla="*/ 197 h 1375"/>
                <a:gd name="T48" fmla="*/ 345 w 1590"/>
                <a:gd name="T49" fmla="*/ 242 h 1375"/>
                <a:gd name="T50" fmla="*/ 389 w 1590"/>
                <a:gd name="T51" fmla="*/ 271 h 1375"/>
                <a:gd name="T52" fmla="*/ 436 w 1590"/>
                <a:gd name="T53" fmla="*/ 295 h 1375"/>
                <a:gd name="T54" fmla="*/ 487 w 1590"/>
                <a:gd name="T55" fmla="*/ 316 h 1375"/>
                <a:gd name="T56" fmla="*/ 541 w 1590"/>
                <a:gd name="T57" fmla="*/ 333 h 1375"/>
                <a:gd name="T58" fmla="*/ 599 w 1590"/>
                <a:gd name="T59" fmla="*/ 343 h 1375"/>
                <a:gd name="T60" fmla="*/ 659 w 1590"/>
                <a:gd name="T61" fmla="*/ 348 h 1375"/>
                <a:gd name="T62" fmla="*/ 690 w 1590"/>
                <a:gd name="T63" fmla="*/ 346 h 1375"/>
                <a:gd name="T64" fmla="*/ 750 w 1590"/>
                <a:gd name="T65" fmla="*/ 338 h 1375"/>
                <a:gd name="T66" fmla="*/ 808 w 1590"/>
                <a:gd name="T67" fmla="*/ 325 h 1375"/>
                <a:gd name="T68" fmla="*/ 865 w 1590"/>
                <a:gd name="T69" fmla="*/ 308 h 1375"/>
                <a:gd name="T70" fmla="*/ 919 w 1590"/>
                <a:gd name="T71" fmla="*/ 285 h 1375"/>
                <a:gd name="T72" fmla="*/ 972 w 1590"/>
                <a:gd name="T73" fmla="*/ 261 h 1375"/>
                <a:gd name="T74" fmla="*/ 1068 w 1590"/>
                <a:gd name="T75" fmla="*/ 204 h 1375"/>
                <a:gd name="T76" fmla="*/ 1152 w 1590"/>
                <a:gd name="T77" fmla="*/ 144 h 1375"/>
                <a:gd name="T78" fmla="*/ 1220 w 1590"/>
                <a:gd name="T79" fmla="*/ 88 h 1375"/>
                <a:gd name="T80" fmla="*/ 1290 w 1590"/>
                <a:gd name="T81" fmla="*/ 21 h 1375"/>
                <a:gd name="T82" fmla="*/ 1310 w 1590"/>
                <a:gd name="T83" fmla="*/ 0 h 1375"/>
                <a:gd name="T84" fmla="*/ 1490 w 1590"/>
                <a:gd name="T85" fmla="*/ 58 h 1375"/>
                <a:gd name="T86" fmla="*/ 1500 w 1590"/>
                <a:gd name="T87" fmla="*/ 61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0" h="1375">
                  <a:moveTo>
                    <a:pt x="1500" y="61"/>
                  </a:moveTo>
                  <a:lnTo>
                    <a:pt x="1590" y="1017"/>
                  </a:lnTo>
                  <a:lnTo>
                    <a:pt x="1590" y="1017"/>
                  </a:lnTo>
                  <a:lnTo>
                    <a:pt x="1590" y="1017"/>
                  </a:lnTo>
                  <a:lnTo>
                    <a:pt x="1541" y="1032"/>
                  </a:lnTo>
                  <a:lnTo>
                    <a:pt x="1496" y="1051"/>
                  </a:lnTo>
                  <a:lnTo>
                    <a:pt x="1452" y="1071"/>
                  </a:lnTo>
                  <a:lnTo>
                    <a:pt x="1406" y="1093"/>
                  </a:lnTo>
                  <a:lnTo>
                    <a:pt x="1311" y="1145"/>
                  </a:lnTo>
                  <a:lnTo>
                    <a:pt x="1203" y="1203"/>
                  </a:lnTo>
                  <a:lnTo>
                    <a:pt x="1203" y="1203"/>
                  </a:lnTo>
                  <a:lnTo>
                    <a:pt x="1131" y="1241"/>
                  </a:lnTo>
                  <a:lnTo>
                    <a:pt x="1071" y="1275"/>
                  </a:lnTo>
                  <a:lnTo>
                    <a:pt x="1021" y="1305"/>
                  </a:lnTo>
                  <a:lnTo>
                    <a:pt x="983" y="1329"/>
                  </a:lnTo>
                  <a:lnTo>
                    <a:pt x="955" y="1349"/>
                  </a:lnTo>
                  <a:lnTo>
                    <a:pt x="935" y="1363"/>
                  </a:lnTo>
                  <a:lnTo>
                    <a:pt x="919" y="1375"/>
                  </a:lnTo>
                  <a:lnTo>
                    <a:pt x="919" y="1375"/>
                  </a:lnTo>
                  <a:lnTo>
                    <a:pt x="899" y="1363"/>
                  </a:lnTo>
                  <a:lnTo>
                    <a:pt x="817" y="1311"/>
                  </a:lnTo>
                  <a:lnTo>
                    <a:pt x="817" y="1311"/>
                  </a:lnTo>
                  <a:lnTo>
                    <a:pt x="795" y="1298"/>
                  </a:lnTo>
                  <a:lnTo>
                    <a:pt x="764" y="1282"/>
                  </a:lnTo>
                  <a:lnTo>
                    <a:pt x="676" y="1238"/>
                  </a:lnTo>
                  <a:lnTo>
                    <a:pt x="567" y="1186"/>
                  </a:lnTo>
                  <a:lnTo>
                    <a:pt x="444" y="1130"/>
                  </a:lnTo>
                  <a:lnTo>
                    <a:pt x="322" y="1075"/>
                  </a:lnTo>
                  <a:lnTo>
                    <a:pt x="211" y="1028"/>
                  </a:lnTo>
                  <a:lnTo>
                    <a:pt x="122" y="991"/>
                  </a:lnTo>
                  <a:lnTo>
                    <a:pt x="89" y="980"/>
                  </a:lnTo>
                  <a:lnTo>
                    <a:pt x="66" y="973"/>
                  </a:lnTo>
                  <a:lnTo>
                    <a:pt x="66" y="973"/>
                  </a:lnTo>
                  <a:lnTo>
                    <a:pt x="52" y="970"/>
                  </a:lnTo>
                  <a:lnTo>
                    <a:pt x="37" y="968"/>
                  </a:lnTo>
                  <a:lnTo>
                    <a:pt x="20" y="967"/>
                  </a:lnTo>
                  <a:lnTo>
                    <a:pt x="3" y="967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33" y="29"/>
                  </a:lnTo>
                  <a:lnTo>
                    <a:pt x="133" y="29"/>
                  </a:lnTo>
                  <a:lnTo>
                    <a:pt x="143" y="45"/>
                  </a:lnTo>
                  <a:lnTo>
                    <a:pt x="156" y="61"/>
                  </a:lnTo>
                  <a:lnTo>
                    <a:pt x="173" y="82"/>
                  </a:lnTo>
                  <a:lnTo>
                    <a:pt x="194" y="108"/>
                  </a:lnTo>
                  <a:lnTo>
                    <a:pt x="220" y="136"/>
                  </a:lnTo>
                  <a:lnTo>
                    <a:pt x="251" y="166"/>
                  </a:lnTo>
                  <a:lnTo>
                    <a:pt x="285" y="197"/>
                  </a:lnTo>
                  <a:lnTo>
                    <a:pt x="324" y="227"/>
                  </a:lnTo>
                  <a:lnTo>
                    <a:pt x="345" y="242"/>
                  </a:lnTo>
                  <a:lnTo>
                    <a:pt x="366" y="257"/>
                  </a:lnTo>
                  <a:lnTo>
                    <a:pt x="389" y="271"/>
                  </a:lnTo>
                  <a:lnTo>
                    <a:pt x="412" y="284"/>
                  </a:lnTo>
                  <a:lnTo>
                    <a:pt x="436" y="295"/>
                  </a:lnTo>
                  <a:lnTo>
                    <a:pt x="462" y="306"/>
                  </a:lnTo>
                  <a:lnTo>
                    <a:pt x="487" y="316"/>
                  </a:lnTo>
                  <a:lnTo>
                    <a:pt x="514" y="326"/>
                  </a:lnTo>
                  <a:lnTo>
                    <a:pt x="541" y="333"/>
                  </a:lnTo>
                  <a:lnTo>
                    <a:pt x="570" y="339"/>
                  </a:lnTo>
                  <a:lnTo>
                    <a:pt x="599" y="343"/>
                  </a:lnTo>
                  <a:lnTo>
                    <a:pt x="629" y="346"/>
                  </a:lnTo>
                  <a:lnTo>
                    <a:pt x="659" y="348"/>
                  </a:lnTo>
                  <a:lnTo>
                    <a:pt x="690" y="346"/>
                  </a:lnTo>
                  <a:lnTo>
                    <a:pt x="690" y="346"/>
                  </a:lnTo>
                  <a:lnTo>
                    <a:pt x="720" y="343"/>
                  </a:lnTo>
                  <a:lnTo>
                    <a:pt x="750" y="338"/>
                  </a:lnTo>
                  <a:lnTo>
                    <a:pt x="780" y="332"/>
                  </a:lnTo>
                  <a:lnTo>
                    <a:pt x="808" y="325"/>
                  </a:lnTo>
                  <a:lnTo>
                    <a:pt x="837" y="316"/>
                  </a:lnTo>
                  <a:lnTo>
                    <a:pt x="865" y="308"/>
                  </a:lnTo>
                  <a:lnTo>
                    <a:pt x="892" y="296"/>
                  </a:lnTo>
                  <a:lnTo>
                    <a:pt x="919" y="285"/>
                  </a:lnTo>
                  <a:lnTo>
                    <a:pt x="946" y="274"/>
                  </a:lnTo>
                  <a:lnTo>
                    <a:pt x="972" y="261"/>
                  </a:lnTo>
                  <a:lnTo>
                    <a:pt x="1021" y="233"/>
                  </a:lnTo>
                  <a:lnTo>
                    <a:pt x="1068" y="204"/>
                  </a:lnTo>
                  <a:lnTo>
                    <a:pt x="1112" y="174"/>
                  </a:lnTo>
                  <a:lnTo>
                    <a:pt x="1152" y="144"/>
                  </a:lnTo>
                  <a:lnTo>
                    <a:pt x="1188" y="115"/>
                  </a:lnTo>
                  <a:lnTo>
                    <a:pt x="1220" y="88"/>
                  </a:lnTo>
                  <a:lnTo>
                    <a:pt x="1249" y="62"/>
                  </a:lnTo>
                  <a:lnTo>
                    <a:pt x="1290" y="21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99" y="29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50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4" name="Freeform 151">
              <a:extLst>
                <a:ext uri="{FF2B5EF4-FFF2-40B4-BE49-F238E27FC236}">
                  <a16:creationId xmlns:a16="http://schemas.microsoft.com/office/drawing/2014/main" id="{9505ACB7-A670-9936-C20E-D6F1D4596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1188" y="4763"/>
              <a:ext cx="830263" cy="714375"/>
            </a:xfrm>
            <a:custGeom>
              <a:avLst/>
              <a:gdLst>
                <a:gd name="T0" fmla="*/ 1394 w 1569"/>
                <a:gd name="T1" fmla="*/ 1149 h 1351"/>
                <a:gd name="T2" fmla="*/ 1373 w 1569"/>
                <a:gd name="T3" fmla="*/ 1184 h 1351"/>
                <a:gd name="T4" fmla="*/ 1368 w 1569"/>
                <a:gd name="T5" fmla="*/ 1203 h 1351"/>
                <a:gd name="T6" fmla="*/ 1245 w 1569"/>
                <a:gd name="T7" fmla="*/ 1058 h 1351"/>
                <a:gd name="T8" fmla="*/ 1192 w 1569"/>
                <a:gd name="T9" fmla="*/ 984 h 1351"/>
                <a:gd name="T10" fmla="*/ 1152 w 1569"/>
                <a:gd name="T11" fmla="*/ 903 h 1351"/>
                <a:gd name="T12" fmla="*/ 1131 w 1569"/>
                <a:gd name="T13" fmla="*/ 811 h 1351"/>
                <a:gd name="T14" fmla="*/ 1080 w 1569"/>
                <a:gd name="T15" fmla="*/ 754 h 1351"/>
                <a:gd name="T16" fmla="*/ 1023 w 1569"/>
                <a:gd name="T17" fmla="*/ 720 h 1351"/>
                <a:gd name="T18" fmla="*/ 995 w 1569"/>
                <a:gd name="T19" fmla="*/ 691 h 1351"/>
                <a:gd name="T20" fmla="*/ 975 w 1569"/>
                <a:gd name="T21" fmla="*/ 653 h 1351"/>
                <a:gd name="T22" fmla="*/ 943 w 1569"/>
                <a:gd name="T23" fmla="*/ 679 h 1351"/>
                <a:gd name="T24" fmla="*/ 888 w 1569"/>
                <a:gd name="T25" fmla="*/ 758 h 1351"/>
                <a:gd name="T26" fmla="*/ 853 w 1569"/>
                <a:gd name="T27" fmla="*/ 794 h 1351"/>
                <a:gd name="T28" fmla="*/ 769 w 1569"/>
                <a:gd name="T29" fmla="*/ 862 h 1351"/>
                <a:gd name="T30" fmla="*/ 676 w 1569"/>
                <a:gd name="T31" fmla="*/ 923 h 1351"/>
                <a:gd name="T32" fmla="*/ 611 w 1569"/>
                <a:gd name="T33" fmla="*/ 957 h 1351"/>
                <a:gd name="T34" fmla="*/ 470 w 1569"/>
                <a:gd name="T35" fmla="*/ 1012 h 1351"/>
                <a:gd name="T36" fmla="*/ 325 w 1569"/>
                <a:gd name="T37" fmla="*/ 1056 h 1351"/>
                <a:gd name="T38" fmla="*/ 227 w 1569"/>
                <a:gd name="T39" fmla="*/ 1078 h 1351"/>
                <a:gd name="T40" fmla="*/ 203 w 1569"/>
                <a:gd name="T41" fmla="*/ 1177 h 1351"/>
                <a:gd name="T42" fmla="*/ 189 w 1569"/>
                <a:gd name="T43" fmla="*/ 1282 h 1351"/>
                <a:gd name="T44" fmla="*/ 186 w 1569"/>
                <a:gd name="T45" fmla="*/ 1351 h 1351"/>
                <a:gd name="T46" fmla="*/ 128 w 1569"/>
                <a:gd name="T47" fmla="*/ 1248 h 1351"/>
                <a:gd name="T48" fmla="*/ 78 w 1569"/>
                <a:gd name="T49" fmla="*/ 1142 h 1351"/>
                <a:gd name="T50" fmla="*/ 38 w 1569"/>
                <a:gd name="T51" fmla="*/ 1031 h 1351"/>
                <a:gd name="T52" fmla="*/ 11 w 1569"/>
                <a:gd name="T53" fmla="*/ 916 h 1351"/>
                <a:gd name="T54" fmla="*/ 0 w 1569"/>
                <a:gd name="T55" fmla="*/ 799 h 1351"/>
                <a:gd name="T56" fmla="*/ 4 w 1569"/>
                <a:gd name="T57" fmla="*/ 681 h 1351"/>
                <a:gd name="T58" fmla="*/ 30 w 1569"/>
                <a:gd name="T59" fmla="*/ 563 h 1351"/>
                <a:gd name="T60" fmla="*/ 48 w 1569"/>
                <a:gd name="T61" fmla="*/ 508 h 1351"/>
                <a:gd name="T62" fmla="*/ 97 w 1569"/>
                <a:gd name="T63" fmla="*/ 423 h 1351"/>
                <a:gd name="T64" fmla="*/ 178 w 1569"/>
                <a:gd name="T65" fmla="*/ 322 h 1351"/>
                <a:gd name="T66" fmla="*/ 274 w 1569"/>
                <a:gd name="T67" fmla="*/ 230 h 1351"/>
                <a:gd name="T68" fmla="*/ 379 w 1569"/>
                <a:gd name="T69" fmla="*/ 149 h 1351"/>
                <a:gd name="T70" fmla="*/ 483 w 1569"/>
                <a:gd name="T71" fmla="*/ 83 h 1351"/>
                <a:gd name="T72" fmla="*/ 556 w 1569"/>
                <a:gd name="T73" fmla="*/ 48 h 1351"/>
                <a:gd name="T74" fmla="*/ 681 w 1569"/>
                <a:gd name="T75" fmla="*/ 9 h 1351"/>
                <a:gd name="T76" fmla="*/ 767 w 1569"/>
                <a:gd name="T77" fmla="*/ 0 h 1351"/>
                <a:gd name="T78" fmla="*/ 831 w 1569"/>
                <a:gd name="T79" fmla="*/ 2 h 1351"/>
                <a:gd name="T80" fmla="*/ 894 w 1569"/>
                <a:gd name="T81" fmla="*/ 12 h 1351"/>
                <a:gd name="T82" fmla="*/ 953 w 1569"/>
                <a:gd name="T83" fmla="*/ 31 h 1351"/>
                <a:gd name="T84" fmla="*/ 1010 w 1569"/>
                <a:gd name="T85" fmla="*/ 59 h 1351"/>
                <a:gd name="T86" fmla="*/ 1063 w 1569"/>
                <a:gd name="T87" fmla="*/ 95 h 1351"/>
                <a:gd name="T88" fmla="*/ 1110 w 1569"/>
                <a:gd name="T89" fmla="*/ 140 h 1351"/>
                <a:gd name="T90" fmla="*/ 1137 w 1569"/>
                <a:gd name="T91" fmla="*/ 180 h 1351"/>
                <a:gd name="T92" fmla="*/ 1212 w 1569"/>
                <a:gd name="T93" fmla="*/ 186 h 1351"/>
                <a:gd name="T94" fmla="*/ 1316 w 1569"/>
                <a:gd name="T95" fmla="*/ 215 h 1351"/>
                <a:gd name="T96" fmla="*/ 1407 w 1569"/>
                <a:gd name="T97" fmla="*/ 269 h 1351"/>
                <a:gd name="T98" fmla="*/ 1481 w 1569"/>
                <a:gd name="T99" fmla="*/ 346 h 1351"/>
                <a:gd name="T100" fmla="*/ 1532 w 1569"/>
                <a:gd name="T101" fmla="*/ 441 h 1351"/>
                <a:gd name="T102" fmla="*/ 1555 w 1569"/>
                <a:gd name="T103" fmla="*/ 514 h 1351"/>
                <a:gd name="T104" fmla="*/ 1567 w 1569"/>
                <a:gd name="T105" fmla="*/ 605 h 1351"/>
                <a:gd name="T106" fmla="*/ 1564 w 1569"/>
                <a:gd name="T107" fmla="*/ 742 h 1351"/>
                <a:gd name="T108" fmla="*/ 1539 w 1569"/>
                <a:gd name="T109" fmla="*/ 877 h 1351"/>
                <a:gd name="T110" fmla="*/ 1503 w 1569"/>
                <a:gd name="T111" fmla="*/ 978 h 1351"/>
                <a:gd name="T112" fmla="*/ 1455 w 1569"/>
                <a:gd name="T113" fmla="*/ 1078 h 1351"/>
                <a:gd name="T114" fmla="*/ 1434 w 1569"/>
                <a:gd name="T115" fmla="*/ 110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9" h="1351">
                  <a:moveTo>
                    <a:pt x="1408" y="1132"/>
                  </a:moveTo>
                  <a:lnTo>
                    <a:pt x="1408" y="1132"/>
                  </a:lnTo>
                  <a:lnTo>
                    <a:pt x="1394" y="1149"/>
                  </a:lnTo>
                  <a:lnTo>
                    <a:pt x="1381" y="1166"/>
                  </a:lnTo>
                  <a:lnTo>
                    <a:pt x="1377" y="1176"/>
                  </a:lnTo>
                  <a:lnTo>
                    <a:pt x="1373" y="1184"/>
                  </a:lnTo>
                  <a:lnTo>
                    <a:pt x="1370" y="1193"/>
                  </a:lnTo>
                  <a:lnTo>
                    <a:pt x="1368" y="1203"/>
                  </a:lnTo>
                  <a:lnTo>
                    <a:pt x="1368" y="1203"/>
                  </a:lnTo>
                  <a:lnTo>
                    <a:pt x="1326" y="1153"/>
                  </a:lnTo>
                  <a:lnTo>
                    <a:pt x="1285" y="1105"/>
                  </a:lnTo>
                  <a:lnTo>
                    <a:pt x="1245" y="1058"/>
                  </a:lnTo>
                  <a:lnTo>
                    <a:pt x="1226" y="1034"/>
                  </a:lnTo>
                  <a:lnTo>
                    <a:pt x="1208" y="1010"/>
                  </a:lnTo>
                  <a:lnTo>
                    <a:pt x="1192" y="984"/>
                  </a:lnTo>
                  <a:lnTo>
                    <a:pt x="1177" y="958"/>
                  </a:lnTo>
                  <a:lnTo>
                    <a:pt x="1164" y="931"/>
                  </a:lnTo>
                  <a:lnTo>
                    <a:pt x="1152" y="903"/>
                  </a:lnTo>
                  <a:lnTo>
                    <a:pt x="1144" y="875"/>
                  </a:lnTo>
                  <a:lnTo>
                    <a:pt x="1137" y="843"/>
                  </a:lnTo>
                  <a:lnTo>
                    <a:pt x="1131" y="811"/>
                  </a:lnTo>
                  <a:lnTo>
                    <a:pt x="1130" y="775"/>
                  </a:lnTo>
                  <a:lnTo>
                    <a:pt x="1130" y="775"/>
                  </a:lnTo>
                  <a:lnTo>
                    <a:pt x="1080" y="754"/>
                  </a:lnTo>
                  <a:lnTo>
                    <a:pt x="1056" y="741"/>
                  </a:lnTo>
                  <a:lnTo>
                    <a:pt x="1033" y="727"/>
                  </a:lnTo>
                  <a:lnTo>
                    <a:pt x="1023" y="720"/>
                  </a:lnTo>
                  <a:lnTo>
                    <a:pt x="1013" y="711"/>
                  </a:lnTo>
                  <a:lnTo>
                    <a:pt x="1003" y="701"/>
                  </a:lnTo>
                  <a:lnTo>
                    <a:pt x="995" y="691"/>
                  </a:lnTo>
                  <a:lnTo>
                    <a:pt x="988" y="680"/>
                  </a:lnTo>
                  <a:lnTo>
                    <a:pt x="980" y="667"/>
                  </a:lnTo>
                  <a:lnTo>
                    <a:pt x="975" y="653"/>
                  </a:lnTo>
                  <a:lnTo>
                    <a:pt x="969" y="637"/>
                  </a:lnTo>
                  <a:lnTo>
                    <a:pt x="969" y="637"/>
                  </a:lnTo>
                  <a:lnTo>
                    <a:pt x="943" y="679"/>
                  </a:lnTo>
                  <a:lnTo>
                    <a:pt x="918" y="720"/>
                  </a:lnTo>
                  <a:lnTo>
                    <a:pt x="902" y="738"/>
                  </a:lnTo>
                  <a:lnTo>
                    <a:pt x="888" y="758"/>
                  </a:lnTo>
                  <a:lnTo>
                    <a:pt x="871" y="777"/>
                  </a:lnTo>
                  <a:lnTo>
                    <a:pt x="853" y="794"/>
                  </a:lnTo>
                  <a:lnTo>
                    <a:pt x="853" y="794"/>
                  </a:lnTo>
                  <a:lnTo>
                    <a:pt x="826" y="818"/>
                  </a:lnTo>
                  <a:lnTo>
                    <a:pt x="797" y="841"/>
                  </a:lnTo>
                  <a:lnTo>
                    <a:pt x="769" y="862"/>
                  </a:lnTo>
                  <a:lnTo>
                    <a:pt x="739" y="883"/>
                  </a:lnTo>
                  <a:lnTo>
                    <a:pt x="708" y="903"/>
                  </a:lnTo>
                  <a:lnTo>
                    <a:pt x="676" y="923"/>
                  </a:lnTo>
                  <a:lnTo>
                    <a:pt x="644" y="940"/>
                  </a:lnTo>
                  <a:lnTo>
                    <a:pt x="611" y="957"/>
                  </a:lnTo>
                  <a:lnTo>
                    <a:pt x="611" y="957"/>
                  </a:lnTo>
                  <a:lnTo>
                    <a:pt x="564" y="977"/>
                  </a:lnTo>
                  <a:lnTo>
                    <a:pt x="519" y="995"/>
                  </a:lnTo>
                  <a:lnTo>
                    <a:pt x="470" y="1012"/>
                  </a:lnTo>
                  <a:lnTo>
                    <a:pt x="423" y="1029"/>
                  </a:lnTo>
                  <a:lnTo>
                    <a:pt x="375" y="1044"/>
                  </a:lnTo>
                  <a:lnTo>
                    <a:pt x="325" y="1056"/>
                  </a:lnTo>
                  <a:lnTo>
                    <a:pt x="277" y="1068"/>
                  </a:lnTo>
                  <a:lnTo>
                    <a:pt x="227" y="1078"/>
                  </a:lnTo>
                  <a:lnTo>
                    <a:pt x="227" y="1078"/>
                  </a:lnTo>
                  <a:lnTo>
                    <a:pt x="219" y="1110"/>
                  </a:lnTo>
                  <a:lnTo>
                    <a:pt x="210" y="1143"/>
                  </a:lnTo>
                  <a:lnTo>
                    <a:pt x="203" y="1177"/>
                  </a:lnTo>
                  <a:lnTo>
                    <a:pt x="197" y="1213"/>
                  </a:lnTo>
                  <a:lnTo>
                    <a:pt x="192" y="1248"/>
                  </a:lnTo>
                  <a:lnTo>
                    <a:pt x="189" y="1282"/>
                  </a:lnTo>
                  <a:lnTo>
                    <a:pt x="188" y="1318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56" y="1301"/>
                  </a:lnTo>
                  <a:lnTo>
                    <a:pt x="128" y="1248"/>
                  </a:lnTo>
                  <a:lnTo>
                    <a:pt x="101" y="1196"/>
                  </a:lnTo>
                  <a:lnTo>
                    <a:pt x="78" y="1142"/>
                  </a:lnTo>
                  <a:lnTo>
                    <a:pt x="78" y="1142"/>
                  </a:lnTo>
                  <a:lnTo>
                    <a:pt x="62" y="1105"/>
                  </a:lnTo>
                  <a:lnTo>
                    <a:pt x="50" y="1068"/>
                  </a:lnTo>
                  <a:lnTo>
                    <a:pt x="38" y="1031"/>
                  </a:lnTo>
                  <a:lnTo>
                    <a:pt x="28" y="993"/>
                  </a:lnTo>
                  <a:lnTo>
                    <a:pt x="18" y="954"/>
                  </a:lnTo>
                  <a:lnTo>
                    <a:pt x="11" y="916"/>
                  </a:lnTo>
                  <a:lnTo>
                    <a:pt x="6" y="877"/>
                  </a:lnTo>
                  <a:lnTo>
                    <a:pt x="1" y="839"/>
                  </a:lnTo>
                  <a:lnTo>
                    <a:pt x="0" y="799"/>
                  </a:lnTo>
                  <a:lnTo>
                    <a:pt x="0" y="761"/>
                  </a:lnTo>
                  <a:lnTo>
                    <a:pt x="1" y="721"/>
                  </a:lnTo>
                  <a:lnTo>
                    <a:pt x="4" y="681"/>
                  </a:lnTo>
                  <a:lnTo>
                    <a:pt x="11" y="643"/>
                  </a:lnTo>
                  <a:lnTo>
                    <a:pt x="18" y="603"/>
                  </a:lnTo>
                  <a:lnTo>
                    <a:pt x="30" y="563"/>
                  </a:lnTo>
                  <a:lnTo>
                    <a:pt x="43" y="525"/>
                  </a:lnTo>
                  <a:lnTo>
                    <a:pt x="43" y="525"/>
                  </a:lnTo>
                  <a:lnTo>
                    <a:pt x="48" y="508"/>
                  </a:lnTo>
                  <a:lnTo>
                    <a:pt x="57" y="491"/>
                  </a:lnTo>
                  <a:lnTo>
                    <a:pt x="75" y="457"/>
                  </a:lnTo>
                  <a:lnTo>
                    <a:pt x="97" y="423"/>
                  </a:lnTo>
                  <a:lnTo>
                    <a:pt x="121" y="389"/>
                  </a:lnTo>
                  <a:lnTo>
                    <a:pt x="148" y="355"/>
                  </a:lnTo>
                  <a:lnTo>
                    <a:pt x="178" y="322"/>
                  </a:lnTo>
                  <a:lnTo>
                    <a:pt x="207" y="291"/>
                  </a:lnTo>
                  <a:lnTo>
                    <a:pt x="240" y="259"/>
                  </a:lnTo>
                  <a:lnTo>
                    <a:pt x="274" y="230"/>
                  </a:lnTo>
                  <a:lnTo>
                    <a:pt x="308" y="201"/>
                  </a:lnTo>
                  <a:lnTo>
                    <a:pt x="344" y="174"/>
                  </a:lnTo>
                  <a:lnTo>
                    <a:pt x="379" y="149"/>
                  </a:lnTo>
                  <a:lnTo>
                    <a:pt x="415" y="126"/>
                  </a:lnTo>
                  <a:lnTo>
                    <a:pt x="449" y="103"/>
                  </a:lnTo>
                  <a:lnTo>
                    <a:pt x="483" y="83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56" y="48"/>
                  </a:lnTo>
                  <a:lnTo>
                    <a:pt x="597" y="31"/>
                  </a:lnTo>
                  <a:lnTo>
                    <a:pt x="638" y="18"/>
                  </a:lnTo>
                  <a:lnTo>
                    <a:pt x="681" y="9"/>
                  </a:lnTo>
                  <a:lnTo>
                    <a:pt x="723" y="2"/>
                  </a:lnTo>
                  <a:lnTo>
                    <a:pt x="746" y="1"/>
                  </a:lnTo>
                  <a:lnTo>
                    <a:pt x="767" y="0"/>
                  </a:lnTo>
                  <a:lnTo>
                    <a:pt x="789" y="0"/>
                  </a:lnTo>
                  <a:lnTo>
                    <a:pt x="810" y="1"/>
                  </a:lnTo>
                  <a:lnTo>
                    <a:pt x="831" y="2"/>
                  </a:lnTo>
                  <a:lnTo>
                    <a:pt x="853" y="5"/>
                  </a:lnTo>
                  <a:lnTo>
                    <a:pt x="872" y="8"/>
                  </a:lnTo>
                  <a:lnTo>
                    <a:pt x="894" y="12"/>
                  </a:lnTo>
                  <a:lnTo>
                    <a:pt x="914" y="18"/>
                  </a:lnTo>
                  <a:lnTo>
                    <a:pt x="934" y="24"/>
                  </a:lnTo>
                  <a:lnTo>
                    <a:pt x="953" y="31"/>
                  </a:lnTo>
                  <a:lnTo>
                    <a:pt x="973" y="39"/>
                  </a:lnTo>
                  <a:lnTo>
                    <a:pt x="992" y="49"/>
                  </a:lnTo>
                  <a:lnTo>
                    <a:pt x="1010" y="59"/>
                  </a:lnTo>
                  <a:lnTo>
                    <a:pt x="1029" y="71"/>
                  </a:lnTo>
                  <a:lnTo>
                    <a:pt x="1046" y="82"/>
                  </a:lnTo>
                  <a:lnTo>
                    <a:pt x="1063" y="95"/>
                  </a:lnTo>
                  <a:lnTo>
                    <a:pt x="1078" y="109"/>
                  </a:lnTo>
                  <a:lnTo>
                    <a:pt x="1094" y="125"/>
                  </a:lnTo>
                  <a:lnTo>
                    <a:pt x="1110" y="140"/>
                  </a:lnTo>
                  <a:lnTo>
                    <a:pt x="1124" y="157"/>
                  </a:lnTo>
                  <a:lnTo>
                    <a:pt x="1137" y="176"/>
                  </a:lnTo>
                  <a:lnTo>
                    <a:pt x="1137" y="180"/>
                  </a:lnTo>
                  <a:lnTo>
                    <a:pt x="1137" y="180"/>
                  </a:lnTo>
                  <a:lnTo>
                    <a:pt x="1175" y="181"/>
                  </a:lnTo>
                  <a:lnTo>
                    <a:pt x="1212" y="186"/>
                  </a:lnTo>
                  <a:lnTo>
                    <a:pt x="1248" y="193"/>
                  </a:lnTo>
                  <a:lnTo>
                    <a:pt x="1283" y="203"/>
                  </a:lnTo>
                  <a:lnTo>
                    <a:pt x="1316" y="215"/>
                  </a:lnTo>
                  <a:lnTo>
                    <a:pt x="1348" y="231"/>
                  </a:lnTo>
                  <a:lnTo>
                    <a:pt x="1378" y="250"/>
                  </a:lnTo>
                  <a:lnTo>
                    <a:pt x="1407" y="269"/>
                  </a:lnTo>
                  <a:lnTo>
                    <a:pt x="1434" y="294"/>
                  </a:lnTo>
                  <a:lnTo>
                    <a:pt x="1458" y="319"/>
                  </a:lnTo>
                  <a:lnTo>
                    <a:pt x="1481" y="346"/>
                  </a:lnTo>
                  <a:lnTo>
                    <a:pt x="1501" y="376"/>
                  </a:lnTo>
                  <a:lnTo>
                    <a:pt x="1518" y="407"/>
                  </a:lnTo>
                  <a:lnTo>
                    <a:pt x="1532" y="441"/>
                  </a:lnTo>
                  <a:lnTo>
                    <a:pt x="1545" y="477"/>
                  </a:lnTo>
                  <a:lnTo>
                    <a:pt x="1555" y="514"/>
                  </a:lnTo>
                  <a:lnTo>
                    <a:pt x="1555" y="514"/>
                  </a:lnTo>
                  <a:lnTo>
                    <a:pt x="1559" y="537"/>
                  </a:lnTo>
                  <a:lnTo>
                    <a:pt x="1562" y="559"/>
                  </a:lnTo>
                  <a:lnTo>
                    <a:pt x="1567" y="605"/>
                  </a:lnTo>
                  <a:lnTo>
                    <a:pt x="1569" y="650"/>
                  </a:lnTo>
                  <a:lnTo>
                    <a:pt x="1567" y="697"/>
                  </a:lnTo>
                  <a:lnTo>
                    <a:pt x="1564" y="742"/>
                  </a:lnTo>
                  <a:lnTo>
                    <a:pt x="1557" y="788"/>
                  </a:lnTo>
                  <a:lnTo>
                    <a:pt x="1549" y="832"/>
                  </a:lnTo>
                  <a:lnTo>
                    <a:pt x="1539" y="877"/>
                  </a:lnTo>
                  <a:lnTo>
                    <a:pt x="1539" y="877"/>
                  </a:lnTo>
                  <a:lnTo>
                    <a:pt x="1522" y="927"/>
                  </a:lnTo>
                  <a:lnTo>
                    <a:pt x="1503" y="978"/>
                  </a:lnTo>
                  <a:lnTo>
                    <a:pt x="1481" y="1029"/>
                  </a:lnTo>
                  <a:lnTo>
                    <a:pt x="1468" y="1055"/>
                  </a:lnTo>
                  <a:lnTo>
                    <a:pt x="1455" y="1078"/>
                  </a:lnTo>
                  <a:lnTo>
                    <a:pt x="1455" y="1078"/>
                  </a:lnTo>
                  <a:lnTo>
                    <a:pt x="1445" y="1091"/>
                  </a:lnTo>
                  <a:lnTo>
                    <a:pt x="1434" y="1105"/>
                  </a:lnTo>
                  <a:lnTo>
                    <a:pt x="1408" y="113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5" name="Freeform 152">
              <a:extLst>
                <a:ext uri="{FF2B5EF4-FFF2-40B4-BE49-F238E27FC236}">
                  <a16:creationId xmlns:a16="http://schemas.microsoft.com/office/drawing/2014/main" id="{382E0016-CF61-169F-0058-336F23F6D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1188" y="4763"/>
              <a:ext cx="830263" cy="714375"/>
            </a:xfrm>
            <a:custGeom>
              <a:avLst/>
              <a:gdLst>
                <a:gd name="T0" fmla="*/ 1394 w 1569"/>
                <a:gd name="T1" fmla="*/ 1149 h 1351"/>
                <a:gd name="T2" fmla="*/ 1373 w 1569"/>
                <a:gd name="T3" fmla="*/ 1184 h 1351"/>
                <a:gd name="T4" fmla="*/ 1368 w 1569"/>
                <a:gd name="T5" fmla="*/ 1203 h 1351"/>
                <a:gd name="T6" fmla="*/ 1245 w 1569"/>
                <a:gd name="T7" fmla="*/ 1058 h 1351"/>
                <a:gd name="T8" fmla="*/ 1192 w 1569"/>
                <a:gd name="T9" fmla="*/ 984 h 1351"/>
                <a:gd name="T10" fmla="*/ 1152 w 1569"/>
                <a:gd name="T11" fmla="*/ 903 h 1351"/>
                <a:gd name="T12" fmla="*/ 1131 w 1569"/>
                <a:gd name="T13" fmla="*/ 811 h 1351"/>
                <a:gd name="T14" fmla="*/ 1080 w 1569"/>
                <a:gd name="T15" fmla="*/ 754 h 1351"/>
                <a:gd name="T16" fmla="*/ 1023 w 1569"/>
                <a:gd name="T17" fmla="*/ 720 h 1351"/>
                <a:gd name="T18" fmla="*/ 995 w 1569"/>
                <a:gd name="T19" fmla="*/ 691 h 1351"/>
                <a:gd name="T20" fmla="*/ 975 w 1569"/>
                <a:gd name="T21" fmla="*/ 653 h 1351"/>
                <a:gd name="T22" fmla="*/ 943 w 1569"/>
                <a:gd name="T23" fmla="*/ 679 h 1351"/>
                <a:gd name="T24" fmla="*/ 888 w 1569"/>
                <a:gd name="T25" fmla="*/ 758 h 1351"/>
                <a:gd name="T26" fmla="*/ 853 w 1569"/>
                <a:gd name="T27" fmla="*/ 794 h 1351"/>
                <a:gd name="T28" fmla="*/ 769 w 1569"/>
                <a:gd name="T29" fmla="*/ 862 h 1351"/>
                <a:gd name="T30" fmla="*/ 676 w 1569"/>
                <a:gd name="T31" fmla="*/ 923 h 1351"/>
                <a:gd name="T32" fmla="*/ 611 w 1569"/>
                <a:gd name="T33" fmla="*/ 957 h 1351"/>
                <a:gd name="T34" fmla="*/ 470 w 1569"/>
                <a:gd name="T35" fmla="*/ 1012 h 1351"/>
                <a:gd name="T36" fmla="*/ 325 w 1569"/>
                <a:gd name="T37" fmla="*/ 1056 h 1351"/>
                <a:gd name="T38" fmla="*/ 227 w 1569"/>
                <a:gd name="T39" fmla="*/ 1078 h 1351"/>
                <a:gd name="T40" fmla="*/ 203 w 1569"/>
                <a:gd name="T41" fmla="*/ 1177 h 1351"/>
                <a:gd name="T42" fmla="*/ 189 w 1569"/>
                <a:gd name="T43" fmla="*/ 1282 h 1351"/>
                <a:gd name="T44" fmla="*/ 186 w 1569"/>
                <a:gd name="T45" fmla="*/ 1351 h 1351"/>
                <a:gd name="T46" fmla="*/ 128 w 1569"/>
                <a:gd name="T47" fmla="*/ 1248 h 1351"/>
                <a:gd name="T48" fmla="*/ 78 w 1569"/>
                <a:gd name="T49" fmla="*/ 1142 h 1351"/>
                <a:gd name="T50" fmla="*/ 38 w 1569"/>
                <a:gd name="T51" fmla="*/ 1031 h 1351"/>
                <a:gd name="T52" fmla="*/ 11 w 1569"/>
                <a:gd name="T53" fmla="*/ 916 h 1351"/>
                <a:gd name="T54" fmla="*/ 0 w 1569"/>
                <a:gd name="T55" fmla="*/ 799 h 1351"/>
                <a:gd name="T56" fmla="*/ 4 w 1569"/>
                <a:gd name="T57" fmla="*/ 681 h 1351"/>
                <a:gd name="T58" fmla="*/ 30 w 1569"/>
                <a:gd name="T59" fmla="*/ 563 h 1351"/>
                <a:gd name="T60" fmla="*/ 48 w 1569"/>
                <a:gd name="T61" fmla="*/ 508 h 1351"/>
                <a:gd name="T62" fmla="*/ 97 w 1569"/>
                <a:gd name="T63" fmla="*/ 423 h 1351"/>
                <a:gd name="T64" fmla="*/ 178 w 1569"/>
                <a:gd name="T65" fmla="*/ 322 h 1351"/>
                <a:gd name="T66" fmla="*/ 274 w 1569"/>
                <a:gd name="T67" fmla="*/ 230 h 1351"/>
                <a:gd name="T68" fmla="*/ 379 w 1569"/>
                <a:gd name="T69" fmla="*/ 149 h 1351"/>
                <a:gd name="T70" fmla="*/ 483 w 1569"/>
                <a:gd name="T71" fmla="*/ 83 h 1351"/>
                <a:gd name="T72" fmla="*/ 556 w 1569"/>
                <a:gd name="T73" fmla="*/ 48 h 1351"/>
                <a:gd name="T74" fmla="*/ 681 w 1569"/>
                <a:gd name="T75" fmla="*/ 9 h 1351"/>
                <a:gd name="T76" fmla="*/ 767 w 1569"/>
                <a:gd name="T77" fmla="*/ 0 h 1351"/>
                <a:gd name="T78" fmla="*/ 831 w 1569"/>
                <a:gd name="T79" fmla="*/ 2 h 1351"/>
                <a:gd name="T80" fmla="*/ 894 w 1569"/>
                <a:gd name="T81" fmla="*/ 12 h 1351"/>
                <a:gd name="T82" fmla="*/ 953 w 1569"/>
                <a:gd name="T83" fmla="*/ 31 h 1351"/>
                <a:gd name="T84" fmla="*/ 1010 w 1569"/>
                <a:gd name="T85" fmla="*/ 59 h 1351"/>
                <a:gd name="T86" fmla="*/ 1063 w 1569"/>
                <a:gd name="T87" fmla="*/ 95 h 1351"/>
                <a:gd name="T88" fmla="*/ 1110 w 1569"/>
                <a:gd name="T89" fmla="*/ 140 h 1351"/>
                <a:gd name="T90" fmla="*/ 1137 w 1569"/>
                <a:gd name="T91" fmla="*/ 180 h 1351"/>
                <a:gd name="T92" fmla="*/ 1212 w 1569"/>
                <a:gd name="T93" fmla="*/ 186 h 1351"/>
                <a:gd name="T94" fmla="*/ 1316 w 1569"/>
                <a:gd name="T95" fmla="*/ 215 h 1351"/>
                <a:gd name="T96" fmla="*/ 1407 w 1569"/>
                <a:gd name="T97" fmla="*/ 269 h 1351"/>
                <a:gd name="T98" fmla="*/ 1481 w 1569"/>
                <a:gd name="T99" fmla="*/ 346 h 1351"/>
                <a:gd name="T100" fmla="*/ 1532 w 1569"/>
                <a:gd name="T101" fmla="*/ 441 h 1351"/>
                <a:gd name="T102" fmla="*/ 1555 w 1569"/>
                <a:gd name="T103" fmla="*/ 514 h 1351"/>
                <a:gd name="T104" fmla="*/ 1567 w 1569"/>
                <a:gd name="T105" fmla="*/ 605 h 1351"/>
                <a:gd name="T106" fmla="*/ 1564 w 1569"/>
                <a:gd name="T107" fmla="*/ 742 h 1351"/>
                <a:gd name="T108" fmla="*/ 1539 w 1569"/>
                <a:gd name="T109" fmla="*/ 877 h 1351"/>
                <a:gd name="T110" fmla="*/ 1503 w 1569"/>
                <a:gd name="T111" fmla="*/ 978 h 1351"/>
                <a:gd name="T112" fmla="*/ 1455 w 1569"/>
                <a:gd name="T113" fmla="*/ 1078 h 1351"/>
                <a:gd name="T114" fmla="*/ 1434 w 1569"/>
                <a:gd name="T115" fmla="*/ 110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9" h="1351">
                  <a:moveTo>
                    <a:pt x="1408" y="1132"/>
                  </a:moveTo>
                  <a:lnTo>
                    <a:pt x="1408" y="1132"/>
                  </a:lnTo>
                  <a:lnTo>
                    <a:pt x="1394" y="1149"/>
                  </a:lnTo>
                  <a:lnTo>
                    <a:pt x="1381" y="1166"/>
                  </a:lnTo>
                  <a:lnTo>
                    <a:pt x="1377" y="1176"/>
                  </a:lnTo>
                  <a:lnTo>
                    <a:pt x="1373" y="1184"/>
                  </a:lnTo>
                  <a:lnTo>
                    <a:pt x="1370" y="1193"/>
                  </a:lnTo>
                  <a:lnTo>
                    <a:pt x="1368" y="1203"/>
                  </a:lnTo>
                  <a:lnTo>
                    <a:pt x="1368" y="1203"/>
                  </a:lnTo>
                  <a:lnTo>
                    <a:pt x="1326" y="1153"/>
                  </a:lnTo>
                  <a:lnTo>
                    <a:pt x="1285" y="1105"/>
                  </a:lnTo>
                  <a:lnTo>
                    <a:pt x="1245" y="1058"/>
                  </a:lnTo>
                  <a:lnTo>
                    <a:pt x="1226" y="1034"/>
                  </a:lnTo>
                  <a:lnTo>
                    <a:pt x="1208" y="1010"/>
                  </a:lnTo>
                  <a:lnTo>
                    <a:pt x="1192" y="984"/>
                  </a:lnTo>
                  <a:lnTo>
                    <a:pt x="1177" y="958"/>
                  </a:lnTo>
                  <a:lnTo>
                    <a:pt x="1164" y="931"/>
                  </a:lnTo>
                  <a:lnTo>
                    <a:pt x="1152" y="903"/>
                  </a:lnTo>
                  <a:lnTo>
                    <a:pt x="1144" y="875"/>
                  </a:lnTo>
                  <a:lnTo>
                    <a:pt x="1137" y="843"/>
                  </a:lnTo>
                  <a:lnTo>
                    <a:pt x="1131" y="811"/>
                  </a:lnTo>
                  <a:lnTo>
                    <a:pt x="1130" y="775"/>
                  </a:lnTo>
                  <a:lnTo>
                    <a:pt x="1130" y="775"/>
                  </a:lnTo>
                  <a:lnTo>
                    <a:pt x="1080" y="754"/>
                  </a:lnTo>
                  <a:lnTo>
                    <a:pt x="1056" y="741"/>
                  </a:lnTo>
                  <a:lnTo>
                    <a:pt x="1033" y="727"/>
                  </a:lnTo>
                  <a:lnTo>
                    <a:pt x="1023" y="720"/>
                  </a:lnTo>
                  <a:lnTo>
                    <a:pt x="1013" y="711"/>
                  </a:lnTo>
                  <a:lnTo>
                    <a:pt x="1003" y="701"/>
                  </a:lnTo>
                  <a:lnTo>
                    <a:pt x="995" y="691"/>
                  </a:lnTo>
                  <a:lnTo>
                    <a:pt x="988" y="680"/>
                  </a:lnTo>
                  <a:lnTo>
                    <a:pt x="980" y="667"/>
                  </a:lnTo>
                  <a:lnTo>
                    <a:pt x="975" y="653"/>
                  </a:lnTo>
                  <a:lnTo>
                    <a:pt x="969" y="637"/>
                  </a:lnTo>
                  <a:lnTo>
                    <a:pt x="969" y="637"/>
                  </a:lnTo>
                  <a:lnTo>
                    <a:pt x="943" y="679"/>
                  </a:lnTo>
                  <a:lnTo>
                    <a:pt x="918" y="720"/>
                  </a:lnTo>
                  <a:lnTo>
                    <a:pt x="902" y="738"/>
                  </a:lnTo>
                  <a:lnTo>
                    <a:pt x="888" y="758"/>
                  </a:lnTo>
                  <a:lnTo>
                    <a:pt x="871" y="777"/>
                  </a:lnTo>
                  <a:lnTo>
                    <a:pt x="853" y="794"/>
                  </a:lnTo>
                  <a:lnTo>
                    <a:pt x="853" y="794"/>
                  </a:lnTo>
                  <a:lnTo>
                    <a:pt x="826" y="818"/>
                  </a:lnTo>
                  <a:lnTo>
                    <a:pt x="797" y="841"/>
                  </a:lnTo>
                  <a:lnTo>
                    <a:pt x="769" y="862"/>
                  </a:lnTo>
                  <a:lnTo>
                    <a:pt x="739" y="883"/>
                  </a:lnTo>
                  <a:lnTo>
                    <a:pt x="708" y="903"/>
                  </a:lnTo>
                  <a:lnTo>
                    <a:pt x="676" y="923"/>
                  </a:lnTo>
                  <a:lnTo>
                    <a:pt x="644" y="940"/>
                  </a:lnTo>
                  <a:lnTo>
                    <a:pt x="611" y="957"/>
                  </a:lnTo>
                  <a:lnTo>
                    <a:pt x="611" y="957"/>
                  </a:lnTo>
                  <a:lnTo>
                    <a:pt x="564" y="977"/>
                  </a:lnTo>
                  <a:lnTo>
                    <a:pt x="519" y="995"/>
                  </a:lnTo>
                  <a:lnTo>
                    <a:pt x="470" y="1012"/>
                  </a:lnTo>
                  <a:lnTo>
                    <a:pt x="423" y="1029"/>
                  </a:lnTo>
                  <a:lnTo>
                    <a:pt x="375" y="1044"/>
                  </a:lnTo>
                  <a:lnTo>
                    <a:pt x="325" y="1056"/>
                  </a:lnTo>
                  <a:lnTo>
                    <a:pt x="277" y="1068"/>
                  </a:lnTo>
                  <a:lnTo>
                    <a:pt x="227" y="1078"/>
                  </a:lnTo>
                  <a:lnTo>
                    <a:pt x="227" y="1078"/>
                  </a:lnTo>
                  <a:lnTo>
                    <a:pt x="219" y="1110"/>
                  </a:lnTo>
                  <a:lnTo>
                    <a:pt x="210" y="1143"/>
                  </a:lnTo>
                  <a:lnTo>
                    <a:pt x="203" y="1177"/>
                  </a:lnTo>
                  <a:lnTo>
                    <a:pt x="197" y="1213"/>
                  </a:lnTo>
                  <a:lnTo>
                    <a:pt x="192" y="1248"/>
                  </a:lnTo>
                  <a:lnTo>
                    <a:pt x="189" y="1282"/>
                  </a:lnTo>
                  <a:lnTo>
                    <a:pt x="188" y="1318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56" y="1301"/>
                  </a:lnTo>
                  <a:lnTo>
                    <a:pt x="128" y="1248"/>
                  </a:lnTo>
                  <a:lnTo>
                    <a:pt x="101" y="1196"/>
                  </a:lnTo>
                  <a:lnTo>
                    <a:pt x="78" y="1142"/>
                  </a:lnTo>
                  <a:lnTo>
                    <a:pt x="78" y="1142"/>
                  </a:lnTo>
                  <a:lnTo>
                    <a:pt x="62" y="1105"/>
                  </a:lnTo>
                  <a:lnTo>
                    <a:pt x="50" y="1068"/>
                  </a:lnTo>
                  <a:lnTo>
                    <a:pt x="38" y="1031"/>
                  </a:lnTo>
                  <a:lnTo>
                    <a:pt x="28" y="993"/>
                  </a:lnTo>
                  <a:lnTo>
                    <a:pt x="18" y="954"/>
                  </a:lnTo>
                  <a:lnTo>
                    <a:pt x="11" y="916"/>
                  </a:lnTo>
                  <a:lnTo>
                    <a:pt x="6" y="877"/>
                  </a:lnTo>
                  <a:lnTo>
                    <a:pt x="1" y="839"/>
                  </a:lnTo>
                  <a:lnTo>
                    <a:pt x="0" y="799"/>
                  </a:lnTo>
                  <a:lnTo>
                    <a:pt x="0" y="761"/>
                  </a:lnTo>
                  <a:lnTo>
                    <a:pt x="1" y="721"/>
                  </a:lnTo>
                  <a:lnTo>
                    <a:pt x="4" y="681"/>
                  </a:lnTo>
                  <a:lnTo>
                    <a:pt x="11" y="643"/>
                  </a:lnTo>
                  <a:lnTo>
                    <a:pt x="18" y="603"/>
                  </a:lnTo>
                  <a:lnTo>
                    <a:pt x="30" y="563"/>
                  </a:lnTo>
                  <a:lnTo>
                    <a:pt x="43" y="525"/>
                  </a:lnTo>
                  <a:lnTo>
                    <a:pt x="43" y="525"/>
                  </a:lnTo>
                  <a:lnTo>
                    <a:pt x="48" y="508"/>
                  </a:lnTo>
                  <a:lnTo>
                    <a:pt x="57" y="491"/>
                  </a:lnTo>
                  <a:lnTo>
                    <a:pt x="75" y="457"/>
                  </a:lnTo>
                  <a:lnTo>
                    <a:pt x="97" y="423"/>
                  </a:lnTo>
                  <a:lnTo>
                    <a:pt x="121" y="389"/>
                  </a:lnTo>
                  <a:lnTo>
                    <a:pt x="148" y="355"/>
                  </a:lnTo>
                  <a:lnTo>
                    <a:pt x="178" y="322"/>
                  </a:lnTo>
                  <a:lnTo>
                    <a:pt x="207" y="291"/>
                  </a:lnTo>
                  <a:lnTo>
                    <a:pt x="240" y="259"/>
                  </a:lnTo>
                  <a:lnTo>
                    <a:pt x="274" y="230"/>
                  </a:lnTo>
                  <a:lnTo>
                    <a:pt x="308" y="201"/>
                  </a:lnTo>
                  <a:lnTo>
                    <a:pt x="344" y="174"/>
                  </a:lnTo>
                  <a:lnTo>
                    <a:pt x="379" y="149"/>
                  </a:lnTo>
                  <a:lnTo>
                    <a:pt x="415" y="126"/>
                  </a:lnTo>
                  <a:lnTo>
                    <a:pt x="449" y="103"/>
                  </a:lnTo>
                  <a:lnTo>
                    <a:pt x="483" y="83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56" y="48"/>
                  </a:lnTo>
                  <a:lnTo>
                    <a:pt x="597" y="31"/>
                  </a:lnTo>
                  <a:lnTo>
                    <a:pt x="638" y="18"/>
                  </a:lnTo>
                  <a:lnTo>
                    <a:pt x="681" y="9"/>
                  </a:lnTo>
                  <a:lnTo>
                    <a:pt x="723" y="2"/>
                  </a:lnTo>
                  <a:lnTo>
                    <a:pt x="746" y="1"/>
                  </a:lnTo>
                  <a:lnTo>
                    <a:pt x="767" y="0"/>
                  </a:lnTo>
                  <a:lnTo>
                    <a:pt x="789" y="0"/>
                  </a:lnTo>
                  <a:lnTo>
                    <a:pt x="810" y="1"/>
                  </a:lnTo>
                  <a:lnTo>
                    <a:pt x="831" y="2"/>
                  </a:lnTo>
                  <a:lnTo>
                    <a:pt x="853" y="5"/>
                  </a:lnTo>
                  <a:lnTo>
                    <a:pt x="872" y="8"/>
                  </a:lnTo>
                  <a:lnTo>
                    <a:pt x="894" y="12"/>
                  </a:lnTo>
                  <a:lnTo>
                    <a:pt x="914" y="18"/>
                  </a:lnTo>
                  <a:lnTo>
                    <a:pt x="934" y="24"/>
                  </a:lnTo>
                  <a:lnTo>
                    <a:pt x="953" y="31"/>
                  </a:lnTo>
                  <a:lnTo>
                    <a:pt x="973" y="39"/>
                  </a:lnTo>
                  <a:lnTo>
                    <a:pt x="992" y="49"/>
                  </a:lnTo>
                  <a:lnTo>
                    <a:pt x="1010" y="59"/>
                  </a:lnTo>
                  <a:lnTo>
                    <a:pt x="1029" y="71"/>
                  </a:lnTo>
                  <a:lnTo>
                    <a:pt x="1046" y="82"/>
                  </a:lnTo>
                  <a:lnTo>
                    <a:pt x="1063" y="95"/>
                  </a:lnTo>
                  <a:lnTo>
                    <a:pt x="1078" y="109"/>
                  </a:lnTo>
                  <a:lnTo>
                    <a:pt x="1094" y="125"/>
                  </a:lnTo>
                  <a:lnTo>
                    <a:pt x="1110" y="140"/>
                  </a:lnTo>
                  <a:lnTo>
                    <a:pt x="1124" y="157"/>
                  </a:lnTo>
                  <a:lnTo>
                    <a:pt x="1137" y="176"/>
                  </a:lnTo>
                  <a:lnTo>
                    <a:pt x="1137" y="180"/>
                  </a:lnTo>
                  <a:lnTo>
                    <a:pt x="1137" y="180"/>
                  </a:lnTo>
                  <a:lnTo>
                    <a:pt x="1175" y="181"/>
                  </a:lnTo>
                  <a:lnTo>
                    <a:pt x="1212" y="186"/>
                  </a:lnTo>
                  <a:lnTo>
                    <a:pt x="1248" y="193"/>
                  </a:lnTo>
                  <a:lnTo>
                    <a:pt x="1283" y="203"/>
                  </a:lnTo>
                  <a:lnTo>
                    <a:pt x="1316" y="215"/>
                  </a:lnTo>
                  <a:lnTo>
                    <a:pt x="1348" y="231"/>
                  </a:lnTo>
                  <a:lnTo>
                    <a:pt x="1378" y="250"/>
                  </a:lnTo>
                  <a:lnTo>
                    <a:pt x="1407" y="269"/>
                  </a:lnTo>
                  <a:lnTo>
                    <a:pt x="1434" y="294"/>
                  </a:lnTo>
                  <a:lnTo>
                    <a:pt x="1458" y="319"/>
                  </a:lnTo>
                  <a:lnTo>
                    <a:pt x="1481" y="346"/>
                  </a:lnTo>
                  <a:lnTo>
                    <a:pt x="1501" y="376"/>
                  </a:lnTo>
                  <a:lnTo>
                    <a:pt x="1518" y="407"/>
                  </a:lnTo>
                  <a:lnTo>
                    <a:pt x="1532" y="441"/>
                  </a:lnTo>
                  <a:lnTo>
                    <a:pt x="1545" y="477"/>
                  </a:lnTo>
                  <a:lnTo>
                    <a:pt x="1555" y="514"/>
                  </a:lnTo>
                  <a:lnTo>
                    <a:pt x="1555" y="514"/>
                  </a:lnTo>
                  <a:lnTo>
                    <a:pt x="1559" y="537"/>
                  </a:lnTo>
                  <a:lnTo>
                    <a:pt x="1562" y="559"/>
                  </a:lnTo>
                  <a:lnTo>
                    <a:pt x="1567" y="605"/>
                  </a:lnTo>
                  <a:lnTo>
                    <a:pt x="1569" y="650"/>
                  </a:lnTo>
                  <a:lnTo>
                    <a:pt x="1567" y="697"/>
                  </a:lnTo>
                  <a:lnTo>
                    <a:pt x="1564" y="742"/>
                  </a:lnTo>
                  <a:lnTo>
                    <a:pt x="1557" y="788"/>
                  </a:lnTo>
                  <a:lnTo>
                    <a:pt x="1549" y="832"/>
                  </a:lnTo>
                  <a:lnTo>
                    <a:pt x="1539" y="877"/>
                  </a:lnTo>
                  <a:lnTo>
                    <a:pt x="1539" y="877"/>
                  </a:lnTo>
                  <a:lnTo>
                    <a:pt x="1522" y="927"/>
                  </a:lnTo>
                  <a:lnTo>
                    <a:pt x="1503" y="978"/>
                  </a:lnTo>
                  <a:lnTo>
                    <a:pt x="1481" y="1029"/>
                  </a:lnTo>
                  <a:lnTo>
                    <a:pt x="1468" y="1055"/>
                  </a:lnTo>
                  <a:lnTo>
                    <a:pt x="1455" y="1078"/>
                  </a:lnTo>
                  <a:lnTo>
                    <a:pt x="1455" y="1078"/>
                  </a:lnTo>
                  <a:lnTo>
                    <a:pt x="1445" y="1091"/>
                  </a:lnTo>
                  <a:lnTo>
                    <a:pt x="1434" y="1105"/>
                  </a:lnTo>
                  <a:lnTo>
                    <a:pt x="1408" y="1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6" name="Freeform 153">
              <a:extLst>
                <a:ext uri="{FF2B5EF4-FFF2-40B4-BE49-F238E27FC236}">
                  <a16:creationId xmlns:a16="http://schemas.microsoft.com/office/drawing/2014/main" id="{DDCCE81C-1456-3B39-74CB-311233393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8850" y="5851525"/>
              <a:ext cx="450850" cy="865188"/>
            </a:xfrm>
            <a:custGeom>
              <a:avLst/>
              <a:gdLst>
                <a:gd name="T0" fmla="*/ 848 w 850"/>
                <a:gd name="T1" fmla="*/ 1149 h 1634"/>
                <a:gd name="T2" fmla="*/ 847 w 850"/>
                <a:gd name="T3" fmla="*/ 1276 h 1634"/>
                <a:gd name="T4" fmla="*/ 828 w 850"/>
                <a:gd name="T5" fmla="*/ 1401 h 1634"/>
                <a:gd name="T6" fmla="*/ 810 w 850"/>
                <a:gd name="T7" fmla="*/ 1459 h 1634"/>
                <a:gd name="T8" fmla="*/ 783 w 850"/>
                <a:gd name="T9" fmla="*/ 1511 h 1634"/>
                <a:gd name="T10" fmla="*/ 749 w 850"/>
                <a:gd name="T11" fmla="*/ 1557 h 1634"/>
                <a:gd name="T12" fmla="*/ 703 w 850"/>
                <a:gd name="T13" fmla="*/ 1594 h 1634"/>
                <a:gd name="T14" fmla="*/ 649 w 850"/>
                <a:gd name="T15" fmla="*/ 1619 h 1634"/>
                <a:gd name="T16" fmla="*/ 581 w 850"/>
                <a:gd name="T17" fmla="*/ 1632 h 1634"/>
                <a:gd name="T18" fmla="*/ 538 w 850"/>
                <a:gd name="T19" fmla="*/ 1634 h 1634"/>
                <a:gd name="T20" fmla="*/ 477 w 850"/>
                <a:gd name="T21" fmla="*/ 1629 h 1634"/>
                <a:gd name="T22" fmla="*/ 419 w 850"/>
                <a:gd name="T23" fmla="*/ 1615 h 1634"/>
                <a:gd name="T24" fmla="*/ 365 w 850"/>
                <a:gd name="T25" fmla="*/ 1594 h 1634"/>
                <a:gd name="T26" fmla="*/ 315 w 850"/>
                <a:gd name="T27" fmla="*/ 1565 h 1634"/>
                <a:gd name="T28" fmla="*/ 256 w 850"/>
                <a:gd name="T29" fmla="*/ 1517 h 1634"/>
                <a:gd name="T30" fmla="*/ 182 w 850"/>
                <a:gd name="T31" fmla="*/ 1426 h 1634"/>
                <a:gd name="T32" fmla="*/ 126 w 850"/>
                <a:gd name="T33" fmla="*/ 1318 h 1634"/>
                <a:gd name="T34" fmla="*/ 112 w 850"/>
                <a:gd name="T35" fmla="*/ 1216 h 1634"/>
                <a:gd name="T36" fmla="*/ 106 w 850"/>
                <a:gd name="T37" fmla="*/ 1160 h 1634"/>
                <a:gd name="T38" fmla="*/ 87 w 850"/>
                <a:gd name="T39" fmla="*/ 1079 h 1634"/>
                <a:gd name="T40" fmla="*/ 55 w 850"/>
                <a:gd name="T41" fmla="*/ 1003 h 1634"/>
                <a:gd name="T42" fmla="*/ 62 w 850"/>
                <a:gd name="T43" fmla="*/ 987 h 1634"/>
                <a:gd name="T44" fmla="*/ 79 w 850"/>
                <a:gd name="T45" fmla="*/ 930 h 1634"/>
                <a:gd name="T46" fmla="*/ 84 w 850"/>
                <a:gd name="T47" fmla="*/ 852 h 1634"/>
                <a:gd name="T48" fmla="*/ 81 w 850"/>
                <a:gd name="T49" fmla="*/ 795 h 1634"/>
                <a:gd name="T50" fmla="*/ 40 w 850"/>
                <a:gd name="T51" fmla="*/ 524 h 1634"/>
                <a:gd name="T52" fmla="*/ 3 w 850"/>
                <a:gd name="T53" fmla="*/ 275 h 1634"/>
                <a:gd name="T54" fmla="*/ 0 w 850"/>
                <a:gd name="T55" fmla="*/ 214 h 1634"/>
                <a:gd name="T56" fmla="*/ 20 w 850"/>
                <a:gd name="T57" fmla="*/ 6 h 1634"/>
                <a:gd name="T58" fmla="*/ 60 w 850"/>
                <a:gd name="T59" fmla="*/ 0 h 1634"/>
                <a:gd name="T60" fmla="*/ 82 w 850"/>
                <a:gd name="T61" fmla="*/ 3 h 1634"/>
                <a:gd name="T62" fmla="*/ 106 w 850"/>
                <a:gd name="T63" fmla="*/ 34 h 1634"/>
                <a:gd name="T64" fmla="*/ 179 w 850"/>
                <a:gd name="T65" fmla="*/ 111 h 1634"/>
                <a:gd name="T66" fmla="*/ 234 w 850"/>
                <a:gd name="T67" fmla="*/ 155 h 1634"/>
                <a:gd name="T68" fmla="*/ 295 w 850"/>
                <a:gd name="T69" fmla="*/ 179 h 1634"/>
                <a:gd name="T70" fmla="*/ 315 w 850"/>
                <a:gd name="T71" fmla="*/ 180 h 1634"/>
                <a:gd name="T72" fmla="*/ 430 w 850"/>
                <a:gd name="T73" fmla="*/ 169 h 1634"/>
                <a:gd name="T74" fmla="*/ 546 w 850"/>
                <a:gd name="T75" fmla="*/ 138 h 1634"/>
                <a:gd name="T76" fmla="*/ 615 w 850"/>
                <a:gd name="T77" fmla="*/ 108 h 1634"/>
                <a:gd name="T78" fmla="*/ 658 w 850"/>
                <a:gd name="T79" fmla="*/ 82 h 1634"/>
                <a:gd name="T80" fmla="*/ 723 w 850"/>
                <a:gd name="T81" fmla="*/ 474 h 1634"/>
                <a:gd name="T82" fmla="*/ 757 w 850"/>
                <a:gd name="T83" fmla="*/ 665 h 1634"/>
                <a:gd name="T84" fmla="*/ 789 w 850"/>
                <a:gd name="T85" fmla="*/ 811 h 1634"/>
                <a:gd name="T86" fmla="*/ 800 w 850"/>
                <a:gd name="T87" fmla="*/ 875 h 1634"/>
                <a:gd name="T88" fmla="*/ 833 w 850"/>
                <a:gd name="T89" fmla="*/ 1010 h 1634"/>
                <a:gd name="T90" fmla="*/ 847 w 850"/>
                <a:gd name="T91" fmla="*/ 1109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0" h="1634">
                  <a:moveTo>
                    <a:pt x="847" y="1109"/>
                  </a:moveTo>
                  <a:lnTo>
                    <a:pt x="847" y="1109"/>
                  </a:lnTo>
                  <a:lnTo>
                    <a:pt x="848" y="1149"/>
                  </a:lnTo>
                  <a:lnTo>
                    <a:pt x="850" y="1190"/>
                  </a:lnTo>
                  <a:lnTo>
                    <a:pt x="848" y="1233"/>
                  </a:lnTo>
                  <a:lnTo>
                    <a:pt x="847" y="1276"/>
                  </a:lnTo>
                  <a:lnTo>
                    <a:pt x="843" y="1318"/>
                  </a:lnTo>
                  <a:lnTo>
                    <a:pt x="837" y="1361"/>
                  </a:lnTo>
                  <a:lnTo>
                    <a:pt x="828" y="1401"/>
                  </a:lnTo>
                  <a:lnTo>
                    <a:pt x="823" y="1420"/>
                  </a:lnTo>
                  <a:lnTo>
                    <a:pt x="817" y="1440"/>
                  </a:lnTo>
                  <a:lnTo>
                    <a:pt x="810" y="1459"/>
                  </a:lnTo>
                  <a:lnTo>
                    <a:pt x="801" y="1477"/>
                  </a:lnTo>
                  <a:lnTo>
                    <a:pt x="793" y="1494"/>
                  </a:lnTo>
                  <a:lnTo>
                    <a:pt x="783" y="1511"/>
                  </a:lnTo>
                  <a:lnTo>
                    <a:pt x="773" y="1527"/>
                  </a:lnTo>
                  <a:lnTo>
                    <a:pt x="762" y="1543"/>
                  </a:lnTo>
                  <a:lnTo>
                    <a:pt x="749" y="1557"/>
                  </a:lnTo>
                  <a:lnTo>
                    <a:pt x="735" y="1570"/>
                  </a:lnTo>
                  <a:lnTo>
                    <a:pt x="720" y="1582"/>
                  </a:lnTo>
                  <a:lnTo>
                    <a:pt x="703" y="1594"/>
                  </a:lnTo>
                  <a:lnTo>
                    <a:pt x="686" y="1604"/>
                  </a:lnTo>
                  <a:lnTo>
                    <a:pt x="668" y="1612"/>
                  </a:lnTo>
                  <a:lnTo>
                    <a:pt x="649" y="1619"/>
                  </a:lnTo>
                  <a:lnTo>
                    <a:pt x="628" y="1625"/>
                  </a:lnTo>
                  <a:lnTo>
                    <a:pt x="605" y="1629"/>
                  </a:lnTo>
                  <a:lnTo>
                    <a:pt x="581" y="1632"/>
                  </a:lnTo>
                  <a:lnTo>
                    <a:pt x="581" y="1632"/>
                  </a:lnTo>
                  <a:lnTo>
                    <a:pt x="560" y="1634"/>
                  </a:lnTo>
                  <a:lnTo>
                    <a:pt x="538" y="1634"/>
                  </a:lnTo>
                  <a:lnTo>
                    <a:pt x="517" y="1634"/>
                  </a:lnTo>
                  <a:lnTo>
                    <a:pt x="497" y="1632"/>
                  </a:lnTo>
                  <a:lnTo>
                    <a:pt x="477" y="1629"/>
                  </a:lnTo>
                  <a:lnTo>
                    <a:pt x="457" y="1625"/>
                  </a:lnTo>
                  <a:lnTo>
                    <a:pt x="438" y="1621"/>
                  </a:lnTo>
                  <a:lnTo>
                    <a:pt x="419" y="1615"/>
                  </a:lnTo>
                  <a:lnTo>
                    <a:pt x="401" y="1609"/>
                  </a:lnTo>
                  <a:lnTo>
                    <a:pt x="384" y="1602"/>
                  </a:lnTo>
                  <a:lnTo>
                    <a:pt x="365" y="1594"/>
                  </a:lnTo>
                  <a:lnTo>
                    <a:pt x="348" y="1585"/>
                  </a:lnTo>
                  <a:lnTo>
                    <a:pt x="332" y="1575"/>
                  </a:lnTo>
                  <a:lnTo>
                    <a:pt x="315" y="1565"/>
                  </a:lnTo>
                  <a:lnTo>
                    <a:pt x="300" y="1554"/>
                  </a:lnTo>
                  <a:lnTo>
                    <a:pt x="284" y="1543"/>
                  </a:lnTo>
                  <a:lnTo>
                    <a:pt x="256" y="1517"/>
                  </a:lnTo>
                  <a:lnTo>
                    <a:pt x="229" y="1489"/>
                  </a:lnTo>
                  <a:lnTo>
                    <a:pt x="204" y="1459"/>
                  </a:lnTo>
                  <a:lnTo>
                    <a:pt x="182" y="1426"/>
                  </a:lnTo>
                  <a:lnTo>
                    <a:pt x="160" y="1392"/>
                  </a:lnTo>
                  <a:lnTo>
                    <a:pt x="142" y="1355"/>
                  </a:lnTo>
                  <a:lnTo>
                    <a:pt x="126" y="1318"/>
                  </a:lnTo>
                  <a:lnTo>
                    <a:pt x="112" y="1280"/>
                  </a:lnTo>
                  <a:lnTo>
                    <a:pt x="112" y="1280"/>
                  </a:lnTo>
                  <a:lnTo>
                    <a:pt x="112" y="1216"/>
                  </a:lnTo>
                  <a:lnTo>
                    <a:pt x="112" y="1216"/>
                  </a:lnTo>
                  <a:lnTo>
                    <a:pt x="109" y="1189"/>
                  </a:lnTo>
                  <a:lnTo>
                    <a:pt x="106" y="1160"/>
                  </a:lnTo>
                  <a:lnTo>
                    <a:pt x="101" y="1133"/>
                  </a:lnTo>
                  <a:lnTo>
                    <a:pt x="95" y="1106"/>
                  </a:lnTo>
                  <a:lnTo>
                    <a:pt x="87" y="1079"/>
                  </a:lnTo>
                  <a:lnTo>
                    <a:pt x="78" y="1054"/>
                  </a:lnTo>
                  <a:lnTo>
                    <a:pt x="67" y="1028"/>
                  </a:lnTo>
                  <a:lnTo>
                    <a:pt x="55" y="1003"/>
                  </a:lnTo>
                  <a:lnTo>
                    <a:pt x="52" y="1001"/>
                  </a:lnTo>
                  <a:lnTo>
                    <a:pt x="52" y="1001"/>
                  </a:lnTo>
                  <a:lnTo>
                    <a:pt x="62" y="987"/>
                  </a:lnTo>
                  <a:lnTo>
                    <a:pt x="70" y="970"/>
                  </a:lnTo>
                  <a:lnTo>
                    <a:pt x="75" y="952"/>
                  </a:lnTo>
                  <a:lnTo>
                    <a:pt x="79" y="930"/>
                  </a:lnTo>
                  <a:lnTo>
                    <a:pt x="82" y="908"/>
                  </a:lnTo>
                  <a:lnTo>
                    <a:pt x="84" y="881"/>
                  </a:lnTo>
                  <a:lnTo>
                    <a:pt x="84" y="852"/>
                  </a:lnTo>
                  <a:lnTo>
                    <a:pt x="82" y="820"/>
                  </a:lnTo>
                  <a:lnTo>
                    <a:pt x="82" y="820"/>
                  </a:lnTo>
                  <a:lnTo>
                    <a:pt x="81" y="795"/>
                  </a:lnTo>
                  <a:lnTo>
                    <a:pt x="77" y="766"/>
                  </a:lnTo>
                  <a:lnTo>
                    <a:pt x="67" y="695"/>
                  </a:lnTo>
                  <a:lnTo>
                    <a:pt x="40" y="524"/>
                  </a:lnTo>
                  <a:lnTo>
                    <a:pt x="24" y="435"/>
                  </a:lnTo>
                  <a:lnTo>
                    <a:pt x="13" y="349"/>
                  </a:lnTo>
                  <a:lnTo>
                    <a:pt x="3" y="275"/>
                  </a:lnTo>
                  <a:lnTo>
                    <a:pt x="1" y="243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0" y="6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68" y="1"/>
                  </a:lnTo>
                  <a:lnTo>
                    <a:pt x="78" y="3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91" y="13"/>
                  </a:lnTo>
                  <a:lnTo>
                    <a:pt x="106" y="34"/>
                  </a:lnTo>
                  <a:lnTo>
                    <a:pt x="131" y="64"/>
                  </a:lnTo>
                  <a:lnTo>
                    <a:pt x="162" y="95"/>
                  </a:lnTo>
                  <a:lnTo>
                    <a:pt x="179" y="111"/>
                  </a:lnTo>
                  <a:lnTo>
                    <a:pt x="196" y="126"/>
                  </a:lnTo>
                  <a:lnTo>
                    <a:pt x="216" y="142"/>
                  </a:lnTo>
                  <a:lnTo>
                    <a:pt x="234" y="155"/>
                  </a:lnTo>
                  <a:lnTo>
                    <a:pt x="254" y="165"/>
                  </a:lnTo>
                  <a:lnTo>
                    <a:pt x="276" y="173"/>
                  </a:lnTo>
                  <a:lnTo>
                    <a:pt x="295" y="179"/>
                  </a:lnTo>
                  <a:lnTo>
                    <a:pt x="305" y="180"/>
                  </a:lnTo>
                  <a:lnTo>
                    <a:pt x="315" y="180"/>
                  </a:lnTo>
                  <a:lnTo>
                    <a:pt x="315" y="180"/>
                  </a:lnTo>
                  <a:lnTo>
                    <a:pt x="348" y="179"/>
                  </a:lnTo>
                  <a:lnTo>
                    <a:pt x="386" y="176"/>
                  </a:lnTo>
                  <a:lnTo>
                    <a:pt x="430" y="169"/>
                  </a:lnTo>
                  <a:lnTo>
                    <a:pt x="476" y="159"/>
                  </a:lnTo>
                  <a:lnTo>
                    <a:pt x="523" y="145"/>
                  </a:lnTo>
                  <a:lnTo>
                    <a:pt x="546" y="138"/>
                  </a:lnTo>
                  <a:lnTo>
                    <a:pt x="570" y="128"/>
                  </a:lnTo>
                  <a:lnTo>
                    <a:pt x="592" y="118"/>
                  </a:lnTo>
                  <a:lnTo>
                    <a:pt x="615" y="108"/>
                  </a:lnTo>
                  <a:lnTo>
                    <a:pt x="636" y="95"/>
                  </a:lnTo>
                  <a:lnTo>
                    <a:pt x="658" y="82"/>
                  </a:lnTo>
                  <a:lnTo>
                    <a:pt x="658" y="82"/>
                  </a:lnTo>
                  <a:lnTo>
                    <a:pt x="679" y="214"/>
                  </a:lnTo>
                  <a:lnTo>
                    <a:pt x="700" y="344"/>
                  </a:lnTo>
                  <a:lnTo>
                    <a:pt x="723" y="474"/>
                  </a:lnTo>
                  <a:lnTo>
                    <a:pt x="744" y="605"/>
                  </a:lnTo>
                  <a:lnTo>
                    <a:pt x="744" y="605"/>
                  </a:lnTo>
                  <a:lnTo>
                    <a:pt x="757" y="665"/>
                  </a:lnTo>
                  <a:lnTo>
                    <a:pt x="770" y="723"/>
                  </a:lnTo>
                  <a:lnTo>
                    <a:pt x="783" y="781"/>
                  </a:lnTo>
                  <a:lnTo>
                    <a:pt x="789" y="811"/>
                  </a:lnTo>
                  <a:lnTo>
                    <a:pt x="794" y="841"/>
                  </a:lnTo>
                  <a:lnTo>
                    <a:pt x="794" y="841"/>
                  </a:lnTo>
                  <a:lnTo>
                    <a:pt x="800" y="875"/>
                  </a:lnTo>
                  <a:lnTo>
                    <a:pt x="808" y="909"/>
                  </a:lnTo>
                  <a:lnTo>
                    <a:pt x="824" y="976"/>
                  </a:lnTo>
                  <a:lnTo>
                    <a:pt x="833" y="1010"/>
                  </a:lnTo>
                  <a:lnTo>
                    <a:pt x="838" y="1043"/>
                  </a:lnTo>
                  <a:lnTo>
                    <a:pt x="844" y="1075"/>
                  </a:lnTo>
                  <a:lnTo>
                    <a:pt x="847" y="1109"/>
                  </a:lnTo>
                  <a:lnTo>
                    <a:pt x="847" y="1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7" name="Freeform 154">
              <a:extLst>
                <a:ext uri="{FF2B5EF4-FFF2-40B4-BE49-F238E27FC236}">
                  <a16:creationId xmlns:a16="http://schemas.microsoft.com/office/drawing/2014/main" id="{28EC170A-528C-79EC-1DED-3643CFB81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341313"/>
              <a:ext cx="779463" cy="788988"/>
            </a:xfrm>
            <a:custGeom>
              <a:avLst/>
              <a:gdLst>
                <a:gd name="T0" fmla="*/ 1286 w 1473"/>
                <a:gd name="T1" fmla="*/ 914 h 1489"/>
                <a:gd name="T2" fmla="*/ 1212 w 1473"/>
                <a:gd name="T3" fmla="*/ 1097 h 1489"/>
                <a:gd name="T4" fmla="*/ 1155 w 1473"/>
                <a:gd name="T5" fmla="*/ 1201 h 1489"/>
                <a:gd name="T6" fmla="*/ 1068 w 1473"/>
                <a:gd name="T7" fmla="*/ 1306 h 1489"/>
                <a:gd name="T8" fmla="*/ 953 w 1473"/>
                <a:gd name="T9" fmla="*/ 1412 h 1489"/>
                <a:gd name="T10" fmla="*/ 864 w 1473"/>
                <a:gd name="T11" fmla="*/ 1464 h 1489"/>
                <a:gd name="T12" fmla="*/ 774 w 1473"/>
                <a:gd name="T13" fmla="*/ 1485 h 1489"/>
                <a:gd name="T14" fmla="*/ 710 w 1473"/>
                <a:gd name="T15" fmla="*/ 1489 h 1489"/>
                <a:gd name="T16" fmla="*/ 609 w 1473"/>
                <a:gd name="T17" fmla="*/ 1465 h 1489"/>
                <a:gd name="T18" fmla="*/ 513 w 1473"/>
                <a:gd name="T19" fmla="*/ 1410 h 1489"/>
                <a:gd name="T20" fmla="*/ 426 w 1473"/>
                <a:gd name="T21" fmla="*/ 1333 h 1489"/>
                <a:gd name="T22" fmla="*/ 353 w 1473"/>
                <a:gd name="T23" fmla="*/ 1246 h 1489"/>
                <a:gd name="T24" fmla="*/ 321 w 1473"/>
                <a:gd name="T25" fmla="*/ 1199 h 1489"/>
                <a:gd name="T26" fmla="*/ 268 w 1473"/>
                <a:gd name="T27" fmla="*/ 1100 h 1489"/>
                <a:gd name="T28" fmla="*/ 204 w 1473"/>
                <a:gd name="T29" fmla="*/ 935 h 1489"/>
                <a:gd name="T30" fmla="*/ 187 w 1473"/>
                <a:gd name="T31" fmla="*/ 890 h 1489"/>
                <a:gd name="T32" fmla="*/ 174 w 1473"/>
                <a:gd name="T33" fmla="*/ 911 h 1489"/>
                <a:gd name="T34" fmla="*/ 150 w 1473"/>
                <a:gd name="T35" fmla="*/ 905 h 1489"/>
                <a:gd name="T36" fmla="*/ 95 w 1473"/>
                <a:gd name="T37" fmla="*/ 834 h 1489"/>
                <a:gd name="T38" fmla="*/ 49 w 1473"/>
                <a:gd name="T39" fmla="*/ 748 h 1489"/>
                <a:gd name="T40" fmla="*/ 4 w 1473"/>
                <a:gd name="T41" fmla="*/ 640 h 1489"/>
                <a:gd name="T42" fmla="*/ 0 w 1473"/>
                <a:gd name="T43" fmla="*/ 573 h 1489"/>
                <a:gd name="T44" fmla="*/ 14 w 1473"/>
                <a:gd name="T45" fmla="*/ 517 h 1489"/>
                <a:gd name="T46" fmla="*/ 35 w 1473"/>
                <a:gd name="T47" fmla="*/ 505 h 1489"/>
                <a:gd name="T48" fmla="*/ 68 w 1473"/>
                <a:gd name="T49" fmla="*/ 559 h 1489"/>
                <a:gd name="T50" fmla="*/ 153 w 1473"/>
                <a:gd name="T51" fmla="*/ 714 h 1489"/>
                <a:gd name="T52" fmla="*/ 159 w 1473"/>
                <a:gd name="T53" fmla="*/ 611 h 1489"/>
                <a:gd name="T54" fmla="*/ 186 w 1473"/>
                <a:gd name="T55" fmla="*/ 473 h 1489"/>
                <a:gd name="T56" fmla="*/ 292 w 1473"/>
                <a:gd name="T57" fmla="*/ 419 h 1489"/>
                <a:gd name="T58" fmla="*/ 486 w 1473"/>
                <a:gd name="T59" fmla="*/ 358 h 1489"/>
                <a:gd name="T60" fmla="*/ 611 w 1473"/>
                <a:gd name="T61" fmla="*/ 303 h 1489"/>
                <a:gd name="T62" fmla="*/ 736 w 1473"/>
                <a:gd name="T63" fmla="*/ 225 h 1489"/>
                <a:gd name="T64" fmla="*/ 820 w 1473"/>
                <a:gd name="T65" fmla="*/ 157 h 1489"/>
                <a:gd name="T66" fmla="*/ 885 w 1473"/>
                <a:gd name="T67" fmla="*/ 83 h 1489"/>
                <a:gd name="T68" fmla="*/ 942 w 1473"/>
                <a:gd name="T69" fmla="*/ 16 h 1489"/>
                <a:gd name="T70" fmla="*/ 970 w 1473"/>
                <a:gd name="T71" fmla="*/ 64 h 1489"/>
                <a:gd name="T72" fmla="*/ 1023 w 1473"/>
                <a:gd name="T73" fmla="*/ 104 h 1489"/>
                <a:gd name="T74" fmla="*/ 1098 w 1473"/>
                <a:gd name="T75" fmla="*/ 174 h 1489"/>
                <a:gd name="T76" fmla="*/ 1131 w 1473"/>
                <a:gd name="T77" fmla="*/ 294 h 1489"/>
                <a:gd name="T78" fmla="*/ 1193 w 1473"/>
                <a:gd name="T79" fmla="*/ 397 h 1489"/>
                <a:gd name="T80" fmla="*/ 1335 w 1473"/>
                <a:gd name="T81" fmla="*/ 566 h 1489"/>
                <a:gd name="T82" fmla="*/ 1344 w 1473"/>
                <a:gd name="T83" fmla="*/ 539 h 1489"/>
                <a:gd name="T84" fmla="*/ 1375 w 1473"/>
                <a:gd name="T85" fmla="*/ 495 h 1489"/>
                <a:gd name="T86" fmla="*/ 1406 w 1473"/>
                <a:gd name="T87" fmla="*/ 492 h 1489"/>
                <a:gd name="T88" fmla="*/ 1441 w 1473"/>
                <a:gd name="T89" fmla="*/ 512 h 1489"/>
                <a:gd name="T90" fmla="*/ 1466 w 1473"/>
                <a:gd name="T91" fmla="*/ 567 h 1489"/>
                <a:gd name="T92" fmla="*/ 1473 w 1473"/>
                <a:gd name="T93" fmla="*/ 633 h 1489"/>
                <a:gd name="T94" fmla="*/ 1468 w 1473"/>
                <a:gd name="T95" fmla="*/ 674 h 1489"/>
                <a:gd name="T96" fmla="*/ 1428 w 1473"/>
                <a:gd name="T97" fmla="*/ 780 h 1489"/>
                <a:gd name="T98" fmla="*/ 1388 w 1473"/>
                <a:gd name="T99" fmla="*/ 837 h 1489"/>
                <a:gd name="T100" fmla="*/ 1347 w 1473"/>
                <a:gd name="T101" fmla="*/ 873 h 1489"/>
                <a:gd name="T102" fmla="*/ 1327 w 1473"/>
                <a:gd name="T103" fmla="*/ 874 h 1489"/>
                <a:gd name="T104" fmla="*/ 1310 w 1473"/>
                <a:gd name="T105" fmla="*/ 853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3" h="1489">
                  <a:moveTo>
                    <a:pt x="1307" y="843"/>
                  </a:moveTo>
                  <a:lnTo>
                    <a:pt x="1307" y="843"/>
                  </a:lnTo>
                  <a:lnTo>
                    <a:pt x="1297" y="878"/>
                  </a:lnTo>
                  <a:lnTo>
                    <a:pt x="1286" y="914"/>
                  </a:lnTo>
                  <a:lnTo>
                    <a:pt x="1286" y="914"/>
                  </a:lnTo>
                  <a:lnTo>
                    <a:pt x="1257" y="988"/>
                  </a:lnTo>
                  <a:lnTo>
                    <a:pt x="1227" y="1062"/>
                  </a:lnTo>
                  <a:lnTo>
                    <a:pt x="1212" y="1097"/>
                  </a:lnTo>
                  <a:lnTo>
                    <a:pt x="1195" y="1133"/>
                  </a:lnTo>
                  <a:lnTo>
                    <a:pt x="1175" y="1168"/>
                  </a:lnTo>
                  <a:lnTo>
                    <a:pt x="1155" y="1201"/>
                  </a:lnTo>
                  <a:lnTo>
                    <a:pt x="1155" y="1201"/>
                  </a:lnTo>
                  <a:lnTo>
                    <a:pt x="1139" y="1222"/>
                  </a:lnTo>
                  <a:lnTo>
                    <a:pt x="1124" y="1243"/>
                  </a:lnTo>
                  <a:lnTo>
                    <a:pt x="1124" y="1243"/>
                  </a:lnTo>
                  <a:lnTo>
                    <a:pt x="1068" y="1306"/>
                  </a:lnTo>
                  <a:lnTo>
                    <a:pt x="1041" y="1336"/>
                  </a:lnTo>
                  <a:lnTo>
                    <a:pt x="1014" y="1363"/>
                  </a:lnTo>
                  <a:lnTo>
                    <a:pt x="984" y="1388"/>
                  </a:lnTo>
                  <a:lnTo>
                    <a:pt x="953" y="1412"/>
                  </a:lnTo>
                  <a:lnTo>
                    <a:pt x="919" y="1435"/>
                  </a:lnTo>
                  <a:lnTo>
                    <a:pt x="881" y="1456"/>
                  </a:lnTo>
                  <a:lnTo>
                    <a:pt x="881" y="1456"/>
                  </a:lnTo>
                  <a:lnTo>
                    <a:pt x="864" y="1464"/>
                  </a:lnTo>
                  <a:lnTo>
                    <a:pt x="842" y="1471"/>
                  </a:lnTo>
                  <a:lnTo>
                    <a:pt x="821" y="1476"/>
                  </a:lnTo>
                  <a:lnTo>
                    <a:pt x="797" y="1481"/>
                  </a:lnTo>
                  <a:lnTo>
                    <a:pt x="774" y="1485"/>
                  </a:lnTo>
                  <a:lnTo>
                    <a:pt x="750" y="1488"/>
                  </a:lnTo>
                  <a:lnTo>
                    <a:pt x="729" y="1488"/>
                  </a:lnTo>
                  <a:lnTo>
                    <a:pt x="710" y="1489"/>
                  </a:lnTo>
                  <a:lnTo>
                    <a:pt x="710" y="1489"/>
                  </a:lnTo>
                  <a:lnTo>
                    <a:pt x="685" y="1486"/>
                  </a:lnTo>
                  <a:lnTo>
                    <a:pt x="659" y="1482"/>
                  </a:lnTo>
                  <a:lnTo>
                    <a:pt x="635" y="1475"/>
                  </a:lnTo>
                  <a:lnTo>
                    <a:pt x="609" y="1465"/>
                  </a:lnTo>
                  <a:lnTo>
                    <a:pt x="585" y="1454"/>
                  </a:lnTo>
                  <a:lnTo>
                    <a:pt x="561" y="1441"/>
                  </a:lnTo>
                  <a:lnTo>
                    <a:pt x="537" y="1427"/>
                  </a:lnTo>
                  <a:lnTo>
                    <a:pt x="513" y="1410"/>
                  </a:lnTo>
                  <a:lnTo>
                    <a:pt x="490" y="1393"/>
                  </a:lnTo>
                  <a:lnTo>
                    <a:pt x="469" y="1374"/>
                  </a:lnTo>
                  <a:lnTo>
                    <a:pt x="447" y="1354"/>
                  </a:lnTo>
                  <a:lnTo>
                    <a:pt x="426" y="1333"/>
                  </a:lnTo>
                  <a:lnTo>
                    <a:pt x="406" y="1312"/>
                  </a:lnTo>
                  <a:lnTo>
                    <a:pt x="388" y="1290"/>
                  </a:lnTo>
                  <a:lnTo>
                    <a:pt x="369" y="1269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36" y="1222"/>
                  </a:lnTo>
                  <a:lnTo>
                    <a:pt x="321" y="1199"/>
                  </a:lnTo>
                  <a:lnTo>
                    <a:pt x="307" y="1177"/>
                  </a:lnTo>
                  <a:lnTo>
                    <a:pt x="295" y="1154"/>
                  </a:lnTo>
                  <a:lnTo>
                    <a:pt x="295" y="1154"/>
                  </a:lnTo>
                  <a:lnTo>
                    <a:pt x="268" y="1100"/>
                  </a:lnTo>
                  <a:lnTo>
                    <a:pt x="245" y="1046"/>
                  </a:lnTo>
                  <a:lnTo>
                    <a:pt x="224" y="992"/>
                  </a:lnTo>
                  <a:lnTo>
                    <a:pt x="204" y="935"/>
                  </a:lnTo>
                  <a:lnTo>
                    <a:pt x="204" y="935"/>
                  </a:lnTo>
                  <a:lnTo>
                    <a:pt x="196" y="907"/>
                  </a:lnTo>
                  <a:lnTo>
                    <a:pt x="190" y="881"/>
                  </a:lnTo>
                  <a:lnTo>
                    <a:pt x="190" y="881"/>
                  </a:lnTo>
                  <a:lnTo>
                    <a:pt x="187" y="890"/>
                  </a:lnTo>
                  <a:lnTo>
                    <a:pt x="184" y="898"/>
                  </a:lnTo>
                  <a:lnTo>
                    <a:pt x="182" y="904"/>
                  </a:lnTo>
                  <a:lnTo>
                    <a:pt x="179" y="908"/>
                  </a:lnTo>
                  <a:lnTo>
                    <a:pt x="174" y="911"/>
                  </a:lnTo>
                  <a:lnTo>
                    <a:pt x="170" y="912"/>
                  </a:lnTo>
                  <a:lnTo>
                    <a:pt x="166" y="912"/>
                  </a:lnTo>
                  <a:lnTo>
                    <a:pt x="162" y="911"/>
                  </a:lnTo>
                  <a:lnTo>
                    <a:pt x="150" y="905"/>
                  </a:lnTo>
                  <a:lnTo>
                    <a:pt x="140" y="895"/>
                  </a:lnTo>
                  <a:lnTo>
                    <a:pt x="129" y="884"/>
                  </a:lnTo>
                  <a:lnTo>
                    <a:pt x="118" y="868"/>
                  </a:lnTo>
                  <a:lnTo>
                    <a:pt x="95" y="834"/>
                  </a:lnTo>
                  <a:lnTo>
                    <a:pt x="75" y="799"/>
                  </a:lnTo>
                  <a:lnTo>
                    <a:pt x="59" y="767"/>
                  </a:lnTo>
                  <a:lnTo>
                    <a:pt x="49" y="748"/>
                  </a:lnTo>
                  <a:lnTo>
                    <a:pt x="49" y="748"/>
                  </a:lnTo>
                  <a:lnTo>
                    <a:pt x="31" y="712"/>
                  </a:lnTo>
                  <a:lnTo>
                    <a:pt x="15" y="675"/>
                  </a:lnTo>
                  <a:lnTo>
                    <a:pt x="10" y="658"/>
                  </a:lnTo>
                  <a:lnTo>
                    <a:pt x="4" y="640"/>
                  </a:lnTo>
                  <a:lnTo>
                    <a:pt x="1" y="620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0" y="573"/>
                  </a:lnTo>
                  <a:lnTo>
                    <a:pt x="2" y="556"/>
                  </a:lnTo>
                  <a:lnTo>
                    <a:pt x="5" y="539"/>
                  </a:lnTo>
                  <a:lnTo>
                    <a:pt x="10" y="523"/>
                  </a:lnTo>
                  <a:lnTo>
                    <a:pt x="14" y="517"/>
                  </a:lnTo>
                  <a:lnTo>
                    <a:pt x="18" y="512"/>
                  </a:lnTo>
                  <a:lnTo>
                    <a:pt x="22" y="508"/>
                  </a:lnTo>
                  <a:lnTo>
                    <a:pt x="28" y="505"/>
                  </a:lnTo>
                  <a:lnTo>
                    <a:pt x="35" y="505"/>
                  </a:lnTo>
                  <a:lnTo>
                    <a:pt x="44" y="505"/>
                  </a:lnTo>
                  <a:lnTo>
                    <a:pt x="45" y="505"/>
                  </a:lnTo>
                  <a:lnTo>
                    <a:pt x="45" y="505"/>
                  </a:lnTo>
                  <a:lnTo>
                    <a:pt x="68" y="559"/>
                  </a:lnTo>
                  <a:lnTo>
                    <a:pt x="95" y="611"/>
                  </a:lnTo>
                  <a:lnTo>
                    <a:pt x="123" y="66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5" y="681"/>
                  </a:lnTo>
                  <a:lnTo>
                    <a:pt x="156" y="645"/>
                  </a:lnTo>
                  <a:lnTo>
                    <a:pt x="159" y="611"/>
                  </a:lnTo>
                  <a:lnTo>
                    <a:pt x="164" y="576"/>
                  </a:lnTo>
                  <a:lnTo>
                    <a:pt x="170" y="540"/>
                  </a:lnTo>
                  <a:lnTo>
                    <a:pt x="177" y="506"/>
                  </a:lnTo>
                  <a:lnTo>
                    <a:pt x="186" y="473"/>
                  </a:lnTo>
                  <a:lnTo>
                    <a:pt x="194" y="441"/>
                  </a:lnTo>
                  <a:lnTo>
                    <a:pt x="194" y="441"/>
                  </a:lnTo>
                  <a:lnTo>
                    <a:pt x="244" y="431"/>
                  </a:lnTo>
                  <a:lnTo>
                    <a:pt x="292" y="419"/>
                  </a:lnTo>
                  <a:lnTo>
                    <a:pt x="342" y="407"/>
                  </a:lnTo>
                  <a:lnTo>
                    <a:pt x="390" y="392"/>
                  </a:lnTo>
                  <a:lnTo>
                    <a:pt x="437" y="375"/>
                  </a:lnTo>
                  <a:lnTo>
                    <a:pt x="486" y="358"/>
                  </a:lnTo>
                  <a:lnTo>
                    <a:pt x="531" y="340"/>
                  </a:lnTo>
                  <a:lnTo>
                    <a:pt x="578" y="320"/>
                  </a:lnTo>
                  <a:lnTo>
                    <a:pt x="578" y="320"/>
                  </a:lnTo>
                  <a:lnTo>
                    <a:pt x="611" y="303"/>
                  </a:lnTo>
                  <a:lnTo>
                    <a:pt x="643" y="286"/>
                  </a:lnTo>
                  <a:lnTo>
                    <a:pt x="675" y="266"/>
                  </a:lnTo>
                  <a:lnTo>
                    <a:pt x="706" y="246"/>
                  </a:lnTo>
                  <a:lnTo>
                    <a:pt x="736" y="225"/>
                  </a:lnTo>
                  <a:lnTo>
                    <a:pt x="764" y="204"/>
                  </a:lnTo>
                  <a:lnTo>
                    <a:pt x="793" y="181"/>
                  </a:lnTo>
                  <a:lnTo>
                    <a:pt x="820" y="157"/>
                  </a:lnTo>
                  <a:lnTo>
                    <a:pt x="820" y="157"/>
                  </a:lnTo>
                  <a:lnTo>
                    <a:pt x="838" y="140"/>
                  </a:lnTo>
                  <a:lnTo>
                    <a:pt x="855" y="121"/>
                  </a:lnTo>
                  <a:lnTo>
                    <a:pt x="869" y="101"/>
                  </a:lnTo>
                  <a:lnTo>
                    <a:pt x="885" y="83"/>
                  </a:lnTo>
                  <a:lnTo>
                    <a:pt x="910" y="42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42" y="16"/>
                  </a:lnTo>
                  <a:lnTo>
                    <a:pt x="947" y="30"/>
                  </a:lnTo>
                  <a:lnTo>
                    <a:pt x="955" y="43"/>
                  </a:lnTo>
                  <a:lnTo>
                    <a:pt x="962" y="54"/>
                  </a:lnTo>
                  <a:lnTo>
                    <a:pt x="970" y="64"/>
                  </a:lnTo>
                  <a:lnTo>
                    <a:pt x="980" y="74"/>
                  </a:lnTo>
                  <a:lnTo>
                    <a:pt x="990" y="83"/>
                  </a:lnTo>
                  <a:lnTo>
                    <a:pt x="1000" y="90"/>
                  </a:lnTo>
                  <a:lnTo>
                    <a:pt x="1023" y="104"/>
                  </a:lnTo>
                  <a:lnTo>
                    <a:pt x="1047" y="117"/>
                  </a:lnTo>
                  <a:lnTo>
                    <a:pt x="1097" y="138"/>
                  </a:lnTo>
                  <a:lnTo>
                    <a:pt x="1097" y="138"/>
                  </a:lnTo>
                  <a:lnTo>
                    <a:pt x="1098" y="174"/>
                  </a:lnTo>
                  <a:lnTo>
                    <a:pt x="1104" y="206"/>
                  </a:lnTo>
                  <a:lnTo>
                    <a:pt x="1111" y="238"/>
                  </a:lnTo>
                  <a:lnTo>
                    <a:pt x="1119" y="266"/>
                  </a:lnTo>
                  <a:lnTo>
                    <a:pt x="1131" y="294"/>
                  </a:lnTo>
                  <a:lnTo>
                    <a:pt x="1144" y="321"/>
                  </a:lnTo>
                  <a:lnTo>
                    <a:pt x="1159" y="347"/>
                  </a:lnTo>
                  <a:lnTo>
                    <a:pt x="1175" y="373"/>
                  </a:lnTo>
                  <a:lnTo>
                    <a:pt x="1193" y="397"/>
                  </a:lnTo>
                  <a:lnTo>
                    <a:pt x="1212" y="421"/>
                  </a:lnTo>
                  <a:lnTo>
                    <a:pt x="1252" y="468"/>
                  </a:lnTo>
                  <a:lnTo>
                    <a:pt x="1293" y="516"/>
                  </a:lnTo>
                  <a:lnTo>
                    <a:pt x="1335" y="566"/>
                  </a:lnTo>
                  <a:lnTo>
                    <a:pt x="1335" y="566"/>
                  </a:lnTo>
                  <a:lnTo>
                    <a:pt x="1337" y="556"/>
                  </a:lnTo>
                  <a:lnTo>
                    <a:pt x="1340" y="547"/>
                  </a:lnTo>
                  <a:lnTo>
                    <a:pt x="1344" y="539"/>
                  </a:lnTo>
                  <a:lnTo>
                    <a:pt x="1348" y="529"/>
                  </a:lnTo>
                  <a:lnTo>
                    <a:pt x="1361" y="512"/>
                  </a:lnTo>
                  <a:lnTo>
                    <a:pt x="1375" y="495"/>
                  </a:lnTo>
                  <a:lnTo>
                    <a:pt x="1375" y="495"/>
                  </a:lnTo>
                  <a:lnTo>
                    <a:pt x="1384" y="492"/>
                  </a:lnTo>
                  <a:lnTo>
                    <a:pt x="1392" y="492"/>
                  </a:lnTo>
                  <a:lnTo>
                    <a:pt x="1399" y="490"/>
                  </a:lnTo>
                  <a:lnTo>
                    <a:pt x="1406" y="492"/>
                  </a:lnTo>
                  <a:lnTo>
                    <a:pt x="1414" y="493"/>
                  </a:lnTo>
                  <a:lnTo>
                    <a:pt x="1419" y="496"/>
                  </a:lnTo>
                  <a:lnTo>
                    <a:pt x="1431" y="502"/>
                  </a:lnTo>
                  <a:lnTo>
                    <a:pt x="1441" y="512"/>
                  </a:lnTo>
                  <a:lnTo>
                    <a:pt x="1449" y="523"/>
                  </a:lnTo>
                  <a:lnTo>
                    <a:pt x="1456" y="536"/>
                  </a:lnTo>
                  <a:lnTo>
                    <a:pt x="1462" y="552"/>
                  </a:lnTo>
                  <a:lnTo>
                    <a:pt x="1466" y="567"/>
                  </a:lnTo>
                  <a:lnTo>
                    <a:pt x="1470" y="584"/>
                  </a:lnTo>
                  <a:lnTo>
                    <a:pt x="1472" y="600"/>
                  </a:lnTo>
                  <a:lnTo>
                    <a:pt x="1473" y="617"/>
                  </a:lnTo>
                  <a:lnTo>
                    <a:pt x="1473" y="633"/>
                  </a:lnTo>
                  <a:lnTo>
                    <a:pt x="1472" y="648"/>
                  </a:lnTo>
                  <a:lnTo>
                    <a:pt x="1470" y="662"/>
                  </a:lnTo>
                  <a:lnTo>
                    <a:pt x="1468" y="674"/>
                  </a:lnTo>
                  <a:lnTo>
                    <a:pt x="1468" y="674"/>
                  </a:lnTo>
                  <a:lnTo>
                    <a:pt x="1455" y="719"/>
                  </a:lnTo>
                  <a:lnTo>
                    <a:pt x="1446" y="740"/>
                  </a:lnTo>
                  <a:lnTo>
                    <a:pt x="1438" y="760"/>
                  </a:lnTo>
                  <a:lnTo>
                    <a:pt x="1428" y="780"/>
                  </a:lnTo>
                  <a:lnTo>
                    <a:pt x="1416" y="800"/>
                  </a:lnTo>
                  <a:lnTo>
                    <a:pt x="1404" y="819"/>
                  </a:lnTo>
                  <a:lnTo>
                    <a:pt x="1388" y="837"/>
                  </a:lnTo>
                  <a:lnTo>
                    <a:pt x="1388" y="837"/>
                  </a:lnTo>
                  <a:lnTo>
                    <a:pt x="1377" y="850"/>
                  </a:lnTo>
                  <a:lnTo>
                    <a:pt x="1364" y="861"/>
                  </a:lnTo>
                  <a:lnTo>
                    <a:pt x="1352" y="870"/>
                  </a:lnTo>
                  <a:lnTo>
                    <a:pt x="1347" y="873"/>
                  </a:lnTo>
                  <a:lnTo>
                    <a:pt x="1342" y="875"/>
                  </a:lnTo>
                  <a:lnTo>
                    <a:pt x="1337" y="875"/>
                  </a:lnTo>
                  <a:lnTo>
                    <a:pt x="1331" y="875"/>
                  </a:lnTo>
                  <a:lnTo>
                    <a:pt x="1327" y="874"/>
                  </a:lnTo>
                  <a:lnTo>
                    <a:pt x="1323" y="871"/>
                  </a:lnTo>
                  <a:lnTo>
                    <a:pt x="1318" y="866"/>
                  </a:lnTo>
                  <a:lnTo>
                    <a:pt x="1314" y="860"/>
                  </a:lnTo>
                  <a:lnTo>
                    <a:pt x="1310" y="853"/>
                  </a:lnTo>
                  <a:lnTo>
                    <a:pt x="1307" y="84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8" name="Freeform 155">
              <a:extLst>
                <a:ext uri="{FF2B5EF4-FFF2-40B4-BE49-F238E27FC236}">
                  <a16:creationId xmlns:a16="http://schemas.microsoft.com/office/drawing/2014/main" id="{45DCF48F-34DB-F18D-CF99-F3D885B89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341313"/>
              <a:ext cx="779463" cy="788988"/>
            </a:xfrm>
            <a:custGeom>
              <a:avLst/>
              <a:gdLst>
                <a:gd name="T0" fmla="*/ 1286 w 1473"/>
                <a:gd name="T1" fmla="*/ 914 h 1489"/>
                <a:gd name="T2" fmla="*/ 1212 w 1473"/>
                <a:gd name="T3" fmla="*/ 1097 h 1489"/>
                <a:gd name="T4" fmla="*/ 1155 w 1473"/>
                <a:gd name="T5" fmla="*/ 1201 h 1489"/>
                <a:gd name="T6" fmla="*/ 1068 w 1473"/>
                <a:gd name="T7" fmla="*/ 1306 h 1489"/>
                <a:gd name="T8" fmla="*/ 953 w 1473"/>
                <a:gd name="T9" fmla="*/ 1412 h 1489"/>
                <a:gd name="T10" fmla="*/ 864 w 1473"/>
                <a:gd name="T11" fmla="*/ 1464 h 1489"/>
                <a:gd name="T12" fmla="*/ 774 w 1473"/>
                <a:gd name="T13" fmla="*/ 1485 h 1489"/>
                <a:gd name="T14" fmla="*/ 710 w 1473"/>
                <a:gd name="T15" fmla="*/ 1489 h 1489"/>
                <a:gd name="T16" fmla="*/ 609 w 1473"/>
                <a:gd name="T17" fmla="*/ 1465 h 1489"/>
                <a:gd name="T18" fmla="*/ 513 w 1473"/>
                <a:gd name="T19" fmla="*/ 1410 h 1489"/>
                <a:gd name="T20" fmla="*/ 426 w 1473"/>
                <a:gd name="T21" fmla="*/ 1333 h 1489"/>
                <a:gd name="T22" fmla="*/ 353 w 1473"/>
                <a:gd name="T23" fmla="*/ 1246 h 1489"/>
                <a:gd name="T24" fmla="*/ 321 w 1473"/>
                <a:gd name="T25" fmla="*/ 1199 h 1489"/>
                <a:gd name="T26" fmla="*/ 268 w 1473"/>
                <a:gd name="T27" fmla="*/ 1100 h 1489"/>
                <a:gd name="T28" fmla="*/ 204 w 1473"/>
                <a:gd name="T29" fmla="*/ 935 h 1489"/>
                <a:gd name="T30" fmla="*/ 187 w 1473"/>
                <a:gd name="T31" fmla="*/ 890 h 1489"/>
                <a:gd name="T32" fmla="*/ 174 w 1473"/>
                <a:gd name="T33" fmla="*/ 911 h 1489"/>
                <a:gd name="T34" fmla="*/ 150 w 1473"/>
                <a:gd name="T35" fmla="*/ 905 h 1489"/>
                <a:gd name="T36" fmla="*/ 95 w 1473"/>
                <a:gd name="T37" fmla="*/ 834 h 1489"/>
                <a:gd name="T38" fmla="*/ 49 w 1473"/>
                <a:gd name="T39" fmla="*/ 748 h 1489"/>
                <a:gd name="T40" fmla="*/ 4 w 1473"/>
                <a:gd name="T41" fmla="*/ 640 h 1489"/>
                <a:gd name="T42" fmla="*/ 0 w 1473"/>
                <a:gd name="T43" fmla="*/ 573 h 1489"/>
                <a:gd name="T44" fmla="*/ 14 w 1473"/>
                <a:gd name="T45" fmla="*/ 517 h 1489"/>
                <a:gd name="T46" fmla="*/ 35 w 1473"/>
                <a:gd name="T47" fmla="*/ 505 h 1489"/>
                <a:gd name="T48" fmla="*/ 68 w 1473"/>
                <a:gd name="T49" fmla="*/ 559 h 1489"/>
                <a:gd name="T50" fmla="*/ 153 w 1473"/>
                <a:gd name="T51" fmla="*/ 714 h 1489"/>
                <a:gd name="T52" fmla="*/ 159 w 1473"/>
                <a:gd name="T53" fmla="*/ 611 h 1489"/>
                <a:gd name="T54" fmla="*/ 186 w 1473"/>
                <a:gd name="T55" fmla="*/ 473 h 1489"/>
                <a:gd name="T56" fmla="*/ 292 w 1473"/>
                <a:gd name="T57" fmla="*/ 419 h 1489"/>
                <a:gd name="T58" fmla="*/ 486 w 1473"/>
                <a:gd name="T59" fmla="*/ 358 h 1489"/>
                <a:gd name="T60" fmla="*/ 611 w 1473"/>
                <a:gd name="T61" fmla="*/ 303 h 1489"/>
                <a:gd name="T62" fmla="*/ 736 w 1473"/>
                <a:gd name="T63" fmla="*/ 225 h 1489"/>
                <a:gd name="T64" fmla="*/ 820 w 1473"/>
                <a:gd name="T65" fmla="*/ 157 h 1489"/>
                <a:gd name="T66" fmla="*/ 885 w 1473"/>
                <a:gd name="T67" fmla="*/ 83 h 1489"/>
                <a:gd name="T68" fmla="*/ 942 w 1473"/>
                <a:gd name="T69" fmla="*/ 16 h 1489"/>
                <a:gd name="T70" fmla="*/ 970 w 1473"/>
                <a:gd name="T71" fmla="*/ 64 h 1489"/>
                <a:gd name="T72" fmla="*/ 1023 w 1473"/>
                <a:gd name="T73" fmla="*/ 104 h 1489"/>
                <a:gd name="T74" fmla="*/ 1098 w 1473"/>
                <a:gd name="T75" fmla="*/ 174 h 1489"/>
                <a:gd name="T76" fmla="*/ 1131 w 1473"/>
                <a:gd name="T77" fmla="*/ 294 h 1489"/>
                <a:gd name="T78" fmla="*/ 1193 w 1473"/>
                <a:gd name="T79" fmla="*/ 397 h 1489"/>
                <a:gd name="T80" fmla="*/ 1335 w 1473"/>
                <a:gd name="T81" fmla="*/ 566 h 1489"/>
                <a:gd name="T82" fmla="*/ 1344 w 1473"/>
                <a:gd name="T83" fmla="*/ 539 h 1489"/>
                <a:gd name="T84" fmla="*/ 1375 w 1473"/>
                <a:gd name="T85" fmla="*/ 495 h 1489"/>
                <a:gd name="T86" fmla="*/ 1406 w 1473"/>
                <a:gd name="T87" fmla="*/ 492 h 1489"/>
                <a:gd name="T88" fmla="*/ 1441 w 1473"/>
                <a:gd name="T89" fmla="*/ 512 h 1489"/>
                <a:gd name="T90" fmla="*/ 1466 w 1473"/>
                <a:gd name="T91" fmla="*/ 567 h 1489"/>
                <a:gd name="T92" fmla="*/ 1473 w 1473"/>
                <a:gd name="T93" fmla="*/ 633 h 1489"/>
                <a:gd name="T94" fmla="*/ 1468 w 1473"/>
                <a:gd name="T95" fmla="*/ 674 h 1489"/>
                <a:gd name="T96" fmla="*/ 1428 w 1473"/>
                <a:gd name="T97" fmla="*/ 780 h 1489"/>
                <a:gd name="T98" fmla="*/ 1388 w 1473"/>
                <a:gd name="T99" fmla="*/ 837 h 1489"/>
                <a:gd name="T100" fmla="*/ 1347 w 1473"/>
                <a:gd name="T101" fmla="*/ 873 h 1489"/>
                <a:gd name="T102" fmla="*/ 1327 w 1473"/>
                <a:gd name="T103" fmla="*/ 874 h 1489"/>
                <a:gd name="T104" fmla="*/ 1310 w 1473"/>
                <a:gd name="T105" fmla="*/ 853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3" h="1489">
                  <a:moveTo>
                    <a:pt x="1307" y="843"/>
                  </a:moveTo>
                  <a:lnTo>
                    <a:pt x="1307" y="843"/>
                  </a:lnTo>
                  <a:lnTo>
                    <a:pt x="1297" y="878"/>
                  </a:lnTo>
                  <a:lnTo>
                    <a:pt x="1286" y="914"/>
                  </a:lnTo>
                  <a:lnTo>
                    <a:pt x="1286" y="914"/>
                  </a:lnTo>
                  <a:lnTo>
                    <a:pt x="1257" y="988"/>
                  </a:lnTo>
                  <a:lnTo>
                    <a:pt x="1227" y="1062"/>
                  </a:lnTo>
                  <a:lnTo>
                    <a:pt x="1212" y="1097"/>
                  </a:lnTo>
                  <a:lnTo>
                    <a:pt x="1195" y="1133"/>
                  </a:lnTo>
                  <a:lnTo>
                    <a:pt x="1175" y="1168"/>
                  </a:lnTo>
                  <a:lnTo>
                    <a:pt x="1155" y="1201"/>
                  </a:lnTo>
                  <a:lnTo>
                    <a:pt x="1155" y="1201"/>
                  </a:lnTo>
                  <a:lnTo>
                    <a:pt x="1139" y="1222"/>
                  </a:lnTo>
                  <a:lnTo>
                    <a:pt x="1124" y="1243"/>
                  </a:lnTo>
                  <a:lnTo>
                    <a:pt x="1124" y="1243"/>
                  </a:lnTo>
                  <a:lnTo>
                    <a:pt x="1068" y="1306"/>
                  </a:lnTo>
                  <a:lnTo>
                    <a:pt x="1041" y="1336"/>
                  </a:lnTo>
                  <a:lnTo>
                    <a:pt x="1014" y="1363"/>
                  </a:lnTo>
                  <a:lnTo>
                    <a:pt x="984" y="1388"/>
                  </a:lnTo>
                  <a:lnTo>
                    <a:pt x="953" y="1412"/>
                  </a:lnTo>
                  <a:lnTo>
                    <a:pt x="919" y="1435"/>
                  </a:lnTo>
                  <a:lnTo>
                    <a:pt x="881" y="1456"/>
                  </a:lnTo>
                  <a:lnTo>
                    <a:pt x="881" y="1456"/>
                  </a:lnTo>
                  <a:lnTo>
                    <a:pt x="864" y="1464"/>
                  </a:lnTo>
                  <a:lnTo>
                    <a:pt x="842" y="1471"/>
                  </a:lnTo>
                  <a:lnTo>
                    <a:pt x="821" y="1476"/>
                  </a:lnTo>
                  <a:lnTo>
                    <a:pt x="797" y="1481"/>
                  </a:lnTo>
                  <a:lnTo>
                    <a:pt x="774" y="1485"/>
                  </a:lnTo>
                  <a:lnTo>
                    <a:pt x="750" y="1488"/>
                  </a:lnTo>
                  <a:lnTo>
                    <a:pt x="729" y="1488"/>
                  </a:lnTo>
                  <a:lnTo>
                    <a:pt x="710" y="1489"/>
                  </a:lnTo>
                  <a:lnTo>
                    <a:pt x="710" y="1489"/>
                  </a:lnTo>
                  <a:lnTo>
                    <a:pt x="685" y="1486"/>
                  </a:lnTo>
                  <a:lnTo>
                    <a:pt x="659" y="1482"/>
                  </a:lnTo>
                  <a:lnTo>
                    <a:pt x="635" y="1475"/>
                  </a:lnTo>
                  <a:lnTo>
                    <a:pt x="609" y="1465"/>
                  </a:lnTo>
                  <a:lnTo>
                    <a:pt x="585" y="1454"/>
                  </a:lnTo>
                  <a:lnTo>
                    <a:pt x="561" y="1441"/>
                  </a:lnTo>
                  <a:lnTo>
                    <a:pt x="537" y="1427"/>
                  </a:lnTo>
                  <a:lnTo>
                    <a:pt x="513" y="1410"/>
                  </a:lnTo>
                  <a:lnTo>
                    <a:pt x="490" y="1393"/>
                  </a:lnTo>
                  <a:lnTo>
                    <a:pt x="469" y="1374"/>
                  </a:lnTo>
                  <a:lnTo>
                    <a:pt x="447" y="1354"/>
                  </a:lnTo>
                  <a:lnTo>
                    <a:pt x="426" y="1333"/>
                  </a:lnTo>
                  <a:lnTo>
                    <a:pt x="406" y="1312"/>
                  </a:lnTo>
                  <a:lnTo>
                    <a:pt x="388" y="1290"/>
                  </a:lnTo>
                  <a:lnTo>
                    <a:pt x="369" y="1269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36" y="1222"/>
                  </a:lnTo>
                  <a:lnTo>
                    <a:pt x="321" y="1199"/>
                  </a:lnTo>
                  <a:lnTo>
                    <a:pt x="307" y="1177"/>
                  </a:lnTo>
                  <a:lnTo>
                    <a:pt x="295" y="1154"/>
                  </a:lnTo>
                  <a:lnTo>
                    <a:pt x="295" y="1154"/>
                  </a:lnTo>
                  <a:lnTo>
                    <a:pt x="268" y="1100"/>
                  </a:lnTo>
                  <a:lnTo>
                    <a:pt x="245" y="1046"/>
                  </a:lnTo>
                  <a:lnTo>
                    <a:pt x="224" y="992"/>
                  </a:lnTo>
                  <a:lnTo>
                    <a:pt x="204" y="935"/>
                  </a:lnTo>
                  <a:lnTo>
                    <a:pt x="204" y="935"/>
                  </a:lnTo>
                  <a:lnTo>
                    <a:pt x="196" y="907"/>
                  </a:lnTo>
                  <a:lnTo>
                    <a:pt x="190" y="881"/>
                  </a:lnTo>
                  <a:lnTo>
                    <a:pt x="190" y="881"/>
                  </a:lnTo>
                  <a:lnTo>
                    <a:pt x="187" y="890"/>
                  </a:lnTo>
                  <a:lnTo>
                    <a:pt x="184" y="898"/>
                  </a:lnTo>
                  <a:lnTo>
                    <a:pt x="182" y="904"/>
                  </a:lnTo>
                  <a:lnTo>
                    <a:pt x="179" y="908"/>
                  </a:lnTo>
                  <a:lnTo>
                    <a:pt x="174" y="911"/>
                  </a:lnTo>
                  <a:lnTo>
                    <a:pt x="170" y="912"/>
                  </a:lnTo>
                  <a:lnTo>
                    <a:pt x="166" y="912"/>
                  </a:lnTo>
                  <a:lnTo>
                    <a:pt x="162" y="911"/>
                  </a:lnTo>
                  <a:lnTo>
                    <a:pt x="150" y="905"/>
                  </a:lnTo>
                  <a:lnTo>
                    <a:pt x="140" y="895"/>
                  </a:lnTo>
                  <a:lnTo>
                    <a:pt x="129" y="884"/>
                  </a:lnTo>
                  <a:lnTo>
                    <a:pt x="118" y="868"/>
                  </a:lnTo>
                  <a:lnTo>
                    <a:pt x="95" y="834"/>
                  </a:lnTo>
                  <a:lnTo>
                    <a:pt x="75" y="799"/>
                  </a:lnTo>
                  <a:lnTo>
                    <a:pt x="59" y="767"/>
                  </a:lnTo>
                  <a:lnTo>
                    <a:pt x="49" y="748"/>
                  </a:lnTo>
                  <a:lnTo>
                    <a:pt x="49" y="748"/>
                  </a:lnTo>
                  <a:lnTo>
                    <a:pt x="31" y="712"/>
                  </a:lnTo>
                  <a:lnTo>
                    <a:pt x="15" y="675"/>
                  </a:lnTo>
                  <a:lnTo>
                    <a:pt x="10" y="658"/>
                  </a:lnTo>
                  <a:lnTo>
                    <a:pt x="4" y="640"/>
                  </a:lnTo>
                  <a:lnTo>
                    <a:pt x="1" y="620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0" y="573"/>
                  </a:lnTo>
                  <a:lnTo>
                    <a:pt x="2" y="556"/>
                  </a:lnTo>
                  <a:lnTo>
                    <a:pt x="5" y="539"/>
                  </a:lnTo>
                  <a:lnTo>
                    <a:pt x="10" y="523"/>
                  </a:lnTo>
                  <a:lnTo>
                    <a:pt x="14" y="517"/>
                  </a:lnTo>
                  <a:lnTo>
                    <a:pt x="18" y="512"/>
                  </a:lnTo>
                  <a:lnTo>
                    <a:pt x="22" y="508"/>
                  </a:lnTo>
                  <a:lnTo>
                    <a:pt x="28" y="505"/>
                  </a:lnTo>
                  <a:lnTo>
                    <a:pt x="35" y="505"/>
                  </a:lnTo>
                  <a:lnTo>
                    <a:pt x="44" y="505"/>
                  </a:lnTo>
                  <a:lnTo>
                    <a:pt x="45" y="505"/>
                  </a:lnTo>
                  <a:lnTo>
                    <a:pt x="45" y="505"/>
                  </a:lnTo>
                  <a:lnTo>
                    <a:pt x="68" y="559"/>
                  </a:lnTo>
                  <a:lnTo>
                    <a:pt x="95" y="611"/>
                  </a:lnTo>
                  <a:lnTo>
                    <a:pt x="123" y="66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5" y="681"/>
                  </a:lnTo>
                  <a:lnTo>
                    <a:pt x="156" y="645"/>
                  </a:lnTo>
                  <a:lnTo>
                    <a:pt x="159" y="611"/>
                  </a:lnTo>
                  <a:lnTo>
                    <a:pt x="164" y="576"/>
                  </a:lnTo>
                  <a:lnTo>
                    <a:pt x="170" y="540"/>
                  </a:lnTo>
                  <a:lnTo>
                    <a:pt x="177" y="506"/>
                  </a:lnTo>
                  <a:lnTo>
                    <a:pt x="186" y="473"/>
                  </a:lnTo>
                  <a:lnTo>
                    <a:pt x="194" y="441"/>
                  </a:lnTo>
                  <a:lnTo>
                    <a:pt x="194" y="441"/>
                  </a:lnTo>
                  <a:lnTo>
                    <a:pt x="244" y="431"/>
                  </a:lnTo>
                  <a:lnTo>
                    <a:pt x="292" y="419"/>
                  </a:lnTo>
                  <a:lnTo>
                    <a:pt x="342" y="407"/>
                  </a:lnTo>
                  <a:lnTo>
                    <a:pt x="390" y="392"/>
                  </a:lnTo>
                  <a:lnTo>
                    <a:pt x="437" y="375"/>
                  </a:lnTo>
                  <a:lnTo>
                    <a:pt x="486" y="358"/>
                  </a:lnTo>
                  <a:lnTo>
                    <a:pt x="531" y="340"/>
                  </a:lnTo>
                  <a:lnTo>
                    <a:pt x="578" y="320"/>
                  </a:lnTo>
                  <a:lnTo>
                    <a:pt x="578" y="320"/>
                  </a:lnTo>
                  <a:lnTo>
                    <a:pt x="611" y="303"/>
                  </a:lnTo>
                  <a:lnTo>
                    <a:pt x="643" y="286"/>
                  </a:lnTo>
                  <a:lnTo>
                    <a:pt x="675" y="266"/>
                  </a:lnTo>
                  <a:lnTo>
                    <a:pt x="706" y="246"/>
                  </a:lnTo>
                  <a:lnTo>
                    <a:pt x="736" y="225"/>
                  </a:lnTo>
                  <a:lnTo>
                    <a:pt x="764" y="204"/>
                  </a:lnTo>
                  <a:lnTo>
                    <a:pt x="793" y="181"/>
                  </a:lnTo>
                  <a:lnTo>
                    <a:pt x="820" y="157"/>
                  </a:lnTo>
                  <a:lnTo>
                    <a:pt x="820" y="157"/>
                  </a:lnTo>
                  <a:lnTo>
                    <a:pt x="838" y="140"/>
                  </a:lnTo>
                  <a:lnTo>
                    <a:pt x="855" y="121"/>
                  </a:lnTo>
                  <a:lnTo>
                    <a:pt x="869" y="101"/>
                  </a:lnTo>
                  <a:lnTo>
                    <a:pt x="885" y="83"/>
                  </a:lnTo>
                  <a:lnTo>
                    <a:pt x="910" y="42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42" y="16"/>
                  </a:lnTo>
                  <a:lnTo>
                    <a:pt x="947" y="30"/>
                  </a:lnTo>
                  <a:lnTo>
                    <a:pt x="955" y="43"/>
                  </a:lnTo>
                  <a:lnTo>
                    <a:pt x="962" y="54"/>
                  </a:lnTo>
                  <a:lnTo>
                    <a:pt x="970" y="64"/>
                  </a:lnTo>
                  <a:lnTo>
                    <a:pt x="980" y="74"/>
                  </a:lnTo>
                  <a:lnTo>
                    <a:pt x="990" y="83"/>
                  </a:lnTo>
                  <a:lnTo>
                    <a:pt x="1000" y="90"/>
                  </a:lnTo>
                  <a:lnTo>
                    <a:pt x="1023" y="104"/>
                  </a:lnTo>
                  <a:lnTo>
                    <a:pt x="1047" y="117"/>
                  </a:lnTo>
                  <a:lnTo>
                    <a:pt x="1097" y="138"/>
                  </a:lnTo>
                  <a:lnTo>
                    <a:pt x="1097" y="138"/>
                  </a:lnTo>
                  <a:lnTo>
                    <a:pt x="1098" y="174"/>
                  </a:lnTo>
                  <a:lnTo>
                    <a:pt x="1104" y="206"/>
                  </a:lnTo>
                  <a:lnTo>
                    <a:pt x="1111" y="238"/>
                  </a:lnTo>
                  <a:lnTo>
                    <a:pt x="1119" y="266"/>
                  </a:lnTo>
                  <a:lnTo>
                    <a:pt x="1131" y="294"/>
                  </a:lnTo>
                  <a:lnTo>
                    <a:pt x="1144" y="321"/>
                  </a:lnTo>
                  <a:lnTo>
                    <a:pt x="1159" y="347"/>
                  </a:lnTo>
                  <a:lnTo>
                    <a:pt x="1175" y="373"/>
                  </a:lnTo>
                  <a:lnTo>
                    <a:pt x="1193" y="397"/>
                  </a:lnTo>
                  <a:lnTo>
                    <a:pt x="1212" y="421"/>
                  </a:lnTo>
                  <a:lnTo>
                    <a:pt x="1252" y="468"/>
                  </a:lnTo>
                  <a:lnTo>
                    <a:pt x="1293" y="516"/>
                  </a:lnTo>
                  <a:lnTo>
                    <a:pt x="1335" y="566"/>
                  </a:lnTo>
                  <a:lnTo>
                    <a:pt x="1335" y="566"/>
                  </a:lnTo>
                  <a:lnTo>
                    <a:pt x="1337" y="556"/>
                  </a:lnTo>
                  <a:lnTo>
                    <a:pt x="1340" y="547"/>
                  </a:lnTo>
                  <a:lnTo>
                    <a:pt x="1344" y="539"/>
                  </a:lnTo>
                  <a:lnTo>
                    <a:pt x="1348" y="529"/>
                  </a:lnTo>
                  <a:lnTo>
                    <a:pt x="1361" y="512"/>
                  </a:lnTo>
                  <a:lnTo>
                    <a:pt x="1375" y="495"/>
                  </a:lnTo>
                  <a:lnTo>
                    <a:pt x="1375" y="495"/>
                  </a:lnTo>
                  <a:lnTo>
                    <a:pt x="1384" y="492"/>
                  </a:lnTo>
                  <a:lnTo>
                    <a:pt x="1392" y="492"/>
                  </a:lnTo>
                  <a:lnTo>
                    <a:pt x="1399" y="490"/>
                  </a:lnTo>
                  <a:lnTo>
                    <a:pt x="1406" y="492"/>
                  </a:lnTo>
                  <a:lnTo>
                    <a:pt x="1414" y="493"/>
                  </a:lnTo>
                  <a:lnTo>
                    <a:pt x="1419" y="496"/>
                  </a:lnTo>
                  <a:lnTo>
                    <a:pt x="1431" y="502"/>
                  </a:lnTo>
                  <a:lnTo>
                    <a:pt x="1441" y="512"/>
                  </a:lnTo>
                  <a:lnTo>
                    <a:pt x="1449" y="523"/>
                  </a:lnTo>
                  <a:lnTo>
                    <a:pt x="1456" y="536"/>
                  </a:lnTo>
                  <a:lnTo>
                    <a:pt x="1462" y="552"/>
                  </a:lnTo>
                  <a:lnTo>
                    <a:pt x="1466" y="567"/>
                  </a:lnTo>
                  <a:lnTo>
                    <a:pt x="1470" y="584"/>
                  </a:lnTo>
                  <a:lnTo>
                    <a:pt x="1472" y="600"/>
                  </a:lnTo>
                  <a:lnTo>
                    <a:pt x="1473" y="617"/>
                  </a:lnTo>
                  <a:lnTo>
                    <a:pt x="1473" y="633"/>
                  </a:lnTo>
                  <a:lnTo>
                    <a:pt x="1472" y="648"/>
                  </a:lnTo>
                  <a:lnTo>
                    <a:pt x="1470" y="662"/>
                  </a:lnTo>
                  <a:lnTo>
                    <a:pt x="1468" y="674"/>
                  </a:lnTo>
                  <a:lnTo>
                    <a:pt x="1468" y="674"/>
                  </a:lnTo>
                  <a:lnTo>
                    <a:pt x="1455" y="719"/>
                  </a:lnTo>
                  <a:lnTo>
                    <a:pt x="1446" y="740"/>
                  </a:lnTo>
                  <a:lnTo>
                    <a:pt x="1438" y="760"/>
                  </a:lnTo>
                  <a:lnTo>
                    <a:pt x="1428" y="780"/>
                  </a:lnTo>
                  <a:lnTo>
                    <a:pt x="1416" y="800"/>
                  </a:lnTo>
                  <a:lnTo>
                    <a:pt x="1404" y="819"/>
                  </a:lnTo>
                  <a:lnTo>
                    <a:pt x="1388" y="837"/>
                  </a:lnTo>
                  <a:lnTo>
                    <a:pt x="1388" y="837"/>
                  </a:lnTo>
                  <a:lnTo>
                    <a:pt x="1377" y="850"/>
                  </a:lnTo>
                  <a:lnTo>
                    <a:pt x="1364" y="861"/>
                  </a:lnTo>
                  <a:lnTo>
                    <a:pt x="1352" y="870"/>
                  </a:lnTo>
                  <a:lnTo>
                    <a:pt x="1347" y="873"/>
                  </a:lnTo>
                  <a:lnTo>
                    <a:pt x="1342" y="875"/>
                  </a:lnTo>
                  <a:lnTo>
                    <a:pt x="1337" y="875"/>
                  </a:lnTo>
                  <a:lnTo>
                    <a:pt x="1331" y="875"/>
                  </a:lnTo>
                  <a:lnTo>
                    <a:pt x="1327" y="874"/>
                  </a:lnTo>
                  <a:lnTo>
                    <a:pt x="1323" y="871"/>
                  </a:lnTo>
                  <a:lnTo>
                    <a:pt x="1318" y="866"/>
                  </a:lnTo>
                  <a:lnTo>
                    <a:pt x="1314" y="860"/>
                  </a:lnTo>
                  <a:lnTo>
                    <a:pt x="1310" y="853"/>
                  </a:lnTo>
                  <a:lnTo>
                    <a:pt x="1307" y="8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9" name="Freeform 156">
              <a:extLst>
                <a:ext uri="{FF2B5EF4-FFF2-40B4-BE49-F238E27FC236}">
                  <a16:creationId xmlns:a16="http://schemas.microsoft.com/office/drawing/2014/main" id="{69732EA1-3B55-889E-701D-EBB807D6A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2313" y="977900"/>
              <a:ext cx="622300" cy="336550"/>
            </a:xfrm>
            <a:custGeom>
              <a:avLst/>
              <a:gdLst>
                <a:gd name="T0" fmla="*/ 1012 w 1177"/>
                <a:gd name="T1" fmla="*/ 223 h 638"/>
                <a:gd name="T2" fmla="*/ 1073 w 1177"/>
                <a:gd name="T3" fmla="*/ 251 h 638"/>
                <a:gd name="T4" fmla="*/ 1177 w 1177"/>
                <a:gd name="T5" fmla="*/ 290 h 638"/>
                <a:gd name="T6" fmla="*/ 1157 w 1177"/>
                <a:gd name="T7" fmla="*/ 311 h 638"/>
                <a:gd name="T8" fmla="*/ 1087 w 1177"/>
                <a:gd name="T9" fmla="*/ 378 h 638"/>
                <a:gd name="T10" fmla="*/ 1019 w 1177"/>
                <a:gd name="T11" fmla="*/ 434 h 638"/>
                <a:gd name="T12" fmla="*/ 935 w 1177"/>
                <a:gd name="T13" fmla="*/ 494 h 638"/>
                <a:gd name="T14" fmla="*/ 839 w 1177"/>
                <a:gd name="T15" fmla="*/ 551 h 638"/>
                <a:gd name="T16" fmla="*/ 786 w 1177"/>
                <a:gd name="T17" fmla="*/ 575 h 638"/>
                <a:gd name="T18" fmla="*/ 732 w 1177"/>
                <a:gd name="T19" fmla="*/ 598 h 638"/>
                <a:gd name="T20" fmla="*/ 675 w 1177"/>
                <a:gd name="T21" fmla="*/ 615 h 638"/>
                <a:gd name="T22" fmla="*/ 617 w 1177"/>
                <a:gd name="T23" fmla="*/ 628 h 638"/>
                <a:gd name="T24" fmla="*/ 557 w 1177"/>
                <a:gd name="T25" fmla="*/ 636 h 638"/>
                <a:gd name="T26" fmla="*/ 526 w 1177"/>
                <a:gd name="T27" fmla="*/ 638 h 638"/>
                <a:gd name="T28" fmla="*/ 466 w 1177"/>
                <a:gd name="T29" fmla="*/ 633 h 638"/>
                <a:gd name="T30" fmla="*/ 408 w 1177"/>
                <a:gd name="T31" fmla="*/ 623 h 638"/>
                <a:gd name="T32" fmla="*/ 354 w 1177"/>
                <a:gd name="T33" fmla="*/ 606 h 638"/>
                <a:gd name="T34" fmla="*/ 303 w 1177"/>
                <a:gd name="T35" fmla="*/ 585 h 638"/>
                <a:gd name="T36" fmla="*/ 256 w 1177"/>
                <a:gd name="T37" fmla="*/ 561 h 638"/>
                <a:gd name="T38" fmla="*/ 212 w 1177"/>
                <a:gd name="T39" fmla="*/ 532 h 638"/>
                <a:gd name="T40" fmla="*/ 152 w 1177"/>
                <a:gd name="T41" fmla="*/ 487 h 638"/>
                <a:gd name="T42" fmla="*/ 87 w 1177"/>
                <a:gd name="T43" fmla="*/ 426 h 638"/>
                <a:gd name="T44" fmla="*/ 40 w 1177"/>
                <a:gd name="T45" fmla="*/ 372 h 638"/>
                <a:gd name="T46" fmla="*/ 10 w 1177"/>
                <a:gd name="T47" fmla="*/ 335 h 638"/>
                <a:gd name="T48" fmla="*/ 0 w 1177"/>
                <a:gd name="T49" fmla="*/ 319 h 638"/>
                <a:gd name="T50" fmla="*/ 122 w 1177"/>
                <a:gd name="T51" fmla="*/ 280 h 638"/>
                <a:gd name="T52" fmla="*/ 157 w 1177"/>
                <a:gd name="T53" fmla="*/ 264 h 638"/>
                <a:gd name="T54" fmla="*/ 176 w 1177"/>
                <a:gd name="T55" fmla="*/ 247 h 638"/>
                <a:gd name="T56" fmla="*/ 181 w 1177"/>
                <a:gd name="T57" fmla="*/ 238 h 638"/>
                <a:gd name="T58" fmla="*/ 185 w 1177"/>
                <a:gd name="T59" fmla="*/ 216 h 638"/>
                <a:gd name="T60" fmla="*/ 188 w 1177"/>
                <a:gd name="T61" fmla="*/ 167 h 638"/>
                <a:gd name="T62" fmla="*/ 184 w 1177"/>
                <a:gd name="T63" fmla="*/ 101 h 638"/>
                <a:gd name="T64" fmla="*/ 176 w 1177"/>
                <a:gd name="T65" fmla="*/ 45 h 638"/>
                <a:gd name="T66" fmla="*/ 192 w 1177"/>
                <a:gd name="T67" fmla="*/ 68 h 638"/>
                <a:gd name="T68" fmla="*/ 229 w 1177"/>
                <a:gd name="T69" fmla="*/ 111 h 638"/>
                <a:gd name="T70" fmla="*/ 270 w 1177"/>
                <a:gd name="T71" fmla="*/ 153 h 638"/>
                <a:gd name="T72" fmla="*/ 313 w 1177"/>
                <a:gd name="T73" fmla="*/ 192 h 638"/>
                <a:gd name="T74" fmla="*/ 360 w 1177"/>
                <a:gd name="T75" fmla="*/ 226 h 638"/>
                <a:gd name="T76" fmla="*/ 408 w 1177"/>
                <a:gd name="T77" fmla="*/ 253 h 638"/>
                <a:gd name="T78" fmla="*/ 458 w 1177"/>
                <a:gd name="T79" fmla="*/ 274 h 638"/>
                <a:gd name="T80" fmla="*/ 508 w 1177"/>
                <a:gd name="T81" fmla="*/ 285 h 638"/>
                <a:gd name="T82" fmla="*/ 533 w 1177"/>
                <a:gd name="T83" fmla="*/ 288 h 638"/>
                <a:gd name="T84" fmla="*/ 573 w 1177"/>
                <a:gd name="T85" fmla="*/ 287 h 638"/>
                <a:gd name="T86" fmla="*/ 620 w 1177"/>
                <a:gd name="T87" fmla="*/ 280 h 638"/>
                <a:gd name="T88" fmla="*/ 665 w 1177"/>
                <a:gd name="T89" fmla="*/ 270 h 638"/>
                <a:gd name="T90" fmla="*/ 704 w 1177"/>
                <a:gd name="T91" fmla="*/ 255 h 638"/>
                <a:gd name="T92" fmla="*/ 742 w 1177"/>
                <a:gd name="T93" fmla="*/ 234 h 638"/>
                <a:gd name="T94" fmla="*/ 807 w 1177"/>
                <a:gd name="T95" fmla="*/ 187 h 638"/>
                <a:gd name="T96" fmla="*/ 864 w 1177"/>
                <a:gd name="T97" fmla="*/ 135 h 638"/>
                <a:gd name="T98" fmla="*/ 947 w 1177"/>
                <a:gd name="T99" fmla="*/ 42 h 638"/>
                <a:gd name="T100" fmla="*/ 962 w 1177"/>
                <a:gd name="T101" fmla="*/ 21 h 638"/>
                <a:gd name="T102" fmla="*/ 978 w 1177"/>
                <a:gd name="T103" fmla="*/ 0 h 638"/>
                <a:gd name="T104" fmla="*/ 979 w 1177"/>
                <a:gd name="T105" fmla="*/ 74 h 638"/>
                <a:gd name="T106" fmla="*/ 986 w 1177"/>
                <a:gd name="T107" fmla="*/ 149 h 638"/>
                <a:gd name="T108" fmla="*/ 996 w 1177"/>
                <a:gd name="T109" fmla="*/ 196 h 638"/>
                <a:gd name="T110" fmla="*/ 1006 w 1177"/>
                <a:gd name="T111" fmla="*/ 21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7" h="638">
                  <a:moveTo>
                    <a:pt x="1012" y="223"/>
                  </a:moveTo>
                  <a:lnTo>
                    <a:pt x="1012" y="223"/>
                  </a:lnTo>
                  <a:lnTo>
                    <a:pt x="1036" y="236"/>
                  </a:lnTo>
                  <a:lnTo>
                    <a:pt x="1073" y="251"/>
                  </a:lnTo>
                  <a:lnTo>
                    <a:pt x="1121" y="270"/>
                  </a:lnTo>
                  <a:lnTo>
                    <a:pt x="1177" y="290"/>
                  </a:lnTo>
                  <a:lnTo>
                    <a:pt x="1177" y="290"/>
                  </a:lnTo>
                  <a:lnTo>
                    <a:pt x="1157" y="311"/>
                  </a:lnTo>
                  <a:lnTo>
                    <a:pt x="1116" y="352"/>
                  </a:lnTo>
                  <a:lnTo>
                    <a:pt x="1087" y="378"/>
                  </a:lnTo>
                  <a:lnTo>
                    <a:pt x="1055" y="405"/>
                  </a:lnTo>
                  <a:lnTo>
                    <a:pt x="1019" y="434"/>
                  </a:lnTo>
                  <a:lnTo>
                    <a:pt x="979" y="464"/>
                  </a:lnTo>
                  <a:lnTo>
                    <a:pt x="935" y="494"/>
                  </a:lnTo>
                  <a:lnTo>
                    <a:pt x="888" y="523"/>
                  </a:lnTo>
                  <a:lnTo>
                    <a:pt x="839" y="551"/>
                  </a:lnTo>
                  <a:lnTo>
                    <a:pt x="813" y="564"/>
                  </a:lnTo>
                  <a:lnTo>
                    <a:pt x="786" y="575"/>
                  </a:lnTo>
                  <a:lnTo>
                    <a:pt x="759" y="586"/>
                  </a:lnTo>
                  <a:lnTo>
                    <a:pt x="732" y="598"/>
                  </a:lnTo>
                  <a:lnTo>
                    <a:pt x="704" y="606"/>
                  </a:lnTo>
                  <a:lnTo>
                    <a:pt x="675" y="615"/>
                  </a:lnTo>
                  <a:lnTo>
                    <a:pt x="647" y="622"/>
                  </a:lnTo>
                  <a:lnTo>
                    <a:pt x="617" y="628"/>
                  </a:lnTo>
                  <a:lnTo>
                    <a:pt x="587" y="633"/>
                  </a:lnTo>
                  <a:lnTo>
                    <a:pt x="557" y="636"/>
                  </a:lnTo>
                  <a:lnTo>
                    <a:pt x="557" y="636"/>
                  </a:lnTo>
                  <a:lnTo>
                    <a:pt x="526" y="638"/>
                  </a:lnTo>
                  <a:lnTo>
                    <a:pt x="496" y="636"/>
                  </a:lnTo>
                  <a:lnTo>
                    <a:pt x="466" y="633"/>
                  </a:lnTo>
                  <a:lnTo>
                    <a:pt x="437" y="629"/>
                  </a:lnTo>
                  <a:lnTo>
                    <a:pt x="408" y="623"/>
                  </a:lnTo>
                  <a:lnTo>
                    <a:pt x="381" y="616"/>
                  </a:lnTo>
                  <a:lnTo>
                    <a:pt x="354" y="606"/>
                  </a:lnTo>
                  <a:lnTo>
                    <a:pt x="329" y="596"/>
                  </a:lnTo>
                  <a:lnTo>
                    <a:pt x="303" y="585"/>
                  </a:lnTo>
                  <a:lnTo>
                    <a:pt x="279" y="574"/>
                  </a:lnTo>
                  <a:lnTo>
                    <a:pt x="256" y="561"/>
                  </a:lnTo>
                  <a:lnTo>
                    <a:pt x="233" y="547"/>
                  </a:lnTo>
                  <a:lnTo>
                    <a:pt x="212" y="532"/>
                  </a:lnTo>
                  <a:lnTo>
                    <a:pt x="191" y="517"/>
                  </a:lnTo>
                  <a:lnTo>
                    <a:pt x="152" y="487"/>
                  </a:lnTo>
                  <a:lnTo>
                    <a:pt x="118" y="456"/>
                  </a:lnTo>
                  <a:lnTo>
                    <a:pt x="87" y="426"/>
                  </a:lnTo>
                  <a:lnTo>
                    <a:pt x="61" y="398"/>
                  </a:lnTo>
                  <a:lnTo>
                    <a:pt x="40" y="372"/>
                  </a:lnTo>
                  <a:lnTo>
                    <a:pt x="23" y="351"/>
                  </a:lnTo>
                  <a:lnTo>
                    <a:pt x="10" y="335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70" y="298"/>
                  </a:lnTo>
                  <a:lnTo>
                    <a:pt x="122" y="280"/>
                  </a:lnTo>
                  <a:lnTo>
                    <a:pt x="142" y="273"/>
                  </a:lnTo>
                  <a:lnTo>
                    <a:pt x="157" y="264"/>
                  </a:lnTo>
                  <a:lnTo>
                    <a:pt x="168" y="255"/>
                  </a:lnTo>
                  <a:lnTo>
                    <a:pt x="176" y="247"/>
                  </a:lnTo>
                  <a:lnTo>
                    <a:pt x="176" y="247"/>
                  </a:lnTo>
                  <a:lnTo>
                    <a:pt x="181" y="238"/>
                  </a:lnTo>
                  <a:lnTo>
                    <a:pt x="184" y="228"/>
                  </a:lnTo>
                  <a:lnTo>
                    <a:pt x="185" y="216"/>
                  </a:lnTo>
                  <a:lnTo>
                    <a:pt x="186" y="200"/>
                  </a:lnTo>
                  <a:lnTo>
                    <a:pt x="188" y="167"/>
                  </a:lnTo>
                  <a:lnTo>
                    <a:pt x="186" y="133"/>
                  </a:lnTo>
                  <a:lnTo>
                    <a:pt x="184" y="101"/>
                  </a:lnTo>
                  <a:lnTo>
                    <a:pt x="179" y="74"/>
                  </a:lnTo>
                  <a:lnTo>
                    <a:pt x="176" y="45"/>
                  </a:lnTo>
                  <a:lnTo>
                    <a:pt x="176" y="45"/>
                  </a:lnTo>
                  <a:lnTo>
                    <a:pt x="192" y="68"/>
                  </a:lnTo>
                  <a:lnTo>
                    <a:pt x="211" y="89"/>
                  </a:lnTo>
                  <a:lnTo>
                    <a:pt x="229" y="111"/>
                  </a:lnTo>
                  <a:lnTo>
                    <a:pt x="249" y="132"/>
                  </a:lnTo>
                  <a:lnTo>
                    <a:pt x="270" y="153"/>
                  </a:lnTo>
                  <a:lnTo>
                    <a:pt x="292" y="173"/>
                  </a:lnTo>
                  <a:lnTo>
                    <a:pt x="313" y="192"/>
                  </a:lnTo>
                  <a:lnTo>
                    <a:pt x="336" y="209"/>
                  </a:lnTo>
                  <a:lnTo>
                    <a:pt x="360" y="226"/>
                  </a:lnTo>
                  <a:lnTo>
                    <a:pt x="384" y="240"/>
                  </a:lnTo>
                  <a:lnTo>
                    <a:pt x="408" y="253"/>
                  </a:lnTo>
                  <a:lnTo>
                    <a:pt x="432" y="264"/>
                  </a:lnTo>
                  <a:lnTo>
                    <a:pt x="458" y="274"/>
                  </a:lnTo>
                  <a:lnTo>
                    <a:pt x="482" y="281"/>
                  </a:lnTo>
                  <a:lnTo>
                    <a:pt x="508" y="285"/>
                  </a:lnTo>
                  <a:lnTo>
                    <a:pt x="533" y="288"/>
                  </a:lnTo>
                  <a:lnTo>
                    <a:pt x="533" y="288"/>
                  </a:lnTo>
                  <a:lnTo>
                    <a:pt x="552" y="287"/>
                  </a:lnTo>
                  <a:lnTo>
                    <a:pt x="573" y="287"/>
                  </a:lnTo>
                  <a:lnTo>
                    <a:pt x="597" y="284"/>
                  </a:lnTo>
                  <a:lnTo>
                    <a:pt x="620" y="280"/>
                  </a:lnTo>
                  <a:lnTo>
                    <a:pt x="644" y="275"/>
                  </a:lnTo>
                  <a:lnTo>
                    <a:pt x="665" y="270"/>
                  </a:lnTo>
                  <a:lnTo>
                    <a:pt x="687" y="263"/>
                  </a:lnTo>
                  <a:lnTo>
                    <a:pt x="704" y="255"/>
                  </a:lnTo>
                  <a:lnTo>
                    <a:pt x="704" y="255"/>
                  </a:lnTo>
                  <a:lnTo>
                    <a:pt x="742" y="234"/>
                  </a:lnTo>
                  <a:lnTo>
                    <a:pt x="776" y="211"/>
                  </a:lnTo>
                  <a:lnTo>
                    <a:pt x="807" y="187"/>
                  </a:lnTo>
                  <a:lnTo>
                    <a:pt x="837" y="162"/>
                  </a:lnTo>
                  <a:lnTo>
                    <a:pt x="864" y="135"/>
                  </a:lnTo>
                  <a:lnTo>
                    <a:pt x="891" y="105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62" y="21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78" y="41"/>
                  </a:lnTo>
                  <a:lnTo>
                    <a:pt x="979" y="74"/>
                  </a:lnTo>
                  <a:lnTo>
                    <a:pt x="982" y="112"/>
                  </a:lnTo>
                  <a:lnTo>
                    <a:pt x="986" y="149"/>
                  </a:lnTo>
                  <a:lnTo>
                    <a:pt x="992" y="182"/>
                  </a:lnTo>
                  <a:lnTo>
                    <a:pt x="996" y="196"/>
                  </a:lnTo>
                  <a:lnTo>
                    <a:pt x="1001" y="209"/>
                  </a:lnTo>
                  <a:lnTo>
                    <a:pt x="1006" y="217"/>
                  </a:lnTo>
                  <a:lnTo>
                    <a:pt x="1012" y="22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0" name="Freeform 157">
              <a:extLst>
                <a:ext uri="{FF2B5EF4-FFF2-40B4-BE49-F238E27FC236}">
                  <a16:creationId xmlns:a16="http://schemas.microsoft.com/office/drawing/2014/main" id="{B3142640-2351-D805-AE08-AB331AAF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2313" y="977900"/>
              <a:ext cx="622300" cy="336550"/>
            </a:xfrm>
            <a:custGeom>
              <a:avLst/>
              <a:gdLst>
                <a:gd name="T0" fmla="*/ 1012 w 1177"/>
                <a:gd name="T1" fmla="*/ 223 h 638"/>
                <a:gd name="T2" fmla="*/ 1073 w 1177"/>
                <a:gd name="T3" fmla="*/ 251 h 638"/>
                <a:gd name="T4" fmla="*/ 1177 w 1177"/>
                <a:gd name="T5" fmla="*/ 290 h 638"/>
                <a:gd name="T6" fmla="*/ 1157 w 1177"/>
                <a:gd name="T7" fmla="*/ 311 h 638"/>
                <a:gd name="T8" fmla="*/ 1087 w 1177"/>
                <a:gd name="T9" fmla="*/ 378 h 638"/>
                <a:gd name="T10" fmla="*/ 1019 w 1177"/>
                <a:gd name="T11" fmla="*/ 434 h 638"/>
                <a:gd name="T12" fmla="*/ 935 w 1177"/>
                <a:gd name="T13" fmla="*/ 494 h 638"/>
                <a:gd name="T14" fmla="*/ 839 w 1177"/>
                <a:gd name="T15" fmla="*/ 551 h 638"/>
                <a:gd name="T16" fmla="*/ 786 w 1177"/>
                <a:gd name="T17" fmla="*/ 575 h 638"/>
                <a:gd name="T18" fmla="*/ 732 w 1177"/>
                <a:gd name="T19" fmla="*/ 598 h 638"/>
                <a:gd name="T20" fmla="*/ 675 w 1177"/>
                <a:gd name="T21" fmla="*/ 615 h 638"/>
                <a:gd name="T22" fmla="*/ 617 w 1177"/>
                <a:gd name="T23" fmla="*/ 628 h 638"/>
                <a:gd name="T24" fmla="*/ 557 w 1177"/>
                <a:gd name="T25" fmla="*/ 636 h 638"/>
                <a:gd name="T26" fmla="*/ 526 w 1177"/>
                <a:gd name="T27" fmla="*/ 638 h 638"/>
                <a:gd name="T28" fmla="*/ 466 w 1177"/>
                <a:gd name="T29" fmla="*/ 633 h 638"/>
                <a:gd name="T30" fmla="*/ 408 w 1177"/>
                <a:gd name="T31" fmla="*/ 623 h 638"/>
                <a:gd name="T32" fmla="*/ 354 w 1177"/>
                <a:gd name="T33" fmla="*/ 606 h 638"/>
                <a:gd name="T34" fmla="*/ 303 w 1177"/>
                <a:gd name="T35" fmla="*/ 585 h 638"/>
                <a:gd name="T36" fmla="*/ 256 w 1177"/>
                <a:gd name="T37" fmla="*/ 561 h 638"/>
                <a:gd name="T38" fmla="*/ 212 w 1177"/>
                <a:gd name="T39" fmla="*/ 532 h 638"/>
                <a:gd name="T40" fmla="*/ 152 w 1177"/>
                <a:gd name="T41" fmla="*/ 487 h 638"/>
                <a:gd name="T42" fmla="*/ 87 w 1177"/>
                <a:gd name="T43" fmla="*/ 426 h 638"/>
                <a:gd name="T44" fmla="*/ 40 w 1177"/>
                <a:gd name="T45" fmla="*/ 372 h 638"/>
                <a:gd name="T46" fmla="*/ 10 w 1177"/>
                <a:gd name="T47" fmla="*/ 335 h 638"/>
                <a:gd name="T48" fmla="*/ 0 w 1177"/>
                <a:gd name="T49" fmla="*/ 319 h 638"/>
                <a:gd name="T50" fmla="*/ 122 w 1177"/>
                <a:gd name="T51" fmla="*/ 280 h 638"/>
                <a:gd name="T52" fmla="*/ 157 w 1177"/>
                <a:gd name="T53" fmla="*/ 264 h 638"/>
                <a:gd name="T54" fmla="*/ 176 w 1177"/>
                <a:gd name="T55" fmla="*/ 247 h 638"/>
                <a:gd name="T56" fmla="*/ 181 w 1177"/>
                <a:gd name="T57" fmla="*/ 238 h 638"/>
                <a:gd name="T58" fmla="*/ 185 w 1177"/>
                <a:gd name="T59" fmla="*/ 216 h 638"/>
                <a:gd name="T60" fmla="*/ 188 w 1177"/>
                <a:gd name="T61" fmla="*/ 167 h 638"/>
                <a:gd name="T62" fmla="*/ 184 w 1177"/>
                <a:gd name="T63" fmla="*/ 101 h 638"/>
                <a:gd name="T64" fmla="*/ 176 w 1177"/>
                <a:gd name="T65" fmla="*/ 45 h 638"/>
                <a:gd name="T66" fmla="*/ 192 w 1177"/>
                <a:gd name="T67" fmla="*/ 68 h 638"/>
                <a:gd name="T68" fmla="*/ 229 w 1177"/>
                <a:gd name="T69" fmla="*/ 111 h 638"/>
                <a:gd name="T70" fmla="*/ 270 w 1177"/>
                <a:gd name="T71" fmla="*/ 153 h 638"/>
                <a:gd name="T72" fmla="*/ 313 w 1177"/>
                <a:gd name="T73" fmla="*/ 192 h 638"/>
                <a:gd name="T74" fmla="*/ 360 w 1177"/>
                <a:gd name="T75" fmla="*/ 226 h 638"/>
                <a:gd name="T76" fmla="*/ 408 w 1177"/>
                <a:gd name="T77" fmla="*/ 253 h 638"/>
                <a:gd name="T78" fmla="*/ 458 w 1177"/>
                <a:gd name="T79" fmla="*/ 274 h 638"/>
                <a:gd name="T80" fmla="*/ 508 w 1177"/>
                <a:gd name="T81" fmla="*/ 285 h 638"/>
                <a:gd name="T82" fmla="*/ 533 w 1177"/>
                <a:gd name="T83" fmla="*/ 288 h 638"/>
                <a:gd name="T84" fmla="*/ 573 w 1177"/>
                <a:gd name="T85" fmla="*/ 287 h 638"/>
                <a:gd name="T86" fmla="*/ 620 w 1177"/>
                <a:gd name="T87" fmla="*/ 280 h 638"/>
                <a:gd name="T88" fmla="*/ 665 w 1177"/>
                <a:gd name="T89" fmla="*/ 270 h 638"/>
                <a:gd name="T90" fmla="*/ 704 w 1177"/>
                <a:gd name="T91" fmla="*/ 255 h 638"/>
                <a:gd name="T92" fmla="*/ 742 w 1177"/>
                <a:gd name="T93" fmla="*/ 234 h 638"/>
                <a:gd name="T94" fmla="*/ 807 w 1177"/>
                <a:gd name="T95" fmla="*/ 187 h 638"/>
                <a:gd name="T96" fmla="*/ 864 w 1177"/>
                <a:gd name="T97" fmla="*/ 135 h 638"/>
                <a:gd name="T98" fmla="*/ 947 w 1177"/>
                <a:gd name="T99" fmla="*/ 42 h 638"/>
                <a:gd name="T100" fmla="*/ 962 w 1177"/>
                <a:gd name="T101" fmla="*/ 21 h 638"/>
                <a:gd name="T102" fmla="*/ 978 w 1177"/>
                <a:gd name="T103" fmla="*/ 0 h 638"/>
                <a:gd name="T104" fmla="*/ 979 w 1177"/>
                <a:gd name="T105" fmla="*/ 74 h 638"/>
                <a:gd name="T106" fmla="*/ 986 w 1177"/>
                <a:gd name="T107" fmla="*/ 149 h 638"/>
                <a:gd name="T108" fmla="*/ 996 w 1177"/>
                <a:gd name="T109" fmla="*/ 196 h 638"/>
                <a:gd name="T110" fmla="*/ 1006 w 1177"/>
                <a:gd name="T111" fmla="*/ 21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7" h="638">
                  <a:moveTo>
                    <a:pt x="1012" y="223"/>
                  </a:moveTo>
                  <a:lnTo>
                    <a:pt x="1012" y="223"/>
                  </a:lnTo>
                  <a:lnTo>
                    <a:pt x="1036" y="236"/>
                  </a:lnTo>
                  <a:lnTo>
                    <a:pt x="1073" y="251"/>
                  </a:lnTo>
                  <a:lnTo>
                    <a:pt x="1121" y="270"/>
                  </a:lnTo>
                  <a:lnTo>
                    <a:pt x="1177" y="290"/>
                  </a:lnTo>
                  <a:lnTo>
                    <a:pt x="1177" y="290"/>
                  </a:lnTo>
                  <a:lnTo>
                    <a:pt x="1157" y="311"/>
                  </a:lnTo>
                  <a:lnTo>
                    <a:pt x="1116" y="352"/>
                  </a:lnTo>
                  <a:lnTo>
                    <a:pt x="1087" y="378"/>
                  </a:lnTo>
                  <a:lnTo>
                    <a:pt x="1055" y="405"/>
                  </a:lnTo>
                  <a:lnTo>
                    <a:pt x="1019" y="434"/>
                  </a:lnTo>
                  <a:lnTo>
                    <a:pt x="979" y="464"/>
                  </a:lnTo>
                  <a:lnTo>
                    <a:pt x="935" y="494"/>
                  </a:lnTo>
                  <a:lnTo>
                    <a:pt x="888" y="523"/>
                  </a:lnTo>
                  <a:lnTo>
                    <a:pt x="839" y="551"/>
                  </a:lnTo>
                  <a:lnTo>
                    <a:pt x="813" y="564"/>
                  </a:lnTo>
                  <a:lnTo>
                    <a:pt x="786" y="575"/>
                  </a:lnTo>
                  <a:lnTo>
                    <a:pt x="759" y="586"/>
                  </a:lnTo>
                  <a:lnTo>
                    <a:pt x="732" y="598"/>
                  </a:lnTo>
                  <a:lnTo>
                    <a:pt x="704" y="606"/>
                  </a:lnTo>
                  <a:lnTo>
                    <a:pt x="675" y="615"/>
                  </a:lnTo>
                  <a:lnTo>
                    <a:pt x="647" y="622"/>
                  </a:lnTo>
                  <a:lnTo>
                    <a:pt x="617" y="628"/>
                  </a:lnTo>
                  <a:lnTo>
                    <a:pt x="587" y="633"/>
                  </a:lnTo>
                  <a:lnTo>
                    <a:pt x="557" y="636"/>
                  </a:lnTo>
                  <a:lnTo>
                    <a:pt x="557" y="636"/>
                  </a:lnTo>
                  <a:lnTo>
                    <a:pt x="526" y="638"/>
                  </a:lnTo>
                  <a:lnTo>
                    <a:pt x="496" y="636"/>
                  </a:lnTo>
                  <a:lnTo>
                    <a:pt x="466" y="633"/>
                  </a:lnTo>
                  <a:lnTo>
                    <a:pt x="437" y="629"/>
                  </a:lnTo>
                  <a:lnTo>
                    <a:pt x="408" y="623"/>
                  </a:lnTo>
                  <a:lnTo>
                    <a:pt x="381" y="616"/>
                  </a:lnTo>
                  <a:lnTo>
                    <a:pt x="354" y="606"/>
                  </a:lnTo>
                  <a:lnTo>
                    <a:pt x="329" y="596"/>
                  </a:lnTo>
                  <a:lnTo>
                    <a:pt x="303" y="585"/>
                  </a:lnTo>
                  <a:lnTo>
                    <a:pt x="279" y="574"/>
                  </a:lnTo>
                  <a:lnTo>
                    <a:pt x="256" y="561"/>
                  </a:lnTo>
                  <a:lnTo>
                    <a:pt x="233" y="547"/>
                  </a:lnTo>
                  <a:lnTo>
                    <a:pt x="212" y="532"/>
                  </a:lnTo>
                  <a:lnTo>
                    <a:pt x="191" y="517"/>
                  </a:lnTo>
                  <a:lnTo>
                    <a:pt x="152" y="487"/>
                  </a:lnTo>
                  <a:lnTo>
                    <a:pt x="118" y="456"/>
                  </a:lnTo>
                  <a:lnTo>
                    <a:pt x="87" y="426"/>
                  </a:lnTo>
                  <a:lnTo>
                    <a:pt x="61" y="398"/>
                  </a:lnTo>
                  <a:lnTo>
                    <a:pt x="40" y="372"/>
                  </a:lnTo>
                  <a:lnTo>
                    <a:pt x="23" y="351"/>
                  </a:lnTo>
                  <a:lnTo>
                    <a:pt x="10" y="335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70" y="298"/>
                  </a:lnTo>
                  <a:lnTo>
                    <a:pt x="122" y="280"/>
                  </a:lnTo>
                  <a:lnTo>
                    <a:pt x="142" y="273"/>
                  </a:lnTo>
                  <a:lnTo>
                    <a:pt x="157" y="264"/>
                  </a:lnTo>
                  <a:lnTo>
                    <a:pt x="168" y="255"/>
                  </a:lnTo>
                  <a:lnTo>
                    <a:pt x="176" y="247"/>
                  </a:lnTo>
                  <a:lnTo>
                    <a:pt x="176" y="247"/>
                  </a:lnTo>
                  <a:lnTo>
                    <a:pt x="181" y="238"/>
                  </a:lnTo>
                  <a:lnTo>
                    <a:pt x="184" y="228"/>
                  </a:lnTo>
                  <a:lnTo>
                    <a:pt x="185" y="216"/>
                  </a:lnTo>
                  <a:lnTo>
                    <a:pt x="186" y="200"/>
                  </a:lnTo>
                  <a:lnTo>
                    <a:pt x="188" y="167"/>
                  </a:lnTo>
                  <a:lnTo>
                    <a:pt x="186" y="133"/>
                  </a:lnTo>
                  <a:lnTo>
                    <a:pt x="184" y="101"/>
                  </a:lnTo>
                  <a:lnTo>
                    <a:pt x="179" y="74"/>
                  </a:lnTo>
                  <a:lnTo>
                    <a:pt x="176" y="45"/>
                  </a:lnTo>
                  <a:lnTo>
                    <a:pt x="176" y="45"/>
                  </a:lnTo>
                  <a:lnTo>
                    <a:pt x="192" y="68"/>
                  </a:lnTo>
                  <a:lnTo>
                    <a:pt x="211" y="89"/>
                  </a:lnTo>
                  <a:lnTo>
                    <a:pt x="229" y="111"/>
                  </a:lnTo>
                  <a:lnTo>
                    <a:pt x="249" y="132"/>
                  </a:lnTo>
                  <a:lnTo>
                    <a:pt x="270" y="153"/>
                  </a:lnTo>
                  <a:lnTo>
                    <a:pt x="292" y="173"/>
                  </a:lnTo>
                  <a:lnTo>
                    <a:pt x="313" y="192"/>
                  </a:lnTo>
                  <a:lnTo>
                    <a:pt x="336" y="209"/>
                  </a:lnTo>
                  <a:lnTo>
                    <a:pt x="360" y="226"/>
                  </a:lnTo>
                  <a:lnTo>
                    <a:pt x="384" y="240"/>
                  </a:lnTo>
                  <a:lnTo>
                    <a:pt x="408" y="253"/>
                  </a:lnTo>
                  <a:lnTo>
                    <a:pt x="432" y="264"/>
                  </a:lnTo>
                  <a:lnTo>
                    <a:pt x="458" y="274"/>
                  </a:lnTo>
                  <a:lnTo>
                    <a:pt x="482" y="281"/>
                  </a:lnTo>
                  <a:lnTo>
                    <a:pt x="508" y="285"/>
                  </a:lnTo>
                  <a:lnTo>
                    <a:pt x="533" y="288"/>
                  </a:lnTo>
                  <a:lnTo>
                    <a:pt x="533" y="288"/>
                  </a:lnTo>
                  <a:lnTo>
                    <a:pt x="552" y="287"/>
                  </a:lnTo>
                  <a:lnTo>
                    <a:pt x="573" y="287"/>
                  </a:lnTo>
                  <a:lnTo>
                    <a:pt x="597" y="284"/>
                  </a:lnTo>
                  <a:lnTo>
                    <a:pt x="620" y="280"/>
                  </a:lnTo>
                  <a:lnTo>
                    <a:pt x="644" y="275"/>
                  </a:lnTo>
                  <a:lnTo>
                    <a:pt x="665" y="270"/>
                  </a:lnTo>
                  <a:lnTo>
                    <a:pt x="687" y="263"/>
                  </a:lnTo>
                  <a:lnTo>
                    <a:pt x="704" y="255"/>
                  </a:lnTo>
                  <a:lnTo>
                    <a:pt x="704" y="255"/>
                  </a:lnTo>
                  <a:lnTo>
                    <a:pt x="742" y="234"/>
                  </a:lnTo>
                  <a:lnTo>
                    <a:pt x="776" y="211"/>
                  </a:lnTo>
                  <a:lnTo>
                    <a:pt x="807" y="187"/>
                  </a:lnTo>
                  <a:lnTo>
                    <a:pt x="837" y="162"/>
                  </a:lnTo>
                  <a:lnTo>
                    <a:pt x="864" y="135"/>
                  </a:lnTo>
                  <a:lnTo>
                    <a:pt x="891" y="105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62" y="21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78" y="41"/>
                  </a:lnTo>
                  <a:lnTo>
                    <a:pt x="979" y="74"/>
                  </a:lnTo>
                  <a:lnTo>
                    <a:pt x="982" y="112"/>
                  </a:lnTo>
                  <a:lnTo>
                    <a:pt x="986" y="149"/>
                  </a:lnTo>
                  <a:lnTo>
                    <a:pt x="992" y="182"/>
                  </a:lnTo>
                  <a:lnTo>
                    <a:pt x="996" y="196"/>
                  </a:lnTo>
                  <a:lnTo>
                    <a:pt x="1001" y="209"/>
                  </a:lnTo>
                  <a:lnTo>
                    <a:pt x="1006" y="217"/>
                  </a:lnTo>
                  <a:lnTo>
                    <a:pt x="1012" y="2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1" name="Freeform 158">
              <a:extLst>
                <a:ext uri="{FF2B5EF4-FFF2-40B4-BE49-F238E27FC236}">
                  <a16:creationId xmlns:a16="http://schemas.microsoft.com/office/drawing/2014/main" id="{0A80092C-2E54-B594-58BF-82A10FD60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6381750"/>
              <a:ext cx="512763" cy="473075"/>
            </a:xfrm>
            <a:custGeom>
              <a:avLst/>
              <a:gdLst>
                <a:gd name="T0" fmla="*/ 969 w 969"/>
                <a:gd name="T1" fmla="*/ 279 h 894"/>
                <a:gd name="T2" fmla="*/ 966 w 969"/>
                <a:gd name="T3" fmla="*/ 387 h 894"/>
                <a:gd name="T4" fmla="*/ 958 w 969"/>
                <a:gd name="T5" fmla="*/ 498 h 894"/>
                <a:gd name="T6" fmla="*/ 939 w 969"/>
                <a:gd name="T7" fmla="*/ 607 h 894"/>
                <a:gd name="T8" fmla="*/ 928 w 969"/>
                <a:gd name="T9" fmla="*/ 658 h 894"/>
                <a:gd name="T10" fmla="*/ 912 w 969"/>
                <a:gd name="T11" fmla="*/ 706 h 894"/>
                <a:gd name="T12" fmla="*/ 904 w 969"/>
                <a:gd name="T13" fmla="*/ 728 h 894"/>
                <a:gd name="T14" fmla="*/ 884 w 969"/>
                <a:gd name="T15" fmla="*/ 763 h 894"/>
                <a:gd name="T16" fmla="*/ 861 w 969"/>
                <a:gd name="T17" fmla="*/ 794 h 894"/>
                <a:gd name="T18" fmla="*/ 834 w 969"/>
                <a:gd name="T19" fmla="*/ 820 h 894"/>
                <a:gd name="T20" fmla="*/ 803 w 969"/>
                <a:gd name="T21" fmla="*/ 840 h 894"/>
                <a:gd name="T22" fmla="*/ 770 w 969"/>
                <a:gd name="T23" fmla="*/ 857 h 894"/>
                <a:gd name="T24" fmla="*/ 735 w 969"/>
                <a:gd name="T25" fmla="*/ 871 h 894"/>
                <a:gd name="T26" fmla="*/ 678 w 969"/>
                <a:gd name="T27" fmla="*/ 884 h 894"/>
                <a:gd name="T28" fmla="*/ 598 w 969"/>
                <a:gd name="T29" fmla="*/ 892 h 894"/>
                <a:gd name="T30" fmla="*/ 517 w 969"/>
                <a:gd name="T31" fmla="*/ 894 h 894"/>
                <a:gd name="T32" fmla="*/ 438 w 969"/>
                <a:gd name="T33" fmla="*/ 890 h 894"/>
                <a:gd name="T34" fmla="*/ 362 w 969"/>
                <a:gd name="T35" fmla="*/ 885 h 894"/>
                <a:gd name="T36" fmla="*/ 284 w 969"/>
                <a:gd name="T37" fmla="*/ 885 h 894"/>
                <a:gd name="T38" fmla="*/ 190 w 969"/>
                <a:gd name="T39" fmla="*/ 885 h 894"/>
                <a:gd name="T40" fmla="*/ 144 w 969"/>
                <a:gd name="T41" fmla="*/ 883 h 894"/>
                <a:gd name="T42" fmla="*/ 101 w 969"/>
                <a:gd name="T43" fmla="*/ 877 h 894"/>
                <a:gd name="T44" fmla="*/ 63 w 969"/>
                <a:gd name="T45" fmla="*/ 865 h 894"/>
                <a:gd name="T46" fmla="*/ 33 w 969"/>
                <a:gd name="T47" fmla="*/ 847 h 894"/>
                <a:gd name="T48" fmla="*/ 26 w 969"/>
                <a:gd name="T49" fmla="*/ 840 h 894"/>
                <a:gd name="T50" fmla="*/ 14 w 969"/>
                <a:gd name="T51" fmla="*/ 826 h 894"/>
                <a:gd name="T52" fmla="*/ 4 w 969"/>
                <a:gd name="T53" fmla="*/ 802 h 894"/>
                <a:gd name="T54" fmla="*/ 0 w 969"/>
                <a:gd name="T55" fmla="*/ 766 h 894"/>
                <a:gd name="T56" fmla="*/ 4 w 969"/>
                <a:gd name="T57" fmla="*/ 726 h 894"/>
                <a:gd name="T58" fmla="*/ 16 w 969"/>
                <a:gd name="T59" fmla="*/ 686 h 894"/>
                <a:gd name="T60" fmla="*/ 41 w 969"/>
                <a:gd name="T61" fmla="*/ 630 h 894"/>
                <a:gd name="T62" fmla="*/ 74 w 969"/>
                <a:gd name="T63" fmla="*/ 567 h 894"/>
                <a:gd name="T64" fmla="*/ 97 w 969"/>
                <a:gd name="T65" fmla="*/ 532 h 894"/>
                <a:gd name="T66" fmla="*/ 148 w 969"/>
                <a:gd name="T67" fmla="*/ 468 h 894"/>
                <a:gd name="T68" fmla="*/ 200 w 969"/>
                <a:gd name="T69" fmla="*/ 404 h 894"/>
                <a:gd name="T70" fmla="*/ 250 w 969"/>
                <a:gd name="T71" fmla="*/ 337 h 894"/>
                <a:gd name="T72" fmla="*/ 271 w 969"/>
                <a:gd name="T73" fmla="*/ 302 h 894"/>
                <a:gd name="T74" fmla="*/ 277 w 969"/>
                <a:gd name="T75" fmla="*/ 289 h 894"/>
                <a:gd name="T76" fmla="*/ 287 w 969"/>
                <a:gd name="T77" fmla="*/ 262 h 894"/>
                <a:gd name="T78" fmla="*/ 296 w 969"/>
                <a:gd name="T79" fmla="*/ 222 h 894"/>
                <a:gd name="T80" fmla="*/ 297 w 969"/>
                <a:gd name="T81" fmla="*/ 167 h 894"/>
                <a:gd name="T82" fmla="*/ 290 w 969"/>
                <a:gd name="T83" fmla="*/ 81 h 894"/>
                <a:gd name="T84" fmla="*/ 328 w 969"/>
                <a:gd name="T85" fmla="*/ 67 h 894"/>
                <a:gd name="T86" fmla="*/ 381 w 969"/>
                <a:gd name="T87" fmla="*/ 53 h 894"/>
                <a:gd name="T88" fmla="*/ 442 w 969"/>
                <a:gd name="T89" fmla="*/ 42 h 894"/>
                <a:gd name="T90" fmla="*/ 507 w 969"/>
                <a:gd name="T91" fmla="*/ 40 h 894"/>
                <a:gd name="T92" fmla="*/ 607 w 969"/>
                <a:gd name="T93" fmla="*/ 47 h 894"/>
                <a:gd name="T94" fmla="*/ 713 w 969"/>
                <a:gd name="T95" fmla="*/ 51 h 894"/>
                <a:gd name="T96" fmla="*/ 787 w 969"/>
                <a:gd name="T97" fmla="*/ 50 h 894"/>
                <a:gd name="T98" fmla="*/ 828 w 969"/>
                <a:gd name="T99" fmla="*/ 46 h 894"/>
                <a:gd name="T100" fmla="*/ 861 w 969"/>
                <a:gd name="T101" fmla="*/ 37 h 894"/>
                <a:gd name="T102" fmla="*/ 874 w 969"/>
                <a:gd name="T103" fmla="*/ 32 h 894"/>
                <a:gd name="T104" fmla="*/ 894 w 969"/>
                <a:gd name="T105" fmla="*/ 17 h 894"/>
                <a:gd name="T106" fmla="*/ 909 w 969"/>
                <a:gd name="T107" fmla="*/ 0 h 894"/>
                <a:gd name="T108" fmla="*/ 912 w 969"/>
                <a:gd name="T109" fmla="*/ 2 h 894"/>
                <a:gd name="T110" fmla="*/ 935 w 969"/>
                <a:gd name="T111" fmla="*/ 53 h 894"/>
                <a:gd name="T112" fmla="*/ 952 w 969"/>
                <a:gd name="T113" fmla="*/ 105 h 894"/>
                <a:gd name="T114" fmla="*/ 963 w 969"/>
                <a:gd name="T115" fmla="*/ 159 h 894"/>
                <a:gd name="T116" fmla="*/ 969 w 969"/>
                <a:gd name="T117" fmla="*/ 215 h 894"/>
                <a:gd name="T118" fmla="*/ 969 w 969"/>
                <a:gd name="T119" fmla="*/ 27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9" h="894">
                  <a:moveTo>
                    <a:pt x="969" y="279"/>
                  </a:moveTo>
                  <a:lnTo>
                    <a:pt x="969" y="279"/>
                  </a:lnTo>
                  <a:lnTo>
                    <a:pt x="969" y="331"/>
                  </a:lnTo>
                  <a:lnTo>
                    <a:pt x="966" y="387"/>
                  </a:lnTo>
                  <a:lnTo>
                    <a:pt x="963" y="442"/>
                  </a:lnTo>
                  <a:lnTo>
                    <a:pt x="958" y="498"/>
                  </a:lnTo>
                  <a:lnTo>
                    <a:pt x="951" y="553"/>
                  </a:lnTo>
                  <a:lnTo>
                    <a:pt x="939" y="607"/>
                  </a:lnTo>
                  <a:lnTo>
                    <a:pt x="934" y="633"/>
                  </a:lnTo>
                  <a:lnTo>
                    <a:pt x="928" y="658"/>
                  </a:lnTo>
                  <a:lnTo>
                    <a:pt x="919" y="684"/>
                  </a:lnTo>
                  <a:lnTo>
                    <a:pt x="912" y="706"/>
                  </a:lnTo>
                  <a:lnTo>
                    <a:pt x="912" y="706"/>
                  </a:lnTo>
                  <a:lnTo>
                    <a:pt x="904" y="728"/>
                  </a:lnTo>
                  <a:lnTo>
                    <a:pt x="894" y="746"/>
                  </a:lnTo>
                  <a:lnTo>
                    <a:pt x="884" y="763"/>
                  </a:lnTo>
                  <a:lnTo>
                    <a:pt x="873" y="779"/>
                  </a:lnTo>
                  <a:lnTo>
                    <a:pt x="861" y="794"/>
                  </a:lnTo>
                  <a:lnTo>
                    <a:pt x="848" y="807"/>
                  </a:lnTo>
                  <a:lnTo>
                    <a:pt x="834" y="820"/>
                  </a:lnTo>
                  <a:lnTo>
                    <a:pt x="819" y="830"/>
                  </a:lnTo>
                  <a:lnTo>
                    <a:pt x="803" y="840"/>
                  </a:lnTo>
                  <a:lnTo>
                    <a:pt x="787" y="850"/>
                  </a:lnTo>
                  <a:lnTo>
                    <a:pt x="770" y="857"/>
                  </a:lnTo>
                  <a:lnTo>
                    <a:pt x="753" y="864"/>
                  </a:lnTo>
                  <a:lnTo>
                    <a:pt x="735" y="871"/>
                  </a:lnTo>
                  <a:lnTo>
                    <a:pt x="716" y="875"/>
                  </a:lnTo>
                  <a:lnTo>
                    <a:pt x="678" y="884"/>
                  </a:lnTo>
                  <a:lnTo>
                    <a:pt x="638" y="890"/>
                  </a:lnTo>
                  <a:lnTo>
                    <a:pt x="598" y="892"/>
                  </a:lnTo>
                  <a:lnTo>
                    <a:pt x="557" y="894"/>
                  </a:lnTo>
                  <a:lnTo>
                    <a:pt x="517" y="894"/>
                  </a:lnTo>
                  <a:lnTo>
                    <a:pt x="476" y="892"/>
                  </a:lnTo>
                  <a:lnTo>
                    <a:pt x="438" y="890"/>
                  </a:lnTo>
                  <a:lnTo>
                    <a:pt x="362" y="885"/>
                  </a:lnTo>
                  <a:lnTo>
                    <a:pt x="362" y="885"/>
                  </a:lnTo>
                  <a:lnTo>
                    <a:pt x="325" y="884"/>
                  </a:lnTo>
                  <a:lnTo>
                    <a:pt x="284" y="885"/>
                  </a:lnTo>
                  <a:lnTo>
                    <a:pt x="237" y="887"/>
                  </a:lnTo>
                  <a:lnTo>
                    <a:pt x="190" y="885"/>
                  </a:lnTo>
                  <a:lnTo>
                    <a:pt x="166" y="885"/>
                  </a:lnTo>
                  <a:lnTo>
                    <a:pt x="144" y="883"/>
                  </a:lnTo>
                  <a:lnTo>
                    <a:pt x="122" y="880"/>
                  </a:lnTo>
                  <a:lnTo>
                    <a:pt x="101" y="877"/>
                  </a:lnTo>
                  <a:lnTo>
                    <a:pt x="81" y="871"/>
                  </a:lnTo>
                  <a:lnTo>
                    <a:pt x="63" y="865"/>
                  </a:lnTo>
                  <a:lnTo>
                    <a:pt x="47" y="857"/>
                  </a:lnTo>
                  <a:lnTo>
                    <a:pt x="33" y="847"/>
                  </a:lnTo>
                  <a:lnTo>
                    <a:pt x="33" y="847"/>
                  </a:lnTo>
                  <a:lnTo>
                    <a:pt x="26" y="840"/>
                  </a:lnTo>
                  <a:lnTo>
                    <a:pt x="20" y="833"/>
                  </a:lnTo>
                  <a:lnTo>
                    <a:pt x="14" y="826"/>
                  </a:lnTo>
                  <a:lnTo>
                    <a:pt x="10" y="819"/>
                  </a:lnTo>
                  <a:lnTo>
                    <a:pt x="4" y="802"/>
                  </a:lnTo>
                  <a:lnTo>
                    <a:pt x="0" y="785"/>
                  </a:lnTo>
                  <a:lnTo>
                    <a:pt x="0" y="766"/>
                  </a:lnTo>
                  <a:lnTo>
                    <a:pt x="1" y="746"/>
                  </a:lnTo>
                  <a:lnTo>
                    <a:pt x="4" y="726"/>
                  </a:lnTo>
                  <a:lnTo>
                    <a:pt x="10" y="706"/>
                  </a:lnTo>
                  <a:lnTo>
                    <a:pt x="16" y="686"/>
                  </a:lnTo>
                  <a:lnTo>
                    <a:pt x="23" y="668"/>
                  </a:lnTo>
                  <a:lnTo>
                    <a:pt x="41" y="630"/>
                  </a:lnTo>
                  <a:lnTo>
                    <a:pt x="58" y="596"/>
                  </a:lnTo>
                  <a:lnTo>
                    <a:pt x="74" y="567"/>
                  </a:lnTo>
                  <a:lnTo>
                    <a:pt x="74" y="567"/>
                  </a:lnTo>
                  <a:lnTo>
                    <a:pt x="97" y="532"/>
                  </a:lnTo>
                  <a:lnTo>
                    <a:pt x="122" y="499"/>
                  </a:lnTo>
                  <a:lnTo>
                    <a:pt x="148" y="468"/>
                  </a:lnTo>
                  <a:lnTo>
                    <a:pt x="175" y="435"/>
                  </a:lnTo>
                  <a:lnTo>
                    <a:pt x="200" y="404"/>
                  </a:lnTo>
                  <a:lnTo>
                    <a:pt x="226" y="371"/>
                  </a:lnTo>
                  <a:lnTo>
                    <a:pt x="250" y="337"/>
                  </a:lnTo>
                  <a:lnTo>
                    <a:pt x="261" y="320"/>
                  </a:lnTo>
                  <a:lnTo>
                    <a:pt x="271" y="302"/>
                  </a:lnTo>
                  <a:lnTo>
                    <a:pt x="271" y="302"/>
                  </a:lnTo>
                  <a:lnTo>
                    <a:pt x="277" y="289"/>
                  </a:lnTo>
                  <a:lnTo>
                    <a:pt x="283" y="275"/>
                  </a:lnTo>
                  <a:lnTo>
                    <a:pt x="287" y="262"/>
                  </a:lnTo>
                  <a:lnTo>
                    <a:pt x="291" y="248"/>
                  </a:lnTo>
                  <a:lnTo>
                    <a:pt x="296" y="222"/>
                  </a:lnTo>
                  <a:lnTo>
                    <a:pt x="298" y="195"/>
                  </a:lnTo>
                  <a:lnTo>
                    <a:pt x="297" y="167"/>
                  </a:lnTo>
                  <a:lnTo>
                    <a:pt x="296" y="140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328" y="67"/>
                  </a:lnTo>
                  <a:lnTo>
                    <a:pt x="354" y="60"/>
                  </a:lnTo>
                  <a:lnTo>
                    <a:pt x="381" y="53"/>
                  </a:lnTo>
                  <a:lnTo>
                    <a:pt x="411" y="46"/>
                  </a:lnTo>
                  <a:lnTo>
                    <a:pt x="442" y="42"/>
                  </a:lnTo>
                  <a:lnTo>
                    <a:pt x="475" y="40"/>
                  </a:lnTo>
                  <a:lnTo>
                    <a:pt x="507" y="40"/>
                  </a:lnTo>
                  <a:lnTo>
                    <a:pt x="507" y="40"/>
                  </a:lnTo>
                  <a:lnTo>
                    <a:pt x="607" y="47"/>
                  </a:lnTo>
                  <a:lnTo>
                    <a:pt x="661" y="50"/>
                  </a:lnTo>
                  <a:lnTo>
                    <a:pt x="713" y="51"/>
                  </a:lnTo>
                  <a:lnTo>
                    <a:pt x="763" y="51"/>
                  </a:lnTo>
                  <a:lnTo>
                    <a:pt x="787" y="50"/>
                  </a:lnTo>
                  <a:lnTo>
                    <a:pt x="809" y="49"/>
                  </a:lnTo>
                  <a:lnTo>
                    <a:pt x="828" y="46"/>
                  </a:lnTo>
                  <a:lnTo>
                    <a:pt x="846" y="43"/>
                  </a:lnTo>
                  <a:lnTo>
                    <a:pt x="861" y="37"/>
                  </a:lnTo>
                  <a:lnTo>
                    <a:pt x="874" y="32"/>
                  </a:lnTo>
                  <a:lnTo>
                    <a:pt x="874" y="32"/>
                  </a:lnTo>
                  <a:lnTo>
                    <a:pt x="885" y="24"/>
                  </a:lnTo>
                  <a:lnTo>
                    <a:pt x="894" y="17"/>
                  </a:lnTo>
                  <a:lnTo>
                    <a:pt x="902" y="10"/>
                  </a:lnTo>
                  <a:lnTo>
                    <a:pt x="909" y="0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24" y="27"/>
                  </a:lnTo>
                  <a:lnTo>
                    <a:pt x="935" y="53"/>
                  </a:lnTo>
                  <a:lnTo>
                    <a:pt x="944" y="78"/>
                  </a:lnTo>
                  <a:lnTo>
                    <a:pt x="952" y="105"/>
                  </a:lnTo>
                  <a:lnTo>
                    <a:pt x="958" y="132"/>
                  </a:lnTo>
                  <a:lnTo>
                    <a:pt x="963" y="159"/>
                  </a:lnTo>
                  <a:lnTo>
                    <a:pt x="966" y="188"/>
                  </a:lnTo>
                  <a:lnTo>
                    <a:pt x="969" y="215"/>
                  </a:lnTo>
                  <a:lnTo>
                    <a:pt x="969" y="215"/>
                  </a:lnTo>
                  <a:lnTo>
                    <a:pt x="969" y="279"/>
                  </a:lnTo>
                  <a:lnTo>
                    <a:pt x="96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2" name="Freeform 159">
              <a:extLst>
                <a:ext uri="{FF2B5EF4-FFF2-40B4-BE49-F238E27FC236}">
                  <a16:creationId xmlns:a16="http://schemas.microsoft.com/office/drawing/2014/main" id="{1E2CDCC4-0E22-66C4-711D-179893EC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1168400"/>
              <a:ext cx="225425" cy="492125"/>
            </a:xfrm>
            <a:custGeom>
              <a:avLst/>
              <a:gdLst>
                <a:gd name="T0" fmla="*/ 422 w 425"/>
                <a:gd name="T1" fmla="*/ 0 h 929"/>
                <a:gd name="T2" fmla="*/ 425 w 425"/>
                <a:gd name="T3" fmla="*/ 895 h 929"/>
                <a:gd name="T4" fmla="*/ 425 w 425"/>
                <a:gd name="T5" fmla="*/ 895 h 929"/>
                <a:gd name="T6" fmla="*/ 390 w 425"/>
                <a:gd name="T7" fmla="*/ 896 h 929"/>
                <a:gd name="T8" fmla="*/ 356 w 425"/>
                <a:gd name="T9" fmla="*/ 901 h 929"/>
                <a:gd name="T10" fmla="*/ 324 w 425"/>
                <a:gd name="T11" fmla="*/ 906 h 929"/>
                <a:gd name="T12" fmla="*/ 294 w 425"/>
                <a:gd name="T13" fmla="*/ 912 h 929"/>
                <a:gd name="T14" fmla="*/ 248 w 425"/>
                <a:gd name="T15" fmla="*/ 923 h 929"/>
                <a:gd name="T16" fmla="*/ 231 w 425"/>
                <a:gd name="T17" fmla="*/ 929 h 929"/>
                <a:gd name="T18" fmla="*/ 230 w 425"/>
                <a:gd name="T19" fmla="*/ 929 h 929"/>
                <a:gd name="T20" fmla="*/ 230 w 425"/>
                <a:gd name="T21" fmla="*/ 885 h 929"/>
                <a:gd name="T22" fmla="*/ 230 w 425"/>
                <a:gd name="T23" fmla="*/ 885 h 929"/>
                <a:gd name="T24" fmla="*/ 230 w 425"/>
                <a:gd name="T25" fmla="*/ 885 h 929"/>
                <a:gd name="T26" fmla="*/ 230 w 425"/>
                <a:gd name="T27" fmla="*/ 878 h 929"/>
                <a:gd name="T28" fmla="*/ 228 w 425"/>
                <a:gd name="T29" fmla="*/ 869 h 929"/>
                <a:gd name="T30" fmla="*/ 224 w 425"/>
                <a:gd name="T31" fmla="*/ 861 h 929"/>
                <a:gd name="T32" fmla="*/ 217 w 425"/>
                <a:gd name="T33" fmla="*/ 852 h 929"/>
                <a:gd name="T34" fmla="*/ 207 w 425"/>
                <a:gd name="T35" fmla="*/ 845 h 929"/>
                <a:gd name="T36" fmla="*/ 196 w 425"/>
                <a:gd name="T37" fmla="*/ 838 h 929"/>
                <a:gd name="T38" fmla="*/ 182 w 425"/>
                <a:gd name="T39" fmla="*/ 834 h 929"/>
                <a:gd name="T40" fmla="*/ 164 w 425"/>
                <a:gd name="T41" fmla="*/ 830 h 929"/>
                <a:gd name="T42" fmla="*/ 164 w 425"/>
                <a:gd name="T43" fmla="*/ 830 h 929"/>
                <a:gd name="T44" fmla="*/ 130 w 425"/>
                <a:gd name="T45" fmla="*/ 825 h 929"/>
                <a:gd name="T46" fmla="*/ 113 w 425"/>
                <a:gd name="T47" fmla="*/ 824 h 929"/>
                <a:gd name="T48" fmla="*/ 95 w 425"/>
                <a:gd name="T49" fmla="*/ 824 h 929"/>
                <a:gd name="T50" fmla="*/ 76 w 425"/>
                <a:gd name="T51" fmla="*/ 825 h 929"/>
                <a:gd name="T52" fmla="*/ 58 w 425"/>
                <a:gd name="T53" fmla="*/ 828 h 929"/>
                <a:gd name="T54" fmla="*/ 41 w 425"/>
                <a:gd name="T55" fmla="*/ 832 h 929"/>
                <a:gd name="T56" fmla="*/ 25 w 425"/>
                <a:gd name="T57" fmla="*/ 840 h 929"/>
                <a:gd name="T58" fmla="*/ 0 w 425"/>
                <a:gd name="T59" fmla="*/ 163 h 929"/>
                <a:gd name="T60" fmla="*/ 0 w 425"/>
                <a:gd name="T61" fmla="*/ 163 h 929"/>
                <a:gd name="T62" fmla="*/ 68 w 425"/>
                <a:gd name="T63" fmla="*/ 131 h 929"/>
                <a:gd name="T64" fmla="*/ 137 w 425"/>
                <a:gd name="T65" fmla="*/ 101 h 929"/>
                <a:gd name="T66" fmla="*/ 211 w 425"/>
                <a:gd name="T67" fmla="*/ 71 h 929"/>
                <a:gd name="T68" fmla="*/ 285 w 425"/>
                <a:gd name="T69" fmla="*/ 44 h 929"/>
                <a:gd name="T70" fmla="*/ 285 w 425"/>
                <a:gd name="T71" fmla="*/ 44 h 929"/>
                <a:gd name="T72" fmla="*/ 422 w 425"/>
                <a:gd name="T73" fmla="*/ 0 h 929"/>
                <a:gd name="T74" fmla="*/ 422 w 425"/>
                <a:gd name="T7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5" h="929">
                  <a:moveTo>
                    <a:pt x="422" y="0"/>
                  </a:moveTo>
                  <a:lnTo>
                    <a:pt x="425" y="895"/>
                  </a:lnTo>
                  <a:lnTo>
                    <a:pt x="425" y="895"/>
                  </a:lnTo>
                  <a:lnTo>
                    <a:pt x="390" y="896"/>
                  </a:lnTo>
                  <a:lnTo>
                    <a:pt x="356" y="901"/>
                  </a:lnTo>
                  <a:lnTo>
                    <a:pt x="324" y="906"/>
                  </a:lnTo>
                  <a:lnTo>
                    <a:pt x="294" y="912"/>
                  </a:lnTo>
                  <a:lnTo>
                    <a:pt x="248" y="923"/>
                  </a:lnTo>
                  <a:lnTo>
                    <a:pt x="231" y="929"/>
                  </a:lnTo>
                  <a:lnTo>
                    <a:pt x="230" y="929"/>
                  </a:lnTo>
                  <a:lnTo>
                    <a:pt x="230" y="885"/>
                  </a:lnTo>
                  <a:lnTo>
                    <a:pt x="230" y="885"/>
                  </a:lnTo>
                  <a:lnTo>
                    <a:pt x="230" y="885"/>
                  </a:lnTo>
                  <a:lnTo>
                    <a:pt x="230" y="878"/>
                  </a:lnTo>
                  <a:lnTo>
                    <a:pt x="228" y="869"/>
                  </a:lnTo>
                  <a:lnTo>
                    <a:pt x="224" y="861"/>
                  </a:lnTo>
                  <a:lnTo>
                    <a:pt x="217" y="852"/>
                  </a:lnTo>
                  <a:lnTo>
                    <a:pt x="207" y="845"/>
                  </a:lnTo>
                  <a:lnTo>
                    <a:pt x="196" y="838"/>
                  </a:lnTo>
                  <a:lnTo>
                    <a:pt x="182" y="834"/>
                  </a:lnTo>
                  <a:lnTo>
                    <a:pt x="164" y="830"/>
                  </a:lnTo>
                  <a:lnTo>
                    <a:pt x="164" y="830"/>
                  </a:lnTo>
                  <a:lnTo>
                    <a:pt x="130" y="825"/>
                  </a:lnTo>
                  <a:lnTo>
                    <a:pt x="113" y="824"/>
                  </a:lnTo>
                  <a:lnTo>
                    <a:pt x="95" y="824"/>
                  </a:lnTo>
                  <a:lnTo>
                    <a:pt x="76" y="825"/>
                  </a:lnTo>
                  <a:lnTo>
                    <a:pt x="58" y="828"/>
                  </a:lnTo>
                  <a:lnTo>
                    <a:pt x="41" y="832"/>
                  </a:lnTo>
                  <a:lnTo>
                    <a:pt x="25" y="84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68" y="131"/>
                  </a:lnTo>
                  <a:lnTo>
                    <a:pt x="137" y="101"/>
                  </a:lnTo>
                  <a:lnTo>
                    <a:pt x="211" y="71"/>
                  </a:lnTo>
                  <a:lnTo>
                    <a:pt x="285" y="44"/>
                  </a:lnTo>
                  <a:lnTo>
                    <a:pt x="285" y="44"/>
                  </a:lnTo>
                  <a:lnTo>
                    <a:pt x="422" y="0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3" name="Freeform 160">
              <a:extLst>
                <a:ext uri="{FF2B5EF4-FFF2-40B4-BE49-F238E27FC236}">
                  <a16:creationId xmlns:a16="http://schemas.microsoft.com/office/drawing/2014/main" id="{C2DD57F6-0406-F39E-E34D-6F190A7BB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13" y="1690688"/>
              <a:ext cx="647700" cy="1084263"/>
            </a:xfrm>
            <a:custGeom>
              <a:avLst/>
              <a:gdLst>
                <a:gd name="T0" fmla="*/ 1016 w 1225"/>
                <a:gd name="T1" fmla="*/ 576 h 2049"/>
                <a:gd name="T2" fmla="*/ 1055 w 1225"/>
                <a:gd name="T3" fmla="*/ 723 h 2049"/>
                <a:gd name="T4" fmla="*/ 1082 w 1225"/>
                <a:gd name="T5" fmla="*/ 811 h 2049"/>
                <a:gd name="T6" fmla="*/ 1067 w 1225"/>
                <a:gd name="T7" fmla="*/ 905 h 2049"/>
                <a:gd name="T8" fmla="*/ 999 w 1225"/>
                <a:gd name="T9" fmla="*/ 1052 h 2049"/>
                <a:gd name="T10" fmla="*/ 856 w 1225"/>
                <a:gd name="T11" fmla="*/ 1324 h 2049"/>
                <a:gd name="T12" fmla="*/ 839 w 1225"/>
                <a:gd name="T13" fmla="*/ 1390 h 2049"/>
                <a:gd name="T14" fmla="*/ 789 w 1225"/>
                <a:gd name="T15" fmla="*/ 1560 h 2049"/>
                <a:gd name="T16" fmla="*/ 732 w 1225"/>
                <a:gd name="T17" fmla="*/ 1677 h 2049"/>
                <a:gd name="T18" fmla="*/ 643 w 1225"/>
                <a:gd name="T19" fmla="*/ 1795 h 2049"/>
                <a:gd name="T20" fmla="*/ 503 w 1225"/>
                <a:gd name="T21" fmla="*/ 1922 h 2049"/>
                <a:gd name="T22" fmla="*/ 360 w 1225"/>
                <a:gd name="T23" fmla="*/ 2006 h 2049"/>
                <a:gd name="T24" fmla="*/ 220 w 1225"/>
                <a:gd name="T25" fmla="*/ 2047 h 2049"/>
                <a:gd name="T26" fmla="*/ 159 w 1225"/>
                <a:gd name="T27" fmla="*/ 2043 h 2049"/>
                <a:gd name="T28" fmla="*/ 110 w 1225"/>
                <a:gd name="T29" fmla="*/ 2013 h 2049"/>
                <a:gd name="T30" fmla="*/ 53 w 1225"/>
                <a:gd name="T31" fmla="*/ 1920 h 2049"/>
                <a:gd name="T32" fmla="*/ 13 w 1225"/>
                <a:gd name="T33" fmla="*/ 1750 h 2049"/>
                <a:gd name="T34" fmla="*/ 0 w 1225"/>
                <a:gd name="T35" fmla="*/ 1519 h 2049"/>
                <a:gd name="T36" fmla="*/ 20 w 1225"/>
                <a:gd name="T37" fmla="*/ 1225 h 2049"/>
                <a:gd name="T38" fmla="*/ 46 w 1225"/>
                <a:gd name="T39" fmla="*/ 1100 h 2049"/>
                <a:gd name="T40" fmla="*/ 81 w 1225"/>
                <a:gd name="T41" fmla="*/ 782 h 2049"/>
                <a:gd name="T42" fmla="*/ 252 w 1225"/>
                <a:gd name="T43" fmla="*/ 789 h 2049"/>
                <a:gd name="T44" fmla="*/ 346 w 1225"/>
                <a:gd name="T45" fmla="*/ 816 h 2049"/>
                <a:gd name="T46" fmla="*/ 587 w 1225"/>
                <a:gd name="T47" fmla="*/ 962 h 2049"/>
                <a:gd name="T48" fmla="*/ 657 w 1225"/>
                <a:gd name="T49" fmla="*/ 973 h 2049"/>
                <a:gd name="T50" fmla="*/ 775 w 1225"/>
                <a:gd name="T51" fmla="*/ 851 h 2049"/>
                <a:gd name="T52" fmla="*/ 799 w 1225"/>
                <a:gd name="T53" fmla="*/ 803 h 2049"/>
                <a:gd name="T54" fmla="*/ 802 w 1225"/>
                <a:gd name="T55" fmla="*/ 688 h 2049"/>
                <a:gd name="T56" fmla="*/ 769 w 1225"/>
                <a:gd name="T57" fmla="*/ 523 h 2049"/>
                <a:gd name="T58" fmla="*/ 756 w 1225"/>
                <a:gd name="T59" fmla="*/ 422 h 2049"/>
                <a:gd name="T60" fmla="*/ 776 w 1225"/>
                <a:gd name="T61" fmla="*/ 292 h 2049"/>
                <a:gd name="T62" fmla="*/ 800 w 1225"/>
                <a:gd name="T63" fmla="*/ 162 h 2049"/>
                <a:gd name="T64" fmla="*/ 819 w 1225"/>
                <a:gd name="T65" fmla="*/ 78 h 2049"/>
                <a:gd name="T66" fmla="*/ 861 w 1225"/>
                <a:gd name="T67" fmla="*/ 29 h 2049"/>
                <a:gd name="T68" fmla="*/ 942 w 1225"/>
                <a:gd name="T69" fmla="*/ 3 h 2049"/>
                <a:gd name="T70" fmla="*/ 1022 w 1225"/>
                <a:gd name="T71" fmla="*/ 0 h 2049"/>
                <a:gd name="T72" fmla="*/ 1083 w 1225"/>
                <a:gd name="T73" fmla="*/ 19 h 2049"/>
                <a:gd name="T74" fmla="*/ 1104 w 1225"/>
                <a:gd name="T75" fmla="*/ 53 h 2049"/>
                <a:gd name="T76" fmla="*/ 1092 w 1225"/>
                <a:gd name="T77" fmla="*/ 94 h 2049"/>
                <a:gd name="T78" fmla="*/ 1063 w 1225"/>
                <a:gd name="T79" fmla="*/ 113 h 2049"/>
                <a:gd name="T80" fmla="*/ 974 w 1225"/>
                <a:gd name="T81" fmla="*/ 124 h 2049"/>
                <a:gd name="T82" fmla="*/ 921 w 1225"/>
                <a:gd name="T83" fmla="*/ 145 h 2049"/>
                <a:gd name="T84" fmla="*/ 935 w 1225"/>
                <a:gd name="T85" fmla="*/ 181 h 2049"/>
                <a:gd name="T86" fmla="*/ 1087 w 1225"/>
                <a:gd name="T87" fmla="*/ 219 h 2049"/>
                <a:gd name="T88" fmla="*/ 1173 w 1225"/>
                <a:gd name="T89" fmla="*/ 282 h 2049"/>
                <a:gd name="T90" fmla="*/ 1222 w 1225"/>
                <a:gd name="T91" fmla="*/ 378 h 2049"/>
                <a:gd name="T92" fmla="*/ 1222 w 1225"/>
                <a:gd name="T93" fmla="*/ 444 h 2049"/>
                <a:gd name="T94" fmla="*/ 1207 w 1225"/>
                <a:gd name="T95" fmla="*/ 448 h 2049"/>
                <a:gd name="T96" fmla="*/ 1185 w 1225"/>
                <a:gd name="T97" fmla="*/ 449 h 2049"/>
                <a:gd name="T98" fmla="*/ 1191 w 1225"/>
                <a:gd name="T99" fmla="*/ 534 h 2049"/>
                <a:gd name="T100" fmla="*/ 1161 w 1225"/>
                <a:gd name="T101" fmla="*/ 560 h 2049"/>
                <a:gd name="T102" fmla="*/ 1114 w 1225"/>
                <a:gd name="T103" fmla="*/ 544 h 2049"/>
                <a:gd name="T104" fmla="*/ 1012 w 1225"/>
                <a:gd name="T105" fmla="*/ 485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5" h="2049">
                  <a:moveTo>
                    <a:pt x="1012" y="485"/>
                  </a:moveTo>
                  <a:lnTo>
                    <a:pt x="1012" y="485"/>
                  </a:lnTo>
                  <a:lnTo>
                    <a:pt x="1012" y="513"/>
                  </a:lnTo>
                  <a:lnTo>
                    <a:pt x="1013" y="544"/>
                  </a:lnTo>
                  <a:lnTo>
                    <a:pt x="1016" y="576"/>
                  </a:lnTo>
                  <a:lnTo>
                    <a:pt x="1020" y="607"/>
                  </a:lnTo>
                  <a:lnTo>
                    <a:pt x="1028" y="638"/>
                  </a:lnTo>
                  <a:lnTo>
                    <a:pt x="1035" y="669"/>
                  </a:lnTo>
                  <a:lnTo>
                    <a:pt x="1043" y="698"/>
                  </a:lnTo>
                  <a:lnTo>
                    <a:pt x="1055" y="723"/>
                  </a:lnTo>
                  <a:lnTo>
                    <a:pt x="1055" y="723"/>
                  </a:lnTo>
                  <a:lnTo>
                    <a:pt x="1065" y="748"/>
                  </a:lnTo>
                  <a:lnTo>
                    <a:pt x="1073" y="770"/>
                  </a:lnTo>
                  <a:lnTo>
                    <a:pt x="1079" y="790"/>
                  </a:lnTo>
                  <a:lnTo>
                    <a:pt x="1082" y="811"/>
                  </a:lnTo>
                  <a:lnTo>
                    <a:pt x="1083" y="831"/>
                  </a:lnTo>
                  <a:lnTo>
                    <a:pt x="1080" y="854"/>
                  </a:lnTo>
                  <a:lnTo>
                    <a:pt x="1076" y="878"/>
                  </a:lnTo>
                  <a:lnTo>
                    <a:pt x="1067" y="905"/>
                  </a:lnTo>
                  <a:lnTo>
                    <a:pt x="1067" y="905"/>
                  </a:lnTo>
                  <a:lnTo>
                    <a:pt x="1053" y="944"/>
                  </a:lnTo>
                  <a:lnTo>
                    <a:pt x="1036" y="979"/>
                  </a:lnTo>
                  <a:lnTo>
                    <a:pt x="1019" y="1016"/>
                  </a:lnTo>
                  <a:lnTo>
                    <a:pt x="999" y="1052"/>
                  </a:lnTo>
                  <a:lnTo>
                    <a:pt x="999" y="1052"/>
                  </a:lnTo>
                  <a:lnTo>
                    <a:pt x="955" y="1128"/>
                  </a:lnTo>
                  <a:lnTo>
                    <a:pt x="912" y="1205"/>
                  </a:lnTo>
                  <a:lnTo>
                    <a:pt x="891" y="1243"/>
                  </a:lnTo>
                  <a:lnTo>
                    <a:pt x="873" y="1283"/>
                  </a:lnTo>
                  <a:lnTo>
                    <a:pt x="856" y="1324"/>
                  </a:lnTo>
                  <a:lnTo>
                    <a:pt x="841" y="1365"/>
                  </a:lnTo>
                  <a:lnTo>
                    <a:pt x="841" y="1365"/>
                  </a:lnTo>
                  <a:lnTo>
                    <a:pt x="840" y="1374"/>
                  </a:lnTo>
                  <a:lnTo>
                    <a:pt x="839" y="1385"/>
                  </a:lnTo>
                  <a:lnTo>
                    <a:pt x="839" y="1390"/>
                  </a:lnTo>
                  <a:lnTo>
                    <a:pt x="839" y="1390"/>
                  </a:lnTo>
                  <a:lnTo>
                    <a:pt x="833" y="1415"/>
                  </a:lnTo>
                  <a:lnTo>
                    <a:pt x="816" y="1478"/>
                  </a:lnTo>
                  <a:lnTo>
                    <a:pt x="803" y="1518"/>
                  </a:lnTo>
                  <a:lnTo>
                    <a:pt x="789" y="1560"/>
                  </a:lnTo>
                  <a:lnTo>
                    <a:pt x="772" y="1601"/>
                  </a:lnTo>
                  <a:lnTo>
                    <a:pt x="763" y="1621"/>
                  </a:lnTo>
                  <a:lnTo>
                    <a:pt x="753" y="1641"/>
                  </a:lnTo>
                  <a:lnTo>
                    <a:pt x="753" y="1641"/>
                  </a:lnTo>
                  <a:lnTo>
                    <a:pt x="732" y="1677"/>
                  </a:lnTo>
                  <a:lnTo>
                    <a:pt x="719" y="1698"/>
                  </a:lnTo>
                  <a:lnTo>
                    <a:pt x="702" y="1721"/>
                  </a:lnTo>
                  <a:lnTo>
                    <a:pt x="685" y="1743"/>
                  </a:lnTo>
                  <a:lnTo>
                    <a:pt x="665" y="1769"/>
                  </a:lnTo>
                  <a:lnTo>
                    <a:pt x="643" y="1795"/>
                  </a:lnTo>
                  <a:lnTo>
                    <a:pt x="618" y="1820"/>
                  </a:lnTo>
                  <a:lnTo>
                    <a:pt x="593" y="1847"/>
                  </a:lnTo>
                  <a:lnTo>
                    <a:pt x="564" y="1873"/>
                  </a:lnTo>
                  <a:lnTo>
                    <a:pt x="535" y="1898"/>
                  </a:lnTo>
                  <a:lnTo>
                    <a:pt x="503" y="1922"/>
                  </a:lnTo>
                  <a:lnTo>
                    <a:pt x="469" y="1945"/>
                  </a:lnTo>
                  <a:lnTo>
                    <a:pt x="435" y="1968"/>
                  </a:lnTo>
                  <a:lnTo>
                    <a:pt x="398" y="1988"/>
                  </a:lnTo>
                  <a:lnTo>
                    <a:pt x="360" y="2006"/>
                  </a:lnTo>
                  <a:lnTo>
                    <a:pt x="360" y="2006"/>
                  </a:lnTo>
                  <a:lnTo>
                    <a:pt x="326" y="2019"/>
                  </a:lnTo>
                  <a:lnTo>
                    <a:pt x="292" y="2030"/>
                  </a:lnTo>
                  <a:lnTo>
                    <a:pt x="256" y="2040"/>
                  </a:lnTo>
                  <a:lnTo>
                    <a:pt x="220" y="2047"/>
                  </a:lnTo>
                  <a:lnTo>
                    <a:pt x="220" y="2047"/>
                  </a:lnTo>
                  <a:lnTo>
                    <a:pt x="208" y="2049"/>
                  </a:lnTo>
                  <a:lnTo>
                    <a:pt x="195" y="2049"/>
                  </a:lnTo>
                  <a:lnTo>
                    <a:pt x="182" y="2049"/>
                  </a:lnTo>
                  <a:lnTo>
                    <a:pt x="171" y="2047"/>
                  </a:lnTo>
                  <a:lnTo>
                    <a:pt x="159" y="2043"/>
                  </a:lnTo>
                  <a:lnTo>
                    <a:pt x="148" y="2040"/>
                  </a:lnTo>
                  <a:lnTo>
                    <a:pt x="138" y="2035"/>
                  </a:lnTo>
                  <a:lnTo>
                    <a:pt x="128" y="2029"/>
                  </a:lnTo>
                  <a:lnTo>
                    <a:pt x="120" y="2022"/>
                  </a:lnTo>
                  <a:lnTo>
                    <a:pt x="110" y="2013"/>
                  </a:lnTo>
                  <a:lnTo>
                    <a:pt x="101" y="2005"/>
                  </a:lnTo>
                  <a:lnTo>
                    <a:pt x="94" y="1995"/>
                  </a:lnTo>
                  <a:lnTo>
                    <a:pt x="78" y="1972"/>
                  </a:lnTo>
                  <a:lnTo>
                    <a:pt x="66" y="1948"/>
                  </a:lnTo>
                  <a:lnTo>
                    <a:pt x="53" y="1920"/>
                  </a:lnTo>
                  <a:lnTo>
                    <a:pt x="43" y="1890"/>
                  </a:lnTo>
                  <a:lnTo>
                    <a:pt x="34" y="1857"/>
                  </a:lnTo>
                  <a:lnTo>
                    <a:pt x="26" y="1823"/>
                  </a:lnTo>
                  <a:lnTo>
                    <a:pt x="19" y="1787"/>
                  </a:lnTo>
                  <a:lnTo>
                    <a:pt x="13" y="1750"/>
                  </a:lnTo>
                  <a:lnTo>
                    <a:pt x="9" y="1712"/>
                  </a:lnTo>
                  <a:lnTo>
                    <a:pt x="6" y="1674"/>
                  </a:lnTo>
                  <a:lnTo>
                    <a:pt x="3" y="1635"/>
                  </a:lnTo>
                  <a:lnTo>
                    <a:pt x="2" y="1596"/>
                  </a:lnTo>
                  <a:lnTo>
                    <a:pt x="0" y="1519"/>
                  </a:lnTo>
                  <a:lnTo>
                    <a:pt x="2" y="1445"/>
                  </a:lnTo>
                  <a:lnTo>
                    <a:pt x="4" y="1375"/>
                  </a:lnTo>
                  <a:lnTo>
                    <a:pt x="10" y="1314"/>
                  </a:lnTo>
                  <a:lnTo>
                    <a:pt x="14" y="1263"/>
                  </a:lnTo>
                  <a:lnTo>
                    <a:pt x="20" y="1225"/>
                  </a:lnTo>
                  <a:lnTo>
                    <a:pt x="26" y="1201"/>
                  </a:lnTo>
                  <a:lnTo>
                    <a:pt x="26" y="1201"/>
                  </a:lnTo>
                  <a:lnTo>
                    <a:pt x="30" y="1182"/>
                  </a:lnTo>
                  <a:lnTo>
                    <a:pt x="36" y="1158"/>
                  </a:lnTo>
                  <a:lnTo>
                    <a:pt x="46" y="1100"/>
                  </a:lnTo>
                  <a:lnTo>
                    <a:pt x="54" y="1030"/>
                  </a:lnTo>
                  <a:lnTo>
                    <a:pt x="63" y="959"/>
                  </a:lnTo>
                  <a:lnTo>
                    <a:pt x="77" y="834"/>
                  </a:lnTo>
                  <a:lnTo>
                    <a:pt x="81" y="782"/>
                  </a:lnTo>
                  <a:lnTo>
                    <a:pt x="81" y="782"/>
                  </a:lnTo>
                  <a:lnTo>
                    <a:pt x="114" y="779"/>
                  </a:lnTo>
                  <a:lnTo>
                    <a:pt x="148" y="780"/>
                  </a:lnTo>
                  <a:lnTo>
                    <a:pt x="184" y="782"/>
                  </a:lnTo>
                  <a:lnTo>
                    <a:pt x="218" y="784"/>
                  </a:lnTo>
                  <a:lnTo>
                    <a:pt x="252" y="789"/>
                  </a:lnTo>
                  <a:lnTo>
                    <a:pt x="282" y="794"/>
                  </a:lnTo>
                  <a:lnTo>
                    <a:pt x="309" y="802"/>
                  </a:lnTo>
                  <a:lnTo>
                    <a:pt x="331" y="809"/>
                  </a:lnTo>
                  <a:lnTo>
                    <a:pt x="331" y="809"/>
                  </a:lnTo>
                  <a:lnTo>
                    <a:pt x="346" y="816"/>
                  </a:lnTo>
                  <a:lnTo>
                    <a:pt x="363" y="824"/>
                  </a:lnTo>
                  <a:lnTo>
                    <a:pt x="405" y="848"/>
                  </a:lnTo>
                  <a:lnTo>
                    <a:pt x="452" y="877"/>
                  </a:lnTo>
                  <a:lnTo>
                    <a:pt x="502" y="907"/>
                  </a:lnTo>
                  <a:lnTo>
                    <a:pt x="587" y="962"/>
                  </a:lnTo>
                  <a:lnTo>
                    <a:pt x="628" y="989"/>
                  </a:lnTo>
                  <a:lnTo>
                    <a:pt x="628" y="989"/>
                  </a:lnTo>
                  <a:lnTo>
                    <a:pt x="643" y="982"/>
                  </a:lnTo>
                  <a:lnTo>
                    <a:pt x="657" y="973"/>
                  </a:lnTo>
                  <a:lnTo>
                    <a:pt x="657" y="973"/>
                  </a:lnTo>
                  <a:lnTo>
                    <a:pt x="674" y="954"/>
                  </a:lnTo>
                  <a:lnTo>
                    <a:pt x="694" y="934"/>
                  </a:lnTo>
                  <a:lnTo>
                    <a:pt x="736" y="894"/>
                  </a:lnTo>
                  <a:lnTo>
                    <a:pt x="756" y="873"/>
                  </a:lnTo>
                  <a:lnTo>
                    <a:pt x="775" y="851"/>
                  </a:lnTo>
                  <a:lnTo>
                    <a:pt x="782" y="840"/>
                  </a:lnTo>
                  <a:lnTo>
                    <a:pt x="789" y="827"/>
                  </a:lnTo>
                  <a:lnTo>
                    <a:pt x="795" y="816"/>
                  </a:lnTo>
                  <a:lnTo>
                    <a:pt x="799" y="803"/>
                  </a:lnTo>
                  <a:lnTo>
                    <a:pt x="799" y="803"/>
                  </a:lnTo>
                  <a:lnTo>
                    <a:pt x="803" y="782"/>
                  </a:lnTo>
                  <a:lnTo>
                    <a:pt x="804" y="759"/>
                  </a:lnTo>
                  <a:lnTo>
                    <a:pt x="806" y="736"/>
                  </a:lnTo>
                  <a:lnTo>
                    <a:pt x="804" y="712"/>
                  </a:lnTo>
                  <a:lnTo>
                    <a:pt x="802" y="688"/>
                  </a:lnTo>
                  <a:lnTo>
                    <a:pt x="799" y="665"/>
                  </a:lnTo>
                  <a:lnTo>
                    <a:pt x="793" y="621"/>
                  </a:lnTo>
                  <a:lnTo>
                    <a:pt x="793" y="621"/>
                  </a:lnTo>
                  <a:lnTo>
                    <a:pt x="782" y="571"/>
                  </a:lnTo>
                  <a:lnTo>
                    <a:pt x="769" y="523"/>
                  </a:lnTo>
                  <a:lnTo>
                    <a:pt x="763" y="499"/>
                  </a:lnTo>
                  <a:lnTo>
                    <a:pt x="760" y="473"/>
                  </a:lnTo>
                  <a:lnTo>
                    <a:pt x="758" y="448"/>
                  </a:lnTo>
                  <a:lnTo>
                    <a:pt x="756" y="422"/>
                  </a:lnTo>
                  <a:lnTo>
                    <a:pt x="756" y="422"/>
                  </a:lnTo>
                  <a:lnTo>
                    <a:pt x="756" y="398"/>
                  </a:lnTo>
                  <a:lnTo>
                    <a:pt x="759" y="375"/>
                  </a:lnTo>
                  <a:lnTo>
                    <a:pt x="762" y="354"/>
                  </a:lnTo>
                  <a:lnTo>
                    <a:pt x="766" y="333"/>
                  </a:lnTo>
                  <a:lnTo>
                    <a:pt x="776" y="292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92" y="228"/>
                  </a:lnTo>
                  <a:lnTo>
                    <a:pt x="796" y="206"/>
                  </a:lnTo>
                  <a:lnTo>
                    <a:pt x="800" y="162"/>
                  </a:lnTo>
                  <a:lnTo>
                    <a:pt x="803" y="141"/>
                  </a:lnTo>
                  <a:lnTo>
                    <a:pt x="807" y="120"/>
                  </a:lnTo>
                  <a:lnTo>
                    <a:pt x="812" y="98"/>
                  </a:lnTo>
                  <a:lnTo>
                    <a:pt x="819" y="78"/>
                  </a:lnTo>
                  <a:lnTo>
                    <a:pt x="819" y="78"/>
                  </a:lnTo>
                  <a:lnTo>
                    <a:pt x="827" y="63"/>
                  </a:lnTo>
                  <a:lnTo>
                    <a:pt x="837" y="50"/>
                  </a:lnTo>
                  <a:lnTo>
                    <a:pt x="849" y="39"/>
                  </a:lnTo>
                  <a:lnTo>
                    <a:pt x="861" y="29"/>
                  </a:lnTo>
                  <a:lnTo>
                    <a:pt x="861" y="29"/>
                  </a:lnTo>
                  <a:lnTo>
                    <a:pt x="880" y="19"/>
                  </a:lnTo>
                  <a:lnTo>
                    <a:pt x="900" y="12"/>
                  </a:lnTo>
                  <a:lnTo>
                    <a:pt x="921" y="6"/>
                  </a:lnTo>
                  <a:lnTo>
                    <a:pt x="942" y="3"/>
                  </a:lnTo>
                  <a:lnTo>
                    <a:pt x="942" y="3"/>
                  </a:lnTo>
                  <a:lnTo>
                    <a:pt x="962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1009" y="0"/>
                  </a:lnTo>
                  <a:lnTo>
                    <a:pt x="1022" y="0"/>
                  </a:lnTo>
                  <a:lnTo>
                    <a:pt x="1035" y="0"/>
                  </a:lnTo>
                  <a:lnTo>
                    <a:pt x="1049" y="2"/>
                  </a:lnTo>
                  <a:lnTo>
                    <a:pt x="1060" y="6"/>
                  </a:lnTo>
                  <a:lnTo>
                    <a:pt x="1073" y="10"/>
                  </a:lnTo>
                  <a:lnTo>
                    <a:pt x="1083" y="19"/>
                  </a:lnTo>
                  <a:lnTo>
                    <a:pt x="1083" y="19"/>
                  </a:lnTo>
                  <a:lnTo>
                    <a:pt x="1089" y="24"/>
                  </a:lnTo>
                  <a:lnTo>
                    <a:pt x="1093" y="29"/>
                  </a:lnTo>
                  <a:lnTo>
                    <a:pt x="1100" y="42"/>
                  </a:lnTo>
                  <a:lnTo>
                    <a:pt x="1104" y="53"/>
                  </a:lnTo>
                  <a:lnTo>
                    <a:pt x="1104" y="66"/>
                  </a:lnTo>
                  <a:lnTo>
                    <a:pt x="1101" y="78"/>
                  </a:lnTo>
                  <a:lnTo>
                    <a:pt x="1099" y="84"/>
                  </a:lnTo>
                  <a:lnTo>
                    <a:pt x="1096" y="90"/>
                  </a:lnTo>
                  <a:lnTo>
                    <a:pt x="1092" y="94"/>
                  </a:lnTo>
                  <a:lnTo>
                    <a:pt x="1087" y="100"/>
                  </a:lnTo>
                  <a:lnTo>
                    <a:pt x="1082" y="104"/>
                  </a:lnTo>
                  <a:lnTo>
                    <a:pt x="1074" y="107"/>
                  </a:lnTo>
                  <a:lnTo>
                    <a:pt x="1074" y="107"/>
                  </a:lnTo>
                  <a:lnTo>
                    <a:pt x="1063" y="113"/>
                  </a:lnTo>
                  <a:lnTo>
                    <a:pt x="1052" y="115"/>
                  </a:lnTo>
                  <a:lnTo>
                    <a:pt x="1039" y="118"/>
                  </a:lnTo>
                  <a:lnTo>
                    <a:pt x="1026" y="120"/>
                  </a:lnTo>
                  <a:lnTo>
                    <a:pt x="1001" y="121"/>
                  </a:lnTo>
                  <a:lnTo>
                    <a:pt x="974" y="124"/>
                  </a:lnTo>
                  <a:lnTo>
                    <a:pt x="962" y="125"/>
                  </a:lnTo>
                  <a:lnTo>
                    <a:pt x="951" y="128"/>
                  </a:lnTo>
                  <a:lnTo>
                    <a:pt x="939" y="132"/>
                  </a:lnTo>
                  <a:lnTo>
                    <a:pt x="930" y="138"/>
                  </a:lnTo>
                  <a:lnTo>
                    <a:pt x="921" y="145"/>
                  </a:lnTo>
                  <a:lnTo>
                    <a:pt x="914" y="154"/>
                  </a:lnTo>
                  <a:lnTo>
                    <a:pt x="908" y="167"/>
                  </a:lnTo>
                  <a:lnTo>
                    <a:pt x="904" y="181"/>
                  </a:lnTo>
                  <a:lnTo>
                    <a:pt x="904" y="181"/>
                  </a:lnTo>
                  <a:lnTo>
                    <a:pt x="935" y="181"/>
                  </a:lnTo>
                  <a:lnTo>
                    <a:pt x="966" y="184"/>
                  </a:lnTo>
                  <a:lnTo>
                    <a:pt x="998" y="189"/>
                  </a:lnTo>
                  <a:lnTo>
                    <a:pt x="1028" y="198"/>
                  </a:lnTo>
                  <a:lnTo>
                    <a:pt x="1059" y="208"/>
                  </a:lnTo>
                  <a:lnTo>
                    <a:pt x="1087" y="219"/>
                  </a:lnTo>
                  <a:lnTo>
                    <a:pt x="1116" y="235"/>
                  </a:lnTo>
                  <a:lnTo>
                    <a:pt x="1141" y="252"/>
                  </a:lnTo>
                  <a:lnTo>
                    <a:pt x="1141" y="252"/>
                  </a:lnTo>
                  <a:lnTo>
                    <a:pt x="1157" y="266"/>
                  </a:lnTo>
                  <a:lnTo>
                    <a:pt x="1173" y="282"/>
                  </a:lnTo>
                  <a:lnTo>
                    <a:pt x="1187" y="299"/>
                  </a:lnTo>
                  <a:lnTo>
                    <a:pt x="1198" y="317"/>
                  </a:lnTo>
                  <a:lnTo>
                    <a:pt x="1208" y="336"/>
                  </a:lnTo>
                  <a:lnTo>
                    <a:pt x="1217" y="357"/>
                  </a:lnTo>
                  <a:lnTo>
                    <a:pt x="1222" y="378"/>
                  </a:lnTo>
                  <a:lnTo>
                    <a:pt x="1225" y="402"/>
                  </a:lnTo>
                  <a:lnTo>
                    <a:pt x="1225" y="402"/>
                  </a:lnTo>
                  <a:lnTo>
                    <a:pt x="1225" y="424"/>
                  </a:lnTo>
                  <a:lnTo>
                    <a:pt x="1224" y="438"/>
                  </a:lnTo>
                  <a:lnTo>
                    <a:pt x="1222" y="444"/>
                  </a:lnTo>
                  <a:lnTo>
                    <a:pt x="1219" y="446"/>
                  </a:lnTo>
                  <a:lnTo>
                    <a:pt x="1217" y="449"/>
                  </a:lnTo>
                  <a:lnTo>
                    <a:pt x="1214" y="451"/>
                  </a:lnTo>
                  <a:lnTo>
                    <a:pt x="1211" y="449"/>
                  </a:lnTo>
                  <a:lnTo>
                    <a:pt x="1207" y="448"/>
                  </a:lnTo>
                  <a:lnTo>
                    <a:pt x="1198" y="444"/>
                  </a:lnTo>
                  <a:lnTo>
                    <a:pt x="1190" y="435"/>
                  </a:lnTo>
                  <a:lnTo>
                    <a:pt x="1178" y="424"/>
                  </a:lnTo>
                  <a:lnTo>
                    <a:pt x="1178" y="424"/>
                  </a:lnTo>
                  <a:lnTo>
                    <a:pt x="1185" y="449"/>
                  </a:lnTo>
                  <a:lnTo>
                    <a:pt x="1191" y="476"/>
                  </a:lnTo>
                  <a:lnTo>
                    <a:pt x="1192" y="502"/>
                  </a:lnTo>
                  <a:lnTo>
                    <a:pt x="1194" y="513"/>
                  </a:lnTo>
                  <a:lnTo>
                    <a:pt x="1192" y="525"/>
                  </a:lnTo>
                  <a:lnTo>
                    <a:pt x="1191" y="534"/>
                  </a:lnTo>
                  <a:lnTo>
                    <a:pt x="1188" y="543"/>
                  </a:lnTo>
                  <a:lnTo>
                    <a:pt x="1184" y="550"/>
                  </a:lnTo>
                  <a:lnTo>
                    <a:pt x="1178" y="556"/>
                  </a:lnTo>
                  <a:lnTo>
                    <a:pt x="1170" y="559"/>
                  </a:lnTo>
                  <a:lnTo>
                    <a:pt x="1161" y="560"/>
                  </a:lnTo>
                  <a:lnTo>
                    <a:pt x="1150" y="560"/>
                  </a:lnTo>
                  <a:lnTo>
                    <a:pt x="1137" y="556"/>
                  </a:lnTo>
                  <a:lnTo>
                    <a:pt x="1137" y="556"/>
                  </a:lnTo>
                  <a:lnTo>
                    <a:pt x="1127" y="552"/>
                  </a:lnTo>
                  <a:lnTo>
                    <a:pt x="1114" y="544"/>
                  </a:lnTo>
                  <a:lnTo>
                    <a:pt x="1114" y="544"/>
                  </a:lnTo>
                  <a:lnTo>
                    <a:pt x="1086" y="527"/>
                  </a:lnTo>
                  <a:lnTo>
                    <a:pt x="1059" y="512"/>
                  </a:lnTo>
                  <a:lnTo>
                    <a:pt x="1035" y="496"/>
                  </a:lnTo>
                  <a:lnTo>
                    <a:pt x="1012" y="48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4" name="Freeform 161">
              <a:extLst>
                <a:ext uri="{FF2B5EF4-FFF2-40B4-BE49-F238E27FC236}">
                  <a16:creationId xmlns:a16="http://schemas.microsoft.com/office/drawing/2014/main" id="{69209D46-39DD-7ED0-12EC-64940D625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13" y="1690688"/>
              <a:ext cx="647700" cy="1084263"/>
            </a:xfrm>
            <a:custGeom>
              <a:avLst/>
              <a:gdLst>
                <a:gd name="T0" fmla="*/ 1016 w 1225"/>
                <a:gd name="T1" fmla="*/ 576 h 2049"/>
                <a:gd name="T2" fmla="*/ 1055 w 1225"/>
                <a:gd name="T3" fmla="*/ 723 h 2049"/>
                <a:gd name="T4" fmla="*/ 1082 w 1225"/>
                <a:gd name="T5" fmla="*/ 811 h 2049"/>
                <a:gd name="T6" fmla="*/ 1067 w 1225"/>
                <a:gd name="T7" fmla="*/ 905 h 2049"/>
                <a:gd name="T8" fmla="*/ 999 w 1225"/>
                <a:gd name="T9" fmla="*/ 1052 h 2049"/>
                <a:gd name="T10" fmla="*/ 856 w 1225"/>
                <a:gd name="T11" fmla="*/ 1324 h 2049"/>
                <a:gd name="T12" fmla="*/ 839 w 1225"/>
                <a:gd name="T13" fmla="*/ 1390 h 2049"/>
                <a:gd name="T14" fmla="*/ 789 w 1225"/>
                <a:gd name="T15" fmla="*/ 1560 h 2049"/>
                <a:gd name="T16" fmla="*/ 732 w 1225"/>
                <a:gd name="T17" fmla="*/ 1677 h 2049"/>
                <a:gd name="T18" fmla="*/ 643 w 1225"/>
                <a:gd name="T19" fmla="*/ 1795 h 2049"/>
                <a:gd name="T20" fmla="*/ 503 w 1225"/>
                <a:gd name="T21" fmla="*/ 1922 h 2049"/>
                <a:gd name="T22" fmla="*/ 360 w 1225"/>
                <a:gd name="T23" fmla="*/ 2006 h 2049"/>
                <a:gd name="T24" fmla="*/ 220 w 1225"/>
                <a:gd name="T25" fmla="*/ 2047 h 2049"/>
                <a:gd name="T26" fmla="*/ 159 w 1225"/>
                <a:gd name="T27" fmla="*/ 2043 h 2049"/>
                <a:gd name="T28" fmla="*/ 110 w 1225"/>
                <a:gd name="T29" fmla="*/ 2013 h 2049"/>
                <a:gd name="T30" fmla="*/ 53 w 1225"/>
                <a:gd name="T31" fmla="*/ 1920 h 2049"/>
                <a:gd name="T32" fmla="*/ 13 w 1225"/>
                <a:gd name="T33" fmla="*/ 1750 h 2049"/>
                <a:gd name="T34" fmla="*/ 0 w 1225"/>
                <a:gd name="T35" fmla="*/ 1519 h 2049"/>
                <a:gd name="T36" fmla="*/ 20 w 1225"/>
                <a:gd name="T37" fmla="*/ 1225 h 2049"/>
                <a:gd name="T38" fmla="*/ 46 w 1225"/>
                <a:gd name="T39" fmla="*/ 1100 h 2049"/>
                <a:gd name="T40" fmla="*/ 81 w 1225"/>
                <a:gd name="T41" fmla="*/ 782 h 2049"/>
                <a:gd name="T42" fmla="*/ 252 w 1225"/>
                <a:gd name="T43" fmla="*/ 789 h 2049"/>
                <a:gd name="T44" fmla="*/ 346 w 1225"/>
                <a:gd name="T45" fmla="*/ 816 h 2049"/>
                <a:gd name="T46" fmla="*/ 587 w 1225"/>
                <a:gd name="T47" fmla="*/ 962 h 2049"/>
                <a:gd name="T48" fmla="*/ 657 w 1225"/>
                <a:gd name="T49" fmla="*/ 973 h 2049"/>
                <a:gd name="T50" fmla="*/ 775 w 1225"/>
                <a:gd name="T51" fmla="*/ 851 h 2049"/>
                <a:gd name="T52" fmla="*/ 799 w 1225"/>
                <a:gd name="T53" fmla="*/ 803 h 2049"/>
                <a:gd name="T54" fmla="*/ 802 w 1225"/>
                <a:gd name="T55" fmla="*/ 688 h 2049"/>
                <a:gd name="T56" fmla="*/ 769 w 1225"/>
                <a:gd name="T57" fmla="*/ 523 h 2049"/>
                <a:gd name="T58" fmla="*/ 756 w 1225"/>
                <a:gd name="T59" fmla="*/ 422 h 2049"/>
                <a:gd name="T60" fmla="*/ 776 w 1225"/>
                <a:gd name="T61" fmla="*/ 292 h 2049"/>
                <a:gd name="T62" fmla="*/ 800 w 1225"/>
                <a:gd name="T63" fmla="*/ 162 h 2049"/>
                <a:gd name="T64" fmla="*/ 819 w 1225"/>
                <a:gd name="T65" fmla="*/ 78 h 2049"/>
                <a:gd name="T66" fmla="*/ 861 w 1225"/>
                <a:gd name="T67" fmla="*/ 29 h 2049"/>
                <a:gd name="T68" fmla="*/ 942 w 1225"/>
                <a:gd name="T69" fmla="*/ 3 h 2049"/>
                <a:gd name="T70" fmla="*/ 1022 w 1225"/>
                <a:gd name="T71" fmla="*/ 0 h 2049"/>
                <a:gd name="T72" fmla="*/ 1083 w 1225"/>
                <a:gd name="T73" fmla="*/ 19 h 2049"/>
                <a:gd name="T74" fmla="*/ 1104 w 1225"/>
                <a:gd name="T75" fmla="*/ 53 h 2049"/>
                <a:gd name="T76" fmla="*/ 1092 w 1225"/>
                <a:gd name="T77" fmla="*/ 94 h 2049"/>
                <a:gd name="T78" fmla="*/ 1063 w 1225"/>
                <a:gd name="T79" fmla="*/ 113 h 2049"/>
                <a:gd name="T80" fmla="*/ 974 w 1225"/>
                <a:gd name="T81" fmla="*/ 124 h 2049"/>
                <a:gd name="T82" fmla="*/ 921 w 1225"/>
                <a:gd name="T83" fmla="*/ 145 h 2049"/>
                <a:gd name="T84" fmla="*/ 935 w 1225"/>
                <a:gd name="T85" fmla="*/ 181 h 2049"/>
                <a:gd name="T86" fmla="*/ 1087 w 1225"/>
                <a:gd name="T87" fmla="*/ 219 h 2049"/>
                <a:gd name="T88" fmla="*/ 1173 w 1225"/>
                <a:gd name="T89" fmla="*/ 282 h 2049"/>
                <a:gd name="T90" fmla="*/ 1222 w 1225"/>
                <a:gd name="T91" fmla="*/ 378 h 2049"/>
                <a:gd name="T92" fmla="*/ 1222 w 1225"/>
                <a:gd name="T93" fmla="*/ 444 h 2049"/>
                <a:gd name="T94" fmla="*/ 1207 w 1225"/>
                <a:gd name="T95" fmla="*/ 448 h 2049"/>
                <a:gd name="T96" fmla="*/ 1185 w 1225"/>
                <a:gd name="T97" fmla="*/ 449 h 2049"/>
                <a:gd name="T98" fmla="*/ 1191 w 1225"/>
                <a:gd name="T99" fmla="*/ 534 h 2049"/>
                <a:gd name="T100" fmla="*/ 1161 w 1225"/>
                <a:gd name="T101" fmla="*/ 560 h 2049"/>
                <a:gd name="T102" fmla="*/ 1114 w 1225"/>
                <a:gd name="T103" fmla="*/ 544 h 2049"/>
                <a:gd name="T104" fmla="*/ 1012 w 1225"/>
                <a:gd name="T105" fmla="*/ 485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5" h="2049">
                  <a:moveTo>
                    <a:pt x="1012" y="485"/>
                  </a:moveTo>
                  <a:lnTo>
                    <a:pt x="1012" y="485"/>
                  </a:lnTo>
                  <a:lnTo>
                    <a:pt x="1012" y="513"/>
                  </a:lnTo>
                  <a:lnTo>
                    <a:pt x="1013" y="544"/>
                  </a:lnTo>
                  <a:lnTo>
                    <a:pt x="1016" y="576"/>
                  </a:lnTo>
                  <a:lnTo>
                    <a:pt x="1020" y="607"/>
                  </a:lnTo>
                  <a:lnTo>
                    <a:pt x="1028" y="638"/>
                  </a:lnTo>
                  <a:lnTo>
                    <a:pt x="1035" y="669"/>
                  </a:lnTo>
                  <a:lnTo>
                    <a:pt x="1043" y="698"/>
                  </a:lnTo>
                  <a:lnTo>
                    <a:pt x="1055" y="723"/>
                  </a:lnTo>
                  <a:lnTo>
                    <a:pt x="1055" y="723"/>
                  </a:lnTo>
                  <a:lnTo>
                    <a:pt x="1065" y="748"/>
                  </a:lnTo>
                  <a:lnTo>
                    <a:pt x="1073" y="770"/>
                  </a:lnTo>
                  <a:lnTo>
                    <a:pt x="1079" y="790"/>
                  </a:lnTo>
                  <a:lnTo>
                    <a:pt x="1082" y="811"/>
                  </a:lnTo>
                  <a:lnTo>
                    <a:pt x="1083" y="831"/>
                  </a:lnTo>
                  <a:lnTo>
                    <a:pt x="1080" y="854"/>
                  </a:lnTo>
                  <a:lnTo>
                    <a:pt x="1076" y="878"/>
                  </a:lnTo>
                  <a:lnTo>
                    <a:pt x="1067" y="905"/>
                  </a:lnTo>
                  <a:lnTo>
                    <a:pt x="1067" y="905"/>
                  </a:lnTo>
                  <a:lnTo>
                    <a:pt x="1053" y="944"/>
                  </a:lnTo>
                  <a:lnTo>
                    <a:pt x="1036" y="979"/>
                  </a:lnTo>
                  <a:lnTo>
                    <a:pt x="1019" y="1016"/>
                  </a:lnTo>
                  <a:lnTo>
                    <a:pt x="999" y="1052"/>
                  </a:lnTo>
                  <a:lnTo>
                    <a:pt x="999" y="1052"/>
                  </a:lnTo>
                  <a:lnTo>
                    <a:pt x="955" y="1128"/>
                  </a:lnTo>
                  <a:lnTo>
                    <a:pt x="912" y="1205"/>
                  </a:lnTo>
                  <a:lnTo>
                    <a:pt x="891" y="1243"/>
                  </a:lnTo>
                  <a:lnTo>
                    <a:pt x="873" y="1283"/>
                  </a:lnTo>
                  <a:lnTo>
                    <a:pt x="856" y="1324"/>
                  </a:lnTo>
                  <a:lnTo>
                    <a:pt x="841" y="1365"/>
                  </a:lnTo>
                  <a:lnTo>
                    <a:pt x="841" y="1365"/>
                  </a:lnTo>
                  <a:lnTo>
                    <a:pt x="840" y="1374"/>
                  </a:lnTo>
                  <a:lnTo>
                    <a:pt x="839" y="1385"/>
                  </a:lnTo>
                  <a:lnTo>
                    <a:pt x="839" y="1390"/>
                  </a:lnTo>
                  <a:lnTo>
                    <a:pt x="839" y="1390"/>
                  </a:lnTo>
                  <a:lnTo>
                    <a:pt x="833" y="1415"/>
                  </a:lnTo>
                  <a:lnTo>
                    <a:pt x="816" y="1478"/>
                  </a:lnTo>
                  <a:lnTo>
                    <a:pt x="803" y="1518"/>
                  </a:lnTo>
                  <a:lnTo>
                    <a:pt x="789" y="1560"/>
                  </a:lnTo>
                  <a:lnTo>
                    <a:pt x="772" y="1601"/>
                  </a:lnTo>
                  <a:lnTo>
                    <a:pt x="763" y="1621"/>
                  </a:lnTo>
                  <a:lnTo>
                    <a:pt x="753" y="1641"/>
                  </a:lnTo>
                  <a:lnTo>
                    <a:pt x="753" y="1641"/>
                  </a:lnTo>
                  <a:lnTo>
                    <a:pt x="732" y="1677"/>
                  </a:lnTo>
                  <a:lnTo>
                    <a:pt x="719" y="1698"/>
                  </a:lnTo>
                  <a:lnTo>
                    <a:pt x="702" y="1721"/>
                  </a:lnTo>
                  <a:lnTo>
                    <a:pt x="685" y="1743"/>
                  </a:lnTo>
                  <a:lnTo>
                    <a:pt x="665" y="1769"/>
                  </a:lnTo>
                  <a:lnTo>
                    <a:pt x="643" y="1795"/>
                  </a:lnTo>
                  <a:lnTo>
                    <a:pt x="618" y="1820"/>
                  </a:lnTo>
                  <a:lnTo>
                    <a:pt x="593" y="1847"/>
                  </a:lnTo>
                  <a:lnTo>
                    <a:pt x="564" y="1873"/>
                  </a:lnTo>
                  <a:lnTo>
                    <a:pt x="535" y="1898"/>
                  </a:lnTo>
                  <a:lnTo>
                    <a:pt x="503" y="1922"/>
                  </a:lnTo>
                  <a:lnTo>
                    <a:pt x="469" y="1945"/>
                  </a:lnTo>
                  <a:lnTo>
                    <a:pt x="435" y="1968"/>
                  </a:lnTo>
                  <a:lnTo>
                    <a:pt x="398" y="1988"/>
                  </a:lnTo>
                  <a:lnTo>
                    <a:pt x="360" y="2006"/>
                  </a:lnTo>
                  <a:lnTo>
                    <a:pt x="360" y="2006"/>
                  </a:lnTo>
                  <a:lnTo>
                    <a:pt x="326" y="2019"/>
                  </a:lnTo>
                  <a:lnTo>
                    <a:pt x="292" y="2030"/>
                  </a:lnTo>
                  <a:lnTo>
                    <a:pt x="256" y="2040"/>
                  </a:lnTo>
                  <a:lnTo>
                    <a:pt x="220" y="2047"/>
                  </a:lnTo>
                  <a:lnTo>
                    <a:pt x="220" y="2047"/>
                  </a:lnTo>
                  <a:lnTo>
                    <a:pt x="208" y="2049"/>
                  </a:lnTo>
                  <a:lnTo>
                    <a:pt x="195" y="2049"/>
                  </a:lnTo>
                  <a:lnTo>
                    <a:pt x="182" y="2049"/>
                  </a:lnTo>
                  <a:lnTo>
                    <a:pt x="171" y="2047"/>
                  </a:lnTo>
                  <a:lnTo>
                    <a:pt x="159" y="2043"/>
                  </a:lnTo>
                  <a:lnTo>
                    <a:pt x="148" y="2040"/>
                  </a:lnTo>
                  <a:lnTo>
                    <a:pt x="138" y="2035"/>
                  </a:lnTo>
                  <a:lnTo>
                    <a:pt x="128" y="2029"/>
                  </a:lnTo>
                  <a:lnTo>
                    <a:pt x="120" y="2022"/>
                  </a:lnTo>
                  <a:lnTo>
                    <a:pt x="110" y="2013"/>
                  </a:lnTo>
                  <a:lnTo>
                    <a:pt x="101" y="2005"/>
                  </a:lnTo>
                  <a:lnTo>
                    <a:pt x="94" y="1995"/>
                  </a:lnTo>
                  <a:lnTo>
                    <a:pt x="78" y="1972"/>
                  </a:lnTo>
                  <a:lnTo>
                    <a:pt x="66" y="1948"/>
                  </a:lnTo>
                  <a:lnTo>
                    <a:pt x="53" y="1920"/>
                  </a:lnTo>
                  <a:lnTo>
                    <a:pt x="43" y="1890"/>
                  </a:lnTo>
                  <a:lnTo>
                    <a:pt x="34" y="1857"/>
                  </a:lnTo>
                  <a:lnTo>
                    <a:pt x="26" y="1823"/>
                  </a:lnTo>
                  <a:lnTo>
                    <a:pt x="19" y="1787"/>
                  </a:lnTo>
                  <a:lnTo>
                    <a:pt x="13" y="1750"/>
                  </a:lnTo>
                  <a:lnTo>
                    <a:pt x="9" y="1712"/>
                  </a:lnTo>
                  <a:lnTo>
                    <a:pt x="6" y="1674"/>
                  </a:lnTo>
                  <a:lnTo>
                    <a:pt x="3" y="1635"/>
                  </a:lnTo>
                  <a:lnTo>
                    <a:pt x="2" y="1596"/>
                  </a:lnTo>
                  <a:lnTo>
                    <a:pt x="0" y="1519"/>
                  </a:lnTo>
                  <a:lnTo>
                    <a:pt x="2" y="1445"/>
                  </a:lnTo>
                  <a:lnTo>
                    <a:pt x="4" y="1375"/>
                  </a:lnTo>
                  <a:lnTo>
                    <a:pt x="10" y="1314"/>
                  </a:lnTo>
                  <a:lnTo>
                    <a:pt x="14" y="1263"/>
                  </a:lnTo>
                  <a:lnTo>
                    <a:pt x="20" y="1225"/>
                  </a:lnTo>
                  <a:lnTo>
                    <a:pt x="26" y="1201"/>
                  </a:lnTo>
                  <a:lnTo>
                    <a:pt x="26" y="1201"/>
                  </a:lnTo>
                  <a:lnTo>
                    <a:pt x="30" y="1182"/>
                  </a:lnTo>
                  <a:lnTo>
                    <a:pt x="36" y="1158"/>
                  </a:lnTo>
                  <a:lnTo>
                    <a:pt x="46" y="1100"/>
                  </a:lnTo>
                  <a:lnTo>
                    <a:pt x="54" y="1030"/>
                  </a:lnTo>
                  <a:lnTo>
                    <a:pt x="63" y="959"/>
                  </a:lnTo>
                  <a:lnTo>
                    <a:pt x="77" y="834"/>
                  </a:lnTo>
                  <a:lnTo>
                    <a:pt x="81" y="782"/>
                  </a:lnTo>
                  <a:lnTo>
                    <a:pt x="81" y="782"/>
                  </a:lnTo>
                  <a:lnTo>
                    <a:pt x="114" y="779"/>
                  </a:lnTo>
                  <a:lnTo>
                    <a:pt x="148" y="780"/>
                  </a:lnTo>
                  <a:lnTo>
                    <a:pt x="184" y="782"/>
                  </a:lnTo>
                  <a:lnTo>
                    <a:pt x="218" y="784"/>
                  </a:lnTo>
                  <a:lnTo>
                    <a:pt x="252" y="789"/>
                  </a:lnTo>
                  <a:lnTo>
                    <a:pt x="282" y="794"/>
                  </a:lnTo>
                  <a:lnTo>
                    <a:pt x="309" y="802"/>
                  </a:lnTo>
                  <a:lnTo>
                    <a:pt x="331" y="809"/>
                  </a:lnTo>
                  <a:lnTo>
                    <a:pt x="331" y="809"/>
                  </a:lnTo>
                  <a:lnTo>
                    <a:pt x="346" y="816"/>
                  </a:lnTo>
                  <a:lnTo>
                    <a:pt x="363" y="824"/>
                  </a:lnTo>
                  <a:lnTo>
                    <a:pt x="405" y="848"/>
                  </a:lnTo>
                  <a:lnTo>
                    <a:pt x="452" y="877"/>
                  </a:lnTo>
                  <a:lnTo>
                    <a:pt x="502" y="907"/>
                  </a:lnTo>
                  <a:lnTo>
                    <a:pt x="587" y="962"/>
                  </a:lnTo>
                  <a:lnTo>
                    <a:pt x="628" y="989"/>
                  </a:lnTo>
                  <a:lnTo>
                    <a:pt x="628" y="989"/>
                  </a:lnTo>
                  <a:lnTo>
                    <a:pt x="643" y="982"/>
                  </a:lnTo>
                  <a:lnTo>
                    <a:pt x="657" y="973"/>
                  </a:lnTo>
                  <a:lnTo>
                    <a:pt x="657" y="973"/>
                  </a:lnTo>
                  <a:lnTo>
                    <a:pt x="674" y="954"/>
                  </a:lnTo>
                  <a:lnTo>
                    <a:pt x="694" y="934"/>
                  </a:lnTo>
                  <a:lnTo>
                    <a:pt x="736" y="894"/>
                  </a:lnTo>
                  <a:lnTo>
                    <a:pt x="756" y="873"/>
                  </a:lnTo>
                  <a:lnTo>
                    <a:pt x="775" y="851"/>
                  </a:lnTo>
                  <a:lnTo>
                    <a:pt x="782" y="840"/>
                  </a:lnTo>
                  <a:lnTo>
                    <a:pt x="789" y="827"/>
                  </a:lnTo>
                  <a:lnTo>
                    <a:pt x="795" y="816"/>
                  </a:lnTo>
                  <a:lnTo>
                    <a:pt x="799" y="803"/>
                  </a:lnTo>
                  <a:lnTo>
                    <a:pt x="799" y="803"/>
                  </a:lnTo>
                  <a:lnTo>
                    <a:pt x="803" y="782"/>
                  </a:lnTo>
                  <a:lnTo>
                    <a:pt x="804" y="759"/>
                  </a:lnTo>
                  <a:lnTo>
                    <a:pt x="806" y="736"/>
                  </a:lnTo>
                  <a:lnTo>
                    <a:pt x="804" y="712"/>
                  </a:lnTo>
                  <a:lnTo>
                    <a:pt x="802" y="688"/>
                  </a:lnTo>
                  <a:lnTo>
                    <a:pt x="799" y="665"/>
                  </a:lnTo>
                  <a:lnTo>
                    <a:pt x="793" y="621"/>
                  </a:lnTo>
                  <a:lnTo>
                    <a:pt x="793" y="621"/>
                  </a:lnTo>
                  <a:lnTo>
                    <a:pt x="782" y="571"/>
                  </a:lnTo>
                  <a:lnTo>
                    <a:pt x="769" y="523"/>
                  </a:lnTo>
                  <a:lnTo>
                    <a:pt x="763" y="499"/>
                  </a:lnTo>
                  <a:lnTo>
                    <a:pt x="760" y="473"/>
                  </a:lnTo>
                  <a:lnTo>
                    <a:pt x="758" y="448"/>
                  </a:lnTo>
                  <a:lnTo>
                    <a:pt x="756" y="422"/>
                  </a:lnTo>
                  <a:lnTo>
                    <a:pt x="756" y="422"/>
                  </a:lnTo>
                  <a:lnTo>
                    <a:pt x="756" y="398"/>
                  </a:lnTo>
                  <a:lnTo>
                    <a:pt x="759" y="375"/>
                  </a:lnTo>
                  <a:lnTo>
                    <a:pt x="762" y="354"/>
                  </a:lnTo>
                  <a:lnTo>
                    <a:pt x="766" y="333"/>
                  </a:lnTo>
                  <a:lnTo>
                    <a:pt x="776" y="292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92" y="228"/>
                  </a:lnTo>
                  <a:lnTo>
                    <a:pt x="796" y="206"/>
                  </a:lnTo>
                  <a:lnTo>
                    <a:pt x="800" y="162"/>
                  </a:lnTo>
                  <a:lnTo>
                    <a:pt x="803" y="141"/>
                  </a:lnTo>
                  <a:lnTo>
                    <a:pt x="807" y="120"/>
                  </a:lnTo>
                  <a:lnTo>
                    <a:pt x="812" y="98"/>
                  </a:lnTo>
                  <a:lnTo>
                    <a:pt x="819" y="78"/>
                  </a:lnTo>
                  <a:lnTo>
                    <a:pt x="819" y="78"/>
                  </a:lnTo>
                  <a:lnTo>
                    <a:pt x="827" y="63"/>
                  </a:lnTo>
                  <a:lnTo>
                    <a:pt x="837" y="50"/>
                  </a:lnTo>
                  <a:lnTo>
                    <a:pt x="849" y="39"/>
                  </a:lnTo>
                  <a:lnTo>
                    <a:pt x="861" y="29"/>
                  </a:lnTo>
                  <a:lnTo>
                    <a:pt x="861" y="29"/>
                  </a:lnTo>
                  <a:lnTo>
                    <a:pt x="880" y="19"/>
                  </a:lnTo>
                  <a:lnTo>
                    <a:pt x="900" y="12"/>
                  </a:lnTo>
                  <a:lnTo>
                    <a:pt x="921" y="6"/>
                  </a:lnTo>
                  <a:lnTo>
                    <a:pt x="942" y="3"/>
                  </a:lnTo>
                  <a:lnTo>
                    <a:pt x="942" y="3"/>
                  </a:lnTo>
                  <a:lnTo>
                    <a:pt x="962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1009" y="0"/>
                  </a:lnTo>
                  <a:lnTo>
                    <a:pt x="1022" y="0"/>
                  </a:lnTo>
                  <a:lnTo>
                    <a:pt x="1035" y="0"/>
                  </a:lnTo>
                  <a:lnTo>
                    <a:pt x="1049" y="2"/>
                  </a:lnTo>
                  <a:lnTo>
                    <a:pt x="1060" y="6"/>
                  </a:lnTo>
                  <a:lnTo>
                    <a:pt x="1073" y="10"/>
                  </a:lnTo>
                  <a:lnTo>
                    <a:pt x="1083" y="19"/>
                  </a:lnTo>
                  <a:lnTo>
                    <a:pt x="1083" y="19"/>
                  </a:lnTo>
                  <a:lnTo>
                    <a:pt x="1089" y="24"/>
                  </a:lnTo>
                  <a:lnTo>
                    <a:pt x="1093" y="29"/>
                  </a:lnTo>
                  <a:lnTo>
                    <a:pt x="1100" y="42"/>
                  </a:lnTo>
                  <a:lnTo>
                    <a:pt x="1104" y="53"/>
                  </a:lnTo>
                  <a:lnTo>
                    <a:pt x="1104" y="66"/>
                  </a:lnTo>
                  <a:lnTo>
                    <a:pt x="1101" y="78"/>
                  </a:lnTo>
                  <a:lnTo>
                    <a:pt x="1099" y="84"/>
                  </a:lnTo>
                  <a:lnTo>
                    <a:pt x="1096" y="90"/>
                  </a:lnTo>
                  <a:lnTo>
                    <a:pt x="1092" y="94"/>
                  </a:lnTo>
                  <a:lnTo>
                    <a:pt x="1087" y="100"/>
                  </a:lnTo>
                  <a:lnTo>
                    <a:pt x="1082" y="104"/>
                  </a:lnTo>
                  <a:lnTo>
                    <a:pt x="1074" y="107"/>
                  </a:lnTo>
                  <a:lnTo>
                    <a:pt x="1074" y="107"/>
                  </a:lnTo>
                  <a:lnTo>
                    <a:pt x="1063" y="113"/>
                  </a:lnTo>
                  <a:lnTo>
                    <a:pt x="1052" y="115"/>
                  </a:lnTo>
                  <a:lnTo>
                    <a:pt x="1039" y="118"/>
                  </a:lnTo>
                  <a:lnTo>
                    <a:pt x="1026" y="120"/>
                  </a:lnTo>
                  <a:lnTo>
                    <a:pt x="1001" y="121"/>
                  </a:lnTo>
                  <a:lnTo>
                    <a:pt x="974" y="124"/>
                  </a:lnTo>
                  <a:lnTo>
                    <a:pt x="962" y="125"/>
                  </a:lnTo>
                  <a:lnTo>
                    <a:pt x="951" y="128"/>
                  </a:lnTo>
                  <a:lnTo>
                    <a:pt x="939" y="132"/>
                  </a:lnTo>
                  <a:lnTo>
                    <a:pt x="930" y="138"/>
                  </a:lnTo>
                  <a:lnTo>
                    <a:pt x="921" y="145"/>
                  </a:lnTo>
                  <a:lnTo>
                    <a:pt x="914" y="154"/>
                  </a:lnTo>
                  <a:lnTo>
                    <a:pt x="908" y="167"/>
                  </a:lnTo>
                  <a:lnTo>
                    <a:pt x="904" y="181"/>
                  </a:lnTo>
                  <a:lnTo>
                    <a:pt x="904" y="181"/>
                  </a:lnTo>
                  <a:lnTo>
                    <a:pt x="935" y="181"/>
                  </a:lnTo>
                  <a:lnTo>
                    <a:pt x="966" y="184"/>
                  </a:lnTo>
                  <a:lnTo>
                    <a:pt x="998" y="189"/>
                  </a:lnTo>
                  <a:lnTo>
                    <a:pt x="1028" y="198"/>
                  </a:lnTo>
                  <a:lnTo>
                    <a:pt x="1059" y="208"/>
                  </a:lnTo>
                  <a:lnTo>
                    <a:pt x="1087" y="219"/>
                  </a:lnTo>
                  <a:lnTo>
                    <a:pt x="1116" y="235"/>
                  </a:lnTo>
                  <a:lnTo>
                    <a:pt x="1141" y="252"/>
                  </a:lnTo>
                  <a:lnTo>
                    <a:pt x="1141" y="252"/>
                  </a:lnTo>
                  <a:lnTo>
                    <a:pt x="1157" y="266"/>
                  </a:lnTo>
                  <a:lnTo>
                    <a:pt x="1173" y="282"/>
                  </a:lnTo>
                  <a:lnTo>
                    <a:pt x="1187" y="299"/>
                  </a:lnTo>
                  <a:lnTo>
                    <a:pt x="1198" y="317"/>
                  </a:lnTo>
                  <a:lnTo>
                    <a:pt x="1208" y="336"/>
                  </a:lnTo>
                  <a:lnTo>
                    <a:pt x="1217" y="357"/>
                  </a:lnTo>
                  <a:lnTo>
                    <a:pt x="1222" y="378"/>
                  </a:lnTo>
                  <a:lnTo>
                    <a:pt x="1225" y="402"/>
                  </a:lnTo>
                  <a:lnTo>
                    <a:pt x="1225" y="402"/>
                  </a:lnTo>
                  <a:lnTo>
                    <a:pt x="1225" y="424"/>
                  </a:lnTo>
                  <a:lnTo>
                    <a:pt x="1224" y="438"/>
                  </a:lnTo>
                  <a:lnTo>
                    <a:pt x="1222" y="444"/>
                  </a:lnTo>
                  <a:lnTo>
                    <a:pt x="1219" y="446"/>
                  </a:lnTo>
                  <a:lnTo>
                    <a:pt x="1217" y="449"/>
                  </a:lnTo>
                  <a:lnTo>
                    <a:pt x="1214" y="451"/>
                  </a:lnTo>
                  <a:lnTo>
                    <a:pt x="1211" y="449"/>
                  </a:lnTo>
                  <a:lnTo>
                    <a:pt x="1207" y="448"/>
                  </a:lnTo>
                  <a:lnTo>
                    <a:pt x="1198" y="444"/>
                  </a:lnTo>
                  <a:lnTo>
                    <a:pt x="1190" y="435"/>
                  </a:lnTo>
                  <a:lnTo>
                    <a:pt x="1178" y="424"/>
                  </a:lnTo>
                  <a:lnTo>
                    <a:pt x="1178" y="424"/>
                  </a:lnTo>
                  <a:lnTo>
                    <a:pt x="1185" y="449"/>
                  </a:lnTo>
                  <a:lnTo>
                    <a:pt x="1191" y="476"/>
                  </a:lnTo>
                  <a:lnTo>
                    <a:pt x="1192" y="502"/>
                  </a:lnTo>
                  <a:lnTo>
                    <a:pt x="1194" y="513"/>
                  </a:lnTo>
                  <a:lnTo>
                    <a:pt x="1192" y="525"/>
                  </a:lnTo>
                  <a:lnTo>
                    <a:pt x="1191" y="534"/>
                  </a:lnTo>
                  <a:lnTo>
                    <a:pt x="1188" y="543"/>
                  </a:lnTo>
                  <a:lnTo>
                    <a:pt x="1184" y="550"/>
                  </a:lnTo>
                  <a:lnTo>
                    <a:pt x="1178" y="556"/>
                  </a:lnTo>
                  <a:lnTo>
                    <a:pt x="1170" y="559"/>
                  </a:lnTo>
                  <a:lnTo>
                    <a:pt x="1161" y="560"/>
                  </a:lnTo>
                  <a:lnTo>
                    <a:pt x="1150" y="560"/>
                  </a:lnTo>
                  <a:lnTo>
                    <a:pt x="1137" y="556"/>
                  </a:lnTo>
                  <a:lnTo>
                    <a:pt x="1137" y="556"/>
                  </a:lnTo>
                  <a:lnTo>
                    <a:pt x="1127" y="552"/>
                  </a:lnTo>
                  <a:lnTo>
                    <a:pt x="1114" y="544"/>
                  </a:lnTo>
                  <a:lnTo>
                    <a:pt x="1114" y="544"/>
                  </a:lnTo>
                  <a:lnTo>
                    <a:pt x="1086" y="527"/>
                  </a:lnTo>
                  <a:lnTo>
                    <a:pt x="1059" y="512"/>
                  </a:lnTo>
                  <a:lnTo>
                    <a:pt x="1035" y="496"/>
                  </a:lnTo>
                  <a:lnTo>
                    <a:pt x="1012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5" name="Freeform 162">
              <a:extLst>
                <a:ext uri="{FF2B5EF4-FFF2-40B4-BE49-F238E27FC236}">
                  <a16:creationId xmlns:a16="http://schemas.microsoft.com/office/drawing/2014/main" id="{A6F9BDA0-DF56-8DB3-7B16-D30931A0D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638" y="1604963"/>
              <a:ext cx="149225" cy="101600"/>
            </a:xfrm>
            <a:custGeom>
              <a:avLst/>
              <a:gdLst>
                <a:gd name="T0" fmla="*/ 216 w 282"/>
                <a:gd name="T1" fmla="*/ 6 h 192"/>
                <a:gd name="T2" fmla="*/ 216 w 282"/>
                <a:gd name="T3" fmla="*/ 6 h 192"/>
                <a:gd name="T4" fmla="*/ 234 w 282"/>
                <a:gd name="T5" fmla="*/ 10 h 192"/>
                <a:gd name="T6" fmla="*/ 248 w 282"/>
                <a:gd name="T7" fmla="*/ 14 h 192"/>
                <a:gd name="T8" fmla="*/ 259 w 282"/>
                <a:gd name="T9" fmla="*/ 21 h 192"/>
                <a:gd name="T10" fmla="*/ 269 w 282"/>
                <a:gd name="T11" fmla="*/ 28 h 192"/>
                <a:gd name="T12" fmla="*/ 276 w 282"/>
                <a:gd name="T13" fmla="*/ 37 h 192"/>
                <a:gd name="T14" fmla="*/ 280 w 282"/>
                <a:gd name="T15" fmla="*/ 45 h 192"/>
                <a:gd name="T16" fmla="*/ 282 w 282"/>
                <a:gd name="T17" fmla="*/ 54 h 192"/>
                <a:gd name="T18" fmla="*/ 282 w 282"/>
                <a:gd name="T19" fmla="*/ 61 h 192"/>
                <a:gd name="T20" fmla="*/ 282 w 282"/>
                <a:gd name="T21" fmla="*/ 61 h 192"/>
                <a:gd name="T22" fmla="*/ 282 w 282"/>
                <a:gd name="T23" fmla="*/ 61 h 192"/>
                <a:gd name="T24" fmla="*/ 279 w 282"/>
                <a:gd name="T25" fmla="*/ 67 h 192"/>
                <a:gd name="T26" fmla="*/ 276 w 282"/>
                <a:gd name="T27" fmla="*/ 72 h 192"/>
                <a:gd name="T28" fmla="*/ 270 w 282"/>
                <a:gd name="T29" fmla="*/ 78 h 192"/>
                <a:gd name="T30" fmla="*/ 265 w 282"/>
                <a:gd name="T31" fmla="*/ 82 h 192"/>
                <a:gd name="T32" fmla="*/ 256 w 282"/>
                <a:gd name="T33" fmla="*/ 87 h 192"/>
                <a:gd name="T34" fmla="*/ 248 w 282"/>
                <a:gd name="T35" fmla="*/ 89 h 192"/>
                <a:gd name="T36" fmla="*/ 236 w 282"/>
                <a:gd name="T37" fmla="*/ 92 h 192"/>
                <a:gd name="T38" fmla="*/ 225 w 282"/>
                <a:gd name="T39" fmla="*/ 94 h 192"/>
                <a:gd name="T40" fmla="*/ 225 w 282"/>
                <a:gd name="T41" fmla="*/ 94 h 192"/>
                <a:gd name="T42" fmla="*/ 180 w 282"/>
                <a:gd name="T43" fmla="*/ 97 h 192"/>
                <a:gd name="T44" fmla="*/ 157 w 282"/>
                <a:gd name="T45" fmla="*/ 98 h 192"/>
                <a:gd name="T46" fmla="*/ 137 w 282"/>
                <a:gd name="T47" fmla="*/ 102 h 192"/>
                <a:gd name="T48" fmla="*/ 127 w 282"/>
                <a:gd name="T49" fmla="*/ 106 h 192"/>
                <a:gd name="T50" fmla="*/ 118 w 282"/>
                <a:gd name="T51" fmla="*/ 111 h 192"/>
                <a:gd name="T52" fmla="*/ 110 w 282"/>
                <a:gd name="T53" fmla="*/ 115 h 192"/>
                <a:gd name="T54" fmla="*/ 103 w 282"/>
                <a:gd name="T55" fmla="*/ 122 h 192"/>
                <a:gd name="T56" fmla="*/ 96 w 282"/>
                <a:gd name="T57" fmla="*/ 131 h 192"/>
                <a:gd name="T58" fmla="*/ 91 w 282"/>
                <a:gd name="T59" fmla="*/ 141 h 192"/>
                <a:gd name="T60" fmla="*/ 87 w 282"/>
                <a:gd name="T61" fmla="*/ 153 h 192"/>
                <a:gd name="T62" fmla="*/ 84 w 282"/>
                <a:gd name="T63" fmla="*/ 166 h 192"/>
                <a:gd name="T64" fmla="*/ 84 w 282"/>
                <a:gd name="T65" fmla="*/ 166 h 192"/>
                <a:gd name="T66" fmla="*/ 63 w 282"/>
                <a:gd name="T67" fmla="*/ 169 h 192"/>
                <a:gd name="T68" fmla="*/ 42 w 282"/>
                <a:gd name="T69" fmla="*/ 175 h 192"/>
                <a:gd name="T70" fmla="*/ 22 w 282"/>
                <a:gd name="T71" fmla="*/ 182 h 192"/>
                <a:gd name="T72" fmla="*/ 3 w 282"/>
                <a:gd name="T73" fmla="*/ 192 h 192"/>
                <a:gd name="T74" fmla="*/ 0 w 282"/>
                <a:gd name="T75" fmla="*/ 185 h 192"/>
                <a:gd name="T76" fmla="*/ 0 w 282"/>
                <a:gd name="T77" fmla="*/ 185 h 192"/>
                <a:gd name="T78" fmla="*/ 5 w 282"/>
                <a:gd name="T79" fmla="*/ 145 h 192"/>
                <a:gd name="T80" fmla="*/ 9 w 282"/>
                <a:gd name="T81" fmla="*/ 124 h 192"/>
                <a:gd name="T82" fmla="*/ 13 w 282"/>
                <a:gd name="T83" fmla="*/ 102 h 192"/>
                <a:gd name="T84" fmla="*/ 19 w 282"/>
                <a:gd name="T85" fmla="*/ 82 h 192"/>
                <a:gd name="T86" fmla="*/ 27 w 282"/>
                <a:gd name="T87" fmla="*/ 64 h 192"/>
                <a:gd name="T88" fmla="*/ 37 w 282"/>
                <a:gd name="T89" fmla="*/ 47 h 192"/>
                <a:gd name="T90" fmla="*/ 45 w 282"/>
                <a:gd name="T91" fmla="*/ 38 h 192"/>
                <a:gd name="T92" fmla="*/ 52 w 282"/>
                <a:gd name="T93" fmla="*/ 31 h 192"/>
                <a:gd name="T94" fmla="*/ 52 w 282"/>
                <a:gd name="T95" fmla="*/ 31 h 192"/>
                <a:gd name="T96" fmla="*/ 63 w 282"/>
                <a:gd name="T97" fmla="*/ 23 h 192"/>
                <a:gd name="T98" fmla="*/ 77 w 282"/>
                <a:gd name="T99" fmla="*/ 16 h 192"/>
                <a:gd name="T100" fmla="*/ 77 w 282"/>
                <a:gd name="T101" fmla="*/ 16 h 192"/>
                <a:gd name="T102" fmla="*/ 93 w 282"/>
                <a:gd name="T103" fmla="*/ 8 h 192"/>
                <a:gd name="T104" fmla="*/ 110 w 282"/>
                <a:gd name="T105" fmla="*/ 4 h 192"/>
                <a:gd name="T106" fmla="*/ 128 w 282"/>
                <a:gd name="T107" fmla="*/ 1 h 192"/>
                <a:gd name="T108" fmla="*/ 147 w 282"/>
                <a:gd name="T109" fmla="*/ 0 h 192"/>
                <a:gd name="T110" fmla="*/ 165 w 282"/>
                <a:gd name="T111" fmla="*/ 0 h 192"/>
                <a:gd name="T112" fmla="*/ 182 w 282"/>
                <a:gd name="T113" fmla="*/ 1 h 192"/>
                <a:gd name="T114" fmla="*/ 216 w 282"/>
                <a:gd name="T115" fmla="*/ 6 h 192"/>
                <a:gd name="T116" fmla="*/ 216 w 282"/>
                <a:gd name="T117" fmla="*/ 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192">
                  <a:moveTo>
                    <a:pt x="216" y="6"/>
                  </a:moveTo>
                  <a:lnTo>
                    <a:pt x="216" y="6"/>
                  </a:lnTo>
                  <a:lnTo>
                    <a:pt x="234" y="10"/>
                  </a:lnTo>
                  <a:lnTo>
                    <a:pt x="248" y="14"/>
                  </a:lnTo>
                  <a:lnTo>
                    <a:pt x="259" y="21"/>
                  </a:lnTo>
                  <a:lnTo>
                    <a:pt x="269" y="28"/>
                  </a:lnTo>
                  <a:lnTo>
                    <a:pt x="276" y="37"/>
                  </a:lnTo>
                  <a:lnTo>
                    <a:pt x="280" y="45"/>
                  </a:lnTo>
                  <a:lnTo>
                    <a:pt x="282" y="54"/>
                  </a:lnTo>
                  <a:lnTo>
                    <a:pt x="282" y="61"/>
                  </a:lnTo>
                  <a:lnTo>
                    <a:pt x="282" y="61"/>
                  </a:lnTo>
                  <a:lnTo>
                    <a:pt x="282" y="61"/>
                  </a:lnTo>
                  <a:lnTo>
                    <a:pt x="279" y="67"/>
                  </a:lnTo>
                  <a:lnTo>
                    <a:pt x="276" y="72"/>
                  </a:lnTo>
                  <a:lnTo>
                    <a:pt x="270" y="78"/>
                  </a:lnTo>
                  <a:lnTo>
                    <a:pt x="265" y="82"/>
                  </a:lnTo>
                  <a:lnTo>
                    <a:pt x="256" y="87"/>
                  </a:lnTo>
                  <a:lnTo>
                    <a:pt x="248" y="89"/>
                  </a:lnTo>
                  <a:lnTo>
                    <a:pt x="236" y="92"/>
                  </a:lnTo>
                  <a:lnTo>
                    <a:pt x="225" y="94"/>
                  </a:lnTo>
                  <a:lnTo>
                    <a:pt x="225" y="94"/>
                  </a:lnTo>
                  <a:lnTo>
                    <a:pt x="180" y="97"/>
                  </a:lnTo>
                  <a:lnTo>
                    <a:pt x="157" y="98"/>
                  </a:lnTo>
                  <a:lnTo>
                    <a:pt x="137" y="102"/>
                  </a:lnTo>
                  <a:lnTo>
                    <a:pt x="127" y="106"/>
                  </a:lnTo>
                  <a:lnTo>
                    <a:pt x="118" y="111"/>
                  </a:lnTo>
                  <a:lnTo>
                    <a:pt x="110" y="115"/>
                  </a:lnTo>
                  <a:lnTo>
                    <a:pt x="103" y="122"/>
                  </a:lnTo>
                  <a:lnTo>
                    <a:pt x="96" y="131"/>
                  </a:lnTo>
                  <a:lnTo>
                    <a:pt x="91" y="141"/>
                  </a:lnTo>
                  <a:lnTo>
                    <a:pt x="87" y="153"/>
                  </a:lnTo>
                  <a:lnTo>
                    <a:pt x="84" y="166"/>
                  </a:lnTo>
                  <a:lnTo>
                    <a:pt x="84" y="166"/>
                  </a:lnTo>
                  <a:lnTo>
                    <a:pt x="63" y="169"/>
                  </a:lnTo>
                  <a:lnTo>
                    <a:pt x="42" y="175"/>
                  </a:lnTo>
                  <a:lnTo>
                    <a:pt x="22" y="182"/>
                  </a:lnTo>
                  <a:lnTo>
                    <a:pt x="3" y="192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5" y="145"/>
                  </a:lnTo>
                  <a:lnTo>
                    <a:pt x="9" y="124"/>
                  </a:lnTo>
                  <a:lnTo>
                    <a:pt x="13" y="102"/>
                  </a:lnTo>
                  <a:lnTo>
                    <a:pt x="19" y="82"/>
                  </a:lnTo>
                  <a:lnTo>
                    <a:pt x="27" y="64"/>
                  </a:lnTo>
                  <a:lnTo>
                    <a:pt x="37" y="47"/>
                  </a:lnTo>
                  <a:lnTo>
                    <a:pt x="45" y="38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63" y="23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93" y="8"/>
                  </a:lnTo>
                  <a:lnTo>
                    <a:pt x="110" y="4"/>
                  </a:lnTo>
                  <a:lnTo>
                    <a:pt x="128" y="1"/>
                  </a:lnTo>
                  <a:lnTo>
                    <a:pt x="147" y="0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216" y="6"/>
                  </a:lnTo>
                  <a:lnTo>
                    <a:pt x="216" y="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6" name="Freeform 163">
              <a:extLst>
                <a:ext uri="{FF2B5EF4-FFF2-40B4-BE49-F238E27FC236}">
                  <a16:creationId xmlns:a16="http://schemas.microsoft.com/office/drawing/2014/main" id="{ACC30E2D-B123-FA2F-8B77-5086DD69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47900"/>
              <a:ext cx="338138" cy="993775"/>
            </a:xfrm>
            <a:custGeom>
              <a:avLst/>
              <a:gdLst>
                <a:gd name="T0" fmla="*/ 639 w 639"/>
                <a:gd name="T1" fmla="*/ 0 h 1878"/>
                <a:gd name="T2" fmla="*/ 632 w 639"/>
                <a:gd name="T3" fmla="*/ 90 h 1878"/>
                <a:gd name="T4" fmla="*/ 611 w 639"/>
                <a:gd name="T5" fmla="*/ 305 h 1878"/>
                <a:gd name="T6" fmla="*/ 594 w 639"/>
                <a:gd name="T7" fmla="*/ 431 h 1878"/>
                <a:gd name="T8" fmla="*/ 574 w 639"/>
                <a:gd name="T9" fmla="*/ 555 h 1878"/>
                <a:gd name="T10" fmla="*/ 550 w 639"/>
                <a:gd name="T11" fmla="*/ 664 h 1878"/>
                <a:gd name="T12" fmla="*/ 528 w 639"/>
                <a:gd name="T13" fmla="*/ 730 h 1878"/>
                <a:gd name="T14" fmla="*/ 520 w 639"/>
                <a:gd name="T15" fmla="*/ 748 h 1878"/>
                <a:gd name="T16" fmla="*/ 427 w 639"/>
                <a:gd name="T17" fmla="*/ 958 h 1878"/>
                <a:gd name="T18" fmla="*/ 398 w 639"/>
                <a:gd name="T19" fmla="*/ 1037 h 1878"/>
                <a:gd name="T20" fmla="*/ 368 w 639"/>
                <a:gd name="T21" fmla="*/ 1122 h 1878"/>
                <a:gd name="T22" fmla="*/ 342 w 639"/>
                <a:gd name="T23" fmla="*/ 1214 h 1878"/>
                <a:gd name="T24" fmla="*/ 318 w 639"/>
                <a:gd name="T25" fmla="*/ 1319 h 1878"/>
                <a:gd name="T26" fmla="*/ 297 w 639"/>
                <a:gd name="T27" fmla="*/ 1436 h 1878"/>
                <a:gd name="T28" fmla="*/ 281 w 639"/>
                <a:gd name="T29" fmla="*/ 1542 h 1878"/>
                <a:gd name="T30" fmla="*/ 251 w 639"/>
                <a:gd name="T31" fmla="*/ 1765 h 1878"/>
                <a:gd name="T32" fmla="*/ 231 w 639"/>
                <a:gd name="T33" fmla="*/ 1876 h 1878"/>
                <a:gd name="T34" fmla="*/ 193 w 639"/>
                <a:gd name="T35" fmla="*/ 1841 h 1878"/>
                <a:gd name="T36" fmla="*/ 115 w 639"/>
                <a:gd name="T37" fmla="*/ 1767 h 1878"/>
                <a:gd name="T38" fmla="*/ 79 w 639"/>
                <a:gd name="T39" fmla="*/ 1726 h 1878"/>
                <a:gd name="T40" fmla="*/ 48 w 639"/>
                <a:gd name="T41" fmla="*/ 1683 h 1878"/>
                <a:gd name="T42" fmla="*/ 22 w 639"/>
                <a:gd name="T43" fmla="*/ 1637 h 1878"/>
                <a:gd name="T44" fmla="*/ 7 w 639"/>
                <a:gd name="T45" fmla="*/ 1588 h 1878"/>
                <a:gd name="T46" fmla="*/ 1 w 639"/>
                <a:gd name="T47" fmla="*/ 1535 h 1878"/>
                <a:gd name="T48" fmla="*/ 3 w 639"/>
                <a:gd name="T49" fmla="*/ 1463 h 1878"/>
                <a:gd name="T50" fmla="*/ 10 w 639"/>
                <a:gd name="T51" fmla="*/ 1244 h 1878"/>
                <a:gd name="T52" fmla="*/ 10 w 639"/>
                <a:gd name="T53" fmla="*/ 1098 h 1878"/>
                <a:gd name="T54" fmla="*/ 3 w 639"/>
                <a:gd name="T55" fmla="*/ 990 h 1878"/>
                <a:gd name="T56" fmla="*/ 0 w 639"/>
                <a:gd name="T57" fmla="*/ 954 h 1878"/>
                <a:gd name="T58" fmla="*/ 75 w 639"/>
                <a:gd name="T59" fmla="*/ 916 h 1878"/>
                <a:gd name="T60" fmla="*/ 143 w 639"/>
                <a:gd name="T61" fmla="*/ 870 h 1878"/>
                <a:gd name="T62" fmla="*/ 204 w 639"/>
                <a:gd name="T63" fmla="*/ 821 h 1878"/>
                <a:gd name="T64" fmla="*/ 258 w 639"/>
                <a:gd name="T65" fmla="*/ 768 h 1878"/>
                <a:gd name="T66" fmla="*/ 305 w 639"/>
                <a:gd name="T67" fmla="*/ 717 h 1878"/>
                <a:gd name="T68" fmla="*/ 342 w 639"/>
                <a:gd name="T69" fmla="*/ 669 h 1878"/>
                <a:gd name="T70" fmla="*/ 372 w 639"/>
                <a:gd name="T71" fmla="*/ 625 h 1878"/>
                <a:gd name="T72" fmla="*/ 393 w 639"/>
                <a:gd name="T73" fmla="*/ 589 h 1878"/>
                <a:gd name="T74" fmla="*/ 412 w 639"/>
                <a:gd name="T75" fmla="*/ 549 h 1878"/>
                <a:gd name="T76" fmla="*/ 443 w 639"/>
                <a:gd name="T77" fmla="*/ 466 h 1878"/>
                <a:gd name="T78" fmla="*/ 473 w 639"/>
                <a:gd name="T79" fmla="*/ 363 h 1878"/>
                <a:gd name="T80" fmla="*/ 479 w 639"/>
                <a:gd name="T81" fmla="*/ 333 h 1878"/>
                <a:gd name="T82" fmla="*/ 480 w 639"/>
                <a:gd name="T83" fmla="*/ 322 h 1878"/>
                <a:gd name="T84" fmla="*/ 481 w 639"/>
                <a:gd name="T85" fmla="*/ 313 h 1878"/>
                <a:gd name="T86" fmla="*/ 513 w 639"/>
                <a:gd name="T87" fmla="*/ 231 h 1878"/>
                <a:gd name="T88" fmla="*/ 552 w 639"/>
                <a:gd name="T89" fmla="*/ 153 h 1878"/>
                <a:gd name="T90" fmla="*/ 639 w 639"/>
                <a:gd name="T91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9" h="1878">
                  <a:moveTo>
                    <a:pt x="639" y="0"/>
                  </a:moveTo>
                  <a:lnTo>
                    <a:pt x="639" y="0"/>
                  </a:lnTo>
                  <a:lnTo>
                    <a:pt x="639" y="0"/>
                  </a:lnTo>
                  <a:lnTo>
                    <a:pt x="632" y="90"/>
                  </a:lnTo>
                  <a:lnTo>
                    <a:pt x="624" y="188"/>
                  </a:lnTo>
                  <a:lnTo>
                    <a:pt x="611" y="305"/>
                  </a:lnTo>
                  <a:lnTo>
                    <a:pt x="602" y="367"/>
                  </a:lnTo>
                  <a:lnTo>
                    <a:pt x="594" y="431"/>
                  </a:lnTo>
                  <a:lnTo>
                    <a:pt x="584" y="494"/>
                  </a:lnTo>
                  <a:lnTo>
                    <a:pt x="574" y="555"/>
                  </a:lnTo>
                  <a:lnTo>
                    <a:pt x="562" y="612"/>
                  </a:lnTo>
                  <a:lnTo>
                    <a:pt x="550" y="664"/>
                  </a:lnTo>
                  <a:lnTo>
                    <a:pt x="535" y="710"/>
                  </a:lnTo>
                  <a:lnTo>
                    <a:pt x="528" y="730"/>
                  </a:lnTo>
                  <a:lnTo>
                    <a:pt x="520" y="748"/>
                  </a:lnTo>
                  <a:lnTo>
                    <a:pt x="520" y="748"/>
                  </a:lnTo>
                  <a:lnTo>
                    <a:pt x="459" y="886"/>
                  </a:lnTo>
                  <a:lnTo>
                    <a:pt x="427" y="958"/>
                  </a:lnTo>
                  <a:lnTo>
                    <a:pt x="412" y="997"/>
                  </a:lnTo>
                  <a:lnTo>
                    <a:pt x="398" y="1037"/>
                  </a:lnTo>
                  <a:lnTo>
                    <a:pt x="382" y="1078"/>
                  </a:lnTo>
                  <a:lnTo>
                    <a:pt x="368" y="1122"/>
                  </a:lnTo>
                  <a:lnTo>
                    <a:pt x="355" y="1167"/>
                  </a:lnTo>
                  <a:lnTo>
                    <a:pt x="342" y="1214"/>
                  </a:lnTo>
                  <a:lnTo>
                    <a:pt x="329" y="1265"/>
                  </a:lnTo>
                  <a:lnTo>
                    <a:pt x="318" y="1319"/>
                  </a:lnTo>
                  <a:lnTo>
                    <a:pt x="307" y="137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81" y="1542"/>
                  </a:lnTo>
                  <a:lnTo>
                    <a:pt x="265" y="1653"/>
                  </a:lnTo>
                  <a:lnTo>
                    <a:pt x="251" y="1765"/>
                  </a:lnTo>
                  <a:lnTo>
                    <a:pt x="237" y="1878"/>
                  </a:lnTo>
                  <a:lnTo>
                    <a:pt x="231" y="1876"/>
                  </a:lnTo>
                  <a:lnTo>
                    <a:pt x="231" y="1876"/>
                  </a:lnTo>
                  <a:lnTo>
                    <a:pt x="193" y="1841"/>
                  </a:lnTo>
                  <a:lnTo>
                    <a:pt x="153" y="1805"/>
                  </a:lnTo>
                  <a:lnTo>
                    <a:pt x="115" y="1767"/>
                  </a:lnTo>
                  <a:lnTo>
                    <a:pt x="96" y="1747"/>
                  </a:lnTo>
                  <a:lnTo>
                    <a:pt x="79" y="1726"/>
                  </a:lnTo>
                  <a:lnTo>
                    <a:pt x="62" y="1704"/>
                  </a:lnTo>
                  <a:lnTo>
                    <a:pt x="48" y="1683"/>
                  </a:lnTo>
                  <a:lnTo>
                    <a:pt x="34" y="1660"/>
                  </a:lnTo>
                  <a:lnTo>
                    <a:pt x="22" y="1637"/>
                  </a:lnTo>
                  <a:lnTo>
                    <a:pt x="14" y="1613"/>
                  </a:lnTo>
                  <a:lnTo>
                    <a:pt x="7" y="1588"/>
                  </a:lnTo>
                  <a:lnTo>
                    <a:pt x="3" y="156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3" y="1463"/>
                  </a:lnTo>
                  <a:lnTo>
                    <a:pt x="4" y="1390"/>
                  </a:lnTo>
                  <a:lnTo>
                    <a:pt x="10" y="1244"/>
                  </a:lnTo>
                  <a:lnTo>
                    <a:pt x="10" y="1170"/>
                  </a:lnTo>
                  <a:lnTo>
                    <a:pt x="10" y="1098"/>
                  </a:lnTo>
                  <a:lnTo>
                    <a:pt x="5" y="1025"/>
                  </a:lnTo>
                  <a:lnTo>
                    <a:pt x="3" y="990"/>
                  </a:lnTo>
                  <a:lnTo>
                    <a:pt x="0" y="954"/>
                  </a:lnTo>
                  <a:lnTo>
                    <a:pt x="0" y="954"/>
                  </a:lnTo>
                  <a:lnTo>
                    <a:pt x="38" y="936"/>
                  </a:lnTo>
                  <a:lnTo>
                    <a:pt x="75" y="916"/>
                  </a:lnTo>
                  <a:lnTo>
                    <a:pt x="109" y="893"/>
                  </a:lnTo>
                  <a:lnTo>
                    <a:pt x="143" y="870"/>
                  </a:lnTo>
                  <a:lnTo>
                    <a:pt x="175" y="846"/>
                  </a:lnTo>
                  <a:lnTo>
                    <a:pt x="204" y="821"/>
                  </a:lnTo>
                  <a:lnTo>
                    <a:pt x="233" y="795"/>
                  </a:lnTo>
                  <a:lnTo>
                    <a:pt x="258" y="768"/>
                  </a:lnTo>
                  <a:lnTo>
                    <a:pt x="283" y="743"/>
                  </a:lnTo>
                  <a:lnTo>
                    <a:pt x="305" y="717"/>
                  </a:lnTo>
                  <a:lnTo>
                    <a:pt x="325" y="691"/>
                  </a:lnTo>
                  <a:lnTo>
                    <a:pt x="342" y="669"/>
                  </a:lnTo>
                  <a:lnTo>
                    <a:pt x="359" y="646"/>
                  </a:lnTo>
                  <a:lnTo>
                    <a:pt x="372" y="625"/>
                  </a:lnTo>
                  <a:lnTo>
                    <a:pt x="393" y="589"/>
                  </a:lnTo>
                  <a:lnTo>
                    <a:pt x="393" y="589"/>
                  </a:lnTo>
                  <a:lnTo>
                    <a:pt x="403" y="569"/>
                  </a:lnTo>
                  <a:lnTo>
                    <a:pt x="412" y="549"/>
                  </a:lnTo>
                  <a:lnTo>
                    <a:pt x="429" y="508"/>
                  </a:lnTo>
                  <a:lnTo>
                    <a:pt x="443" y="466"/>
                  </a:lnTo>
                  <a:lnTo>
                    <a:pt x="456" y="426"/>
                  </a:lnTo>
                  <a:lnTo>
                    <a:pt x="473" y="363"/>
                  </a:lnTo>
                  <a:lnTo>
                    <a:pt x="479" y="338"/>
                  </a:lnTo>
                  <a:lnTo>
                    <a:pt x="479" y="333"/>
                  </a:lnTo>
                  <a:lnTo>
                    <a:pt x="479" y="333"/>
                  </a:lnTo>
                  <a:lnTo>
                    <a:pt x="480" y="322"/>
                  </a:lnTo>
                  <a:lnTo>
                    <a:pt x="481" y="313"/>
                  </a:lnTo>
                  <a:lnTo>
                    <a:pt x="481" y="313"/>
                  </a:lnTo>
                  <a:lnTo>
                    <a:pt x="496" y="272"/>
                  </a:lnTo>
                  <a:lnTo>
                    <a:pt x="513" y="231"/>
                  </a:lnTo>
                  <a:lnTo>
                    <a:pt x="531" y="191"/>
                  </a:lnTo>
                  <a:lnTo>
                    <a:pt x="552" y="153"/>
                  </a:lnTo>
                  <a:lnTo>
                    <a:pt x="595" y="7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7" name="Freeform 164">
              <a:extLst>
                <a:ext uri="{FF2B5EF4-FFF2-40B4-BE49-F238E27FC236}">
                  <a16:creationId xmlns:a16="http://schemas.microsoft.com/office/drawing/2014/main" id="{A6F0115F-0228-4FD8-DE1E-8C48FDBC4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47900"/>
              <a:ext cx="338138" cy="993775"/>
            </a:xfrm>
            <a:custGeom>
              <a:avLst/>
              <a:gdLst>
                <a:gd name="T0" fmla="*/ 639 w 639"/>
                <a:gd name="T1" fmla="*/ 0 h 1878"/>
                <a:gd name="T2" fmla="*/ 632 w 639"/>
                <a:gd name="T3" fmla="*/ 90 h 1878"/>
                <a:gd name="T4" fmla="*/ 611 w 639"/>
                <a:gd name="T5" fmla="*/ 305 h 1878"/>
                <a:gd name="T6" fmla="*/ 594 w 639"/>
                <a:gd name="T7" fmla="*/ 431 h 1878"/>
                <a:gd name="T8" fmla="*/ 574 w 639"/>
                <a:gd name="T9" fmla="*/ 555 h 1878"/>
                <a:gd name="T10" fmla="*/ 550 w 639"/>
                <a:gd name="T11" fmla="*/ 664 h 1878"/>
                <a:gd name="T12" fmla="*/ 528 w 639"/>
                <a:gd name="T13" fmla="*/ 730 h 1878"/>
                <a:gd name="T14" fmla="*/ 520 w 639"/>
                <a:gd name="T15" fmla="*/ 748 h 1878"/>
                <a:gd name="T16" fmla="*/ 427 w 639"/>
                <a:gd name="T17" fmla="*/ 958 h 1878"/>
                <a:gd name="T18" fmla="*/ 398 w 639"/>
                <a:gd name="T19" fmla="*/ 1037 h 1878"/>
                <a:gd name="T20" fmla="*/ 368 w 639"/>
                <a:gd name="T21" fmla="*/ 1122 h 1878"/>
                <a:gd name="T22" fmla="*/ 342 w 639"/>
                <a:gd name="T23" fmla="*/ 1214 h 1878"/>
                <a:gd name="T24" fmla="*/ 318 w 639"/>
                <a:gd name="T25" fmla="*/ 1319 h 1878"/>
                <a:gd name="T26" fmla="*/ 297 w 639"/>
                <a:gd name="T27" fmla="*/ 1436 h 1878"/>
                <a:gd name="T28" fmla="*/ 281 w 639"/>
                <a:gd name="T29" fmla="*/ 1542 h 1878"/>
                <a:gd name="T30" fmla="*/ 251 w 639"/>
                <a:gd name="T31" fmla="*/ 1765 h 1878"/>
                <a:gd name="T32" fmla="*/ 231 w 639"/>
                <a:gd name="T33" fmla="*/ 1876 h 1878"/>
                <a:gd name="T34" fmla="*/ 193 w 639"/>
                <a:gd name="T35" fmla="*/ 1841 h 1878"/>
                <a:gd name="T36" fmla="*/ 115 w 639"/>
                <a:gd name="T37" fmla="*/ 1767 h 1878"/>
                <a:gd name="T38" fmla="*/ 79 w 639"/>
                <a:gd name="T39" fmla="*/ 1726 h 1878"/>
                <a:gd name="T40" fmla="*/ 48 w 639"/>
                <a:gd name="T41" fmla="*/ 1683 h 1878"/>
                <a:gd name="T42" fmla="*/ 22 w 639"/>
                <a:gd name="T43" fmla="*/ 1637 h 1878"/>
                <a:gd name="T44" fmla="*/ 7 w 639"/>
                <a:gd name="T45" fmla="*/ 1588 h 1878"/>
                <a:gd name="T46" fmla="*/ 1 w 639"/>
                <a:gd name="T47" fmla="*/ 1535 h 1878"/>
                <a:gd name="T48" fmla="*/ 3 w 639"/>
                <a:gd name="T49" fmla="*/ 1463 h 1878"/>
                <a:gd name="T50" fmla="*/ 10 w 639"/>
                <a:gd name="T51" fmla="*/ 1244 h 1878"/>
                <a:gd name="T52" fmla="*/ 10 w 639"/>
                <a:gd name="T53" fmla="*/ 1098 h 1878"/>
                <a:gd name="T54" fmla="*/ 3 w 639"/>
                <a:gd name="T55" fmla="*/ 990 h 1878"/>
                <a:gd name="T56" fmla="*/ 0 w 639"/>
                <a:gd name="T57" fmla="*/ 954 h 1878"/>
                <a:gd name="T58" fmla="*/ 75 w 639"/>
                <a:gd name="T59" fmla="*/ 916 h 1878"/>
                <a:gd name="T60" fmla="*/ 143 w 639"/>
                <a:gd name="T61" fmla="*/ 870 h 1878"/>
                <a:gd name="T62" fmla="*/ 204 w 639"/>
                <a:gd name="T63" fmla="*/ 821 h 1878"/>
                <a:gd name="T64" fmla="*/ 258 w 639"/>
                <a:gd name="T65" fmla="*/ 768 h 1878"/>
                <a:gd name="T66" fmla="*/ 305 w 639"/>
                <a:gd name="T67" fmla="*/ 717 h 1878"/>
                <a:gd name="T68" fmla="*/ 342 w 639"/>
                <a:gd name="T69" fmla="*/ 669 h 1878"/>
                <a:gd name="T70" fmla="*/ 372 w 639"/>
                <a:gd name="T71" fmla="*/ 625 h 1878"/>
                <a:gd name="T72" fmla="*/ 393 w 639"/>
                <a:gd name="T73" fmla="*/ 589 h 1878"/>
                <a:gd name="T74" fmla="*/ 412 w 639"/>
                <a:gd name="T75" fmla="*/ 549 h 1878"/>
                <a:gd name="T76" fmla="*/ 443 w 639"/>
                <a:gd name="T77" fmla="*/ 466 h 1878"/>
                <a:gd name="T78" fmla="*/ 473 w 639"/>
                <a:gd name="T79" fmla="*/ 363 h 1878"/>
                <a:gd name="T80" fmla="*/ 479 w 639"/>
                <a:gd name="T81" fmla="*/ 333 h 1878"/>
                <a:gd name="T82" fmla="*/ 480 w 639"/>
                <a:gd name="T83" fmla="*/ 322 h 1878"/>
                <a:gd name="T84" fmla="*/ 481 w 639"/>
                <a:gd name="T85" fmla="*/ 313 h 1878"/>
                <a:gd name="T86" fmla="*/ 513 w 639"/>
                <a:gd name="T87" fmla="*/ 231 h 1878"/>
                <a:gd name="T88" fmla="*/ 552 w 639"/>
                <a:gd name="T89" fmla="*/ 153 h 1878"/>
                <a:gd name="T90" fmla="*/ 639 w 639"/>
                <a:gd name="T91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9" h="1878">
                  <a:moveTo>
                    <a:pt x="639" y="0"/>
                  </a:moveTo>
                  <a:lnTo>
                    <a:pt x="639" y="0"/>
                  </a:lnTo>
                  <a:lnTo>
                    <a:pt x="639" y="0"/>
                  </a:lnTo>
                  <a:lnTo>
                    <a:pt x="632" y="90"/>
                  </a:lnTo>
                  <a:lnTo>
                    <a:pt x="624" y="188"/>
                  </a:lnTo>
                  <a:lnTo>
                    <a:pt x="611" y="305"/>
                  </a:lnTo>
                  <a:lnTo>
                    <a:pt x="602" y="367"/>
                  </a:lnTo>
                  <a:lnTo>
                    <a:pt x="594" y="431"/>
                  </a:lnTo>
                  <a:lnTo>
                    <a:pt x="584" y="494"/>
                  </a:lnTo>
                  <a:lnTo>
                    <a:pt x="574" y="555"/>
                  </a:lnTo>
                  <a:lnTo>
                    <a:pt x="562" y="612"/>
                  </a:lnTo>
                  <a:lnTo>
                    <a:pt x="550" y="664"/>
                  </a:lnTo>
                  <a:lnTo>
                    <a:pt x="535" y="710"/>
                  </a:lnTo>
                  <a:lnTo>
                    <a:pt x="528" y="730"/>
                  </a:lnTo>
                  <a:lnTo>
                    <a:pt x="520" y="748"/>
                  </a:lnTo>
                  <a:lnTo>
                    <a:pt x="520" y="748"/>
                  </a:lnTo>
                  <a:lnTo>
                    <a:pt x="459" y="886"/>
                  </a:lnTo>
                  <a:lnTo>
                    <a:pt x="427" y="958"/>
                  </a:lnTo>
                  <a:lnTo>
                    <a:pt x="412" y="997"/>
                  </a:lnTo>
                  <a:lnTo>
                    <a:pt x="398" y="1037"/>
                  </a:lnTo>
                  <a:lnTo>
                    <a:pt x="382" y="1078"/>
                  </a:lnTo>
                  <a:lnTo>
                    <a:pt x="368" y="1122"/>
                  </a:lnTo>
                  <a:lnTo>
                    <a:pt x="355" y="1167"/>
                  </a:lnTo>
                  <a:lnTo>
                    <a:pt x="342" y="1214"/>
                  </a:lnTo>
                  <a:lnTo>
                    <a:pt x="329" y="1265"/>
                  </a:lnTo>
                  <a:lnTo>
                    <a:pt x="318" y="1319"/>
                  </a:lnTo>
                  <a:lnTo>
                    <a:pt x="307" y="137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81" y="1542"/>
                  </a:lnTo>
                  <a:lnTo>
                    <a:pt x="265" y="1653"/>
                  </a:lnTo>
                  <a:lnTo>
                    <a:pt x="251" y="1765"/>
                  </a:lnTo>
                  <a:lnTo>
                    <a:pt x="237" y="1878"/>
                  </a:lnTo>
                  <a:lnTo>
                    <a:pt x="231" y="1876"/>
                  </a:lnTo>
                  <a:lnTo>
                    <a:pt x="231" y="1876"/>
                  </a:lnTo>
                  <a:lnTo>
                    <a:pt x="193" y="1841"/>
                  </a:lnTo>
                  <a:lnTo>
                    <a:pt x="153" y="1805"/>
                  </a:lnTo>
                  <a:lnTo>
                    <a:pt x="115" y="1767"/>
                  </a:lnTo>
                  <a:lnTo>
                    <a:pt x="96" y="1747"/>
                  </a:lnTo>
                  <a:lnTo>
                    <a:pt x="79" y="1726"/>
                  </a:lnTo>
                  <a:lnTo>
                    <a:pt x="62" y="1704"/>
                  </a:lnTo>
                  <a:lnTo>
                    <a:pt x="48" y="1683"/>
                  </a:lnTo>
                  <a:lnTo>
                    <a:pt x="34" y="1660"/>
                  </a:lnTo>
                  <a:lnTo>
                    <a:pt x="22" y="1637"/>
                  </a:lnTo>
                  <a:lnTo>
                    <a:pt x="14" y="1613"/>
                  </a:lnTo>
                  <a:lnTo>
                    <a:pt x="7" y="1588"/>
                  </a:lnTo>
                  <a:lnTo>
                    <a:pt x="3" y="156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3" y="1463"/>
                  </a:lnTo>
                  <a:lnTo>
                    <a:pt x="4" y="1390"/>
                  </a:lnTo>
                  <a:lnTo>
                    <a:pt x="10" y="1244"/>
                  </a:lnTo>
                  <a:lnTo>
                    <a:pt x="10" y="1170"/>
                  </a:lnTo>
                  <a:lnTo>
                    <a:pt x="10" y="1098"/>
                  </a:lnTo>
                  <a:lnTo>
                    <a:pt x="5" y="1025"/>
                  </a:lnTo>
                  <a:lnTo>
                    <a:pt x="3" y="990"/>
                  </a:lnTo>
                  <a:lnTo>
                    <a:pt x="0" y="954"/>
                  </a:lnTo>
                  <a:lnTo>
                    <a:pt x="0" y="954"/>
                  </a:lnTo>
                  <a:lnTo>
                    <a:pt x="38" y="936"/>
                  </a:lnTo>
                  <a:lnTo>
                    <a:pt x="75" y="916"/>
                  </a:lnTo>
                  <a:lnTo>
                    <a:pt x="109" y="893"/>
                  </a:lnTo>
                  <a:lnTo>
                    <a:pt x="143" y="870"/>
                  </a:lnTo>
                  <a:lnTo>
                    <a:pt x="175" y="846"/>
                  </a:lnTo>
                  <a:lnTo>
                    <a:pt x="204" y="821"/>
                  </a:lnTo>
                  <a:lnTo>
                    <a:pt x="233" y="795"/>
                  </a:lnTo>
                  <a:lnTo>
                    <a:pt x="258" y="768"/>
                  </a:lnTo>
                  <a:lnTo>
                    <a:pt x="283" y="743"/>
                  </a:lnTo>
                  <a:lnTo>
                    <a:pt x="305" y="717"/>
                  </a:lnTo>
                  <a:lnTo>
                    <a:pt x="325" y="691"/>
                  </a:lnTo>
                  <a:lnTo>
                    <a:pt x="342" y="669"/>
                  </a:lnTo>
                  <a:lnTo>
                    <a:pt x="359" y="646"/>
                  </a:lnTo>
                  <a:lnTo>
                    <a:pt x="372" y="625"/>
                  </a:lnTo>
                  <a:lnTo>
                    <a:pt x="393" y="589"/>
                  </a:lnTo>
                  <a:lnTo>
                    <a:pt x="393" y="589"/>
                  </a:lnTo>
                  <a:lnTo>
                    <a:pt x="403" y="569"/>
                  </a:lnTo>
                  <a:lnTo>
                    <a:pt x="412" y="549"/>
                  </a:lnTo>
                  <a:lnTo>
                    <a:pt x="429" y="508"/>
                  </a:lnTo>
                  <a:lnTo>
                    <a:pt x="443" y="466"/>
                  </a:lnTo>
                  <a:lnTo>
                    <a:pt x="456" y="426"/>
                  </a:lnTo>
                  <a:lnTo>
                    <a:pt x="473" y="363"/>
                  </a:lnTo>
                  <a:lnTo>
                    <a:pt x="479" y="338"/>
                  </a:lnTo>
                  <a:lnTo>
                    <a:pt x="479" y="333"/>
                  </a:lnTo>
                  <a:lnTo>
                    <a:pt x="479" y="333"/>
                  </a:lnTo>
                  <a:lnTo>
                    <a:pt x="480" y="322"/>
                  </a:lnTo>
                  <a:lnTo>
                    <a:pt x="481" y="313"/>
                  </a:lnTo>
                  <a:lnTo>
                    <a:pt x="481" y="313"/>
                  </a:lnTo>
                  <a:lnTo>
                    <a:pt x="496" y="272"/>
                  </a:lnTo>
                  <a:lnTo>
                    <a:pt x="513" y="231"/>
                  </a:lnTo>
                  <a:lnTo>
                    <a:pt x="531" y="191"/>
                  </a:lnTo>
                  <a:lnTo>
                    <a:pt x="552" y="153"/>
                  </a:lnTo>
                  <a:lnTo>
                    <a:pt x="595" y="76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8" name="Freeform 165">
              <a:extLst>
                <a:ext uri="{FF2B5EF4-FFF2-40B4-BE49-F238E27FC236}">
                  <a16:creationId xmlns:a16="http://schemas.microsoft.com/office/drawing/2014/main" id="{EE0C673E-7E0E-DB88-6337-89AC0EBF6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2850" y="1255713"/>
              <a:ext cx="498475" cy="958850"/>
            </a:xfrm>
            <a:custGeom>
              <a:avLst/>
              <a:gdLst>
                <a:gd name="T0" fmla="*/ 942 w 942"/>
                <a:gd name="T1" fmla="*/ 677 h 1813"/>
                <a:gd name="T2" fmla="*/ 928 w 942"/>
                <a:gd name="T3" fmla="*/ 684 h 1813"/>
                <a:gd name="T4" fmla="*/ 917 w 942"/>
                <a:gd name="T5" fmla="*/ 692 h 1813"/>
                <a:gd name="T6" fmla="*/ 902 w 942"/>
                <a:gd name="T7" fmla="*/ 708 h 1813"/>
                <a:gd name="T8" fmla="*/ 884 w 942"/>
                <a:gd name="T9" fmla="*/ 743 h 1813"/>
                <a:gd name="T10" fmla="*/ 874 w 942"/>
                <a:gd name="T11" fmla="*/ 785 h 1813"/>
                <a:gd name="T12" fmla="*/ 865 w 942"/>
                <a:gd name="T13" fmla="*/ 846 h 1813"/>
                <a:gd name="T14" fmla="*/ 868 w 942"/>
                <a:gd name="T15" fmla="*/ 853 h 1813"/>
                <a:gd name="T16" fmla="*/ 844 w 942"/>
                <a:gd name="T17" fmla="*/ 874 h 1813"/>
                <a:gd name="T18" fmla="*/ 826 w 942"/>
                <a:gd name="T19" fmla="*/ 902 h 1813"/>
                <a:gd name="T20" fmla="*/ 819 w 942"/>
                <a:gd name="T21" fmla="*/ 922 h 1813"/>
                <a:gd name="T22" fmla="*/ 810 w 942"/>
                <a:gd name="T23" fmla="*/ 965 h 1813"/>
                <a:gd name="T24" fmla="*/ 803 w 942"/>
                <a:gd name="T25" fmla="*/ 1030 h 1813"/>
                <a:gd name="T26" fmla="*/ 794 w 942"/>
                <a:gd name="T27" fmla="*/ 1073 h 1813"/>
                <a:gd name="T28" fmla="*/ 783 w 942"/>
                <a:gd name="T29" fmla="*/ 1116 h 1813"/>
                <a:gd name="T30" fmla="*/ 769 w 942"/>
                <a:gd name="T31" fmla="*/ 1178 h 1813"/>
                <a:gd name="T32" fmla="*/ 763 w 942"/>
                <a:gd name="T33" fmla="*/ 1222 h 1813"/>
                <a:gd name="T34" fmla="*/ 763 w 942"/>
                <a:gd name="T35" fmla="*/ 1246 h 1813"/>
                <a:gd name="T36" fmla="*/ 767 w 942"/>
                <a:gd name="T37" fmla="*/ 1297 h 1813"/>
                <a:gd name="T38" fmla="*/ 776 w 942"/>
                <a:gd name="T39" fmla="*/ 1347 h 1813"/>
                <a:gd name="T40" fmla="*/ 800 w 942"/>
                <a:gd name="T41" fmla="*/ 1445 h 1813"/>
                <a:gd name="T42" fmla="*/ 806 w 942"/>
                <a:gd name="T43" fmla="*/ 1489 h 1813"/>
                <a:gd name="T44" fmla="*/ 811 w 942"/>
                <a:gd name="T45" fmla="*/ 1536 h 1813"/>
                <a:gd name="T46" fmla="*/ 811 w 942"/>
                <a:gd name="T47" fmla="*/ 1583 h 1813"/>
                <a:gd name="T48" fmla="*/ 806 w 942"/>
                <a:gd name="T49" fmla="*/ 1627 h 1813"/>
                <a:gd name="T50" fmla="*/ 802 w 942"/>
                <a:gd name="T51" fmla="*/ 1640 h 1813"/>
                <a:gd name="T52" fmla="*/ 789 w 942"/>
                <a:gd name="T53" fmla="*/ 1664 h 1813"/>
                <a:gd name="T54" fmla="*/ 763 w 942"/>
                <a:gd name="T55" fmla="*/ 1697 h 1813"/>
                <a:gd name="T56" fmla="*/ 701 w 942"/>
                <a:gd name="T57" fmla="*/ 1758 h 1813"/>
                <a:gd name="T58" fmla="*/ 664 w 942"/>
                <a:gd name="T59" fmla="*/ 1797 h 1813"/>
                <a:gd name="T60" fmla="*/ 650 w 942"/>
                <a:gd name="T61" fmla="*/ 1806 h 1813"/>
                <a:gd name="T62" fmla="*/ 635 w 942"/>
                <a:gd name="T63" fmla="*/ 1813 h 1813"/>
                <a:gd name="T64" fmla="*/ 509 w 942"/>
                <a:gd name="T65" fmla="*/ 1731 h 1813"/>
                <a:gd name="T66" fmla="*/ 412 w 942"/>
                <a:gd name="T67" fmla="*/ 1672 h 1813"/>
                <a:gd name="T68" fmla="*/ 353 w 942"/>
                <a:gd name="T69" fmla="*/ 1640 h 1813"/>
                <a:gd name="T70" fmla="*/ 338 w 942"/>
                <a:gd name="T71" fmla="*/ 1633 h 1813"/>
                <a:gd name="T72" fmla="*/ 289 w 942"/>
                <a:gd name="T73" fmla="*/ 1618 h 1813"/>
                <a:gd name="T74" fmla="*/ 225 w 942"/>
                <a:gd name="T75" fmla="*/ 1608 h 1813"/>
                <a:gd name="T76" fmla="*/ 155 w 942"/>
                <a:gd name="T77" fmla="*/ 1604 h 1813"/>
                <a:gd name="T78" fmla="*/ 88 w 942"/>
                <a:gd name="T79" fmla="*/ 1606 h 1813"/>
                <a:gd name="T80" fmla="*/ 64 w 942"/>
                <a:gd name="T81" fmla="*/ 1608 h 1813"/>
                <a:gd name="T82" fmla="*/ 24 w 942"/>
                <a:gd name="T83" fmla="*/ 1620 h 1813"/>
                <a:gd name="T84" fmla="*/ 11 w 942"/>
                <a:gd name="T85" fmla="*/ 1628 h 1813"/>
                <a:gd name="T86" fmla="*/ 4 w 942"/>
                <a:gd name="T87" fmla="*/ 1633 h 1813"/>
                <a:gd name="T88" fmla="*/ 2 w 942"/>
                <a:gd name="T89" fmla="*/ 1631 h 1813"/>
                <a:gd name="T90" fmla="*/ 0 w 942"/>
                <a:gd name="T91" fmla="*/ 1626 h 1813"/>
                <a:gd name="T92" fmla="*/ 6 w 942"/>
                <a:gd name="T93" fmla="*/ 1599 h 1813"/>
                <a:gd name="T94" fmla="*/ 29 w 942"/>
                <a:gd name="T95" fmla="*/ 1532 h 1813"/>
                <a:gd name="T96" fmla="*/ 78 w 942"/>
                <a:gd name="T97" fmla="*/ 1408 h 1813"/>
                <a:gd name="T98" fmla="*/ 137 w 942"/>
                <a:gd name="T99" fmla="*/ 1275 h 1813"/>
                <a:gd name="T100" fmla="*/ 219 w 942"/>
                <a:gd name="T101" fmla="*/ 1071 h 1813"/>
                <a:gd name="T102" fmla="*/ 395 w 942"/>
                <a:gd name="T103" fmla="*/ 631 h 1813"/>
                <a:gd name="T104" fmla="*/ 479 w 942"/>
                <a:gd name="T105" fmla="*/ 431 h 1813"/>
                <a:gd name="T106" fmla="*/ 527 w 942"/>
                <a:gd name="T107" fmla="*/ 330 h 1813"/>
                <a:gd name="T108" fmla="*/ 546 w 942"/>
                <a:gd name="T109" fmla="*/ 294 h 1813"/>
                <a:gd name="T110" fmla="*/ 573 w 942"/>
                <a:gd name="T111" fmla="*/ 255 h 1813"/>
                <a:gd name="T112" fmla="*/ 607 w 942"/>
                <a:gd name="T113" fmla="*/ 215 h 1813"/>
                <a:gd name="T114" fmla="*/ 645 w 942"/>
                <a:gd name="T115" fmla="*/ 177 h 1813"/>
                <a:gd name="T116" fmla="*/ 691 w 942"/>
                <a:gd name="T117" fmla="*/ 140 h 1813"/>
                <a:gd name="T118" fmla="*/ 740 w 942"/>
                <a:gd name="T119" fmla="*/ 103 h 1813"/>
                <a:gd name="T120" fmla="*/ 854 w 942"/>
                <a:gd name="T121" fmla="*/ 33 h 1813"/>
                <a:gd name="T122" fmla="*/ 917 w 942"/>
                <a:gd name="T123" fmla="*/ 0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2" h="1813">
                  <a:moveTo>
                    <a:pt x="917" y="0"/>
                  </a:moveTo>
                  <a:lnTo>
                    <a:pt x="942" y="677"/>
                  </a:lnTo>
                  <a:lnTo>
                    <a:pt x="942" y="677"/>
                  </a:lnTo>
                  <a:lnTo>
                    <a:pt x="928" y="684"/>
                  </a:lnTo>
                  <a:lnTo>
                    <a:pt x="917" y="692"/>
                  </a:lnTo>
                  <a:lnTo>
                    <a:pt x="917" y="692"/>
                  </a:lnTo>
                  <a:lnTo>
                    <a:pt x="910" y="699"/>
                  </a:lnTo>
                  <a:lnTo>
                    <a:pt x="902" y="708"/>
                  </a:lnTo>
                  <a:lnTo>
                    <a:pt x="892" y="725"/>
                  </a:lnTo>
                  <a:lnTo>
                    <a:pt x="884" y="743"/>
                  </a:lnTo>
                  <a:lnTo>
                    <a:pt x="878" y="763"/>
                  </a:lnTo>
                  <a:lnTo>
                    <a:pt x="874" y="785"/>
                  </a:lnTo>
                  <a:lnTo>
                    <a:pt x="870" y="806"/>
                  </a:lnTo>
                  <a:lnTo>
                    <a:pt x="865" y="846"/>
                  </a:lnTo>
                  <a:lnTo>
                    <a:pt x="868" y="853"/>
                  </a:lnTo>
                  <a:lnTo>
                    <a:pt x="868" y="853"/>
                  </a:lnTo>
                  <a:lnTo>
                    <a:pt x="856" y="863"/>
                  </a:lnTo>
                  <a:lnTo>
                    <a:pt x="844" y="874"/>
                  </a:lnTo>
                  <a:lnTo>
                    <a:pt x="834" y="887"/>
                  </a:lnTo>
                  <a:lnTo>
                    <a:pt x="826" y="902"/>
                  </a:lnTo>
                  <a:lnTo>
                    <a:pt x="826" y="902"/>
                  </a:lnTo>
                  <a:lnTo>
                    <a:pt x="819" y="922"/>
                  </a:lnTo>
                  <a:lnTo>
                    <a:pt x="814" y="944"/>
                  </a:lnTo>
                  <a:lnTo>
                    <a:pt x="810" y="965"/>
                  </a:lnTo>
                  <a:lnTo>
                    <a:pt x="807" y="986"/>
                  </a:lnTo>
                  <a:lnTo>
                    <a:pt x="803" y="1030"/>
                  </a:lnTo>
                  <a:lnTo>
                    <a:pt x="799" y="1052"/>
                  </a:lnTo>
                  <a:lnTo>
                    <a:pt x="794" y="1073"/>
                  </a:lnTo>
                  <a:lnTo>
                    <a:pt x="794" y="1073"/>
                  </a:lnTo>
                  <a:lnTo>
                    <a:pt x="783" y="1116"/>
                  </a:lnTo>
                  <a:lnTo>
                    <a:pt x="773" y="1157"/>
                  </a:lnTo>
                  <a:lnTo>
                    <a:pt x="769" y="1178"/>
                  </a:lnTo>
                  <a:lnTo>
                    <a:pt x="766" y="1199"/>
                  </a:lnTo>
                  <a:lnTo>
                    <a:pt x="763" y="1222"/>
                  </a:lnTo>
                  <a:lnTo>
                    <a:pt x="763" y="1246"/>
                  </a:lnTo>
                  <a:lnTo>
                    <a:pt x="763" y="1246"/>
                  </a:lnTo>
                  <a:lnTo>
                    <a:pt x="765" y="1272"/>
                  </a:lnTo>
                  <a:lnTo>
                    <a:pt x="767" y="1297"/>
                  </a:lnTo>
                  <a:lnTo>
                    <a:pt x="770" y="1323"/>
                  </a:lnTo>
                  <a:lnTo>
                    <a:pt x="776" y="1347"/>
                  </a:lnTo>
                  <a:lnTo>
                    <a:pt x="789" y="1395"/>
                  </a:lnTo>
                  <a:lnTo>
                    <a:pt x="800" y="1445"/>
                  </a:lnTo>
                  <a:lnTo>
                    <a:pt x="800" y="1445"/>
                  </a:lnTo>
                  <a:lnTo>
                    <a:pt x="806" y="1489"/>
                  </a:lnTo>
                  <a:lnTo>
                    <a:pt x="809" y="1512"/>
                  </a:lnTo>
                  <a:lnTo>
                    <a:pt x="811" y="1536"/>
                  </a:lnTo>
                  <a:lnTo>
                    <a:pt x="813" y="1560"/>
                  </a:lnTo>
                  <a:lnTo>
                    <a:pt x="811" y="1583"/>
                  </a:lnTo>
                  <a:lnTo>
                    <a:pt x="810" y="1606"/>
                  </a:lnTo>
                  <a:lnTo>
                    <a:pt x="806" y="1627"/>
                  </a:lnTo>
                  <a:lnTo>
                    <a:pt x="806" y="1627"/>
                  </a:lnTo>
                  <a:lnTo>
                    <a:pt x="802" y="1640"/>
                  </a:lnTo>
                  <a:lnTo>
                    <a:pt x="796" y="1651"/>
                  </a:lnTo>
                  <a:lnTo>
                    <a:pt x="789" y="1664"/>
                  </a:lnTo>
                  <a:lnTo>
                    <a:pt x="782" y="1675"/>
                  </a:lnTo>
                  <a:lnTo>
                    <a:pt x="763" y="1697"/>
                  </a:lnTo>
                  <a:lnTo>
                    <a:pt x="743" y="1718"/>
                  </a:lnTo>
                  <a:lnTo>
                    <a:pt x="701" y="1758"/>
                  </a:lnTo>
                  <a:lnTo>
                    <a:pt x="681" y="1778"/>
                  </a:lnTo>
                  <a:lnTo>
                    <a:pt x="664" y="1797"/>
                  </a:lnTo>
                  <a:lnTo>
                    <a:pt x="664" y="1797"/>
                  </a:lnTo>
                  <a:lnTo>
                    <a:pt x="650" y="1806"/>
                  </a:lnTo>
                  <a:lnTo>
                    <a:pt x="635" y="1813"/>
                  </a:lnTo>
                  <a:lnTo>
                    <a:pt x="635" y="1813"/>
                  </a:lnTo>
                  <a:lnTo>
                    <a:pt x="594" y="1786"/>
                  </a:lnTo>
                  <a:lnTo>
                    <a:pt x="509" y="1731"/>
                  </a:lnTo>
                  <a:lnTo>
                    <a:pt x="459" y="1701"/>
                  </a:lnTo>
                  <a:lnTo>
                    <a:pt x="412" y="1672"/>
                  </a:lnTo>
                  <a:lnTo>
                    <a:pt x="370" y="1648"/>
                  </a:lnTo>
                  <a:lnTo>
                    <a:pt x="353" y="1640"/>
                  </a:lnTo>
                  <a:lnTo>
                    <a:pt x="338" y="1633"/>
                  </a:lnTo>
                  <a:lnTo>
                    <a:pt x="338" y="1633"/>
                  </a:lnTo>
                  <a:lnTo>
                    <a:pt x="316" y="1626"/>
                  </a:lnTo>
                  <a:lnTo>
                    <a:pt x="289" y="1618"/>
                  </a:lnTo>
                  <a:lnTo>
                    <a:pt x="259" y="1613"/>
                  </a:lnTo>
                  <a:lnTo>
                    <a:pt x="225" y="1608"/>
                  </a:lnTo>
                  <a:lnTo>
                    <a:pt x="191" y="1606"/>
                  </a:lnTo>
                  <a:lnTo>
                    <a:pt x="155" y="1604"/>
                  </a:lnTo>
                  <a:lnTo>
                    <a:pt x="121" y="1603"/>
                  </a:lnTo>
                  <a:lnTo>
                    <a:pt x="88" y="1606"/>
                  </a:lnTo>
                  <a:lnTo>
                    <a:pt x="88" y="1606"/>
                  </a:lnTo>
                  <a:lnTo>
                    <a:pt x="64" y="1608"/>
                  </a:lnTo>
                  <a:lnTo>
                    <a:pt x="43" y="1613"/>
                  </a:lnTo>
                  <a:lnTo>
                    <a:pt x="24" y="1620"/>
                  </a:lnTo>
                  <a:lnTo>
                    <a:pt x="17" y="1624"/>
                  </a:lnTo>
                  <a:lnTo>
                    <a:pt x="11" y="1628"/>
                  </a:lnTo>
                  <a:lnTo>
                    <a:pt x="11" y="1628"/>
                  </a:lnTo>
                  <a:lnTo>
                    <a:pt x="4" y="1633"/>
                  </a:lnTo>
                  <a:lnTo>
                    <a:pt x="3" y="1633"/>
                  </a:lnTo>
                  <a:lnTo>
                    <a:pt x="2" y="1631"/>
                  </a:lnTo>
                  <a:lnTo>
                    <a:pt x="0" y="1630"/>
                  </a:lnTo>
                  <a:lnTo>
                    <a:pt x="0" y="1626"/>
                  </a:lnTo>
                  <a:lnTo>
                    <a:pt x="2" y="1614"/>
                  </a:lnTo>
                  <a:lnTo>
                    <a:pt x="6" y="1599"/>
                  </a:lnTo>
                  <a:lnTo>
                    <a:pt x="11" y="1580"/>
                  </a:lnTo>
                  <a:lnTo>
                    <a:pt x="29" y="1532"/>
                  </a:lnTo>
                  <a:lnTo>
                    <a:pt x="53" y="1472"/>
                  </a:lnTo>
                  <a:lnTo>
                    <a:pt x="78" y="1408"/>
                  </a:lnTo>
                  <a:lnTo>
                    <a:pt x="137" y="1275"/>
                  </a:lnTo>
                  <a:lnTo>
                    <a:pt x="137" y="1275"/>
                  </a:lnTo>
                  <a:lnTo>
                    <a:pt x="172" y="1189"/>
                  </a:lnTo>
                  <a:lnTo>
                    <a:pt x="219" y="1071"/>
                  </a:lnTo>
                  <a:lnTo>
                    <a:pt x="334" y="780"/>
                  </a:lnTo>
                  <a:lnTo>
                    <a:pt x="395" y="631"/>
                  </a:lnTo>
                  <a:lnTo>
                    <a:pt x="453" y="492"/>
                  </a:lnTo>
                  <a:lnTo>
                    <a:pt x="479" y="431"/>
                  </a:lnTo>
                  <a:lnTo>
                    <a:pt x="505" y="377"/>
                  </a:lnTo>
                  <a:lnTo>
                    <a:pt x="527" y="330"/>
                  </a:lnTo>
                  <a:lnTo>
                    <a:pt x="546" y="294"/>
                  </a:lnTo>
                  <a:lnTo>
                    <a:pt x="546" y="294"/>
                  </a:lnTo>
                  <a:lnTo>
                    <a:pt x="559" y="275"/>
                  </a:lnTo>
                  <a:lnTo>
                    <a:pt x="573" y="255"/>
                  </a:lnTo>
                  <a:lnTo>
                    <a:pt x="588" y="235"/>
                  </a:lnTo>
                  <a:lnTo>
                    <a:pt x="607" y="215"/>
                  </a:lnTo>
                  <a:lnTo>
                    <a:pt x="625" y="196"/>
                  </a:lnTo>
                  <a:lnTo>
                    <a:pt x="645" y="177"/>
                  </a:lnTo>
                  <a:lnTo>
                    <a:pt x="668" y="158"/>
                  </a:lnTo>
                  <a:lnTo>
                    <a:pt x="691" y="140"/>
                  </a:lnTo>
                  <a:lnTo>
                    <a:pt x="715" y="121"/>
                  </a:lnTo>
                  <a:lnTo>
                    <a:pt x="740" y="103"/>
                  </a:lnTo>
                  <a:lnTo>
                    <a:pt x="796" y="67"/>
                  </a:lnTo>
                  <a:lnTo>
                    <a:pt x="854" y="33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9" name="Freeform 166">
              <a:extLst>
                <a:ext uri="{FF2B5EF4-FFF2-40B4-BE49-F238E27FC236}">
                  <a16:creationId xmlns:a16="http://schemas.microsoft.com/office/drawing/2014/main" id="{7CD03E41-FBB3-28E8-7681-5408B29D1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9513" y="2574925"/>
              <a:ext cx="766763" cy="244475"/>
            </a:xfrm>
            <a:custGeom>
              <a:avLst/>
              <a:gdLst>
                <a:gd name="T0" fmla="*/ 975 w 1448"/>
                <a:gd name="T1" fmla="*/ 302 h 461"/>
                <a:gd name="T2" fmla="*/ 1002 w 1448"/>
                <a:gd name="T3" fmla="*/ 431 h 461"/>
                <a:gd name="T4" fmla="*/ 1002 w 1448"/>
                <a:gd name="T5" fmla="*/ 431 h 461"/>
                <a:gd name="T6" fmla="*/ 1035 w 1448"/>
                <a:gd name="T7" fmla="*/ 440 h 461"/>
                <a:gd name="T8" fmla="*/ 1067 w 1448"/>
                <a:gd name="T9" fmla="*/ 447 h 461"/>
                <a:gd name="T10" fmla="*/ 1100 w 1448"/>
                <a:gd name="T11" fmla="*/ 453 h 461"/>
                <a:gd name="T12" fmla="*/ 1133 w 1448"/>
                <a:gd name="T13" fmla="*/ 458 h 461"/>
                <a:gd name="T14" fmla="*/ 1133 w 1448"/>
                <a:gd name="T15" fmla="*/ 458 h 461"/>
                <a:gd name="T16" fmla="*/ 1155 w 1448"/>
                <a:gd name="T17" fmla="*/ 461 h 461"/>
                <a:gd name="T18" fmla="*/ 1178 w 1448"/>
                <a:gd name="T19" fmla="*/ 461 h 461"/>
                <a:gd name="T20" fmla="*/ 1178 w 1448"/>
                <a:gd name="T21" fmla="*/ 461 h 461"/>
                <a:gd name="T22" fmla="*/ 1194 w 1448"/>
                <a:gd name="T23" fmla="*/ 461 h 461"/>
                <a:gd name="T24" fmla="*/ 1209 w 1448"/>
                <a:gd name="T25" fmla="*/ 460 h 461"/>
                <a:gd name="T26" fmla="*/ 1225 w 1448"/>
                <a:gd name="T27" fmla="*/ 457 h 461"/>
                <a:gd name="T28" fmla="*/ 1239 w 1448"/>
                <a:gd name="T29" fmla="*/ 454 h 461"/>
                <a:gd name="T30" fmla="*/ 1268 w 1448"/>
                <a:gd name="T31" fmla="*/ 446 h 461"/>
                <a:gd name="T32" fmla="*/ 1296 w 1448"/>
                <a:gd name="T33" fmla="*/ 436 h 461"/>
                <a:gd name="T34" fmla="*/ 1352 w 1448"/>
                <a:gd name="T35" fmla="*/ 414 h 461"/>
                <a:gd name="T36" fmla="*/ 1381 w 1448"/>
                <a:gd name="T37" fmla="*/ 403 h 461"/>
                <a:gd name="T38" fmla="*/ 1414 w 1448"/>
                <a:gd name="T39" fmla="*/ 393 h 461"/>
                <a:gd name="T40" fmla="*/ 1448 w 1448"/>
                <a:gd name="T41" fmla="*/ 370 h 461"/>
                <a:gd name="T42" fmla="*/ 1448 w 1448"/>
                <a:gd name="T43" fmla="*/ 370 h 461"/>
                <a:gd name="T44" fmla="*/ 1403 w 1448"/>
                <a:gd name="T45" fmla="*/ 377 h 461"/>
                <a:gd name="T46" fmla="*/ 1359 w 1448"/>
                <a:gd name="T47" fmla="*/ 382 h 461"/>
                <a:gd name="T48" fmla="*/ 1313 w 1448"/>
                <a:gd name="T49" fmla="*/ 383 h 461"/>
                <a:gd name="T50" fmla="*/ 1269 w 1448"/>
                <a:gd name="T51" fmla="*/ 384 h 461"/>
                <a:gd name="T52" fmla="*/ 1269 w 1448"/>
                <a:gd name="T53" fmla="*/ 384 h 461"/>
                <a:gd name="T54" fmla="*/ 1261 w 1448"/>
                <a:gd name="T55" fmla="*/ 386 h 461"/>
                <a:gd name="T56" fmla="*/ 1261 w 1448"/>
                <a:gd name="T57" fmla="*/ 386 h 461"/>
                <a:gd name="T58" fmla="*/ 1229 w 1448"/>
                <a:gd name="T59" fmla="*/ 383 h 461"/>
                <a:gd name="T60" fmla="*/ 1195 w 1448"/>
                <a:gd name="T61" fmla="*/ 379 h 461"/>
                <a:gd name="T62" fmla="*/ 1160 w 1448"/>
                <a:gd name="T63" fmla="*/ 370 h 461"/>
                <a:gd name="T64" fmla="*/ 1123 w 1448"/>
                <a:gd name="T65" fmla="*/ 360 h 461"/>
                <a:gd name="T66" fmla="*/ 1086 w 1448"/>
                <a:gd name="T67" fmla="*/ 348 h 461"/>
                <a:gd name="T68" fmla="*/ 1049 w 1448"/>
                <a:gd name="T69" fmla="*/ 335 h 461"/>
                <a:gd name="T70" fmla="*/ 1011 w 1448"/>
                <a:gd name="T71" fmla="*/ 319 h 461"/>
                <a:gd name="T72" fmla="*/ 975 w 1448"/>
                <a:gd name="T73" fmla="*/ 302 h 461"/>
                <a:gd name="T74" fmla="*/ 0 w 1448"/>
                <a:gd name="T75" fmla="*/ 5 h 461"/>
                <a:gd name="T76" fmla="*/ 0 w 1448"/>
                <a:gd name="T77" fmla="*/ 5 h 461"/>
                <a:gd name="T78" fmla="*/ 2 w 1448"/>
                <a:gd name="T79" fmla="*/ 5 h 461"/>
                <a:gd name="T80" fmla="*/ 2 w 1448"/>
                <a:gd name="T81" fmla="*/ 5 h 461"/>
                <a:gd name="T82" fmla="*/ 2 w 1448"/>
                <a:gd name="T83" fmla="*/ 5 h 461"/>
                <a:gd name="T84" fmla="*/ 0 w 1448"/>
                <a:gd name="T85" fmla="*/ 5 h 461"/>
                <a:gd name="T86" fmla="*/ 46 w 1448"/>
                <a:gd name="T87" fmla="*/ 0 h 461"/>
                <a:gd name="T88" fmla="*/ 46 w 1448"/>
                <a:gd name="T89" fmla="*/ 0 h 461"/>
                <a:gd name="T90" fmla="*/ 36 w 1448"/>
                <a:gd name="T91" fmla="*/ 2 h 461"/>
                <a:gd name="T92" fmla="*/ 26 w 1448"/>
                <a:gd name="T93" fmla="*/ 4 h 461"/>
                <a:gd name="T94" fmla="*/ 2 w 1448"/>
                <a:gd name="T95" fmla="*/ 5 h 461"/>
                <a:gd name="T96" fmla="*/ 2 w 1448"/>
                <a:gd name="T97" fmla="*/ 5 h 461"/>
                <a:gd name="T98" fmla="*/ 26 w 1448"/>
                <a:gd name="T99" fmla="*/ 4 h 461"/>
                <a:gd name="T100" fmla="*/ 36 w 1448"/>
                <a:gd name="T101" fmla="*/ 2 h 461"/>
                <a:gd name="T102" fmla="*/ 46 w 1448"/>
                <a:gd name="T10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8" h="461">
                  <a:moveTo>
                    <a:pt x="975" y="302"/>
                  </a:moveTo>
                  <a:lnTo>
                    <a:pt x="1002" y="431"/>
                  </a:lnTo>
                  <a:lnTo>
                    <a:pt x="1002" y="431"/>
                  </a:lnTo>
                  <a:lnTo>
                    <a:pt x="1035" y="440"/>
                  </a:lnTo>
                  <a:lnTo>
                    <a:pt x="1067" y="447"/>
                  </a:lnTo>
                  <a:lnTo>
                    <a:pt x="1100" y="453"/>
                  </a:lnTo>
                  <a:lnTo>
                    <a:pt x="1133" y="458"/>
                  </a:lnTo>
                  <a:lnTo>
                    <a:pt x="1133" y="458"/>
                  </a:lnTo>
                  <a:lnTo>
                    <a:pt x="1155" y="461"/>
                  </a:lnTo>
                  <a:lnTo>
                    <a:pt x="1178" y="461"/>
                  </a:lnTo>
                  <a:lnTo>
                    <a:pt x="1178" y="461"/>
                  </a:lnTo>
                  <a:lnTo>
                    <a:pt x="1194" y="461"/>
                  </a:lnTo>
                  <a:lnTo>
                    <a:pt x="1209" y="460"/>
                  </a:lnTo>
                  <a:lnTo>
                    <a:pt x="1225" y="457"/>
                  </a:lnTo>
                  <a:lnTo>
                    <a:pt x="1239" y="454"/>
                  </a:lnTo>
                  <a:lnTo>
                    <a:pt x="1268" y="446"/>
                  </a:lnTo>
                  <a:lnTo>
                    <a:pt x="1296" y="436"/>
                  </a:lnTo>
                  <a:lnTo>
                    <a:pt x="1352" y="414"/>
                  </a:lnTo>
                  <a:lnTo>
                    <a:pt x="1381" y="403"/>
                  </a:lnTo>
                  <a:lnTo>
                    <a:pt x="1414" y="393"/>
                  </a:lnTo>
                  <a:lnTo>
                    <a:pt x="1448" y="370"/>
                  </a:lnTo>
                  <a:lnTo>
                    <a:pt x="1448" y="370"/>
                  </a:lnTo>
                  <a:lnTo>
                    <a:pt x="1403" y="377"/>
                  </a:lnTo>
                  <a:lnTo>
                    <a:pt x="1359" y="382"/>
                  </a:lnTo>
                  <a:lnTo>
                    <a:pt x="1313" y="383"/>
                  </a:lnTo>
                  <a:lnTo>
                    <a:pt x="1269" y="384"/>
                  </a:lnTo>
                  <a:lnTo>
                    <a:pt x="1269" y="384"/>
                  </a:lnTo>
                  <a:lnTo>
                    <a:pt x="1261" y="386"/>
                  </a:lnTo>
                  <a:lnTo>
                    <a:pt x="1261" y="386"/>
                  </a:lnTo>
                  <a:lnTo>
                    <a:pt x="1229" y="383"/>
                  </a:lnTo>
                  <a:lnTo>
                    <a:pt x="1195" y="379"/>
                  </a:lnTo>
                  <a:lnTo>
                    <a:pt x="1160" y="370"/>
                  </a:lnTo>
                  <a:lnTo>
                    <a:pt x="1123" y="360"/>
                  </a:lnTo>
                  <a:lnTo>
                    <a:pt x="1086" y="348"/>
                  </a:lnTo>
                  <a:lnTo>
                    <a:pt x="1049" y="335"/>
                  </a:lnTo>
                  <a:lnTo>
                    <a:pt x="1011" y="319"/>
                  </a:lnTo>
                  <a:lnTo>
                    <a:pt x="975" y="302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0" name="Freeform 167">
              <a:extLst>
                <a:ext uri="{FF2B5EF4-FFF2-40B4-BE49-F238E27FC236}">
                  <a16:creationId xmlns:a16="http://schemas.microsoft.com/office/drawing/2014/main" id="{F321DEED-8C52-7747-E1C8-AD00B1082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5450" y="2735263"/>
              <a:ext cx="250825" cy="84138"/>
            </a:xfrm>
            <a:custGeom>
              <a:avLst/>
              <a:gdLst>
                <a:gd name="T0" fmla="*/ 0 w 473"/>
                <a:gd name="T1" fmla="*/ 0 h 159"/>
                <a:gd name="T2" fmla="*/ 27 w 473"/>
                <a:gd name="T3" fmla="*/ 129 h 159"/>
                <a:gd name="T4" fmla="*/ 27 w 473"/>
                <a:gd name="T5" fmla="*/ 129 h 159"/>
                <a:gd name="T6" fmla="*/ 60 w 473"/>
                <a:gd name="T7" fmla="*/ 138 h 159"/>
                <a:gd name="T8" fmla="*/ 92 w 473"/>
                <a:gd name="T9" fmla="*/ 145 h 159"/>
                <a:gd name="T10" fmla="*/ 125 w 473"/>
                <a:gd name="T11" fmla="*/ 151 h 159"/>
                <a:gd name="T12" fmla="*/ 158 w 473"/>
                <a:gd name="T13" fmla="*/ 156 h 159"/>
                <a:gd name="T14" fmla="*/ 158 w 473"/>
                <a:gd name="T15" fmla="*/ 156 h 159"/>
                <a:gd name="T16" fmla="*/ 180 w 473"/>
                <a:gd name="T17" fmla="*/ 159 h 159"/>
                <a:gd name="T18" fmla="*/ 203 w 473"/>
                <a:gd name="T19" fmla="*/ 159 h 159"/>
                <a:gd name="T20" fmla="*/ 203 w 473"/>
                <a:gd name="T21" fmla="*/ 159 h 159"/>
                <a:gd name="T22" fmla="*/ 219 w 473"/>
                <a:gd name="T23" fmla="*/ 159 h 159"/>
                <a:gd name="T24" fmla="*/ 234 w 473"/>
                <a:gd name="T25" fmla="*/ 158 h 159"/>
                <a:gd name="T26" fmla="*/ 250 w 473"/>
                <a:gd name="T27" fmla="*/ 155 h 159"/>
                <a:gd name="T28" fmla="*/ 264 w 473"/>
                <a:gd name="T29" fmla="*/ 152 h 159"/>
                <a:gd name="T30" fmla="*/ 293 w 473"/>
                <a:gd name="T31" fmla="*/ 144 h 159"/>
                <a:gd name="T32" fmla="*/ 321 w 473"/>
                <a:gd name="T33" fmla="*/ 134 h 159"/>
                <a:gd name="T34" fmla="*/ 377 w 473"/>
                <a:gd name="T35" fmla="*/ 112 h 159"/>
                <a:gd name="T36" fmla="*/ 406 w 473"/>
                <a:gd name="T37" fmla="*/ 101 h 159"/>
                <a:gd name="T38" fmla="*/ 439 w 473"/>
                <a:gd name="T39" fmla="*/ 91 h 159"/>
                <a:gd name="T40" fmla="*/ 473 w 473"/>
                <a:gd name="T41" fmla="*/ 68 h 159"/>
                <a:gd name="T42" fmla="*/ 473 w 473"/>
                <a:gd name="T43" fmla="*/ 68 h 159"/>
                <a:gd name="T44" fmla="*/ 428 w 473"/>
                <a:gd name="T45" fmla="*/ 75 h 159"/>
                <a:gd name="T46" fmla="*/ 384 w 473"/>
                <a:gd name="T47" fmla="*/ 80 h 159"/>
                <a:gd name="T48" fmla="*/ 338 w 473"/>
                <a:gd name="T49" fmla="*/ 81 h 159"/>
                <a:gd name="T50" fmla="*/ 294 w 473"/>
                <a:gd name="T51" fmla="*/ 82 h 159"/>
                <a:gd name="T52" fmla="*/ 294 w 473"/>
                <a:gd name="T53" fmla="*/ 82 h 159"/>
                <a:gd name="T54" fmla="*/ 286 w 473"/>
                <a:gd name="T55" fmla="*/ 84 h 159"/>
                <a:gd name="T56" fmla="*/ 286 w 473"/>
                <a:gd name="T57" fmla="*/ 84 h 159"/>
                <a:gd name="T58" fmla="*/ 254 w 473"/>
                <a:gd name="T59" fmla="*/ 81 h 159"/>
                <a:gd name="T60" fmla="*/ 220 w 473"/>
                <a:gd name="T61" fmla="*/ 77 h 159"/>
                <a:gd name="T62" fmla="*/ 185 w 473"/>
                <a:gd name="T63" fmla="*/ 68 h 159"/>
                <a:gd name="T64" fmla="*/ 148 w 473"/>
                <a:gd name="T65" fmla="*/ 58 h 159"/>
                <a:gd name="T66" fmla="*/ 111 w 473"/>
                <a:gd name="T67" fmla="*/ 46 h 159"/>
                <a:gd name="T68" fmla="*/ 74 w 473"/>
                <a:gd name="T69" fmla="*/ 33 h 159"/>
                <a:gd name="T70" fmla="*/ 36 w 473"/>
                <a:gd name="T71" fmla="*/ 17 h 159"/>
                <a:gd name="T72" fmla="*/ 0 w 473"/>
                <a:gd name="T7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3" h="159">
                  <a:moveTo>
                    <a:pt x="0" y="0"/>
                  </a:moveTo>
                  <a:lnTo>
                    <a:pt x="27" y="129"/>
                  </a:lnTo>
                  <a:lnTo>
                    <a:pt x="27" y="129"/>
                  </a:lnTo>
                  <a:lnTo>
                    <a:pt x="60" y="138"/>
                  </a:lnTo>
                  <a:lnTo>
                    <a:pt x="92" y="145"/>
                  </a:lnTo>
                  <a:lnTo>
                    <a:pt x="125" y="151"/>
                  </a:lnTo>
                  <a:lnTo>
                    <a:pt x="158" y="156"/>
                  </a:lnTo>
                  <a:lnTo>
                    <a:pt x="158" y="156"/>
                  </a:lnTo>
                  <a:lnTo>
                    <a:pt x="180" y="159"/>
                  </a:lnTo>
                  <a:lnTo>
                    <a:pt x="203" y="159"/>
                  </a:lnTo>
                  <a:lnTo>
                    <a:pt x="203" y="159"/>
                  </a:lnTo>
                  <a:lnTo>
                    <a:pt x="219" y="159"/>
                  </a:lnTo>
                  <a:lnTo>
                    <a:pt x="234" y="158"/>
                  </a:lnTo>
                  <a:lnTo>
                    <a:pt x="250" y="155"/>
                  </a:lnTo>
                  <a:lnTo>
                    <a:pt x="264" y="152"/>
                  </a:lnTo>
                  <a:lnTo>
                    <a:pt x="293" y="144"/>
                  </a:lnTo>
                  <a:lnTo>
                    <a:pt x="321" y="134"/>
                  </a:lnTo>
                  <a:lnTo>
                    <a:pt x="377" y="112"/>
                  </a:lnTo>
                  <a:lnTo>
                    <a:pt x="406" y="101"/>
                  </a:lnTo>
                  <a:lnTo>
                    <a:pt x="439" y="91"/>
                  </a:lnTo>
                  <a:lnTo>
                    <a:pt x="473" y="68"/>
                  </a:lnTo>
                  <a:lnTo>
                    <a:pt x="473" y="68"/>
                  </a:lnTo>
                  <a:lnTo>
                    <a:pt x="428" y="75"/>
                  </a:lnTo>
                  <a:lnTo>
                    <a:pt x="384" y="80"/>
                  </a:lnTo>
                  <a:lnTo>
                    <a:pt x="338" y="81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54" y="81"/>
                  </a:lnTo>
                  <a:lnTo>
                    <a:pt x="220" y="77"/>
                  </a:lnTo>
                  <a:lnTo>
                    <a:pt x="185" y="68"/>
                  </a:lnTo>
                  <a:lnTo>
                    <a:pt x="148" y="58"/>
                  </a:lnTo>
                  <a:lnTo>
                    <a:pt x="111" y="46"/>
                  </a:lnTo>
                  <a:lnTo>
                    <a:pt x="74" y="33"/>
                  </a:lnTo>
                  <a:lnTo>
                    <a:pt x="36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1" name="Freeform 168">
              <a:extLst>
                <a:ext uri="{FF2B5EF4-FFF2-40B4-BE49-F238E27FC236}">
                  <a16:creationId xmlns:a16="http://schemas.microsoft.com/office/drawing/2014/main" id="{6678B6A4-A28A-0E65-7575-94FCAAEC7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513" y="2578100"/>
              <a:ext cx="1588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2" name="Freeform 169">
              <a:extLst>
                <a:ext uri="{FF2B5EF4-FFF2-40B4-BE49-F238E27FC236}">
                  <a16:creationId xmlns:a16="http://schemas.microsoft.com/office/drawing/2014/main" id="{754B9087-07BC-9019-4E67-E5926C5FF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2574925"/>
              <a:ext cx="22225" cy="3175"/>
            </a:xfrm>
            <a:custGeom>
              <a:avLst/>
              <a:gdLst>
                <a:gd name="T0" fmla="*/ 44 w 44"/>
                <a:gd name="T1" fmla="*/ 0 h 5"/>
                <a:gd name="T2" fmla="*/ 44 w 44"/>
                <a:gd name="T3" fmla="*/ 0 h 5"/>
                <a:gd name="T4" fmla="*/ 34 w 44"/>
                <a:gd name="T5" fmla="*/ 2 h 5"/>
                <a:gd name="T6" fmla="*/ 24 w 44"/>
                <a:gd name="T7" fmla="*/ 4 h 5"/>
                <a:gd name="T8" fmla="*/ 0 w 44"/>
                <a:gd name="T9" fmla="*/ 5 h 5"/>
                <a:gd name="T10" fmla="*/ 0 w 44"/>
                <a:gd name="T11" fmla="*/ 5 h 5"/>
                <a:gd name="T12" fmla="*/ 24 w 44"/>
                <a:gd name="T13" fmla="*/ 4 h 5"/>
                <a:gd name="T14" fmla="*/ 34 w 44"/>
                <a:gd name="T15" fmla="*/ 2 h 5"/>
                <a:gd name="T16" fmla="*/ 44 w 4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">
                  <a:moveTo>
                    <a:pt x="44" y="0"/>
                  </a:moveTo>
                  <a:lnTo>
                    <a:pt x="44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4" y="4"/>
                  </a:lnTo>
                  <a:lnTo>
                    <a:pt x="34" y="2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3" name="Freeform 170">
              <a:extLst>
                <a:ext uri="{FF2B5EF4-FFF2-40B4-BE49-F238E27FC236}">
                  <a16:creationId xmlns:a16="http://schemas.microsoft.com/office/drawing/2014/main" id="{2ED4B097-50F3-0DA3-861A-B8A8FD3B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613" y="2400300"/>
              <a:ext cx="293688" cy="177800"/>
            </a:xfrm>
            <a:custGeom>
              <a:avLst/>
              <a:gdLst>
                <a:gd name="T0" fmla="*/ 15 w 555"/>
                <a:gd name="T1" fmla="*/ 65 h 336"/>
                <a:gd name="T2" fmla="*/ 29 w 555"/>
                <a:gd name="T3" fmla="*/ 78 h 336"/>
                <a:gd name="T4" fmla="*/ 54 w 555"/>
                <a:gd name="T5" fmla="*/ 105 h 336"/>
                <a:gd name="T6" fmla="*/ 89 w 555"/>
                <a:gd name="T7" fmla="*/ 150 h 336"/>
                <a:gd name="T8" fmla="*/ 130 w 555"/>
                <a:gd name="T9" fmla="*/ 211 h 336"/>
                <a:gd name="T10" fmla="*/ 164 w 555"/>
                <a:gd name="T11" fmla="*/ 257 h 336"/>
                <a:gd name="T12" fmla="*/ 189 w 555"/>
                <a:gd name="T13" fmla="*/ 282 h 336"/>
                <a:gd name="T14" fmla="*/ 205 w 555"/>
                <a:gd name="T15" fmla="*/ 295 h 336"/>
                <a:gd name="T16" fmla="*/ 236 w 555"/>
                <a:gd name="T17" fmla="*/ 311 h 336"/>
                <a:gd name="T18" fmla="*/ 296 w 555"/>
                <a:gd name="T19" fmla="*/ 323 h 336"/>
                <a:gd name="T20" fmla="*/ 351 w 555"/>
                <a:gd name="T21" fmla="*/ 332 h 336"/>
                <a:gd name="T22" fmla="*/ 408 w 555"/>
                <a:gd name="T23" fmla="*/ 336 h 336"/>
                <a:gd name="T24" fmla="*/ 410 w 555"/>
                <a:gd name="T25" fmla="*/ 336 h 336"/>
                <a:gd name="T26" fmla="*/ 410 w 555"/>
                <a:gd name="T27" fmla="*/ 336 h 336"/>
                <a:gd name="T28" fmla="*/ 434 w 555"/>
                <a:gd name="T29" fmla="*/ 335 h 336"/>
                <a:gd name="T30" fmla="*/ 454 w 555"/>
                <a:gd name="T31" fmla="*/ 331 h 336"/>
                <a:gd name="T32" fmla="*/ 455 w 555"/>
                <a:gd name="T33" fmla="*/ 331 h 336"/>
                <a:gd name="T34" fmla="*/ 472 w 555"/>
                <a:gd name="T35" fmla="*/ 323 h 336"/>
                <a:gd name="T36" fmla="*/ 503 w 555"/>
                <a:gd name="T37" fmla="*/ 309 h 336"/>
                <a:gd name="T38" fmla="*/ 539 w 555"/>
                <a:gd name="T39" fmla="*/ 285 h 336"/>
                <a:gd name="T40" fmla="*/ 555 w 555"/>
                <a:gd name="T41" fmla="*/ 274 h 336"/>
                <a:gd name="T42" fmla="*/ 465 w 555"/>
                <a:gd name="T43" fmla="*/ 271 h 336"/>
                <a:gd name="T44" fmla="*/ 407 w 555"/>
                <a:gd name="T45" fmla="*/ 267 h 336"/>
                <a:gd name="T46" fmla="*/ 349 w 555"/>
                <a:gd name="T47" fmla="*/ 255 h 336"/>
                <a:gd name="T48" fmla="*/ 320 w 555"/>
                <a:gd name="T49" fmla="*/ 245 h 336"/>
                <a:gd name="T50" fmla="*/ 262 w 555"/>
                <a:gd name="T51" fmla="*/ 218 h 336"/>
                <a:gd name="T52" fmla="*/ 208 w 555"/>
                <a:gd name="T53" fmla="*/ 183 h 336"/>
                <a:gd name="T54" fmla="*/ 130 w 555"/>
                <a:gd name="T55" fmla="*/ 126 h 336"/>
                <a:gd name="T56" fmla="*/ 104 w 555"/>
                <a:gd name="T57" fmla="*/ 109 h 336"/>
                <a:gd name="T58" fmla="*/ 54 w 555"/>
                <a:gd name="T59" fmla="*/ 69 h 336"/>
                <a:gd name="T60" fmla="*/ 29 w 555"/>
                <a:gd name="T61" fmla="*/ 44 h 336"/>
                <a:gd name="T62" fmla="*/ 9 w 555"/>
                <a:gd name="T6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5" h="336">
                  <a:moveTo>
                    <a:pt x="0" y="0"/>
                  </a:moveTo>
                  <a:lnTo>
                    <a:pt x="15" y="65"/>
                  </a:lnTo>
                  <a:lnTo>
                    <a:pt x="15" y="65"/>
                  </a:lnTo>
                  <a:lnTo>
                    <a:pt x="29" y="78"/>
                  </a:lnTo>
                  <a:lnTo>
                    <a:pt x="43" y="92"/>
                  </a:lnTo>
                  <a:lnTo>
                    <a:pt x="54" y="105"/>
                  </a:lnTo>
                  <a:lnTo>
                    <a:pt x="67" y="120"/>
                  </a:lnTo>
                  <a:lnTo>
                    <a:pt x="89" y="150"/>
                  </a:lnTo>
                  <a:lnTo>
                    <a:pt x="110" y="181"/>
                  </a:lnTo>
                  <a:lnTo>
                    <a:pt x="130" y="211"/>
                  </a:lnTo>
                  <a:lnTo>
                    <a:pt x="152" y="241"/>
                  </a:lnTo>
                  <a:lnTo>
                    <a:pt x="164" y="257"/>
                  </a:lnTo>
                  <a:lnTo>
                    <a:pt x="177" y="269"/>
                  </a:lnTo>
                  <a:lnTo>
                    <a:pt x="189" y="282"/>
                  </a:lnTo>
                  <a:lnTo>
                    <a:pt x="205" y="295"/>
                  </a:lnTo>
                  <a:lnTo>
                    <a:pt x="205" y="295"/>
                  </a:lnTo>
                  <a:lnTo>
                    <a:pt x="236" y="311"/>
                  </a:lnTo>
                  <a:lnTo>
                    <a:pt x="236" y="311"/>
                  </a:lnTo>
                  <a:lnTo>
                    <a:pt x="253" y="315"/>
                  </a:lnTo>
                  <a:lnTo>
                    <a:pt x="296" y="323"/>
                  </a:lnTo>
                  <a:lnTo>
                    <a:pt x="323" y="328"/>
                  </a:lnTo>
                  <a:lnTo>
                    <a:pt x="351" y="332"/>
                  </a:lnTo>
                  <a:lnTo>
                    <a:pt x="381" y="335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34" y="335"/>
                  </a:lnTo>
                  <a:lnTo>
                    <a:pt x="444" y="333"/>
                  </a:lnTo>
                  <a:lnTo>
                    <a:pt x="454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55" y="331"/>
                  </a:lnTo>
                  <a:lnTo>
                    <a:pt x="472" y="323"/>
                  </a:lnTo>
                  <a:lnTo>
                    <a:pt x="488" y="316"/>
                  </a:lnTo>
                  <a:lnTo>
                    <a:pt x="503" y="309"/>
                  </a:lnTo>
                  <a:lnTo>
                    <a:pt x="516" y="301"/>
                  </a:lnTo>
                  <a:lnTo>
                    <a:pt x="539" y="285"/>
                  </a:lnTo>
                  <a:lnTo>
                    <a:pt x="555" y="274"/>
                  </a:lnTo>
                  <a:lnTo>
                    <a:pt x="555" y="274"/>
                  </a:lnTo>
                  <a:lnTo>
                    <a:pt x="495" y="272"/>
                  </a:lnTo>
                  <a:lnTo>
                    <a:pt x="465" y="271"/>
                  </a:lnTo>
                  <a:lnTo>
                    <a:pt x="435" y="269"/>
                  </a:lnTo>
                  <a:lnTo>
                    <a:pt x="407" y="267"/>
                  </a:lnTo>
                  <a:lnTo>
                    <a:pt x="377" y="262"/>
                  </a:lnTo>
                  <a:lnTo>
                    <a:pt x="349" y="255"/>
                  </a:lnTo>
                  <a:lnTo>
                    <a:pt x="320" y="245"/>
                  </a:lnTo>
                  <a:lnTo>
                    <a:pt x="320" y="245"/>
                  </a:lnTo>
                  <a:lnTo>
                    <a:pt x="290" y="232"/>
                  </a:lnTo>
                  <a:lnTo>
                    <a:pt x="262" y="218"/>
                  </a:lnTo>
                  <a:lnTo>
                    <a:pt x="235" y="201"/>
                  </a:lnTo>
                  <a:lnTo>
                    <a:pt x="208" y="183"/>
                  </a:lnTo>
                  <a:lnTo>
                    <a:pt x="155" y="146"/>
                  </a:lnTo>
                  <a:lnTo>
                    <a:pt x="130" y="126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70" y="82"/>
                  </a:lnTo>
                  <a:lnTo>
                    <a:pt x="54" y="69"/>
                  </a:lnTo>
                  <a:lnTo>
                    <a:pt x="42" y="56"/>
                  </a:lnTo>
                  <a:lnTo>
                    <a:pt x="29" y="44"/>
                  </a:lnTo>
                  <a:lnTo>
                    <a:pt x="19" y="29"/>
                  </a:lnTo>
                  <a:lnTo>
                    <a:pt x="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4" name="Freeform 171">
              <a:extLst>
                <a:ext uri="{FF2B5EF4-FFF2-40B4-BE49-F238E27FC236}">
                  <a16:creationId xmlns:a16="http://schemas.microsoft.com/office/drawing/2014/main" id="{4B4E2140-434C-8C7E-305B-D3086094C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613" y="2400300"/>
              <a:ext cx="293688" cy="177800"/>
            </a:xfrm>
            <a:custGeom>
              <a:avLst/>
              <a:gdLst>
                <a:gd name="T0" fmla="*/ 15 w 555"/>
                <a:gd name="T1" fmla="*/ 65 h 336"/>
                <a:gd name="T2" fmla="*/ 29 w 555"/>
                <a:gd name="T3" fmla="*/ 78 h 336"/>
                <a:gd name="T4" fmla="*/ 54 w 555"/>
                <a:gd name="T5" fmla="*/ 105 h 336"/>
                <a:gd name="T6" fmla="*/ 89 w 555"/>
                <a:gd name="T7" fmla="*/ 150 h 336"/>
                <a:gd name="T8" fmla="*/ 130 w 555"/>
                <a:gd name="T9" fmla="*/ 211 h 336"/>
                <a:gd name="T10" fmla="*/ 164 w 555"/>
                <a:gd name="T11" fmla="*/ 257 h 336"/>
                <a:gd name="T12" fmla="*/ 189 w 555"/>
                <a:gd name="T13" fmla="*/ 282 h 336"/>
                <a:gd name="T14" fmla="*/ 205 w 555"/>
                <a:gd name="T15" fmla="*/ 295 h 336"/>
                <a:gd name="T16" fmla="*/ 236 w 555"/>
                <a:gd name="T17" fmla="*/ 311 h 336"/>
                <a:gd name="T18" fmla="*/ 296 w 555"/>
                <a:gd name="T19" fmla="*/ 323 h 336"/>
                <a:gd name="T20" fmla="*/ 351 w 555"/>
                <a:gd name="T21" fmla="*/ 332 h 336"/>
                <a:gd name="T22" fmla="*/ 408 w 555"/>
                <a:gd name="T23" fmla="*/ 336 h 336"/>
                <a:gd name="T24" fmla="*/ 410 w 555"/>
                <a:gd name="T25" fmla="*/ 336 h 336"/>
                <a:gd name="T26" fmla="*/ 410 w 555"/>
                <a:gd name="T27" fmla="*/ 336 h 336"/>
                <a:gd name="T28" fmla="*/ 434 w 555"/>
                <a:gd name="T29" fmla="*/ 335 h 336"/>
                <a:gd name="T30" fmla="*/ 454 w 555"/>
                <a:gd name="T31" fmla="*/ 331 h 336"/>
                <a:gd name="T32" fmla="*/ 455 w 555"/>
                <a:gd name="T33" fmla="*/ 331 h 336"/>
                <a:gd name="T34" fmla="*/ 472 w 555"/>
                <a:gd name="T35" fmla="*/ 323 h 336"/>
                <a:gd name="T36" fmla="*/ 503 w 555"/>
                <a:gd name="T37" fmla="*/ 309 h 336"/>
                <a:gd name="T38" fmla="*/ 539 w 555"/>
                <a:gd name="T39" fmla="*/ 285 h 336"/>
                <a:gd name="T40" fmla="*/ 555 w 555"/>
                <a:gd name="T41" fmla="*/ 274 h 336"/>
                <a:gd name="T42" fmla="*/ 465 w 555"/>
                <a:gd name="T43" fmla="*/ 271 h 336"/>
                <a:gd name="T44" fmla="*/ 407 w 555"/>
                <a:gd name="T45" fmla="*/ 267 h 336"/>
                <a:gd name="T46" fmla="*/ 349 w 555"/>
                <a:gd name="T47" fmla="*/ 255 h 336"/>
                <a:gd name="T48" fmla="*/ 320 w 555"/>
                <a:gd name="T49" fmla="*/ 245 h 336"/>
                <a:gd name="T50" fmla="*/ 262 w 555"/>
                <a:gd name="T51" fmla="*/ 218 h 336"/>
                <a:gd name="T52" fmla="*/ 208 w 555"/>
                <a:gd name="T53" fmla="*/ 183 h 336"/>
                <a:gd name="T54" fmla="*/ 130 w 555"/>
                <a:gd name="T55" fmla="*/ 126 h 336"/>
                <a:gd name="T56" fmla="*/ 104 w 555"/>
                <a:gd name="T57" fmla="*/ 109 h 336"/>
                <a:gd name="T58" fmla="*/ 54 w 555"/>
                <a:gd name="T59" fmla="*/ 69 h 336"/>
                <a:gd name="T60" fmla="*/ 29 w 555"/>
                <a:gd name="T61" fmla="*/ 44 h 336"/>
                <a:gd name="T62" fmla="*/ 9 w 555"/>
                <a:gd name="T6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5" h="336">
                  <a:moveTo>
                    <a:pt x="0" y="0"/>
                  </a:moveTo>
                  <a:lnTo>
                    <a:pt x="15" y="65"/>
                  </a:lnTo>
                  <a:lnTo>
                    <a:pt x="15" y="65"/>
                  </a:lnTo>
                  <a:lnTo>
                    <a:pt x="29" y="78"/>
                  </a:lnTo>
                  <a:lnTo>
                    <a:pt x="43" y="92"/>
                  </a:lnTo>
                  <a:lnTo>
                    <a:pt x="54" y="105"/>
                  </a:lnTo>
                  <a:lnTo>
                    <a:pt x="67" y="120"/>
                  </a:lnTo>
                  <a:lnTo>
                    <a:pt x="89" y="150"/>
                  </a:lnTo>
                  <a:lnTo>
                    <a:pt x="110" y="181"/>
                  </a:lnTo>
                  <a:lnTo>
                    <a:pt x="130" y="211"/>
                  </a:lnTo>
                  <a:lnTo>
                    <a:pt x="152" y="241"/>
                  </a:lnTo>
                  <a:lnTo>
                    <a:pt x="164" y="257"/>
                  </a:lnTo>
                  <a:lnTo>
                    <a:pt x="177" y="269"/>
                  </a:lnTo>
                  <a:lnTo>
                    <a:pt x="189" y="282"/>
                  </a:lnTo>
                  <a:lnTo>
                    <a:pt x="205" y="295"/>
                  </a:lnTo>
                  <a:lnTo>
                    <a:pt x="205" y="295"/>
                  </a:lnTo>
                  <a:lnTo>
                    <a:pt x="236" y="311"/>
                  </a:lnTo>
                  <a:lnTo>
                    <a:pt x="236" y="311"/>
                  </a:lnTo>
                  <a:lnTo>
                    <a:pt x="253" y="315"/>
                  </a:lnTo>
                  <a:lnTo>
                    <a:pt x="296" y="323"/>
                  </a:lnTo>
                  <a:lnTo>
                    <a:pt x="323" y="328"/>
                  </a:lnTo>
                  <a:lnTo>
                    <a:pt x="351" y="332"/>
                  </a:lnTo>
                  <a:lnTo>
                    <a:pt x="381" y="335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34" y="335"/>
                  </a:lnTo>
                  <a:lnTo>
                    <a:pt x="444" y="333"/>
                  </a:lnTo>
                  <a:lnTo>
                    <a:pt x="454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55" y="331"/>
                  </a:lnTo>
                  <a:lnTo>
                    <a:pt x="472" y="323"/>
                  </a:lnTo>
                  <a:lnTo>
                    <a:pt x="488" y="316"/>
                  </a:lnTo>
                  <a:lnTo>
                    <a:pt x="503" y="309"/>
                  </a:lnTo>
                  <a:lnTo>
                    <a:pt x="516" y="301"/>
                  </a:lnTo>
                  <a:lnTo>
                    <a:pt x="539" y="285"/>
                  </a:lnTo>
                  <a:lnTo>
                    <a:pt x="555" y="274"/>
                  </a:lnTo>
                  <a:lnTo>
                    <a:pt x="555" y="274"/>
                  </a:lnTo>
                  <a:lnTo>
                    <a:pt x="495" y="272"/>
                  </a:lnTo>
                  <a:lnTo>
                    <a:pt x="465" y="271"/>
                  </a:lnTo>
                  <a:lnTo>
                    <a:pt x="435" y="269"/>
                  </a:lnTo>
                  <a:lnTo>
                    <a:pt x="407" y="267"/>
                  </a:lnTo>
                  <a:lnTo>
                    <a:pt x="377" y="262"/>
                  </a:lnTo>
                  <a:lnTo>
                    <a:pt x="349" y="255"/>
                  </a:lnTo>
                  <a:lnTo>
                    <a:pt x="320" y="245"/>
                  </a:lnTo>
                  <a:lnTo>
                    <a:pt x="320" y="245"/>
                  </a:lnTo>
                  <a:lnTo>
                    <a:pt x="290" y="232"/>
                  </a:lnTo>
                  <a:lnTo>
                    <a:pt x="262" y="218"/>
                  </a:lnTo>
                  <a:lnTo>
                    <a:pt x="235" y="201"/>
                  </a:lnTo>
                  <a:lnTo>
                    <a:pt x="208" y="183"/>
                  </a:lnTo>
                  <a:lnTo>
                    <a:pt x="155" y="146"/>
                  </a:lnTo>
                  <a:lnTo>
                    <a:pt x="130" y="126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70" y="82"/>
                  </a:lnTo>
                  <a:lnTo>
                    <a:pt x="54" y="69"/>
                  </a:lnTo>
                  <a:lnTo>
                    <a:pt x="42" y="56"/>
                  </a:lnTo>
                  <a:lnTo>
                    <a:pt x="29" y="44"/>
                  </a:lnTo>
                  <a:lnTo>
                    <a:pt x="19" y="29"/>
                  </a:lnTo>
                  <a:lnTo>
                    <a:pt x="9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5" name="Freeform 172">
              <a:extLst>
                <a:ext uri="{FF2B5EF4-FFF2-40B4-BE49-F238E27FC236}">
                  <a16:creationId xmlns:a16="http://schemas.microsoft.com/office/drawing/2014/main" id="{643BC5CF-42E6-934A-F863-FFBDCE56E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563" y="2544763"/>
              <a:ext cx="638175" cy="258763"/>
            </a:xfrm>
            <a:custGeom>
              <a:avLst/>
              <a:gdLst>
                <a:gd name="T0" fmla="*/ 350 w 1205"/>
                <a:gd name="T1" fmla="*/ 0 h 488"/>
                <a:gd name="T2" fmla="*/ 311 w 1205"/>
                <a:gd name="T3" fmla="*/ 27 h 488"/>
                <a:gd name="T4" fmla="*/ 283 w 1205"/>
                <a:gd name="T5" fmla="*/ 42 h 488"/>
                <a:gd name="T6" fmla="*/ 250 w 1205"/>
                <a:gd name="T7" fmla="*/ 57 h 488"/>
                <a:gd name="T8" fmla="*/ 249 w 1205"/>
                <a:gd name="T9" fmla="*/ 57 h 488"/>
                <a:gd name="T10" fmla="*/ 239 w 1205"/>
                <a:gd name="T11" fmla="*/ 59 h 488"/>
                <a:gd name="T12" fmla="*/ 205 w 1205"/>
                <a:gd name="T13" fmla="*/ 62 h 488"/>
                <a:gd name="T14" fmla="*/ 205 w 1205"/>
                <a:gd name="T15" fmla="*/ 62 h 488"/>
                <a:gd name="T16" fmla="*/ 205 w 1205"/>
                <a:gd name="T17" fmla="*/ 62 h 488"/>
                <a:gd name="T18" fmla="*/ 203 w 1205"/>
                <a:gd name="T19" fmla="*/ 62 h 488"/>
                <a:gd name="T20" fmla="*/ 146 w 1205"/>
                <a:gd name="T21" fmla="*/ 58 h 488"/>
                <a:gd name="T22" fmla="*/ 91 w 1205"/>
                <a:gd name="T23" fmla="*/ 49 h 488"/>
                <a:gd name="T24" fmla="*/ 31 w 1205"/>
                <a:gd name="T25" fmla="*/ 37 h 488"/>
                <a:gd name="T26" fmla="*/ 0 w 1205"/>
                <a:gd name="T27" fmla="*/ 21 h 488"/>
                <a:gd name="T28" fmla="*/ 20 w 1205"/>
                <a:gd name="T29" fmla="*/ 37 h 488"/>
                <a:gd name="T30" fmla="*/ 44 w 1205"/>
                <a:gd name="T31" fmla="*/ 49 h 488"/>
                <a:gd name="T32" fmla="*/ 88 w 1205"/>
                <a:gd name="T33" fmla="*/ 68 h 488"/>
                <a:gd name="T34" fmla="*/ 176 w 1205"/>
                <a:gd name="T35" fmla="*/ 98 h 488"/>
                <a:gd name="T36" fmla="*/ 266 w 1205"/>
                <a:gd name="T37" fmla="*/ 116 h 488"/>
                <a:gd name="T38" fmla="*/ 358 w 1205"/>
                <a:gd name="T39" fmla="*/ 128 h 488"/>
                <a:gd name="T40" fmla="*/ 404 w 1205"/>
                <a:gd name="T41" fmla="*/ 132 h 488"/>
                <a:gd name="T42" fmla="*/ 490 w 1205"/>
                <a:gd name="T43" fmla="*/ 145 h 488"/>
                <a:gd name="T44" fmla="*/ 573 w 1205"/>
                <a:gd name="T45" fmla="*/ 166 h 488"/>
                <a:gd name="T46" fmla="*/ 651 w 1205"/>
                <a:gd name="T47" fmla="*/ 196 h 488"/>
                <a:gd name="T48" fmla="*/ 725 w 1205"/>
                <a:gd name="T49" fmla="*/ 233 h 488"/>
                <a:gd name="T50" fmla="*/ 799 w 1205"/>
                <a:gd name="T51" fmla="*/ 272 h 488"/>
                <a:gd name="T52" fmla="*/ 944 w 1205"/>
                <a:gd name="T53" fmla="*/ 363 h 488"/>
                <a:gd name="T54" fmla="*/ 1017 w 1205"/>
                <a:gd name="T55" fmla="*/ 409 h 488"/>
                <a:gd name="T56" fmla="*/ 1062 w 1205"/>
                <a:gd name="T57" fmla="*/ 433 h 488"/>
                <a:gd name="T58" fmla="*/ 1108 w 1205"/>
                <a:gd name="T59" fmla="*/ 454 h 488"/>
                <a:gd name="T60" fmla="*/ 1205 w 1205"/>
                <a:gd name="T61" fmla="*/ 488 h 488"/>
                <a:gd name="T62" fmla="*/ 1178 w 1205"/>
                <a:gd name="T63" fmla="*/ 359 h 488"/>
                <a:gd name="T64" fmla="*/ 1084 w 1205"/>
                <a:gd name="T65" fmla="*/ 314 h 488"/>
                <a:gd name="T66" fmla="*/ 1006 w 1205"/>
                <a:gd name="T67" fmla="*/ 271 h 488"/>
                <a:gd name="T68" fmla="*/ 934 w 1205"/>
                <a:gd name="T69" fmla="*/ 227 h 488"/>
                <a:gd name="T70" fmla="*/ 900 w 1205"/>
                <a:gd name="T71" fmla="*/ 206 h 488"/>
                <a:gd name="T72" fmla="*/ 789 w 1205"/>
                <a:gd name="T73" fmla="*/ 135 h 488"/>
                <a:gd name="T74" fmla="*/ 713 w 1205"/>
                <a:gd name="T75" fmla="*/ 88 h 488"/>
                <a:gd name="T76" fmla="*/ 657 w 1205"/>
                <a:gd name="T77" fmla="*/ 59 h 488"/>
                <a:gd name="T78" fmla="*/ 638 w 1205"/>
                <a:gd name="T79" fmla="*/ 52 h 488"/>
                <a:gd name="T80" fmla="*/ 576 w 1205"/>
                <a:gd name="T81" fmla="*/ 31 h 488"/>
                <a:gd name="T82" fmla="*/ 516 w 1205"/>
                <a:gd name="T83" fmla="*/ 18 h 488"/>
                <a:gd name="T84" fmla="*/ 455 w 1205"/>
                <a:gd name="T85" fmla="*/ 10 h 488"/>
                <a:gd name="T86" fmla="*/ 388 w 1205"/>
                <a:gd name="T87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5" h="488">
                  <a:moveTo>
                    <a:pt x="350" y="0"/>
                  </a:moveTo>
                  <a:lnTo>
                    <a:pt x="350" y="0"/>
                  </a:lnTo>
                  <a:lnTo>
                    <a:pt x="334" y="11"/>
                  </a:lnTo>
                  <a:lnTo>
                    <a:pt x="311" y="27"/>
                  </a:lnTo>
                  <a:lnTo>
                    <a:pt x="298" y="35"/>
                  </a:lnTo>
                  <a:lnTo>
                    <a:pt x="283" y="42"/>
                  </a:lnTo>
                  <a:lnTo>
                    <a:pt x="267" y="49"/>
                  </a:lnTo>
                  <a:lnTo>
                    <a:pt x="250" y="57"/>
                  </a:lnTo>
                  <a:lnTo>
                    <a:pt x="250" y="57"/>
                  </a:lnTo>
                  <a:lnTo>
                    <a:pt x="249" y="57"/>
                  </a:lnTo>
                  <a:lnTo>
                    <a:pt x="249" y="57"/>
                  </a:lnTo>
                  <a:lnTo>
                    <a:pt x="239" y="59"/>
                  </a:lnTo>
                  <a:lnTo>
                    <a:pt x="229" y="61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3" y="62"/>
                  </a:lnTo>
                  <a:lnTo>
                    <a:pt x="203" y="62"/>
                  </a:lnTo>
                  <a:lnTo>
                    <a:pt x="176" y="61"/>
                  </a:lnTo>
                  <a:lnTo>
                    <a:pt x="146" y="58"/>
                  </a:lnTo>
                  <a:lnTo>
                    <a:pt x="118" y="54"/>
                  </a:lnTo>
                  <a:lnTo>
                    <a:pt x="91" y="49"/>
                  </a:lnTo>
                  <a:lnTo>
                    <a:pt x="48" y="41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0" y="37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67" y="59"/>
                  </a:lnTo>
                  <a:lnTo>
                    <a:pt x="88" y="68"/>
                  </a:lnTo>
                  <a:lnTo>
                    <a:pt x="132" y="85"/>
                  </a:lnTo>
                  <a:lnTo>
                    <a:pt x="176" y="98"/>
                  </a:lnTo>
                  <a:lnTo>
                    <a:pt x="222" y="108"/>
                  </a:lnTo>
                  <a:lnTo>
                    <a:pt x="266" y="116"/>
                  </a:lnTo>
                  <a:lnTo>
                    <a:pt x="311" y="122"/>
                  </a:lnTo>
                  <a:lnTo>
                    <a:pt x="358" y="128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48" y="137"/>
                  </a:lnTo>
                  <a:lnTo>
                    <a:pt x="490" y="145"/>
                  </a:lnTo>
                  <a:lnTo>
                    <a:pt x="531" y="155"/>
                  </a:lnTo>
                  <a:lnTo>
                    <a:pt x="573" y="166"/>
                  </a:lnTo>
                  <a:lnTo>
                    <a:pt x="612" y="180"/>
                  </a:lnTo>
                  <a:lnTo>
                    <a:pt x="651" y="196"/>
                  </a:lnTo>
                  <a:lnTo>
                    <a:pt x="688" y="213"/>
                  </a:lnTo>
                  <a:lnTo>
                    <a:pt x="725" y="233"/>
                  </a:lnTo>
                  <a:lnTo>
                    <a:pt x="762" y="253"/>
                  </a:lnTo>
                  <a:lnTo>
                    <a:pt x="799" y="272"/>
                  </a:lnTo>
                  <a:lnTo>
                    <a:pt x="871" y="316"/>
                  </a:lnTo>
                  <a:lnTo>
                    <a:pt x="944" y="363"/>
                  </a:lnTo>
                  <a:lnTo>
                    <a:pt x="1017" y="409"/>
                  </a:lnTo>
                  <a:lnTo>
                    <a:pt x="1017" y="409"/>
                  </a:lnTo>
                  <a:lnTo>
                    <a:pt x="1040" y="422"/>
                  </a:lnTo>
                  <a:lnTo>
                    <a:pt x="1062" y="433"/>
                  </a:lnTo>
                  <a:lnTo>
                    <a:pt x="1084" y="444"/>
                  </a:lnTo>
                  <a:lnTo>
                    <a:pt x="1108" y="454"/>
                  </a:lnTo>
                  <a:lnTo>
                    <a:pt x="1155" y="473"/>
                  </a:lnTo>
                  <a:lnTo>
                    <a:pt x="1205" y="488"/>
                  </a:lnTo>
                  <a:lnTo>
                    <a:pt x="1178" y="359"/>
                  </a:lnTo>
                  <a:lnTo>
                    <a:pt x="1178" y="359"/>
                  </a:lnTo>
                  <a:lnTo>
                    <a:pt x="1130" y="336"/>
                  </a:lnTo>
                  <a:lnTo>
                    <a:pt x="1084" y="314"/>
                  </a:lnTo>
                  <a:lnTo>
                    <a:pt x="1042" y="291"/>
                  </a:lnTo>
                  <a:lnTo>
                    <a:pt x="1006" y="271"/>
                  </a:lnTo>
                  <a:lnTo>
                    <a:pt x="954" y="240"/>
                  </a:lnTo>
                  <a:lnTo>
                    <a:pt x="934" y="227"/>
                  </a:lnTo>
                  <a:lnTo>
                    <a:pt x="934" y="227"/>
                  </a:lnTo>
                  <a:lnTo>
                    <a:pt x="900" y="206"/>
                  </a:lnTo>
                  <a:lnTo>
                    <a:pt x="863" y="183"/>
                  </a:lnTo>
                  <a:lnTo>
                    <a:pt x="789" y="135"/>
                  </a:lnTo>
                  <a:lnTo>
                    <a:pt x="752" y="110"/>
                  </a:lnTo>
                  <a:lnTo>
                    <a:pt x="713" y="88"/>
                  </a:lnTo>
                  <a:lnTo>
                    <a:pt x="675" y="68"/>
                  </a:lnTo>
                  <a:lnTo>
                    <a:pt x="657" y="59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07" y="41"/>
                  </a:lnTo>
                  <a:lnTo>
                    <a:pt x="576" y="31"/>
                  </a:lnTo>
                  <a:lnTo>
                    <a:pt x="546" y="24"/>
                  </a:lnTo>
                  <a:lnTo>
                    <a:pt x="516" y="18"/>
                  </a:lnTo>
                  <a:lnTo>
                    <a:pt x="486" y="12"/>
                  </a:lnTo>
                  <a:lnTo>
                    <a:pt x="455" y="10"/>
                  </a:lnTo>
                  <a:lnTo>
                    <a:pt x="388" y="3"/>
                  </a:lnTo>
                  <a:lnTo>
                    <a:pt x="388" y="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6" name="Freeform 173">
              <a:extLst>
                <a:ext uri="{FF2B5EF4-FFF2-40B4-BE49-F238E27FC236}">
                  <a16:creationId xmlns:a16="http://schemas.microsoft.com/office/drawing/2014/main" id="{970D646E-3D47-B63F-3888-205575573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563" y="2544763"/>
              <a:ext cx="638175" cy="258763"/>
            </a:xfrm>
            <a:custGeom>
              <a:avLst/>
              <a:gdLst>
                <a:gd name="T0" fmla="*/ 350 w 1205"/>
                <a:gd name="T1" fmla="*/ 0 h 488"/>
                <a:gd name="T2" fmla="*/ 311 w 1205"/>
                <a:gd name="T3" fmla="*/ 27 h 488"/>
                <a:gd name="T4" fmla="*/ 283 w 1205"/>
                <a:gd name="T5" fmla="*/ 42 h 488"/>
                <a:gd name="T6" fmla="*/ 250 w 1205"/>
                <a:gd name="T7" fmla="*/ 57 h 488"/>
                <a:gd name="T8" fmla="*/ 249 w 1205"/>
                <a:gd name="T9" fmla="*/ 57 h 488"/>
                <a:gd name="T10" fmla="*/ 239 w 1205"/>
                <a:gd name="T11" fmla="*/ 59 h 488"/>
                <a:gd name="T12" fmla="*/ 205 w 1205"/>
                <a:gd name="T13" fmla="*/ 62 h 488"/>
                <a:gd name="T14" fmla="*/ 205 w 1205"/>
                <a:gd name="T15" fmla="*/ 62 h 488"/>
                <a:gd name="T16" fmla="*/ 205 w 1205"/>
                <a:gd name="T17" fmla="*/ 62 h 488"/>
                <a:gd name="T18" fmla="*/ 203 w 1205"/>
                <a:gd name="T19" fmla="*/ 62 h 488"/>
                <a:gd name="T20" fmla="*/ 146 w 1205"/>
                <a:gd name="T21" fmla="*/ 58 h 488"/>
                <a:gd name="T22" fmla="*/ 91 w 1205"/>
                <a:gd name="T23" fmla="*/ 49 h 488"/>
                <a:gd name="T24" fmla="*/ 31 w 1205"/>
                <a:gd name="T25" fmla="*/ 37 h 488"/>
                <a:gd name="T26" fmla="*/ 0 w 1205"/>
                <a:gd name="T27" fmla="*/ 21 h 488"/>
                <a:gd name="T28" fmla="*/ 20 w 1205"/>
                <a:gd name="T29" fmla="*/ 37 h 488"/>
                <a:gd name="T30" fmla="*/ 44 w 1205"/>
                <a:gd name="T31" fmla="*/ 49 h 488"/>
                <a:gd name="T32" fmla="*/ 88 w 1205"/>
                <a:gd name="T33" fmla="*/ 68 h 488"/>
                <a:gd name="T34" fmla="*/ 176 w 1205"/>
                <a:gd name="T35" fmla="*/ 98 h 488"/>
                <a:gd name="T36" fmla="*/ 266 w 1205"/>
                <a:gd name="T37" fmla="*/ 116 h 488"/>
                <a:gd name="T38" fmla="*/ 358 w 1205"/>
                <a:gd name="T39" fmla="*/ 128 h 488"/>
                <a:gd name="T40" fmla="*/ 404 w 1205"/>
                <a:gd name="T41" fmla="*/ 132 h 488"/>
                <a:gd name="T42" fmla="*/ 490 w 1205"/>
                <a:gd name="T43" fmla="*/ 145 h 488"/>
                <a:gd name="T44" fmla="*/ 573 w 1205"/>
                <a:gd name="T45" fmla="*/ 166 h 488"/>
                <a:gd name="T46" fmla="*/ 651 w 1205"/>
                <a:gd name="T47" fmla="*/ 196 h 488"/>
                <a:gd name="T48" fmla="*/ 725 w 1205"/>
                <a:gd name="T49" fmla="*/ 233 h 488"/>
                <a:gd name="T50" fmla="*/ 799 w 1205"/>
                <a:gd name="T51" fmla="*/ 272 h 488"/>
                <a:gd name="T52" fmla="*/ 944 w 1205"/>
                <a:gd name="T53" fmla="*/ 363 h 488"/>
                <a:gd name="T54" fmla="*/ 1017 w 1205"/>
                <a:gd name="T55" fmla="*/ 409 h 488"/>
                <a:gd name="T56" fmla="*/ 1062 w 1205"/>
                <a:gd name="T57" fmla="*/ 433 h 488"/>
                <a:gd name="T58" fmla="*/ 1108 w 1205"/>
                <a:gd name="T59" fmla="*/ 454 h 488"/>
                <a:gd name="T60" fmla="*/ 1205 w 1205"/>
                <a:gd name="T61" fmla="*/ 488 h 488"/>
                <a:gd name="T62" fmla="*/ 1178 w 1205"/>
                <a:gd name="T63" fmla="*/ 359 h 488"/>
                <a:gd name="T64" fmla="*/ 1084 w 1205"/>
                <a:gd name="T65" fmla="*/ 314 h 488"/>
                <a:gd name="T66" fmla="*/ 1006 w 1205"/>
                <a:gd name="T67" fmla="*/ 271 h 488"/>
                <a:gd name="T68" fmla="*/ 934 w 1205"/>
                <a:gd name="T69" fmla="*/ 227 h 488"/>
                <a:gd name="T70" fmla="*/ 900 w 1205"/>
                <a:gd name="T71" fmla="*/ 206 h 488"/>
                <a:gd name="T72" fmla="*/ 789 w 1205"/>
                <a:gd name="T73" fmla="*/ 135 h 488"/>
                <a:gd name="T74" fmla="*/ 713 w 1205"/>
                <a:gd name="T75" fmla="*/ 88 h 488"/>
                <a:gd name="T76" fmla="*/ 657 w 1205"/>
                <a:gd name="T77" fmla="*/ 59 h 488"/>
                <a:gd name="T78" fmla="*/ 638 w 1205"/>
                <a:gd name="T79" fmla="*/ 52 h 488"/>
                <a:gd name="T80" fmla="*/ 576 w 1205"/>
                <a:gd name="T81" fmla="*/ 31 h 488"/>
                <a:gd name="T82" fmla="*/ 516 w 1205"/>
                <a:gd name="T83" fmla="*/ 18 h 488"/>
                <a:gd name="T84" fmla="*/ 455 w 1205"/>
                <a:gd name="T85" fmla="*/ 10 h 488"/>
                <a:gd name="T86" fmla="*/ 388 w 1205"/>
                <a:gd name="T87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5" h="488">
                  <a:moveTo>
                    <a:pt x="350" y="0"/>
                  </a:moveTo>
                  <a:lnTo>
                    <a:pt x="350" y="0"/>
                  </a:lnTo>
                  <a:lnTo>
                    <a:pt x="334" y="11"/>
                  </a:lnTo>
                  <a:lnTo>
                    <a:pt x="311" y="27"/>
                  </a:lnTo>
                  <a:lnTo>
                    <a:pt x="298" y="35"/>
                  </a:lnTo>
                  <a:lnTo>
                    <a:pt x="283" y="42"/>
                  </a:lnTo>
                  <a:lnTo>
                    <a:pt x="267" y="49"/>
                  </a:lnTo>
                  <a:lnTo>
                    <a:pt x="250" y="57"/>
                  </a:lnTo>
                  <a:lnTo>
                    <a:pt x="250" y="57"/>
                  </a:lnTo>
                  <a:lnTo>
                    <a:pt x="249" y="57"/>
                  </a:lnTo>
                  <a:lnTo>
                    <a:pt x="249" y="57"/>
                  </a:lnTo>
                  <a:lnTo>
                    <a:pt x="239" y="59"/>
                  </a:lnTo>
                  <a:lnTo>
                    <a:pt x="229" y="61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3" y="62"/>
                  </a:lnTo>
                  <a:lnTo>
                    <a:pt x="203" y="62"/>
                  </a:lnTo>
                  <a:lnTo>
                    <a:pt x="176" y="61"/>
                  </a:lnTo>
                  <a:lnTo>
                    <a:pt x="146" y="58"/>
                  </a:lnTo>
                  <a:lnTo>
                    <a:pt x="118" y="54"/>
                  </a:lnTo>
                  <a:lnTo>
                    <a:pt x="91" y="49"/>
                  </a:lnTo>
                  <a:lnTo>
                    <a:pt x="48" y="41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0" y="37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67" y="59"/>
                  </a:lnTo>
                  <a:lnTo>
                    <a:pt x="88" y="68"/>
                  </a:lnTo>
                  <a:lnTo>
                    <a:pt x="132" y="85"/>
                  </a:lnTo>
                  <a:lnTo>
                    <a:pt x="176" y="98"/>
                  </a:lnTo>
                  <a:lnTo>
                    <a:pt x="222" y="108"/>
                  </a:lnTo>
                  <a:lnTo>
                    <a:pt x="266" y="116"/>
                  </a:lnTo>
                  <a:lnTo>
                    <a:pt x="311" y="122"/>
                  </a:lnTo>
                  <a:lnTo>
                    <a:pt x="358" y="128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48" y="137"/>
                  </a:lnTo>
                  <a:lnTo>
                    <a:pt x="490" y="145"/>
                  </a:lnTo>
                  <a:lnTo>
                    <a:pt x="531" y="155"/>
                  </a:lnTo>
                  <a:lnTo>
                    <a:pt x="573" y="166"/>
                  </a:lnTo>
                  <a:lnTo>
                    <a:pt x="612" y="180"/>
                  </a:lnTo>
                  <a:lnTo>
                    <a:pt x="651" y="196"/>
                  </a:lnTo>
                  <a:lnTo>
                    <a:pt x="688" y="213"/>
                  </a:lnTo>
                  <a:lnTo>
                    <a:pt x="725" y="233"/>
                  </a:lnTo>
                  <a:lnTo>
                    <a:pt x="762" y="253"/>
                  </a:lnTo>
                  <a:lnTo>
                    <a:pt x="799" y="272"/>
                  </a:lnTo>
                  <a:lnTo>
                    <a:pt x="871" y="316"/>
                  </a:lnTo>
                  <a:lnTo>
                    <a:pt x="944" y="363"/>
                  </a:lnTo>
                  <a:lnTo>
                    <a:pt x="1017" y="409"/>
                  </a:lnTo>
                  <a:lnTo>
                    <a:pt x="1017" y="409"/>
                  </a:lnTo>
                  <a:lnTo>
                    <a:pt x="1040" y="422"/>
                  </a:lnTo>
                  <a:lnTo>
                    <a:pt x="1062" y="433"/>
                  </a:lnTo>
                  <a:lnTo>
                    <a:pt x="1084" y="444"/>
                  </a:lnTo>
                  <a:lnTo>
                    <a:pt x="1108" y="454"/>
                  </a:lnTo>
                  <a:lnTo>
                    <a:pt x="1155" y="473"/>
                  </a:lnTo>
                  <a:lnTo>
                    <a:pt x="1205" y="488"/>
                  </a:lnTo>
                  <a:lnTo>
                    <a:pt x="1178" y="359"/>
                  </a:lnTo>
                  <a:lnTo>
                    <a:pt x="1178" y="359"/>
                  </a:lnTo>
                  <a:lnTo>
                    <a:pt x="1130" y="336"/>
                  </a:lnTo>
                  <a:lnTo>
                    <a:pt x="1084" y="314"/>
                  </a:lnTo>
                  <a:lnTo>
                    <a:pt x="1042" y="291"/>
                  </a:lnTo>
                  <a:lnTo>
                    <a:pt x="1006" y="271"/>
                  </a:lnTo>
                  <a:lnTo>
                    <a:pt x="954" y="240"/>
                  </a:lnTo>
                  <a:lnTo>
                    <a:pt x="934" y="227"/>
                  </a:lnTo>
                  <a:lnTo>
                    <a:pt x="934" y="227"/>
                  </a:lnTo>
                  <a:lnTo>
                    <a:pt x="900" y="206"/>
                  </a:lnTo>
                  <a:lnTo>
                    <a:pt x="863" y="183"/>
                  </a:lnTo>
                  <a:lnTo>
                    <a:pt x="789" y="135"/>
                  </a:lnTo>
                  <a:lnTo>
                    <a:pt x="752" y="110"/>
                  </a:lnTo>
                  <a:lnTo>
                    <a:pt x="713" y="88"/>
                  </a:lnTo>
                  <a:lnTo>
                    <a:pt x="675" y="68"/>
                  </a:lnTo>
                  <a:lnTo>
                    <a:pt x="657" y="59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07" y="41"/>
                  </a:lnTo>
                  <a:lnTo>
                    <a:pt x="576" y="31"/>
                  </a:lnTo>
                  <a:lnTo>
                    <a:pt x="546" y="24"/>
                  </a:lnTo>
                  <a:lnTo>
                    <a:pt x="516" y="18"/>
                  </a:lnTo>
                  <a:lnTo>
                    <a:pt x="486" y="12"/>
                  </a:lnTo>
                  <a:lnTo>
                    <a:pt x="455" y="10"/>
                  </a:lnTo>
                  <a:lnTo>
                    <a:pt x="388" y="3"/>
                  </a:lnTo>
                  <a:lnTo>
                    <a:pt x="388" y="3"/>
                  </a:lnTo>
                  <a:lnTo>
                    <a:pt x="3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9" name="Freeform 176">
              <a:extLst>
                <a:ext uri="{FF2B5EF4-FFF2-40B4-BE49-F238E27FC236}">
                  <a16:creationId xmlns:a16="http://schemas.microsoft.com/office/drawing/2014/main" id="{8E7E065F-165B-3844-95FC-01F53DF3A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987550"/>
              <a:ext cx="17463" cy="201613"/>
            </a:xfrm>
            <a:custGeom>
              <a:avLst/>
              <a:gdLst>
                <a:gd name="T0" fmla="*/ 0 w 34"/>
                <a:gd name="T1" fmla="*/ 0 h 382"/>
                <a:gd name="T2" fmla="*/ 0 w 34"/>
                <a:gd name="T3" fmla="*/ 1 h 382"/>
                <a:gd name="T4" fmla="*/ 0 w 34"/>
                <a:gd name="T5" fmla="*/ 382 h 382"/>
                <a:gd name="T6" fmla="*/ 0 w 34"/>
                <a:gd name="T7" fmla="*/ 382 h 382"/>
                <a:gd name="T8" fmla="*/ 11 w 34"/>
                <a:gd name="T9" fmla="*/ 347 h 382"/>
                <a:gd name="T10" fmla="*/ 21 w 34"/>
                <a:gd name="T11" fmla="*/ 310 h 382"/>
                <a:gd name="T12" fmla="*/ 21 w 34"/>
                <a:gd name="T13" fmla="*/ 310 h 382"/>
                <a:gd name="T14" fmla="*/ 24 w 34"/>
                <a:gd name="T15" fmla="*/ 291 h 382"/>
                <a:gd name="T16" fmla="*/ 26 w 34"/>
                <a:gd name="T17" fmla="*/ 273 h 382"/>
                <a:gd name="T18" fmla="*/ 27 w 34"/>
                <a:gd name="T19" fmla="*/ 254 h 382"/>
                <a:gd name="T20" fmla="*/ 27 w 34"/>
                <a:gd name="T21" fmla="*/ 236 h 382"/>
                <a:gd name="T22" fmla="*/ 24 w 34"/>
                <a:gd name="T23" fmla="*/ 200 h 382"/>
                <a:gd name="T24" fmla="*/ 21 w 34"/>
                <a:gd name="T25" fmla="*/ 165 h 382"/>
                <a:gd name="T26" fmla="*/ 18 w 34"/>
                <a:gd name="T27" fmla="*/ 129 h 382"/>
                <a:gd name="T28" fmla="*/ 20 w 34"/>
                <a:gd name="T29" fmla="*/ 92 h 382"/>
                <a:gd name="T30" fmla="*/ 20 w 34"/>
                <a:gd name="T31" fmla="*/ 75 h 382"/>
                <a:gd name="T32" fmla="*/ 23 w 34"/>
                <a:gd name="T33" fmla="*/ 57 h 382"/>
                <a:gd name="T34" fmla="*/ 27 w 34"/>
                <a:gd name="T35" fmla="*/ 37 h 382"/>
                <a:gd name="T36" fmla="*/ 33 w 34"/>
                <a:gd name="T37" fmla="*/ 18 h 382"/>
                <a:gd name="T38" fmla="*/ 34 w 34"/>
                <a:gd name="T39" fmla="*/ 6 h 382"/>
                <a:gd name="T40" fmla="*/ 34 w 34"/>
                <a:gd name="T41" fmla="*/ 6 h 382"/>
                <a:gd name="T42" fmla="*/ 26 w 34"/>
                <a:gd name="T43" fmla="*/ 6 h 382"/>
                <a:gd name="T44" fmla="*/ 26 w 34"/>
                <a:gd name="T45" fmla="*/ 6 h 382"/>
                <a:gd name="T46" fmla="*/ 14 w 34"/>
                <a:gd name="T47" fmla="*/ 4 h 382"/>
                <a:gd name="T48" fmla="*/ 0 w 34"/>
                <a:gd name="T4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82">
                  <a:moveTo>
                    <a:pt x="0" y="0"/>
                  </a:moveTo>
                  <a:lnTo>
                    <a:pt x="0" y="1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1" y="347"/>
                  </a:lnTo>
                  <a:lnTo>
                    <a:pt x="21" y="310"/>
                  </a:lnTo>
                  <a:lnTo>
                    <a:pt x="21" y="310"/>
                  </a:lnTo>
                  <a:lnTo>
                    <a:pt x="24" y="291"/>
                  </a:lnTo>
                  <a:lnTo>
                    <a:pt x="26" y="273"/>
                  </a:lnTo>
                  <a:lnTo>
                    <a:pt x="27" y="254"/>
                  </a:lnTo>
                  <a:lnTo>
                    <a:pt x="27" y="236"/>
                  </a:lnTo>
                  <a:lnTo>
                    <a:pt x="24" y="200"/>
                  </a:lnTo>
                  <a:lnTo>
                    <a:pt x="21" y="165"/>
                  </a:lnTo>
                  <a:lnTo>
                    <a:pt x="18" y="129"/>
                  </a:lnTo>
                  <a:lnTo>
                    <a:pt x="20" y="92"/>
                  </a:lnTo>
                  <a:lnTo>
                    <a:pt x="20" y="75"/>
                  </a:lnTo>
                  <a:lnTo>
                    <a:pt x="23" y="57"/>
                  </a:lnTo>
                  <a:lnTo>
                    <a:pt x="27" y="37"/>
                  </a:lnTo>
                  <a:lnTo>
                    <a:pt x="33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0" name="Freeform 177">
              <a:extLst>
                <a:ext uri="{FF2B5EF4-FFF2-40B4-BE49-F238E27FC236}">
                  <a16:creationId xmlns:a16="http://schemas.microsoft.com/office/drawing/2014/main" id="{3A45DCBB-274E-187B-24B4-AE07775D5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987550"/>
              <a:ext cx="17463" cy="201613"/>
            </a:xfrm>
            <a:custGeom>
              <a:avLst/>
              <a:gdLst>
                <a:gd name="T0" fmla="*/ 0 w 34"/>
                <a:gd name="T1" fmla="*/ 0 h 382"/>
                <a:gd name="T2" fmla="*/ 0 w 34"/>
                <a:gd name="T3" fmla="*/ 1 h 382"/>
                <a:gd name="T4" fmla="*/ 0 w 34"/>
                <a:gd name="T5" fmla="*/ 382 h 382"/>
                <a:gd name="T6" fmla="*/ 0 w 34"/>
                <a:gd name="T7" fmla="*/ 382 h 382"/>
                <a:gd name="T8" fmla="*/ 11 w 34"/>
                <a:gd name="T9" fmla="*/ 347 h 382"/>
                <a:gd name="T10" fmla="*/ 21 w 34"/>
                <a:gd name="T11" fmla="*/ 310 h 382"/>
                <a:gd name="T12" fmla="*/ 21 w 34"/>
                <a:gd name="T13" fmla="*/ 310 h 382"/>
                <a:gd name="T14" fmla="*/ 24 w 34"/>
                <a:gd name="T15" fmla="*/ 291 h 382"/>
                <a:gd name="T16" fmla="*/ 26 w 34"/>
                <a:gd name="T17" fmla="*/ 273 h 382"/>
                <a:gd name="T18" fmla="*/ 27 w 34"/>
                <a:gd name="T19" fmla="*/ 254 h 382"/>
                <a:gd name="T20" fmla="*/ 27 w 34"/>
                <a:gd name="T21" fmla="*/ 236 h 382"/>
                <a:gd name="T22" fmla="*/ 24 w 34"/>
                <a:gd name="T23" fmla="*/ 200 h 382"/>
                <a:gd name="T24" fmla="*/ 21 w 34"/>
                <a:gd name="T25" fmla="*/ 165 h 382"/>
                <a:gd name="T26" fmla="*/ 18 w 34"/>
                <a:gd name="T27" fmla="*/ 129 h 382"/>
                <a:gd name="T28" fmla="*/ 20 w 34"/>
                <a:gd name="T29" fmla="*/ 92 h 382"/>
                <a:gd name="T30" fmla="*/ 20 w 34"/>
                <a:gd name="T31" fmla="*/ 75 h 382"/>
                <a:gd name="T32" fmla="*/ 23 w 34"/>
                <a:gd name="T33" fmla="*/ 57 h 382"/>
                <a:gd name="T34" fmla="*/ 27 w 34"/>
                <a:gd name="T35" fmla="*/ 37 h 382"/>
                <a:gd name="T36" fmla="*/ 33 w 34"/>
                <a:gd name="T37" fmla="*/ 18 h 382"/>
                <a:gd name="T38" fmla="*/ 34 w 34"/>
                <a:gd name="T39" fmla="*/ 6 h 382"/>
                <a:gd name="T40" fmla="*/ 34 w 34"/>
                <a:gd name="T41" fmla="*/ 6 h 382"/>
                <a:gd name="T42" fmla="*/ 26 w 34"/>
                <a:gd name="T43" fmla="*/ 6 h 382"/>
                <a:gd name="T44" fmla="*/ 26 w 34"/>
                <a:gd name="T45" fmla="*/ 6 h 382"/>
                <a:gd name="T46" fmla="*/ 14 w 34"/>
                <a:gd name="T47" fmla="*/ 4 h 382"/>
                <a:gd name="T48" fmla="*/ 0 w 34"/>
                <a:gd name="T4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82">
                  <a:moveTo>
                    <a:pt x="0" y="0"/>
                  </a:moveTo>
                  <a:lnTo>
                    <a:pt x="0" y="1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1" y="347"/>
                  </a:lnTo>
                  <a:lnTo>
                    <a:pt x="21" y="310"/>
                  </a:lnTo>
                  <a:lnTo>
                    <a:pt x="21" y="310"/>
                  </a:lnTo>
                  <a:lnTo>
                    <a:pt x="24" y="291"/>
                  </a:lnTo>
                  <a:lnTo>
                    <a:pt x="26" y="273"/>
                  </a:lnTo>
                  <a:lnTo>
                    <a:pt x="27" y="254"/>
                  </a:lnTo>
                  <a:lnTo>
                    <a:pt x="27" y="236"/>
                  </a:lnTo>
                  <a:lnTo>
                    <a:pt x="24" y="200"/>
                  </a:lnTo>
                  <a:lnTo>
                    <a:pt x="21" y="165"/>
                  </a:lnTo>
                  <a:lnTo>
                    <a:pt x="18" y="129"/>
                  </a:lnTo>
                  <a:lnTo>
                    <a:pt x="20" y="92"/>
                  </a:lnTo>
                  <a:lnTo>
                    <a:pt x="20" y="75"/>
                  </a:lnTo>
                  <a:lnTo>
                    <a:pt x="23" y="57"/>
                  </a:lnTo>
                  <a:lnTo>
                    <a:pt x="27" y="37"/>
                  </a:lnTo>
                  <a:lnTo>
                    <a:pt x="33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4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1" name="Freeform 178">
              <a:extLst>
                <a:ext uri="{FF2B5EF4-FFF2-40B4-BE49-F238E27FC236}">
                  <a16:creationId xmlns:a16="http://schemas.microsoft.com/office/drawing/2014/main" id="{126CF40C-AEFD-9C1C-7F5B-5D88C03AA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951038"/>
              <a:ext cx="82550" cy="406400"/>
            </a:xfrm>
            <a:custGeom>
              <a:avLst/>
              <a:gdLst>
                <a:gd name="T0" fmla="*/ 32 w 156"/>
                <a:gd name="T1" fmla="*/ 0 h 770"/>
                <a:gd name="T2" fmla="*/ 32 w 156"/>
                <a:gd name="T3" fmla="*/ 0 h 770"/>
                <a:gd name="T4" fmla="*/ 34 w 156"/>
                <a:gd name="T5" fmla="*/ 43 h 770"/>
                <a:gd name="T6" fmla="*/ 37 w 156"/>
                <a:gd name="T7" fmla="*/ 88 h 770"/>
                <a:gd name="T8" fmla="*/ 44 w 156"/>
                <a:gd name="T9" fmla="*/ 134 h 770"/>
                <a:gd name="T10" fmla="*/ 48 w 156"/>
                <a:gd name="T11" fmla="*/ 157 h 770"/>
                <a:gd name="T12" fmla="*/ 54 w 156"/>
                <a:gd name="T13" fmla="*/ 179 h 770"/>
                <a:gd name="T14" fmla="*/ 54 w 156"/>
                <a:gd name="T15" fmla="*/ 179 h 770"/>
                <a:gd name="T16" fmla="*/ 62 w 156"/>
                <a:gd name="T17" fmla="*/ 208 h 770"/>
                <a:gd name="T18" fmla="*/ 74 w 156"/>
                <a:gd name="T19" fmla="*/ 233 h 770"/>
                <a:gd name="T20" fmla="*/ 74 w 156"/>
                <a:gd name="T21" fmla="*/ 233 h 770"/>
                <a:gd name="T22" fmla="*/ 86 w 156"/>
                <a:gd name="T23" fmla="*/ 265 h 770"/>
                <a:gd name="T24" fmla="*/ 92 w 156"/>
                <a:gd name="T25" fmla="*/ 280 h 770"/>
                <a:gd name="T26" fmla="*/ 96 w 156"/>
                <a:gd name="T27" fmla="*/ 293 h 770"/>
                <a:gd name="T28" fmla="*/ 96 w 156"/>
                <a:gd name="T29" fmla="*/ 293 h 770"/>
                <a:gd name="T30" fmla="*/ 101 w 156"/>
                <a:gd name="T31" fmla="*/ 309 h 770"/>
                <a:gd name="T32" fmla="*/ 102 w 156"/>
                <a:gd name="T33" fmla="*/ 323 h 770"/>
                <a:gd name="T34" fmla="*/ 103 w 156"/>
                <a:gd name="T35" fmla="*/ 337 h 770"/>
                <a:gd name="T36" fmla="*/ 103 w 156"/>
                <a:gd name="T37" fmla="*/ 351 h 770"/>
                <a:gd name="T38" fmla="*/ 102 w 156"/>
                <a:gd name="T39" fmla="*/ 367 h 770"/>
                <a:gd name="T40" fmla="*/ 98 w 156"/>
                <a:gd name="T41" fmla="*/ 384 h 770"/>
                <a:gd name="T42" fmla="*/ 93 w 156"/>
                <a:gd name="T43" fmla="*/ 401 h 770"/>
                <a:gd name="T44" fmla="*/ 88 w 156"/>
                <a:gd name="T45" fmla="*/ 421 h 770"/>
                <a:gd name="T46" fmla="*/ 88 w 156"/>
                <a:gd name="T47" fmla="*/ 421 h 770"/>
                <a:gd name="T48" fmla="*/ 74 w 156"/>
                <a:gd name="T49" fmla="*/ 459 h 770"/>
                <a:gd name="T50" fmla="*/ 57 w 156"/>
                <a:gd name="T51" fmla="*/ 498 h 770"/>
                <a:gd name="T52" fmla="*/ 38 w 156"/>
                <a:gd name="T53" fmla="*/ 535 h 770"/>
                <a:gd name="T54" fmla="*/ 18 w 156"/>
                <a:gd name="T55" fmla="*/ 571 h 770"/>
                <a:gd name="T56" fmla="*/ 18 w 156"/>
                <a:gd name="T57" fmla="*/ 571 h 770"/>
                <a:gd name="T58" fmla="*/ 12 w 156"/>
                <a:gd name="T59" fmla="*/ 645 h 770"/>
                <a:gd name="T60" fmla="*/ 0 w 156"/>
                <a:gd name="T61" fmla="*/ 770 h 770"/>
                <a:gd name="T62" fmla="*/ 0 w 156"/>
                <a:gd name="T63" fmla="*/ 770 h 770"/>
                <a:gd name="T64" fmla="*/ 45 w 156"/>
                <a:gd name="T65" fmla="*/ 679 h 770"/>
                <a:gd name="T66" fmla="*/ 45 w 156"/>
                <a:gd name="T67" fmla="*/ 679 h 770"/>
                <a:gd name="T68" fmla="*/ 72 w 156"/>
                <a:gd name="T69" fmla="*/ 623 h 770"/>
                <a:gd name="T70" fmla="*/ 102 w 156"/>
                <a:gd name="T71" fmla="*/ 566 h 770"/>
                <a:gd name="T72" fmla="*/ 130 w 156"/>
                <a:gd name="T73" fmla="*/ 509 h 770"/>
                <a:gd name="T74" fmla="*/ 145 w 156"/>
                <a:gd name="T75" fmla="*/ 481 h 770"/>
                <a:gd name="T76" fmla="*/ 156 w 156"/>
                <a:gd name="T77" fmla="*/ 452 h 770"/>
                <a:gd name="T78" fmla="*/ 156 w 156"/>
                <a:gd name="T79" fmla="*/ 71 h 770"/>
                <a:gd name="T80" fmla="*/ 156 w 156"/>
                <a:gd name="T81" fmla="*/ 70 h 770"/>
                <a:gd name="T82" fmla="*/ 156 w 156"/>
                <a:gd name="T83" fmla="*/ 70 h 770"/>
                <a:gd name="T84" fmla="*/ 135 w 156"/>
                <a:gd name="T85" fmla="*/ 60 h 770"/>
                <a:gd name="T86" fmla="*/ 135 w 156"/>
                <a:gd name="T87" fmla="*/ 60 h 770"/>
                <a:gd name="T88" fmla="*/ 106 w 156"/>
                <a:gd name="T89" fmla="*/ 43 h 770"/>
                <a:gd name="T90" fmla="*/ 82 w 156"/>
                <a:gd name="T91" fmla="*/ 27 h 770"/>
                <a:gd name="T92" fmla="*/ 59 w 156"/>
                <a:gd name="T93" fmla="*/ 13 h 770"/>
                <a:gd name="T94" fmla="*/ 35 w 156"/>
                <a:gd name="T95" fmla="*/ 2 h 770"/>
                <a:gd name="T96" fmla="*/ 32 w 156"/>
                <a:gd name="T9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770">
                  <a:moveTo>
                    <a:pt x="32" y="0"/>
                  </a:moveTo>
                  <a:lnTo>
                    <a:pt x="32" y="0"/>
                  </a:lnTo>
                  <a:lnTo>
                    <a:pt x="34" y="43"/>
                  </a:lnTo>
                  <a:lnTo>
                    <a:pt x="37" y="88"/>
                  </a:lnTo>
                  <a:lnTo>
                    <a:pt x="44" y="134"/>
                  </a:lnTo>
                  <a:lnTo>
                    <a:pt x="48" y="157"/>
                  </a:lnTo>
                  <a:lnTo>
                    <a:pt x="54" y="179"/>
                  </a:lnTo>
                  <a:lnTo>
                    <a:pt x="54" y="179"/>
                  </a:lnTo>
                  <a:lnTo>
                    <a:pt x="62" y="208"/>
                  </a:lnTo>
                  <a:lnTo>
                    <a:pt x="74" y="233"/>
                  </a:lnTo>
                  <a:lnTo>
                    <a:pt x="74" y="233"/>
                  </a:lnTo>
                  <a:lnTo>
                    <a:pt x="86" y="265"/>
                  </a:lnTo>
                  <a:lnTo>
                    <a:pt x="92" y="280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101" y="309"/>
                  </a:lnTo>
                  <a:lnTo>
                    <a:pt x="102" y="323"/>
                  </a:lnTo>
                  <a:lnTo>
                    <a:pt x="103" y="337"/>
                  </a:lnTo>
                  <a:lnTo>
                    <a:pt x="103" y="351"/>
                  </a:lnTo>
                  <a:lnTo>
                    <a:pt x="102" y="367"/>
                  </a:lnTo>
                  <a:lnTo>
                    <a:pt x="98" y="384"/>
                  </a:lnTo>
                  <a:lnTo>
                    <a:pt x="93" y="401"/>
                  </a:lnTo>
                  <a:lnTo>
                    <a:pt x="88" y="421"/>
                  </a:lnTo>
                  <a:lnTo>
                    <a:pt x="88" y="421"/>
                  </a:lnTo>
                  <a:lnTo>
                    <a:pt x="74" y="459"/>
                  </a:lnTo>
                  <a:lnTo>
                    <a:pt x="57" y="498"/>
                  </a:lnTo>
                  <a:lnTo>
                    <a:pt x="38" y="535"/>
                  </a:lnTo>
                  <a:lnTo>
                    <a:pt x="18" y="571"/>
                  </a:lnTo>
                  <a:lnTo>
                    <a:pt x="18" y="571"/>
                  </a:lnTo>
                  <a:lnTo>
                    <a:pt x="12" y="645"/>
                  </a:lnTo>
                  <a:lnTo>
                    <a:pt x="0" y="770"/>
                  </a:lnTo>
                  <a:lnTo>
                    <a:pt x="0" y="770"/>
                  </a:lnTo>
                  <a:lnTo>
                    <a:pt x="45" y="679"/>
                  </a:lnTo>
                  <a:lnTo>
                    <a:pt x="45" y="679"/>
                  </a:lnTo>
                  <a:lnTo>
                    <a:pt x="72" y="623"/>
                  </a:lnTo>
                  <a:lnTo>
                    <a:pt x="102" y="566"/>
                  </a:lnTo>
                  <a:lnTo>
                    <a:pt x="130" y="509"/>
                  </a:lnTo>
                  <a:lnTo>
                    <a:pt x="145" y="481"/>
                  </a:lnTo>
                  <a:lnTo>
                    <a:pt x="156" y="452"/>
                  </a:lnTo>
                  <a:lnTo>
                    <a:pt x="156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06" y="43"/>
                  </a:lnTo>
                  <a:lnTo>
                    <a:pt x="82" y="27"/>
                  </a:lnTo>
                  <a:lnTo>
                    <a:pt x="59" y="13"/>
                  </a:lnTo>
                  <a:lnTo>
                    <a:pt x="35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2" name="Freeform 179">
              <a:extLst>
                <a:ext uri="{FF2B5EF4-FFF2-40B4-BE49-F238E27FC236}">
                  <a16:creationId xmlns:a16="http://schemas.microsoft.com/office/drawing/2014/main" id="{35AEEC2F-FA8F-8E7E-CB40-066B41C39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951038"/>
              <a:ext cx="82550" cy="406400"/>
            </a:xfrm>
            <a:custGeom>
              <a:avLst/>
              <a:gdLst>
                <a:gd name="T0" fmla="*/ 32 w 156"/>
                <a:gd name="T1" fmla="*/ 0 h 770"/>
                <a:gd name="T2" fmla="*/ 32 w 156"/>
                <a:gd name="T3" fmla="*/ 0 h 770"/>
                <a:gd name="T4" fmla="*/ 34 w 156"/>
                <a:gd name="T5" fmla="*/ 43 h 770"/>
                <a:gd name="T6" fmla="*/ 37 w 156"/>
                <a:gd name="T7" fmla="*/ 88 h 770"/>
                <a:gd name="T8" fmla="*/ 44 w 156"/>
                <a:gd name="T9" fmla="*/ 134 h 770"/>
                <a:gd name="T10" fmla="*/ 48 w 156"/>
                <a:gd name="T11" fmla="*/ 157 h 770"/>
                <a:gd name="T12" fmla="*/ 54 w 156"/>
                <a:gd name="T13" fmla="*/ 179 h 770"/>
                <a:gd name="T14" fmla="*/ 54 w 156"/>
                <a:gd name="T15" fmla="*/ 179 h 770"/>
                <a:gd name="T16" fmla="*/ 62 w 156"/>
                <a:gd name="T17" fmla="*/ 208 h 770"/>
                <a:gd name="T18" fmla="*/ 74 w 156"/>
                <a:gd name="T19" fmla="*/ 233 h 770"/>
                <a:gd name="T20" fmla="*/ 74 w 156"/>
                <a:gd name="T21" fmla="*/ 233 h 770"/>
                <a:gd name="T22" fmla="*/ 86 w 156"/>
                <a:gd name="T23" fmla="*/ 265 h 770"/>
                <a:gd name="T24" fmla="*/ 92 w 156"/>
                <a:gd name="T25" fmla="*/ 280 h 770"/>
                <a:gd name="T26" fmla="*/ 96 w 156"/>
                <a:gd name="T27" fmla="*/ 293 h 770"/>
                <a:gd name="T28" fmla="*/ 96 w 156"/>
                <a:gd name="T29" fmla="*/ 293 h 770"/>
                <a:gd name="T30" fmla="*/ 101 w 156"/>
                <a:gd name="T31" fmla="*/ 309 h 770"/>
                <a:gd name="T32" fmla="*/ 102 w 156"/>
                <a:gd name="T33" fmla="*/ 323 h 770"/>
                <a:gd name="T34" fmla="*/ 103 w 156"/>
                <a:gd name="T35" fmla="*/ 337 h 770"/>
                <a:gd name="T36" fmla="*/ 103 w 156"/>
                <a:gd name="T37" fmla="*/ 351 h 770"/>
                <a:gd name="T38" fmla="*/ 102 w 156"/>
                <a:gd name="T39" fmla="*/ 367 h 770"/>
                <a:gd name="T40" fmla="*/ 98 w 156"/>
                <a:gd name="T41" fmla="*/ 384 h 770"/>
                <a:gd name="T42" fmla="*/ 93 w 156"/>
                <a:gd name="T43" fmla="*/ 401 h 770"/>
                <a:gd name="T44" fmla="*/ 88 w 156"/>
                <a:gd name="T45" fmla="*/ 421 h 770"/>
                <a:gd name="T46" fmla="*/ 88 w 156"/>
                <a:gd name="T47" fmla="*/ 421 h 770"/>
                <a:gd name="T48" fmla="*/ 74 w 156"/>
                <a:gd name="T49" fmla="*/ 459 h 770"/>
                <a:gd name="T50" fmla="*/ 57 w 156"/>
                <a:gd name="T51" fmla="*/ 498 h 770"/>
                <a:gd name="T52" fmla="*/ 38 w 156"/>
                <a:gd name="T53" fmla="*/ 535 h 770"/>
                <a:gd name="T54" fmla="*/ 18 w 156"/>
                <a:gd name="T55" fmla="*/ 571 h 770"/>
                <a:gd name="T56" fmla="*/ 18 w 156"/>
                <a:gd name="T57" fmla="*/ 571 h 770"/>
                <a:gd name="T58" fmla="*/ 12 w 156"/>
                <a:gd name="T59" fmla="*/ 645 h 770"/>
                <a:gd name="T60" fmla="*/ 0 w 156"/>
                <a:gd name="T61" fmla="*/ 770 h 770"/>
                <a:gd name="T62" fmla="*/ 0 w 156"/>
                <a:gd name="T63" fmla="*/ 770 h 770"/>
                <a:gd name="T64" fmla="*/ 45 w 156"/>
                <a:gd name="T65" fmla="*/ 679 h 770"/>
                <a:gd name="T66" fmla="*/ 45 w 156"/>
                <a:gd name="T67" fmla="*/ 679 h 770"/>
                <a:gd name="T68" fmla="*/ 72 w 156"/>
                <a:gd name="T69" fmla="*/ 623 h 770"/>
                <a:gd name="T70" fmla="*/ 102 w 156"/>
                <a:gd name="T71" fmla="*/ 566 h 770"/>
                <a:gd name="T72" fmla="*/ 130 w 156"/>
                <a:gd name="T73" fmla="*/ 509 h 770"/>
                <a:gd name="T74" fmla="*/ 145 w 156"/>
                <a:gd name="T75" fmla="*/ 481 h 770"/>
                <a:gd name="T76" fmla="*/ 156 w 156"/>
                <a:gd name="T77" fmla="*/ 452 h 770"/>
                <a:gd name="T78" fmla="*/ 156 w 156"/>
                <a:gd name="T79" fmla="*/ 71 h 770"/>
                <a:gd name="T80" fmla="*/ 156 w 156"/>
                <a:gd name="T81" fmla="*/ 70 h 770"/>
                <a:gd name="T82" fmla="*/ 156 w 156"/>
                <a:gd name="T83" fmla="*/ 70 h 770"/>
                <a:gd name="T84" fmla="*/ 135 w 156"/>
                <a:gd name="T85" fmla="*/ 60 h 770"/>
                <a:gd name="T86" fmla="*/ 135 w 156"/>
                <a:gd name="T87" fmla="*/ 60 h 770"/>
                <a:gd name="T88" fmla="*/ 106 w 156"/>
                <a:gd name="T89" fmla="*/ 43 h 770"/>
                <a:gd name="T90" fmla="*/ 82 w 156"/>
                <a:gd name="T91" fmla="*/ 27 h 770"/>
                <a:gd name="T92" fmla="*/ 59 w 156"/>
                <a:gd name="T93" fmla="*/ 13 h 770"/>
                <a:gd name="T94" fmla="*/ 35 w 156"/>
                <a:gd name="T95" fmla="*/ 2 h 770"/>
                <a:gd name="T96" fmla="*/ 32 w 156"/>
                <a:gd name="T9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770">
                  <a:moveTo>
                    <a:pt x="32" y="0"/>
                  </a:moveTo>
                  <a:lnTo>
                    <a:pt x="32" y="0"/>
                  </a:lnTo>
                  <a:lnTo>
                    <a:pt x="34" y="43"/>
                  </a:lnTo>
                  <a:lnTo>
                    <a:pt x="37" y="88"/>
                  </a:lnTo>
                  <a:lnTo>
                    <a:pt x="44" y="134"/>
                  </a:lnTo>
                  <a:lnTo>
                    <a:pt x="48" y="157"/>
                  </a:lnTo>
                  <a:lnTo>
                    <a:pt x="54" y="179"/>
                  </a:lnTo>
                  <a:lnTo>
                    <a:pt x="54" y="179"/>
                  </a:lnTo>
                  <a:lnTo>
                    <a:pt x="62" y="208"/>
                  </a:lnTo>
                  <a:lnTo>
                    <a:pt x="74" y="233"/>
                  </a:lnTo>
                  <a:lnTo>
                    <a:pt x="74" y="233"/>
                  </a:lnTo>
                  <a:lnTo>
                    <a:pt x="86" y="265"/>
                  </a:lnTo>
                  <a:lnTo>
                    <a:pt x="92" y="280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101" y="309"/>
                  </a:lnTo>
                  <a:lnTo>
                    <a:pt x="102" y="323"/>
                  </a:lnTo>
                  <a:lnTo>
                    <a:pt x="103" y="337"/>
                  </a:lnTo>
                  <a:lnTo>
                    <a:pt x="103" y="351"/>
                  </a:lnTo>
                  <a:lnTo>
                    <a:pt x="102" y="367"/>
                  </a:lnTo>
                  <a:lnTo>
                    <a:pt x="98" y="384"/>
                  </a:lnTo>
                  <a:lnTo>
                    <a:pt x="93" y="401"/>
                  </a:lnTo>
                  <a:lnTo>
                    <a:pt x="88" y="421"/>
                  </a:lnTo>
                  <a:lnTo>
                    <a:pt x="88" y="421"/>
                  </a:lnTo>
                  <a:lnTo>
                    <a:pt x="74" y="459"/>
                  </a:lnTo>
                  <a:lnTo>
                    <a:pt x="57" y="498"/>
                  </a:lnTo>
                  <a:lnTo>
                    <a:pt x="38" y="535"/>
                  </a:lnTo>
                  <a:lnTo>
                    <a:pt x="18" y="571"/>
                  </a:lnTo>
                  <a:lnTo>
                    <a:pt x="18" y="571"/>
                  </a:lnTo>
                  <a:lnTo>
                    <a:pt x="12" y="645"/>
                  </a:lnTo>
                  <a:lnTo>
                    <a:pt x="0" y="770"/>
                  </a:lnTo>
                  <a:lnTo>
                    <a:pt x="0" y="770"/>
                  </a:lnTo>
                  <a:lnTo>
                    <a:pt x="45" y="679"/>
                  </a:lnTo>
                  <a:lnTo>
                    <a:pt x="45" y="679"/>
                  </a:lnTo>
                  <a:lnTo>
                    <a:pt x="72" y="623"/>
                  </a:lnTo>
                  <a:lnTo>
                    <a:pt x="102" y="566"/>
                  </a:lnTo>
                  <a:lnTo>
                    <a:pt x="130" y="509"/>
                  </a:lnTo>
                  <a:lnTo>
                    <a:pt x="145" y="481"/>
                  </a:lnTo>
                  <a:lnTo>
                    <a:pt x="156" y="452"/>
                  </a:lnTo>
                  <a:lnTo>
                    <a:pt x="156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06" y="43"/>
                  </a:lnTo>
                  <a:lnTo>
                    <a:pt x="82" y="27"/>
                  </a:lnTo>
                  <a:lnTo>
                    <a:pt x="59" y="13"/>
                  </a:lnTo>
                  <a:lnTo>
                    <a:pt x="35" y="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3" name="Freeform 180">
              <a:extLst>
                <a:ext uri="{FF2B5EF4-FFF2-40B4-BE49-F238E27FC236}">
                  <a16:creationId xmlns:a16="http://schemas.microsoft.com/office/drawing/2014/main" id="{ABF0DDCD-07AC-9DBA-3C30-BE5C43814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044700"/>
              <a:ext cx="22225" cy="60325"/>
            </a:xfrm>
            <a:custGeom>
              <a:avLst/>
              <a:gdLst>
                <a:gd name="T0" fmla="*/ 0 w 42"/>
                <a:gd name="T1" fmla="*/ 0 h 114"/>
                <a:gd name="T2" fmla="*/ 0 w 42"/>
                <a:gd name="T3" fmla="*/ 0 h 114"/>
                <a:gd name="T4" fmla="*/ 10 w 42"/>
                <a:gd name="T5" fmla="*/ 32 h 114"/>
                <a:gd name="T6" fmla="*/ 21 w 42"/>
                <a:gd name="T7" fmla="*/ 60 h 114"/>
                <a:gd name="T8" fmla="*/ 21 w 42"/>
                <a:gd name="T9" fmla="*/ 60 h 114"/>
                <a:gd name="T10" fmla="*/ 34 w 42"/>
                <a:gd name="T11" fmla="*/ 88 h 114"/>
                <a:gd name="T12" fmla="*/ 42 w 42"/>
                <a:gd name="T13" fmla="*/ 114 h 114"/>
                <a:gd name="T14" fmla="*/ 42 w 42"/>
                <a:gd name="T15" fmla="*/ 114 h 114"/>
                <a:gd name="T16" fmla="*/ 38 w 42"/>
                <a:gd name="T17" fmla="*/ 101 h 114"/>
                <a:gd name="T18" fmla="*/ 32 w 42"/>
                <a:gd name="T19" fmla="*/ 86 h 114"/>
                <a:gd name="T20" fmla="*/ 20 w 42"/>
                <a:gd name="T21" fmla="*/ 54 h 114"/>
                <a:gd name="T22" fmla="*/ 20 w 42"/>
                <a:gd name="T23" fmla="*/ 54 h 114"/>
                <a:gd name="T24" fmla="*/ 8 w 42"/>
                <a:gd name="T25" fmla="*/ 29 h 114"/>
                <a:gd name="T26" fmla="*/ 0 w 42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14">
                  <a:moveTo>
                    <a:pt x="0" y="0"/>
                  </a:moveTo>
                  <a:lnTo>
                    <a:pt x="0" y="0"/>
                  </a:lnTo>
                  <a:lnTo>
                    <a:pt x="10" y="32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34" y="88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38" y="101"/>
                  </a:lnTo>
                  <a:lnTo>
                    <a:pt x="32" y="86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8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4" name="Freeform 181">
              <a:extLst>
                <a:ext uri="{FF2B5EF4-FFF2-40B4-BE49-F238E27FC236}">
                  <a16:creationId xmlns:a16="http://schemas.microsoft.com/office/drawing/2014/main" id="{2D5EB283-F9BE-BC1A-1831-C7F1BFF70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044700"/>
              <a:ext cx="22225" cy="60325"/>
            </a:xfrm>
            <a:custGeom>
              <a:avLst/>
              <a:gdLst>
                <a:gd name="T0" fmla="*/ 0 w 42"/>
                <a:gd name="T1" fmla="*/ 0 h 114"/>
                <a:gd name="T2" fmla="*/ 0 w 42"/>
                <a:gd name="T3" fmla="*/ 0 h 114"/>
                <a:gd name="T4" fmla="*/ 10 w 42"/>
                <a:gd name="T5" fmla="*/ 32 h 114"/>
                <a:gd name="T6" fmla="*/ 21 w 42"/>
                <a:gd name="T7" fmla="*/ 60 h 114"/>
                <a:gd name="T8" fmla="*/ 21 w 42"/>
                <a:gd name="T9" fmla="*/ 60 h 114"/>
                <a:gd name="T10" fmla="*/ 34 w 42"/>
                <a:gd name="T11" fmla="*/ 88 h 114"/>
                <a:gd name="T12" fmla="*/ 42 w 42"/>
                <a:gd name="T13" fmla="*/ 114 h 114"/>
                <a:gd name="T14" fmla="*/ 42 w 42"/>
                <a:gd name="T15" fmla="*/ 114 h 114"/>
                <a:gd name="T16" fmla="*/ 38 w 42"/>
                <a:gd name="T17" fmla="*/ 101 h 114"/>
                <a:gd name="T18" fmla="*/ 32 w 42"/>
                <a:gd name="T19" fmla="*/ 86 h 114"/>
                <a:gd name="T20" fmla="*/ 20 w 42"/>
                <a:gd name="T21" fmla="*/ 54 h 114"/>
                <a:gd name="T22" fmla="*/ 20 w 42"/>
                <a:gd name="T23" fmla="*/ 54 h 114"/>
                <a:gd name="T24" fmla="*/ 8 w 42"/>
                <a:gd name="T25" fmla="*/ 29 h 114"/>
                <a:gd name="T26" fmla="*/ 0 w 42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14">
                  <a:moveTo>
                    <a:pt x="0" y="0"/>
                  </a:moveTo>
                  <a:lnTo>
                    <a:pt x="0" y="0"/>
                  </a:lnTo>
                  <a:lnTo>
                    <a:pt x="10" y="32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34" y="88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38" y="101"/>
                  </a:lnTo>
                  <a:lnTo>
                    <a:pt x="32" y="86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8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5" name="Freeform 182">
              <a:extLst>
                <a:ext uri="{FF2B5EF4-FFF2-40B4-BE49-F238E27FC236}">
                  <a16:creationId xmlns:a16="http://schemas.microsoft.com/office/drawing/2014/main" id="{9670942F-C850-6C63-6105-1190703D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52663"/>
              <a:ext cx="338138" cy="528638"/>
            </a:xfrm>
            <a:custGeom>
              <a:avLst/>
              <a:gdLst>
                <a:gd name="T0" fmla="*/ 639 w 639"/>
                <a:gd name="T1" fmla="*/ 0 h 999"/>
                <a:gd name="T2" fmla="*/ 552 w 639"/>
                <a:gd name="T3" fmla="*/ 151 h 999"/>
                <a:gd name="T4" fmla="*/ 514 w 639"/>
                <a:gd name="T5" fmla="*/ 229 h 999"/>
                <a:gd name="T6" fmla="*/ 483 w 639"/>
                <a:gd name="T7" fmla="*/ 310 h 999"/>
                <a:gd name="T8" fmla="*/ 481 w 639"/>
                <a:gd name="T9" fmla="*/ 319 h 999"/>
                <a:gd name="T10" fmla="*/ 480 w 639"/>
                <a:gd name="T11" fmla="*/ 334 h 999"/>
                <a:gd name="T12" fmla="*/ 474 w 639"/>
                <a:gd name="T13" fmla="*/ 360 h 999"/>
                <a:gd name="T14" fmla="*/ 444 w 639"/>
                <a:gd name="T15" fmla="*/ 462 h 999"/>
                <a:gd name="T16" fmla="*/ 413 w 639"/>
                <a:gd name="T17" fmla="*/ 546 h 999"/>
                <a:gd name="T18" fmla="*/ 395 w 639"/>
                <a:gd name="T19" fmla="*/ 586 h 999"/>
                <a:gd name="T20" fmla="*/ 373 w 639"/>
                <a:gd name="T21" fmla="*/ 621 h 999"/>
                <a:gd name="T22" fmla="*/ 344 w 639"/>
                <a:gd name="T23" fmla="*/ 665 h 999"/>
                <a:gd name="T24" fmla="*/ 307 w 639"/>
                <a:gd name="T25" fmla="*/ 714 h 999"/>
                <a:gd name="T26" fmla="*/ 260 w 639"/>
                <a:gd name="T27" fmla="*/ 765 h 999"/>
                <a:gd name="T28" fmla="*/ 206 w 639"/>
                <a:gd name="T29" fmla="*/ 817 h 999"/>
                <a:gd name="T30" fmla="*/ 145 w 639"/>
                <a:gd name="T31" fmla="*/ 867 h 999"/>
                <a:gd name="T32" fmla="*/ 75 w 639"/>
                <a:gd name="T33" fmla="*/ 913 h 999"/>
                <a:gd name="T34" fmla="*/ 0 w 639"/>
                <a:gd name="T35" fmla="*/ 951 h 999"/>
                <a:gd name="T36" fmla="*/ 5 w 639"/>
                <a:gd name="T37" fmla="*/ 999 h 999"/>
                <a:gd name="T38" fmla="*/ 37 w 639"/>
                <a:gd name="T39" fmla="*/ 996 h 999"/>
                <a:gd name="T40" fmla="*/ 101 w 639"/>
                <a:gd name="T41" fmla="*/ 984 h 999"/>
                <a:gd name="T42" fmla="*/ 160 w 639"/>
                <a:gd name="T43" fmla="*/ 966 h 999"/>
                <a:gd name="T44" fmla="*/ 219 w 639"/>
                <a:gd name="T45" fmla="*/ 942 h 999"/>
                <a:gd name="T46" fmla="*/ 273 w 639"/>
                <a:gd name="T47" fmla="*/ 911 h 999"/>
                <a:gd name="T48" fmla="*/ 322 w 639"/>
                <a:gd name="T49" fmla="*/ 873 h 999"/>
                <a:gd name="T50" fmla="*/ 368 w 639"/>
                <a:gd name="T51" fmla="*/ 827 h 999"/>
                <a:gd name="T52" fmla="*/ 409 w 639"/>
                <a:gd name="T53" fmla="*/ 775 h 999"/>
                <a:gd name="T54" fmla="*/ 427 w 639"/>
                <a:gd name="T55" fmla="*/ 745 h 999"/>
                <a:gd name="T56" fmla="*/ 444 w 639"/>
                <a:gd name="T57" fmla="*/ 709 h 999"/>
                <a:gd name="T58" fmla="*/ 459 w 639"/>
                <a:gd name="T59" fmla="*/ 672 h 999"/>
                <a:gd name="T60" fmla="*/ 480 w 639"/>
                <a:gd name="T61" fmla="*/ 597 h 999"/>
                <a:gd name="T62" fmla="*/ 507 w 639"/>
                <a:gd name="T63" fmla="*/ 483 h 999"/>
                <a:gd name="T64" fmla="*/ 518 w 639"/>
                <a:gd name="T65" fmla="*/ 445 h 999"/>
                <a:gd name="T66" fmla="*/ 567 w 639"/>
                <a:gd name="T67" fmla="*/ 322 h 999"/>
                <a:gd name="T68" fmla="*/ 621 w 639"/>
                <a:gd name="T69" fmla="*/ 199 h 999"/>
                <a:gd name="T70" fmla="*/ 633 w 639"/>
                <a:gd name="T71" fmla="*/ 74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9" h="999">
                  <a:moveTo>
                    <a:pt x="639" y="0"/>
                  </a:moveTo>
                  <a:lnTo>
                    <a:pt x="639" y="0"/>
                  </a:lnTo>
                  <a:lnTo>
                    <a:pt x="595" y="76"/>
                  </a:lnTo>
                  <a:lnTo>
                    <a:pt x="552" y="151"/>
                  </a:lnTo>
                  <a:lnTo>
                    <a:pt x="533" y="189"/>
                  </a:lnTo>
                  <a:lnTo>
                    <a:pt x="514" y="229"/>
                  </a:lnTo>
                  <a:lnTo>
                    <a:pt x="497" y="269"/>
                  </a:lnTo>
                  <a:lnTo>
                    <a:pt x="483" y="310"/>
                  </a:lnTo>
                  <a:lnTo>
                    <a:pt x="483" y="310"/>
                  </a:lnTo>
                  <a:lnTo>
                    <a:pt x="481" y="319"/>
                  </a:lnTo>
                  <a:lnTo>
                    <a:pt x="480" y="330"/>
                  </a:lnTo>
                  <a:lnTo>
                    <a:pt x="480" y="334"/>
                  </a:lnTo>
                  <a:lnTo>
                    <a:pt x="480" y="334"/>
                  </a:lnTo>
                  <a:lnTo>
                    <a:pt x="474" y="360"/>
                  </a:lnTo>
                  <a:lnTo>
                    <a:pt x="457" y="422"/>
                  </a:lnTo>
                  <a:lnTo>
                    <a:pt x="444" y="462"/>
                  </a:lnTo>
                  <a:lnTo>
                    <a:pt x="430" y="505"/>
                  </a:lnTo>
                  <a:lnTo>
                    <a:pt x="413" y="546"/>
                  </a:lnTo>
                  <a:lnTo>
                    <a:pt x="405" y="566"/>
                  </a:lnTo>
                  <a:lnTo>
                    <a:pt x="395" y="586"/>
                  </a:lnTo>
                  <a:lnTo>
                    <a:pt x="395" y="586"/>
                  </a:lnTo>
                  <a:lnTo>
                    <a:pt x="373" y="621"/>
                  </a:lnTo>
                  <a:lnTo>
                    <a:pt x="361" y="643"/>
                  </a:lnTo>
                  <a:lnTo>
                    <a:pt x="344" y="665"/>
                  </a:lnTo>
                  <a:lnTo>
                    <a:pt x="327" y="689"/>
                  </a:lnTo>
                  <a:lnTo>
                    <a:pt x="307" y="714"/>
                  </a:lnTo>
                  <a:lnTo>
                    <a:pt x="284" y="739"/>
                  </a:lnTo>
                  <a:lnTo>
                    <a:pt x="260" y="765"/>
                  </a:lnTo>
                  <a:lnTo>
                    <a:pt x="234" y="792"/>
                  </a:lnTo>
                  <a:lnTo>
                    <a:pt x="206" y="817"/>
                  </a:lnTo>
                  <a:lnTo>
                    <a:pt x="176" y="843"/>
                  </a:lnTo>
                  <a:lnTo>
                    <a:pt x="145" y="867"/>
                  </a:lnTo>
                  <a:lnTo>
                    <a:pt x="111" y="891"/>
                  </a:lnTo>
                  <a:lnTo>
                    <a:pt x="75" y="913"/>
                  </a:lnTo>
                  <a:lnTo>
                    <a:pt x="38" y="932"/>
                  </a:lnTo>
                  <a:lnTo>
                    <a:pt x="0" y="951"/>
                  </a:lnTo>
                  <a:lnTo>
                    <a:pt x="0" y="951"/>
                  </a:lnTo>
                  <a:lnTo>
                    <a:pt x="5" y="999"/>
                  </a:lnTo>
                  <a:lnTo>
                    <a:pt x="5" y="999"/>
                  </a:lnTo>
                  <a:lnTo>
                    <a:pt x="37" y="996"/>
                  </a:lnTo>
                  <a:lnTo>
                    <a:pt x="69" y="991"/>
                  </a:lnTo>
                  <a:lnTo>
                    <a:pt x="101" y="984"/>
                  </a:lnTo>
                  <a:lnTo>
                    <a:pt x="130" y="976"/>
                  </a:lnTo>
                  <a:lnTo>
                    <a:pt x="160" y="966"/>
                  </a:lnTo>
                  <a:lnTo>
                    <a:pt x="190" y="955"/>
                  </a:lnTo>
                  <a:lnTo>
                    <a:pt x="219" y="942"/>
                  </a:lnTo>
                  <a:lnTo>
                    <a:pt x="246" y="927"/>
                  </a:lnTo>
                  <a:lnTo>
                    <a:pt x="273" y="911"/>
                  </a:lnTo>
                  <a:lnTo>
                    <a:pt x="298" y="893"/>
                  </a:lnTo>
                  <a:lnTo>
                    <a:pt x="322" y="873"/>
                  </a:lnTo>
                  <a:lnTo>
                    <a:pt x="345" y="850"/>
                  </a:lnTo>
                  <a:lnTo>
                    <a:pt x="368" y="827"/>
                  </a:lnTo>
                  <a:lnTo>
                    <a:pt x="389" y="802"/>
                  </a:lnTo>
                  <a:lnTo>
                    <a:pt x="409" y="775"/>
                  </a:lnTo>
                  <a:lnTo>
                    <a:pt x="427" y="745"/>
                  </a:lnTo>
                  <a:lnTo>
                    <a:pt x="427" y="745"/>
                  </a:lnTo>
                  <a:lnTo>
                    <a:pt x="436" y="726"/>
                  </a:lnTo>
                  <a:lnTo>
                    <a:pt x="444" y="709"/>
                  </a:lnTo>
                  <a:lnTo>
                    <a:pt x="452" y="691"/>
                  </a:lnTo>
                  <a:lnTo>
                    <a:pt x="459" y="672"/>
                  </a:lnTo>
                  <a:lnTo>
                    <a:pt x="470" y="634"/>
                  </a:lnTo>
                  <a:lnTo>
                    <a:pt x="480" y="597"/>
                  </a:lnTo>
                  <a:lnTo>
                    <a:pt x="497" y="520"/>
                  </a:lnTo>
                  <a:lnTo>
                    <a:pt x="507" y="483"/>
                  </a:lnTo>
                  <a:lnTo>
                    <a:pt x="518" y="445"/>
                  </a:lnTo>
                  <a:lnTo>
                    <a:pt x="518" y="445"/>
                  </a:lnTo>
                  <a:lnTo>
                    <a:pt x="541" y="384"/>
                  </a:lnTo>
                  <a:lnTo>
                    <a:pt x="567" y="322"/>
                  </a:lnTo>
                  <a:lnTo>
                    <a:pt x="594" y="260"/>
                  </a:lnTo>
                  <a:lnTo>
                    <a:pt x="621" y="199"/>
                  </a:lnTo>
                  <a:lnTo>
                    <a:pt x="621" y="199"/>
                  </a:lnTo>
                  <a:lnTo>
                    <a:pt x="633" y="7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6" name="Freeform 183">
              <a:extLst>
                <a:ext uri="{FF2B5EF4-FFF2-40B4-BE49-F238E27FC236}">
                  <a16:creationId xmlns:a16="http://schemas.microsoft.com/office/drawing/2014/main" id="{750ED8B8-9F85-128D-826C-18C2A0D4D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52663"/>
              <a:ext cx="338138" cy="528638"/>
            </a:xfrm>
            <a:custGeom>
              <a:avLst/>
              <a:gdLst>
                <a:gd name="T0" fmla="*/ 639 w 639"/>
                <a:gd name="T1" fmla="*/ 0 h 999"/>
                <a:gd name="T2" fmla="*/ 552 w 639"/>
                <a:gd name="T3" fmla="*/ 151 h 999"/>
                <a:gd name="T4" fmla="*/ 514 w 639"/>
                <a:gd name="T5" fmla="*/ 229 h 999"/>
                <a:gd name="T6" fmla="*/ 483 w 639"/>
                <a:gd name="T7" fmla="*/ 310 h 999"/>
                <a:gd name="T8" fmla="*/ 481 w 639"/>
                <a:gd name="T9" fmla="*/ 319 h 999"/>
                <a:gd name="T10" fmla="*/ 480 w 639"/>
                <a:gd name="T11" fmla="*/ 334 h 999"/>
                <a:gd name="T12" fmla="*/ 474 w 639"/>
                <a:gd name="T13" fmla="*/ 360 h 999"/>
                <a:gd name="T14" fmla="*/ 444 w 639"/>
                <a:gd name="T15" fmla="*/ 462 h 999"/>
                <a:gd name="T16" fmla="*/ 413 w 639"/>
                <a:gd name="T17" fmla="*/ 546 h 999"/>
                <a:gd name="T18" fmla="*/ 395 w 639"/>
                <a:gd name="T19" fmla="*/ 586 h 999"/>
                <a:gd name="T20" fmla="*/ 373 w 639"/>
                <a:gd name="T21" fmla="*/ 621 h 999"/>
                <a:gd name="T22" fmla="*/ 344 w 639"/>
                <a:gd name="T23" fmla="*/ 665 h 999"/>
                <a:gd name="T24" fmla="*/ 307 w 639"/>
                <a:gd name="T25" fmla="*/ 714 h 999"/>
                <a:gd name="T26" fmla="*/ 260 w 639"/>
                <a:gd name="T27" fmla="*/ 765 h 999"/>
                <a:gd name="T28" fmla="*/ 206 w 639"/>
                <a:gd name="T29" fmla="*/ 817 h 999"/>
                <a:gd name="T30" fmla="*/ 145 w 639"/>
                <a:gd name="T31" fmla="*/ 867 h 999"/>
                <a:gd name="T32" fmla="*/ 75 w 639"/>
                <a:gd name="T33" fmla="*/ 913 h 999"/>
                <a:gd name="T34" fmla="*/ 0 w 639"/>
                <a:gd name="T35" fmla="*/ 951 h 999"/>
                <a:gd name="T36" fmla="*/ 5 w 639"/>
                <a:gd name="T37" fmla="*/ 999 h 999"/>
                <a:gd name="T38" fmla="*/ 37 w 639"/>
                <a:gd name="T39" fmla="*/ 996 h 999"/>
                <a:gd name="T40" fmla="*/ 101 w 639"/>
                <a:gd name="T41" fmla="*/ 984 h 999"/>
                <a:gd name="T42" fmla="*/ 160 w 639"/>
                <a:gd name="T43" fmla="*/ 966 h 999"/>
                <a:gd name="T44" fmla="*/ 219 w 639"/>
                <a:gd name="T45" fmla="*/ 942 h 999"/>
                <a:gd name="T46" fmla="*/ 273 w 639"/>
                <a:gd name="T47" fmla="*/ 911 h 999"/>
                <a:gd name="T48" fmla="*/ 322 w 639"/>
                <a:gd name="T49" fmla="*/ 873 h 999"/>
                <a:gd name="T50" fmla="*/ 368 w 639"/>
                <a:gd name="T51" fmla="*/ 827 h 999"/>
                <a:gd name="T52" fmla="*/ 409 w 639"/>
                <a:gd name="T53" fmla="*/ 775 h 999"/>
                <a:gd name="T54" fmla="*/ 427 w 639"/>
                <a:gd name="T55" fmla="*/ 745 h 999"/>
                <a:gd name="T56" fmla="*/ 444 w 639"/>
                <a:gd name="T57" fmla="*/ 709 h 999"/>
                <a:gd name="T58" fmla="*/ 459 w 639"/>
                <a:gd name="T59" fmla="*/ 672 h 999"/>
                <a:gd name="T60" fmla="*/ 480 w 639"/>
                <a:gd name="T61" fmla="*/ 597 h 999"/>
                <a:gd name="T62" fmla="*/ 507 w 639"/>
                <a:gd name="T63" fmla="*/ 483 h 999"/>
                <a:gd name="T64" fmla="*/ 518 w 639"/>
                <a:gd name="T65" fmla="*/ 445 h 999"/>
                <a:gd name="T66" fmla="*/ 567 w 639"/>
                <a:gd name="T67" fmla="*/ 322 h 999"/>
                <a:gd name="T68" fmla="*/ 621 w 639"/>
                <a:gd name="T69" fmla="*/ 199 h 999"/>
                <a:gd name="T70" fmla="*/ 633 w 639"/>
                <a:gd name="T71" fmla="*/ 74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9" h="999">
                  <a:moveTo>
                    <a:pt x="639" y="0"/>
                  </a:moveTo>
                  <a:lnTo>
                    <a:pt x="639" y="0"/>
                  </a:lnTo>
                  <a:lnTo>
                    <a:pt x="595" y="76"/>
                  </a:lnTo>
                  <a:lnTo>
                    <a:pt x="552" y="151"/>
                  </a:lnTo>
                  <a:lnTo>
                    <a:pt x="533" y="189"/>
                  </a:lnTo>
                  <a:lnTo>
                    <a:pt x="514" y="229"/>
                  </a:lnTo>
                  <a:lnTo>
                    <a:pt x="497" y="269"/>
                  </a:lnTo>
                  <a:lnTo>
                    <a:pt x="483" y="310"/>
                  </a:lnTo>
                  <a:lnTo>
                    <a:pt x="483" y="310"/>
                  </a:lnTo>
                  <a:lnTo>
                    <a:pt x="481" y="319"/>
                  </a:lnTo>
                  <a:lnTo>
                    <a:pt x="480" y="330"/>
                  </a:lnTo>
                  <a:lnTo>
                    <a:pt x="480" y="334"/>
                  </a:lnTo>
                  <a:lnTo>
                    <a:pt x="480" y="334"/>
                  </a:lnTo>
                  <a:lnTo>
                    <a:pt x="474" y="360"/>
                  </a:lnTo>
                  <a:lnTo>
                    <a:pt x="457" y="422"/>
                  </a:lnTo>
                  <a:lnTo>
                    <a:pt x="444" y="462"/>
                  </a:lnTo>
                  <a:lnTo>
                    <a:pt x="430" y="505"/>
                  </a:lnTo>
                  <a:lnTo>
                    <a:pt x="413" y="546"/>
                  </a:lnTo>
                  <a:lnTo>
                    <a:pt x="405" y="566"/>
                  </a:lnTo>
                  <a:lnTo>
                    <a:pt x="395" y="586"/>
                  </a:lnTo>
                  <a:lnTo>
                    <a:pt x="395" y="586"/>
                  </a:lnTo>
                  <a:lnTo>
                    <a:pt x="373" y="621"/>
                  </a:lnTo>
                  <a:lnTo>
                    <a:pt x="361" y="643"/>
                  </a:lnTo>
                  <a:lnTo>
                    <a:pt x="344" y="665"/>
                  </a:lnTo>
                  <a:lnTo>
                    <a:pt x="327" y="689"/>
                  </a:lnTo>
                  <a:lnTo>
                    <a:pt x="307" y="714"/>
                  </a:lnTo>
                  <a:lnTo>
                    <a:pt x="284" y="739"/>
                  </a:lnTo>
                  <a:lnTo>
                    <a:pt x="260" y="765"/>
                  </a:lnTo>
                  <a:lnTo>
                    <a:pt x="234" y="792"/>
                  </a:lnTo>
                  <a:lnTo>
                    <a:pt x="206" y="817"/>
                  </a:lnTo>
                  <a:lnTo>
                    <a:pt x="176" y="843"/>
                  </a:lnTo>
                  <a:lnTo>
                    <a:pt x="145" y="867"/>
                  </a:lnTo>
                  <a:lnTo>
                    <a:pt x="111" y="891"/>
                  </a:lnTo>
                  <a:lnTo>
                    <a:pt x="75" y="913"/>
                  </a:lnTo>
                  <a:lnTo>
                    <a:pt x="38" y="932"/>
                  </a:lnTo>
                  <a:lnTo>
                    <a:pt x="0" y="951"/>
                  </a:lnTo>
                  <a:lnTo>
                    <a:pt x="0" y="951"/>
                  </a:lnTo>
                  <a:lnTo>
                    <a:pt x="5" y="999"/>
                  </a:lnTo>
                  <a:lnTo>
                    <a:pt x="5" y="999"/>
                  </a:lnTo>
                  <a:lnTo>
                    <a:pt x="37" y="996"/>
                  </a:lnTo>
                  <a:lnTo>
                    <a:pt x="69" y="991"/>
                  </a:lnTo>
                  <a:lnTo>
                    <a:pt x="101" y="984"/>
                  </a:lnTo>
                  <a:lnTo>
                    <a:pt x="130" y="976"/>
                  </a:lnTo>
                  <a:lnTo>
                    <a:pt x="160" y="966"/>
                  </a:lnTo>
                  <a:lnTo>
                    <a:pt x="190" y="955"/>
                  </a:lnTo>
                  <a:lnTo>
                    <a:pt x="219" y="942"/>
                  </a:lnTo>
                  <a:lnTo>
                    <a:pt x="246" y="927"/>
                  </a:lnTo>
                  <a:lnTo>
                    <a:pt x="273" y="911"/>
                  </a:lnTo>
                  <a:lnTo>
                    <a:pt x="298" y="893"/>
                  </a:lnTo>
                  <a:lnTo>
                    <a:pt x="322" y="873"/>
                  </a:lnTo>
                  <a:lnTo>
                    <a:pt x="345" y="850"/>
                  </a:lnTo>
                  <a:lnTo>
                    <a:pt x="368" y="827"/>
                  </a:lnTo>
                  <a:lnTo>
                    <a:pt x="389" y="802"/>
                  </a:lnTo>
                  <a:lnTo>
                    <a:pt x="409" y="775"/>
                  </a:lnTo>
                  <a:lnTo>
                    <a:pt x="427" y="745"/>
                  </a:lnTo>
                  <a:lnTo>
                    <a:pt x="427" y="745"/>
                  </a:lnTo>
                  <a:lnTo>
                    <a:pt x="436" y="726"/>
                  </a:lnTo>
                  <a:lnTo>
                    <a:pt x="444" y="709"/>
                  </a:lnTo>
                  <a:lnTo>
                    <a:pt x="452" y="691"/>
                  </a:lnTo>
                  <a:lnTo>
                    <a:pt x="459" y="672"/>
                  </a:lnTo>
                  <a:lnTo>
                    <a:pt x="470" y="634"/>
                  </a:lnTo>
                  <a:lnTo>
                    <a:pt x="480" y="597"/>
                  </a:lnTo>
                  <a:lnTo>
                    <a:pt x="497" y="520"/>
                  </a:lnTo>
                  <a:lnTo>
                    <a:pt x="507" y="483"/>
                  </a:lnTo>
                  <a:lnTo>
                    <a:pt x="518" y="445"/>
                  </a:lnTo>
                  <a:lnTo>
                    <a:pt x="518" y="445"/>
                  </a:lnTo>
                  <a:lnTo>
                    <a:pt x="541" y="384"/>
                  </a:lnTo>
                  <a:lnTo>
                    <a:pt x="567" y="322"/>
                  </a:lnTo>
                  <a:lnTo>
                    <a:pt x="594" y="260"/>
                  </a:lnTo>
                  <a:lnTo>
                    <a:pt x="621" y="199"/>
                  </a:lnTo>
                  <a:lnTo>
                    <a:pt x="621" y="199"/>
                  </a:lnTo>
                  <a:lnTo>
                    <a:pt x="633" y="74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7" name="Freeform 184">
              <a:extLst>
                <a:ext uri="{FF2B5EF4-FFF2-40B4-BE49-F238E27FC236}">
                  <a16:creationId xmlns:a16="http://schemas.microsoft.com/office/drawing/2014/main" id="{53C7FBAD-7CB1-7FF3-A713-3026B793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985838"/>
              <a:ext cx="419100" cy="228600"/>
            </a:xfrm>
            <a:custGeom>
              <a:avLst/>
              <a:gdLst>
                <a:gd name="T0" fmla="*/ 791 w 791"/>
                <a:gd name="T1" fmla="*/ 0 h 430"/>
                <a:gd name="T2" fmla="*/ 767 w 791"/>
                <a:gd name="T3" fmla="*/ 31 h 430"/>
                <a:gd name="T4" fmla="*/ 685 w 791"/>
                <a:gd name="T5" fmla="*/ 123 h 430"/>
                <a:gd name="T6" fmla="*/ 628 w 791"/>
                <a:gd name="T7" fmla="*/ 176 h 430"/>
                <a:gd name="T8" fmla="*/ 562 w 791"/>
                <a:gd name="T9" fmla="*/ 223 h 430"/>
                <a:gd name="T10" fmla="*/ 524 w 791"/>
                <a:gd name="T11" fmla="*/ 244 h 430"/>
                <a:gd name="T12" fmla="*/ 489 w 791"/>
                <a:gd name="T13" fmla="*/ 257 h 430"/>
                <a:gd name="T14" fmla="*/ 446 w 791"/>
                <a:gd name="T15" fmla="*/ 267 h 430"/>
                <a:gd name="T16" fmla="*/ 402 w 791"/>
                <a:gd name="T17" fmla="*/ 274 h 430"/>
                <a:gd name="T18" fmla="*/ 362 w 791"/>
                <a:gd name="T19" fmla="*/ 277 h 430"/>
                <a:gd name="T20" fmla="*/ 354 w 791"/>
                <a:gd name="T21" fmla="*/ 277 h 430"/>
                <a:gd name="T22" fmla="*/ 328 w 791"/>
                <a:gd name="T23" fmla="*/ 274 h 430"/>
                <a:gd name="T24" fmla="*/ 278 w 791"/>
                <a:gd name="T25" fmla="*/ 263 h 430"/>
                <a:gd name="T26" fmla="*/ 230 w 791"/>
                <a:gd name="T27" fmla="*/ 243 h 430"/>
                <a:gd name="T28" fmla="*/ 182 w 791"/>
                <a:gd name="T29" fmla="*/ 214 h 430"/>
                <a:gd name="T30" fmla="*/ 136 w 791"/>
                <a:gd name="T31" fmla="*/ 182 h 430"/>
                <a:gd name="T32" fmla="*/ 92 w 791"/>
                <a:gd name="T33" fmla="*/ 143 h 430"/>
                <a:gd name="T34" fmla="*/ 52 w 791"/>
                <a:gd name="T35" fmla="*/ 102 h 430"/>
                <a:gd name="T36" fmla="*/ 17 w 791"/>
                <a:gd name="T37" fmla="*/ 59 h 430"/>
                <a:gd name="T38" fmla="*/ 13 w 791"/>
                <a:gd name="T39" fmla="*/ 101 h 430"/>
                <a:gd name="T40" fmla="*/ 37 w 791"/>
                <a:gd name="T41" fmla="*/ 149 h 430"/>
                <a:gd name="T42" fmla="*/ 81 w 791"/>
                <a:gd name="T43" fmla="*/ 230 h 430"/>
                <a:gd name="T44" fmla="*/ 115 w 791"/>
                <a:gd name="T45" fmla="*/ 285 h 430"/>
                <a:gd name="T46" fmla="*/ 155 w 791"/>
                <a:gd name="T47" fmla="*/ 335 h 430"/>
                <a:gd name="T48" fmla="*/ 199 w 791"/>
                <a:gd name="T49" fmla="*/ 378 h 430"/>
                <a:gd name="T50" fmla="*/ 236 w 791"/>
                <a:gd name="T51" fmla="*/ 403 h 430"/>
                <a:gd name="T52" fmla="*/ 261 w 791"/>
                <a:gd name="T53" fmla="*/ 416 h 430"/>
                <a:gd name="T54" fmla="*/ 290 w 791"/>
                <a:gd name="T55" fmla="*/ 425 h 430"/>
                <a:gd name="T56" fmla="*/ 318 w 791"/>
                <a:gd name="T57" fmla="*/ 430 h 430"/>
                <a:gd name="T58" fmla="*/ 332 w 791"/>
                <a:gd name="T59" fmla="*/ 430 h 430"/>
                <a:gd name="T60" fmla="*/ 339 w 791"/>
                <a:gd name="T61" fmla="*/ 430 h 430"/>
                <a:gd name="T62" fmla="*/ 368 w 791"/>
                <a:gd name="T63" fmla="*/ 427 h 430"/>
                <a:gd name="T64" fmla="*/ 425 w 791"/>
                <a:gd name="T65" fmla="*/ 412 h 430"/>
                <a:gd name="T66" fmla="*/ 481 w 791"/>
                <a:gd name="T67" fmla="*/ 386 h 430"/>
                <a:gd name="T68" fmla="*/ 537 w 791"/>
                <a:gd name="T69" fmla="*/ 351 h 430"/>
                <a:gd name="T70" fmla="*/ 591 w 791"/>
                <a:gd name="T71" fmla="*/ 309 h 430"/>
                <a:gd name="T72" fmla="*/ 639 w 791"/>
                <a:gd name="T73" fmla="*/ 264 h 430"/>
                <a:gd name="T74" fmla="*/ 682 w 791"/>
                <a:gd name="T75" fmla="*/ 216 h 430"/>
                <a:gd name="T76" fmla="*/ 717 w 791"/>
                <a:gd name="T77" fmla="*/ 169 h 430"/>
                <a:gd name="T78" fmla="*/ 732 w 791"/>
                <a:gd name="T79" fmla="*/ 146 h 430"/>
                <a:gd name="T80" fmla="*/ 754 w 791"/>
                <a:gd name="T81" fmla="*/ 102 h 430"/>
                <a:gd name="T82" fmla="*/ 777 w 791"/>
                <a:gd name="T83" fmla="*/ 6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1" h="430">
                  <a:moveTo>
                    <a:pt x="791" y="0"/>
                  </a:moveTo>
                  <a:lnTo>
                    <a:pt x="791" y="0"/>
                  </a:lnTo>
                  <a:lnTo>
                    <a:pt x="767" y="31"/>
                  </a:lnTo>
                  <a:lnTo>
                    <a:pt x="767" y="31"/>
                  </a:lnTo>
                  <a:lnTo>
                    <a:pt x="712" y="94"/>
                  </a:lnTo>
                  <a:lnTo>
                    <a:pt x="685" y="123"/>
                  </a:lnTo>
                  <a:lnTo>
                    <a:pt x="658" y="150"/>
                  </a:lnTo>
                  <a:lnTo>
                    <a:pt x="628" y="176"/>
                  </a:lnTo>
                  <a:lnTo>
                    <a:pt x="597" y="200"/>
                  </a:lnTo>
                  <a:lnTo>
                    <a:pt x="562" y="223"/>
                  </a:lnTo>
                  <a:lnTo>
                    <a:pt x="524" y="244"/>
                  </a:lnTo>
                  <a:lnTo>
                    <a:pt x="524" y="244"/>
                  </a:lnTo>
                  <a:lnTo>
                    <a:pt x="507" y="251"/>
                  </a:lnTo>
                  <a:lnTo>
                    <a:pt x="489" y="257"/>
                  </a:lnTo>
                  <a:lnTo>
                    <a:pt x="467" y="263"/>
                  </a:lnTo>
                  <a:lnTo>
                    <a:pt x="446" y="267"/>
                  </a:lnTo>
                  <a:lnTo>
                    <a:pt x="423" y="271"/>
                  </a:lnTo>
                  <a:lnTo>
                    <a:pt x="402" y="274"/>
                  </a:lnTo>
                  <a:lnTo>
                    <a:pt x="381" y="275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28" y="274"/>
                  </a:lnTo>
                  <a:lnTo>
                    <a:pt x="304" y="270"/>
                  </a:lnTo>
                  <a:lnTo>
                    <a:pt x="278" y="263"/>
                  </a:lnTo>
                  <a:lnTo>
                    <a:pt x="254" y="253"/>
                  </a:lnTo>
                  <a:lnTo>
                    <a:pt x="230" y="243"/>
                  </a:lnTo>
                  <a:lnTo>
                    <a:pt x="206" y="230"/>
                  </a:lnTo>
                  <a:lnTo>
                    <a:pt x="182" y="214"/>
                  </a:lnTo>
                  <a:lnTo>
                    <a:pt x="159" y="199"/>
                  </a:lnTo>
                  <a:lnTo>
                    <a:pt x="136" y="182"/>
                  </a:lnTo>
                  <a:lnTo>
                    <a:pt x="113" y="163"/>
                  </a:lnTo>
                  <a:lnTo>
                    <a:pt x="92" y="143"/>
                  </a:lnTo>
                  <a:lnTo>
                    <a:pt x="72" y="123"/>
                  </a:lnTo>
                  <a:lnTo>
                    <a:pt x="52" y="102"/>
                  </a:lnTo>
                  <a:lnTo>
                    <a:pt x="34" y="81"/>
                  </a:lnTo>
                  <a:lnTo>
                    <a:pt x="17" y="59"/>
                  </a:lnTo>
                  <a:lnTo>
                    <a:pt x="0" y="38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37" y="149"/>
                  </a:lnTo>
                  <a:lnTo>
                    <a:pt x="65" y="203"/>
                  </a:lnTo>
                  <a:lnTo>
                    <a:pt x="81" y="230"/>
                  </a:lnTo>
                  <a:lnTo>
                    <a:pt x="98" y="258"/>
                  </a:lnTo>
                  <a:lnTo>
                    <a:pt x="115" y="285"/>
                  </a:lnTo>
                  <a:lnTo>
                    <a:pt x="135" y="311"/>
                  </a:lnTo>
                  <a:lnTo>
                    <a:pt x="155" y="335"/>
                  </a:lnTo>
                  <a:lnTo>
                    <a:pt x="176" y="358"/>
                  </a:lnTo>
                  <a:lnTo>
                    <a:pt x="199" y="378"/>
                  </a:lnTo>
                  <a:lnTo>
                    <a:pt x="223" y="396"/>
                  </a:lnTo>
                  <a:lnTo>
                    <a:pt x="236" y="403"/>
                  </a:lnTo>
                  <a:lnTo>
                    <a:pt x="248" y="410"/>
                  </a:lnTo>
                  <a:lnTo>
                    <a:pt x="261" y="416"/>
                  </a:lnTo>
                  <a:lnTo>
                    <a:pt x="275" y="422"/>
                  </a:lnTo>
                  <a:lnTo>
                    <a:pt x="290" y="425"/>
                  </a:lnTo>
                  <a:lnTo>
                    <a:pt x="304" y="427"/>
                  </a:lnTo>
                  <a:lnTo>
                    <a:pt x="318" y="430"/>
                  </a:lnTo>
                  <a:lnTo>
                    <a:pt x="332" y="430"/>
                  </a:lnTo>
                  <a:lnTo>
                    <a:pt x="33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54" y="429"/>
                  </a:lnTo>
                  <a:lnTo>
                    <a:pt x="368" y="427"/>
                  </a:lnTo>
                  <a:lnTo>
                    <a:pt x="396" y="422"/>
                  </a:lnTo>
                  <a:lnTo>
                    <a:pt x="425" y="412"/>
                  </a:lnTo>
                  <a:lnTo>
                    <a:pt x="453" y="400"/>
                  </a:lnTo>
                  <a:lnTo>
                    <a:pt x="481" y="386"/>
                  </a:lnTo>
                  <a:lnTo>
                    <a:pt x="510" y="369"/>
                  </a:lnTo>
                  <a:lnTo>
                    <a:pt x="537" y="351"/>
                  </a:lnTo>
                  <a:lnTo>
                    <a:pt x="564" y="331"/>
                  </a:lnTo>
                  <a:lnTo>
                    <a:pt x="591" y="309"/>
                  </a:lnTo>
                  <a:lnTo>
                    <a:pt x="615" y="287"/>
                  </a:lnTo>
                  <a:lnTo>
                    <a:pt x="639" y="264"/>
                  </a:lnTo>
                  <a:lnTo>
                    <a:pt x="660" y="240"/>
                  </a:lnTo>
                  <a:lnTo>
                    <a:pt x="682" y="216"/>
                  </a:lnTo>
                  <a:lnTo>
                    <a:pt x="700" y="193"/>
                  </a:lnTo>
                  <a:lnTo>
                    <a:pt x="717" y="169"/>
                  </a:lnTo>
                  <a:lnTo>
                    <a:pt x="732" y="146"/>
                  </a:lnTo>
                  <a:lnTo>
                    <a:pt x="732" y="146"/>
                  </a:lnTo>
                  <a:lnTo>
                    <a:pt x="743" y="125"/>
                  </a:lnTo>
                  <a:lnTo>
                    <a:pt x="754" y="102"/>
                  </a:lnTo>
                  <a:lnTo>
                    <a:pt x="766" y="81"/>
                  </a:lnTo>
                  <a:lnTo>
                    <a:pt x="777" y="61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8" name="Freeform 185">
              <a:extLst>
                <a:ext uri="{FF2B5EF4-FFF2-40B4-BE49-F238E27FC236}">
                  <a16:creationId xmlns:a16="http://schemas.microsoft.com/office/drawing/2014/main" id="{FFC1D61C-006D-6E93-02B3-ECBF42A1F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985838"/>
              <a:ext cx="419100" cy="228600"/>
            </a:xfrm>
            <a:custGeom>
              <a:avLst/>
              <a:gdLst>
                <a:gd name="T0" fmla="*/ 791 w 791"/>
                <a:gd name="T1" fmla="*/ 0 h 430"/>
                <a:gd name="T2" fmla="*/ 767 w 791"/>
                <a:gd name="T3" fmla="*/ 31 h 430"/>
                <a:gd name="T4" fmla="*/ 685 w 791"/>
                <a:gd name="T5" fmla="*/ 123 h 430"/>
                <a:gd name="T6" fmla="*/ 628 w 791"/>
                <a:gd name="T7" fmla="*/ 176 h 430"/>
                <a:gd name="T8" fmla="*/ 562 w 791"/>
                <a:gd name="T9" fmla="*/ 223 h 430"/>
                <a:gd name="T10" fmla="*/ 524 w 791"/>
                <a:gd name="T11" fmla="*/ 244 h 430"/>
                <a:gd name="T12" fmla="*/ 489 w 791"/>
                <a:gd name="T13" fmla="*/ 257 h 430"/>
                <a:gd name="T14" fmla="*/ 446 w 791"/>
                <a:gd name="T15" fmla="*/ 267 h 430"/>
                <a:gd name="T16" fmla="*/ 402 w 791"/>
                <a:gd name="T17" fmla="*/ 274 h 430"/>
                <a:gd name="T18" fmla="*/ 362 w 791"/>
                <a:gd name="T19" fmla="*/ 277 h 430"/>
                <a:gd name="T20" fmla="*/ 354 w 791"/>
                <a:gd name="T21" fmla="*/ 277 h 430"/>
                <a:gd name="T22" fmla="*/ 328 w 791"/>
                <a:gd name="T23" fmla="*/ 274 h 430"/>
                <a:gd name="T24" fmla="*/ 278 w 791"/>
                <a:gd name="T25" fmla="*/ 263 h 430"/>
                <a:gd name="T26" fmla="*/ 230 w 791"/>
                <a:gd name="T27" fmla="*/ 243 h 430"/>
                <a:gd name="T28" fmla="*/ 182 w 791"/>
                <a:gd name="T29" fmla="*/ 214 h 430"/>
                <a:gd name="T30" fmla="*/ 136 w 791"/>
                <a:gd name="T31" fmla="*/ 182 h 430"/>
                <a:gd name="T32" fmla="*/ 92 w 791"/>
                <a:gd name="T33" fmla="*/ 143 h 430"/>
                <a:gd name="T34" fmla="*/ 52 w 791"/>
                <a:gd name="T35" fmla="*/ 102 h 430"/>
                <a:gd name="T36" fmla="*/ 17 w 791"/>
                <a:gd name="T37" fmla="*/ 59 h 430"/>
                <a:gd name="T38" fmla="*/ 13 w 791"/>
                <a:gd name="T39" fmla="*/ 101 h 430"/>
                <a:gd name="T40" fmla="*/ 37 w 791"/>
                <a:gd name="T41" fmla="*/ 149 h 430"/>
                <a:gd name="T42" fmla="*/ 81 w 791"/>
                <a:gd name="T43" fmla="*/ 230 h 430"/>
                <a:gd name="T44" fmla="*/ 115 w 791"/>
                <a:gd name="T45" fmla="*/ 285 h 430"/>
                <a:gd name="T46" fmla="*/ 155 w 791"/>
                <a:gd name="T47" fmla="*/ 335 h 430"/>
                <a:gd name="T48" fmla="*/ 199 w 791"/>
                <a:gd name="T49" fmla="*/ 378 h 430"/>
                <a:gd name="T50" fmla="*/ 236 w 791"/>
                <a:gd name="T51" fmla="*/ 403 h 430"/>
                <a:gd name="T52" fmla="*/ 261 w 791"/>
                <a:gd name="T53" fmla="*/ 416 h 430"/>
                <a:gd name="T54" fmla="*/ 290 w 791"/>
                <a:gd name="T55" fmla="*/ 425 h 430"/>
                <a:gd name="T56" fmla="*/ 318 w 791"/>
                <a:gd name="T57" fmla="*/ 430 h 430"/>
                <a:gd name="T58" fmla="*/ 332 w 791"/>
                <a:gd name="T59" fmla="*/ 430 h 430"/>
                <a:gd name="T60" fmla="*/ 339 w 791"/>
                <a:gd name="T61" fmla="*/ 430 h 430"/>
                <a:gd name="T62" fmla="*/ 368 w 791"/>
                <a:gd name="T63" fmla="*/ 427 h 430"/>
                <a:gd name="T64" fmla="*/ 425 w 791"/>
                <a:gd name="T65" fmla="*/ 412 h 430"/>
                <a:gd name="T66" fmla="*/ 481 w 791"/>
                <a:gd name="T67" fmla="*/ 386 h 430"/>
                <a:gd name="T68" fmla="*/ 537 w 791"/>
                <a:gd name="T69" fmla="*/ 351 h 430"/>
                <a:gd name="T70" fmla="*/ 591 w 791"/>
                <a:gd name="T71" fmla="*/ 309 h 430"/>
                <a:gd name="T72" fmla="*/ 639 w 791"/>
                <a:gd name="T73" fmla="*/ 264 h 430"/>
                <a:gd name="T74" fmla="*/ 682 w 791"/>
                <a:gd name="T75" fmla="*/ 216 h 430"/>
                <a:gd name="T76" fmla="*/ 717 w 791"/>
                <a:gd name="T77" fmla="*/ 169 h 430"/>
                <a:gd name="T78" fmla="*/ 732 w 791"/>
                <a:gd name="T79" fmla="*/ 146 h 430"/>
                <a:gd name="T80" fmla="*/ 754 w 791"/>
                <a:gd name="T81" fmla="*/ 102 h 430"/>
                <a:gd name="T82" fmla="*/ 777 w 791"/>
                <a:gd name="T83" fmla="*/ 6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1" h="430">
                  <a:moveTo>
                    <a:pt x="791" y="0"/>
                  </a:moveTo>
                  <a:lnTo>
                    <a:pt x="791" y="0"/>
                  </a:lnTo>
                  <a:lnTo>
                    <a:pt x="767" y="31"/>
                  </a:lnTo>
                  <a:lnTo>
                    <a:pt x="767" y="31"/>
                  </a:lnTo>
                  <a:lnTo>
                    <a:pt x="712" y="94"/>
                  </a:lnTo>
                  <a:lnTo>
                    <a:pt x="685" y="123"/>
                  </a:lnTo>
                  <a:lnTo>
                    <a:pt x="658" y="150"/>
                  </a:lnTo>
                  <a:lnTo>
                    <a:pt x="628" y="176"/>
                  </a:lnTo>
                  <a:lnTo>
                    <a:pt x="597" y="200"/>
                  </a:lnTo>
                  <a:lnTo>
                    <a:pt x="562" y="223"/>
                  </a:lnTo>
                  <a:lnTo>
                    <a:pt x="524" y="244"/>
                  </a:lnTo>
                  <a:lnTo>
                    <a:pt x="524" y="244"/>
                  </a:lnTo>
                  <a:lnTo>
                    <a:pt x="507" y="251"/>
                  </a:lnTo>
                  <a:lnTo>
                    <a:pt x="489" y="257"/>
                  </a:lnTo>
                  <a:lnTo>
                    <a:pt x="467" y="263"/>
                  </a:lnTo>
                  <a:lnTo>
                    <a:pt x="446" y="267"/>
                  </a:lnTo>
                  <a:lnTo>
                    <a:pt x="423" y="271"/>
                  </a:lnTo>
                  <a:lnTo>
                    <a:pt x="402" y="274"/>
                  </a:lnTo>
                  <a:lnTo>
                    <a:pt x="381" y="275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28" y="274"/>
                  </a:lnTo>
                  <a:lnTo>
                    <a:pt x="304" y="270"/>
                  </a:lnTo>
                  <a:lnTo>
                    <a:pt x="278" y="263"/>
                  </a:lnTo>
                  <a:lnTo>
                    <a:pt x="254" y="253"/>
                  </a:lnTo>
                  <a:lnTo>
                    <a:pt x="230" y="243"/>
                  </a:lnTo>
                  <a:lnTo>
                    <a:pt x="206" y="230"/>
                  </a:lnTo>
                  <a:lnTo>
                    <a:pt x="182" y="214"/>
                  </a:lnTo>
                  <a:lnTo>
                    <a:pt x="159" y="199"/>
                  </a:lnTo>
                  <a:lnTo>
                    <a:pt x="136" y="182"/>
                  </a:lnTo>
                  <a:lnTo>
                    <a:pt x="113" y="163"/>
                  </a:lnTo>
                  <a:lnTo>
                    <a:pt x="92" y="143"/>
                  </a:lnTo>
                  <a:lnTo>
                    <a:pt x="72" y="123"/>
                  </a:lnTo>
                  <a:lnTo>
                    <a:pt x="52" y="102"/>
                  </a:lnTo>
                  <a:lnTo>
                    <a:pt x="34" y="81"/>
                  </a:lnTo>
                  <a:lnTo>
                    <a:pt x="17" y="59"/>
                  </a:lnTo>
                  <a:lnTo>
                    <a:pt x="0" y="38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37" y="149"/>
                  </a:lnTo>
                  <a:lnTo>
                    <a:pt x="65" y="203"/>
                  </a:lnTo>
                  <a:lnTo>
                    <a:pt x="81" y="230"/>
                  </a:lnTo>
                  <a:lnTo>
                    <a:pt x="98" y="258"/>
                  </a:lnTo>
                  <a:lnTo>
                    <a:pt x="115" y="285"/>
                  </a:lnTo>
                  <a:lnTo>
                    <a:pt x="135" y="311"/>
                  </a:lnTo>
                  <a:lnTo>
                    <a:pt x="155" y="335"/>
                  </a:lnTo>
                  <a:lnTo>
                    <a:pt x="176" y="358"/>
                  </a:lnTo>
                  <a:lnTo>
                    <a:pt x="199" y="378"/>
                  </a:lnTo>
                  <a:lnTo>
                    <a:pt x="223" y="396"/>
                  </a:lnTo>
                  <a:lnTo>
                    <a:pt x="236" y="403"/>
                  </a:lnTo>
                  <a:lnTo>
                    <a:pt x="248" y="410"/>
                  </a:lnTo>
                  <a:lnTo>
                    <a:pt x="261" y="416"/>
                  </a:lnTo>
                  <a:lnTo>
                    <a:pt x="275" y="422"/>
                  </a:lnTo>
                  <a:lnTo>
                    <a:pt x="290" y="425"/>
                  </a:lnTo>
                  <a:lnTo>
                    <a:pt x="304" y="427"/>
                  </a:lnTo>
                  <a:lnTo>
                    <a:pt x="318" y="430"/>
                  </a:lnTo>
                  <a:lnTo>
                    <a:pt x="332" y="430"/>
                  </a:lnTo>
                  <a:lnTo>
                    <a:pt x="33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54" y="429"/>
                  </a:lnTo>
                  <a:lnTo>
                    <a:pt x="368" y="427"/>
                  </a:lnTo>
                  <a:lnTo>
                    <a:pt x="396" y="422"/>
                  </a:lnTo>
                  <a:lnTo>
                    <a:pt x="425" y="412"/>
                  </a:lnTo>
                  <a:lnTo>
                    <a:pt x="453" y="400"/>
                  </a:lnTo>
                  <a:lnTo>
                    <a:pt x="481" y="386"/>
                  </a:lnTo>
                  <a:lnTo>
                    <a:pt x="510" y="369"/>
                  </a:lnTo>
                  <a:lnTo>
                    <a:pt x="537" y="351"/>
                  </a:lnTo>
                  <a:lnTo>
                    <a:pt x="564" y="331"/>
                  </a:lnTo>
                  <a:lnTo>
                    <a:pt x="591" y="309"/>
                  </a:lnTo>
                  <a:lnTo>
                    <a:pt x="615" y="287"/>
                  </a:lnTo>
                  <a:lnTo>
                    <a:pt x="639" y="264"/>
                  </a:lnTo>
                  <a:lnTo>
                    <a:pt x="660" y="240"/>
                  </a:lnTo>
                  <a:lnTo>
                    <a:pt x="682" y="216"/>
                  </a:lnTo>
                  <a:lnTo>
                    <a:pt x="700" y="193"/>
                  </a:lnTo>
                  <a:lnTo>
                    <a:pt x="717" y="169"/>
                  </a:lnTo>
                  <a:lnTo>
                    <a:pt x="732" y="146"/>
                  </a:lnTo>
                  <a:lnTo>
                    <a:pt x="732" y="146"/>
                  </a:lnTo>
                  <a:lnTo>
                    <a:pt x="743" y="125"/>
                  </a:lnTo>
                  <a:lnTo>
                    <a:pt x="754" y="102"/>
                  </a:lnTo>
                  <a:lnTo>
                    <a:pt x="766" y="81"/>
                  </a:lnTo>
                  <a:lnTo>
                    <a:pt x="777" y="61"/>
                  </a:lnTo>
                  <a:lnTo>
                    <a:pt x="7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9" name="Freeform 186">
              <a:extLst>
                <a:ext uri="{FF2B5EF4-FFF2-40B4-BE49-F238E27FC236}">
                  <a16:creationId xmlns:a16="http://schemas.microsoft.com/office/drawing/2014/main" id="{022819C9-12FF-34B0-4709-22706000B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963" y="352425"/>
              <a:ext cx="404813" cy="303213"/>
            </a:xfrm>
            <a:custGeom>
              <a:avLst/>
              <a:gdLst>
                <a:gd name="T0" fmla="*/ 766 w 766"/>
                <a:gd name="T1" fmla="*/ 0 h 575"/>
                <a:gd name="T2" fmla="*/ 766 w 766"/>
                <a:gd name="T3" fmla="*/ 0 h 575"/>
                <a:gd name="T4" fmla="*/ 742 w 766"/>
                <a:gd name="T5" fmla="*/ 38 h 575"/>
                <a:gd name="T6" fmla="*/ 718 w 766"/>
                <a:gd name="T7" fmla="*/ 75 h 575"/>
                <a:gd name="T8" fmla="*/ 704 w 766"/>
                <a:gd name="T9" fmla="*/ 94 h 575"/>
                <a:gd name="T10" fmla="*/ 690 w 766"/>
                <a:gd name="T11" fmla="*/ 111 h 575"/>
                <a:gd name="T12" fmla="*/ 674 w 766"/>
                <a:gd name="T13" fmla="*/ 128 h 575"/>
                <a:gd name="T14" fmla="*/ 657 w 766"/>
                <a:gd name="T15" fmla="*/ 143 h 575"/>
                <a:gd name="T16" fmla="*/ 657 w 766"/>
                <a:gd name="T17" fmla="*/ 143 h 575"/>
                <a:gd name="T18" fmla="*/ 630 w 766"/>
                <a:gd name="T19" fmla="*/ 167 h 575"/>
                <a:gd name="T20" fmla="*/ 602 w 766"/>
                <a:gd name="T21" fmla="*/ 190 h 575"/>
                <a:gd name="T22" fmla="*/ 573 w 766"/>
                <a:gd name="T23" fmla="*/ 212 h 575"/>
                <a:gd name="T24" fmla="*/ 543 w 766"/>
                <a:gd name="T25" fmla="*/ 233 h 575"/>
                <a:gd name="T26" fmla="*/ 512 w 766"/>
                <a:gd name="T27" fmla="*/ 253 h 575"/>
                <a:gd name="T28" fmla="*/ 481 w 766"/>
                <a:gd name="T29" fmla="*/ 273 h 575"/>
                <a:gd name="T30" fmla="*/ 448 w 766"/>
                <a:gd name="T31" fmla="*/ 290 h 575"/>
                <a:gd name="T32" fmla="*/ 415 w 766"/>
                <a:gd name="T33" fmla="*/ 307 h 575"/>
                <a:gd name="T34" fmla="*/ 415 w 766"/>
                <a:gd name="T35" fmla="*/ 307 h 575"/>
                <a:gd name="T36" fmla="*/ 370 w 766"/>
                <a:gd name="T37" fmla="*/ 325 h 575"/>
                <a:gd name="T38" fmla="*/ 326 w 766"/>
                <a:gd name="T39" fmla="*/ 344 h 575"/>
                <a:gd name="T40" fmla="*/ 280 w 766"/>
                <a:gd name="T41" fmla="*/ 361 h 575"/>
                <a:gd name="T42" fmla="*/ 234 w 766"/>
                <a:gd name="T43" fmla="*/ 376 h 575"/>
                <a:gd name="T44" fmla="*/ 187 w 766"/>
                <a:gd name="T45" fmla="*/ 390 h 575"/>
                <a:gd name="T46" fmla="*/ 140 w 766"/>
                <a:gd name="T47" fmla="*/ 405 h 575"/>
                <a:gd name="T48" fmla="*/ 93 w 766"/>
                <a:gd name="T49" fmla="*/ 416 h 575"/>
                <a:gd name="T50" fmla="*/ 45 w 766"/>
                <a:gd name="T51" fmla="*/ 426 h 575"/>
                <a:gd name="T52" fmla="*/ 32 w 766"/>
                <a:gd name="T53" fmla="*/ 427 h 575"/>
                <a:gd name="T54" fmla="*/ 32 w 766"/>
                <a:gd name="T55" fmla="*/ 427 h 575"/>
                <a:gd name="T56" fmla="*/ 22 w 766"/>
                <a:gd name="T57" fmla="*/ 463 h 575"/>
                <a:gd name="T58" fmla="*/ 13 w 766"/>
                <a:gd name="T59" fmla="*/ 498 h 575"/>
                <a:gd name="T60" fmla="*/ 6 w 766"/>
                <a:gd name="T61" fmla="*/ 537 h 575"/>
                <a:gd name="T62" fmla="*/ 0 w 766"/>
                <a:gd name="T63" fmla="*/ 575 h 575"/>
                <a:gd name="T64" fmla="*/ 32 w 766"/>
                <a:gd name="T65" fmla="*/ 571 h 575"/>
                <a:gd name="T66" fmla="*/ 32 w 766"/>
                <a:gd name="T67" fmla="*/ 571 h 575"/>
                <a:gd name="T68" fmla="*/ 100 w 766"/>
                <a:gd name="T69" fmla="*/ 551 h 575"/>
                <a:gd name="T70" fmla="*/ 167 w 766"/>
                <a:gd name="T71" fmla="*/ 527 h 575"/>
                <a:gd name="T72" fmla="*/ 235 w 766"/>
                <a:gd name="T73" fmla="*/ 500 h 575"/>
                <a:gd name="T74" fmla="*/ 269 w 766"/>
                <a:gd name="T75" fmla="*/ 486 h 575"/>
                <a:gd name="T76" fmla="*/ 302 w 766"/>
                <a:gd name="T77" fmla="*/ 471 h 575"/>
                <a:gd name="T78" fmla="*/ 334 w 766"/>
                <a:gd name="T79" fmla="*/ 454 h 575"/>
                <a:gd name="T80" fmla="*/ 367 w 766"/>
                <a:gd name="T81" fmla="*/ 437 h 575"/>
                <a:gd name="T82" fmla="*/ 398 w 766"/>
                <a:gd name="T83" fmla="*/ 420 h 575"/>
                <a:gd name="T84" fmla="*/ 430 w 766"/>
                <a:gd name="T85" fmla="*/ 402 h 575"/>
                <a:gd name="T86" fmla="*/ 459 w 766"/>
                <a:gd name="T87" fmla="*/ 382 h 575"/>
                <a:gd name="T88" fmla="*/ 488 w 766"/>
                <a:gd name="T89" fmla="*/ 361 h 575"/>
                <a:gd name="T90" fmla="*/ 516 w 766"/>
                <a:gd name="T91" fmla="*/ 339 h 575"/>
                <a:gd name="T92" fmla="*/ 543 w 766"/>
                <a:gd name="T93" fmla="*/ 318 h 575"/>
                <a:gd name="T94" fmla="*/ 543 w 766"/>
                <a:gd name="T95" fmla="*/ 318 h 575"/>
                <a:gd name="T96" fmla="*/ 610 w 766"/>
                <a:gd name="T97" fmla="*/ 261 h 575"/>
                <a:gd name="T98" fmla="*/ 644 w 766"/>
                <a:gd name="T99" fmla="*/ 230 h 575"/>
                <a:gd name="T100" fmla="*/ 678 w 766"/>
                <a:gd name="T101" fmla="*/ 197 h 575"/>
                <a:gd name="T102" fmla="*/ 694 w 766"/>
                <a:gd name="T103" fmla="*/ 179 h 575"/>
                <a:gd name="T104" fmla="*/ 708 w 766"/>
                <a:gd name="T105" fmla="*/ 160 h 575"/>
                <a:gd name="T106" fmla="*/ 722 w 766"/>
                <a:gd name="T107" fmla="*/ 142 h 575"/>
                <a:gd name="T108" fmla="*/ 735 w 766"/>
                <a:gd name="T109" fmla="*/ 123 h 575"/>
                <a:gd name="T110" fmla="*/ 745 w 766"/>
                <a:gd name="T111" fmla="*/ 104 h 575"/>
                <a:gd name="T112" fmla="*/ 754 w 766"/>
                <a:gd name="T113" fmla="*/ 84 h 575"/>
                <a:gd name="T114" fmla="*/ 761 w 766"/>
                <a:gd name="T115" fmla="*/ 64 h 575"/>
                <a:gd name="T116" fmla="*/ 765 w 766"/>
                <a:gd name="T117" fmla="*/ 42 h 575"/>
                <a:gd name="T118" fmla="*/ 766 w 766"/>
                <a:gd name="T11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575">
                  <a:moveTo>
                    <a:pt x="766" y="0"/>
                  </a:moveTo>
                  <a:lnTo>
                    <a:pt x="766" y="0"/>
                  </a:lnTo>
                  <a:lnTo>
                    <a:pt x="742" y="38"/>
                  </a:lnTo>
                  <a:lnTo>
                    <a:pt x="718" y="75"/>
                  </a:lnTo>
                  <a:lnTo>
                    <a:pt x="704" y="94"/>
                  </a:lnTo>
                  <a:lnTo>
                    <a:pt x="690" y="111"/>
                  </a:lnTo>
                  <a:lnTo>
                    <a:pt x="674" y="128"/>
                  </a:lnTo>
                  <a:lnTo>
                    <a:pt x="657" y="143"/>
                  </a:lnTo>
                  <a:lnTo>
                    <a:pt x="657" y="143"/>
                  </a:lnTo>
                  <a:lnTo>
                    <a:pt x="630" y="167"/>
                  </a:lnTo>
                  <a:lnTo>
                    <a:pt x="602" y="190"/>
                  </a:lnTo>
                  <a:lnTo>
                    <a:pt x="573" y="212"/>
                  </a:lnTo>
                  <a:lnTo>
                    <a:pt x="543" y="233"/>
                  </a:lnTo>
                  <a:lnTo>
                    <a:pt x="512" y="253"/>
                  </a:lnTo>
                  <a:lnTo>
                    <a:pt x="481" y="273"/>
                  </a:lnTo>
                  <a:lnTo>
                    <a:pt x="448" y="290"/>
                  </a:lnTo>
                  <a:lnTo>
                    <a:pt x="415" y="307"/>
                  </a:lnTo>
                  <a:lnTo>
                    <a:pt x="415" y="307"/>
                  </a:lnTo>
                  <a:lnTo>
                    <a:pt x="370" y="325"/>
                  </a:lnTo>
                  <a:lnTo>
                    <a:pt x="326" y="344"/>
                  </a:lnTo>
                  <a:lnTo>
                    <a:pt x="280" y="361"/>
                  </a:lnTo>
                  <a:lnTo>
                    <a:pt x="234" y="376"/>
                  </a:lnTo>
                  <a:lnTo>
                    <a:pt x="187" y="390"/>
                  </a:lnTo>
                  <a:lnTo>
                    <a:pt x="140" y="405"/>
                  </a:lnTo>
                  <a:lnTo>
                    <a:pt x="93" y="416"/>
                  </a:lnTo>
                  <a:lnTo>
                    <a:pt x="45" y="426"/>
                  </a:lnTo>
                  <a:lnTo>
                    <a:pt x="32" y="427"/>
                  </a:lnTo>
                  <a:lnTo>
                    <a:pt x="32" y="427"/>
                  </a:lnTo>
                  <a:lnTo>
                    <a:pt x="22" y="463"/>
                  </a:lnTo>
                  <a:lnTo>
                    <a:pt x="13" y="498"/>
                  </a:lnTo>
                  <a:lnTo>
                    <a:pt x="6" y="537"/>
                  </a:lnTo>
                  <a:lnTo>
                    <a:pt x="0" y="575"/>
                  </a:lnTo>
                  <a:lnTo>
                    <a:pt x="32" y="571"/>
                  </a:lnTo>
                  <a:lnTo>
                    <a:pt x="32" y="571"/>
                  </a:lnTo>
                  <a:lnTo>
                    <a:pt x="100" y="551"/>
                  </a:lnTo>
                  <a:lnTo>
                    <a:pt x="167" y="527"/>
                  </a:lnTo>
                  <a:lnTo>
                    <a:pt x="235" y="500"/>
                  </a:lnTo>
                  <a:lnTo>
                    <a:pt x="269" y="486"/>
                  </a:lnTo>
                  <a:lnTo>
                    <a:pt x="302" y="471"/>
                  </a:lnTo>
                  <a:lnTo>
                    <a:pt x="334" y="454"/>
                  </a:lnTo>
                  <a:lnTo>
                    <a:pt x="367" y="437"/>
                  </a:lnTo>
                  <a:lnTo>
                    <a:pt x="398" y="420"/>
                  </a:lnTo>
                  <a:lnTo>
                    <a:pt x="430" y="402"/>
                  </a:lnTo>
                  <a:lnTo>
                    <a:pt x="459" y="382"/>
                  </a:lnTo>
                  <a:lnTo>
                    <a:pt x="488" y="361"/>
                  </a:lnTo>
                  <a:lnTo>
                    <a:pt x="516" y="339"/>
                  </a:lnTo>
                  <a:lnTo>
                    <a:pt x="543" y="318"/>
                  </a:lnTo>
                  <a:lnTo>
                    <a:pt x="543" y="318"/>
                  </a:lnTo>
                  <a:lnTo>
                    <a:pt x="610" y="261"/>
                  </a:lnTo>
                  <a:lnTo>
                    <a:pt x="644" y="230"/>
                  </a:lnTo>
                  <a:lnTo>
                    <a:pt x="678" y="197"/>
                  </a:lnTo>
                  <a:lnTo>
                    <a:pt x="694" y="179"/>
                  </a:lnTo>
                  <a:lnTo>
                    <a:pt x="708" y="160"/>
                  </a:lnTo>
                  <a:lnTo>
                    <a:pt x="722" y="142"/>
                  </a:lnTo>
                  <a:lnTo>
                    <a:pt x="735" y="123"/>
                  </a:lnTo>
                  <a:lnTo>
                    <a:pt x="745" y="104"/>
                  </a:lnTo>
                  <a:lnTo>
                    <a:pt x="754" y="84"/>
                  </a:lnTo>
                  <a:lnTo>
                    <a:pt x="761" y="64"/>
                  </a:lnTo>
                  <a:lnTo>
                    <a:pt x="765" y="42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0" name="Freeform 187">
              <a:extLst>
                <a:ext uri="{FF2B5EF4-FFF2-40B4-BE49-F238E27FC236}">
                  <a16:creationId xmlns:a16="http://schemas.microsoft.com/office/drawing/2014/main" id="{6D5C0A4F-280B-5239-D35C-E11A43944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963" y="352425"/>
              <a:ext cx="404813" cy="303213"/>
            </a:xfrm>
            <a:custGeom>
              <a:avLst/>
              <a:gdLst>
                <a:gd name="T0" fmla="*/ 766 w 766"/>
                <a:gd name="T1" fmla="*/ 0 h 575"/>
                <a:gd name="T2" fmla="*/ 766 w 766"/>
                <a:gd name="T3" fmla="*/ 0 h 575"/>
                <a:gd name="T4" fmla="*/ 742 w 766"/>
                <a:gd name="T5" fmla="*/ 38 h 575"/>
                <a:gd name="T6" fmla="*/ 718 w 766"/>
                <a:gd name="T7" fmla="*/ 75 h 575"/>
                <a:gd name="T8" fmla="*/ 704 w 766"/>
                <a:gd name="T9" fmla="*/ 94 h 575"/>
                <a:gd name="T10" fmla="*/ 690 w 766"/>
                <a:gd name="T11" fmla="*/ 111 h 575"/>
                <a:gd name="T12" fmla="*/ 674 w 766"/>
                <a:gd name="T13" fmla="*/ 128 h 575"/>
                <a:gd name="T14" fmla="*/ 657 w 766"/>
                <a:gd name="T15" fmla="*/ 143 h 575"/>
                <a:gd name="T16" fmla="*/ 657 w 766"/>
                <a:gd name="T17" fmla="*/ 143 h 575"/>
                <a:gd name="T18" fmla="*/ 630 w 766"/>
                <a:gd name="T19" fmla="*/ 167 h 575"/>
                <a:gd name="T20" fmla="*/ 602 w 766"/>
                <a:gd name="T21" fmla="*/ 190 h 575"/>
                <a:gd name="T22" fmla="*/ 573 w 766"/>
                <a:gd name="T23" fmla="*/ 212 h 575"/>
                <a:gd name="T24" fmla="*/ 543 w 766"/>
                <a:gd name="T25" fmla="*/ 233 h 575"/>
                <a:gd name="T26" fmla="*/ 512 w 766"/>
                <a:gd name="T27" fmla="*/ 253 h 575"/>
                <a:gd name="T28" fmla="*/ 481 w 766"/>
                <a:gd name="T29" fmla="*/ 273 h 575"/>
                <a:gd name="T30" fmla="*/ 448 w 766"/>
                <a:gd name="T31" fmla="*/ 290 h 575"/>
                <a:gd name="T32" fmla="*/ 415 w 766"/>
                <a:gd name="T33" fmla="*/ 307 h 575"/>
                <a:gd name="T34" fmla="*/ 415 w 766"/>
                <a:gd name="T35" fmla="*/ 307 h 575"/>
                <a:gd name="T36" fmla="*/ 370 w 766"/>
                <a:gd name="T37" fmla="*/ 325 h 575"/>
                <a:gd name="T38" fmla="*/ 326 w 766"/>
                <a:gd name="T39" fmla="*/ 344 h 575"/>
                <a:gd name="T40" fmla="*/ 280 w 766"/>
                <a:gd name="T41" fmla="*/ 361 h 575"/>
                <a:gd name="T42" fmla="*/ 234 w 766"/>
                <a:gd name="T43" fmla="*/ 376 h 575"/>
                <a:gd name="T44" fmla="*/ 187 w 766"/>
                <a:gd name="T45" fmla="*/ 390 h 575"/>
                <a:gd name="T46" fmla="*/ 140 w 766"/>
                <a:gd name="T47" fmla="*/ 405 h 575"/>
                <a:gd name="T48" fmla="*/ 93 w 766"/>
                <a:gd name="T49" fmla="*/ 416 h 575"/>
                <a:gd name="T50" fmla="*/ 45 w 766"/>
                <a:gd name="T51" fmla="*/ 426 h 575"/>
                <a:gd name="T52" fmla="*/ 32 w 766"/>
                <a:gd name="T53" fmla="*/ 427 h 575"/>
                <a:gd name="T54" fmla="*/ 32 w 766"/>
                <a:gd name="T55" fmla="*/ 427 h 575"/>
                <a:gd name="T56" fmla="*/ 22 w 766"/>
                <a:gd name="T57" fmla="*/ 463 h 575"/>
                <a:gd name="T58" fmla="*/ 13 w 766"/>
                <a:gd name="T59" fmla="*/ 498 h 575"/>
                <a:gd name="T60" fmla="*/ 6 w 766"/>
                <a:gd name="T61" fmla="*/ 537 h 575"/>
                <a:gd name="T62" fmla="*/ 0 w 766"/>
                <a:gd name="T63" fmla="*/ 575 h 575"/>
                <a:gd name="T64" fmla="*/ 32 w 766"/>
                <a:gd name="T65" fmla="*/ 571 h 575"/>
                <a:gd name="T66" fmla="*/ 32 w 766"/>
                <a:gd name="T67" fmla="*/ 571 h 575"/>
                <a:gd name="T68" fmla="*/ 100 w 766"/>
                <a:gd name="T69" fmla="*/ 551 h 575"/>
                <a:gd name="T70" fmla="*/ 167 w 766"/>
                <a:gd name="T71" fmla="*/ 527 h 575"/>
                <a:gd name="T72" fmla="*/ 235 w 766"/>
                <a:gd name="T73" fmla="*/ 500 h 575"/>
                <a:gd name="T74" fmla="*/ 269 w 766"/>
                <a:gd name="T75" fmla="*/ 486 h 575"/>
                <a:gd name="T76" fmla="*/ 302 w 766"/>
                <a:gd name="T77" fmla="*/ 471 h 575"/>
                <a:gd name="T78" fmla="*/ 334 w 766"/>
                <a:gd name="T79" fmla="*/ 454 h 575"/>
                <a:gd name="T80" fmla="*/ 367 w 766"/>
                <a:gd name="T81" fmla="*/ 437 h 575"/>
                <a:gd name="T82" fmla="*/ 398 w 766"/>
                <a:gd name="T83" fmla="*/ 420 h 575"/>
                <a:gd name="T84" fmla="*/ 430 w 766"/>
                <a:gd name="T85" fmla="*/ 402 h 575"/>
                <a:gd name="T86" fmla="*/ 459 w 766"/>
                <a:gd name="T87" fmla="*/ 382 h 575"/>
                <a:gd name="T88" fmla="*/ 488 w 766"/>
                <a:gd name="T89" fmla="*/ 361 h 575"/>
                <a:gd name="T90" fmla="*/ 516 w 766"/>
                <a:gd name="T91" fmla="*/ 339 h 575"/>
                <a:gd name="T92" fmla="*/ 543 w 766"/>
                <a:gd name="T93" fmla="*/ 318 h 575"/>
                <a:gd name="T94" fmla="*/ 543 w 766"/>
                <a:gd name="T95" fmla="*/ 318 h 575"/>
                <a:gd name="T96" fmla="*/ 610 w 766"/>
                <a:gd name="T97" fmla="*/ 261 h 575"/>
                <a:gd name="T98" fmla="*/ 644 w 766"/>
                <a:gd name="T99" fmla="*/ 230 h 575"/>
                <a:gd name="T100" fmla="*/ 678 w 766"/>
                <a:gd name="T101" fmla="*/ 197 h 575"/>
                <a:gd name="T102" fmla="*/ 694 w 766"/>
                <a:gd name="T103" fmla="*/ 179 h 575"/>
                <a:gd name="T104" fmla="*/ 708 w 766"/>
                <a:gd name="T105" fmla="*/ 160 h 575"/>
                <a:gd name="T106" fmla="*/ 722 w 766"/>
                <a:gd name="T107" fmla="*/ 142 h 575"/>
                <a:gd name="T108" fmla="*/ 735 w 766"/>
                <a:gd name="T109" fmla="*/ 123 h 575"/>
                <a:gd name="T110" fmla="*/ 745 w 766"/>
                <a:gd name="T111" fmla="*/ 104 h 575"/>
                <a:gd name="T112" fmla="*/ 754 w 766"/>
                <a:gd name="T113" fmla="*/ 84 h 575"/>
                <a:gd name="T114" fmla="*/ 761 w 766"/>
                <a:gd name="T115" fmla="*/ 64 h 575"/>
                <a:gd name="T116" fmla="*/ 765 w 766"/>
                <a:gd name="T117" fmla="*/ 42 h 575"/>
                <a:gd name="T118" fmla="*/ 766 w 766"/>
                <a:gd name="T11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575">
                  <a:moveTo>
                    <a:pt x="766" y="0"/>
                  </a:moveTo>
                  <a:lnTo>
                    <a:pt x="766" y="0"/>
                  </a:lnTo>
                  <a:lnTo>
                    <a:pt x="742" y="38"/>
                  </a:lnTo>
                  <a:lnTo>
                    <a:pt x="718" y="75"/>
                  </a:lnTo>
                  <a:lnTo>
                    <a:pt x="704" y="94"/>
                  </a:lnTo>
                  <a:lnTo>
                    <a:pt x="690" y="111"/>
                  </a:lnTo>
                  <a:lnTo>
                    <a:pt x="674" y="128"/>
                  </a:lnTo>
                  <a:lnTo>
                    <a:pt x="657" y="143"/>
                  </a:lnTo>
                  <a:lnTo>
                    <a:pt x="657" y="143"/>
                  </a:lnTo>
                  <a:lnTo>
                    <a:pt x="630" y="167"/>
                  </a:lnTo>
                  <a:lnTo>
                    <a:pt x="602" y="190"/>
                  </a:lnTo>
                  <a:lnTo>
                    <a:pt x="573" y="212"/>
                  </a:lnTo>
                  <a:lnTo>
                    <a:pt x="543" y="233"/>
                  </a:lnTo>
                  <a:lnTo>
                    <a:pt x="512" y="253"/>
                  </a:lnTo>
                  <a:lnTo>
                    <a:pt x="481" y="273"/>
                  </a:lnTo>
                  <a:lnTo>
                    <a:pt x="448" y="290"/>
                  </a:lnTo>
                  <a:lnTo>
                    <a:pt x="415" y="307"/>
                  </a:lnTo>
                  <a:lnTo>
                    <a:pt x="415" y="307"/>
                  </a:lnTo>
                  <a:lnTo>
                    <a:pt x="370" y="325"/>
                  </a:lnTo>
                  <a:lnTo>
                    <a:pt x="326" y="344"/>
                  </a:lnTo>
                  <a:lnTo>
                    <a:pt x="280" y="361"/>
                  </a:lnTo>
                  <a:lnTo>
                    <a:pt x="234" y="376"/>
                  </a:lnTo>
                  <a:lnTo>
                    <a:pt x="187" y="390"/>
                  </a:lnTo>
                  <a:lnTo>
                    <a:pt x="140" y="405"/>
                  </a:lnTo>
                  <a:lnTo>
                    <a:pt x="93" y="416"/>
                  </a:lnTo>
                  <a:lnTo>
                    <a:pt x="45" y="426"/>
                  </a:lnTo>
                  <a:lnTo>
                    <a:pt x="32" y="427"/>
                  </a:lnTo>
                  <a:lnTo>
                    <a:pt x="32" y="427"/>
                  </a:lnTo>
                  <a:lnTo>
                    <a:pt x="22" y="463"/>
                  </a:lnTo>
                  <a:lnTo>
                    <a:pt x="13" y="498"/>
                  </a:lnTo>
                  <a:lnTo>
                    <a:pt x="6" y="537"/>
                  </a:lnTo>
                  <a:lnTo>
                    <a:pt x="0" y="575"/>
                  </a:lnTo>
                  <a:lnTo>
                    <a:pt x="32" y="571"/>
                  </a:lnTo>
                  <a:lnTo>
                    <a:pt x="32" y="571"/>
                  </a:lnTo>
                  <a:lnTo>
                    <a:pt x="100" y="551"/>
                  </a:lnTo>
                  <a:lnTo>
                    <a:pt x="167" y="527"/>
                  </a:lnTo>
                  <a:lnTo>
                    <a:pt x="235" y="500"/>
                  </a:lnTo>
                  <a:lnTo>
                    <a:pt x="269" y="486"/>
                  </a:lnTo>
                  <a:lnTo>
                    <a:pt x="302" y="471"/>
                  </a:lnTo>
                  <a:lnTo>
                    <a:pt x="334" y="454"/>
                  </a:lnTo>
                  <a:lnTo>
                    <a:pt x="367" y="437"/>
                  </a:lnTo>
                  <a:lnTo>
                    <a:pt x="398" y="420"/>
                  </a:lnTo>
                  <a:lnTo>
                    <a:pt x="430" y="402"/>
                  </a:lnTo>
                  <a:lnTo>
                    <a:pt x="459" y="382"/>
                  </a:lnTo>
                  <a:lnTo>
                    <a:pt x="488" y="361"/>
                  </a:lnTo>
                  <a:lnTo>
                    <a:pt x="516" y="339"/>
                  </a:lnTo>
                  <a:lnTo>
                    <a:pt x="543" y="318"/>
                  </a:lnTo>
                  <a:lnTo>
                    <a:pt x="543" y="318"/>
                  </a:lnTo>
                  <a:lnTo>
                    <a:pt x="610" y="261"/>
                  </a:lnTo>
                  <a:lnTo>
                    <a:pt x="644" y="230"/>
                  </a:lnTo>
                  <a:lnTo>
                    <a:pt x="678" y="197"/>
                  </a:lnTo>
                  <a:lnTo>
                    <a:pt x="694" y="179"/>
                  </a:lnTo>
                  <a:lnTo>
                    <a:pt x="708" y="160"/>
                  </a:lnTo>
                  <a:lnTo>
                    <a:pt x="722" y="142"/>
                  </a:lnTo>
                  <a:lnTo>
                    <a:pt x="735" y="123"/>
                  </a:lnTo>
                  <a:lnTo>
                    <a:pt x="745" y="104"/>
                  </a:lnTo>
                  <a:lnTo>
                    <a:pt x="754" y="84"/>
                  </a:lnTo>
                  <a:lnTo>
                    <a:pt x="761" y="64"/>
                  </a:lnTo>
                  <a:lnTo>
                    <a:pt x="765" y="42"/>
                  </a:lnTo>
                  <a:lnTo>
                    <a:pt x="7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1" name="Freeform 188">
              <a:extLst>
                <a:ext uri="{FF2B5EF4-FFF2-40B4-BE49-F238E27FC236}">
                  <a16:creationId xmlns:a16="http://schemas.microsoft.com/office/drawing/2014/main" id="{8120754D-1FB5-BDF3-C1E2-C2E18A4D9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9613" y="3614738"/>
              <a:ext cx="935038" cy="138113"/>
            </a:xfrm>
            <a:custGeom>
              <a:avLst/>
              <a:gdLst>
                <a:gd name="T0" fmla="*/ 1654 w 1766"/>
                <a:gd name="T1" fmla="*/ 79 h 261"/>
                <a:gd name="T2" fmla="*/ 1592 w 1766"/>
                <a:gd name="T3" fmla="*/ 81 h 261"/>
                <a:gd name="T4" fmla="*/ 1629 w 1766"/>
                <a:gd name="T5" fmla="*/ 81 h 261"/>
                <a:gd name="T6" fmla="*/ 1766 w 1766"/>
                <a:gd name="T7" fmla="*/ 68 h 261"/>
                <a:gd name="T8" fmla="*/ 1762 w 1766"/>
                <a:gd name="T9" fmla="*/ 69 h 261"/>
                <a:gd name="T10" fmla="*/ 1762 w 1766"/>
                <a:gd name="T11" fmla="*/ 69 h 261"/>
                <a:gd name="T12" fmla="*/ 1756 w 1766"/>
                <a:gd name="T13" fmla="*/ 261 h 261"/>
                <a:gd name="T14" fmla="*/ 65 w 1766"/>
                <a:gd name="T15" fmla="*/ 7 h 261"/>
                <a:gd name="T16" fmla="*/ 216 w 1766"/>
                <a:gd name="T17" fmla="*/ 18 h 261"/>
                <a:gd name="T18" fmla="*/ 625 w 1766"/>
                <a:gd name="T19" fmla="*/ 44 h 261"/>
                <a:gd name="T20" fmla="*/ 1079 w 1766"/>
                <a:gd name="T21" fmla="*/ 65 h 261"/>
                <a:gd name="T22" fmla="*/ 1462 w 1766"/>
                <a:gd name="T23" fmla="*/ 79 h 261"/>
                <a:gd name="T24" fmla="*/ 1592 w 1766"/>
                <a:gd name="T25" fmla="*/ 81 h 261"/>
                <a:gd name="T26" fmla="*/ 1462 w 1766"/>
                <a:gd name="T27" fmla="*/ 79 h 261"/>
                <a:gd name="T28" fmla="*/ 1079 w 1766"/>
                <a:gd name="T29" fmla="*/ 65 h 261"/>
                <a:gd name="T30" fmla="*/ 625 w 1766"/>
                <a:gd name="T31" fmla="*/ 44 h 261"/>
                <a:gd name="T32" fmla="*/ 216 w 1766"/>
                <a:gd name="T33" fmla="*/ 18 h 261"/>
                <a:gd name="T34" fmla="*/ 65 w 1766"/>
                <a:gd name="T35" fmla="*/ 7 h 261"/>
                <a:gd name="T36" fmla="*/ 65 w 1766"/>
                <a:gd name="T37" fmla="*/ 7 h 261"/>
                <a:gd name="T38" fmla="*/ 65 w 1766"/>
                <a:gd name="T39" fmla="*/ 7 h 261"/>
                <a:gd name="T40" fmla="*/ 63 w 1766"/>
                <a:gd name="T41" fmla="*/ 7 h 261"/>
                <a:gd name="T42" fmla="*/ 63 w 1766"/>
                <a:gd name="T43" fmla="*/ 7 h 261"/>
                <a:gd name="T44" fmla="*/ 60 w 1766"/>
                <a:gd name="T45" fmla="*/ 5 h 261"/>
                <a:gd name="T46" fmla="*/ 63 w 1766"/>
                <a:gd name="T47" fmla="*/ 7 h 261"/>
                <a:gd name="T48" fmla="*/ 60 w 1766"/>
                <a:gd name="T49" fmla="*/ 5 h 261"/>
                <a:gd name="T50" fmla="*/ 47 w 1766"/>
                <a:gd name="T51" fmla="*/ 5 h 261"/>
                <a:gd name="T52" fmla="*/ 58 w 1766"/>
                <a:gd name="T53" fmla="*/ 5 h 261"/>
                <a:gd name="T54" fmla="*/ 47 w 1766"/>
                <a:gd name="T55" fmla="*/ 5 h 261"/>
                <a:gd name="T56" fmla="*/ 47 w 1766"/>
                <a:gd name="T57" fmla="*/ 5 h 261"/>
                <a:gd name="T58" fmla="*/ 36 w 1766"/>
                <a:gd name="T59" fmla="*/ 4 h 261"/>
                <a:gd name="T60" fmla="*/ 41 w 1766"/>
                <a:gd name="T61" fmla="*/ 4 h 261"/>
                <a:gd name="T62" fmla="*/ 36 w 1766"/>
                <a:gd name="T63" fmla="*/ 4 h 261"/>
                <a:gd name="T64" fmla="*/ 36 w 1766"/>
                <a:gd name="T65" fmla="*/ 4 h 261"/>
                <a:gd name="T66" fmla="*/ 33 w 1766"/>
                <a:gd name="T67" fmla="*/ 4 h 261"/>
                <a:gd name="T68" fmla="*/ 34 w 1766"/>
                <a:gd name="T69" fmla="*/ 4 h 261"/>
                <a:gd name="T70" fmla="*/ 29 w 1766"/>
                <a:gd name="T71" fmla="*/ 2 h 261"/>
                <a:gd name="T72" fmla="*/ 29 w 1766"/>
                <a:gd name="T73" fmla="*/ 2 h 261"/>
                <a:gd name="T74" fmla="*/ 29 w 1766"/>
                <a:gd name="T75" fmla="*/ 2 h 261"/>
                <a:gd name="T76" fmla="*/ 26 w 1766"/>
                <a:gd name="T77" fmla="*/ 2 h 261"/>
                <a:gd name="T78" fmla="*/ 27 w 1766"/>
                <a:gd name="T79" fmla="*/ 2 h 261"/>
                <a:gd name="T80" fmla="*/ 23 w 1766"/>
                <a:gd name="T81" fmla="*/ 2 h 261"/>
                <a:gd name="T82" fmla="*/ 26 w 1766"/>
                <a:gd name="T83" fmla="*/ 2 h 261"/>
                <a:gd name="T84" fmla="*/ 23 w 1766"/>
                <a:gd name="T85" fmla="*/ 2 h 261"/>
                <a:gd name="T86" fmla="*/ 21 w 1766"/>
                <a:gd name="T87" fmla="*/ 2 h 261"/>
                <a:gd name="T88" fmla="*/ 23 w 1766"/>
                <a:gd name="T89" fmla="*/ 2 h 261"/>
                <a:gd name="T90" fmla="*/ 19 w 1766"/>
                <a:gd name="T91" fmla="*/ 2 h 261"/>
                <a:gd name="T92" fmla="*/ 21 w 1766"/>
                <a:gd name="T93" fmla="*/ 2 h 261"/>
                <a:gd name="T94" fmla="*/ 19 w 1766"/>
                <a:gd name="T95" fmla="*/ 2 h 261"/>
                <a:gd name="T96" fmla="*/ 13 w 1766"/>
                <a:gd name="T97" fmla="*/ 1 h 261"/>
                <a:gd name="T98" fmla="*/ 13 w 1766"/>
                <a:gd name="T99" fmla="*/ 1 h 261"/>
                <a:gd name="T100" fmla="*/ 10 w 1766"/>
                <a:gd name="T101" fmla="*/ 1 h 261"/>
                <a:gd name="T102" fmla="*/ 13 w 1766"/>
                <a:gd name="T103" fmla="*/ 1 h 261"/>
                <a:gd name="T104" fmla="*/ 10 w 1766"/>
                <a:gd name="T105" fmla="*/ 1 h 261"/>
                <a:gd name="T106" fmla="*/ 6 w 1766"/>
                <a:gd name="T107" fmla="*/ 0 h 261"/>
                <a:gd name="T108" fmla="*/ 9 w 1766"/>
                <a:gd name="T109" fmla="*/ 1 h 261"/>
                <a:gd name="T110" fmla="*/ 4 w 1766"/>
                <a:gd name="T111" fmla="*/ 0 h 261"/>
                <a:gd name="T112" fmla="*/ 4 w 1766"/>
                <a:gd name="T113" fmla="*/ 0 h 261"/>
                <a:gd name="T114" fmla="*/ 4 w 1766"/>
                <a:gd name="T115" fmla="*/ 0 h 261"/>
                <a:gd name="T116" fmla="*/ 2 w 1766"/>
                <a:gd name="T117" fmla="*/ 0 h 261"/>
                <a:gd name="T118" fmla="*/ 2 w 1766"/>
                <a:gd name="T119" fmla="*/ 0 h 261"/>
                <a:gd name="T120" fmla="*/ 0 w 1766"/>
                <a:gd name="T121" fmla="*/ 0 h 261"/>
                <a:gd name="T122" fmla="*/ 0 w 1766"/>
                <a:gd name="T123" fmla="*/ 0 h 261"/>
                <a:gd name="T124" fmla="*/ 0 w 1766"/>
                <a:gd name="T12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66" h="261">
                  <a:moveTo>
                    <a:pt x="1654" y="79"/>
                  </a:moveTo>
                  <a:lnTo>
                    <a:pt x="1654" y="79"/>
                  </a:lnTo>
                  <a:lnTo>
                    <a:pt x="1629" y="81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629" y="81"/>
                  </a:lnTo>
                  <a:lnTo>
                    <a:pt x="1654" y="79"/>
                  </a:lnTo>
                  <a:close/>
                  <a:moveTo>
                    <a:pt x="1766" y="68"/>
                  </a:moveTo>
                  <a:lnTo>
                    <a:pt x="1766" y="68"/>
                  </a:lnTo>
                  <a:lnTo>
                    <a:pt x="1762" y="69"/>
                  </a:lnTo>
                  <a:lnTo>
                    <a:pt x="1762" y="69"/>
                  </a:lnTo>
                  <a:lnTo>
                    <a:pt x="1762" y="69"/>
                  </a:lnTo>
                  <a:lnTo>
                    <a:pt x="1756" y="261"/>
                  </a:lnTo>
                  <a:lnTo>
                    <a:pt x="1756" y="261"/>
                  </a:lnTo>
                  <a:lnTo>
                    <a:pt x="1766" y="68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216" y="18"/>
                  </a:lnTo>
                  <a:lnTo>
                    <a:pt x="408" y="31"/>
                  </a:lnTo>
                  <a:lnTo>
                    <a:pt x="625" y="44"/>
                  </a:lnTo>
                  <a:lnTo>
                    <a:pt x="853" y="55"/>
                  </a:lnTo>
                  <a:lnTo>
                    <a:pt x="1079" y="65"/>
                  </a:lnTo>
                  <a:lnTo>
                    <a:pt x="1288" y="73"/>
                  </a:lnTo>
                  <a:lnTo>
                    <a:pt x="1462" y="79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462" y="79"/>
                  </a:lnTo>
                  <a:lnTo>
                    <a:pt x="1288" y="73"/>
                  </a:lnTo>
                  <a:lnTo>
                    <a:pt x="1079" y="65"/>
                  </a:lnTo>
                  <a:lnTo>
                    <a:pt x="853" y="55"/>
                  </a:lnTo>
                  <a:lnTo>
                    <a:pt x="625" y="44"/>
                  </a:lnTo>
                  <a:lnTo>
                    <a:pt x="408" y="31"/>
                  </a:lnTo>
                  <a:lnTo>
                    <a:pt x="216" y="18"/>
                  </a:lnTo>
                  <a:lnTo>
                    <a:pt x="65" y="7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close/>
                  <a:moveTo>
                    <a:pt x="63" y="7"/>
                  </a:move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close/>
                  <a:moveTo>
                    <a:pt x="60" y="5"/>
                  </a:moveTo>
                  <a:lnTo>
                    <a:pt x="60" y="5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0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7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47" y="5"/>
                  </a:lnTo>
                  <a:close/>
                  <a:moveTo>
                    <a:pt x="36" y="4"/>
                  </a:moveTo>
                  <a:lnTo>
                    <a:pt x="36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6" y="4"/>
                  </a:lnTo>
                  <a:close/>
                  <a:moveTo>
                    <a:pt x="36" y="4"/>
                  </a:moveTo>
                  <a:lnTo>
                    <a:pt x="36" y="4"/>
                  </a:lnTo>
                  <a:lnTo>
                    <a:pt x="36" y="4"/>
                  </a:lnTo>
                  <a:close/>
                  <a:moveTo>
                    <a:pt x="33" y="4"/>
                  </a:moveTo>
                  <a:lnTo>
                    <a:pt x="33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3" y="4"/>
                  </a:lnTo>
                  <a:close/>
                  <a:moveTo>
                    <a:pt x="29" y="2"/>
                  </a:move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close/>
                  <a:moveTo>
                    <a:pt x="26" y="2"/>
                  </a:moveTo>
                  <a:lnTo>
                    <a:pt x="26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6" y="2"/>
                  </a:lnTo>
                  <a:close/>
                  <a:moveTo>
                    <a:pt x="23" y="2"/>
                  </a:moveTo>
                  <a:lnTo>
                    <a:pt x="23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3" y="2"/>
                  </a:lnTo>
                  <a:close/>
                  <a:moveTo>
                    <a:pt x="21" y="2"/>
                  </a:moveTo>
                  <a:lnTo>
                    <a:pt x="21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close/>
                  <a:moveTo>
                    <a:pt x="19" y="2"/>
                  </a:move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9" y="2"/>
                  </a:lnTo>
                  <a:close/>
                  <a:moveTo>
                    <a:pt x="13" y="1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close/>
                  <a:moveTo>
                    <a:pt x="10" y="1"/>
                  </a:moveTo>
                  <a:lnTo>
                    <a:pt x="10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1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6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3" name="Freeform 190">
              <a:extLst>
                <a:ext uri="{FF2B5EF4-FFF2-40B4-BE49-F238E27FC236}">
                  <a16:creationId xmlns:a16="http://schemas.microsoft.com/office/drawing/2014/main" id="{87F7F968-359C-A817-28D5-D101B619C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8300" y="3651250"/>
              <a:ext cx="6350" cy="101600"/>
            </a:xfrm>
            <a:custGeom>
              <a:avLst/>
              <a:gdLst>
                <a:gd name="T0" fmla="*/ 10 w 10"/>
                <a:gd name="T1" fmla="*/ 0 h 193"/>
                <a:gd name="T2" fmla="*/ 10 w 10"/>
                <a:gd name="T3" fmla="*/ 0 h 193"/>
                <a:gd name="T4" fmla="*/ 6 w 10"/>
                <a:gd name="T5" fmla="*/ 1 h 193"/>
                <a:gd name="T6" fmla="*/ 6 w 10"/>
                <a:gd name="T7" fmla="*/ 1 h 193"/>
                <a:gd name="T8" fmla="*/ 6 w 10"/>
                <a:gd name="T9" fmla="*/ 1 h 193"/>
                <a:gd name="T10" fmla="*/ 0 w 10"/>
                <a:gd name="T11" fmla="*/ 193 h 193"/>
                <a:gd name="T12" fmla="*/ 0 w 10"/>
                <a:gd name="T13" fmla="*/ 193 h 193"/>
                <a:gd name="T14" fmla="*/ 10 w 10"/>
                <a:gd name="T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3">
                  <a:moveTo>
                    <a:pt x="10" y="0"/>
                  </a:moveTo>
                  <a:lnTo>
                    <a:pt x="10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6" name="Freeform 213">
              <a:extLst>
                <a:ext uri="{FF2B5EF4-FFF2-40B4-BE49-F238E27FC236}">
                  <a16:creationId xmlns:a16="http://schemas.microsoft.com/office/drawing/2014/main" id="{43240369-3D63-10B0-28A0-06F0031A6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0" y="3608388"/>
              <a:ext cx="1006475" cy="144463"/>
            </a:xfrm>
            <a:custGeom>
              <a:avLst/>
              <a:gdLst>
                <a:gd name="T0" fmla="*/ 47 w 1904"/>
                <a:gd name="T1" fmla="*/ 24 h 274"/>
                <a:gd name="T2" fmla="*/ 139 w 1904"/>
                <a:gd name="T3" fmla="*/ 59 h 274"/>
                <a:gd name="T4" fmla="*/ 323 w 1904"/>
                <a:gd name="T5" fmla="*/ 123 h 274"/>
                <a:gd name="T6" fmla="*/ 414 w 1904"/>
                <a:gd name="T7" fmla="*/ 150 h 274"/>
                <a:gd name="T8" fmla="*/ 504 w 1904"/>
                <a:gd name="T9" fmla="*/ 175 h 274"/>
                <a:gd name="T10" fmla="*/ 598 w 1904"/>
                <a:gd name="T11" fmla="*/ 193 h 274"/>
                <a:gd name="T12" fmla="*/ 693 w 1904"/>
                <a:gd name="T13" fmla="*/ 209 h 274"/>
                <a:gd name="T14" fmla="*/ 791 w 1904"/>
                <a:gd name="T15" fmla="*/ 217 h 274"/>
                <a:gd name="T16" fmla="*/ 928 w 1904"/>
                <a:gd name="T17" fmla="*/ 224 h 274"/>
                <a:gd name="T18" fmla="*/ 1346 w 1904"/>
                <a:gd name="T19" fmla="*/ 241 h 274"/>
                <a:gd name="T20" fmla="*/ 1626 w 1904"/>
                <a:gd name="T21" fmla="*/ 254 h 274"/>
                <a:gd name="T22" fmla="*/ 1898 w 1904"/>
                <a:gd name="T23" fmla="*/ 274 h 274"/>
                <a:gd name="T24" fmla="*/ 1904 w 1904"/>
                <a:gd name="T25" fmla="*/ 82 h 274"/>
                <a:gd name="T26" fmla="*/ 1904 w 1904"/>
                <a:gd name="T27" fmla="*/ 82 h 274"/>
                <a:gd name="T28" fmla="*/ 1796 w 1904"/>
                <a:gd name="T29" fmla="*/ 92 h 274"/>
                <a:gd name="T30" fmla="*/ 1796 w 1904"/>
                <a:gd name="T31" fmla="*/ 92 h 274"/>
                <a:gd name="T32" fmla="*/ 1771 w 1904"/>
                <a:gd name="T33" fmla="*/ 94 h 274"/>
                <a:gd name="T34" fmla="*/ 1734 w 1904"/>
                <a:gd name="T35" fmla="*/ 94 h 274"/>
                <a:gd name="T36" fmla="*/ 1734 w 1904"/>
                <a:gd name="T37" fmla="*/ 94 h 274"/>
                <a:gd name="T38" fmla="*/ 1430 w 1904"/>
                <a:gd name="T39" fmla="*/ 86 h 274"/>
                <a:gd name="T40" fmla="*/ 995 w 1904"/>
                <a:gd name="T41" fmla="*/ 68 h 274"/>
                <a:gd name="T42" fmla="*/ 550 w 1904"/>
                <a:gd name="T43" fmla="*/ 44 h 274"/>
                <a:gd name="T44" fmla="*/ 207 w 1904"/>
                <a:gd name="T45" fmla="*/ 20 h 274"/>
                <a:gd name="T46" fmla="*/ 207 w 1904"/>
                <a:gd name="T47" fmla="*/ 20 h 274"/>
                <a:gd name="T48" fmla="*/ 207 w 1904"/>
                <a:gd name="T49" fmla="*/ 20 h 274"/>
                <a:gd name="T50" fmla="*/ 205 w 1904"/>
                <a:gd name="T51" fmla="*/ 20 h 274"/>
                <a:gd name="T52" fmla="*/ 205 w 1904"/>
                <a:gd name="T53" fmla="*/ 20 h 274"/>
                <a:gd name="T54" fmla="*/ 205 w 1904"/>
                <a:gd name="T55" fmla="*/ 20 h 274"/>
                <a:gd name="T56" fmla="*/ 202 w 1904"/>
                <a:gd name="T57" fmla="*/ 18 h 274"/>
                <a:gd name="T58" fmla="*/ 200 w 1904"/>
                <a:gd name="T59" fmla="*/ 18 h 274"/>
                <a:gd name="T60" fmla="*/ 189 w 1904"/>
                <a:gd name="T61" fmla="*/ 18 h 274"/>
                <a:gd name="T62" fmla="*/ 189 w 1904"/>
                <a:gd name="T63" fmla="*/ 18 h 274"/>
                <a:gd name="T64" fmla="*/ 183 w 1904"/>
                <a:gd name="T65" fmla="*/ 17 h 274"/>
                <a:gd name="T66" fmla="*/ 178 w 1904"/>
                <a:gd name="T67" fmla="*/ 17 h 274"/>
                <a:gd name="T68" fmla="*/ 178 w 1904"/>
                <a:gd name="T69" fmla="*/ 17 h 274"/>
                <a:gd name="T70" fmla="*/ 178 w 1904"/>
                <a:gd name="T71" fmla="*/ 17 h 274"/>
                <a:gd name="T72" fmla="*/ 176 w 1904"/>
                <a:gd name="T73" fmla="*/ 17 h 274"/>
                <a:gd name="T74" fmla="*/ 175 w 1904"/>
                <a:gd name="T75" fmla="*/ 17 h 274"/>
                <a:gd name="T76" fmla="*/ 171 w 1904"/>
                <a:gd name="T77" fmla="*/ 15 h 274"/>
                <a:gd name="T78" fmla="*/ 171 w 1904"/>
                <a:gd name="T79" fmla="*/ 15 h 274"/>
                <a:gd name="T80" fmla="*/ 169 w 1904"/>
                <a:gd name="T81" fmla="*/ 15 h 274"/>
                <a:gd name="T82" fmla="*/ 168 w 1904"/>
                <a:gd name="T83" fmla="*/ 15 h 274"/>
                <a:gd name="T84" fmla="*/ 168 w 1904"/>
                <a:gd name="T85" fmla="*/ 15 h 274"/>
                <a:gd name="T86" fmla="*/ 165 w 1904"/>
                <a:gd name="T87" fmla="*/ 15 h 274"/>
                <a:gd name="T88" fmla="*/ 165 w 1904"/>
                <a:gd name="T89" fmla="*/ 15 h 274"/>
                <a:gd name="T90" fmla="*/ 163 w 1904"/>
                <a:gd name="T91" fmla="*/ 15 h 274"/>
                <a:gd name="T92" fmla="*/ 163 w 1904"/>
                <a:gd name="T93" fmla="*/ 15 h 274"/>
                <a:gd name="T94" fmla="*/ 161 w 1904"/>
                <a:gd name="T95" fmla="*/ 15 h 274"/>
                <a:gd name="T96" fmla="*/ 155 w 1904"/>
                <a:gd name="T97" fmla="*/ 14 h 274"/>
                <a:gd name="T98" fmla="*/ 155 w 1904"/>
                <a:gd name="T99" fmla="*/ 14 h 274"/>
                <a:gd name="T100" fmla="*/ 155 w 1904"/>
                <a:gd name="T101" fmla="*/ 14 h 274"/>
                <a:gd name="T102" fmla="*/ 152 w 1904"/>
                <a:gd name="T103" fmla="*/ 14 h 274"/>
                <a:gd name="T104" fmla="*/ 151 w 1904"/>
                <a:gd name="T105" fmla="*/ 14 h 274"/>
                <a:gd name="T106" fmla="*/ 148 w 1904"/>
                <a:gd name="T107" fmla="*/ 13 h 274"/>
                <a:gd name="T108" fmla="*/ 146 w 1904"/>
                <a:gd name="T109" fmla="*/ 13 h 274"/>
                <a:gd name="T110" fmla="*/ 146 w 1904"/>
                <a:gd name="T111" fmla="*/ 13 h 274"/>
                <a:gd name="T112" fmla="*/ 144 w 1904"/>
                <a:gd name="T113" fmla="*/ 13 h 274"/>
                <a:gd name="T114" fmla="*/ 144 w 1904"/>
                <a:gd name="T115" fmla="*/ 13 h 274"/>
                <a:gd name="T116" fmla="*/ 142 w 1904"/>
                <a:gd name="T117" fmla="*/ 13 h 274"/>
                <a:gd name="T118" fmla="*/ 142 w 1904"/>
                <a:gd name="T119" fmla="*/ 13 h 274"/>
                <a:gd name="T120" fmla="*/ 75 w 1904"/>
                <a:gd name="T121" fmla="*/ 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4" h="274">
                  <a:moveTo>
                    <a:pt x="0" y="0"/>
                  </a:moveTo>
                  <a:lnTo>
                    <a:pt x="47" y="24"/>
                  </a:lnTo>
                  <a:lnTo>
                    <a:pt x="47" y="24"/>
                  </a:lnTo>
                  <a:lnTo>
                    <a:pt x="139" y="59"/>
                  </a:lnTo>
                  <a:lnTo>
                    <a:pt x="232" y="92"/>
                  </a:lnTo>
                  <a:lnTo>
                    <a:pt x="323" y="123"/>
                  </a:lnTo>
                  <a:lnTo>
                    <a:pt x="367" y="138"/>
                  </a:lnTo>
                  <a:lnTo>
                    <a:pt x="414" y="150"/>
                  </a:lnTo>
                  <a:lnTo>
                    <a:pt x="459" y="163"/>
                  </a:lnTo>
                  <a:lnTo>
                    <a:pt x="504" y="175"/>
                  </a:lnTo>
                  <a:lnTo>
                    <a:pt x="551" y="184"/>
                  </a:lnTo>
                  <a:lnTo>
                    <a:pt x="598" y="193"/>
                  </a:lnTo>
                  <a:lnTo>
                    <a:pt x="645" y="202"/>
                  </a:lnTo>
                  <a:lnTo>
                    <a:pt x="693" y="209"/>
                  </a:lnTo>
                  <a:lnTo>
                    <a:pt x="742" y="213"/>
                  </a:lnTo>
                  <a:lnTo>
                    <a:pt x="791" y="217"/>
                  </a:lnTo>
                  <a:lnTo>
                    <a:pt x="791" y="217"/>
                  </a:lnTo>
                  <a:lnTo>
                    <a:pt x="928" y="224"/>
                  </a:lnTo>
                  <a:lnTo>
                    <a:pt x="1066" y="231"/>
                  </a:lnTo>
                  <a:lnTo>
                    <a:pt x="1346" y="241"/>
                  </a:lnTo>
                  <a:lnTo>
                    <a:pt x="1486" y="247"/>
                  </a:lnTo>
                  <a:lnTo>
                    <a:pt x="1626" y="254"/>
                  </a:lnTo>
                  <a:lnTo>
                    <a:pt x="1763" y="263"/>
                  </a:lnTo>
                  <a:lnTo>
                    <a:pt x="1898" y="274"/>
                  </a:lnTo>
                  <a:lnTo>
                    <a:pt x="1898" y="274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850" y="88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71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604" y="92"/>
                  </a:lnTo>
                  <a:lnTo>
                    <a:pt x="1430" y="86"/>
                  </a:lnTo>
                  <a:lnTo>
                    <a:pt x="1221" y="78"/>
                  </a:lnTo>
                  <a:lnTo>
                    <a:pt x="995" y="68"/>
                  </a:lnTo>
                  <a:lnTo>
                    <a:pt x="767" y="57"/>
                  </a:lnTo>
                  <a:lnTo>
                    <a:pt x="550" y="44"/>
                  </a:lnTo>
                  <a:lnTo>
                    <a:pt x="358" y="31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2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0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3" y="17"/>
                  </a:lnTo>
                  <a:lnTo>
                    <a:pt x="183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5" y="17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1" y="15"/>
                  </a:lnTo>
                  <a:lnTo>
                    <a:pt x="161" y="15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1" y="14"/>
                  </a:lnTo>
                  <a:lnTo>
                    <a:pt x="151" y="14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7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7" name="Freeform 214">
              <a:extLst>
                <a:ext uri="{FF2B5EF4-FFF2-40B4-BE49-F238E27FC236}">
                  <a16:creationId xmlns:a16="http://schemas.microsoft.com/office/drawing/2014/main" id="{A5903530-2944-18B4-8061-941D3E6AB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0" y="3608388"/>
              <a:ext cx="1006475" cy="144463"/>
            </a:xfrm>
            <a:custGeom>
              <a:avLst/>
              <a:gdLst>
                <a:gd name="T0" fmla="*/ 47 w 1904"/>
                <a:gd name="T1" fmla="*/ 24 h 274"/>
                <a:gd name="T2" fmla="*/ 139 w 1904"/>
                <a:gd name="T3" fmla="*/ 59 h 274"/>
                <a:gd name="T4" fmla="*/ 323 w 1904"/>
                <a:gd name="T5" fmla="*/ 123 h 274"/>
                <a:gd name="T6" fmla="*/ 414 w 1904"/>
                <a:gd name="T7" fmla="*/ 150 h 274"/>
                <a:gd name="T8" fmla="*/ 504 w 1904"/>
                <a:gd name="T9" fmla="*/ 175 h 274"/>
                <a:gd name="T10" fmla="*/ 598 w 1904"/>
                <a:gd name="T11" fmla="*/ 193 h 274"/>
                <a:gd name="T12" fmla="*/ 693 w 1904"/>
                <a:gd name="T13" fmla="*/ 209 h 274"/>
                <a:gd name="T14" fmla="*/ 791 w 1904"/>
                <a:gd name="T15" fmla="*/ 217 h 274"/>
                <a:gd name="T16" fmla="*/ 928 w 1904"/>
                <a:gd name="T17" fmla="*/ 224 h 274"/>
                <a:gd name="T18" fmla="*/ 1346 w 1904"/>
                <a:gd name="T19" fmla="*/ 241 h 274"/>
                <a:gd name="T20" fmla="*/ 1626 w 1904"/>
                <a:gd name="T21" fmla="*/ 254 h 274"/>
                <a:gd name="T22" fmla="*/ 1898 w 1904"/>
                <a:gd name="T23" fmla="*/ 274 h 274"/>
                <a:gd name="T24" fmla="*/ 1904 w 1904"/>
                <a:gd name="T25" fmla="*/ 82 h 274"/>
                <a:gd name="T26" fmla="*/ 1904 w 1904"/>
                <a:gd name="T27" fmla="*/ 82 h 274"/>
                <a:gd name="T28" fmla="*/ 1796 w 1904"/>
                <a:gd name="T29" fmla="*/ 92 h 274"/>
                <a:gd name="T30" fmla="*/ 1796 w 1904"/>
                <a:gd name="T31" fmla="*/ 92 h 274"/>
                <a:gd name="T32" fmla="*/ 1771 w 1904"/>
                <a:gd name="T33" fmla="*/ 94 h 274"/>
                <a:gd name="T34" fmla="*/ 1734 w 1904"/>
                <a:gd name="T35" fmla="*/ 94 h 274"/>
                <a:gd name="T36" fmla="*/ 1734 w 1904"/>
                <a:gd name="T37" fmla="*/ 94 h 274"/>
                <a:gd name="T38" fmla="*/ 1430 w 1904"/>
                <a:gd name="T39" fmla="*/ 86 h 274"/>
                <a:gd name="T40" fmla="*/ 995 w 1904"/>
                <a:gd name="T41" fmla="*/ 68 h 274"/>
                <a:gd name="T42" fmla="*/ 550 w 1904"/>
                <a:gd name="T43" fmla="*/ 44 h 274"/>
                <a:gd name="T44" fmla="*/ 207 w 1904"/>
                <a:gd name="T45" fmla="*/ 20 h 274"/>
                <a:gd name="T46" fmla="*/ 207 w 1904"/>
                <a:gd name="T47" fmla="*/ 20 h 274"/>
                <a:gd name="T48" fmla="*/ 207 w 1904"/>
                <a:gd name="T49" fmla="*/ 20 h 274"/>
                <a:gd name="T50" fmla="*/ 205 w 1904"/>
                <a:gd name="T51" fmla="*/ 20 h 274"/>
                <a:gd name="T52" fmla="*/ 205 w 1904"/>
                <a:gd name="T53" fmla="*/ 20 h 274"/>
                <a:gd name="T54" fmla="*/ 205 w 1904"/>
                <a:gd name="T55" fmla="*/ 20 h 274"/>
                <a:gd name="T56" fmla="*/ 202 w 1904"/>
                <a:gd name="T57" fmla="*/ 18 h 274"/>
                <a:gd name="T58" fmla="*/ 200 w 1904"/>
                <a:gd name="T59" fmla="*/ 18 h 274"/>
                <a:gd name="T60" fmla="*/ 189 w 1904"/>
                <a:gd name="T61" fmla="*/ 18 h 274"/>
                <a:gd name="T62" fmla="*/ 189 w 1904"/>
                <a:gd name="T63" fmla="*/ 18 h 274"/>
                <a:gd name="T64" fmla="*/ 183 w 1904"/>
                <a:gd name="T65" fmla="*/ 17 h 274"/>
                <a:gd name="T66" fmla="*/ 178 w 1904"/>
                <a:gd name="T67" fmla="*/ 17 h 274"/>
                <a:gd name="T68" fmla="*/ 178 w 1904"/>
                <a:gd name="T69" fmla="*/ 17 h 274"/>
                <a:gd name="T70" fmla="*/ 178 w 1904"/>
                <a:gd name="T71" fmla="*/ 17 h 274"/>
                <a:gd name="T72" fmla="*/ 176 w 1904"/>
                <a:gd name="T73" fmla="*/ 17 h 274"/>
                <a:gd name="T74" fmla="*/ 175 w 1904"/>
                <a:gd name="T75" fmla="*/ 17 h 274"/>
                <a:gd name="T76" fmla="*/ 171 w 1904"/>
                <a:gd name="T77" fmla="*/ 15 h 274"/>
                <a:gd name="T78" fmla="*/ 171 w 1904"/>
                <a:gd name="T79" fmla="*/ 15 h 274"/>
                <a:gd name="T80" fmla="*/ 169 w 1904"/>
                <a:gd name="T81" fmla="*/ 15 h 274"/>
                <a:gd name="T82" fmla="*/ 168 w 1904"/>
                <a:gd name="T83" fmla="*/ 15 h 274"/>
                <a:gd name="T84" fmla="*/ 168 w 1904"/>
                <a:gd name="T85" fmla="*/ 15 h 274"/>
                <a:gd name="T86" fmla="*/ 165 w 1904"/>
                <a:gd name="T87" fmla="*/ 15 h 274"/>
                <a:gd name="T88" fmla="*/ 165 w 1904"/>
                <a:gd name="T89" fmla="*/ 15 h 274"/>
                <a:gd name="T90" fmla="*/ 163 w 1904"/>
                <a:gd name="T91" fmla="*/ 15 h 274"/>
                <a:gd name="T92" fmla="*/ 163 w 1904"/>
                <a:gd name="T93" fmla="*/ 15 h 274"/>
                <a:gd name="T94" fmla="*/ 161 w 1904"/>
                <a:gd name="T95" fmla="*/ 15 h 274"/>
                <a:gd name="T96" fmla="*/ 155 w 1904"/>
                <a:gd name="T97" fmla="*/ 14 h 274"/>
                <a:gd name="T98" fmla="*/ 155 w 1904"/>
                <a:gd name="T99" fmla="*/ 14 h 274"/>
                <a:gd name="T100" fmla="*/ 155 w 1904"/>
                <a:gd name="T101" fmla="*/ 14 h 274"/>
                <a:gd name="T102" fmla="*/ 152 w 1904"/>
                <a:gd name="T103" fmla="*/ 14 h 274"/>
                <a:gd name="T104" fmla="*/ 151 w 1904"/>
                <a:gd name="T105" fmla="*/ 14 h 274"/>
                <a:gd name="T106" fmla="*/ 148 w 1904"/>
                <a:gd name="T107" fmla="*/ 13 h 274"/>
                <a:gd name="T108" fmla="*/ 146 w 1904"/>
                <a:gd name="T109" fmla="*/ 13 h 274"/>
                <a:gd name="T110" fmla="*/ 146 w 1904"/>
                <a:gd name="T111" fmla="*/ 13 h 274"/>
                <a:gd name="T112" fmla="*/ 144 w 1904"/>
                <a:gd name="T113" fmla="*/ 13 h 274"/>
                <a:gd name="T114" fmla="*/ 144 w 1904"/>
                <a:gd name="T115" fmla="*/ 13 h 274"/>
                <a:gd name="T116" fmla="*/ 142 w 1904"/>
                <a:gd name="T117" fmla="*/ 13 h 274"/>
                <a:gd name="T118" fmla="*/ 142 w 1904"/>
                <a:gd name="T119" fmla="*/ 13 h 274"/>
                <a:gd name="T120" fmla="*/ 75 w 1904"/>
                <a:gd name="T121" fmla="*/ 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4" h="274">
                  <a:moveTo>
                    <a:pt x="0" y="0"/>
                  </a:moveTo>
                  <a:lnTo>
                    <a:pt x="47" y="24"/>
                  </a:lnTo>
                  <a:lnTo>
                    <a:pt x="47" y="24"/>
                  </a:lnTo>
                  <a:lnTo>
                    <a:pt x="139" y="59"/>
                  </a:lnTo>
                  <a:lnTo>
                    <a:pt x="232" y="92"/>
                  </a:lnTo>
                  <a:lnTo>
                    <a:pt x="323" y="123"/>
                  </a:lnTo>
                  <a:lnTo>
                    <a:pt x="367" y="138"/>
                  </a:lnTo>
                  <a:lnTo>
                    <a:pt x="414" y="150"/>
                  </a:lnTo>
                  <a:lnTo>
                    <a:pt x="459" y="163"/>
                  </a:lnTo>
                  <a:lnTo>
                    <a:pt x="504" y="175"/>
                  </a:lnTo>
                  <a:lnTo>
                    <a:pt x="551" y="184"/>
                  </a:lnTo>
                  <a:lnTo>
                    <a:pt x="598" y="193"/>
                  </a:lnTo>
                  <a:lnTo>
                    <a:pt x="645" y="202"/>
                  </a:lnTo>
                  <a:lnTo>
                    <a:pt x="693" y="209"/>
                  </a:lnTo>
                  <a:lnTo>
                    <a:pt x="742" y="213"/>
                  </a:lnTo>
                  <a:lnTo>
                    <a:pt x="791" y="217"/>
                  </a:lnTo>
                  <a:lnTo>
                    <a:pt x="791" y="217"/>
                  </a:lnTo>
                  <a:lnTo>
                    <a:pt x="928" y="224"/>
                  </a:lnTo>
                  <a:lnTo>
                    <a:pt x="1066" y="231"/>
                  </a:lnTo>
                  <a:lnTo>
                    <a:pt x="1346" y="241"/>
                  </a:lnTo>
                  <a:lnTo>
                    <a:pt x="1486" y="247"/>
                  </a:lnTo>
                  <a:lnTo>
                    <a:pt x="1626" y="254"/>
                  </a:lnTo>
                  <a:lnTo>
                    <a:pt x="1763" y="263"/>
                  </a:lnTo>
                  <a:lnTo>
                    <a:pt x="1898" y="274"/>
                  </a:lnTo>
                  <a:lnTo>
                    <a:pt x="1898" y="274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850" y="88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71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604" y="92"/>
                  </a:lnTo>
                  <a:lnTo>
                    <a:pt x="1430" y="86"/>
                  </a:lnTo>
                  <a:lnTo>
                    <a:pt x="1221" y="78"/>
                  </a:lnTo>
                  <a:lnTo>
                    <a:pt x="995" y="68"/>
                  </a:lnTo>
                  <a:lnTo>
                    <a:pt x="767" y="57"/>
                  </a:lnTo>
                  <a:lnTo>
                    <a:pt x="550" y="44"/>
                  </a:lnTo>
                  <a:lnTo>
                    <a:pt x="358" y="31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2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0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3" y="17"/>
                  </a:lnTo>
                  <a:lnTo>
                    <a:pt x="183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5" y="17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1" y="15"/>
                  </a:lnTo>
                  <a:lnTo>
                    <a:pt x="161" y="15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1" y="14"/>
                  </a:lnTo>
                  <a:lnTo>
                    <a:pt x="151" y="14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7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8" name="Freeform 215">
              <a:extLst>
                <a:ext uri="{FF2B5EF4-FFF2-40B4-BE49-F238E27FC236}">
                  <a16:creationId xmlns:a16="http://schemas.microsoft.com/office/drawing/2014/main" id="{A056C3E6-04A9-20EF-10F0-AC86B941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638" y="301625"/>
              <a:ext cx="498475" cy="285750"/>
            </a:xfrm>
            <a:custGeom>
              <a:avLst/>
              <a:gdLst>
                <a:gd name="T0" fmla="*/ 927 w 941"/>
                <a:gd name="T1" fmla="*/ 2 h 541"/>
                <a:gd name="T2" fmla="*/ 891 w 941"/>
                <a:gd name="T3" fmla="*/ 54 h 541"/>
                <a:gd name="T4" fmla="*/ 840 w 941"/>
                <a:gd name="T5" fmla="*/ 133 h 541"/>
                <a:gd name="T6" fmla="*/ 804 w 941"/>
                <a:gd name="T7" fmla="*/ 183 h 541"/>
                <a:gd name="T8" fmla="*/ 785 w 941"/>
                <a:gd name="T9" fmla="*/ 207 h 541"/>
                <a:gd name="T10" fmla="*/ 736 w 941"/>
                <a:gd name="T11" fmla="*/ 253 h 541"/>
                <a:gd name="T12" fmla="*/ 682 w 941"/>
                <a:gd name="T13" fmla="*/ 295 h 541"/>
                <a:gd name="T14" fmla="*/ 625 w 941"/>
                <a:gd name="T15" fmla="*/ 332 h 541"/>
                <a:gd name="T16" fmla="*/ 567 w 941"/>
                <a:gd name="T17" fmla="*/ 366 h 541"/>
                <a:gd name="T18" fmla="*/ 535 w 941"/>
                <a:gd name="T19" fmla="*/ 383 h 541"/>
                <a:gd name="T20" fmla="*/ 469 w 941"/>
                <a:gd name="T21" fmla="*/ 413 h 541"/>
                <a:gd name="T22" fmla="*/ 365 w 941"/>
                <a:gd name="T23" fmla="*/ 450 h 541"/>
                <a:gd name="T24" fmla="*/ 296 w 941"/>
                <a:gd name="T25" fmla="*/ 473 h 541"/>
                <a:gd name="T26" fmla="*/ 226 w 941"/>
                <a:gd name="T27" fmla="*/ 491 h 541"/>
                <a:gd name="T28" fmla="*/ 154 w 941"/>
                <a:gd name="T29" fmla="*/ 507 h 541"/>
                <a:gd name="T30" fmla="*/ 81 w 941"/>
                <a:gd name="T31" fmla="*/ 517 h 541"/>
                <a:gd name="T32" fmla="*/ 7 w 941"/>
                <a:gd name="T33" fmla="*/ 524 h 541"/>
                <a:gd name="T34" fmla="*/ 4 w 941"/>
                <a:gd name="T35" fmla="*/ 524 h 541"/>
                <a:gd name="T36" fmla="*/ 0 w 941"/>
                <a:gd name="T37" fmla="*/ 530 h 541"/>
                <a:gd name="T38" fmla="*/ 0 w 941"/>
                <a:gd name="T39" fmla="*/ 535 h 541"/>
                <a:gd name="T40" fmla="*/ 4 w 941"/>
                <a:gd name="T41" fmla="*/ 539 h 541"/>
                <a:gd name="T42" fmla="*/ 7 w 941"/>
                <a:gd name="T43" fmla="*/ 541 h 541"/>
                <a:gd name="T44" fmla="*/ 80 w 941"/>
                <a:gd name="T45" fmla="*/ 535 h 541"/>
                <a:gd name="T46" fmla="*/ 152 w 941"/>
                <a:gd name="T47" fmla="*/ 525 h 541"/>
                <a:gd name="T48" fmla="*/ 225 w 941"/>
                <a:gd name="T49" fmla="*/ 510 h 541"/>
                <a:gd name="T50" fmla="*/ 296 w 941"/>
                <a:gd name="T51" fmla="*/ 493 h 541"/>
                <a:gd name="T52" fmla="*/ 365 w 941"/>
                <a:gd name="T53" fmla="*/ 470 h 541"/>
                <a:gd name="T54" fmla="*/ 435 w 941"/>
                <a:gd name="T55" fmla="*/ 446 h 541"/>
                <a:gd name="T56" fmla="*/ 502 w 941"/>
                <a:gd name="T57" fmla="*/ 417 h 541"/>
                <a:gd name="T58" fmla="*/ 567 w 941"/>
                <a:gd name="T59" fmla="*/ 386 h 541"/>
                <a:gd name="T60" fmla="*/ 596 w 941"/>
                <a:gd name="T61" fmla="*/ 370 h 541"/>
                <a:gd name="T62" fmla="*/ 652 w 941"/>
                <a:gd name="T63" fmla="*/ 335 h 541"/>
                <a:gd name="T64" fmla="*/ 706 w 941"/>
                <a:gd name="T65" fmla="*/ 297 h 541"/>
                <a:gd name="T66" fmla="*/ 758 w 941"/>
                <a:gd name="T67" fmla="*/ 254 h 541"/>
                <a:gd name="T68" fmla="*/ 783 w 941"/>
                <a:gd name="T69" fmla="*/ 233 h 541"/>
                <a:gd name="T70" fmla="*/ 806 w 941"/>
                <a:gd name="T71" fmla="*/ 208 h 541"/>
                <a:gd name="T72" fmla="*/ 847 w 941"/>
                <a:gd name="T73" fmla="*/ 156 h 541"/>
                <a:gd name="T74" fmla="*/ 901 w 941"/>
                <a:gd name="T75" fmla="*/ 71 h 541"/>
                <a:gd name="T76" fmla="*/ 938 w 941"/>
                <a:gd name="T77" fmla="*/ 15 h 541"/>
                <a:gd name="T78" fmla="*/ 939 w 941"/>
                <a:gd name="T79" fmla="*/ 12 h 541"/>
                <a:gd name="T80" fmla="*/ 939 w 941"/>
                <a:gd name="T81" fmla="*/ 5 h 541"/>
                <a:gd name="T82" fmla="*/ 935 w 941"/>
                <a:gd name="T83" fmla="*/ 1 h 541"/>
                <a:gd name="T84" fmla="*/ 930 w 941"/>
                <a:gd name="T85" fmla="*/ 1 h 541"/>
                <a:gd name="T86" fmla="*/ 927 w 941"/>
                <a:gd name="T87" fmla="*/ 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1" h="541">
                  <a:moveTo>
                    <a:pt x="927" y="2"/>
                  </a:moveTo>
                  <a:lnTo>
                    <a:pt x="927" y="2"/>
                  </a:lnTo>
                  <a:lnTo>
                    <a:pt x="908" y="28"/>
                  </a:lnTo>
                  <a:lnTo>
                    <a:pt x="891" y="54"/>
                  </a:lnTo>
                  <a:lnTo>
                    <a:pt x="857" y="106"/>
                  </a:lnTo>
                  <a:lnTo>
                    <a:pt x="840" y="133"/>
                  </a:lnTo>
                  <a:lnTo>
                    <a:pt x="823" y="159"/>
                  </a:lnTo>
                  <a:lnTo>
                    <a:pt x="804" y="183"/>
                  </a:lnTo>
                  <a:lnTo>
                    <a:pt x="785" y="207"/>
                  </a:lnTo>
                  <a:lnTo>
                    <a:pt x="785" y="207"/>
                  </a:lnTo>
                  <a:lnTo>
                    <a:pt x="760" y="230"/>
                  </a:lnTo>
                  <a:lnTo>
                    <a:pt x="736" y="253"/>
                  </a:lnTo>
                  <a:lnTo>
                    <a:pt x="709" y="275"/>
                  </a:lnTo>
                  <a:lnTo>
                    <a:pt x="682" y="295"/>
                  </a:lnTo>
                  <a:lnTo>
                    <a:pt x="654" y="315"/>
                  </a:lnTo>
                  <a:lnTo>
                    <a:pt x="625" y="332"/>
                  </a:lnTo>
                  <a:lnTo>
                    <a:pt x="596" y="351"/>
                  </a:lnTo>
                  <a:lnTo>
                    <a:pt x="567" y="366"/>
                  </a:lnTo>
                  <a:lnTo>
                    <a:pt x="567" y="366"/>
                  </a:lnTo>
                  <a:lnTo>
                    <a:pt x="535" y="383"/>
                  </a:lnTo>
                  <a:lnTo>
                    <a:pt x="502" y="399"/>
                  </a:lnTo>
                  <a:lnTo>
                    <a:pt x="469" y="413"/>
                  </a:lnTo>
                  <a:lnTo>
                    <a:pt x="435" y="426"/>
                  </a:lnTo>
                  <a:lnTo>
                    <a:pt x="365" y="450"/>
                  </a:lnTo>
                  <a:lnTo>
                    <a:pt x="296" y="473"/>
                  </a:lnTo>
                  <a:lnTo>
                    <a:pt x="296" y="473"/>
                  </a:lnTo>
                  <a:lnTo>
                    <a:pt x="262" y="483"/>
                  </a:lnTo>
                  <a:lnTo>
                    <a:pt x="226" y="491"/>
                  </a:lnTo>
                  <a:lnTo>
                    <a:pt x="189" y="500"/>
                  </a:lnTo>
                  <a:lnTo>
                    <a:pt x="154" y="507"/>
                  </a:lnTo>
                  <a:lnTo>
                    <a:pt x="117" y="512"/>
                  </a:lnTo>
                  <a:lnTo>
                    <a:pt x="81" y="517"/>
                  </a:lnTo>
                  <a:lnTo>
                    <a:pt x="44" y="521"/>
                  </a:lnTo>
                  <a:lnTo>
                    <a:pt x="7" y="524"/>
                  </a:lnTo>
                  <a:lnTo>
                    <a:pt x="7" y="524"/>
                  </a:lnTo>
                  <a:lnTo>
                    <a:pt x="4" y="524"/>
                  </a:lnTo>
                  <a:lnTo>
                    <a:pt x="2" y="527"/>
                  </a:lnTo>
                  <a:lnTo>
                    <a:pt x="0" y="530"/>
                  </a:lnTo>
                  <a:lnTo>
                    <a:pt x="0" y="532"/>
                  </a:lnTo>
                  <a:lnTo>
                    <a:pt x="0" y="535"/>
                  </a:lnTo>
                  <a:lnTo>
                    <a:pt x="2" y="538"/>
                  </a:lnTo>
                  <a:lnTo>
                    <a:pt x="4" y="539"/>
                  </a:lnTo>
                  <a:lnTo>
                    <a:pt x="7" y="541"/>
                  </a:lnTo>
                  <a:lnTo>
                    <a:pt x="7" y="541"/>
                  </a:lnTo>
                  <a:lnTo>
                    <a:pt x="44" y="538"/>
                  </a:lnTo>
                  <a:lnTo>
                    <a:pt x="80" y="535"/>
                  </a:lnTo>
                  <a:lnTo>
                    <a:pt x="117" y="530"/>
                  </a:lnTo>
                  <a:lnTo>
                    <a:pt x="152" y="525"/>
                  </a:lnTo>
                  <a:lnTo>
                    <a:pt x="188" y="518"/>
                  </a:lnTo>
                  <a:lnTo>
                    <a:pt x="225" y="510"/>
                  </a:lnTo>
                  <a:lnTo>
                    <a:pt x="260" y="501"/>
                  </a:lnTo>
                  <a:lnTo>
                    <a:pt x="296" y="493"/>
                  </a:lnTo>
                  <a:lnTo>
                    <a:pt x="331" y="481"/>
                  </a:lnTo>
                  <a:lnTo>
                    <a:pt x="365" y="470"/>
                  </a:lnTo>
                  <a:lnTo>
                    <a:pt x="401" y="459"/>
                  </a:lnTo>
                  <a:lnTo>
                    <a:pt x="435" y="446"/>
                  </a:lnTo>
                  <a:lnTo>
                    <a:pt x="468" y="432"/>
                  </a:lnTo>
                  <a:lnTo>
                    <a:pt x="502" y="417"/>
                  </a:lnTo>
                  <a:lnTo>
                    <a:pt x="535" y="402"/>
                  </a:lnTo>
                  <a:lnTo>
                    <a:pt x="567" y="386"/>
                  </a:lnTo>
                  <a:lnTo>
                    <a:pt x="567" y="386"/>
                  </a:lnTo>
                  <a:lnTo>
                    <a:pt x="596" y="370"/>
                  </a:lnTo>
                  <a:lnTo>
                    <a:pt x="624" y="353"/>
                  </a:lnTo>
                  <a:lnTo>
                    <a:pt x="652" y="335"/>
                  </a:lnTo>
                  <a:lnTo>
                    <a:pt x="679" y="316"/>
                  </a:lnTo>
                  <a:lnTo>
                    <a:pt x="706" y="297"/>
                  </a:lnTo>
                  <a:lnTo>
                    <a:pt x="732" y="275"/>
                  </a:lnTo>
                  <a:lnTo>
                    <a:pt x="758" y="254"/>
                  </a:lnTo>
                  <a:lnTo>
                    <a:pt x="783" y="233"/>
                  </a:lnTo>
                  <a:lnTo>
                    <a:pt x="783" y="233"/>
                  </a:lnTo>
                  <a:lnTo>
                    <a:pt x="795" y="220"/>
                  </a:lnTo>
                  <a:lnTo>
                    <a:pt x="806" y="208"/>
                  </a:lnTo>
                  <a:lnTo>
                    <a:pt x="827" y="183"/>
                  </a:lnTo>
                  <a:lnTo>
                    <a:pt x="847" y="156"/>
                  </a:lnTo>
                  <a:lnTo>
                    <a:pt x="866" y="128"/>
                  </a:lnTo>
                  <a:lnTo>
                    <a:pt x="901" y="71"/>
                  </a:lnTo>
                  <a:lnTo>
                    <a:pt x="918" y="42"/>
                  </a:lnTo>
                  <a:lnTo>
                    <a:pt x="938" y="15"/>
                  </a:lnTo>
                  <a:lnTo>
                    <a:pt x="938" y="15"/>
                  </a:lnTo>
                  <a:lnTo>
                    <a:pt x="939" y="12"/>
                  </a:lnTo>
                  <a:lnTo>
                    <a:pt x="941" y="8"/>
                  </a:lnTo>
                  <a:lnTo>
                    <a:pt x="939" y="5"/>
                  </a:lnTo>
                  <a:lnTo>
                    <a:pt x="938" y="2"/>
                  </a:lnTo>
                  <a:lnTo>
                    <a:pt x="935" y="1"/>
                  </a:lnTo>
                  <a:lnTo>
                    <a:pt x="932" y="0"/>
                  </a:lnTo>
                  <a:lnTo>
                    <a:pt x="930" y="1"/>
                  </a:lnTo>
                  <a:lnTo>
                    <a:pt x="927" y="2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9" name="Freeform 216">
              <a:extLst>
                <a:ext uri="{FF2B5EF4-FFF2-40B4-BE49-F238E27FC236}">
                  <a16:creationId xmlns:a16="http://schemas.microsoft.com/office/drawing/2014/main" id="{E90BC967-04D0-13EB-9B72-FADADF027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188" y="331788"/>
              <a:ext cx="119063" cy="100013"/>
            </a:xfrm>
            <a:custGeom>
              <a:avLst/>
              <a:gdLst>
                <a:gd name="T0" fmla="*/ 2 w 226"/>
                <a:gd name="T1" fmla="*/ 10 h 187"/>
                <a:gd name="T2" fmla="*/ 2 w 226"/>
                <a:gd name="T3" fmla="*/ 10 h 187"/>
                <a:gd name="T4" fmla="*/ 6 w 226"/>
                <a:gd name="T5" fmla="*/ 27 h 187"/>
                <a:gd name="T6" fmla="*/ 11 w 226"/>
                <a:gd name="T7" fmla="*/ 43 h 187"/>
                <a:gd name="T8" fmla="*/ 20 w 226"/>
                <a:gd name="T9" fmla="*/ 58 h 187"/>
                <a:gd name="T10" fmla="*/ 29 w 226"/>
                <a:gd name="T11" fmla="*/ 72 h 187"/>
                <a:gd name="T12" fmla="*/ 38 w 226"/>
                <a:gd name="T13" fmla="*/ 85 h 187"/>
                <a:gd name="T14" fmla="*/ 50 w 226"/>
                <a:gd name="T15" fmla="*/ 96 h 187"/>
                <a:gd name="T16" fmla="*/ 63 w 226"/>
                <a:gd name="T17" fmla="*/ 108 h 187"/>
                <a:gd name="T18" fmla="*/ 77 w 226"/>
                <a:gd name="T19" fmla="*/ 119 h 187"/>
                <a:gd name="T20" fmla="*/ 77 w 226"/>
                <a:gd name="T21" fmla="*/ 119 h 187"/>
                <a:gd name="T22" fmla="*/ 92 w 226"/>
                <a:gd name="T23" fmla="*/ 129 h 187"/>
                <a:gd name="T24" fmla="*/ 110 w 226"/>
                <a:gd name="T25" fmla="*/ 138 h 187"/>
                <a:gd name="T26" fmla="*/ 144 w 226"/>
                <a:gd name="T27" fmla="*/ 155 h 187"/>
                <a:gd name="T28" fmla="*/ 179 w 226"/>
                <a:gd name="T29" fmla="*/ 169 h 187"/>
                <a:gd name="T30" fmla="*/ 213 w 226"/>
                <a:gd name="T31" fmla="*/ 186 h 187"/>
                <a:gd name="T32" fmla="*/ 213 w 226"/>
                <a:gd name="T33" fmla="*/ 186 h 187"/>
                <a:gd name="T34" fmla="*/ 216 w 226"/>
                <a:gd name="T35" fmla="*/ 187 h 187"/>
                <a:gd name="T36" fmla="*/ 220 w 226"/>
                <a:gd name="T37" fmla="*/ 186 h 187"/>
                <a:gd name="T38" fmla="*/ 223 w 226"/>
                <a:gd name="T39" fmla="*/ 185 h 187"/>
                <a:gd name="T40" fmla="*/ 225 w 226"/>
                <a:gd name="T41" fmla="*/ 182 h 187"/>
                <a:gd name="T42" fmla="*/ 226 w 226"/>
                <a:gd name="T43" fmla="*/ 179 h 187"/>
                <a:gd name="T44" fmla="*/ 226 w 226"/>
                <a:gd name="T45" fmla="*/ 176 h 187"/>
                <a:gd name="T46" fmla="*/ 225 w 226"/>
                <a:gd name="T47" fmla="*/ 173 h 187"/>
                <a:gd name="T48" fmla="*/ 222 w 226"/>
                <a:gd name="T49" fmla="*/ 170 h 187"/>
                <a:gd name="T50" fmla="*/ 222 w 226"/>
                <a:gd name="T51" fmla="*/ 170 h 187"/>
                <a:gd name="T52" fmla="*/ 191 w 226"/>
                <a:gd name="T53" fmla="*/ 156 h 187"/>
                <a:gd name="T54" fmla="*/ 159 w 226"/>
                <a:gd name="T55" fmla="*/ 141 h 187"/>
                <a:gd name="T56" fmla="*/ 128 w 226"/>
                <a:gd name="T57" fmla="*/ 126 h 187"/>
                <a:gd name="T58" fmla="*/ 98 w 226"/>
                <a:gd name="T59" fmla="*/ 111 h 187"/>
                <a:gd name="T60" fmla="*/ 85 w 226"/>
                <a:gd name="T61" fmla="*/ 101 h 187"/>
                <a:gd name="T62" fmla="*/ 71 w 226"/>
                <a:gd name="T63" fmla="*/ 92 h 187"/>
                <a:gd name="T64" fmla="*/ 60 w 226"/>
                <a:gd name="T65" fmla="*/ 81 h 187"/>
                <a:gd name="T66" fmla="*/ 48 w 226"/>
                <a:gd name="T67" fmla="*/ 68 h 187"/>
                <a:gd name="T68" fmla="*/ 38 w 226"/>
                <a:gd name="T69" fmla="*/ 55 h 187"/>
                <a:gd name="T70" fmla="*/ 30 w 226"/>
                <a:gd name="T71" fmla="*/ 41 h 187"/>
                <a:gd name="T72" fmla="*/ 23 w 226"/>
                <a:gd name="T73" fmla="*/ 24 h 187"/>
                <a:gd name="T74" fmla="*/ 17 w 226"/>
                <a:gd name="T75" fmla="*/ 6 h 187"/>
                <a:gd name="T76" fmla="*/ 17 w 226"/>
                <a:gd name="T77" fmla="*/ 6 h 187"/>
                <a:gd name="T78" fmla="*/ 16 w 226"/>
                <a:gd name="T79" fmla="*/ 3 h 187"/>
                <a:gd name="T80" fmla="*/ 13 w 226"/>
                <a:gd name="T81" fmla="*/ 0 h 187"/>
                <a:gd name="T82" fmla="*/ 10 w 226"/>
                <a:gd name="T83" fmla="*/ 0 h 187"/>
                <a:gd name="T84" fmla="*/ 7 w 226"/>
                <a:gd name="T85" fmla="*/ 0 h 187"/>
                <a:gd name="T86" fmla="*/ 4 w 226"/>
                <a:gd name="T87" fmla="*/ 1 h 187"/>
                <a:gd name="T88" fmla="*/ 2 w 226"/>
                <a:gd name="T89" fmla="*/ 4 h 187"/>
                <a:gd name="T90" fmla="*/ 0 w 226"/>
                <a:gd name="T91" fmla="*/ 7 h 187"/>
                <a:gd name="T92" fmla="*/ 2 w 226"/>
                <a:gd name="T93" fmla="*/ 10 h 187"/>
                <a:gd name="T94" fmla="*/ 2 w 226"/>
                <a:gd name="T95" fmla="*/ 1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6" h="187">
                  <a:moveTo>
                    <a:pt x="2" y="10"/>
                  </a:moveTo>
                  <a:lnTo>
                    <a:pt x="2" y="10"/>
                  </a:lnTo>
                  <a:lnTo>
                    <a:pt x="6" y="27"/>
                  </a:lnTo>
                  <a:lnTo>
                    <a:pt x="11" y="43"/>
                  </a:lnTo>
                  <a:lnTo>
                    <a:pt x="20" y="58"/>
                  </a:lnTo>
                  <a:lnTo>
                    <a:pt x="29" y="72"/>
                  </a:lnTo>
                  <a:lnTo>
                    <a:pt x="38" y="85"/>
                  </a:lnTo>
                  <a:lnTo>
                    <a:pt x="50" y="96"/>
                  </a:lnTo>
                  <a:lnTo>
                    <a:pt x="63" y="108"/>
                  </a:lnTo>
                  <a:lnTo>
                    <a:pt x="77" y="119"/>
                  </a:lnTo>
                  <a:lnTo>
                    <a:pt x="77" y="119"/>
                  </a:lnTo>
                  <a:lnTo>
                    <a:pt x="92" y="129"/>
                  </a:lnTo>
                  <a:lnTo>
                    <a:pt x="110" y="138"/>
                  </a:lnTo>
                  <a:lnTo>
                    <a:pt x="144" y="155"/>
                  </a:lnTo>
                  <a:lnTo>
                    <a:pt x="179" y="169"/>
                  </a:lnTo>
                  <a:lnTo>
                    <a:pt x="213" y="186"/>
                  </a:lnTo>
                  <a:lnTo>
                    <a:pt x="213" y="186"/>
                  </a:lnTo>
                  <a:lnTo>
                    <a:pt x="216" y="187"/>
                  </a:lnTo>
                  <a:lnTo>
                    <a:pt x="220" y="186"/>
                  </a:lnTo>
                  <a:lnTo>
                    <a:pt x="223" y="185"/>
                  </a:lnTo>
                  <a:lnTo>
                    <a:pt x="225" y="182"/>
                  </a:lnTo>
                  <a:lnTo>
                    <a:pt x="226" y="179"/>
                  </a:lnTo>
                  <a:lnTo>
                    <a:pt x="226" y="176"/>
                  </a:lnTo>
                  <a:lnTo>
                    <a:pt x="225" y="173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191" y="156"/>
                  </a:lnTo>
                  <a:lnTo>
                    <a:pt x="159" y="141"/>
                  </a:lnTo>
                  <a:lnTo>
                    <a:pt x="128" y="126"/>
                  </a:lnTo>
                  <a:lnTo>
                    <a:pt x="98" y="111"/>
                  </a:lnTo>
                  <a:lnTo>
                    <a:pt x="85" y="101"/>
                  </a:lnTo>
                  <a:lnTo>
                    <a:pt x="71" y="92"/>
                  </a:lnTo>
                  <a:lnTo>
                    <a:pt x="60" y="81"/>
                  </a:lnTo>
                  <a:lnTo>
                    <a:pt x="48" y="68"/>
                  </a:lnTo>
                  <a:lnTo>
                    <a:pt x="38" y="55"/>
                  </a:lnTo>
                  <a:lnTo>
                    <a:pt x="30" y="41"/>
                  </a:lnTo>
                  <a:lnTo>
                    <a:pt x="23" y="2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0" name="Freeform 217">
              <a:extLst>
                <a:ext uri="{FF2B5EF4-FFF2-40B4-BE49-F238E27FC236}">
                  <a16:creationId xmlns:a16="http://schemas.microsoft.com/office/drawing/2014/main" id="{A6674101-FB6B-222A-4BC2-7BF1B0C2D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4913" y="406400"/>
              <a:ext cx="134938" cy="239713"/>
            </a:xfrm>
            <a:custGeom>
              <a:avLst/>
              <a:gdLst>
                <a:gd name="T0" fmla="*/ 0 w 255"/>
                <a:gd name="T1" fmla="*/ 7 h 451"/>
                <a:gd name="T2" fmla="*/ 0 w 255"/>
                <a:gd name="T3" fmla="*/ 7 h 451"/>
                <a:gd name="T4" fmla="*/ 1 w 255"/>
                <a:gd name="T5" fmla="*/ 39 h 451"/>
                <a:gd name="T6" fmla="*/ 5 w 255"/>
                <a:gd name="T7" fmla="*/ 71 h 451"/>
                <a:gd name="T8" fmla="*/ 11 w 255"/>
                <a:gd name="T9" fmla="*/ 100 h 451"/>
                <a:gd name="T10" fmla="*/ 19 w 255"/>
                <a:gd name="T11" fmla="*/ 130 h 451"/>
                <a:gd name="T12" fmla="*/ 29 w 255"/>
                <a:gd name="T13" fmla="*/ 160 h 451"/>
                <a:gd name="T14" fmla="*/ 42 w 255"/>
                <a:gd name="T15" fmla="*/ 188 h 451"/>
                <a:gd name="T16" fmla="*/ 56 w 255"/>
                <a:gd name="T17" fmla="*/ 217 h 451"/>
                <a:gd name="T18" fmla="*/ 73 w 255"/>
                <a:gd name="T19" fmla="*/ 244 h 451"/>
                <a:gd name="T20" fmla="*/ 73 w 255"/>
                <a:gd name="T21" fmla="*/ 244 h 451"/>
                <a:gd name="T22" fmla="*/ 92 w 255"/>
                <a:gd name="T23" fmla="*/ 271 h 451"/>
                <a:gd name="T24" fmla="*/ 112 w 255"/>
                <a:gd name="T25" fmla="*/ 298 h 451"/>
                <a:gd name="T26" fmla="*/ 133 w 255"/>
                <a:gd name="T27" fmla="*/ 323 h 451"/>
                <a:gd name="T28" fmla="*/ 154 w 255"/>
                <a:gd name="T29" fmla="*/ 349 h 451"/>
                <a:gd name="T30" fmla="*/ 198 w 255"/>
                <a:gd name="T31" fmla="*/ 399 h 451"/>
                <a:gd name="T32" fmla="*/ 241 w 255"/>
                <a:gd name="T33" fmla="*/ 448 h 451"/>
                <a:gd name="T34" fmla="*/ 241 w 255"/>
                <a:gd name="T35" fmla="*/ 448 h 451"/>
                <a:gd name="T36" fmla="*/ 244 w 255"/>
                <a:gd name="T37" fmla="*/ 451 h 451"/>
                <a:gd name="T38" fmla="*/ 247 w 255"/>
                <a:gd name="T39" fmla="*/ 451 h 451"/>
                <a:gd name="T40" fmla="*/ 250 w 255"/>
                <a:gd name="T41" fmla="*/ 451 h 451"/>
                <a:gd name="T42" fmla="*/ 252 w 255"/>
                <a:gd name="T43" fmla="*/ 448 h 451"/>
                <a:gd name="T44" fmla="*/ 254 w 255"/>
                <a:gd name="T45" fmla="*/ 447 h 451"/>
                <a:gd name="T46" fmla="*/ 255 w 255"/>
                <a:gd name="T47" fmla="*/ 443 h 451"/>
                <a:gd name="T48" fmla="*/ 254 w 255"/>
                <a:gd name="T49" fmla="*/ 440 h 451"/>
                <a:gd name="T50" fmla="*/ 252 w 255"/>
                <a:gd name="T51" fmla="*/ 437 h 451"/>
                <a:gd name="T52" fmla="*/ 252 w 255"/>
                <a:gd name="T53" fmla="*/ 437 h 451"/>
                <a:gd name="T54" fmla="*/ 213 w 255"/>
                <a:gd name="T55" fmla="*/ 390 h 451"/>
                <a:gd name="T56" fmla="*/ 173 w 255"/>
                <a:gd name="T57" fmla="*/ 343 h 451"/>
                <a:gd name="T58" fmla="*/ 133 w 255"/>
                <a:gd name="T59" fmla="*/ 296 h 451"/>
                <a:gd name="T60" fmla="*/ 115 w 255"/>
                <a:gd name="T61" fmla="*/ 274 h 451"/>
                <a:gd name="T62" fmla="*/ 96 w 255"/>
                <a:gd name="T63" fmla="*/ 248 h 451"/>
                <a:gd name="T64" fmla="*/ 96 w 255"/>
                <a:gd name="T65" fmla="*/ 248 h 451"/>
                <a:gd name="T66" fmla="*/ 79 w 255"/>
                <a:gd name="T67" fmla="*/ 221 h 451"/>
                <a:gd name="T68" fmla="*/ 62 w 255"/>
                <a:gd name="T69" fmla="*/ 193 h 451"/>
                <a:gd name="T70" fmla="*/ 49 w 255"/>
                <a:gd name="T71" fmla="*/ 164 h 451"/>
                <a:gd name="T72" fmla="*/ 38 w 255"/>
                <a:gd name="T73" fmla="*/ 134 h 451"/>
                <a:gd name="T74" fmla="*/ 29 w 255"/>
                <a:gd name="T75" fmla="*/ 103 h 451"/>
                <a:gd name="T76" fmla="*/ 22 w 255"/>
                <a:gd name="T77" fmla="*/ 72 h 451"/>
                <a:gd name="T78" fmla="*/ 18 w 255"/>
                <a:gd name="T79" fmla="*/ 39 h 451"/>
                <a:gd name="T80" fmla="*/ 17 w 255"/>
                <a:gd name="T81" fmla="*/ 7 h 451"/>
                <a:gd name="T82" fmla="*/ 17 w 255"/>
                <a:gd name="T83" fmla="*/ 7 h 451"/>
                <a:gd name="T84" fmla="*/ 15 w 255"/>
                <a:gd name="T85" fmla="*/ 4 h 451"/>
                <a:gd name="T86" fmla="*/ 14 w 255"/>
                <a:gd name="T87" fmla="*/ 1 h 451"/>
                <a:gd name="T88" fmla="*/ 11 w 255"/>
                <a:gd name="T89" fmla="*/ 0 h 451"/>
                <a:gd name="T90" fmla="*/ 8 w 255"/>
                <a:gd name="T91" fmla="*/ 0 h 451"/>
                <a:gd name="T92" fmla="*/ 5 w 255"/>
                <a:gd name="T93" fmla="*/ 0 h 451"/>
                <a:gd name="T94" fmla="*/ 2 w 255"/>
                <a:gd name="T95" fmla="*/ 1 h 451"/>
                <a:gd name="T96" fmla="*/ 0 w 255"/>
                <a:gd name="T97" fmla="*/ 4 h 451"/>
                <a:gd name="T98" fmla="*/ 0 w 255"/>
                <a:gd name="T99" fmla="*/ 7 h 451"/>
                <a:gd name="T100" fmla="*/ 0 w 255"/>
                <a:gd name="T101" fmla="*/ 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5" h="451">
                  <a:moveTo>
                    <a:pt x="0" y="7"/>
                  </a:moveTo>
                  <a:lnTo>
                    <a:pt x="0" y="7"/>
                  </a:lnTo>
                  <a:lnTo>
                    <a:pt x="1" y="39"/>
                  </a:lnTo>
                  <a:lnTo>
                    <a:pt x="5" y="71"/>
                  </a:lnTo>
                  <a:lnTo>
                    <a:pt x="11" y="100"/>
                  </a:lnTo>
                  <a:lnTo>
                    <a:pt x="19" y="130"/>
                  </a:lnTo>
                  <a:lnTo>
                    <a:pt x="29" y="160"/>
                  </a:lnTo>
                  <a:lnTo>
                    <a:pt x="42" y="188"/>
                  </a:lnTo>
                  <a:lnTo>
                    <a:pt x="56" y="217"/>
                  </a:lnTo>
                  <a:lnTo>
                    <a:pt x="73" y="244"/>
                  </a:lnTo>
                  <a:lnTo>
                    <a:pt x="73" y="244"/>
                  </a:lnTo>
                  <a:lnTo>
                    <a:pt x="92" y="271"/>
                  </a:lnTo>
                  <a:lnTo>
                    <a:pt x="112" y="298"/>
                  </a:lnTo>
                  <a:lnTo>
                    <a:pt x="133" y="323"/>
                  </a:lnTo>
                  <a:lnTo>
                    <a:pt x="154" y="349"/>
                  </a:lnTo>
                  <a:lnTo>
                    <a:pt x="198" y="399"/>
                  </a:lnTo>
                  <a:lnTo>
                    <a:pt x="241" y="448"/>
                  </a:lnTo>
                  <a:lnTo>
                    <a:pt x="241" y="448"/>
                  </a:lnTo>
                  <a:lnTo>
                    <a:pt x="244" y="451"/>
                  </a:lnTo>
                  <a:lnTo>
                    <a:pt x="247" y="451"/>
                  </a:lnTo>
                  <a:lnTo>
                    <a:pt x="250" y="451"/>
                  </a:lnTo>
                  <a:lnTo>
                    <a:pt x="252" y="448"/>
                  </a:lnTo>
                  <a:lnTo>
                    <a:pt x="254" y="447"/>
                  </a:lnTo>
                  <a:lnTo>
                    <a:pt x="255" y="443"/>
                  </a:lnTo>
                  <a:lnTo>
                    <a:pt x="254" y="440"/>
                  </a:lnTo>
                  <a:lnTo>
                    <a:pt x="252" y="437"/>
                  </a:lnTo>
                  <a:lnTo>
                    <a:pt x="252" y="437"/>
                  </a:lnTo>
                  <a:lnTo>
                    <a:pt x="213" y="390"/>
                  </a:lnTo>
                  <a:lnTo>
                    <a:pt x="173" y="343"/>
                  </a:lnTo>
                  <a:lnTo>
                    <a:pt x="133" y="296"/>
                  </a:lnTo>
                  <a:lnTo>
                    <a:pt x="115" y="274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9" y="221"/>
                  </a:lnTo>
                  <a:lnTo>
                    <a:pt x="62" y="193"/>
                  </a:lnTo>
                  <a:lnTo>
                    <a:pt x="49" y="164"/>
                  </a:lnTo>
                  <a:lnTo>
                    <a:pt x="38" y="134"/>
                  </a:lnTo>
                  <a:lnTo>
                    <a:pt x="29" y="103"/>
                  </a:lnTo>
                  <a:lnTo>
                    <a:pt x="22" y="72"/>
                  </a:lnTo>
                  <a:lnTo>
                    <a:pt x="18" y="3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1" name="Freeform 218">
              <a:extLst>
                <a:ext uri="{FF2B5EF4-FFF2-40B4-BE49-F238E27FC236}">
                  <a16:creationId xmlns:a16="http://schemas.microsoft.com/office/drawing/2014/main" id="{78D68FE5-022E-BBBA-2550-CCDEC007D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95250"/>
              <a:ext cx="236538" cy="550863"/>
            </a:xfrm>
            <a:custGeom>
              <a:avLst/>
              <a:gdLst>
                <a:gd name="T0" fmla="*/ 247 w 448"/>
                <a:gd name="T1" fmla="*/ 1035 h 1040"/>
                <a:gd name="T2" fmla="*/ 252 w 448"/>
                <a:gd name="T3" fmla="*/ 1016 h 1040"/>
                <a:gd name="T4" fmla="*/ 270 w 448"/>
                <a:gd name="T5" fmla="*/ 983 h 1040"/>
                <a:gd name="T6" fmla="*/ 308 w 448"/>
                <a:gd name="T7" fmla="*/ 939 h 1040"/>
                <a:gd name="T8" fmla="*/ 334 w 448"/>
                <a:gd name="T9" fmla="*/ 911 h 1040"/>
                <a:gd name="T10" fmla="*/ 340 w 448"/>
                <a:gd name="T11" fmla="*/ 901 h 1040"/>
                <a:gd name="T12" fmla="*/ 357 w 448"/>
                <a:gd name="T13" fmla="*/ 867 h 1040"/>
                <a:gd name="T14" fmla="*/ 377 w 448"/>
                <a:gd name="T15" fmla="*/ 822 h 1040"/>
                <a:gd name="T16" fmla="*/ 409 w 448"/>
                <a:gd name="T17" fmla="*/ 735 h 1040"/>
                <a:gd name="T18" fmla="*/ 416 w 448"/>
                <a:gd name="T19" fmla="*/ 711 h 1040"/>
                <a:gd name="T20" fmla="*/ 429 w 448"/>
                <a:gd name="T21" fmla="*/ 661 h 1040"/>
                <a:gd name="T22" fmla="*/ 442 w 448"/>
                <a:gd name="T23" fmla="*/ 586 h 1040"/>
                <a:gd name="T24" fmla="*/ 448 w 448"/>
                <a:gd name="T25" fmla="*/ 483 h 1040"/>
                <a:gd name="T26" fmla="*/ 443 w 448"/>
                <a:gd name="T27" fmla="*/ 407 h 1040"/>
                <a:gd name="T28" fmla="*/ 436 w 448"/>
                <a:gd name="T29" fmla="*/ 357 h 1040"/>
                <a:gd name="T30" fmla="*/ 431 w 448"/>
                <a:gd name="T31" fmla="*/ 333 h 1040"/>
                <a:gd name="T32" fmla="*/ 421 w 448"/>
                <a:gd name="T33" fmla="*/ 296 h 1040"/>
                <a:gd name="T34" fmla="*/ 394 w 448"/>
                <a:gd name="T35" fmla="*/ 228 h 1040"/>
                <a:gd name="T36" fmla="*/ 354 w 448"/>
                <a:gd name="T37" fmla="*/ 167 h 1040"/>
                <a:gd name="T38" fmla="*/ 306 w 448"/>
                <a:gd name="T39" fmla="*/ 114 h 1040"/>
                <a:gd name="T40" fmla="*/ 249 w 448"/>
                <a:gd name="T41" fmla="*/ 70 h 1040"/>
                <a:gd name="T42" fmla="*/ 186 w 448"/>
                <a:gd name="T43" fmla="*/ 36 h 1040"/>
                <a:gd name="T44" fmla="*/ 118 w 448"/>
                <a:gd name="T45" fmla="*/ 13 h 1040"/>
                <a:gd name="T46" fmla="*/ 46 w 448"/>
                <a:gd name="T47" fmla="*/ 2 h 1040"/>
                <a:gd name="T48" fmla="*/ 7 w 448"/>
                <a:gd name="T49" fmla="*/ 0 h 1040"/>
                <a:gd name="T50" fmla="*/ 1 w 448"/>
                <a:gd name="T51" fmla="*/ 3 h 1040"/>
                <a:gd name="T52" fmla="*/ 0 w 448"/>
                <a:gd name="T53" fmla="*/ 9 h 1040"/>
                <a:gd name="T54" fmla="*/ 1 w 448"/>
                <a:gd name="T55" fmla="*/ 15 h 1040"/>
                <a:gd name="T56" fmla="*/ 7 w 448"/>
                <a:gd name="T57" fmla="*/ 17 h 1040"/>
                <a:gd name="T58" fmla="*/ 44 w 448"/>
                <a:gd name="T59" fmla="*/ 19 h 1040"/>
                <a:gd name="T60" fmla="*/ 115 w 448"/>
                <a:gd name="T61" fmla="*/ 30 h 1040"/>
                <a:gd name="T62" fmla="*/ 183 w 448"/>
                <a:gd name="T63" fmla="*/ 53 h 1040"/>
                <a:gd name="T64" fmla="*/ 247 w 448"/>
                <a:gd name="T65" fmla="*/ 87 h 1040"/>
                <a:gd name="T66" fmla="*/ 277 w 448"/>
                <a:gd name="T67" fmla="*/ 110 h 1040"/>
                <a:gd name="T68" fmla="*/ 304 w 448"/>
                <a:gd name="T69" fmla="*/ 134 h 1040"/>
                <a:gd name="T70" fmla="*/ 328 w 448"/>
                <a:gd name="T71" fmla="*/ 161 h 1040"/>
                <a:gd name="T72" fmla="*/ 370 w 448"/>
                <a:gd name="T73" fmla="*/ 221 h 1040"/>
                <a:gd name="T74" fmla="*/ 399 w 448"/>
                <a:gd name="T75" fmla="*/ 286 h 1040"/>
                <a:gd name="T76" fmla="*/ 418 w 448"/>
                <a:gd name="T77" fmla="*/ 356 h 1040"/>
                <a:gd name="T78" fmla="*/ 424 w 448"/>
                <a:gd name="T79" fmla="*/ 380 h 1040"/>
                <a:gd name="T80" fmla="*/ 429 w 448"/>
                <a:gd name="T81" fmla="*/ 429 h 1040"/>
                <a:gd name="T82" fmla="*/ 432 w 448"/>
                <a:gd name="T83" fmla="*/ 479 h 1040"/>
                <a:gd name="T84" fmla="*/ 429 w 448"/>
                <a:gd name="T85" fmla="*/ 554 h 1040"/>
                <a:gd name="T86" fmla="*/ 414 w 448"/>
                <a:gd name="T87" fmla="*/ 654 h 1040"/>
                <a:gd name="T88" fmla="*/ 387 w 448"/>
                <a:gd name="T89" fmla="*/ 749 h 1040"/>
                <a:gd name="T90" fmla="*/ 371 w 448"/>
                <a:gd name="T91" fmla="*/ 793 h 1040"/>
                <a:gd name="T92" fmla="*/ 344 w 448"/>
                <a:gd name="T93" fmla="*/ 860 h 1040"/>
                <a:gd name="T94" fmla="*/ 320 w 448"/>
                <a:gd name="T95" fmla="*/ 900 h 1040"/>
                <a:gd name="T96" fmla="*/ 306 w 448"/>
                <a:gd name="T97" fmla="*/ 918 h 1040"/>
                <a:gd name="T98" fmla="*/ 260 w 448"/>
                <a:gd name="T99" fmla="*/ 969 h 1040"/>
                <a:gd name="T100" fmla="*/ 242 w 448"/>
                <a:gd name="T101" fmla="*/ 998 h 1040"/>
                <a:gd name="T102" fmla="*/ 230 w 448"/>
                <a:gd name="T103" fmla="*/ 1029 h 1040"/>
                <a:gd name="T104" fmla="*/ 230 w 448"/>
                <a:gd name="T105" fmla="*/ 1033 h 1040"/>
                <a:gd name="T106" fmla="*/ 235 w 448"/>
                <a:gd name="T107" fmla="*/ 1039 h 1040"/>
                <a:gd name="T108" fmla="*/ 240 w 448"/>
                <a:gd name="T109" fmla="*/ 1040 h 1040"/>
                <a:gd name="T110" fmla="*/ 246 w 448"/>
                <a:gd name="T111" fmla="*/ 1037 h 1040"/>
                <a:gd name="T112" fmla="*/ 247 w 448"/>
                <a:gd name="T113" fmla="*/ 1035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8" h="1040">
                  <a:moveTo>
                    <a:pt x="247" y="1035"/>
                  </a:moveTo>
                  <a:lnTo>
                    <a:pt x="247" y="1035"/>
                  </a:lnTo>
                  <a:lnTo>
                    <a:pt x="249" y="1025"/>
                  </a:lnTo>
                  <a:lnTo>
                    <a:pt x="252" y="1016"/>
                  </a:lnTo>
                  <a:lnTo>
                    <a:pt x="260" y="999"/>
                  </a:lnTo>
                  <a:lnTo>
                    <a:pt x="270" y="983"/>
                  </a:lnTo>
                  <a:lnTo>
                    <a:pt x="281" y="968"/>
                  </a:lnTo>
                  <a:lnTo>
                    <a:pt x="308" y="939"/>
                  </a:lnTo>
                  <a:lnTo>
                    <a:pt x="321" y="925"/>
                  </a:lnTo>
                  <a:lnTo>
                    <a:pt x="334" y="911"/>
                  </a:lnTo>
                  <a:lnTo>
                    <a:pt x="334" y="911"/>
                  </a:lnTo>
                  <a:lnTo>
                    <a:pt x="340" y="901"/>
                  </a:lnTo>
                  <a:lnTo>
                    <a:pt x="347" y="890"/>
                  </a:lnTo>
                  <a:lnTo>
                    <a:pt x="357" y="867"/>
                  </a:lnTo>
                  <a:lnTo>
                    <a:pt x="377" y="822"/>
                  </a:lnTo>
                  <a:lnTo>
                    <a:pt x="377" y="822"/>
                  </a:lnTo>
                  <a:lnTo>
                    <a:pt x="394" y="779"/>
                  </a:lnTo>
                  <a:lnTo>
                    <a:pt x="409" y="735"/>
                  </a:lnTo>
                  <a:lnTo>
                    <a:pt x="409" y="735"/>
                  </a:lnTo>
                  <a:lnTo>
                    <a:pt x="416" y="711"/>
                  </a:lnTo>
                  <a:lnTo>
                    <a:pt x="424" y="687"/>
                  </a:lnTo>
                  <a:lnTo>
                    <a:pt x="429" y="661"/>
                  </a:lnTo>
                  <a:lnTo>
                    <a:pt x="435" y="637"/>
                  </a:lnTo>
                  <a:lnTo>
                    <a:pt x="442" y="586"/>
                  </a:lnTo>
                  <a:lnTo>
                    <a:pt x="446" y="535"/>
                  </a:lnTo>
                  <a:lnTo>
                    <a:pt x="448" y="483"/>
                  </a:lnTo>
                  <a:lnTo>
                    <a:pt x="446" y="432"/>
                  </a:lnTo>
                  <a:lnTo>
                    <a:pt x="443" y="407"/>
                  </a:lnTo>
                  <a:lnTo>
                    <a:pt x="441" y="383"/>
                  </a:lnTo>
                  <a:lnTo>
                    <a:pt x="436" y="357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6" y="314"/>
                  </a:lnTo>
                  <a:lnTo>
                    <a:pt x="421" y="296"/>
                  </a:lnTo>
                  <a:lnTo>
                    <a:pt x="409" y="260"/>
                  </a:lnTo>
                  <a:lnTo>
                    <a:pt x="394" y="228"/>
                  </a:lnTo>
                  <a:lnTo>
                    <a:pt x="375" y="196"/>
                  </a:lnTo>
                  <a:lnTo>
                    <a:pt x="354" y="167"/>
                  </a:lnTo>
                  <a:lnTo>
                    <a:pt x="331" y="140"/>
                  </a:lnTo>
                  <a:lnTo>
                    <a:pt x="306" y="114"/>
                  </a:lnTo>
                  <a:lnTo>
                    <a:pt x="279" y="91"/>
                  </a:lnTo>
                  <a:lnTo>
                    <a:pt x="249" y="70"/>
                  </a:lnTo>
                  <a:lnTo>
                    <a:pt x="219" y="52"/>
                  </a:lnTo>
                  <a:lnTo>
                    <a:pt x="186" y="36"/>
                  </a:lnTo>
                  <a:lnTo>
                    <a:pt x="152" y="23"/>
                  </a:lnTo>
                  <a:lnTo>
                    <a:pt x="118" y="13"/>
                  </a:lnTo>
                  <a:lnTo>
                    <a:pt x="81" y="6"/>
                  </a:lnTo>
                  <a:lnTo>
                    <a:pt x="46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44" y="19"/>
                  </a:lnTo>
                  <a:lnTo>
                    <a:pt x="81" y="23"/>
                  </a:lnTo>
                  <a:lnTo>
                    <a:pt x="115" y="30"/>
                  </a:lnTo>
                  <a:lnTo>
                    <a:pt x="151" y="40"/>
                  </a:lnTo>
                  <a:lnTo>
                    <a:pt x="183" y="53"/>
                  </a:lnTo>
                  <a:lnTo>
                    <a:pt x="216" y="69"/>
                  </a:lnTo>
                  <a:lnTo>
                    <a:pt x="247" y="87"/>
                  </a:lnTo>
                  <a:lnTo>
                    <a:pt x="277" y="110"/>
                  </a:lnTo>
                  <a:lnTo>
                    <a:pt x="277" y="110"/>
                  </a:lnTo>
                  <a:lnTo>
                    <a:pt x="291" y="121"/>
                  </a:lnTo>
                  <a:lnTo>
                    <a:pt x="304" y="134"/>
                  </a:lnTo>
                  <a:lnTo>
                    <a:pt x="317" y="147"/>
                  </a:lnTo>
                  <a:lnTo>
                    <a:pt x="328" y="161"/>
                  </a:lnTo>
                  <a:lnTo>
                    <a:pt x="350" y="189"/>
                  </a:lnTo>
                  <a:lnTo>
                    <a:pt x="370" y="221"/>
                  </a:lnTo>
                  <a:lnTo>
                    <a:pt x="385" y="252"/>
                  </a:lnTo>
                  <a:lnTo>
                    <a:pt x="399" y="286"/>
                  </a:lnTo>
                  <a:lnTo>
                    <a:pt x="409" y="320"/>
                  </a:lnTo>
                  <a:lnTo>
                    <a:pt x="418" y="356"/>
                  </a:lnTo>
                  <a:lnTo>
                    <a:pt x="418" y="356"/>
                  </a:lnTo>
                  <a:lnTo>
                    <a:pt x="424" y="380"/>
                  </a:lnTo>
                  <a:lnTo>
                    <a:pt x="426" y="404"/>
                  </a:lnTo>
                  <a:lnTo>
                    <a:pt x="429" y="429"/>
                  </a:lnTo>
                  <a:lnTo>
                    <a:pt x="431" y="454"/>
                  </a:lnTo>
                  <a:lnTo>
                    <a:pt x="432" y="479"/>
                  </a:lnTo>
                  <a:lnTo>
                    <a:pt x="432" y="503"/>
                  </a:lnTo>
                  <a:lnTo>
                    <a:pt x="429" y="554"/>
                  </a:lnTo>
                  <a:lnTo>
                    <a:pt x="422" y="604"/>
                  </a:lnTo>
                  <a:lnTo>
                    <a:pt x="414" y="654"/>
                  </a:lnTo>
                  <a:lnTo>
                    <a:pt x="401" y="702"/>
                  </a:lnTo>
                  <a:lnTo>
                    <a:pt x="387" y="749"/>
                  </a:lnTo>
                  <a:lnTo>
                    <a:pt x="387" y="749"/>
                  </a:lnTo>
                  <a:lnTo>
                    <a:pt x="371" y="793"/>
                  </a:lnTo>
                  <a:lnTo>
                    <a:pt x="354" y="837"/>
                  </a:lnTo>
                  <a:lnTo>
                    <a:pt x="344" y="860"/>
                  </a:lnTo>
                  <a:lnTo>
                    <a:pt x="333" y="880"/>
                  </a:lnTo>
                  <a:lnTo>
                    <a:pt x="320" y="900"/>
                  </a:lnTo>
                  <a:lnTo>
                    <a:pt x="306" y="918"/>
                  </a:lnTo>
                  <a:lnTo>
                    <a:pt x="306" y="918"/>
                  </a:lnTo>
                  <a:lnTo>
                    <a:pt x="283" y="944"/>
                  </a:lnTo>
                  <a:lnTo>
                    <a:pt x="260" y="969"/>
                  </a:lnTo>
                  <a:lnTo>
                    <a:pt x="250" y="982"/>
                  </a:lnTo>
                  <a:lnTo>
                    <a:pt x="242" y="998"/>
                  </a:lnTo>
                  <a:lnTo>
                    <a:pt x="235" y="1013"/>
                  </a:lnTo>
                  <a:lnTo>
                    <a:pt x="230" y="1029"/>
                  </a:lnTo>
                  <a:lnTo>
                    <a:pt x="230" y="1029"/>
                  </a:lnTo>
                  <a:lnTo>
                    <a:pt x="230" y="1033"/>
                  </a:lnTo>
                  <a:lnTo>
                    <a:pt x="232" y="1036"/>
                  </a:lnTo>
                  <a:lnTo>
                    <a:pt x="235" y="1039"/>
                  </a:lnTo>
                  <a:lnTo>
                    <a:pt x="237" y="1040"/>
                  </a:lnTo>
                  <a:lnTo>
                    <a:pt x="240" y="1040"/>
                  </a:lnTo>
                  <a:lnTo>
                    <a:pt x="243" y="1039"/>
                  </a:lnTo>
                  <a:lnTo>
                    <a:pt x="246" y="1037"/>
                  </a:lnTo>
                  <a:lnTo>
                    <a:pt x="247" y="1035"/>
                  </a:lnTo>
                  <a:lnTo>
                    <a:pt x="247" y="10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2" name="Freeform 219">
              <a:extLst>
                <a:ext uri="{FF2B5EF4-FFF2-40B4-BE49-F238E27FC236}">
                  <a16:creationId xmlns:a16="http://schemas.microsoft.com/office/drawing/2014/main" id="{5ABF0CB7-F7C7-AEE4-5590-F5CC3647A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0"/>
              <a:ext cx="612775" cy="723900"/>
            </a:xfrm>
            <a:custGeom>
              <a:avLst/>
              <a:gdLst>
                <a:gd name="T0" fmla="*/ 1141 w 1157"/>
                <a:gd name="T1" fmla="*/ 163 h 1368"/>
                <a:gd name="T2" fmla="*/ 1095 w 1157"/>
                <a:gd name="T3" fmla="*/ 114 h 1368"/>
                <a:gd name="T4" fmla="*/ 1042 w 1157"/>
                <a:gd name="T5" fmla="*/ 72 h 1368"/>
                <a:gd name="T6" fmla="*/ 985 w 1157"/>
                <a:gd name="T7" fmla="*/ 40 h 1368"/>
                <a:gd name="T8" fmla="*/ 921 w 1157"/>
                <a:gd name="T9" fmla="*/ 17 h 1368"/>
                <a:gd name="T10" fmla="*/ 854 w 1157"/>
                <a:gd name="T11" fmla="*/ 4 h 1368"/>
                <a:gd name="T12" fmla="*/ 808 w 1157"/>
                <a:gd name="T13" fmla="*/ 0 h 1368"/>
                <a:gd name="T14" fmla="*/ 738 w 1157"/>
                <a:gd name="T15" fmla="*/ 3 h 1368"/>
                <a:gd name="T16" fmla="*/ 670 w 1157"/>
                <a:gd name="T17" fmla="*/ 14 h 1368"/>
                <a:gd name="T18" fmla="*/ 582 w 1157"/>
                <a:gd name="T19" fmla="*/ 43 h 1368"/>
                <a:gd name="T20" fmla="*/ 496 w 1157"/>
                <a:gd name="T21" fmla="*/ 82 h 1368"/>
                <a:gd name="T22" fmla="*/ 361 w 1157"/>
                <a:gd name="T23" fmla="*/ 168 h 1368"/>
                <a:gd name="T24" fmla="*/ 238 w 1157"/>
                <a:gd name="T25" fmla="*/ 268 h 1368"/>
                <a:gd name="T26" fmla="*/ 164 w 1157"/>
                <a:gd name="T27" fmla="*/ 345 h 1368"/>
                <a:gd name="T28" fmla="*/ 103 w 1157"/>
                <a:gd name="T29" fmla="*/ 423 h 1368"/>
                <a:gd name="T30" fmla="*/ 64 w 1157"/>
                <a:gd name="T31" fmla="*/ 487 h 1368"/>
                <a:gd name="T32" fmla="*/ 43 w 1157"/>
                <a:gd name="T33" fmla="*/ 536 h 1368"/>
                <a:gd name="T34" fmla="*/ 19 w 1157"/>
                <a:gd name="T35" fmla="*/ 618 h 1368"/>
                <a:gd name="T36" fmla="*/ 6 w 1157"/>
                <a:gd name="T37" fmla="*/ 702 h 1368"/>
                <a:gd name="T38" fmla="*/ 0 w 1157"/>
                <a:gd name="T39" fmla="*/ 773 h 1368"/>
                <a:gd name="T40" fmla="*/ 9 w 1157"/>
                <a:gd name="T41" fmla="*/ 898 h 1368"/>
                <a:gd name="T42" fmla="*/ 35 w 1157"/>
                <a:gd name="T43" fmla="*/ 1021 h 1368"/>
                <a:gd name="T44" fmla="*/ 74 w 1157"/>
                <a:gd name="T45" fmla="*/ 1141 h 1368"/>
                <a:gd name="T46" fmla="*/ 127 w 1157"/>
                <a:gd name="T47" fmla="*/ 1254 h 1368"/>
                <a:gd name="T48" fmla="*/ 189 w 1157"/>
                <a:gd name="T49" fmla="*/ 1364 h 1368"/>
                <a:gd name="T50" fmla="*/ 195 w 1157"/>
                <a:gd name="T51" fmla="*/ 1368 h 1368"/>
                <a:gd name="T52" fmla="*/ 204 w 1157"/>
                <a:gd name="T53" fmla="*/ 1365 h 1368"/>
                <a:gd name="T54" fmla="*/ 204 w 1157"/>
                <a:gd name="T55" fmla="*/ 1355 h 1368"/>
                <a:gd name="T56" fmla="*/ 145 w 1157"/>
                <a:gd name="T57" fmla="*/ 1250 h 1368"/>
                <a:gd name="T58" fmla="*/ 71 w 1157"/>
                <a:gd name="T59" fmla="*/ 1080 h 1368"/>
                <a:gd name="T60" fmla="*/ 44 w 1157"/>
                <a:gd name="T61" fmla="*/ 989 h 1368"/>
                <a:gd name="T62" fmla="*/ 26 w 1157"/>
                <a:gd name="T63" fmla="*/ 898 h 1368"/>
                <a:gd name="T64" fmla="*/ 17 w 1157"/>
                <a:gd name="T65" fmla="*/ 807 h 1368"/>
                <a:gd name="T66" fmla="*/ 19 w 1157"/>
                <a:gd name="T67" fmla="*/ 716 h 1368"/>
                <a:gd name="T68" fmla="*/ 33 w 1157"/>
                <a:gd name="T69" fmla="*/ 626 h 1368"/>
                <a:gd name="T70" fmla="*/ 60 w 1157"/>
                <a:gd name="T71" fmla="*/ 538 h 1368"/>
                <a:gd name="T72" fmla="*/ 101 w 1157"/>
                <a:gd name="T73" fmla="*/ 456 h 1368"/>
                <a:gd name="T74" fmla="*/ 135 w 1157"/>
                <a:gd name="T75" fmla="*/ 406 h 1368"/>
                <a:gd name="T76" fmla="*/ 188 w 1157"/>
                <a:gd name="T77" fmla="*/ 341 h 1368"/>
                <a:gd name="T78" fmla="*/ 313 w 1157"/>
                <a:gd name="T79" fmla="*/ 226 h 1368"/>
                <a:gd name="T80" fmla="*/ 451 w 1157"/>
                <a:gd name="T81" fmla="*/ 128 h 1368"/>
                <a:gd name="T82" fmla="*/ 538 w 1157"/>
                <a:gd name="T83" fmla="*/ 80 h 1368"/>
                <a:gd name="T84" fmla="*/ 606 w 1157"/>
                <a:gd name="T85" fmla="*/ 51 h 1368"/>
                <a:gd name="T86" fmla="*/ 677 w 1157"/>
                <a:gd name="T87" fmla="*/ 31 h 1368"/>
                <a:gd name="T88" fmla="*/ 749 w 1157"/>
                <a:gd name="T89" fmla="*/ 20 h 1368"/>
                <a:gd name="T90" fmla="*/ 825 w 1157"/>
                <a:gd name="T91" fmla="*/ 18 h 1368"/>
                <a:gd name="T92" fmla="*/ 871 w 1157"/>
                <a:gd name="T93" fmla="*/ 24 h 1368"/>
                <a:gd name="T94" fmla="*/ 940 w 1157"/>
                <a:gd name="T95" fmla="*/ 41 h 1368"/>
                <a:gd name="T96" fmla="*/ 1002 w 1157"/>
                <a:gd name="T97" fmla="*/ 68 h 1368"/>
                <a:gd name="T98" fmla="*/ 1060 w 1157"/>
                <a:gd name="T99" fmla="*/ 105 h 1368"/>
                <a:gd name="T100" fmla="*/ 1110 w 1157"/>
                <a:gd name="T101" fmla="*/ 153 h 1368"/>
                <a:gd name="T102" fmla="*/ 1140 w 1157"/>
                <a:gd name="T103" fmla="*/ 189 h 1368"/>
                <a:gd name="T104" fmla="*/ 1150 w 1157"/>
                <a:gd name="T105" fmla="*/ 193 h 1368"/>
                <a:gd name="T106" fmla="*/ 1156 w 1157"/>
                <a:gd name="T107" fmla="*/ 188 h 1368"/>
                <a:gd name="T108" fmla="*/ 1156 w 1157"/>
                <a:gd name="T109" fmla="*/ 18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7" h="1368">
                  <a:moveTo>
                    <a:pt x="1156" y="180"/>
                  </a:moveTo>
                  <a:lnTo>
                    <a:pt x="1156" y="180"/>
                  </a:lnTo>
                  <a:lnTo>
                    <a:pt x="1141" y="163"/>
                  </a:lnTo>
                  <a:lnTo>
                    <a:pt x="1127" y="145"/>
                  </a:lnTo>
                  <a:lnTo>
                    <a:pt x="1112" y="129"/>
                  </a:lnTo>
                  <a:lnTo>
                    <a:pt x="1095" y="114"/>
                  </a:lnTo>
                  <a:lnTo>
                    <a:pt x="1079" y="99"/>
                  </a:lnTo>
                  <a:lnTo>
                    <a:pt x="1060" y="85"/>
                  </a:lnTo>
                  <a:lnTo>
                    <a:pt x="1042" y="72"/>
                  </a:lnTo>
                  <a:lnTo>
                    <a:pt x="1024" y="61"/>
                  </a:lnTo>
                  <a:lnTo>
                    <a:pt x="1005" y="50"/>
                  </a:lnTo>
                  <a:lnTo>
                    <a:pt x="985" y="40"/>
                  </a:lnTo>
                  <a:lnTo>
                    <a:pt x="964" y="31"/>
                  </a:lnTo>
                  <a:lnTo>
                    <a:pt x="943" y="24"/>
                  </a:lnTo>
                  <a:lnTo>
                    <a:pt x="921" y="17"/>
                  </a:lnTo>
                  <a:lnTo>
                    <a:pt x="900" y="11"/>
                  </a:lnTo>
                  <a:lnTo>
                    <a:pt x="877" y="7"/>
                  </a:lnTo>
                  <a:lnTo>
                    <a:pt x="854" y="4"/>
                  </a:lnTo>
                  <a:lnTo>
                    <a:pt x="854" y="4"/>
                  </a:lnTo>
                  <a:lnTo>
                    <a:pt x="832" y="1"/>
                  </a:lnTo>
                  <a:lnTo>
                    <a:pt x="808" y="0"/>
                  </a:lnTo>
                  <a:lnTo>
                    <a:pt x="785" y="0"/>
                  </a:lnTo>
                  <a:lnTo>
                    <a:pt x="761" y="1"/>
                  </a:lnTo>
                  <a:lnTo>
                    <a:pt x="738" y="3"/>
                  </a:lnTo>
                  <a:lnTo>
                    <a:pt x="715" y="6"/>
                  </a:lnTo>
                  <a:lnTo>
                    <a:pt x="692" y="10"/>
                  </a:lnTo>
                  <a:lnTo>
                    <a:pt x="670" y="14"/>
                  </a:lnTo>
                  <a:lnTo>
                    <a:pt x="647" y="20"/>
                  </a:lnTo>
                  <a:lnTo>
                    <a:pt x="624" y="27"/>
                  </a:lnTo>
                  <a:lnTo>
                    <a:pt x="582" y="43"/>
                  </a:lnTo>
                  <a:lnTo>
                    <a:pt x="538" y="61"/>
                  </a:lnTo>
                  <a:lnTo>
                    <a:pt x="496" y="82"/>
                  </a:lnTo>
                  <a:lnTo>
                    <a:pt x="496" y="82"/>
                  </a:lnTo>
                  <a:lnTo>
                    <a:pt x="449" y="108"/>
                  </a:lnTo>
                  <a:lnTo>
                    <a:pt x="405" y="136"/>
                  </a:lnTo>
                  <a:lnTo>
                    <a:pt x="361" y="168"/>
                  </a:lnTo>
                  <a:lnTo>
                    <a:pt x="319" y="199"/>
                  </a:lnTo>
                  <a:lnTo>
                    <a:pt x="278" y="233"/>
                  </a:lnTo>
                  <a:lnTo>
                    <a:pt x="238" y="268"/>
                  </a:lnTo>
                  <a:lnTo>
                    <a:pt x="199" y="30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31" y="384"/>
                  </a:lnTo>
                  <a:lnTo>
                    <a:pt x="117" y="402"/>
                  </a:lnTo>
                  <a:lnTo>
                    <a:pt x="103" y="423"/>
                  </a:lnTo>
                  <a:lnTo>
                    <a:pt x="89" y="443"/>
                  </a:lnTo>
                  <a:lnTo>
                    <a:pt x="76" y="465"/>
                  </a:lnTo>
                  <a:lnTo>
                    <a:pt x="64" y="487"/>
                  </a:lnTo>
                  <a:lnTo>
                    <a:pt x="53" y="509"/>
                  </a:lnTo>
                  <a:lnTo>
                    <a:pt x="53" y="509"/>
                  </a:lnTo>
                  <a:lnTo>
                    <a:pt x="43" y="536"/>
                  </a:lnTo>
                  <a:lnTo>
                    <a:pt x="33" y="563"/>
                  </a:lnTo>
                  <a:lnTo>
                    <a:pt x="26" y="590"/>
                  </a:lnTo>
                  <a:lnTo>
                    <a:pt x="19" y="618"/>
                  </a:lnTo>
                  <a:lnTo>
                    <a:pt x="13" y="645"/>
                  </a:lnTo>
                  <a:lnTo>
                    <a:pt x="9" y="673"/>
                  </a:lnTo>
                  <a:lnTo>
                    <a:pt x="6" y="702"/>
                  </a:lnTo>
                  <a:lnTo>
                    <a:pt x="3" y="730"/>
                  </a:lnTo>
                  <a:lnTo>
                    <a:pt x="3" y="730"/>
                  </a:lnTo>
                  <a:lnTo>
                    <a:pt x="0" y="773"/>
                  </a:lnTo>
                  <a:lnTo>
                    <a:pt x="2" y="814"/>
                  </a:lnTo>
                  <a:lnTo>
                    <a:pt x="5" y="857"/>
                  </a:lnTo>
                  <a:lnTo>
                    <a:pt x="9" y="898"/>
                  </a:lnTo>
                  <a:lnTo>
                    <a:pt x="15" y="939"/>
                  </a:lnTo>
                  <a:lnTo>
                    <a:pt x="23" y="980"/>
                  </a:lnTo>
                  <a:lnTo>
                    <a:pt x="35" y="1021"/>
                  </a:lnTo>
                  <a:lnTo>
                    <a:pt x="46" y="1061"/>
                  </a:lnTo>
                  <a:lnTo>
                    <a:pt x="60" y="1101"/>
                  </a:lnTo>
                  <a:lnTo>
                    <a:pt x="74" y="1141"/>
                  </a:lnTo>
                  <a:lnTo>
                    <a:pt x="91" y="1179"/>
                  </a:lnTo>
                  <a:lnTo>
                    <a:pt x="108" y="1217"/>
                  </a:lnTo>
                  <a:lnTo>
                    <a:pt x="127" y="1254"/>
                  </a:lnTo>
                  <a:lnTo>
                    <a:pt x="147" y="1291"/>
                  </a:lnTo>
                  <a:lnTo>
                    <a:pt x="168" y="1328"/>
                  </a:lnTo>
                  <a:lnTo>
                    <a:pt x="189" y="1364"/>
                  </a:lnTo>
                  <a:lnTo>
                    <a:pt x="189" y="1364"/>
                  </a:lnTo>
                  <a:lnTo>
                    <a:pt x="192" y="1367"/>
                  </a:lnTo>
                  <a:lnTo>
                    <a:pt x="195" y="1368"/>
                  </a:lnTo>
                  <a:lnTo>
                    <a:pt x="198" y="1368"/>
                  </a:lnTo>
                  <a:lnTo>
                    <a:pt x="201" y="1367"/>
                  </a:lnTo>
                  <a:lnTo>
                    <a:pt x="204" y="1365"/>
                  </a:lnTo>
                  <a:lnTo>
                    <a:pt x="205" y="1362"/>
                  </a:lnTo>
                  <a:lnTo>
                    <a:pt x="205" y="1358"/>
                  </a:lnTo>
                  <a:lnTo>
                    <a:pt x="204" y="1355"/>
                  </a:lnTo>
                  <a:lnTo>
                    <a:pt x="204" y="1355"/>
                  </a:lnTo>
                  <a:lnTo>
                    <a:pt x="174" y="1304"/>
                  </a:lnTo>
                  <a:lnTo>
                    <a:pt x="145" y="1250"/>
                  </a:lnTo>
                  <a:lnTo>
                    <a:pt x="118" y="1195"/>
                  </a:lnTo>
                  <a:lnTo>
                    <a:pt x="93" y="1138"/>
                  </a:lnTo>
                  <a:lnTo>
                    <a:pt x="71" y="1080"/>
                  </a:lnTo>
                  <a:lnTo>
                    <a:pt x="62" y="1050"/>
                  </a:lnTo>
                  <a:lnTo>
                    <a:pt x="53" y="1020"/>
                  </a:lnTo>
                  <a:lnTo>
                    <a:pt x="44" y="989"/>
                  </a:lnTo>
                  <a:lnTo>
                    <a:pt x="37" y="959"/>
                  </a:lnTo>
                  <a:lnTo>
                    <a:pt x="32" y="929"/>
                  </a:lnTo>
                  <a:lnTo>
                    <a:pt x="26" y="898"/>
                  </a:lnTo>
                  <a:lnTo>
                    <a:pt x="22" y="868"/>
                  </a:lnTo>
                  <a:lnTo>
                    <a:pt x="19" y="837"/>
                  </a:lnTo>
                  <a:lnTo>
                    <a:pt x="17" y="807"/>
                  </a:lnTo>
                  <a:lnTo>
                    <a:pt x="17" y="776"/>
                  </a:lnTo>
                  <a:lnTo>
                    <a:pt x="17" y="746"/>
                  </a:lnTo>
                  <a:lnTo>
                    <a:pt x="19" y="716"/>
                  </a:lnTo>
                  <a:lnTo>
                    <a:pt x="22" y="685"/>
                  </a:lnTo>
                  <a:lnTo>
                    <a:pt x="27" y="655"/>
                  </a:lnTo>
                  <a:lnTo>
                    <a:pt x="33" y="626"/>
                  </a:lnTo>
                  <a:lnTo>
                    <a:pt x="40" y="597"/>
                  </a:lnTo>
                  <a:lnTo>
                    <a:pt x="50" y="567"/>
                  </a:lnTo>
                  <a:lnTo>
                    <a:pt x="60" y="538"/>
                  </a:lnTo>
                  <a:lnTo>
                    <a:pt x="73" y="510"/>
                  </a:lnTo>
                  <a:lnTo>
                    <a:pt x="86" y="483"/>
                  </a:lnTo>
                  <a:lnTo>
                    <a:pt x="101" y="456"/>
                  </a:lnTo>
                  <a:lnTo>
                    <a:pt x="118" y="429"/>
                  </a:lnTo>
                  <a:lnTo>
                    <a:pt x="118" y="429"/>
                  </a:lnTo>
                  <a:lnTo>
                    <a:pt x="135" y="406"/>
                  </a:lnTo>
                  <a:lnTo>
                    <a:pt x="152" y="384"/>
                  </a:lnTo>
                  <a:lnTo>
                    <a:pt x="170" y="362"/>
                  </a:lnTo>
                  <a:lnTo>
                    <a:pt x="188" y="341"/>
                  </a:lnTo>
                  <a:lnTo>
                    <a:pt x="228" y="301"/>
                  </a:lnTo>
                  <a:lnTo>
                    <a:pt x="269" y="263"/>
                  </a:lnTo>
                  <a:lnTo>
                    <a:pt x="313" y="226"/>
                  </a:lnTo>
                  <a:lnTo>
                    <a:pt x="357" y="192"/>
                  </a:lnTo>
                  <a:lnTo>
                    <a:pt x="404" y="159"/>
                  </a:lnTo>
                  <a:lnTo>
                    <a:pt x="451" y="128"/>
                  </a:lnTo>
                  <a:lnTo>
                    <a:pt x="451" y="128"/>
                  </a:lnTo>
                  <a:lnTo>
                    <a:pt x="494" y="102"/>
                  </a:lnTo>
                  <a:lnTo>
                    <a:pt x="538" y="80"/>
                  </a:lnTo>
                  <a:lnTo>
                    <a:pt x="560" y="70"/>
                  </a:lnTo>
                  <a:lnTo>
                    <a:pt x="583" y="60"/>
                  </a:lnTo>
                  <a:lnTo>
                    <a:pt x="606" y="51"/>
                  </a:lnTo>
                  <a:lnTo>
                    <a:pt x="629" y="44"/>
                  </a:lnTo>
                  <a:lnTo>
                    <a:pt x="653" y="37"/>
                  </a:lnTo>
                  <a:lnTo>
                    <a:pt x="677" y="31"/>
                  </a:lnTo>
                  <a:lnTo>
                    <a:pt x="701" y="26"/>
                  </a:lnTo>
                  <a:lnTo>
                    <a:pt x="725" y="23"/>
                  </a:lnTo>
                  <a:lnTo>
                    <a:pt x="749" y="20"/>
                  </a:lnTo>
                  <a:lnTo>
                    <a:pt x="775" y="18"/>
                  </a:lnTo>
                  <a:lnTo>
                    <a:pt x="799" y="17"/>
                  </a:lnTo>
                  <a:lnTo>
                    <a:pt x="825" y="18"/>
                  </a:lnTo>
                  <a:lnTo>
                    <a:pt x="825" y="18"/>
                  </a:lnTo>
                  <a:lnTo>
                    <a:pt x="849" y="20"/>
                  </a:lnTo>
                  <a:lnTo>
                    <a:pt x="871" y="24"/>
                  </a:lnTo>
                  <a:lnTo>
                    <a:pt x="894" y="28"/>
                  </a:lnTo>
                  <a:lnTo>
                    <a:pt x="917" y="34"/>
                  </a:lnTo>
                  <a:lnTo>
                    <a:pt x="940" y="41"/>
                  </a:lnTo>
                  <a:lnTo>
                    <a:pt x="961" y="48"/>
                  </a:lnTo>
                  <a:lnTo>
                    <a:pt x="982" y="58"/>
                  </a:lnTo>
                  <a:lnTo>
                    <a:pt x="1002" y="68"/>
                  </a:lnTo>
                  <a:lnTo>
                    <a:pt x="1022" y="80"/>
                  </a:lnTo>
                  <a:lnTo>
                    <a:pt x="1042" y="92"/>
                  </a:lnTo>
                  <a:lnTo>
                    <a:pt x="1060" y="105"/>
                  </a:lnTo>
                  <a:lnTo>
                    <a:pt x="1078" y="121"/>
                  </a:lnTo>
                  <a:lnTo>
                    <a:pt x="1095" y="136"/>
                  </a:lnTo>
                  <a:lnTo>
                    <a:pt x="1110" y="153"/>
                  </a:lnTo>
                  <a:lnTo>
                    <a:pt x="1126" y="170"/>
                  </a:lnTo>
                  <a:lnTo>
                    <a:pt x="1140" y="189"/>
                  </a:lnTo>
                  <a:lnTo>
                    <a:pt x="1140" y="189"/>
                  </a:lnTo>
                  <a:lnTo>
                    <a:pt x="1143" y="192"/>
                  </a:lnTo>
                  <a:lnTo>
                    <a:pt x="1146" y="193"/>
                  </a:lnTo>
                  <a:lnTo>
                    <a:pt x="1150" y="193"/>
                  </a:lnTo>
                  <a:lnTo>
                    <a:pt x="1153" y="192"/>
                  </a:lnTo>
                  <a:lnTo>
                    <a:pt x="1154" y="190"/>
                  </a:lnTo>
                  <a:lnTo>
                    <a:pt x="1156" y="188"/>
                  </a:lnTo>
                  <a:lnTo>
                    <a:pt x="1157" y="185"/>
                  </a:lnTo>
                  <a:lnTo>
                    <a:pt x="1156" y="180"/>
                  </a:lnTo>
                  <a:lnTo>
                    <a:pt x="1156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3" name="Freeform 220">
              <a:extLst>
                <a:ext uri="{FF2B5EF4-FFF2-40B4-BE49-F238E27FC236}">
                  <a16:creationId xmlns:a16="http://schemas.microsoft.com/office/drawing/2014/main" id="{B3067BD1-A443-F29E-BFC1-B3F8C177D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438" y="569913"/>
              <a:ext cx="30163" cy="155575"/>
            </a:xfrm>
            <a:custGeom>
              <a:avLst/>
              <a:gdLst>
                <a:gd name="T0" fmla="*/ 17 w 58"/>
                <a:gd name="T1" fmla="*/ 286 h 293"/>
                <a:gd name="T2" fmla="*/ 17 w 58"/>
                <a:gd name="T3" fmla="*/ 286 h 293"/>
                <a:gd name="T4" fmla="*/ 18 w 58"/>
                <a:gd name="T5" fmla="*/ 250 h 293"/>
                <a:gd name="T6" fmla="*/ 20 w 58"/>
                <a:gd name="T7" fmla="*/ 216 h 293"/>
                <a:gd name="T8" fmla="*/ 23 w 58"/>
                <a:gd name="T9" fmla="*/ 181 h 293"/>
                <a:gd name="T10" fmla="*/ 27 w 58"/>
                <a:gd name="T11" fmla="*/ 147 h 293"/>
                <a:gd name="T12" fmla="*/ 34 w 58"/>
                <a:gd name="T13" fmla="*/ 112 h 293"/>
                <a:gd name="T14" fmla="*/ 40 w 58"/>
                <a:gd name="T15" fmla="*/ 78 h 293"/>
                <a:gd name="T16" fmla="*/ 48 w 58"/>
                <a:gd name="T17" fmla="*/ 44 h 293"/>
                <a:gd name="T18" fmla="*/ 58 w 58"/>
                <a:gd name="T19" fmla="*/ 12 h 293"/>
                <a:gd name="T20" fmla="*/ 58 w 58"/>
                <a:gd name="T21" fmla="*/ 12 h 293"/>
                <a:gd name="T22" fmla="*/ 58 w 58"/>
                <a:gd name="T23" fmla="*/ 7 h 293"/>
                <a:gd name="T24" fmla="*/ 58 w 58"/>
                <a:gd name="T25" fmla="*/ 4 h 293"/>
                <a:gd name="T26" fmla="*/ 55 w 58"/>
                <a:gd name="T27" fmla="*/ 2 h 293"/>
                <a:gd name="T28" fmla="*/ 53 w 58"/>
                <a:gd name="T29" fmla="*/ 0 h 293"/>
                <a:gd name="T30" fmla="*/ 50 w 58"/>
                <a:gd name="T31" fmla="*/ 0 h 293"/>
                <a:gd name="T32" fmla="*/ 47 w 58"/>
                <a:gd name="T33" fmla="*/ 2 h 293"/>
                <a:gd name="T34" fmla="*/ 44 w 58"/>
                <a:gd name="T35" fmla="*/ 3 h 293"/>
                <a:gd name="T36" fmla="*/ 43 w 58"/>
                <a:gd name="T37" fmla="*/ 6 h 293"/>
                <a:gd name="T38" fmla="*/ 43 w 58"/>
                <a:gd name="T39" fmla="*/ 6 h 293"/>
                <a:gd name="T40" fmla="*/ 33 w 58"/>
                <a:gd name="T41" fmla="*/ 40 h 293"/>
                <a:gd name="T42" fmla="*/ 24 w 58"/>
                <a:gd name="T43" fmla="*/ 74 h 293"/>
                <a:gd name="T44" fmla="*/ 17 w 58"/>
                <a:gd name="T45" fmla="*/ 110 h 293"/>
                <a:gd name="T46" fmla="*/ 11 w 58"/>
                <a:gd name="T47" fmla="*/ 144 h 293"/>
                <a:gd name="T48" fmla="*/ 6 w 58"/>
                <a:gd name="T49" fmla="*/ 179 h 293"/>
                <a:gd name="T50" fmla="*/ 3 w 58"/>
                <a:gd name="T51" fmla="*/ 215 h 293"/>
                <a:gd name="T52" fmla="*/ 1 w 58"/>
                <a:gd name="T53" fmla="*/ 250 h 293"/>
                <a:gd name="T54" fmla="*/ 0 w 58"/>
                <a:gd name="T55" fmla="*/ 286 h 293"/>
                <a:gd name="T56" fmla="*/ 0 w 58"/>
                <a:gd name="T57" fmla="*/ 286 h 293"/>
                <a:gd name="T58" fmla="*/ 1 w 58"/>
                <a:gd name="T59" fmla="*/ 289 h 293"/>
                <a:gd name="T60" fmla="*/ 3 w 58"/>
                <a:gd name="T61" fmla="*/ 291 h 293"/>
                <a:gd name="T62" fmla="*/ 6 w 58"/>
                <a:gd name="T63" fmla="*/ 293 h 293"/>
                <a:gd name="T64" fmla="*/ 9 w 58"/>
                <a:gd name="T65" fmla="*/ 293 h 293"/>
                <a:gd name="T66" fmla="*/ 11 w 58"/>
                <a:gd name="T67" fmla="*/ 293 h 293"/>
                <a:gd name="T68" fmla="*/ 14 w 58"/>
                <a:gd name="T69" fmla="*/ 291 h 293"/>
                <a:gd name="T70" fmla="*/ 16 w 58"/>
                <a:gd name="T71" fmla="*/ 289 h 293"/>
                <a:gd name="T72" fmla="*/ 17 w 58"/>
                <a:gd name="T73" fmla="*/ 286 h 293"/>
                <a:gd name="T74" fmla="*/ 17 w 58"/>
                <a:gd name="T75" fmla="*/ 28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293">
                  <a:moveTo>
                    <a:pt x="17" y="286"/>
                  </a:moveTo>
                  <a:lnTo>
                    <a:pt x="17" y="286"/>
                  </a:lnTo>
                  <a:lnTo>
                    <a:pt x="18" y="250"/>
                  </a:lnTo>
                  <a:lnTo>
                    <a:pt x="20" y="216"/>
                  </a:lnTo>
                  <a:lnTo>
                    <a:pt x="23" y="181"/>
                  </a:lnTo>
                  <a:lnTo>
                    <a:pt x="27" y="147"/>
                  </a:lnTo>
                  <a:lnTo>
                    <a:pt x="34" y="112"/>
                  </a:lnTo>
                  <a:lnTo>
                    <a:pt x="40" y="78"/>
                  </a:lnTo>
                  <a:lnTo>
                    <a:pt x="48" y="44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8" y="7"/>
                  </a:lnTo>
                  <a:lnTo>
                    <a:pt x="58" y="4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2"/>
                  </a:lnTo>
                  <a:lnTo>
                    <a:pt x="44" y="3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33" y="40"/>
                  </a:lnTo>
                  <a:lnTo>
                    <a:pt x="24" y="74"/>
                  </a:lnTo>
                  <a:lnTo>
                    <a:pt x="17" y="110"/>
                  </a:lnTo>
                  <a:lnTo>
                    <a:pt x="11" y="144"/>
                  </a:lnTo>
                  <a:lnTo>
                    <a:pt x="6" y="179"/>
                  </a:lnTo>
                  <a:lnTo>
                    <a:pt x="3" y="215"/>
                  </a:lnTo>
                  <a:lnTo>
                    <a:pt x="1" y="250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1" y="289"/>
                  </a:lnTo>
                  <a:lnTo>
                    <a:pt x="3" y="291"/>
                  </a:lnTo>
                  <a:lnTo>
                    <a:pt x="6" y="293"/>
                  </a:lnTo>
                  <a:lnTo>
                    <a:pt x="9" y="293"/>
                  </a:lnTo>
                  <a:lnTo>
                    <a:pt x="11" y="293"/>
                  </a:lnTo>
                  <a:lnTo>
                    <a:pt x="14" y="291"/>
                  </a:lnTo>
                  <a:lnTo>
                    <a:pt x="16" y="289"/>
                  </a:lnTo>
                  <a:lnTo>
                    <a:pt x="17" y="286"/>
                  </a:lnTo>
                  <a:lnTo>
                    <a:pt x="17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4" name="Freeform 221">
              <a:extLst>
                <a:ext uri="{FF2B5EF4-FFF2-40B4-BE49-F238E27FC236}">
                  <a16:creationId xmlns:a16="http://schemas.microsoft.com/office/drawing/2014/main" id="{9F978836-6DAA-8E59-508A-FE9E47B15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2788" y="663575"/>
              <a:ext cx="625475" cy="471488"/>
            </a:xfrm>
            <a:custGeom>
              <a:avLst/>
              <a:gdLst>
                <a:gd name="T0" fmla="*/ 7 w 1183"/>
                <a:gd name="T1" fmla="*/ 185 h 890"/>
                <a:gd name="T2" fmla="*/ 23 w 1183"/>
                <a:gd name="T3" fmla="*/ 270 h 890"/>
                <a:gd name="T4" fmla="*/ 51 w 1183"/>
                <a:gd name="T5" fmla="*/ 367 h 890"/>
                <a:gd name="T6" fmla="*/ 84 w 1183"/>
                <a:gd name="T7" fmla="*/ 451 h 890"/>
                <a:gd name="T8" fmla="*/ 145 w 1183"/>
                <a:gd name="T9" fmla="*/ 577 h 890"/>
                <a:gd name="T10" fmla="*/ 187 w 1183"/>
                <a:gd name="T11" fmla="*/ 642 h 890"/>
                <a:gd name="T12" fmla="*/ 268 w 1183"/>
                <a:gd name="T13" fmla="*/ 739 h 890"/>
                <a:gd name="T14" fmla="*/ 324 w 1183"/>
                <a:gd name="T15" fmla="*/ 789 h 890"/>
                <a:gd name="T16" fmla="*/ 386 w 1183"/>
                <a:gd name="T17" fmla="*/ 833 h 890"/>
                <a:gd name="T18" fmla="*/ 453 w 1183"/>
                <a:gd name="T19" fmla="*/ 867 h 890"/>
                <a:gd name="T20" fmla="*/ 499 w 1183"/>
                <a:gd name="T21" fmla="*/ 881 h 890"/>
                <a:gd name="T22" fmla="*/ 570 w 1183"/>
                <a:gd name="T23" fmla="*/ 890 h 890"/>
                <a:gd name="T24" fmla="*/ 639 w 1183"/>
                <a:gd name="T25" fmla="*/ 883 h 890"/>
                <a:gd name="T26" fmla="*/ 709 w 1183"/>
                <a:gd name="T27" fmla="*/ 861 h 890"/>
                <a:gd name="T28" fmla="*/ 773 w 1183"/>
                <a:gd name="T29" fmla="*/ 829 h 890"/>
                <a:gd name="T30" fmla="*/ 813 w 1183"/>
                <a:gd name="T31" fmla="*/ 803 h 890"/>
                <a:gd name="T32" fmla="*/ 875 w 1183"/>
                <a:gd name="T33" fmla="*/ 750 h 890"/>
                <a:gd name="T34" fmla="*/ 932 w 1183"/>
                <a:gd name="T35" fmla="*/ 692 h 890"/>
                <a:gd name="T36" fmla="*/ 983 w 1183"/>
                <a:gd name="T37" fmla="*/ 627 h 890"/>
                <a:gd name="T38" fmla="*/ 1053 w 1183"/>
                <a:gd name="T39" fmla="*/ 510 h 890"/>
                <a:gd name="T40" fmla="*/ 1098 w 1183"/>
                <a:gd name="T41" fmla="*/ 408 h 890"/>
                <a:gd name="T42" fmla="*/ 1147 w 1183"/>
                <a:gd name="T43" fmla="*/ 275 h 890"/>
                <a:gd name="T44" fmla="*/ 1161 w 1183"/>
                <a:gd name="T45" fmla="*/ 218 h 890"/>
                <a:gd name="T46" fmla="*/ 1174 w 1183"/>
                <a:gd name="T47" fmla="*/ 128 h 890"/>
                <a:gd name="T48" fmla="*/ 1183 w 1183"/>
                <a:gd name="T49" fmla="*/ 9 h 890"/>
                <a:gd name="T50" fmla="*/ 1179 w 1183"/>
                <a:gd name="T51" fmla="*/ 2 h 890"/>
                <a:gd name="T52" fmla="*/ 1169 w 1183"/>
                <a:gd name="T53" fmla="*/ 3 h 890"/>
                <a:gd name="T54" fmla="*/ 1166 w 1183"/>
                <a:gd name="T55" fmla="*/ 9 h 890"/>
                <a:gd name="T56" fmla="*/ 1151 w 1183"/>
                <a:gd name="T57" fmla="*/ 175 h 890"/>
                <a:gd name="T58" fmla="*/ 1129 w 1183"/>
                <a:gd name="T59" fmla="*/ 273 h 890"/>
                <a:gd name="T60" fmla="*/ 1088 w 1183"/>
                <a:gd name="T61" fmla="*/ 391 h 890"/>
                <a:gd name="T62" fmla="*/ 1037 w 1183"/>
                <a:gd name="T63" fmla="*/ 505 h 890"/>
                <a:gd name="T64" fmla="*/ 993 w 1183"/>
                <a:gd name="T65" fmla="*/ 581 h 890"/>
                <a:gd name="T66" fmla="*/ 939 w 1183"/>
                <a:gd name="T67" fmla="*/ 652 h 890"/>
                <a:gd name="T68" fmla="*/ 881 w 1183"/>
                <a:gd name="T69" fmla="*/ 718 h 890"/>
                <a:gd name="T70" fmla="*/ 820 w 1183"/>
                <a:gd name="T71" fmla="*/ 775 h 890"/>
                <a:gd name="T72" fmla="*/ 751 w 1183"/>
                <a:gd name="T73" fmla="*/ 823 h 890"/>
                <a:gd name="T74" fmla="*/ 705 w 1183"/>
                <a:gd name="T75" fmla="*/ 847 h 890"/>
                <a:gd name="T76" fmla="*/ 629 w 1183"/>
                <a:gd name="T77" fmla="*/ 868 h 890"/>
                <a:gd name="T78" fmla="*/ 550 w 1183"/>
                <a:gd name="T79" fmla="*/ 871 h 890"/>
                <a:gd name="T80" fmla="*/ 499 w 1183"/>
                <a:gd name="T81" fmla="*/ 864 h 890"/>
                <a:gd name="T82" fmla="*/ 423 w 1183"/>
                <a:gd name="T83" fmla="*/ 834 h 890"/>
                <a:gd name="T84" fmla="*/ 354 w 1183"/>
                <a:gd name="T85" fmla="*/ 790 h 890"/>
                <a:gd name="T86" fmla="*/ 311 w 1183"/>
                <a:gd name="T87" fmla="*/ 755 h 890"/>
                <a:gd name="T88" fmla="*/ 251 w 1183"/>
                <a:gd name="T89" fmla="*/ 695 h 890"/>
                <a:gd name="T90" fmla="*/ 200 w 1183"/>
                <a:gd name="T91" fmla="*/ 628 h 890"/>
                <a:gd name="T92" fmla="*/ 155 w 1183"/>
                <a:gd name="T93" fmla="*/ 557 h 890"/>
                <a:gd name="T94" fmla="*/ 82 w 1183"/>
                <a:gd name="T95" fmla="*/ 402 h 890"/>
                <a:gd name="T96" fmla="*/ 59 w 1183"/>
                <a:gd name="T97" fmla="*/ 340 h 890"/>
                <a:gd name="T98" fmla="*/ 41 w 1183"/>
                <a:gd name="T99" fmla="*/ 275 h 890"/>
                <a:gd name="T100" fmla="*/ 24 w 1183"/>
                <a:gd name="T101" fmla="*/ 184 h 890"/>
                <a:gd name="T102" fmla="*/ 15 w 1183"/>
                <a:gd name="T103" fmla="*/ 150 h 890"/>
                <a:gd name="T104" fmla="*/ 7 w 1183"/>
                <a:gd name="T105" fmla="*/ 147 h 890"/>
                <a:gd name="T106" fmla="*/ 0 w 1183"/>
                <a:gd name="T107" fmla="*/ 154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3" h="890">
                  <a:moveTo>
                    <a:pt x="0" y="157"/>
                  </a:moveTo>
                  <a:lnTo>
                    <a:pt x="0" y="157"/>
                  </a:lnTo>
                  <a:lnTo>
                    <a:pt x="7" y="185"/>
                  </a:lnTo>
                  <a:lnTo>
                    <a:pt x="13" y="213"/>
                  </a:lnTo>
                  <a:lnTo>
                    <a:pt x="23" y="270"/>
                  </a:lnTo>
                  <a:lnTo>
                    <a:pt x="23" y="270"/>
                  </a:lnTo>
                  <a:lnTo>
                    <a:pt x="31" y="303"/>
                  </a:lnTo>
                  <a:lnTo>
                    <a:pt x="41" y="334"/>
                  </a:lnTo>
                  <a:lnTo>
                    <a:pt x="51" y="367"/>
                  </a:lnTo>
                  <a:lnTo>
                    <a:pt x="62" y="398"/>
                  </a:lnTo>
                  <a:lnTo>
                    <a:pt x="62" y="398"/>
                  </a:lnTo>
                  <a:lnTo>
                    <a:pt x="84" y="451"/>
                  </a:lnTo>
                  <a:lnTo>
                    <a:pt x="106" y="502"/>
                  </a:lnTo>
                  <a:lnTo>
                    <a:pt x="132" y="552"/>
                  </a:lnTo>
                  <a:lnTo>
                    <a:pt x="145" y="577"/>
                  </a:lnTo>
                  <a:lnTo>
                    <a:pt x="159" y="601"/>
                  </a:lnTo>
                  <a:lnTo>
                    <a:pt x="159" y="601"/>
                  </a:lnTo>
                  <a:lnTo>
                    <a:pt x="187" y="642"/>
                  </a:lnTo>
                  <a:lnTo>
                    <a:pt x="217" y="682"/>
                  </a:lnTo>
                  <a:lnTo>
                    <a:pt x="251" y="721"/>
                  </a:lnTo>
                  <a:lnTo>
                    <a:pt x="268" y="739"/>
                  </a:lnTo>
                  <a:lnTo>
                    <a:pt x="287" y="756"/>
                  </a:lnTo>
                  <a:lnTo>
                    <a:pt x="305" y="773"/>
                  </a:lnTo>
                  <a:lnTo>
                    <a:pt x="324" y="789"/>
                  </a:lnTo>
                  <a:lnTo>
                    <a:pt x="344" y="804"/>
                  </a:lnTo>
                  <a:lnTo>
                    <a:pt x="365" y="819"/>
                  </a:lnTo>
                  <a:lnTo>
                    <a:pt x="386" y="833"/>
                  </a:lnTo>
                  <a:lnTo>
                    <a:pt x="408" y="846"/>
                  </a:lnTo>
                  <a:lnTo>
                    <a:pt x="430" y="857"/>
                  </a:lnTo>
                  <a:lnTo>
                    <a:pt x="453" y="867"/>
                  </a:lnTo>
                  <a:lnTo>
                    <a:pt x="453" y="867"/>
                  </a:lnTo>
                  <a:lnTo>
                    <a:pt x="476" y="875"/>
                  </a:lnTo>
                  <a:lnTo>
                    <a:pt x="499" y="881"/>
                  </a:lnTo>
                  <a:lnTo>
                    <a:pt x="523" y="885"/>
                  </a:lnTo>
                  <a:lnTo>
                    <a:pt x="545" y="888"/>
                  </a:lnTo>
                  <a:lnTo>
                    <a:pt x="570" y="890"/>
                  </a:lnTo>
                  <a:lnTo>
                    <a:pt x="592" y="888"/>
                  </a:lnTo>
                  <a:lnTo>
                    <a:pt x="616" y="885"/>
                  </a:lnTo>
                  <a:lnTo>
                    <a:pt x="639" y="883"/>
                  </a:lnTo>
                  <a:lnTo>
                    <a:pt x="663" y="877"/>
                  </a:lnTo>
                  <a:lnTo>
                    <a:pt x="686" y="870"/>
                  </a:lnTo>
                  <a:lnTo>
                    <a:pt x="709" y="861"/>
                  </a:lnTo>
                  <a:lnTo>
                    <a:pt x="730" y="851"/>
                  </a:lnTo>
                  <a:lnTo>
                    <a:pt x="751" y="841"/>
                  </a:lnTo>
                  <a:lnTo>
                    <a:pt x="773" y="829"/>
                  </a:lnTo>
                  <a:lnTo>
                    <a:pt x="793" y="817"/>
                  </a:lnTo>
                  <a:lnTo>
                    <a:pt x="813" y="803"/>
                  </a:lnTo>
                  <a:lnTo>
                    <a:pt x="813" y="803"/>
                  </a:lnTo>
                  <a:lnTo>
                    <a:pt x="834" y="786"/>
                  </a:lnTo>
                  <a:lnTo>
                    <a:pt x="854" y="769"/>
                  </a:lnTo>
                  <a:lnTo>
                    <a:pt x="875" y="750"/>
                  </a:lnTo>
                  <a:lnTo>
                    <a:pt x="895" y="732"/>
                  </a:lnTo>
                  <a:lnTo>
                    <a:pt x="913" y="712"/>
                  </a:lnTo>
                  <a:lnTo>
                    <a:pt x="932" y="692"/>
                  </a:lnTo>
                  <a:lnTo>
                    <a:pt x="949" y="671"/>
                  </a:lnTo>
                  <a:lnTo>
                    <a:pt x="966" y="650"/>
                  </a:lnTo>
                  <a:lnTo>
                    <a:pt x="983" y="627"/>
                  </a:lnTo>
                  <a:lnTo>
                    <a:pt x="999" y="604"/>
                  </a:lnTo>
                  <a:lnTo>
                    <a:pt x="1027" y="557"/>
                  </a:lnTo>
                  <a:lnTo>
                    <a:pt x="1053" y="510"/>
                  </a:lnTo>
                  <a:lnTo>
                    <a:pt x="1077" y="461"/>
                  </a:lnTo>
                  <a:lnTo>
                    <a:pt x="1077" y="461"/>
                  </a:lnTo>
                  <a:lnTo>
                    <a:pt x="1098" y="408"/>
                  </a:lnTo>
                  <a:lnTo>
                    <a:pt x="1120" y="356"/>
                  </a:lnTo>
                  <a:lnTo>
                    <a:pt x="1139" y="302"/>
                  </a:lnTo>
                  <a:lnTo>
                    <a:pt x="1147" y="275"/>
                  </a:lnTo>
                  <a:lnTo>
                    <a:pt x="1155" y="248"/>
                  </a:lnTo>
                  <a:lnTo>
                    <a:pt x="1155" y="248"/>
                  </a:lnTo>
                  <a:lnTo>
                    <a:pt x="1161" y="218"/>
                  </a:lnTo>
                  <a:lnTo>
                    <a:pt x="1166" y="188"/>
                  </a:lnTo>
                  <a:lnTo>
                    <a:pt x="1171" y="158"/>
                  </a:lnTo>
                  <a:lnTo>
                    <a:pt x="1174" y="128"/>
                  </a:lnTo>
                  <a:lnTo>
                    <a:pt x="1178" y="69"/>
                  </a:lnTo>
                  <a:lnTo>
                    <a:pt x="1183" y="9"/>
                  </a:lnTo>
                  <a:lnTo>
                    <a:pt x="1183" y="9"/>
                  </a:lnTo>
                  <a:lnTo>
                    <a:pt x="1183" y="5"/>
                  </a:lnTo>
                  <a:lnTo>
                    <a:pt x="1182" y="3"/>
                  </a:lnTo>
                  <a:lnTo>
                    <a:pt x="1179" y="2"/>
                  </a:lnTo>
                  <a:lnTo>
                    <a:pt x="1176" y="0"/>
                  </a:lnTo>
                  <a:lnTo>
                    <a:pt x="1172" y="2"/>
                  </a:lnTo>
                  <a:lnTo>
                    <a:pt x="1169" y="3"/>
                  </a:lnTo>
                  <a:lnTo>
                    <a:pt x="1168" y="5"/>
                  </a:lnTo>
                  <a:lnTo>
                    <a:pt x="1166" y="9"/>
                  </a:lnTo>
                  <a:lnTo>
                    <a:pt x="1166" y="9"/>
                  </a:lnTo>
                  <a:lnTo>
                    <a:pt x="1161" y="76"/>
                  </a:lnTo>
                  <a:lnTo>
                    <a:pt x="1155" y="142"/>
                  </a:lnTo>
                  <a:lnTo>
                    <a:pt x="1151" y="175"/>
                  </a:lnTo>
                  <a:lnTo>
                    <a:pt x="1145" y="208"/>
                  </a:lnTo>
                  <a:lnTo>
                    <a:pt x="1138" y="240"/>
                  </a:lnTo>
                  <a:lnTo>
                    <a:pt x="1129" y="273"/>
                  </a:lnTo>
                  <a:lnTo>
                    <a:pt x="1129" y="273"/>
                  </a:lnTo>
                  <a:lnTo>
                    <a:pt x="1111" y="331"/>
                  </a:lnTo>
                  <a:lnTo>
                    <a:pt x="1088" y="391"/>
                  </a:lnTo>
                  <a:lnTo>
                    <a:pt x="1064" y="448"/>
                  </a:lnTo>
                  <a:lnTo>
                    <a:pt x="1037" y="505"/>
                  </a:lnTo>
                  <a:lnTo>
                    <a:pt x="1037" y="505"/>
                  </a:lnTo>
                  <a:lnTo>
                    <a:pt x="1024" y="530"/>
                  </a:lnTo>
                  <a:lnTo>
                    <a:pt x="1009" y="557"/>
                  </a:lnTo>
                  <a:lnTo>
                    <a:pt x="993" y="581"/>
                  </a:lnTo>
                  <a:lnTo>
                    <a:pt x="976" y="606"/>
                  </a:lnTo>
                  <a:lnTo>
                    <a:pt x="959" y="630"/>
                  </a:lnTo>
                  <a:lnTo>
                    <a:pt x="939" y="652"/>
                  </a:lnTo>
                  <a:lnTo>
                    <a:pt x="901" y="698"/>
                  </a:lnTo>
                  <a:lnTo>
                    <a:pt x="901" y="698"/>
                  </a:lnTo>
                  <a:lnTo>
                    <a:pt x="881" y="718"/>
                  </a:lnTo>
                  <a:lnTo>
                    <a:pt x="861" y="738"/>
                  </a:lnTo>
                  <a:lnTo>
                    <a:pt x="841" y="756"/>
                  </a:lnTo>
                  <a:lnTo>
                    <a:pt x="820" y="775"/>
                  </a:lnTo>
                  <a:lnTo>
                    <a:pt x="798" y="792"/>
                  </a:lnTo>
                  <a:lnTo>
                    <a:pt x="776" y="807"/>
                  </a:lnTo>
                  <a:lnTo>
                    <a:pt x="751" y="823"/>
                  </a:lnTo>
                  <a:lnTo>
                    <a:pt x="727" y="836"/>
                  </a:lnTo>
                  <a:lnTo>
                    <a:pt x="727" y="836"/>
                  </a:lnTo>
                  <a:lnTo>
                    <a:pt x="705" y="847"/>
                  </a:lnTo>
                  <a:lnTo>
                    <a:pt x="680" y="856"/>
                  </a:lnTo>
                  <a:lnTo>
                    <a:pt x="655" y="863"/>
                  </a:lnTo>
                  <a:lnTo>
                    <a:pt x="629" y="868"/>
                  </a:lnTo>
                  <a:lnTo>
                    <a:pt x="602" y="871"/>
                  </a:lnTo>
                  <a:lnTo>
                    <a:pt x="575" y="873"/>
                  </a:lnTo>
                  <a:lnTo>
                    <a:pt x="550" y="871"/>
                  </a:lnTo>
                  <a:lnTo>
                    <a:pt x="524" y="870"/>
                  </a:lnTo>
                  <a:lnTo>
                    <a:pt x="524" y="870"/>
                  </a:lnTo>
                  <a:lnTo>
                    <a:pt x="499" y="864"/>
                  </a:lnTo>
                  <a:lnTo>
                    <a:pt x="473" y="857"/>
                  </a:lnTo>
                  <a:lnTo>
                    <a:pt x="447" y="847"/>
                  </a:lnTo>
                  <a:lnTo>
                    <a:pt x="423" y="834"/>
                  </a:lnTo>
                  <a:lnTo>
                    <a:pt x="399" y="821"/>
                  </a:lnTo>
                  <a:lnTo>
                    <a:pt x="376" y="806"/>
                  </a:lnTo>
                  <a:lnTo>
                    <a:pt x="354" y="790"/>
                  </a:lnTo>
                  <a:lnTo>
                    <a:pt x="334" y="773"/>
                  </a:lnTo>
                  <a:lnTo>
                    <a:pt x="334" y="773"/>
                  </a:lnTo>
                  <a:lnTo>
                    <a:pt x="311" y="755"/>
                  </a:lnTo>
                  <a:lnTo>
                    <a:pt x="291" y="736"/>
                  </a:lnTo>
                  <a:lnTo>
                    <a:pt x="271" y="715"/>
                  </a:lnTo>
                  <a:lnTo>
                    <a:pt x="251" y="695"/>
                  </a:lnTo>
                  <a:lnTo>
                    <a:pt x="233" y="674"/>
                  </a:lnTo>
                  <a:lnTo>
                    <a:pt x="216" y="651"/>
                  </a:lnTo>
                  <a:lnTo>
                    <a:pt x="200" y="628"/>
                  </a:lnTo>
                  <a:lnTo>
                    <a:pt x="185" y="606"/>
                  </a:lnTo>
                  <a:lnTo>
                    <a:pt x="169" y="581"/>
                  </a:lnTo>
                  <a:lnTo>
                    <a:pt x="155" y="557"/>
                  </a:lnTo>
                  <a:lnTo>
                    <a:pt x="129" y="508"/>
                  </a:lnTo>
                  <a:lnTo>
                    <a:pt x="105" y="455"/>
                  </a:lnTo>
                  <a:lnTo>
                    <a:pt x="82" y="402"/>
                  </a:lnTo>
                  <a:lnTo>
                    <a:pt x="82" y="402"/>
                  </a:lnTo>
                  <a:lnTo>
                    <a:pt x="71" y="371"/>
                  </a:lnTo>
                  <a:lnTo>
                    <a:pt x="59" y="340"/>
                  </a:lnTo>
                  <a:lnTo>
                    <a:pt x="50" y="307"/>
                  </a:lnTo>
                  <a:lnTo>
                    <a:pt x="41" y="275"/>
                  </a:lnTo>
                  <a:lnTo>
                    <a:pt x="41" y="275"/>
                  </a:lnTo>
                  <a:lnTo>
                    <a:pt x="35" y="245"/>
                  </a:lnTo>
                  <a:lnTo>
                    <a:pt x="30" y="213"/>
                  </a:lnTo>
                  <a:lnTo>
                    <a:pt x="24" y="18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5" y="150"/>
                  </a:lnTo>
                  <a:lnTo>
                    <a:pt x="13" y="147"/>
                  </a:lnTo>
                  <a:lnTo>
                    <a:pt x="10" y="147"/>
                  </a:lnTo>
                  <a:lnTo>
                    <a:pt x="7" y="147"/>
                  </a:lnTo>
                  <a:lnTo>
                    <a:pt x="4" y="148"/>
                  </a:lnTo>
                  <a:lnTo>
                    <a:pt x="1" y="151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5" name="Freeform 222">
              <a:extLst>
                <a:ext uri="{FF2B5EF4-FFF2-40B4-BE49-F238E27FC236}">
                  <a16:creationId xmlns:a16="http://schemas.microsoft.com/office/drawing/2014/main" id="{DDC38548-AC07-9C5C-6D66-7FA1BC33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5475" y="604838"/>
              <a:ext cx="109538" cy="223838"/>
            </a:xfrm>
            <a:custGeom>
              <a:avLst/>
              <a:gdLst>
                <a:gd name="T0" fmla="*/ 54 w 207"/>
                <a:gd name="T1" fmla="*/ 2 h 423"/>
                <a:gd name="T2" fmla="*/ 36 w 207"/>
                <a:gd name="T3" fmla="*/ 2 h 423"/>
                <a:gd name="T4" fmla="*/ 24 w 207"/>
                <a:gd name="T5" fmla="*/ 7 h 423"/>
                <a:gd name="T6" fmla="*/ 14 w 207"/>
                <a:gd name="T7" fmla="*/ 19 h 423"/>
                <a:gd name="T8" fmla="*/ 7 w 207"/>
                <a:gd name="T9" fmla="*/ 34 h 423"/>
                <a:gd name="T10" fmla="*/ 1 w 207"/>
                <a:gd name="T11" fmla="*/ 68 h 423"/>
                <a:gd name="T12" fmla="*/ 0 w 207"/>
                <a:gd name="T13" fmla="*/ 101 h 423"/>
                <a:gd name="T14" fmla="*/ 5 w 207"/>
                <a:gd name="T15" fmla="*/ 149 h 423"/>
                <a:gd name="T16" fmla="*/ 21 w 207"/>
                <a:gd name="T17" fmla="*/ 198 h 423"/>
                <a:gd name="T18" fmla="*/ 42 w 207"/>
                <a:gd name="T19" fmla="*/ 243 h 423"/>
                <a:gd name="T20" fmla="*/ 66 w 207"/>
                <a:gd name="T21" fmla="*/ 287 h 423"/>
                <a:gd name="T22" fmla="*/ 102 w 207"/>
                <a:gd name="T23" fmla="*/ 352 h 423"/>
                <a:gd name="T24" fmla="*/ 123 w 207"/>
                <a:gd name="T25" fmla="*/ 384 h 423"/>
                <a:gd name="T26" fmla="*/ 147 w 207"/>
                <a:gd name="T27" fmla="*/ 411 h 423"/>
                <a:gd name="T28" fmla="*/ 159 w 207"/>
                <a:gd name="T29" fmla="*/ 419 h 423"/>
                <a:gd name="T30" fmla="*/ 169 w 207"/>
                <a:gd name="T31" fmla="*/ 423 h 423"/>
                <a:gd name="T32" fmla="*/ 179 w 207"/>
                <a:gd name="T33" fmla="*/ 423 h 423"/>
                <a:gd name="T34" fmla="*/ 187 w 207"/>
                <a:gd name="T35" fmla="*/ 419 h 423"/>
                <a:gd name="T36" fmla="*/ 200 w 207"/>
                <a:gd name="T37" fmla="*/ 405 h 423"/>
                <a:gd name="T38" fmla="*/ 207 w 207"/>
                <a:gd name="T39" fmla="*/ 381 h 423"/>
                <a:gd name="T40" fmla="*/ 207 w 207"/>
                <a:gd name="T41" fmla="*/ 377 h 423"/>
                <a:gd name="T42" fmla="*/ 204 w 207"/>
                <a:gd name="T43" fmla="*/ 372 h 423"/>
                <a:gd name="T44" fmla="*/ 197 w 207"/>
                <a:gd name="T45" fmla="*/ 370 h 423"/>
                <a:gd name="T46" fmla="*/ 193 w 207"/>
                <a:gd name="T47" fmla="*/ 372 h 423"/>
                <a:gd name="T48" fmla="*/ 191 w 207"/>
                <a:gd name="T49" fmla="*/ 377 h 423"/>
                <a:gd name="T50" fmla="*/ 186 w 207"/>
                <a:gd name="T51" fmla="*/ 398 h 423"/>
                <a:gd name="T52" fmla="*/ 180 w 207"/>
                <a:gd name="T53" fmla="*/ 406 h 423"/>
                <a:gd name="T54" fmla="*/ 171 w 207"/>
                <a:gd name="T55" fmla="*/ 406 h 423"/>
                <a:gd name="T56" fmla="*/ 162 w 207"/>
                <a:gd name="T57" fmla="*/ 401 h 423"/>
                <a:gd name="T58" fmla="*/ 137 w 207"/>
                <a:gd name="T59" fmla="*/ 374 h 423"/>
                <a:gd name="T60" fmla="*/ 122 w 207"/>
                <a:gd name="T61" fmla="*/ 351 h 423"/>
                <a:gd name="T62" fmla="*/ 93 w 207"/>
                <a:gd name="T63" fmla="*/ 304 h 423"/>
                <a:gd name="T64" fmla="*/ 81 w 207"/>
                <a:gd name="T65" fmla="*/ 279 h 423"/>
                <a:gd name="T66" fmla="*/ 48 w 207"/>
                <a:gd name="T67" fmla="*/ 215 h 423"/>
                <a:gd name="T68" fmla="*/ 28 w 207"/>
                <a:gd name="T69" fmla="*/ 165 h 423"/>
                <a:gd name="T70" fmla="*/ 22 w 207"/>
                <a:gd name="T71" fmla="*/ 148 h 423"/>
                <a:gd name="T72" fmla="*/ 18 w 207"/>
                <a:gd name="T73" fmla="*/ 117 h 423"/>
                <a:gd name="T74" fmla="*/ 17 w 207"/>
                <a:gd name="T75" fmla="*/ 71 h 423"/>
                <a:gd name="T76" fmla="*/ 22 w 207"/>
                <a:gd name="T77" fmla="*/ 40 h 423"/>
                <a:gd name="T78" fmla="*/ 29 w 207"/>
                <a:gd name="T79" fmla="*/ 24 h 423"/>
                <a:gd name="T80" fmla="*/ 42 w 207"/>
                <a:gd name="T81" fmla="*/ 17 h 423"/>
                <a:gd name="T82" fmla="*/ 49 w 207"/>
                <a:gd name="T83" fmla="*/ 17 h 423"/>
                <a:gd name="T84" fmla="*/ 56 w 207"/>
                <a:gd name="T85" fmla="*/ 16 h 423"/>
                <a:gd name="T86" fmla="*/ 59 w 207"/>
                <a:gd name="T87" fmla="*/ 10 h 423"/>
                <a:gd name="T88" fmla="*/ 59 w 207"/>
                <a:gd name="T89" fmla="*/ 4 h 423"/>
                <a:gd name="T90" fmla="*/ 54 w 207"/>
                <a:gd name="T91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7" h="423">
                  <a:moveTo>
                    <a:pt x="54" y="2"/>
                  </a:moveTo>
                  <a:lnTo>
                    <a:pt x="54" y="2"/>
                  </a:lnTo>
                  <a:lnTo>
                    <a:pt x="45" y="0"/>
                  </a:lnTo>
                  <a:lnTo>
                    <a:pt x="36" y="2"/>
                  </a:lnTo>
                  <a:lnTo>
                    <a:pt x="29" y="3"/>
                  </a:lnTo>
                  <a:lnTo>
                    <a:pt x="24" y="7"/>
                  </a:lnTo>
                  <a:lnTo>
                    <a:pt x="18" y="13"/>
                  </a:lnTo>
                  <a:lnTo>
                    <a:pt x="14" y="19"/>
                  </a:lnTo>
                  <a:lnTo>
                    <a:pt x="9" y="26"/>
                  </a:lnTo>
                  <a:lnTo>
                    <a:pt x="7" y="34"/>
                  </a:lnTo>
                  <a:lnTo>
                    <a:pt x="2" y="51"/>
                  </a:lnTo>
                  <a:lnTo>
                    <a:pt x="1" y="6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125"/>
                  </a:lnTo>
                  <a:lnTo>
                    <a:pt x="5" y="149"/>
                  </a:lnTo>
                  <a:lnTo>
                    <a:pt x="12" y="173"/>
                  </a:lnTo>
                  <a:lnTo>
                    <a:pt x="21" y="198"/>
                  </a:lnTo>
                  <a:lnTo>
                    <a:pt x="32" y="220"/>
                  </a:lnTo>
                  <a:lnTo>
                    <a:pt x="42" y="243"/>
                  </a:lnTo>
                  <a:lnTo>
                    <a:pt x="66" y="287"/>
                  </a:lnTo>
                  <a:lnTo>
                    <a:pt x="66" y="287"/>
                  </a:lnTo>
                  <a:lnTo>
                    <a:pt x="83" y="320"/>
                  </a:lnTo>
                  <a:lnTo>
                    <a:pt x="102" y="352"/>
                  </a:lnTo>
                  <a:lnTo>
                    <a:pt x="112" y="368"/>
                  </a:lnTo>
                  <a:lnTo>
                    <a:pt x="123" y="384"/>
                  </a:lnTo>
                  <a:lnTo>
                    <a:pt x="135" y="398"/>
                  </a:lnTo>
                  <a:lnTo>
                    <a:pt x="147" y="411"/>
                  </a:lnTo>
                  <a:lnTo>
                    <a:pt x="147" y="411"/>
                  </a:lnTo>
                  <a:lnTo>
                    <a:pt x="159" y="419"/>
                  </a:lnTo>
                  <a:lnTo>
                    <a:pt x="164" y="422"/>
                  </a:lnTo>
                  <a:lnTo>
                    <a:pt x="169" y="423"/>
                  </a:lnTo>
                  <a:lnTo>
                    <a:pt x="174" y="423"/>
                  </a:lnTo>
                  <a:lnTo>
                    <a:pt x="179" y="423"/>
                  </a:lnTo>
                  <a:lnTo>
                    <a:pt x="183" y="422"/>
                  </a:lnTo>
                  <a:lnTo>
                    <a:pt x="187" y="419"/>
                  </a:lnTo>
                  <a:lnTo>
                    <a:pt x="194" y="414"/>
                  </a:lnTo>
                  <a:lnTo>
                    <a:pt x="200" y="405"/>
                  </a:lnTo>
                  <a:lnTo>
                    <a:pt x="204" y="394"/>
                  </a:lnTo>
                  <a:lnTo>
                    <a:pt x="207" y="381"/>
                  </a:lnTo>
                  <a:lnTo>
                    <a:pt x="207" y="381"/>
                  </a:lnTo>
                  <a:lnTo>
                    <a:pt x="207" y="377"/>
                  </a:lnTo>
                  <a:lnTo>
                    <a:pt x="206" y="374"/>
                  </a:lnTo>
                  <a:lnTo>
                    <a:pt x="204" y="372"/>
                  </a:lnTo>
                  <a:lnTo>
                    <a:pt x="201" y="371"/>
                  </a:lnTo>
                  <a:lnTo>
                    <a:pt x="197" y="370"/>
                  </a:lnTo>
                  <a:lnTo>
                    <a:pt x="194" y="371"/>
                  </a:lnTo>
                  <a:lnTo>
                    <a:pt x="193" y="372"/>
                  </a:lnTo>
                  <a:lnTo>
                    <a:pt x="191" y="377"/>
                  </a:lnTo>
                  <a:lnTo>
                    <a:pt x="191" y="377"/>
                  </a:lnTo>
                  <a:lnTo>
                    <a:pt x="190" y="387"/>
                  </a:lnTo>
                  <a:lnTo>
                    <a:pt x="186" y="398"/>
                  </a:lnTo>
                  <a:lnTo>
                    <a:pt x="184" y="402"/>
                  </a:lnTo>
                  <a:lnTo>
                    <a:pt x="180" y="406"/>
                  </a:lnTo>
                  <a:lnTo>
                    <a:pt x="176" y="408"/>
                  </a:lnTo>
                  <a:lnTo>
                    <a:pt x="171" y="406"/>
                  </a:lnTo>
                  <a:lnTo>
                    <a:pt x="171" y="406"/>
                  </a:lnTo>
                  <a:lnTo>
                    <a:pt x="162" y="401"/>
                  </a:lnTo>
                  <a:lnTo>
                    <a:pt x="153" y="392"/>
                  </a:lnTo>
                  <a:lnTo>
                    <a:pt x="137" y="374"/>
                  </a:lnTo>
                  <a:lnTo>
                    <a:pt x="137" y="374"/>
                  </a:lnTo>
                  <a:lnTo>
                    <a:pt x="122" y="351"/>
                  </a:lnTo>
                  <a:lnTo>
                    <a:pt x="108" y="328"/>
                  </a:lnTo>
                  <a:lnTo>
                    <a:pt x="93" y="304"/>
                  </a:lnTo>
                  <a:lnTo>
                    <a:pt x="81" y="279"/>
                  </a:lnTo>
                  <a:lnTo>
                    <a:pt x="81" y="279"/>
                  </a:lnTo>
                  <a:lnTo>
                    <a:pt x="63" y="247"/>
                  </a:lnTo>
                  <a:lnTo>
                    <a:pt x="48" y="215"/>
                  </a:lnTo>
                  <a:lnTo>
                    <a:pt x="34" y="182"/>
                  </a:lnTo>
                  <a:lnTo>
                    <a:pt x="28" y="165"/>
                  </a:lnTo>
                  <a:lnTo>
                    <a:pt x="22" y="148"/>
                  </a:lnTo>
                  <a:lnTo>
                    <a:pt x="22" y="148"/>
                  </a:lnTo>
                  <a:lnTo>
                    <a:pt x="19" y="135"/>
                  </a:lnTo>
                  <a:lnTo>
                    <a:pt x="18" y="117"/>
                  </a:lnTo>
                  <a:lnTo>
                    <a:pt x="17" y="95"/>
                  </a:lnTo>
                  <a:lnTo>
                    <a:pt x="17" y="71"/>
                  </a:lnTo>
                  <a:lnTo>
                    <a:pt x="19" y="50"/>
                  </a:lnTo>
                  <a:lnTo>
                    <a:pt x="22" y="40"/>
                  </a:lnTo>
                  <a:lnTo>
                    <a:pt x="25" y="31"/>
                  </a:lnTo>
                  <a:lnTo>
                    <a:pt x="29" y="24"/>
                  </a:lnTo>
                  <a:lnTo>
                    <a:pt x="35" y="20"/>
                  </a:lnTo>
                  <a:lnTo>
                    <a:pt x="42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54" y="17"/>
                  </a:lnTo>
                  <a:lnTo>
                    <a:pt x="56" y="16"/>
                  </a:lnTo>
                  <a:lnTo>
                    <a:pt x="58" y="13"/>
                  </a:lnTo>
                  <a:lnTo>
                    <a:pt x="59" y="10"/>
                  </a:lnTo>
                  <a:lnTo>
                    <a:pt x="61" y="7"/>
                  </a:lnTo>
                  <a:lnTo>
                    <a:pt x="59" y="4"/>
                  </a:lnTo>
                  <a:lnTo>
                    <a:pt x="58" y="3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6" name="Freeform 223">
              <a:extLst>
                <a:ext uri="{FF2B5EF4-FFF2-40B4-BE49-F238E27FC236}">
                  <a16:creationId xmlns:a16="http://schemas.microsoft.com/office/drawing/2014/main" id="{89D215F2-80A2-E7A8-A4C2-81FF5B95F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596900"/>
              <a:ext cx="96838" cy="212725"/>
            </a:xfrm>
            <a:custGeom>
              <a:avLst/>
              <a:gdLst>
                <a:gd name="T0" fmla="*/ 73 w 185"/>
                <a:gd name="T1" fmla="*/ 23 h 401"/>
                <a:gd name="T2" fmla="*/ 101 w 185"/>
                <a:gd name="T3" fmla="*/ 17 h 401"/>
                <a:gd name="T4" fmla="*/ 123 w 185"/>
                <a:gd name="T5" fmla="*/ 23 h 401"/>
                <a:gd name="T6" fmla="*/ 140 w 185"/>
                <a:gd name="T7" fmla="*/ 37 h 401"/>
                <a:gd name="T8" fmla="*/ 152 w 185"/>
                <a:gd name="T9" fmla="*/ 59 h 401"/>
                <a:gd name="T10" fmla="*/ 161 w 185"/>
                <a:gd name="T11" fmla="*/ 83 h 401"/>
                <a:gd name="T12" fmla="*/ 167 w 185"/>
                <a:gd name="T13" fmla="*/ 110 h 401"/>
                <a:gd name="T14" fmla="*/ 168 w 185"/>
                <a:gd name="T15" fmla="*/ 159 h 401"/>
                <a:gd name="T16" fmla="*/ 167 w 185"/>
                <a:gd name="T17" fmla="*/ 177 h 401"/>
                <a:gd name="T18" fmla="*/ 158 w 185"/>
                <a:gd name="T19" fmla="*/ 211 h 401"/>
                <a:gd name="T20" fmla="*/ 140 w 185"/>
                <a:gd name="T21" fmla="*/ 259 h 401"/>
                <a:gd name="T22" fmla="*/ 125 w 185"/>
                <a:gd name="T23" fmla="*/ 290 h 401"/>
                <a:gd name="T24" fmla="*/ 103 w 185"/>
                <a:gd name="T25" fmla="*/ 326 h 401"/>
                <a:gd name="T26" fmla="*/ 76 w 185"/>
                <a:gd name="T27" fmla="*/ 360 h 401"/>
                <a:gd name="T28" fmla="*/ 64 w 185"/>
                <a:gd name="T29" fmla="*/ 371 h 401"/>
                <a:gd name="T30" fmla="*/ 52 w 185"/>
                <a:gd name="T31" fmla="*/ 380 h 401"/>
                <a:gd name="T32" fmla="*/ 39 w 185"/>
                <a:gd name="T33" fmla="*/ 384 h 401"/>
                <a:gd name="T34" fmla="*/ 29 w 185"/>
                <a:gd name="T35" fmla="*/ 377 h 401"/>
                <a:gd name="T36" fmla="*/ 22 w 185"/>
                <a:gd name="T37" fmla="*/ 365 h 401"/>
                <a:gd name="T38" fmla="*/ 16 w 185"/>
                <a:gd name="T39" fmla="*/ 353 h 401"/>
                <a:gd name="T40" fmla="*/ 12 w 185"/>
                <a:gd name="T41" fmla="*/ 348 h 401"/>
                <a:gd name="T42" fmla="*/ 6 w 185"/>
                <a:gd name="T43" fmla="*/ 348 h 401"/>
                <a:gd name="T44" fmla="*/ 0 w 185"/>
                <a:gd name="T45" fmla="*/ 351 h 401"/>
                <a:gd name="T46" fmla="*/ 0 w 185"/>
                <a:gd name="T47" fmla="*/ 358 h 401"/>
                <a:gd name="T48" fmla="*/ 6 w 185"/>
                <a:gd name="T49" fmla="*/ 371 h 401"/>
                <a:gd name="T50" fmla="*/ 17 w 185"/>
                <a:gd name="T51" fmla="*/ 392 h 401"/>
                <a:gd name="T52" fmla="*/ 30 w 185"/>
                <a:gd name="T53" fmla="*/ 400 h 401"/>
                <a:gd name="T54" fmla="*/ 37 w 185"/>
                <a:gd name="T55" fmla="*/ 401 h 401"/>
                <a:gd name="T56" fmla="*/ 54 w 185"/>
                <a:gd name="T57" fmla="*/ 398 h 401"/>
                <a:gd name="T58" fmla="*/ 69 w 185"/>
                <a:gd name="T59" fmla="*/ 390 h 401"/>
                <a:gd name="T60" fmla="*/ 93 w 185"/>
                <a:gd name="T61" fmla="*/ 365 h 401"/>
                <a:gd name="T62" fmla="*/ 110 w 185"/>
                <a:gd name="T63" fmla="*/ 346 h 401"/>
                <a:gd name="T64" fmla="*/ 138 w 185"/>
                <a:gd name="T65" fmla="*/ 302 h 401"/>
                <a:gd name="T66" fmla="*/ 162 w 185"/>
                <a:gd name="T67" fmla="*/ 253 h 401"/>
                <a:gd name="T68" fmla="*/ 178 w 185"/>
                <a:gd name="T69" fmla="*/ 202 h 401"/>
                <a:gd name="T70" fmla="*/ 184 w 185"/>
                <a:gd name="T71" fmla="*/ 177 h 401"/>
                <a:gd name="T72" fmla="*/ 185 w 185"/>
                <a:gd name="T73" fmla="*/ 148 h 401"/>
                <a:gd name="T74" fmla="*/ 184 w 185"/>
                <a:gd name="T75" fmla="*/ 115 h 401"/>
                <a:gd name="T76" fmla="*/ 178 w 185"/>
                <a:gd name="T77" fmla="*/ 81 h 401"/>
                <a:gd name="T78" fmla="*/ 168 w 185"/>
                <a:gd name="T79" fmla="*/ 52 h 401"/>
                <a:gd name="T80" fmla="*/ 151 w 185"/>
                <a:gd name="T81" fmla="*/ 26 h 401"/>
                <a:gd name="T82" fmla="*/ 130 w 185"/>
                <a:gd name="T83" fmla="*/ 7 h 401"/>
                <a:gd name="T84" fmla="*/ 110 w 185"/>
                <a:gd name="T85" fmla="*/ 0 h 401"/>
                <a:gd name="T86" fmla="*/ 94 w 185"/>
                <a:gd name="T87" fmla="*/ 0 h 401"/>
                <a:gd name="T88" fmla="*/ 69 w 185"/>
                <a:gd name="T89" fmla="*/ 6 h 401"/>
                <a:gd name="T90" fmla="*/ 66 w 185"/>
                <a:gd name="T91" fmla="*/ 9 h 401"/>
                <a:gd name="T92" fmla="*/ 63 w 185"/>
                <a:gd name="T93" fmla="*/ 15 h 401"/>
                <a:gd name="T94" fmla="*/ 64 w 185"/>
                <a:gd name="T95" fmla="*/ 20 h 401"/>
                <a:gd name="T96" fmla="*/ 70 w 185"/>
                <a:gd name="T97" fmla="*/ 23 h 401"/>
                <a:gd name="T98" fmla="*/ 73 w 185"/>
                <a:gd name="T99" fmla="*/ 2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5" h="401">
                  <a:moveTo>
                    <a:pt x="73" y="23"/>
                  </a:moveTo>
                  <a:lnTo>
                    <a:pt x="73" y="23"/>
                  </a:lnTo>
                  <a:lnTo>
                    <a:pt x="89" y="19"/>
                  </a:lnTo>
                  <a:lnTo>
                    <a:pt x="101" y="17"/>
                  </a:lnTo>
                  <a:lnTo>
                    <a:pt x="113" y="19"/>
                  </a:lnTo>
                  <a:lnTo>
                    <a:pt x="123" y="23"/>
                  </a:lnTo>
                  <a:lnTo>
                    <a:pt x="133" y="30"/>
                  </a:lnTo>
                  <a:lnTo>
                    <a:pt x="140" y="37"/>
                  </a:lnTo>
                  <a:lnTo>
                    <a:pt x="147" y="47"/>
                  </a:lnTo>
                  <a:lnTo>
                    <a:pt x="152" y="59"/>
                  </a:lnTo>
                  <a:lnTo>
                    <a:pt x="157" y="70"/>
                  </a:lnTo>
                  <a:lnTo>
                    <a:pt x="161" y="83"/>
                  </a:lnTo>
                  <a:lnTo>
                    <a:pt x="164" y="97"/>
                  </a:lnTo>
                  <a:lnTo>
                    <a:pt x="167" y="110"/>
                  </a:lnTo>
                  <a:lnTo>
                    <a:pt x="168" y="137"/>
                  </a:lnTo>
                  <a:lnTo>
                    <a:pt x="168" y="159"/>
                  </a:lnTo>
                  <a:lnTo>
                    <a:pt x="168" y="159"/>
                  </a:lnTo>
                  <a:lnTo>
                    <a:pt x="167" y="177"/>
                  </a:lnTo>
                  <a:lnTo>
                    <a:pt x="162" y="194"/>
                  </a:lnTo>
                  <a:lnTo>
                    <a:pt x="158" y="211"/>
                  </a:lnTo>
                  <a:lnTo>
                    <a:pt x="152" y="226"/>
                  </a:lnTo>
                  <a:lnTo>
                    <a:pt x="140" y="259"/>
                  </a:lnTo>
                  <a:lnTo>
                    <a:pt x="125" y="290"/>
                  </a:lnTo>
                  <a:lnTo>
                    <a:pt x="125" y="290"/>
                  </a:lnTo>
                  <a:lnTo>
                    <a:pt x="116" y="309"/>
                  </a:lnTo>
                  <a:lnTo>
                    <a:pt x="103" y="326"/>
                  </a:lnTo>
                  <a:lnTo>
                    <a:pt x="90" y="343"/>
                  </a:lnTo>
                  <a:lnTo>
                    <a:pt x="76" y="360"/>
                  </a:lnTo>
                  <a:lnTo>
                    <a:pt x="76" y="360"/>
                  </a:lnTo>
                  <a:lnTo>
                    <a:pt x="64" y="371"/>
                  </a:lnTo>
                  <a:lnTo>
                    <a:pt x="52" y="380"/>
                  </a:lnTo>
                  <a:lnTo>
                    <a:pt x="52" y="380"/>
                  </a:lnTo>
                  <a:lnTo>
                    <a:pt x="44" y="384"/>
                  </a:lnTo>
                  <a:lnTo>
                    <a:pt x="39" y="384"/>
                  </a:lnTo>
                  <a:lnTo>
                    <a:pt x="33" y="381"/>
                  </a:lnTo>
                  <a:lnTo>
                    <a:pt x="29" y="377"/>
                  </a:lnTo>
                  <a:lnTo>
                    <a:pt x="25" y="373"/>
                  </a:lnTo>
                  <a:lnTo>
                    <a:pt x="22" y="365"/>
                  </a:lnTo>
                  <a:lnTo>
                    <a:pt x="16" y="353"/>
                  </a:lnTo>
                  <a:lnTo>
                    <a:pt x="16" y="353"/>
                  </a:lnTo>
                  <a:lnTo>
                    <a:pt x="15" y="350"/>
                  </a:lnTo>
                  <a:lnTo>
                    <a:pt x="12" y="348"/>
                  </a:lnTo>
                  <a:lnTo>
                    <a:pt x="9" y="347"/>
                  </a:lnTo>
                  <a:lnTo>
                    <a:pt x="6" y="348"/>
                  </a:lnTo>
                  <a:lnTo>
                    <a:pt x="3" y="348"/>
                  </a:lnTo>
                  <a:lnTo>
                    <a:pt x="0" y="351"/>
                  </a:lnTo>
                  <a:lnTo>
                    <a:pt x="0" y="354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6" y="371"/>
                  </a:lnTo>
                  <a:lnTo>
                    <a:pt x="13" y="385"/>
                  </a:lnTo>
                  <a:lnTo>
                    <a:pt x="17" y="392"/>
                  </a:lnTo>
                  <a:lnTo>
                    <a:pt x="23" y="397"/>
                  </a:lnTo>
                  <a:lnTo>
                    <a:pt x="30" y="400"/>
                  </a:lnTo>
                  <a:lnTo>
                    <a:pt x="37" y="401"/>
                  </a:lnTo>
                  <a:lnTo>
                    <a:pt x="37" y="401"/>
                  </a:lnTo>
                  <a:lnTo>
                    <a:pt x="46" y="400"/>
                  </a:lnTo>
                  <a:lnTo>
                    <a:pt x="54" y="398"/>
                  </a:lnTo>
                  <a:lnTo>
                    <a:pt x="62" y="394"/>
                  </a:lnTo>
                  <a:lnTo>
                    <a:pt x="69" y="390"/>
                  </a:lnTo>
                  <a:lnTo>
                    <a:pt x="81" y="378"/>
                  </a:lnTo>
                  <a:lnTo>
                    <a:pt x="93" y="365"/>
                  </a:lnTo>
                  <a:lnTo>
                    <a:pt x="93" y="365"/>
                  </a:lnTo>
                  <a:lnTo>
                    <a:pt x="110" y="346"/>
                  </a:lnTo>
                  <a:lnTo>
                    <a:pt x="124" y="324"/>
                  </a:lnTo>
                  <a:lnTo>
                    <a:pt x="138" y="302"/>
                  </a:lnTo>
                  <a:lnTo>
                    <a:pt x="151" y="277"/>
                  </a:lnTo>
                  <a:lnTo>
                    <a:pt x="162" y="253"/>
                  </a:lnTo>
                  <a:lnTo>
                    <a:pt x="171" y="228"/>
                  </a:lnTo>
                  <a:lnTo>
                    <a:pt x="178" y="202"/>
                  </a:lnTo>
                  <a:lnTo>
                    <a:pt x="184" y="177"/>
                  </a:lnTo>
                  <a:lnTo>
                    <a:pt x="184" y="177"/>
                  </a:lnTo>
                  <a:lnTo>
                    <a:pt x="185" y="162"/>
                  </a:lnTo>
                  <a:lnTo>
                    <a:pt x="185" y="148"/>
                  </a:lnTo>
                  <a:lnTo>
                    <a:pt x="185" y="131"/>
                  </a:lnTo>
                  <a:lnTo>
                    <a:pt x="184" y="115"/>
                  </a:lnTo>
                  <a:lnTo>
                    <a:pt x="181" y="98"/>
                  </a:lnTo>
                  <a:lnTo>
                    <a:pt x="178" y="81"/>
                  </a:lnTo>
                  <a:lnTo>
                    <a:pt x="174" y="66"/>
                  </a:lnTo>
                  <a:lnTo>
                    <a:pt x="168" y="52"/>
                  </a:lnTo>
                  <a:lnTo>
                    <a:pt x="160" y="37"/>
                  </a:lnTo>
                  <a:lnTo>
                    <a:pt x="151" y="26"/>
                  </a:lnTo>
                  <a:lnTo>
                    <a:pt x="141" y="16"/>
                  </a:lnTo>
                  <a:lnTo>
                    <a:pt x="130" y="7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87" y="2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6" y="9"/>
                  </a:lnTo>
                  <a:lnTo>
                    <a:pt x="64" y="12"/>
                  </a:lnTo>
                  <a:lnTo>
                    <a:pt x="63" y="15"/>
                  </a:lnTo>
                  <a:lnTo>
                    <a:pt x="63" y="17"/>
                  </a:lnTo>
                  <a:lnTo>
                    <a:pt x="64" y="20"/>
                  </a:lnTo>
                  <a:lnTo>
                    <a:pt x="67" y="22"/>
                  </a:lnTo>
                  <a:lnTo>
                    <a:pt x="70" y="23"/>
                  </a:lnTo>
                  <a:lnTo>
                    <a:pt x="73" y="23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7" name="Freeform 224">
              <a:extLst>
                <a:ext uri="{FF2B5EF4-FFF2-40B4-BE49-F238E27FC236}">
                  <a16:creationId xmlns:a16="http://schemas.microsoft.com/office/drawing/2014/main" id="{497BF9CF-3955-7E5F-F967-1B36062FF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7288" y="157163"/>
              <a:ext cx="50800" cy="101600"/>
            </a:xfrm>
            <a:custGeom>
              <a:avLst/>
              <a:gdLst>
                <a:gd name="T0" fmla="*/ 79 w 96"/>
                <a:gd name="T1" fmla="*/ 6 h 193"/>
                <a:gd name="T2" fmla="*/ 79 w 96"/>
                <a:gd name="T3" fmla="*/ 6 h 193"/>
                <a:gd name="T4" fmla="*/ 73 w 96"/>
                <a:gd name="T5" fmla="*/ 30 h 193"/>
                <a:gd name="T6" fmla="*/ 65 w 96"/>
                <a:gd name="T7" fmla="*/ 52 h 193"/>
                <a:gd name="T8" fmla="*/ 54 w 96"/>
                <a:gd name="T9" fmla="*/ 74 h 193"/>
                <a:gd name="T10" fmla="*/ 42 w 96"/>
                <a:gd name="T11" fmla="*/ 95 h 193"/>
                <a:gd name="T12" fmla="*/ 19 w 96"/>
                <a:gd name="T13" fmla="*/ 138 h 193"/>
                <a:gd name="T14" fmla="*/ 8 w 96"/>
                <a:gd name="T15" fmla="*/ 159 h 193"/>
                <a:gd name="T16" fmla="*/ 0 w 96"/>
                <a:gd name="T17" fmla="*/ 182 h 193"/>
                <a:gd name="T18" fmla="*/ 0 w 96"/>
                <a:gd name="T19" fmla="*/ 182 h 193"/>
                <a:gd name="T20" fmla="*/ 0 w 96"/>
                <a:gd name="T21" fmla="*/ 186 h 193"/>
                <a:gd name="T22" fmla="*/ 1 w 96"/>
                <a:gd name="T23" fmla="*/ 189 h 193"/>
                <a:gd name="T24" fmla="*/ 2 w 96"/>
                <a:gd name="T25" fmla="*/ 192 h 193"/>
                <a:gd name="T26" fmla="*/ 5 w 96"/>
                <a:gd name="T27" fmla="*/ 193 h 193"/>
                <a:gd name="T28" fmla="*/ 10 w 96"/>
                <a:gd name="T29" fmla="*/ 193 h 193"/>
                <a:gd name="T30" fmla="*/ 12 w 96"/>
                <a:gd name="T31" fmla="*/ 192 h 193"/>
                <a:gd name="T32" fmla="*/ 15 w 96"/>
                <a:gd name="T33" fmla="*/ 190 h 193"/>
                <a:gd name="T34" fmla="*/ 17 w 96"/>
                <a:gd name="T35" fmla="*/ 187 h 193"/>
                <a:gd name="T36" fmla="*/ 17 w 96"/>
                <a:gd name="T37" fmla="*/ 187 h 193"/>
                <a:gd name="T38" fmla="*/ 25 w 96"/>
                <a:gd name="T39" fmla="*/ 165 h 193"/>
                <a:gd name="T40" fmla="*/ 35 w 96"/>
                <a:gd name="T41" fmla="*/ 142 h 193"/>
                <a:gd name="T42" fmla="*/ 59 w 96"/>
                <a:gd name="T43" fmla="*/ 99 h 193"/>
                <a:gd name="T44" fmla="*/ 71 w 96"/>
                <a:gd name="T45" fmla="*/ 78 h 193"/>
                <a:gd name="T46" fmla="*/ 81 w 96"/>
                <a:gd name="T47" fmla="*/ 57 h 193"/>
                <a:gd name="T48" fmla="*/ 91 w 96"/>
                <a:gd name="T49" fmla="*/ 34 h 193"/>
                <a:gd name="T50" fmla="*/ 96 w 96"/>
                <a:gd name="T51" fmla="*/ 11 h 193"/>
                <a:gd name="T52" fmla="*/ 96 w 96"/>
                <a:gd name="T53" fmla="*/ 11 h 193"/>
                <a:gd name="T54" fmla="*/ 96 w 96"/>
                <a:gd name="T55" fmla="*/ 7 h 193"/>
                <a:gd name="T56" fmla="*/ 95 w 96"/>
                <a:gd name="T57" fmla="*/ 4 h 193"/>
                <a:gd name="T58" fmla="*/ 92 w 96"/>
                <a:gd name="T59" fmla="*/ 1 h 193"/>
                <a:gd name="T60" fmla="*/ 89 w 96"/>
                <a:gd name="T61" fmla="*/ 0 h 193"/>
                <a:gd name="T62" fmla="*/ 86 w 96"/>
                <a:gd name="T63" fmla="*/ 0 h 193"/>
                <a:gd name="T64" fmla="*/ 83 w 96"/>
                <a:gd name="T65" fmla="*/ 1 h 193"/>
                <a:gd name="T66" fmla="*/ 81 w 96"/>
                <a:gd name="T67" fmla="*/ 3 h 193"/>
                <a:gd name="T68" fmla="*/ 79 w 96"/>
                <a:gd name="T69" fmla="*/ 6 h 193"/>
                <a:gd name="T70" fmla="*/ 79 w 96"/>
                <a:gd name="T71" fmla="*/ 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93">
                  <a:moveTo>
                    <a:pt x="79" y="6"/>
                  </a:moveTo>
                  <a:lnTo>
                    <a:pt x="79" y="6"/>
                  </a:lnTo>
                  <a:lnTo>
                    <a:pt x="73" y="30"/>
                  </a:lnTo>
                  <a:lnTo>
                    <a:pt x="65" y="52"/>
                  </a:lnTo>
                  <a:lnTo>
                    <a:pt x="54" y="74"/>
                  </a:lnTo>
                  <a:lnTo>
                    <a:pt x="42" y="95"/>
                  </a:lnTo>
                  <a:lnTo>
                    <a:pt x="19" y="138"/>
                  </a:lnTo>
                  <a:lnTo>
                    <a:pt x="8" y="159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1" y="189"/>
                  </a:lnTo>
                  <a:lnTo>
                    <a:pt x="2" y="192"/>
                  </a:lnTo>
                  <a:lnTo>
                    <a:pt x="5" y="193"/>
                  </a:lnTo>
                  <a:lnTo>
                    <a:pt x="10" y="193"/>
                  </a:lnTo>
                  <a:lnTo>
                    <a:pt x="12" y="192"/>
                  </a:lnTo>
                  <a:lnTo>
                    <a:pt x="15" y="190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25" y="165"/>
                  </a:lnTo>
                  <a:lnTo>
                    <a:pt x="35" y="142"/>
                  </a:lnTo>
                  <a:lnTo>
                    <a:pt x="59" y="99"/>
                  </a:lnTo>
                  <a:lnTo>
                    <a:pt x="71" y="78"/>
                  </a:lnTo>
                  <a:lnTo>
                    <a:pt x="81" y="57"/>
                  </a:lnTo>
                  <a:lnTo>
                    <a:pt x="91" y="34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92" y="1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1" y="3"/>
                  </a:lnTo>
                  <a:lnTo>
                    <a:pt x="79" y="6"/>
                  </a:lnTo>
                  <a:lnTo>
                    <a:pt x="7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8" name="Freeform 225">
              <a:extLst>
                <a:ext uri="{FF2B5EF4-FFF2-40B4-BE49-F238E27FC236}">
                  <a16:creationId xmlns:a16="http://schemas.microsoft.com/office/drawing/2014/main" id="{0991592C-8E12-76AA-0693-B715077A7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2163" y="239713"/>
              <a:ext cx="258763" cy="214313"/>
            </a:xfrm>
            <a:custGeom>
              <a:avLst/>
              <a:gdLst>
                <a:gd name="T0" fmla="*/ 472 w 489"/>
                <a:gd name="T1" fmla="*/ 9 h 404"/>
                <a:gd name="T2" fmla="*/ 469 w 489"/>
                <a:gd name="T3" fmla="*/ 44 h 404"/>
                <a:gd name="T4" fmla="*/ 458 w 489"/>
                <a:gd name="T5" fmla="*/ 78 h 404"/>
                <a:gd name="T6" fmla="*/ 441 w 489"/>
                <a:gd name="T7" fmla="*/ 111 h 404"/>
                <a:gd name="T8" fmla="*/ 418 w 489"/>
                <a:gd name="T9" fmla="*/ 141 h 404"/>
                <a:gd name="T10" fmla="*/ 392 w 489"/>
                <a:gd name="T11" fmla="*/ 168 h 404"/>
                <a:gd name="T12" fmla="*/ 335 w 489"/>
                <a:gd name="T13" fmla="*/ 218 h 404"/>
                <a:gd name="T14" fmla="*/ 308 w 489"/>
                <a:gd name="T15" fmla="*/ 239 h 404"/>
                <a:gd name="T16" fmla="*/ 239 w 489"/>
                <a:gd name="T17" fmla="*/ 287 h 404"/>
                <a:gd name="T18" fmla="*/ 165 w 489"/>
                <a:gd name="T19" fmla="*/ 325 h 404"/>
                <a:gd name="T20" fmla="*/ 85 w 489"/>
                <a:gd name="T21" fmla="*/ 358 h 404"/>
                <a:gd name="T22" fmla="*/ 6 w 489"/>
                <a:gd name="T23" fmla="*/ 387 h 404"/>
                <a:gd name="T24" fmla="*/ 1 w 489"/>
                <a:gd name="T25" fmla="*/ 391 h 404"/>
                <a:gd name="T26" fmla="*/ 1 w 489"/>
                <a:gd name="T27" fmla="*/ 398 h 404"/>
                <a:gd name="T28" fmla="*/ 4 w 489"/>
                <a:gd name="T29" fmla="*/ 402 h 404"/>
                <a:gd name="T30" fmla="*/ 11 w 489"/>
                <a:gd name="T31" fmla="*/ 404 h 404"/>
                <a:gd name="T32" fmla="*/ 53 w 489"/>
                <a:gd name="T33" fmla="*/ 388 h 404"/>
                <a:gd name="T34" fmla="*/ 136 w 489"/>
                <a:gd name="T35" fmla="*/ 357 h 404"/>
                <a:gd name="T36" fmla="*/ 216 w 489"/>
                <a:gd name="T37" fmla="*/ 318 h 404"/>
                <a:gd name="T38" fmla="*/ 293 w 489"/>
                <a:gd name="T39" fmla="*/ 273 h 404"/>
                <a:gd name="T40" fmla="*/ 328 w 489"/>
                <a:gd name="T41" fmla="*/ 246 h 404"/>
                <a:gd name="T42" fmla="*/ 384 w 489"/>
                <a:gd name="T43" fmla="*/ 198 h 404"/>
                <a:gd name="T44" fmla="*/ 425 w 489"/>
                <a:gd name="T45" fmla="*/ 158 h 404"/>
                <a:gd name="T46" fmla="*/ 448 w 489"/>
                <a:gd name="T47" fmla="*/ 128 h 404"/>
                <a:gd name="T48" fmla="*/ 467 w 489"/>
                <a:gd name="T49" fmla="*/ 97 h 404"/>
                <a:gd name="T50" fmla="*/ 482 w 489"/>
                <a:gd name="T51" fmla="*/ 63 h 404"/>
                <a:gd name="T52" fmla="*/ 489 w 489"/>
                <a:gd name="T53" fmla="*/ 27 h 404"/>
                <a:gd name="T54" fmla="*/ 489 w 489"/>
                <a:gd name="T55" fmla="*/ 9 h 404"/>
                <a:gd name="T56" fmla="*/ 486 w 489"/>
                <a:gd name="T57" fmla="*/ 3 h 404"/>
                <a:gd name="T58" fmla="*/ 480 w 489"/>
                <a:gd name="T59" fmla="*/ 0 h 404"/>
                <a:gd name="T60" fmla="*/ 475 w 489"/>
                <a:gd name="T61" fmla="*/ 3 h 404"/>
                <a:gd name="T62" fmla="*/ 472 w 489"/>
                <a:gd name="T63" fmla="*/ 9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04">
                  <a:moveTo>
                    <a:pt x="472" y="9"/>
                  </a:moveTo>
                  <a:lnTo>
                    <a:pt x="472" y="9"/>
                  </a:lnTo>
                  <a:lnTo>
                    <a:pt x="472" y="27"/>
                  </a:lnTo>
                  <a:lnTo>
                    <a:pt x="469" y="44"/>
                  </a:lnTo>
                  <a:lnTo>
                    <a:pt x="463" y="63"/>
                  </a:lnTo>
                  <a:lnTo>
                    <a:pt x="458" y="78"/>
                  </a:lnTo>
                  <a:lnTo>
                    <a:pt x="449" y="95"/>
                  </a:lnTo>
                  <a:lnTo>
                    <a:pt x="441" y="111"/>
                  </a:lnTo>
                  <a:lnTo>
                    <a:pt x="429" y="125"/>
                  </a:lnTo>
                  <a:lnTo>
                    <a:pt x="418" y="141"/>
                  </a:lnTo>
                  <a:lnTo>
                    <a:pt x="405" y="154"/>
                  </a:lnTo>
                  <a:lnTo>
                    <a:pt x="392" y="168"/>
                  </a:lnTo>
                  <a:lnTo>
                    <a:pt x="364" y="193"/>
                  </a:lnTo>
                  <a:lnTo>
                    <a:pt x="335" y="218"/>
                  </a:lnTo>
                  <a:lnTo>
                    <a:pt x="308" y="239"/>
                  </a:lnTo>
                  <a:lnTo>
                    <a:pt x="308" y="239"/>
                  </a:lnTo>
                  <a:lnTo>
                    <a:pt x="274" y="264"/>
                  </a:lnTo>
                  <a:lnTo>
                    <a:pt x="239" y="287"/>
                  </a:lnTo>
                  <a:lnTo>
                    <a:pt x="202" y="307"/>
                  </a:lnTo>
                  <a:lnTo>
                    <a:pt x="165" y="325"/>
                  </a:lnTo>
                  <a:lnTo>
                    <a:pt x="125" y="343"/>
                  </a:lnTo>
                  <a:lnTo>
                    <a:pt x="85" y="358"/>
                  </a:lnTo>
                  <a:lnTo>
                    <a:pt x="6" y="387"/>
                  </a:lnTo>
                  <a:lnTo>
                    <a:pt x="6" y="387"/>
                  </a:lnTo>
                  <a:lnTo>
                    <a:pt x="3" y="389"/>
                  </a:lnTo>
                  <a:lnTo>
                    <a:pt x="1" y="391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1" y="401"/>
                  </a:lnTo>
                  <a:lnTo>
                    <a:pt x="4" y="402"/>
                  </a:lnTo>
                  <a:lnTo>
                    <a:pt x="7" y="404"/>
                  </a:lnTo>
                  <a:lnTo>
                    <a:pt x="11" y="404"/>
                  </a:lnTo>
                  <a:lnTo>
                    <a:pt x="11" y="404"/>
                  </a:lnTo>
                  <a:lnTo>
                    <a:pt x="53" y="388"/>
                  </a:lnTo>
                  <a:lnTo>
                    <a:pt x="95" y="372"/>
                  </a:lnTo>
                  <a:lnTo>
                    <a:pt x="136" y="357"/>
                  </a:lnTo>
                  <a:lnTo>
                    <a:pt x="176" y="338"/>
                  </a:lnTo>
                  <a:lnTo>
                    <a:pt x="216" y="318"/>
                  </a:lnTo>
                  <a:lnTo>
                    <a:pt x="254" y="297"/>
                  </a:lnTo>
                  <a:lnTo>
                    <a:pt x="293" y="273"/>
                  </a:lnTo>
                  <a:lnTo>
                    <a:pt x="328" y="246"/>
                  </a:lnTo>
                  <a:lnTo>
                    <a:pt x="328" y="246"/>
                  </a:lnTo>
                  <a:lnTo>
                    <a:pt x="355" y="223"/>
                  </a:lnTo>
                  <a:lnTo>
                    <a:pt x="384" y="198"/>
                  </a:lnTo>
                  <a:lnTo>
                    <a:pt x="412" y="172"/>
                  </a:lnTo>
                  <a:lnTo>
                    <a:pt x="425" y="158"/>
                  </a:lnTo>
                  <a:lnTo>
                    <a:pt x="436" y="144"/>
                  </a:lnTo>
                  <a:lnTo>
                    <a:pt x="448" y="128"/>
                  </a:lnTo>
                  <a:lnTo>
                    <a:pt x="459" y="112"/>
                  </a:lnTo>
                  <a:lnTo>
                    <a:pt x="467" y="97"/>
                  </a:lnTo>
                  <a:lnTo>
                    <a:pt x="475" y="80"/>
                  </a:lnTo>
                  <a:lnTo>
                    <a:pt x="482" y="63"/>
                  </a:lnTo>
                  <a:lnTo>
                    <a:pt x="486" y="46"/>
                  </a:lnTo>
                  <a:lnTo>
                    <a:pt x="489" y="27"/>
                  </a:lnTo>
                  <a:lnTo>
                    <a:pt x="489" y="9"/>
                  </a:lnTo>
                  <a:lnTo>
                    <a:pt x="489" y="9"/>
                  </a:lnTo>
                  <a:lnTo>
                    <a:pt x="487" y="4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80" y="0"/>
                  </a:lnTo>
                  <a:lnTo>
                    <a:pt x="477" y="2"/>
                  </a:lnTo>
                  <a:lnTo>
                    <a:pt x="475" y="3"/>
                  </a:lnTo>
                  <a:lnTo>
                    <a:pt x="472" y="4"/>
                  </a:lnTo>
                  <a:lnTo>
                    <a:pt x="472" y="9"/>
                  </a:lnTo>
                  <a:lnTo>
                    <a:pt x="47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9" name="Freeform 226">
              <a:extLst>
                <a:ext uri="{FF2B5EF4-FFF2-40B4-BE49-F238E27FC236}">
                  <a16:creationId xmlns:a16="http://schemas.microsoft.com/office/drawing/2014/main" id="{C873D732-4502-F56F-3793-891508546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688" y="254000"/>
              <a:ext cx="63500" cy="249238"/>
            </a:xfrm>
            <a:custGeom>
              <a:avLst/>
              <a:gdLst>
                <a:gd name="T0" fmla="*/ 2 w 120"/>
                <a:gd name="T1" fmla="*/ 14 h 471"/>
                <a:gd name="T2" fmla="*/ 2 w 120"/>
                <a:gd name="T3" fmla="*/ 14 h 471"/>
                <a:gd name="T4" fmla="*/ 22 w 120"/>
                <a:gd name="T5" fmla="*/ 38 h 471"/>
                <a:gd name="T6" fmla="*/ 39 w 120"/>
                <a:gd name="T7" fmla="*/ 62 h 471"/>
                <a:gd name="T8" fmla="*/ 55 w 120"/>
                <a:gd name="T9" fmla="*/ 88 h 471"/>
                <a:gd name="T10" fmla="*/ 68 w 120"/>
                <a:gd name="T11" fmla="*/ 115 h 471"/>
                <a:gd name="T12" fmla="*/ 79 w 120"/>
                <a:gd name="T13" fmla="*/ 142 h 471"/>
                <a:gd name="T14" fmla="*/ 88 w 120"/>
                <a:gd name="T15" fmla="*/ 170 h 471"/>
                <a:gd name="T16" fmla="*/ 95 w 120"/>
                <a:gd name="T17" fmla="*/ 197 h 471"/>
                <a:gd name="T18" fmla="*/ 101 w 120"/>
                <a:gd name="T19" fmla="*/ 227 h 471"/>
                <a:gd name="T20" fmla="*/ 103 w 120"/>
                <a:gd name="T21" fmla="*/ 255 h 471"/>
                <a:gd name="T22" fmla="*/ 105 w 120"/>
                <a:gd name="T23" fmla="*/ 285 h 471"/>
                <a:gd name="T24" fmla="*/ 103 w 120"/>
                <a:gd name="T25" fmla="*/ 314 h 471"/>
                <a:gd name="T26" fmla="*/ 99 w 120"/>
                <a:gd name="T27" fmla="*/ 344 h 471"/>
                <a:gd name="T28" fmla="*/ 95 w 120"/>
                <a:gd name="T29" fmla="*/ 372 h 471"/>
                <a:gd name="T30" fmla="*/ 86 w 120"/>
                <a:gd name="T31" fmla="*/ 402 h 471"/>
                <a:gd name="T32" fmla="*/ 78 w 120"/>
                <a:gd name="T33" fmla="*/ 430 h 471"/>
                <a:gd name="T34" fmla="*/ 66 w 120"/>
                <a:gd name="T35" fmla="*/ 459 h 471"/>
                <a:gd name="T36" fmla="*/ 66 w 120"/>
                <a:gd name="T37" fmla="*/ 459 h 471"/>
                <a:gd name="T38" fmla="*/ 65 w 120"/>
                <a:gd name="T39" fmla="*/ 463 h 471"/>
                <a:gd name="T40" fmla="*/ 66 w 120"/>
                <a:gd name="T41" fmla="*/ 466 h 471"/>
                <a:gd name="T42" fmla="*/ 68 w 120"/>
                <a:gd name="T43" fmla="*/ 469 h 471"/>
                <a:gd name="T44" fmla="*/ 71 w 120"/>
                <a:gd name="T45" fmla="*/ 470 h 471"/>
                <a:gd name="T46" fmla="*/ 74 w 120"/>
                <a:gd name="T47" fmla="*/ 471 h 471"/>
                <a:gd name="T48" fmla="*/ 76 w 120"/>
                <a:gd name="T49" fmla="*/ 471 h 471"/>
                <a:gd name="T50" fmla="*/ 79 w 120"/>
                <a:gd name="T51" fmla="*/ 470 h 471"/>
                <a:gd name="T52" fmla="*/ 81 w 120"/>
                <a:gd name="T53" fmla="*/ 467 h 471"/>
                <a:gd name="T54" fmla="*/ 81 w 120"/>
                <a:gd name="T55" fmla="*/ 467 h 471"/>
                <a:gd name="T56" fmla="*/ 93 w 120"/>
                <a:gd name="T57" fmla="*/ 437 h 471"/>
                <a:gd name="T58" fmla="*/ 103 w 120"/>
                <a:gd name="T59" fmla="*/ 407 h 471"/>
                <a:gd name="T60" fmla="*/ 110 w 120"/>
                <a:gd name="T61" fmla="*/ 378 h 471"/>
                <a:gd name="T62" fmla="*/ 116 w 120"/>
                <a:gd name="T63" fmla="*/ 346 h 471"/>
                <a:gd name="T64" fmla="*/ 119 w 120"/>
                <a:gd name="T65" fmla="*/ 315 h 471"/>
                <a:gd name="T66" fmla="*/ 120 w 120"/>
                <a:gd name="T67" fmla="*/ 285 h 471"/>
                <a:gd name="T68" fmla="*/ 120 w 120"/>
                <a:gd name="T69" fmla="*/ 254 h 471"/>
                <a:gd name="T70" fmla="*/ 118 w 120"/>
                <a:gd name="T71" fmla="*/ 224 h 471"/>
                <a:gd name="T72" fmla="*/ 112 w 120"/>
                <a:gd name="T73" fmla="*/ 194 h 471"/>
                <a:gd name="T74" fmla="*/ 105 w 120"/>
                <a:gd name="T75" fmla="*/ 165 h 471"/>
                <a:gd name="T76" fmla="*/ 95 w 120"/>
                <a:gd name="T77" fmla="*/ 136 h 471"/>
                <a:gd name="T78" fmla="*/ 83 w 120"/>
                <a:gd name="T79" fmla="*/ 108 h 471"/>
                <a:gd name="T80" fmla="*/ 69 w 120"/>
                <a:gd name="T81" fmla="*/ 79 h 471"/>
                <a:gd name="T82" fmla="*/ 54 w 120"/>
                <a:gd name="T83" fmla="*/ 54 h 471"/>
                <a:gd name="T84" fmla="*/ 35 w 120"/>
                <a:gd name="T85" fmla="*/ 27 h 471"/>
                <a:gd name="T86" fmla="*/ 14 w 120"/>
                <a:gd name="T87" fmla="*/ 3 h 471"/>
                <a:gd name="T88" fmla="*/ 14 w 120"/>
                <a:gd name="T89" fmla="*/ 3 h 471"/>
                <a:gd name="T90" fmla="*/ 11 w 120"/>
                <a:gd name="T91" fmla="*/ 0 h 471"/>
                <a:gd name="T92" fmla="*/ 8 w 120"/>
                <a:gd name="T93" fmla="*/ 0 h 471"/>
                <a:gd name="T94" fmla="*/ 5 w 120"/>
                <a:gd name="T95" fmla="*/ 0 h 471"/>
                <a:gd name="T96" fmla="*/ 2 w 120"/>
                <a:gd name="T97" fmla="*/ 3 h 471"/>
                <a:gd name="T98" fmla="*/ 1 w 120"/>
                <a:gd name="T99" fmla="*/ 4 h 471"/>
                <a:gd name="T100" fmla="*/ 0 w 120"/>
                <a:gd name="T101" fmla="*/ 8 h 471"/>
                <a:gd name="T102" fmla="*/ 0 w 120"/>
                <a:gd name="T103" fmla="*/ 11 h 471"/>
                <a:gd name="T104" fmla="*/ 2 w 120"/>
                <a:gd name="T105" fmla="*/ 14 h 471"/>
                <a:gd name="T106" fmla="*/ 2 w 120"/>
                <a:gd name="T107" fmla="*/ 14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" h="471">
                  <a:moveTo>
                    <a:pt x="2" y="14"/>
                  </a:moveTo>
                  <a:lnTo>
                    <a:pt x="2" y="14"/>
                  </a:lnTo>
                  <a:lnTo>
                    <a:pt x="22" y="38"/>
                  </a:lnTo>
                  <a:lnTo>
                    <a:pt x="39" y="62"/>
                  </a:lnTo>
                  <a:lnTo>
                    <a:pt x="55" y="88"/>
                  </a:lnTo>
                  <a:lnTo>
                    <a:pt x="68" y="115"/>
                  </a:lnTo>
                  <a:lnTo>
                    <a:pt x="79" y="142"/>
                  </a:lnTo>
                  <a:lnTo>
                    <a:pt x="88" y="170"/>
                  </a:lnTo>
                  <a:lnTo>
                    <a:pt x="95" y="197"/>
                  </a:lnTo>
                  <a:lnTo>
                    <a:pt x="101" y="227"/>
                  </a:lnTo>
                  <a:lnTo>
                    <a:pt x="103" y="255"/>
                  </a:lnTo>
                  <a:lnTo>
                    <a:pt x="105" y="285"/>
                  </a:lnTo>
                  <a:lnTo>
                    <a:pt x="103" y="314"/>
                  </a:lnTo>
                  <a:lnTo>
                    <a:pt x="99" y="344"/>
                  </a:lnTo>
                  <a:lnTo>
                    <a:pt x="95" y="372"/>
                  </a:lnTo>
                  <a:lnTo>
                    <a:pt x="86" y="402"/>
                  </a:lnTo>
                  <a:lnTo>
                    <a:pt x="78" y="430"/>
                  </a:lnTo>
                  <a:lnTo>
                    <a:pt x="66" y="459"/>
                  </a:lnTo>
                  <a:lnTo>
                    <a:pt x="66" y="459"/>
                  </a:lnTo>
                  <a:lnTo>
                    <a:pt x="65" y="463"/>
                  </a:lnTo>
                  <a:lnTo>
                    <a:pt x="66" y="466"/>
                  </a:lnTo>
                  <a:lnTo>
                    <a:pt x="68" y="469"/>
                  </a:lnTo>
                  <a:lnTo>
                    <a:pt x="71" y="470"/>
                  </a:lnTo>
                  <a:lnTo>
                    <a:pt x="74" y="471"/>
                  </a:lnTo>
                  <a:lnTo>
                    <a:pt x="76" y="471"/>
                  </a:lnTo>
                  <a:lnTo>
                    <a:pt x="79" y="470"/>
                  </a:lnTo>
                  <a:lnTo>
                    <a:pt x="81" y="467"/>
                  </a:lnTo>
                  <a:lnTo>
                    <a:pt x="81" y="467"/>
                  </a:lnTo>
                  <a:lnTo>
                    <a:pt x="93" y="437"/>
                  </a:lnTo>
                  <a:lnTo>
                    <a:pt x="103" y="407"/>
                  </a:lnTo>
                  <a:lnTo>
                    <a:pt x="110" y="378"/>
                  </a:lnTo>
                  <a:lnTo>
                    <a:pt x="116" y="346"/>
                  </a:lnTo>
                  <a:lnTo>
                    <a:pt x="119" y="315"/>
                  </a:lnTo>
                  <a:lnTo>
                    <a:pt x="120" y="285"/>
                  </a:lnTo>
                  <a:lnTo>
                    <a:pt x="120" y="254"/>
                  </a:lnTo>
                  <a:lnTo>
                    <a:pt x="118" y="224"/>
                  </a:lnTo>
                  <a:lnTo>
                    <a:pt x="112" y="194"/>
                  </a:lnTo>
                  <a:lnTo>
                    <a:pt x="105" y="165"/>
                  </a:lnTo>
                  <a:lnTo>
                    <a:pt x="95" y="136"/>
                  </a:lnTo>
                  <a:lnTo>
                    <a:pt x="83" y="108"/>
                  </a:lnTo>
                  <a:lnTo>
                    <a:pt x="69" y="79"/>
                  </a:lnTo>
                  <a:lnTo>
                    <a:pt x="54" y="54"/>
                  </a:lnTo>
                  <a:lnTo>
                    <a:pt x="35" y="27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0" name="Freeform 227">
              <a:extLst>
                <a:ext uri="{FF2B5EF4-FFF2-40B4-BE49-F238E27FC236}">
                  <a16:creationId xmlns:a16="http://schemas.microsoft.com/office/drawing/2014/main" id="{776EFC98-367C-8995-F70A-DCFFB60AB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038" y="649288"/>
              <a:ext cx="127000" cy="30163"/>
            </a:xfrm>
            <a:custGeom>
              <a:avLst/>
              <a:gdLst>
                <a:gd name="T0" fmla="*/ 14 w 239"/>
                <a:gd name="T1" fmla="*/ 53 h 56"/>
                <a:gd name="T2" fmla="*/ 14 w 239"/>
                <a:gd name="T3" fmla="*/ 53 h 56"/>
                <a:gd name="T4" fmla="*/ 26 w 239"/>
                <a:gd name="T5" fmla="*/ 46 h 56"/>
                <a:gd name="T6" fmla="*/ 37 w 239"/>
                <a:gd name="T7" fmla="*/ 39 h 56"/>
                <a:gd name="T8" fmla="*/ 50 w 239"/>
                <a:gd name="T9" fmla="*/ 33 h 56"/>
                <a:gd name="T10" fmla="*/ 64 w 239"/>
                <a:gd name="T11" fmla="*/ 29 h 56"/>
                <a:gd name="T12" fmla="*/ 91 w 239"/>
                <a:gd name="T13" fmla="*/ 23 h 56"/>
                <a:gd name="T14" fmla="*/ 118 w 239"/>
                <a:gd name="T15" fmla="*/ 19 h 56"/>
                <a:gd name="T16" fmla="*/ 118 w 239"/>
                <a:gd name="T17" fmla="*/ 19 h 56"/>
                <a:gd name="T18" fmla="*/ 145 w 239"/>
                <a:gd name="T19" fmla="*/ 17 h 56"/>
                <a:gd name="T20" fmla="*/ 159 w 239"/>
                <a:gd name="T21" fmla="*/ 17 h 56"/>
                <a:gd name="T22" fmla="*/ 175 w 239"/>
                <a:gd name="T23" fmla="*/ 19 h 56"/>
                <a:gd name="T24" fmla="*/ 189 w 239"/>
                <a:gd name="T25" fmla="*/ 22 h 56"/>
                <a:gd name="T26" fmla="*/ 202 w 239"/>
                <a:gd name="T27" fmla="*/ 26 h 56"/>
                <a:gd name="T28" fmla="*/ 215 w 239"/>
                <a:gd name="T29" fmla="*/ 33 h 56"/>
                <a:gd name="T30" fmla="*/ 219 w 239"/>
                <a:gd name="T31" fmla="*/ 37 h 56"/>
                <a:gd name="T32" fmla="*/ 225 w 239"/>
                <a:gd name="T33" fmla="*/ 42 h 56"/>
                <a:gd name="T34" fmla="*/ 225 w 239"/>
                <a:gd name="T35" fmla="*/ 42 h 56"/>
                <a:gd name="T36" fmla="*/ 228 w 239"/>
                <a:gd name="T37" fmla="*/ 44 h 56"/>
                <a:gd name="T38" fmla="*/ 230 w 239"/>
                <a:gd name="T39" fmla="*/ 44 h 56"/>
                <a:gd name="T40" fmla="*/ 233 w 239"/>
                <a:gd name="T41" fmla="*/ 44 h 56"/>
                <a:gd name="T42" fmla="*/ 236 w 239"/>
                <a:gd name="T43" fmla="*/ 42 h 56"/>
                <a:gd name="T44" fmla="*/ 238 w 239"/>
                <a:gd name="T45" fmla="*/ 40 h 56"/>
                <a:gd name="T46" fmla="*/ 239 w 239"/>
                <a:gd name="T47" fmla="*/ 36 h 56"/>
                <a:gd name="T48" fmla="*/ 239 w 239"/>
                <a:gd name="T49" fmla="*/ 33 h 56"/>
                <a:gd name="T50" fmla="*/ 236 w 239"/>
                <a:gd name="T51" fmla="*/ 30 h 56"/>
                <a:gd name="T52" fmla="*/ 236 w 239"/>
                <a:gd name="T53" fmla="*/ 30 h 56"/>
                <a:gd name="T54" fmla="*/ 226 w 239"/>
                <a:gd name="T55" fmla="*/ 20 h 56"/>
                <a:gd name="T56" fmla="*/ 213 w 239"/>
                <a:gd name="T57" fmla="*/ 12 h 56"/>
                <a:gd name="T58" fmla="*/ 199 w 239"/>
                <a:gd name="T59" fmla="*/ 6 h 56"/>
                <a:gd name="T60" fmla="*/ 185 w 239"/>
                <a:gd name="T61" fmla="*/ 3 h 56"/>
                <a:gd name="T62" fmla="*/ 169 w 239"/>
                <a:gd name="T63" fmla="*/ 2 h 56"/>
                <a:gd name="T64" fmla="*/ 154 w 239"/>
                <a:gd name="T65" fmla="*/ 0 h 56"/>
                <a:gd name="T66" fmla="*/ 124 w 239"/>
                <a:gd name="T67" fmla="*/ 2 h 56"/>
                <a:gd name="T68" fmla="*/ 124 w 239"/>
                <a:gd name="T69" fmla="*/ 2 h 56"/>
                <a:gd name="T70" fmla="*/ 93 w 239"/>
                <a:gd name="T71" fmla="*/ 5 h 56"/>
                <a:gd name="T72" fmla="*/ 77 w 239"/>
                <a:gd name="T73" fmla="*/ 7 h 56"/>
                <a:gd name="T74" fmla="*/ 60 w 239"/>
                <a:gd name="T75" fmla="*/ 12 h 56"/>
                <a:gd name="T76" fmla="*/ 44 w 239"/>
                <a:gd name="T77" fmla="*/ 17 h 56"/>
                <a:gd name="T78" fmla="*/ 30 w 239"/>
                <a:gd name="T79" fmla="*/ 25 h 56"/>
                <a:gd name="T80" fmla="*/ 16 w 239"/>
                <a:gd name="T81" fmla="*/ 32 h 56"/>
                <a:gd name="T82" fmla="*/ 3 w 239"/>
                <a:gd name="T83" fmla="*/ 42 h 56"/>
                <a:gd name="T84" fmla="*/ 3 w 239"/>
                <a:gd name="T85" fmla="*/ 42 h 56"/>
                <a:gd name="T86" fmla="*/ 0 w 239"/>
                <a:gd name="T87" fmla="*/ 44 h 56"/>
                <a:gd name="T88" fmla="*/ 0 w 239"/>
                <a:gd name="T89" fmla="*/ 47 h 56"/>
                <a:gd name="T90" fmla="*/ 0 w 239"/>
                <a:gd name="T91" fmla="*/ 50 h 56"/>
                <a:gd name="T92" fmla="*/ 3 w 239"/>
                <a:gd name="T93" fmla="*/ 53 h 56"/>
                <a:gd name="T94" fmla="*/ 5 w 239"/>
                <a:gd name="T95" fmla="*/ 54 h 56"/>
                <a:gd name="T96" fmla="*/ 9 w 239"/>
                <a:gd name="T97" fmla="*/ 56 h 56"/>
                <a:gd name="T98" fmla="*/ 12 w 239"/>
                <a:gd name="T99" fmla="*/ 56 h 56"/>
                <a:gd name="T100" fmla="*/ 14 w 239"/>
                <a:gd name="T101" fmla="*/ 53 h 56"/>
                <a:gd name="T102" fmla="*/ 14 w 239"/>
                <a:gd name="T103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56">
                  <a:moveTo>
                    <a:pt x="14" y="53"/>
                  </a:moveTo>
                  <a:lnTo>
                    <a:pt x="14" y="53"/>
                  </a:lnTo>
                  <a:lnTo>
                    <a:pt x="26" y="46"/>
                  </a:lnTo>
                  <a:lnTo>
                    <a:pt x="37" y="39"/>
                  </a:lnTo>
                  <a:lnTo>
                    <a:pt x="50" y="33"/>
                  </a:lnTo>
                  <a:lnTo>
                    <a:pt x="64" y="29"/>
                  </a:lnTo>
                  <a:lnTo>
                    <a:pt x="91" y="23"/>
                  </a:lnTo>
                  <a:lnTo>
                    <a:pt x="118" y="19"/>
                  </a:lnTo>
                  <a:lnTo>
                    <a:pt x="118" y="19"/>
                  </a:lnTo>
                  <a:lnTo>
                    <a:pt x="145" y="17"/>
                  </a:lnTo>
                  <a:lnTo>
                    <a:pt x="159" y="17"/>
                  </a:lnTo>
                  <a:lnTo>
                    <a:pt x="175" y="19"/>
                  </a:lnTo>
                  <a:lnTo>
                    <a:pt x="189" y="22"/>
                  </a:lnTo>
                  <a:lnTo>
                    <a:pt x="202" y="26"/>
                  </a:lnTo>
                  <a:lnTo>
                    <a:pt x="215" y="33"/>
                  </a:lnTo>
                  <a:lnTo>
                    <a:pt x="219" y="37"/>
                  </a:lnTo>
                  <a:lnTo>
                    <a:pt x="225" y="42"/>
                  </a:lnTo>
                  <a:lnTo>
                    <a:pt x="225" y="42"/>
                  </a:lnTo>
                  <a:lnTo>
                    <a:pt x="228" y="44"/>
                  </a:lnTo>
                  <a:lnTo>
                    <a:pt x="230" y="44"/>
                  </a:lnTo>
                  <a:lnTo>
                    <a:pt x="233" y="44"/>
                  </a:lnTo>
                  <a:lnTo>
                    <a:pt x="236" y="42"/>
                  </a:lnTo>
                  <a:lnTo>
                    <a:pt x="238" y="40"/>
                  </a:lnTo>
                  <a:lnTo>
                    <a:pt x="239" y="36"/>
                  </a:lnTo>
                  <a:lnTo>
                    <a:pt x="239" y="33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26" y="20"/>
                  </a:lnTo>
                  <a:lnTo>
                    <a:pt x="213" y="12"/>
                  </a:lnTo>
                  <a:lnTo>
                    <a:pt x="199" y="6"/>
                  </a:lnTo>
                  <a:lnTo>
                    <a:pt x="185" y="3"/>
                  </a:lnTo>
                  <a:lnTo>
                    <a:pt x="169" y="2"/>
                  </a:lnTo>
                  <a:lnTo>
                    <a:pt x="154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93" y="5"/>
                  </a:lnTo>
                  <a:lnTo>
                    <a:pt x="77" y="7"/>
                  </a:lnTo>
                  <a:lnTo>
                    <a:pt x="60" y="12"/>
                  </a:lnTo>
                  <a:lnTo>
                    <a:pt x="44" y="17"/>
                  </a:lnTo>
                  <a:lnTo>
                    <a:pt x="30" y="25"/>
                  </a:lnTo>
                  <a:lnTo>
                    <a:pt x="16" y="32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" y="53"/>
                  </a:lnTo>
                  <a:lnTo>
                    <a:pt x="5" y="54"/>
                  </a:lnTo>
                  <a:lnTo>
                    <a:pt x="9" y="56"/>
                  </a:lnTo>
                  <a:lnTo>
                    <a:pt x="12" y="56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1" name="Freeform 228">
              <a:extLst>
                <a:ext uri="{FF2B5EF4-FFF2-40B4-BE49-F238E27FC236}">
                  <a16:creationId xmlns:a16="http://schemas.microsoft.com/office/drawing/2014/main" id="{66BB95AD-27F2-4AE9-F0B2-AC3911CD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2200" y="638175"/>
              <a:ext cx="128588" cy="25400"/>
            </a:xfrm>
            <a:custGeom>
              <a:avLst/>
              <a:gdLst>
                <a:gd name="T0" fmla="*/ 10 w 242"/>
                <a:gd name="T1" fmla="*/ 49 h 49"/>
                <a:gd name="T2" fmla="*/ 10 w 242"/>
                <a:gd name="T3" fmla="*/ 49 h 49"/>
                <a:gd name="T4" fmla="*/ 37 w 242"/>
                <a:gd name="T5" fmla="*/ 39 h 49"/>
                <a:gd name="T6" fmla="*/ 64 w 242"/>
                <a:gd name="T7" fmla="*/ 31 h 49"/>
                <a:gd name="T8" fmla="*/ 93 w 242"/>
                <a:gd name="T9" fmla="*/ 24 h 49"/>
                <a:gd name="T10" fmla="*/ 120 w 242"/>
                <a:gd name="T11" fmla="*/ 18 h 49"/>
                <a:gd name="T12" fmla="*/ 134 w 242"/>
                <a:gd name="T13" fmla="*/ 18 h 49"/>
                <a:gd name="T14" fmla="*/ 147 w 242"/>
                <a:gd name="T15" fmla="*/ 17 h 49"/>
                <a:gd name="T16" fmla="*/ 161 w 242"/>
                <a:gd name="T17" fmla="*/ 18 h 49"/>
                <a:gd name="T18" fmla="*/ 175 w 242"/>
                <a:gd name="T19" fmla="*/ 20 h 49"/>
                <a:gd name="T20" fmla="*/ 188 w 242"/>
                <a:gd name="T21" fmla="*/ 22 h 49"/>
                <a:gd name="T22" fmla="*/ 202 w 242"/>
                <a:gd name="T23" fmla="*/ 27 h 49"/>
                <a:gd name="T24" fmla="*/ 215 w 242"/>
                <a:gd name="T25" fmla="*/ 32 h 49"/>
                <a:gd name="T26" fmla="*/ 229 w 242"/>
                <a:gd name="T27" fmla="*/ 39 h 49"/>
                <a:gd name="T28" fmla="*/ 229 w 242"/>
                <a:gd name="T29" fmla="*/ 39 h 49"/>
                <a:gd name="T30" fmla="*/ 232 w 242"/>
                <a:gd name="T31" fmla="*/ 39 h 49"/>
                <a:gd name="T32" fmla="*/ 236 w 242"/>
                <a:gd name="T33" fmla="*/ 39 h 49"/>
                <a:gd name="T34" fmla="*/ 239 w 242"/>
                <a:gd name="T35" fmla="*/ 38 h 49"/>
                <a:gd name="T36" fmla="*/ 241 w 242"/>
                <a:gd name="T37" fmla="*/ 35 h 49"/>
                <a:gd name="T38" fmla="*/ 242 w 242"/>
                <a:gd name="T39" fmla="*/ 32 h 49"/>
                <a:gd name="T40" fmla="*/ 242 w 242"/>
                <a:gd name="T41" fmla="*/ 29 h 49"/>
                <a:gd name="T42" fmla="*/ 241 w 242"/>
                <a:gd name="T43" fmla="*/ 27 h 49"/>
                <a:gd name="T44" fmla="*/ 238 w 242"/>
                <a:gd name="T45" fmla="*/ 24 h 49"/>
                <a:gd name="T46" fmla="*/ 238 w 242"/>
                <a:gd name="T47" fmla="*/ 24 h 49"/>
                <a:gd name="T48" fmla="*/ 223 w 242"/>
                <a:gd name="T49" fmla="*/ 17 h 49"/>
                <a:gd name="T50" fmla="*/ 209 w 242"/>
                <a:gd name="T51" fmla="*/ 11 h 49"/>
                <a:gd name="T52" fmla="*/ 195 w 242"/>
                <a:gd name="T53" fmla="*/ 7 h 49"/>
                <a:gd name="T54" fmla="*/ 181 w 242"/>
                <a:gd name="T55" fmla="*/ 2 h 49"/>
                <a:gd name="T56" fmla="*/ 165 w 242"/>
                <a:gd name="T57" fmla="*/ 1 h 49"/>
                <a:gd name="T58" fmla="*/ 151 w 242"/>
                <a:gd name="T59" fmla="*/ 0 h 49"/>
                <a:gd name="T60" fmla="*/ 137 w 242"/>
                <a:gd name="T61" fmla="*/ 1 h 49"/>
                <a:gd name="T62" fmla="*/ 123 w 242"/>
                <a:gd name="T63" fmla="*/ 1 h 49"/>
                <a:gd name="T64" fmla="*/ 93 w 242"/>
                <a:gd name="T65" fmla="*/ 7 h 49"/>
                <a:gd name="T66" fmla="*/ 64 w 242"/>
                <a:gd name="T67" fmla="*/ 14 h 49"/>
                <a:gd name="T68" fmla="*/ 34 w 242"/>
                <a:gd name="T69" fmla="*/ 22 h 49"/>
                <a:gd name="T70" fmla="*/ 6 w 242"/>
                <a:gd name="T71" fmla="*/ 32 h 49"/>
                <a:gd name="T72" fmla="*/ 6 w 242"/>
                <a:gd name="T73" fmla="*/ 32 h 49"/>
                <a:gd name="T74" fmla="*/ 3 w 242"/>
                <a:gd name="T75" fmla="*/ 35 h 49"/>
                <a:gd name="T76" fmla="*/ 0 w 242"/>
                <a:gd name="T77" fmla="*/ 37 h 49"/>
                <a:gd name="T78" fmla="*/ 0 w 242"/>
                <a:gd name="T79" fmla="*/ 41 h 49"/>
                <a:gd name="T80" fmla="*/ 0 w 242"/>
                <a:gd name="T81" fmla="*/ 44 h 49"/>
                <a:gd name="T82" fmla="*/ 2 w 242"/>
                <a:gd name="T83" fmla="*/ 47 h 49"/>
                <a:gd name="T84" fmla="*/ 3 w 242"/>
                <a:gd name="T85" fmla="*/ 48 h 49"/>
                <a:gd name="T86" fmla="*/ 6 w 242"/>
                <a:gd name="T87" fmla="*/ 49 h 49"/>
                <a:gd name="T88" fmla="*/ 10 w 242"/>
                <a:gd name="T89" fmla="*/ 49 h 49"/>
                <a:gd name="T90" fmla="*/ 10 w 242"/>
                <a:gd name="T9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2" h="49">
                  <a:moveTo>
                    <a:pt x="10" y="49"/>
                  </a:moveTo>
                  <a:lnTo>
                    <a:pt x="10" y="49"/>
                  </a:lnTo>
                  <a:lnTo>
                    <a:pt x="37" y="39"/>
                  </a:lnTo>
                  <a:lnTo>
                    <a:pt x="64" y="31"/>
                  </a:lnTo>
                  <a:lnTo>
                    <a:pt x="93" y="24"/>
                  </a:lnTo>
                  <a:lnTo>
                    <a:pt x="120" y="18"/>
                  </a:lnTo>
                  <a:lnTo>
                    <a:pt x="134" y="18"/>
                  </a:lnTo>
                  <a:lnTo>
                    <a:pt x="147" y="17"/>
                  </a:lnTo>
                  <a:lnTo>
                    <a:pt x="161" y="18"/>
                  </a:lnTo>
                  <a:lnTo>
                    <a:pt x="175" y="20"/>
                  </a:lnTo>
                  <a:lnTo>
                    <a:pt x="188" y="22"/>
                  </a:lnTo>
                  <a:lnTo>
                    <a:pt x="202" y="27"/>
                  </a:lnTo>
                  <a:lnTo>
                    <a:pt x="215" y="32"/>
                  </a:lnTo>
                  <a:lnTo>
                    <a:pt x="229" y="39"/>
                  </a:lnTo>
                  <a:lnTo>
                    <a:pt x="229" y="39"/>
                  </a:lnTo>
                  <a:lnTo>
                    <a:pt x="232" y="39"/>
                  </a:lnTo>
                  <a:lnTo>
                    <a:pt x="236" y="39"/>
                  </a:lnTo>
                  <a:lnTo>
                    <a:pt x="239" y="38"/>
                  </a:lnTo>
                  <a:lnTo>
                    <a:pt x="241" y="35"/>
                  </a:lnTo>
                  <a:lnTo>
                    <a:pt x="242" y="32"/>
                  </a:lnTo>
                  <a:lnTo>
                    <a:pt x="242" y="29"/>
                  </a:lnTo>
                  <a:lnTo>
                    <a:pt x="241" y="27"/>
                  </a:lnTo>
                  <a:lnTo>
                    <a:pt x="238" y="24"/>
                  </a:lnTo>
                  <a:lnTo>
                    <a:pt x="238" y="24"/>
                  </a:lnTo>
                  <a:lnTo>
                    <a:pt x="223" y="17"/>
                  </a:lnTo>
                  <a:lnTo>
                    <a:pt x="209" y="11"/>
                  </a:lnTo>
                  <a:lnTo>
                    <a:pt x="195" y="7"/>
                  </a:lnTo>
                  <a:lnTo>
                    <a:pt x="181" y="2"/>
                  </a:lnTo>
                  <a:lnTo>
                    <a:pt x="165" y="1"/>
                  </a:lnTo>
                  <a:lnTo>
                    <a:pt x="151" y="0"/>
                  </a:lnTo>
                  <a:lnTo>
                    <a:pt x="137" y="1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64" y="14"/>
                  </a:lnTo>
                  <a:lnTo>
                    <a:pt x="34" y="2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3" y="35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10" y="49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2" name="Freeform 229">
              <a:extLst>
                <a:ext uri="{FF2B5EF4-FFF2-40B4-BE49-F238E27FC236}">
                  <a16:creationId xmlns:a16="http://schemas.microsoft.com/office/drawing/2014/main" id="{D7F694AA-BCA3-6ACE-9583-74FF65D2D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4050" y="674688"/>
              <a:ext cx="46038" cy="90488"/>
            </a:xfrm>
            <a:custGeom>
              <a:avLst/>
              <a:gdLst>
                <a:gd name="T0" fmla="*/ 30 w 87"/>
                <a:gd name="T1" fmla="*/ 15 h 170"/>
                <a:gd name="T2" fmla="*/ 30 w 87"/>
                <a:gd name="T3" fmla="*/ 15 h 170"/>
                <a:gd name="T4" fmla="*/ 22 w 87"/>
                <a:gd name="T5" fmla="*/ 7 h 170"/>
                <a:gd name="T6" fmla="*/ 13 w 87"/>
                <a:gd name="T7" fmla="*/ 0 h 170"/>
                <a:gd name="T8" fmla="*/ 13 w 87"/>
                <a:gd name="T9" fmla="*/ 0 h 170"/>
                <a:gd name="T10" fmla="*/ 9 w 87"/>
                <a:gd name="T11" fmla="*/ 0 h 170"/>
                <a:gd name="T12" fmla="*/ 5 w 87"/>
                <a:gd name="T13" fmla="*/ 1 h 170"/>
                <a:gd name="T14" fmla="*/ 2 w 87"/>
                <a:gd name="T15" fmla="*/ 4 h 170"/>
                <a:gd name="T16" fmla="*/ 0 w 87"/>
                <a:gd name="T17" fmla="*/ 8 h 170"/>
                <a:gd name="T18" fmla="*/ 0 w 87"/>
                <a:gd name="T19" fmla="*/ 8 h 170"/>
                <a:gd name="T20" fmla="*/ 2 w 87"/>
                <a:gd name="T21" fmla="*/ 18 h 170"/>
                <a:gd name="T22" fmla="*/ 3 w 87"/>
                <a:gd name="T23" fmla="*/ 30 h 170"/>
                <a:gd name="T24" fmla="*/ 9 w 87"/>
                <a:gd name="T25" fmla="*/ 51 h 170"/>
                <a:gd name="T26" fmla="*/ 17 w 87"/>
                <a:gd name="T27" fmla="*/ 71 h 170"/>
                <a:gd name="T28" fmla="*/ 27 w 87"/>
                <a:gd name="T29" fmla="*/ 89 h 170"/>
                <a:gd name="T30" fmla="*/ 50 w 87"/>
                <a:gd name="T31" fmla="*/ 128 h 170"/>
                <a:gd name="T32" fmla="*/ 61 w 87"/>
                <a:gd name="T33" fmla="*/ 146 h 170"/>
                <a:gd name="T34" fmla="*/ 71 w 87"/>
                <a:gd name="T35" fmla="*/ 166 h 170"/>
                <a:gd name="T36" fmla="*/ 71 w 87"/>
                <a:gd name="T37" fmla="*/ 166 h 170"/>
                <a:gd name="T38" fmla="*/ 74 w 87"/>
                <a:gd name="T39" fmla="*/ 169 h 170"/>
                <a:gd name="T40" fmla="*/ 77 w 87"/>
                <a:gd name="T41" fmla="*/ 170 h 170"/>
                <a:gd name="T42" fmla="*/ 80 w 87"/>
                <a:gd name="T43" fmla="*/ 170 h 170"/>
                <a:gd name="T44" fmla="*/ 83 w 87"/>
                <a:gd name="T45" fmla="*/ 169 h 170"/>
                <a:gd name="T46" fmla="*/ 86 w 87"/>
                <a:gd name="T47" fmla="*/ 166 h 170"/>
                <a:gd name="T48" fmla="*/ 87 w 87"/>
                <a:gd name="T49" fmla="*/ 163 h 170"/>
                <a:gd name="T50" fmla="*/ 87 w 87"/>
                <a:gd name="T51" fmla="*/ 160 h 170"/>
                <a:gd name="T52" fmla="*/ 87 w 87"/>
                <a:gd name="T53" fmla="*/ 157 h 170"/>
                <a:gd name="T54" fmla="*/ 87 w 87"/>
                <a:gd name="T55" fmla="*/ 157 h 170"/>
                <a:gd name="T56" fmla="*/ 77 w 87"/>
                <a:gd name="T57" fmla="*/ 139 h 170"/>
                <a:gd name="T58" fmla="*/ 66 w 87"/>
                <a:gd name="T59" fmla="*/ 122 h 170"/>
                <a:gd name="T60" fmla="*/ 44 w 87"/>
                <a:gd name="T61" fmla="*/ 85 h 170"/>
                <a:gd name="T62" fmla="*/ 34 w 87"/>
                <a:gd name="T63" fmla="*/ 66 h 170"/>
                <a:gd name="T64" fmla="*/ 26 w 87"/>
                <a:gd name="T65" fmla="*/ 48 h 170"/>
                <a:gd name="T66" fmla="*/ 20 w 87"/>
                <a:gd name="T67" fmla="*/ 28 h 170"/>
                <a:gd name="T68" fmla="*/ 19 w 87"/>
                <a:gd name="T69" fmla="*/ 18 h 170"/>
                <a:gd name="T70" fmla="*/ 17 w 87"/>
                <a:gd name="T71" fmla="*/ 8 h 170"/>
                <a:gd name="T72" fmla="*/ 17 w 87"/>
                <a:gd name="T73" fmla="*/ 8 h 170"/>
                <a:gd name="T74" fmla="*/ 5 w 87"/>
                <a:gd name="T75" fmla="*/ 15 h 170"/>
                <a:gd name="T76" fmla="*/ 5 w 87"/>
                <a:gd name="T77" fmla="*/ 15 h 170"/>
                <a:gd name="T78" fmla="*/ 15 w 87"/>
                <a:gd name="T79" fmla="*/ 24 h 170"/>
                <a:gd name="T80" fmla="*/ 15 w 87"/>
                <a:gd name="T81" fmla="*/ 24 h 170"/>
                <a:gd name="T82" fmla="*/ 17 w 87"/>
                <a:gd name="T83" fmla="*/ 25 h 170"/>
                <a:gd name="T84" fmla="*/ 20 w 87"/>
                <a:gd name="T85" fmla="*/ 27 h 170"/>
                <a:gd name="T86" fmla="*/ 25 w 87"/>
                <a:gd name="T87" fmla="*/ 27 h 170"/>
                <a:gd name="T88" fmla="*/ 27 w 87"/>
                <a:gd name="T89" fmla="*/ 25 h 170"/>
                <a:gd name="T90" fmla="*/ 30 w 87"/>
                <a:gd name="T91" fmla="*/ 24 h 170"/>
                <a:gd name="T92" fmla="*/ 32 w 87"/>
                <a:gd name="T93" fmla="*/ 21 h 170"/>
                <a:gd name="T94" fmla="*/ 32 w 87"/>
                <a:gd name="T95" fmla="*/ 18 h 170"/>
                <a:gd name="T96" fmla="*/ 30 w 87"/>
                <a:gd name="T97" fmla="*/ 15 h 170"/>
                <a:gd name="T98" fmla="*/ 30 w 87"/>
                <a:gd name="T99" fmla="*/ 1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70">
                  <a:moveTo>
                    <a:pt x="30" y="15"/>
                  </a:moveTo>
                  <a:lnTo>
                    <a:pt x="30" y="15"/>
                  </a:lnTo>
                  <a:lnTo>
                    <a:pt x="2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8"/>
                  </a:lnTo>
                  <a:lnTo>
                    <a:pt x="3" y="30"/>
                  </a:lnTo>
                  <a:lnTo>
                    <a:pt x="9" y="51"/>
                  </a:lnTo>
                  <a:lnTo>
                    <a:pt x="17" y="71"/>
                  </a:lnTo>
                  <a:lnTo>
                    <a:pt x="27" y="89"/>
                  </a:lnTo>
                  <a:lnTo>
                    <a:pt x="50" y="128"/>
                  </a:lnTo>
                  <a:lnTo>
                    <a:pt x="61" y="146"/>
                  </a:lnTo>
                  <a:lnTo>
                    <a:pt x="71" y="166"/>
                  </a:lnTo>
                  <a:lnTo>
                    <a:pt x="71" y="166"/>
                  </a:lnTo>
                  <a:lnTo>
                    <a:pt x="74" y="169"/>
                  </a:lnTo>
                  <a:lnTo>
                    <a:pt x="77" y="170"/>
                  </a:lnTo>
                  <a:lnTo>
                    <a:pt x="80" y="170"/>
                  </a:lnTo>
                  <a:lnTo>
                    <a:pt x="83" y="169"/>
                  </a:lnTo>
                  <a:lnTo>
                    <a:pt x="86" y="166"/>
                  </a:lnTo>
                  <a:lnTo>
                    <a:pt x="87" y="163"/>
                  </a:lnTo>
                  <a:lnTo>
                    <a:pt x="87" y="160"/>
                  </a:lnTo>
                  <a:lnTo>
                    <a:pt x="87" y="157"/>
                  </a:lnTo>
                  <a:lnTo>
                    <a:pt x="87" y="157"/>
                  </a:lnTo>
                  <a:lnTo>
                    <a:pt x="77" y="139"/>
                  </a:lnTo>
                  <a:lnTo>
                    <a:pt x="66" y="122"/>
                  </a:lnTo>
                  <a:lnTo>
                    <a:pt x="44" y="85"/>
                  </a:lnTo>
                  <a:lnTo>
                    <a:pt x="34" y="66"/>
                  </a:lnTo>
                  <a:lnTo>
                    <a:pt x="26" y="48"/>
                  </a:lnTo>
                  <a:lnTo>
                    <a:pt x="20" y="28"/>
                  </a:lnTo>
                  <a:lnTo>
                    <a:pt x="19" y="1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7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7" y="25"/>
                  </a:lnTo>
                  <a:lnTo>
                    <a:pt x="30" y="24"/>
                  </a:lnTo>
                  <a:lnTo>
                    <a:pt x="32" y="21"/>
                  </a:lnTo>
                  <a:lnTo>
                    <a:pt x="32" y="18"/>
                  </a:lnTo>
                  <a:lnTo>
                    <a:pt x="30" y="15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3" name="Freeform 230">
              <a:extLst>
                <a:ext uri="{FF2B5EF4-FFF2-40B4-BE49-F238E27FC236}">
                  <a16:creationId xmlns:a16="http://schemas.microsoft.com/office/drawing/2014/main" id="{86F93964-F52A-ADB5-9C89-32BDA78B4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1438" y="649288"/>
              <a:ext cx="31750" cy="106363"/>
            </a:xfrm>
            <a:custGeom>
              <a:avLst/>
              <a:gdLst>
                <a:gd name="T0" fmla="*/ 33 w 58"/>
                <a:gd name="T1" fmla="*/ 35 h 203"/>
                <a:gd name="T2" fmla="*/ 36 w 58"/>
                <a:gd name="T3" fmla="*/ 24 h 203"/>
                <a:gd name="T4" fmla="*/ 44 w 58"/>
                <a:gd name="T5" fmla="*/ 14 h 203"/>
                <a:gd name="T6" fmla="*/ 31 w 58"/>
                <a:gd name="T7" fmla="*/ 14 h 203"/>
                <a:gd name="T8" fmla="*/ 39 w 58"/>
                <a:gd name="T9" fmla="*/ 24 h 203"/>
                <a:gd name="T10" fmla="*/ 41 w 58"/>
                <a:gd name="T11" fmla="*/ 45 h 203"/>
                <a:gd name="T12" fmla="*/ 40 w 58"/>
                <a:gd name="T13" fmla="*/ 70 h 203"/>
                <a:gd name="T14" fmla="*/ 33 w 58"/>
                <a:gd name="T15" fmla="*/ 102 h 203"/>
                <a:gd name="T16" fmla="*/ 29 w 58"/>
                <a:gd name="T17" fmla="*/ 114 h 203"/>
                <a:gd name="T18" fmla="*/ 14 w 58"/>
                <a:gd name="T19" fmla="*/ 146 h 203"/>
                <a:gd name="T20" fmla="*/ 2 w 58"/>
                <a:gd name="T21" fmla="*/ 180 h 203"/>
                <a:gd name="T22" fmla="*/ 0 w 58"/>
                <a:gd name="T23" fmla="*/ 192 h 203"/>
                <a:gd name="T24" fmla="*/ 2 w 58"/>
                <a:gd name="T25" fmla="*/ 199 h 203"/>
                <a:gd name="T26" fmla="*/ 6 w 58"/>
                <a:gd name="T27" fmla="*/ 202 h 203"/>
                <a:gd name="T28" fmla="*/ 13 w 58"/>
                <a:gd name="T29" fmla="*/ 202 h 203"/>
                <a:gd name="T30" fmla="*/ 16 w 58"/>
                <a:gd name="T31" fmla="*/ 196 h 203"/>
                <a:gd name="T32" fmla="*/ 17 w 58"/>
                <a:gd name="T33" fmla="*/ 187 h 203"/>
                <a:gd name="T34" fmla="*/ 27 w 58"/>
                <a:gd name="T35" fmla="*/ 163 h 203"/>
                <a:gd name="T36" fmla="*/ 43 w 58"/>
                <a:gd name="T37" fmla="*/ 132 h 203"/>
                <a:gd name="T38" fmla="*/ 46 w 58"/>
                <a:gd name="T39" fmla="*/ 121 h 203"/>
                <a:gd name="T40" fmla="*/ 53 w 58"/>
                <a:gd name="T41" fmla="*/ 87 h 203"/>
                <a:gd name="T42" fmla="*/ 57 w 58"/>
                <a:gd name="T43" fmla="*/ 65 h 203"/>
                <a:gd name="T44" fmla="*/ 58 w 58"/>
                <a:gd name="T45" fmla="*/ 43 h 203"/>
                <a:gd name="T46" fmla="*/ 56 w 58"/>
                <a:gd name="T47" fmla="*/ 21 h 203"/>
                <a:gd name="T48" fmla="*/ 44 w 58"/>
                <a:gd name="T49" fmla="*/ 3 h 203"/>
                <a:gd name="T50" fmla="*/ 41 w 58"/>
                <a:gd name="T51" fmla="*/ 0 h 203"/>
                <a:gd name="T52" fmla="*/ 34 w 58"/>
                <a:gd name="T53" fmla="*/ 0 h 203"/>
                <a:gd name="T54" fmla="*/ 31 w 58"/>
                <a:gd name="T55" fmla="*/ 3 h 203"/>
                <a:gd name="T56" fmla="*/ 21 w 58"/>
                <a:gd name="T57" fmla="*/ 16 h 203"/>
                <a:gd name="T58" fmla="*/ 17 w 58"/>
                <a:gd name="T59" fmla="*/ 31 h 203"/>
                <a:gd name="T60" fmla="*/ 17 w 58"/>
                <a:gd name="T61" fmla="*/ 34 h 203"/>
                <a:gd name="T62" fmla="*/ 20 w 58"/>
                <a:gd name="T63" fmla="*/ 40 h 203"/>
                <a:gd name="T64" fmla="*/ 27 w 58"/>
                <a:gd name="T65" fmla="*/ 41 h 203"/>
                <a:gd name="T66" fmla="*/ 31 w 58"/>
                <a:gd name="T67" fmla="*/ 38 h 203"/>
                <a:gd name="T68" fmla="*/ 33 w 58"/>
                <a:gd name="T69" fmla="*/ 3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203">
                  <a:moveTo>
                    <a:pt x="33" y="35"/>
                  </a:moveTo>
                  <a:lnTo>
                    <a:pt x="33" y="35"/>
                  </a:lnTo>
                  <a:lnTo>
                    <a:pt x="34" y="30"/>
                  </a:lnTo>
                  <a:lnTo>
                    <a:pt x="36" y="24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9" y="24"/>
                  </a:lnTo>
                  <a:lnTo>
                    <a:pt x="41" y="34"/>
                  </a:lnTo>
                  <a:lnTo>
                    <a:pt x="41" y="45"/>
                  </a:lnTo>
                  <a:lnTo>
                    <a:pt x="41" y="58"/>
                  </a:lnTo>
                  <a:lnTo>
                    <a:pt x="40" y="70"/>
                  </a:lnTo>
                  <a:lnTo>
                    <a:pt x="37" y="81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29" y="114"/>
                  </a:lnTo>
                  <a:lnTo>
                    <a:pt x="24" y="125"/>
                  </a:lnTo>
                  <a:lnTo>
                    <a:pt x="14" y="146"/>
                  </a:lnTo>
                  <a:lnTo>
                    <a:pt x="6" y="169"/>
                  </a:lnTo>
                  <a:lnTo>
                    <a:pt x="2" y="18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6" y="202"/>
                  </a:lnTo>
                  <a:lnTo>
                    <a:pt x="10" y="203"/>
                  </a:lnTo>
                  <a:lnTo>
                    <a:pt x="13" y="202"/>
                  </a:lnTo>
                  <a:lnTo>
                    <a:pt x="14" y="200"/>
                  </a:lnTo>
                  <a:lnTo>
                    <a:pt x="16" y="196"/>
                  </a:lnTo>
                  <a:lnTo>
                    <a:pt x="16" y="196"/>
                  </a:lnTo>
                  <a:lnTo>
                    <a:pt x="17" y="187"/>
                  </a:lnTo>
                  <a:lnTo>
                    <a:pt x="20" y="179"/>
                  </a:lnTo>
                  <a:lnTo>
                    <a:pt x="27" y="163"/>
                  </a:lnTo>
                  <a:lnTo>
                    <a:pt x="36" y="148"/>
                  </a:lnTo>
                  <a:lnTo>
                    <a:pt x="43" y="132"/>
                  </a:lnTo>
                  <a:lnTo>
                    <a:pt x="43" y="132"/>
                  </a:lnTo>
                  <a:lnTo>
                    <a:pt x="46" y="121"/>
                  </a:lnTo>
                  <a:lnTo>
                    <a:pt x="48" y="109"/>
                  </a:lnTo>
                  <a:lnTo>
                    <a:pt x="53" y="87"/>
                  </a:lnTo>
                  <a:lnTo>
                    <a:pt x="53" y="87"/>
                  </a:lnTo>
                  <a:lnTo>
                    <a:pt x="57" y="65"/>
                  </a:lnTo>
                  <a:lnTo>
                    <a:pt x="58" y="54"/>
                  </a:lnTo>
                  <a:lnTo>
                    <a:pt x="58" y="43"/>
                  </a:lnTo>
                  <a:lnTo>
                    <a:pt x="57" y="31"/>
                  </a:lnTo>
                  <a:lnTo>
                    <a:pt x="56" y="21"/>
                  </a:lnTo>
                  <a:lnTo>
                    <a:pt x="51" y="1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6" y="8"/>
                  </a:lnTo>
                  <a:lnTo>
                    <a:pt x="21" y="16"/>
                  </a:lnTo>
                  <a:lnTo>
                    <a:pt x="19" y="2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4"/>
                  </a:lnTo>
                  <a:lnTo>
                    <a:pt x="19" y="37"/>
                  </a:lnTo>
                  <a:lnTo>
                    <a:pt x="20" y="40"/>
                  </a:lnTo>
                  <a:lnTo>
                    <a:pt x="24" y="41"/>
                  </a:lnTo>
                  <a:lnTo>
                    <a:pt x="27" y="41"/>
                  </a:lnTo>
                  <a:lnTo>
                    <a:pt x="30" y="41"/>
                  </a:lnTo>
                  <a:lnTo>
                    <a:pt x="31" y="38"/>
                  </a:lnTo>
                  <a:lnTo>
                    <a:pt x="33" y="35"/>
                  </a:lnTo>
                  <a:lnTo>
                    <a:pt x="33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4" name="Freeform 231">
              <a:extLst>
                <a:ext uri="{FF2B5EF4-FFF2-40B4-BE49-F238E27FC236}">
                  <a16:creationId xmlns:a16="http://schemas.microsoft.com/office/drawing/2014/main" id="{05C6F229-0BA0-0DA5-97C1-BDF8F22C0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488" y="768350"/>
              <a:ext cx="49213" cy="149225"/>
            </a:xfrm>
            <a:custGeom>
              <a:avLst/>
              <a:gdLst>
                <a:gd name="T0" fmla="*/ 47 w 93"/>
                <a:gd name="T1" fmla="*/ 9 h 280"/>
                <a:gd name="T2" fmla="*/ 47 w 93"/>
                <a:gd name="T3" fmla="*/ 9 h 280"/>
                <a:gd name="T4" fmla="*/ 46 w 93"/>
                <a:gd name="T5" fmla="*/ 37 h 280"/>
                <a:gd name="T6" fmla="*/ 40 w 93"/>
                <a:gd name="T7" fmla="*/ 66 h 280"/>
                <a:gd name="T8" fmla="*/ 33 w 93"/>
                <a:gd name="T9" fmla="*/ 94 h 280"/>
                <a:gd name="T10" fmla="*/ 24 w 93"/>
                <a:gd name="T11" fmla="*/ 121 h 280"/>
                <a:gd name="T12" fmla="*/ 24 w 93"/>
                <a:gd name="T13" fmla="*/ 121 h 280"/>
                <a:gd name="T14" fmla="*/ 9 w 93"/>
                <a:gd name="T15" fmla="*/ 161 h 280"/>
                <a:gd name="T16" fmla="*/ 3 w 93"/>
                <a:gd name="T17" fmla="*/ 181 h 280"/>
                <a:gd name="T18" fmla="*/ 2 w 93"/>
                <a:gd name="T19" fmla="*/ 192 h 280"/>
                <a:gd name="T20" fmla="*/ 0 w 93"/>
                <a:gd name="T21" fmla="*/ 202 h 280"/>
                <a:gd name="T22" fmla="*/ 0 w 93"/>
                <a:gd name="T23" fmla="*/ 202 h 280"/>
                <a:gd name="T24" fmla="*/ 0 w 93"/>
                <a:gd name="T25" fmla="*/ 211 h 280"/>
                <a:gd name="T26" fmla="*/ 2 w 93"/>
                <a:gd name="T27" fmla="*/ 218 h 280"/>
                <a:gd name="T28" fmla="*/ 5 w 93"/>
                <a:gd name="T29" fmla="*/ 225 h 280"/>
                <a:gd name="T30" fmla="*/ 7 w 93"/>
                <a:gd name="T31" fmla="*/ 232 h 280"/>
                <a:gd name="T32" fmla="*/ 12 w 93"/>
                <a:gd name="T33" fmla="*/ 237 h 280"/>
                <a:gd name="T34" fmla="*/ 16 w 93"/>
                <a:gd name="T35" fmla="*/ 243 h 280"/>
                <a:gd name="T36" fmla="*/ 27 w 93"/>
                <a:gd name="T37" fmla="*/ 253 h 280"/>
                <a:gd name="T38" fmla="*/ 40 w 93"/>
                <a:gd name="T39" fmla="*/ 262 h 280"/>
                <a:gd name="T40" fmla="*/ 54 w 93"/>
                <a:gd name="T41" fmla="*/ 269 h 280"/>
                <a:gd name="T42" fmla="*/ 68 w 93"/>
                <a:gd name="T43" fmla="*/ 276 h 280"/>
                <a:gd name="T44" fmla="*/ 83 w 93"/>
                <a:gd name="T45" fmla="*/ 280 h 280"/>
                <a:gd name="T46" fmla="*/ 83 w 93"/>
                <a:gd name="T47" fmla="*/ 280 h 280"/>
                <a:gd name="T48" fmla="*/ 86 w 93"/>
                <a:gd name="T49" fmla="*/ 280 h 280"/>
                <a:gd name="T50" fmla="*/ 88 w 93"/>
                <a:gd name="T51" fmla="*/ 280 h 280"/>
                <a:gd name="T52" fmla="*/ 91 w 93"/>
                <a:gd name="T53" fmla="*/ 277 h 280"/>
                <a:gd name="T54" fmla="*/ 93 w 93"/>
                <a:gd name="T55" fmla="*/ 274 h 280"/>
                <a:gd name="T56" fmla="*/ 93 w 93"/>
                <a:gd name="T57" fmla="*/ 272 h 280"/>
                <a:gd name="T58" fmla="*/ 93 w 93"/>
                <a:gd name="T59" fmla="*/ 269 h 280"/>
                <a:gd name="T60" fmla="*/ 90 w 93"/>
                <a:gd name="T61" fmla="*/ 266 h 280"/>
                <a:gd name="T62" fmla="*/ 87 w 93"/>
                <a:gd name="T63" fmla="*/ 264 h 280"/>
                <a:gd name="T64" fmla="*/ 87 w 93"/>
                <a:gd name="T65" fmla="*/ 264 h 280"/>
                <a:gd name="T66" fmla="*/ 70 w 93"/>
                <a:gd name="T67" fmla="*/ 257 h 280"/>
                <a:gd name="T68" fmla="*/ 54 w 93"/>
                <a:gd name="T69" fmla="*/ 250 h 280"/>
                <a:gd name="T70" fmla="*/ 41 w 93"/>
                <a:gd name="T71" fmla="*/ 242 h 280"/>
                <a:gd name="T72" fmla="*/ 30 w 93"/>
                <a:gd name="T73" fmla="*/ 232 h 280"/>
                <a:gd name="T74" fmla="*/ 27 w 93"/>
                <a:gd name="T75" fmla="*/ 226 h 280"/>
                <a:gd name="T76" fmla="*/ 23 w 93"/>
                <a:gd name="T77" fmla="*/ 219 h 280"/>
                <a:gd name="T78" fmla="*/ 20 w 93"/>
                <a:gd name="T79" fmla="*/ 213 h 280"/>
                <a:gd name="T80" fmla="*/ 19 w 93"/>
                <a:gd name="T81" fmla="*/ 206 h 280"/>
                <a:gd name="T82" fmla="*/ 19 w 93"/>
                <a:gd name="T83" fmla="*/ 198 h 280"/>
                <a:gd name="T84" fmla="*/ 19 w 93"/>
                <a:gd name="T85" fmla="*/ 189 h 280"/>
                <a:gd name="T86" fmla="*/ 20 w 93"/>
                <a:gd name="T87" fmla="*/ 181 h 280"/>
                <a:gd name="T88" fmla="*/ 23 w 93"/>
                <a:gd name="T89" fmla="*/ 171 h 280"/>
                <a:gd name="T90" fmla="*/ 23 w 93"/>
                <a:gd name="T91" fmla="*/ 171 h 280"/>
                <a:gd name="T92" fmla="*/ 37 w 93"/>
                <a:gd name="T93" fmla="*/ 131 h 280"/>
                <a:gd name="T94" fmla="*/ 50 w 93"/>
                <a:gd name="T95" fmla="*/ 91 h 280"/>
                <a:gd name="T96" fmla="*/ 56 w 93"/>
                <a:gd name="T97" fmla="*/ 71 h 280"/>
                <a:gd name="T98" fmla="*/ 60 w 93"/>
                <a:gd name="T99" fmla="*/ 51 h 280"/>
                <a:gd name="T100" fmla="*/ 63 w 93"/>
                <a:gd name="T101" fmla="*/ 30 h 280"/>
                <a:gd name="T102" fmla="*/ 64 w 93"/>
                <a:gd name="T103" fmla="*/ 9 h 280"/>
                <a:gd name="T104" fmla="*/ 64 w 93"/>
                <a:gd name="T105" fmla="*/ 9 h 280"/>
                <a:gd name="T106" fmla="*/ 64 w 93"/>
                <a:gd name="T107" fmla="*/ 5 h 280"/>
                <a:gd name="T108" fmla="*/ 63 w 93"/>
                <a:gd name="T109" fmla="*/ 3 h 280"/>
                <a:gd name="T110" fmla="*/ 60 w 93"/>
                <a:gd name="T111" fmla="*/ 2 h 280"/>
                <a:gd name="T112" fmla="*/ 56 w 93"/>
                <a:gd name="T113" fmla="*/ 0 h 280"/>
                <a:gd name="T114" fmla="*/ 53 w 93"/>
                <a:gd name="T115" fmla="*/ 2 h 280"/>
                <a:gd name="T116" fmla="*/ 50 w 93"/>
                <a:gd name="T117" fmla="*/ 3 h 280"/>
                <a:gd name="T118" fmla="*/ 49 w 93"/>
                <a:gd name="T119" fmla="*/ 5 h 280"/>
                <a:gd name="T120" fmla="*/ 47 w 93"/>
                <a:gd name="T121" fmla="*/ 9 h 280"/>
                <a:gd name="T122" fmla="*/ 47 w 93"/>
                <a:gd name="T123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" h="280">
                  <a:moveTo>
                    <a:pt x="47" y="9"/>
                  </a:moveTo>
                  <a:lnTo>
                    <a:pt x="47" y="9"/>
                  </a:lnTo>
                  <a:lnTo>
                    <a:pt x="46" y="37"/>
                  </a:lnTo>
                  <a:lnTo>
                    <a:pt x="40" y="66"/>
                  </a:lnTo>
                  <a:lnTo>
                    <a:pt x="33" y="94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9" y="161"/>
                  </a:lnTo>
                  <a:lnTo>
                    <a:pt x="3" y="181"/>
                  </a:lnTo>
                  <a:lnTo>
                    <a:pt x="2" y="19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2" y="218"/>
                  </a:lnTo>
                  <a:lnTo>
                    <a:pt x="5" y="225"/>
                  </a:lnTo>
                  <a:lnTo>
                    <a:pt x="7" y="232"/>
                  </a:lnTo>
                  <a:lnTo>
                    <a:pt x="12" y="237"/>
                  </a:lnTo>
                  <a:lnTo>
                    <a:pt x="16" y="243"/>
                  </a:lnTo>
                  <a:lnTo>
                    <a:pt x="27" y="253"/>
                  </a:lnTo>
                  <a:lnTo>
                    <a:pt x="40" y="262"/>
                  </a:lnTo>
                  <a:lnTo>
                    <a:pt x="54" y="269"/>
                  </a:lnTo>
                  <a:lnTo>
                    <a:pt x="68" y="276"/>
                  </a:lnTo>
                  <a:lnTo>
                    <a:pt x="83" y="280"/>
                  </a:lnTo>
                  <a:lnTo>
                    <a:pt x="83" y="280"/>
                  </a:lnTo>
                  <a:lnTo>
                    <a:pt x="86" y="280"/>
                  </a:lnTo>
                  <a:lnTo>
                    <a:pt x="88" y="280"/>
                  </a:lnTo>
                  <a:lnTo>
                    <a:pt x="91" y="277"/>
                  </a:lnTo>
                  <a:lnTo>
                    <a:pt x="93" y="274"/>
                  </a:lnTo>
                  <a:lnTo>
                    <a:pt x="93" y="272"/>
                  </a:lnTo>
                  <a:lnTo>
                    <a:pt x="93" y="269"/>
                  </a:lnTo>
                  <a:lnTo>
                    <a:pt x="90" y="266"/>
                  </a:lnTo>
                  <a:lnTo>
                    <a:pt x="87" y="264"/>
                  </a:lnTo>
                  <a:lnTo>
                    <a:pt x="87" y="264"/>
                  </a:lnTo>
                  <a:lnTo>
                    <a:pt x="70" y="257"/>
                  </a:lnTo>
                  <a:lnTo>
                    <a:pt x="54" y="250"/>
                  </a:lnTo>
                  <a:lnTo>
                    <a:pt x="41" y="242"/>
                  </a:lnTo>
                  <a:lnTo>
                    <a:pt x="30" y="232"/>
                  </a:lnTo>
                  <a:lnTo>
                    <a:pt x="27" y="226"/>
                  </a:lnTo>
                  <a:lnTo>
                    <a:pt x="23" y="219"/>
                  </a:lnTo>
                  <a:lnTo>
                    <a:pt x="20" y="213"/>
                  </a:lnTo>
                  <a:lnTo>
                    <a:pt x="19" y="206"/>
                  </a:lnTo>
                  <a:lnTo>
                    <a:pt x="19" y="198"/>
                  </a:lnTo>
                  <a:lnTo>
                    <a:pt x="19" y="189"/>
                  </a:lnTo>
                  <a:lnTo>
                    <a:pt x="20" y="181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31"/>
                  </a:lnTo>
                  <a:lnTo>
                    <a:pt x="50" y="91"/>
                  </a:lnTo>
                  <a:lnTo>
                    <a:pt x="56" y="71"/>
                  </a:lnTo>
                  <a:lnTo>
                    <a:pt x="60" y="51"/>
                  </a:lnTo>
                  <a:lnTo>
                    <a:pt x="63" y="30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3" y="2"/>
                  </a:lnTo>
                  <a:lnTo>
                    <a:pt x="50" y="3"/>
                  </a:lnTo>
                  <a:lnTo>
                    <a:pt x="49" y="5"/>
                  </a:lnTo>
                  <a:lnTo>
                    <a:pt x="47" y="9"/>
                  </a:lnTo>
                  <a:lnTo>
                    <a:pt x="4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5" name="Freeform 232">
              <a:extLst>
                <a:ext uri="{FF2B5EF4-FFF2-40B4-BE49-F238E27FC236}">
                  <a16:creationId xmlns:a16="http://schemas.microsoft.com/office/drawing/2014/main" id="{4FE6C298-07E0-F137-80BA-34DE08114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738" y="971550"/>
              <a:ext cx="141288" cy="33338"/>
            </a:xfrm>
            <a:custGeom>
              <a:avLst/>
              <a:gdLst>
                <a:gd name="T0" fmla="*/ 4 w 267"/>
                <a:gd name="T1" fmla="*/ 30 h 64"/>
                <a:gd name="T2" fmla="*/ 4 w 267"/>
                <a:gd name="T3" fmla="*/ 30 h 64"/>
                <a:gd name="T4" fmla="*/ 37 w 267"/>
                <a:gd name="T5" fmla="*/ 44 h 64"/>
                <a:gd name="T6" fmla="*/ 54 w 267"/>
                <a:gd name="T7" fmla="*/ 50 h 64"/>
                <a:gd name="T8" fmla="*/ 71 w 267"/>
                <a:gd name="T9" fmla="*/ 56 h 64"/>
                <a:gd name="T10" fmla="*/ 88 w 267"/>
                <a:gd name="T11" fmla="*/ 59 h 64"/>
                <a:gd name="T12" fmla="*/ 105 w 267"/>
                <a:gd name="T13" fmla="*/ 63 h 64"/>
                <a:gd name="T14" fmla="*/ 122 w 267"/>
                <a:gd name="T15" fmla="*/ 64 h 64"/>
                <a:gd name="T16" fmla="*/ 139 w 267"/>
                <a:gd name="T17" fmla="*/ 64 h 64"/>
                <a:gd name="T18" fmla="*/ 156 w 267"/>
                <a:gd name="T19" fmla="*/ 64 h 64"/>
                <a:gd name="T20" fmla="*/ 173 w 267"/>
                <a:gd name="T21" fmla="*/ 61 h 64"/>
                <a:gd name="T22" fmla="*/ 189 w 267"/>
                <a:gd name="T23" fmla="*/ 59 h 64"/>
                <a:gd name="T24" fmla="*/ 206 w 267"/>
                <a:gd name="T25" fmla="*/ 53 h 64"/>
                <a:gd name="T26" fmla="*/ 222 w 267"/>
                <a:gd name="T27" fmla="*/ 47 h 64"/>
                <a:gd name="T28" fmla="*/ 236 w 267"/>
                <a:gd name="T29" fmla="*/ 39 h 64"/>
                <a:gd name="T30" fmla="*/ 252 w 267"/>
                <a:gd name="T31" fmla="*/ 27 h 64"/>
                <a:gd name="T32" fmla="*/ 266 w 267"/>
                <a:gd name="T33" fmla="*/ 16 h 64"/>
                <a:gd name="T34" fmla="*/ 266 w 267"/>
                <a:gd name="T35" fmla="*/ 16 h 64"/>
                <a:gd name="T36" fmla="*/ 267 w 267"/>
                <a:gd name="T37" fmla="*/ 12 h 64"/>
                <a:gd name="T38" fmla="*/ 267 w 267"/>
                <a:gd name="T39" fmla="*/ 9 h 64"/>
                <a:gd name="T40" fmla="*/ 267 w 267"/>
                <a:gd name="T41" fmla="*/ 6 h 64"/>
                <a:gd name="T42" fmla="*/ 264 w 267"/>
                <a:gd name="T43" fmla="*/ 3 h 64"/>
                <a:gd name="T44" fmla="*/ 263 w 267"/>
                <a:gd name="T45" fmla="*/ 2 h 64"/>
                <a:gd name="T46" fmla="*/ 260 w 267"/>
                <a:gd name="T47" fmla="*/ 0 h 64"/>
                <a:gd name="T48" fmla="*/ 256 w 267"/>
                <a:gd name="T49" fmla="*/ 2 h 64"/>
                <a:gd name="T50" fmla="*/ 253 w 267"/>
                <a:gd name="T51" fmla="*/ 3 h 64"/>
                <a:gd name="T52" fmla="*/ 253 w 267"/>
                <a:gd name="T53" fmla="*/ 3 h 64"/>
                <a:gd name="T54" fmla="*/ 240 w 267"/>
                <a:gd name="T55" fmla="*/ 15 h 64"/>
                <a:gd name="T56" fmla="*/ 227 w 267"/>
                <a:gd name="T57" fmla="*/ 25 h 64"/>
                <a:gd name="T58" fmla="*/ 213 w 267"/>
                <a:gd name="T59" fmla="*/ 32 h 64"/>
                <a:gd name="T60" fmla="*/ 199 w 267"/>
                <a:gd name="T61" fmla="*/ 39 h 64"/>
                <a:gd name="T62" fmla="*/ 183 w 267"/>
                <a:gd name="T63" fmla="*/ 43 h 64"/>
                <a:gd name="T64" fmla="*/ 168 w 267"/>
                <a:gd name="T65" fmla="*/ 46 h 64"/>
                <a:gd name="T66" fmla="*/ 152 w 267"/>
                <a:gd name="T67" fmla="*/ 47 h 64"/>
                <a:gd name="T68" fmla="*/ 137 w 267"/>
                <a:gd name="T69" fmla="*/ 49 h 64"/>
                <a:gd name="T70" fmla="*/ 121 w 267"/>
                <a:gd name="T71" fmla="*/ 47 h 64"/>
                <a:gd name="T72" fmla="*/ 105 w 267"/>
                <a:gd name="T73" fmla="*/ 46 h 64"/>
                <a:gd name="T74" fmla="*/ 90 w 267"/>
                <a:gd name="T75" fmla="*/ 43 h 64"/>
                <a:gd name="T76" fmla="*/ 74 w 267"/>
                <a:gd name="T77" fmla="*/ 39 h 64"/>
                <a:gd name="T78" fmla="*/ 43 w 267"/>
                <a:gd name="T79" fmla="*/ 29 h 64"/>
                <a:gd name="T80" fmla="*/ 13 w 267"/>
                <a:gd name="T81" fmla="*/ 15 h 64"/>
                <a:gd name="T82" fmla="*/ 13 w 267"/>
                <a:gd name="T83" fmla="*/ 15 h 64"/>
                <a:gd name="T84" fmla="*/ 10 w 267"/>
                <a:gd name="T85" fmla="*/ 15 h 64"/>
                <a:gd name="T86" fmla="*/ 7 w 267"/>
                <a:gd name="T87" fmla="*/ 15 h 64"/>
                <a:gd name="T88" fmla="*/ 4 w 267"/>
                <a:gd name="T89" fmla="*/ 16 h 64"/>
                <a:gd name="T90" fmla="*/ 2 w 267"/>
                <a:gd name="T91" fmla="*/ 19 h 64"/>
                <a:gd name="T92" fmla="*/ 0 w 267"/>
                <a:gd name="T93" fmla="*/ 22 h 64"/>
                <a:gd name="T94" fmla="*/ 0 w 267"/>
                <a:gd name="T95" fmla="*/ 25 h 64"/>
                <a:gd name="T96" fmla="*/ 2 w 267"/>
                <a:gd name="T97" fmla="*/ 27 h 64"/>
                <a:gd name="T98" fmla="*/ 4 w 267"/>
                <a:gd name="T99" fmla="*/ 30 h 64"/>
                <a:gd name="T100" fmla="*/ 4 w 267"/>
                <a:gd name="T10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64">
                  <a:moveTo>
                    <a:pt x="4" y="30"/>
                  </a:moveTo>
                  <a:lnTo>
                    <a:pt x="4" y="30"/>
                  </a:lnTo>
                  <a:lnTo>
                    <a:pt x="37" y="44"/>
                  </a:lnTo>
                  <a:lnTo>
                    <a:pt x="54" y="50"/>
                  </a:lnTo>
                  <a:lnTo>
                    <a:pt x="71" y="56"/>
                  </a:lnTo>
                  <a:lnTo>
                    <a:pt x="88" y="59"/>
                  </a:lnTo>
                  <a:lnTo>
                    <a:pt x="105" y="63"/>
                  </a:lnTo>
                  <a:lnTo>
                    <a:pt x="122" y="64"/>
                  </a:lnTo>
                  <a:lnTo>
                    <a:pt x="139" y="64"/>
                  </a:lnTo>
                  <a:lnTo>
                    <a:pt x="156" y="64"/>
                  </a:lnTo>
                  <a:lnTo>
                    <a:pt x="173" y="61"/>
                  </a:lnTo>
                  <a:lnTo>
                    <a:pt x="189" y="59"/>
                  </a:lnTo>
                  <a:lnTo>
                    <a:pt x="206" y="53"/>
                  </a:lnTo>
                  <a:lnTo>
                    <a:pt x="222" y="47"/>
                  </a:lnTo>
                  <a:lnTo>
                    <a:pt x="236" y="39"/>
                  </a:lnTo>
                  <a:lnTo>
                    <a:pt x="252" y="27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267" y="12"/>
                  </a:lnTo>
                  <a:lnTo>
                    <a:pt x="267" y="9"/>
                  </a:lnTo>
                  <a:lnTo>
                    <a:pt x="267" y="6"/>
                  </a:lnTo>
                  <a:lnTo>
                    <a:pt x="264" y="3"/>
                  </a:lnTo>
                  <a:lnTo>
                    <a:pt x="263" y="2"/>
                  </a:lnTo>
                  <a:lnTo>
                    <a:pt x="260" y="0"/>
                  </a:lnTo>
                  <a:lnTo>
                    <a:pt x="256" y="2"/>
                  </a:lnTo>
                  <a:lnTo>
                    <a:pt x="253" y="3"/>
                  </a:lnTo>
                  <a:lnTo>
                    <a:pt x="253" y="3"/>
                  </a:lnTo>
                  <a:lnTo>
                    <a:pt x="240" y="15"/>
                  </a:lnTo>
                  <a:lnTo>
                    <a:pt x="227" y="25"/>
                  </a:lnTo>
                  <a:lnTo>
                    <a:pt x="213" y="32"/>
                  </a:lnTo>
                  <a:lnTo>
                    <a:pt x="199" y="39"/>
                  </a:lnTo>
                  <a:lnTo>
                    <a:pt x="183" y="43"/>
                  </a:lnTo>
                  <a:lnTo>
                    <a:pt x="168" y="46"/>
                  </a:lnTo>
                  <a:lnTo>
                    <a:pt x="152" y="47"/>
                  </a:lnTo>
                  <a:lnTo>
                    <a:pt x="137" y="49"/>
                  </a:lnTo>
                  <a:lnTo>
                    <a:pt x="121" y="47"/>
                  </a:lnTo>
                  <a:lnTo>
                    <a:pt x="105" y="46"/>
                  </a:lnTo>
                  <a:lnTo>
                    <a:pt x="90" y="43"/>
                  </a:lnTo>
                  <a:lnTo>
                    <a:pt x="74" y="39"/>
                  </a:lnTo>
                  <a:lnTo>
                    <a:pt x="43" y="29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0" y="15"/>
                  </a:lnTo>
                  <a:lnTo>
                    <a:pt x="7" y="15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4" y="30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6" name="Freeform 233">
              <a:extLst>
                <a:ext uri="{FF2B5EF4-FFF2-40B4-BE49-F238E27FC236}">
                  <a16:creationId xmlns:a16="http://schemas.microsoft.com/office/drawing/2014/main" id="{D4A07CF1-A058-6115-3D78-2FDACD123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13" y="725488"/>
              <a:ext cx="38100" cy="65088"/>
            </a:xfrm>
            <a:custGeom>
              <a:avLst/>
              <a:gdLst>
                <a:gd name="T0" fmla="*/ 73 w 73"/>
                <a:gd name="T1" fmla="*/ 61 h 121"/>
                <a:gd name="T2" fmla="*/ 73 w 73"/>
                <a:gd name="T3" fmla="*/ 61 h 121"/>
                <a:gd name="T4" fmla="*/ 71 w 73"/>
                <a:gd name="T5" fmla="*/ 73 h 121"/>
                <a:gd name="T6" fmla="*/ 70 w 73"/>
                <a:gd name="T7" fmla="*/ 84 h 121"/>
                <a:gd name="T8" fmla="*/ 67 w 73"/>
                <a:gd name="T9" fmla="*/ 94 h 121"/>
                <a:gd name="T10" fmla="*/ 63 w 73"/>
                <a:gd name="T11" fmla="*/ 104 h 121"/>
                <a:gd name="T12" fmla="*/ 57 w 73"/>
                <a:gd name="T13" fmla="*/ 111 h 121"/>
                <a:gd name="T14" fmla="*/ 50 w 73"/>
                <a:gd name="T15" fmla="*/ 117 h 121"/>
                <a:gd name="T16" fmla="*/ 44 w 73"/>
                <a:gd name="T17" fmla="*/ 120 h 121"/>
                <a:gd name="T18" fmla="*/ 37 w 73"/>
                <a:gd name="T19" fmla="*/ 121 h 121"/>
                <a:gd name="T20" fmla="*/ 37 w 73"/>
                <a:gd name="T21" fmla="*/ 121 h 121"/>
                <a:gd name="T22" fmla="*/ 29 w 73"/>
                <a:gd name="T23" fmla="*/ 120 h 121"/>
                <a:gd name="T24" fmla="*/ 23 w 73"/>
                <a:gd name="T25" fmla="*/ 117 h 121"/>
                <a:gd name="T26" fmla="*/ 16 w 73"/>
                <a:gd name="T27" fmla="*/ 111 h 121"/>
                <a:gd name="T28" fmla="*/ 10 w 73"/>
                <a:gd name="T29" fmla="*/ 104 h 121"/>
                <a:gd name="T30" fmla="*/ 6 w 73"/>
                <a:gd name="T31" fmla="*/ 94 h 121"/>
                <a:gd name="T32" fmla="*/ 3 w 73"/>
                <a:gd name="T33" fmla="*/ 84 h 121"/>
                <a:gd name="T34" fmla="*/ 2 w 73"/>
                <a:gd name="T35" fmla="*/ 73 h 121"/>
                <a:gd name="T36" fmla="*/ 0 w 73"/>
                <a:gd name="T37" fmla="*/ 61 h 121"/>
                <a:gd name="T38" fmla="*/ 0 w 73"/>
                <a:gd name="T39" fmla="*/ 61 h 121"/>
                <a:gd name="T40" fmla="*/ 2 w 73"/>
                <a:gd name="T41" fmla="*/ 49 h 121"/>
                <a:gd name="T42" fmla="*/ 3 w 73"/>
                <a:gd name="T43" fmla="*/ 37 h 121"/>
                <a:gd name="T44" fmla="*/ 6 w 73"/>
                <a:gd name="T45" fmla="*/ 27 h 121"/>
                <a:gd name="T46" fmla="*/ 10 w 73"/>
                <a:gd name="T47" fmla="*/ 17 h 121"/>
                <a:gd name="T48" fmla="*/ 16 w 73"/>
                <a:gd name="T49" fmla="*/ 10 h 121"/>
                <a:gd name="T50" fmla="*/ 23 w 73"/>
                <a:gd name="T51" fmla="*/ 5 h 121"/>
                <a:gd name="T52" fmla="*/ 29 w 73"/>
                <a:gd name="T53" fmla="*/ 2 h 121"/>
                <a:gd name="T54" fmla="*/ 37 w 73"/>
                <a:gd name="T55" fmla="*/ 0 h 121"/>
                <a:gd name="T56" fmla="*/ 37 w 73"/>
                <a:gd name="T57" fmla="*/ 0 h 121"/>
                <a:gd name="T58" fmla="*/ 44 w 73"/>
                <a:gd name="T59" fmla="*/ 2 h 121"/>
                <a:gd name="T60" fmla="*/ 50 w 73"/>
                <a:gd name="T61" fmla="*/ 5 h 121"/>
                <a:gd name="T62" fmla="*/ 57 w 73"/>
                <a:gd name="T63" fmla="*/ 10 h 121"/>
                <a:gd name="T64" fmla="*/ 63 w 73"/>
                <a:gd name="T65" fmla="*/ 17 h 121"/>
                <a:gd name="T66" fmla="*/ 67 w 73"/>
                <a:gd name="T67" fmla="*/ 27 h 121"/>
                <a:gd name="T68" fmla="*/ 70 w 73"/>
                <a:gd name="T69" fmla="*/ 37 h 121"/>
                <a:gd name="T70" fmla="*/ 71 w 73"/>
                <a:gd name="T71" fmla="*/ 49 h 121"/>
                <a:gd name="T72" fmla="*/ 73 w 73"/>
                <a:gd name="T73" fmla="*/ 61 h 121"/>
                <a:gd name="T74" fmla="*/ 73 w 73"/>
                <a:gd name="T7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121">
                  <a:moveTo>
                    <a:pt x="73" y="61"/>
                  </a:moveTo>
                  <a:lnTo>
                    <a:pt x="73" y="61"/>
                  </a:lnTo>
                  <a:lnTo>
                    <a:pt x="71" y="73"/>
                  </a:lnTo>
                  <a:lnTo>
                    <a:pt x="70" y="84"/>
                  </a:lnTo>
                  <a:lnTo>
                    <a:pt x="67" y="94"/>
                  </a:lnTo>
                  <a:lnTo>
                    <a:pt x="63" y="104"/>
                  </a:lnTo>
                  <a:lnTo>
                    <a:pt x="57" y="111"/>
                  </a:lnTo>
                  <a:lnTo>
                    <a:pt x="50" y="117"/>
                  </a:lnTo>
                  <a:lnTo>
                    <a:pt x="44" y="120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29" y="120"/>
                  </a:lnTo>
                  <a:lnTo>
                    <a:pt x="23" y="117"/>
                  </a:lnTo>
                  <a:lnTo>
                    <a:pt x="16" y="111"/>
                  </a:lnTo>
                  <a:lnTo>
                    <a:pt x="10" y="104"/>
                  </a:lnTo>
                  <a:lnTo>
                    <a:pt x="6" y="94"/>
                  </a:lnTo>
                  <a:lnTo>
                    <a:pt x="3" y="84"/>
                  </a:lnTo>
                  <a:lnTo>
                    <a:pt x="2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" y="49"/>
                  </a:lnTo>
                  <a:lnTo>
                    <a:pt x="3" y="37"/>
                  </a:lnTo>
                  <a:lnTo>
                    <a:pt x="6" y="27"/>
                  </a:lnTo>
                  <a:lnTo>
                    <a:pt x="10" y="17"/>
                  </a:lnTo>
                  <a:lnTo>
                    <a:pt x="16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7" y="10"/>
                  </a:lnTo>
                  <a:lnTo>
                    <a:pt x="63" y="17"/>
                  </a:lnTo>
                  <a:lnTo>
                    <a:pt x="67" y="27"/>
                  </a:lnTo>
                  <a:lnTo>
                    <a:pt x="70" y="37"/>
                  </a:lnTo>
                  <a:lnTo>
                    <a:pt x="71" y="49"/>
                  </a:lnTo>
                  <a:lnTo>
                    <a:pt x="73" y="61"/>
                  </a:lnTo>
                  <a:lnTo>
                    <a:pt x="73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7" name="Freeform 234">
              <a:extLst>
                <a:ext uri="{FF2B5EF4-FFF2-40B4-BE49-F238E27FC236}">
                  <a16:creationId xmlns:a16="http://schemas.microsoft.com/office/drawing/2014/main" id="{1E59A25E-40B2-ECE3-2AF5-7A6D1B275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728663"/>
              <a:ext cx="38100" cy="65088"/>
            </a:xfrm>
            <a:custGeom>
              <a:avLst/>
              <a:gdLst>
                <a:gd name="T0" fmla="*/ 72 w 72"/>
                <a:gd name="T1" fmla="*/ 61 h 121"/>
                <a:gd name="T2" fmla="*/ 72 w 72"/>
                <a:gd name="T3" fmla="*/ 61 h 121"/>
                <a:gd name="T4" fmla="*/ 71 w 72"/>
                <a:gd name="T5" fmla="*/ 72 h 121"/>
                <a:gd name="T6" fmla="*/ 69 w 72"/>
                <a:gd name="T7" fmla="*/ 84 h 121"/>
                <a:gd name="T8" fmla="*/ 67 w 72"/>
                <a:gd name="T9" fmla="*/ 94 h 121"/>
                <a:gd name="T10" fmla="*/ 62 w 72"/>
                <a:gd name="T11" fmla="*/ 104 h 121"/>
                <a:gd name="T12" fmla="*/ 57 w 72"/>
                <a:gd name="T13" fmla="*/ 111 h 121"/>
                <a:gd name="T14" fmla="*/ 49 w 72"/>
                <a:gd name="T15" fmla="*/ 116 h 121"/>
                <a:gd name="T16" fmla="*/ 44 w 72"/>
                <a:gd name="T17" fmla="*/ 119 h 121"/>
                <a:gd name="T18" fmla="*/ 37 w 72"/>
                <a:gd name="T19" fmla="*/ 121 h 121"/>
                <a:gd name="T20" fmla="*/ 37 w 72"/>
                <a:gd name="T21" fmla="*/ 121 h 121"/>
                <a:gd name="T22" fmla="*/ 28 w 72"/>
                <a:gd name="T23" fmla="*/ 119 h 121"/>
                <a:gd name="T24" fmla="*/ 22 w 72"/>
                <a:gd name="T25" fmla="*/ 116 h 121"/>
                <a:gd name="T26" fmla="*/ 15 w 72"/>
                <a:gd name="T27" fmla="*/ 111 h 121"/>
                <a:gd name="T28" fmla="*/ 10 w 72"/>
                <a:gd name="T29" fmla="*/ 104 h 121"/>
                <a:gd name="T30" fmla="*/ 5 w 72"/>
                <a:gd name="T31" fmla="*/ 94 h 121"/>
                <a:gd name="T32" fmla="*/ 3 w 72"/>
                <a:gd name="T33" fmla="*/ 84 h 121"/>
                <a:gd name="T34" fmla="*/ 1 w 72"/>
                <a:gd name="T35" fmla="*/ 72 h 121"/>
                <a:gd name="T36" fmla="*/ 0 w 72"/>
                <a:gd name="T37" fmla="*/ 61 h 121"/>
                <a:gd name="T38" fmla="*/ 0 w 72"/>
                <a:gd name="T39" fmla="*/ 61 h 121"/>
                <a:gd name="T40" fmla="*/ 1 w 72"/>
                <a:gd name="T41" fmla="*/ 48 h 121"/>
                <a:gd name="T42" fmla="*/ 3 w 72"/>
                <a:gd name="T43" fmla="*/ 37 h 121"/>
                <a:gd name="T44" fmla="*/ 5 w 72"/>
                <a:gd name="T45" fmla="*/ 27 h 121"/>
                <a:gd name="T46" fmla="*/ 10 w 72"/>
                <a:gd name="T47" fmla="*/ 17 h 121"/>
                <a:gd name="T48" fmla="*/ 15 w 72"/>
                <a:gd name="T49" fmla="*/ 10 h 121"/>
                <a:gd name="T50" fmla="*/ 22 w 72"/>
                <a:gd name="T51" fmla="*/ 4 h 121"/>
                <a:gd name="T52" fmla="*/ 28 w 72"/>
                <a:gd name="T53" fmla="*/ 1 h 121"/>
                <a:gd name="T54" fmla="*/ 37 w 72"/>
                <a:gd name="T55" fmla="*/ 0 h 121"/>
                <a:gd name="T56" fmla="*/ 37 w 72"/>
                <a:gd name="T57" fmla="*/ 0 h 121"/>
                <a:gd name="T58" fmla="*/ 44 w 72"/>
                <a:gd name="T59" fmla="*/ 1 h 121"/>
                <a:gd name="T60" fmla="*/ 49 w 72"/>
                <a:gd name="T61" fmla="*/ 4 h 121"/>
                <a:gd name="T62" fmla="*/ 57 w 72"/>
                <a:gd name="T63" fmla="*/ 10 h 121"/>
                <a:gd name="T64" fmla="*/ 62 w 72"/>
                <a:gd name="T65" fmla="*/ 17 h 121"/>
                <a:gd name="T66" fmla="*/ 67 w 72"/>
                <a:gd name="T67" fmla="*/ 27 h 121"/>
                <a:gd name="T68" fmla="*/ 69 w 72"/>
                <a:gd name="T69" fmla="*/ 37 h 121"/>
                <a:gd name="T70" fmla="*/ 71 w 72"/>
                <a:gd name="T71" fmla="*/ 48 h 121"/>
                <a:gd name="T72" fmla="*/ 72 w 72"/>
                <a:gd name="T73" fmla="*/ 61 h 121"/>
                <a:gd name="T74" fmla="*/ 72 w 72"/>
                <a:gd name="T7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121">
                  <a:moveTo>
                    <a:pt x="72" y="61"/>
                  </a:moveTo>
                  <a:lnTo>
                    <a:pt x="72" y="61"/>
                  </a:lnTo>
                  <a:lnTo>
                    <a:pt x="71" y="72"/>
                  </a:lnTo>
                  <a:lnTo>
                    <a:pt x="69" y="84"/>
                  </a:lnTo>
                  <a:lnTo>
                    <a:pt x="67" y="94"/>
                  </a:lnTo>
                  <a:lnTo>
                    <a:pt x="62" y="104"/>
                  </a:lnTo>
                  <a:lnTo>
                    <a:pt x="57" y="111"/>
                  </a:lnTo>
                  <a:lnTo>
                    <a:pt x="49" y="116"/>
                  </a:lnTo>
                  <a:lnTo>
                    <a:pt x="44" y="119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28" y="119"/>
                  </a:lnTo>
                  <a:lnTo>
                    <a:pt x="22" y="116"/>
                  </a:lnTo>
                  <a:lnTo>
                    <a:pt x="15" y="111"/>
                  </a:lnTo>
                  <a:lnTo>
                    <a:pt x="10" y="104"/>
                  </a:lnTo>
                  <a:lnTo>
                    <a:pt x="5" y="94"/>
                  </a:lnTo>
                  <a:lnTo>
                    <a:pt x="3" y="84"/>
                  </a:lnTo>
                  <a:lnTo>
                    <a:pt x="1" y="7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8"/>
                  </a:lnTo>
                  <a:lnTo>
                    <a:pt x="3" y="37"/>
                  </a:lnTo>
                  <a:lnTo>
                    <a:pt x="5" y="27"/>
                  </a:lnTo>
                  <a:lnTo>
                    <a:pt x="10" y="17"/>
                  </a:lnTo>
                  <a:lnTo>
                    <a:pt x="15" y="10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49" y="4"/>
                  </a:lnTo>
                  <a:lnTo>
                    <a:pt x="57" y="10"/>
                  </a:lnTo>
                  <a:lnTo>
                    <a:pt x="62" y="17"/>
                  </a:lnTo>
                  <a:lnTo>
                    <a:pt x="67" y="27"/>
                  </a:lnTo>
                  <a:lnTo>
                    <a:pt x="69" y="37"/>
                  </a:lnTo>
                  <a:lnTo>
                    <a:pt x="71" y="48"/>
                  </a:lnTo>
                  <a:lnTo>
                    <a:pt x="72" y="61"/>
                  </a:lnTo>
                  <a:lnTo>
                    <a:pt x="7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8" name="Freeform 235">
              <a:extLst>
                <a:ext uri="{FF2B5EF4-FFF2-40B4-BE49-F238E27FC236}">
                  <a16:creationId xmlns:a16="http://schemas.microsoft.com/office/drawing/2014/main" id="{3AA02C73-79CF-FBE1-60CD-20FA1F90A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75" y="1600200"/>
              <a:ext cx="157163" cy="106363"/>
            </a:xfrm>
            <a:custGeom>
              <a:avLst/>
              <a:gdLst>
                <a:gd name="T0" fmla="*/ 101 w 297"/>
                <a:gd name="T1" fmla="*/ 178 h 202"/>
                <a:gd name="T2" fmla="*/ 110 w 297"/>
                <a:gd name="T3" fmla="*/ 151 h 202"/>
                <a:gd name="T4" fmla="*/ 124 w 297"/>
                <a:gd name="T5" fmla="*/ 133 h 202"/>
                <a:gd name="T6" fmla="*/ 144 w 297"/>
                <a:gd name="T7" fmla="*/ 123 h 202"/>
                <a:gd name="T8" fmla="*/ 167 w 297"/>
                <a:gd name="T9" fmla="*/ 117 h 202"/>
                <a:gd name="T10" fmla="*/ 216 w 297"/>
                <a:gd name="T11" fmla="*/ 113 h 202"/>
                <a:gd name="T12" fmla="*/ 253 w 297"/>
                <a:gd name="T13" fmla="*/ 107 h 202"/>
                <a:gd name="T14" fmla="*/ 266 w 297"/>
                <a:gd name="T15" fmla="*/ 104 h 202"/>
                <a:gd name="T16" fmla="*/ 280 w 297"/>
                <a:gd name="T17" fmla="*/ 97 h 202"/>
                <a:gd name="T18" fmla="*/ 292 w 297"/>
                <a:gd name="T19" fmla="*/ 87 h 202"/>
                <a:gd name="T20" fmla="*/ 296 w 297"/>
                <a:gd name="T21" fmla="*/ 76 h 202"/>
                <a:gd name="T22" fmla="*/ 297 w 297"/>
                <a:gd name="T23" fmla="*/ 63 h 202"/>
                <a:gd name="T24" fmla="*/ 295 w 297"/>
                <a:gd name="T25" fmla="*/ 52 h 202"/>
                <a:gd name="T26" fmla="*/ 289 w 297"/>
                <a:gd name="T27" fmla="*/ 39 h 202"/>
                <a:gd name="T28" fmla="*/ 266 w 297"/>
                <a:gd name="T29" fmla="*/ 19 h 202"/>
                <a:gd name="T30" fmla="*/ 256 w 297"/>
                <a:gd name="T31" fmla="*/ 15 h 202"/>
                <a:gd name="T32" fmla="*/ 232 w 297"/>
                <a:gd name="T33" fmla="*/ 6 h 202"/>
                <a:gd name="T34" fmla="*/ 195 w 297"/>
                <a:gd name="T35" fmla="*/ 2 h 202"/>
                <a:gd name="T36" fmla="*/ 171 w 297"/>
                <a:gd name="T37" fmla="*/ 0 h 202"/>
                <a:gd name="T38" fmla="*/ 121 w 297"/>
                <a:gd name="T39" fmla="*/ 5 h 202"/>
                <a:gd name="T40" fmla="*/ 86 w 297"/>
                <a:gd name="T41" fmla="*/ 15 h 202"/>
                <a:gd name="T42" fmla="*/ 74 w 297"/>
                <a:gd name="T43" fmla="*/ 20 h 202"/>
                <a:gd name="T44" fmla="*/ 54 w 297"/>
                <a:gd name="T45" fmla="*/ 33 h 202"/>
                <a:gd name="T46" fmla="*/ 37 w 297"/>
                <a:gd name="T47" fmla="*/ 52 h 202"/>
                <a:gd name="T48" fmla="*/ 26 w 297"/>
                <a:gd name="T49" fmla="*/ 73 h 202"/>
                <a:gd name="T50" fmla="*/ 17 w 297"/>
                <a:gd name="T51" fmla="*/ 96 h 202"/>
                <a:gd name="T52" fmla="*/ 6 w 297"/>
                <a:gd name="T53" fmla="*/ 145 h 202"/>
                <a:gd name="T54" fmla="*/ 0 w 297"/>
                <a:gd name="T55" fmla="*/ 194 h 202"/>
                <a:gd name="T56" fmla="*/ 2 w 297"/>
                <a:gd name="T57" fmla="*/ 199 h 202"/>
                <a:gd name="T58" fmla="*/ 7 w 297"/>
                <a:gd name="T59" fmla="*/ 202 h 202"/>
                <a:gd name="T60" fmla="*/ 15 w 297"/>
                <a:gd name="T61" fmla="*/ 199 h 202"/>
                <a:gd name="T62" fmla="*/ 17 w 297"/>
                <a:gd name="T63" fmla="*/ 194 h 202"/>
                <a:gd name="T64" fmla="*/ 23 w 297"/>
                <a:gd name="T65" fmla="*/ 147 h 202"/>
                <a:gd name="T66" fmla="*/ 33 w 297"/>
                <a:gd name="T67" fmla="*/ 101 h 202"/>
                <a:gd name="T68" fmla="*/ 43 w 297"/>
                <a:gd name="T69" fmla="*/ 80 h 202"/>
                <a:gd name="T70" fmla="*/ 54 w 297"/>
                <a:gd name="T71" fmla="*/ 62 h 202"/>
                <a:gd name="T72" fmla="*/ 70 w 297"/>
                <a:gd name="T73" fmla="*/ 44 h 202"/>
                <a:gd name="T74" fmla="*/ 90 w 297"/>
                <a:gd name="T75" fmla="*/ 32 h 202"/>
                <a:gd name="T76" fmla="*/ 101 w 297"/>
                <a:gd name="T77" fmla="*/ 26 h 202"/>
                <a:gd name="T78" fmla="*/ 125 w 297"/>
                <a:gd name="T79" fmla="*/ 20 h 202"/>
                <a:gd name="T80" fmla="*/ 162 w 297"/>
                <a:gd name="T81" fmla="*/ 17 h 202"/>
                <a:gd name="T82" fmla="*/ 188 w 297"/>
                <a:gd name="T83" fmla="*/ 19 h 202"/>
                <a:gd name="T84" fmla="*/ 222 w 297"/>
                <a:gd name="T85" fmla="*/ 23 h 202"/>
                <a:gd name="T86" fmla="*/ 245 w 297"/>
                <a:gd name="T87" fmla="*/ 29 h 202"/>
                <a:gd name="T88" fmla="*/ 266 w 297"/>
                <a:gd name="T89" fmla="*/ 39 h 202"/>
                <a:gd name="T90" fmla="*/ 275 w 297"/>
                <a:gd name="T91" fmla="*/ 47 h 202"/>
                <a:gd name="T92" fmla="*/ 282 w 297"/>
                <a:gd name="T93" fmla="*/ 57 h 202"/>
                <a:gd name="T94" fmla="*/ 283 w 297"/>
                <a:gd name="T95" fmla="*/ 66 h 202"/>
                <a:gd name="T96" fmla="*/ 279 w 297"/>
                <a:gd name="T97" fmla="*/ 73 h 202"/>
                <a:gd name="T98" fmla="*/ 263 w 297"/>
                <a:gd name="T99" fmla="*/ 86 h 202"/>
                <a:gd name="T100" fmla="*/ 242 w 297"/>
                <a:gd name="T101" fmla="*/ 93 h 202"/>
                <a:gd name="T102" fmla="*/ 233 w 297"/>
                <a:gd name="T103" fmla="*/ 94 h 202"/>
                <a:gd name="T104" fmla="*/ 198 w 297"/>
                <a:gd name="T105" fmla="*/ 97 h 202"/>
                <a:gd name="T106" fmla="*/ 162 w 297"/>
                <a:gd name="T107" fmla="*/ 100 h 202"/>
                <a:gd name="T108" fmla="*/ 147 w 297"/>
                <a:gd name="T109" fmla="*/ 103 h 202"/>
                <a:gd name="T110" fmla="*/ 121 w 297"/>
                <a:gd name="T111" fmla="*/ 114 h 202"/>
                <a:gd name="T112" fmla="*/ 101 w 297"/>
                <a:gd name="T113" fmla="*/ 133 h 202"/>
                <a:gd name="T114" fmla="*/ 88 w 297"/>
                <a:gd name="T115" fmla="*/ 158 h 202"/>
                <a:gd name="T116" fmla="*/ 84 w 297"/>
                <a:gd name="T117" fmla="*/ 174 h 202"/>
                <a:gd name="T118" fmla="*/ 86 w 297"/>
                <a:gd name="T119" fmla="*/ 181 h 202"/>
                <a:gd name="T120" fmla="*/ 91 w 297"/>
                <a:gd name="T121" fmla="*/ 184 h 202"/>
                <a:gd name="T122" fmla="*/ 97 w 297"/>
                <a:gd name="T123" fmla="*/ 184 h 202"/>
                <a:gd name="T124" fmla="*/ 101 w 297"/>
                <a:gd name="T125" fmla="*/ 17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7" h="202">
                  <a:moveTo>
                    <a:pt x="101" y="178"/>
                  </a:moveTo>
                  <a:lnTo>
                    <a:pt x="101" y="178"/>
                  </a:lnTo>
                  <a:lnTo>
                    <a:pt x="104" y="164"/>
                  </a:lnTo>
                  <a:lnTo>
                    <a:pt x="110" y="151"/>
                  </a:lnTo>
                  <a:lnTo>
                    <a:pt x="117" y="141"/>
                  </a:lnTo>
                  <a:lnTo>
                    <a:pt x="124" y="133"/>
                  </a:lnTo>
                  <a:lnTo>
                    <a:pt x="134" y="127"/>
                  </a:lnTo>
                  <a:lnTo>
                    <a:pt x="144" y="123"/>
                  </a:lnTo>
                  <a:lnTo>
                    <a:pt x="155" y="120"/>
                  </a:lnTo>
                  <a:lnTo>
                    <a:pt x="167" y="117"/>
                  </a:lnTo>
                  <a:lnTo>
                    <a:pt x="191" y="114"/>
                  </a:lnTo>
                  <a:lnTo>
                    <a:pt x="216" y="113"/>
                  </a:lnTo>
                  <a:lnTo>
                    <a:pt x="242" y="110"/>
                  </a:lnTo>
                  <a:lnTo>
                    <a:pt x="253" y="107"/>
                  </a:lnTo>
                  <a:lnTo>
                    <a:pt x="266" y="104"/>
                  </a:lnTo>
                  <a:lnTo>
                    <a:pt x="266" y="104"/>
                  </a:lnTo>
                  <a:lnTo>
                    <a:pt x="273" y="101"/>
                  </a:lnTo>
                  <a:lnTo>
                    <a:pt x="280" y="97"/>
                  </a:lnTo>
                  <a:lnTo>
                    <a:pt x="286" y="91"/>
                  </a:lnTo>
                  <a:lnTo>
                    <a:pt x="292" y="87"/>
                  </a:lnTo>
                  <a:lnTo>
                    <a:pt x="295" y="81"/>
                  </a:lnTo>
                  <a:lnTo>
                    <a:pt x="296" y="76"/>
                  </a:lnTo>
                  <a:lnTo>
                    <a:pt x="297" y="70"/>
                  </a:lnTo>
                  <a:lnTo>
                    <a:pt x="297" y="63"/>
                  </a:lnTo>
                  <a:lnTo>
                    <a:pt x="297" y="57"/>
                  </a:lnTo>
                  <a:lnTo>
                    <a:pt x="295" y="52"/>
                  </a:lnTo>
                  <a:lnTo>
                    <a:pt x="292" y="44"/>
                  </a:lnTo>
                  <a:lnTo>
                    <a:pt x="289" y="39"/>
                  </a:lnTo>
                  <a:lnTo>
                    <a:pt x="279" y="29"/>
                  </a:lnTo>
                  <a:lnTo>
                    <a:pt x="266" y="19"/>
                  </a:lnTo>
                  <a:lnTo>
                    <a:pt x="266" y="19"/>
                  </a:lnTo>
                  <a:lnTo>
                    <a:pt x="256" y="15"/>
                  </a:lnTo>
                  <a:lnTo>
                    <a:pt x="245" y="10"/>
                  </a:lnTo>
                  <a:lnTo>
                    <a:pt x="232" y="6"/>
                  </a:lnTo>
                  <a:lnTo>
                    <a:pt x="221" y="5"/>
                  </a:lnTo>
                  <a:lnTo>
                    <a:pt x="195" y="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47" y="2"/>
                  </a:lnTo>
                  <a:lnTo>
                    <a:pt x="121" y="5"/>
                  </a:lnTo>
                  <a:lnTo>
                    <a:pt x="98" y="10"/>
                  </a:lnTo>
                  <a:lnTo>
                    <a:pt x="86" y="15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4" y="26"/>
                  </a:lnTo>
                  <a:lnTo>
                    <a:pt x="54" y="33"/>
                  </a:lnTo>
                  <a:lnTo>
                    <a:pt x="46" y="42"/>
                  </a:lnTo>
                  <a:lnTo>
                    <a:pt x="37" y="52"/>
                  </a:lnTo>
                  <a:lnTo>
                    <a:pt x="32" y="62"/>
                  </a:lnTo>
                  <a:lnTo>
                    <a:pt x="26" y="73"/>
                  </a:lnTo>
                  <a:lnTo>
                    <a:pt x="22" y="84"/>
                  </a:lnTo>
                  <a:lnTo>
                    <a:pt x="17" y="96"/>
                  </a:lnTo>
                  <a:lnTo>
                    <a:pt x="10" y="121"/>
                  </a:lnTo>
                  <a:lnTo>
                    <a:pt x="6" y="145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8"/>
                  </a:lnTo>
                  <a:lnTo>
                    <a:pt x="2" y="199"/>
                  </a:lnTo>
                  <a:lnTo>
                    <a:pt x="5" y="201"/>
                  </a:lnTo>
                  <a:lnTo>
                    <a:pt x="7" y="202"/>
                  </a:lnTo>
                  <a:lnTo>
                    <a:pt x="12" y="201"/>
                  </a:lnTo>
                  <a:lnTo>
                    <a:pt x="15" y="199"/>
                  </a:lnTo>
                  <a:lnTo>
                    <a:pt x="16" y="196"/>
                  </a:lnTo>
                  <a:lnTo>
                    <a:pt x="17" y="194"/>
                  </a:lnTo>
                  <a:lnTo>
                    <a:pt x="17" y="194"/>
                  </a:lnTo>
                  <a:lnTo>
                    <a:pt x="23" y="147"/>
                  </a:lnTo>
                  <a:lnTo>
                    <a:pt x="27" y="124"/>
                  </a:lnTo>
                  <a:lnTo>
                    <a:pt x="33" y="101"/>
                  </a:lnTo>
                  <a:lnTo>
                    <a:pt x="37" y="90"/>
                  </a:lnTo>
                  <a:lnTo>
                    <a:pt x="43" y="80"/>
                  </a:lnTo>
                  <a:lnTo>
                    <a:pt x="47" y="70"/>
                  </a:lnTo>
                  <a:lnTo>
                    <a:pt x="54" y="62"/>
                  </a:lnTo>
                  <a:lnTo>
                    <a:pt x="61" y="52"/>
                  </a:lnTo>
                  <a:lnTo>
                    <a:pt x="70" y="44"/>
                  </a:lnTo>
                  <a:lnTo>
                    <a:pt x="80" y="37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101" y="26"/>
                  </a:lnTo>
                  <a:lnTo>
                    <a:pt x="113" y="23"/>
                  </a:lnTo>
                  <a:lnTo>
                    <a:pt x="125" y="20"/>
                  </a:lnTo>
                  <a:lnTo>
                    <a:pt x="138" y="19"/>
                  </a:lnTo>
                  <a:lnTo>
                    <a:pt x="162" y="17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211" y="20"/>
                  </a:lnTo>
                  <a:lnTo>
                    <a:pt x="222" y="23"/>
                  </a:lnTo>
                  <a:lnTo>
                    <a:pt x="233" y="25"/>
                  </a:lnTo>
                  <a:lnTo>
                    <a:pt x="245" y="29"/>
                  </a:lnTo>
                  <a:lnTo>
                    <a:pt x="256" y="33"/>
                  </a:lnTo>
                  <a:lnTo>
                    <a:pt x="266" y="39"/>
                  </a:lnTo>
                  <a:lnTo>
                    <a:pt x="275" y="47"/>
                  </a:lnTo>
                  <a:lnTo>
                    <a:pt x="275" y="47"/>
                  </a:lnTo>
                  <a:lnTo>
                    <a:pt x="279" y="52"/>
                  </a:lnTo>
                  <a:lnTo>
                    <a:pt x="282" y="57"/>
                  </a:lnTo>
                  <a:lnTo>
                    <a:pt x="283" y="62"/>
                  </a:lnTo>
                  <a:lnTo>
                    <a:pt x="283" y="66"/>
                  </a:lnTo>
                  <a:lnTo>
                    <a:pt x="282" y="70"/>
                  </a:lnTo>
                  <a:lnTo>
                    <a:pt x="279" y="73"/>
                  </a:lnTo>
                  <a:lnTo>
                    <a:pt x="272" y="80"/>
                  </a:lnTo>
                  <a:lnTo>
                    <a:pt x="263" y="86"/>
                  </a:lnTo>
                  <a:lnTo>
                    <a:pt x="252" y="90"/>
                  </a:lnTo>
                  <a:lnTo>
                    <a:pt x="242" y="93"/>
                  </a:lnTo>
                  <a:lnTo>
                    <a:pt x="233" y="94"/>
                  </a:lnTo>
                  <a:lnTo>
                    <a:pt x="233" y="94"/>
                  </a:lnTo>
                  <a:lnTo>
                    <a:pt x="216" y="96"/>
                  </a:lnTo>
                  <a:lnTo>
                    <a:pt x="198" y="97"/>
                  </a:lnTo>
                  <a:lnTo>
                    <a:pt x="181" y="97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47" y="103"/>
                  </a:lnTo>
                  <a:lnTo>
                    <a:pt x="133" y="107"/>
                  </a:lnTo>
                  <a:lnTo>
                    <a:pt x="121" y="114"/>
                  </a:lnTo>
                  <a:lnTo>
                    <a:pt x="110" y="123"/>
                  </a:lnTo>
                  <a:lnTo>
                    <a:pt x="101" y="133"/>
                  </a:lnTo>
                  <a:lnTo>
                    <a:pt x="94" y="144"/>
                  </a:lnTo>
                  <a:lnTo>
                    <a:pt x="88" y="158"/>
                  </a:lnTo>
                  <a:lnTo>
                    <a:pt x="84" y="174"/>
                  </a:lnTo>
                  <a:lnTo>
                    <a:pt x="84" y="174"/>
                  </a:lnTo>
                  <a:lnTo>
                    <a:pt x="84" y="177"/>
                  </a:lnTo>
                  <a:lnTo>
                    <a:pt x="86" y="181"/>
                  </a:lnTo>
                  <a:lnTo>
                    <a:pt x="88" y="182"/>
                  </a:lnTo>
                  <a:lnTo>
                    <a:pt x="91" y="184"/>
                  </a:lnTo>
                  <a:lnTo>
                    <a:pt x="94" y="184"/>
                  </a:lnTo>
                  <a:lnTo>
                    <a:pt x="97" y="184"/>
                  </a:lnTo>
                  <a:lnTo>
                    <a:pt x="100" y="181"/>
                  </a:lnTo>
                  <a:lnTo>
                    <a:pt x="101" y="178"/>
                  </a:lnTo>
                  <a:lnTo>
                    <a:pt x="101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9" name="Freeform 236">
              <a:extLst>
                <a:ext uri="{FF2B5EF4-FFF2-40B4-BE49-F238E27FC236}">
                  <a16:creationId xmlns:a16="http://schemas.microsoft.com/office/drawing/2014/main" id="{DA99B7C4-4294-CDEC-F768-1844AED68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1687513"/>
              <a:ext cx="247650" cy="523875"/>
            </a:xfrm>
            <a:custGeom>
              <a:avLst/>
              <a:gdLst>
                <a:gd name="T0" fmla="*/ 271 w 466"/>
                <a:gd name="T1" fmla="*/ 170 h 990"/>
                <a:gd name="T2" fmla="*/ 299 w 466"/>
                <a:gd name="T3" fmla="*/ 148 h 990"/>
                <a:gd name="T4" fmla="*/ 356 w 466"/>
                <a:gd name="T5" fmla="*/ 138 h 990"/>
                <a:gd name="T6" fmla="*/ 412 w 466"/>
                <a:gd name="T7" fmla="*/ 130 h 990"/>
                <a:gd name="T8" fmla="*/ 456 w 466"/>
                <a:gd name="T9" fmla="*/ 98 h 990"/>
                <a:gd name="T10" fmla="*/ 466 w 466"/>
                <a:gd name="T11" fmla="*/ 69 h 990"/>
                <a:gd name="T12" fmla="*/ 459 w 466"/>
                <a:gd name="T13" fmla="*/ 45 h 990"/>
                <a:gd name="T14" fmla="*/ 432 w 466"/>
                <a:gd name="T15" fmla="*/ 14 h 990"/>
                <a:gd name="T16" fmla="*/ 395 w 466"/>
                <a:gd name="T17" fmla="*/ 1 h 990"/>
                <a:gd name="T18" fmla="*/ 312 w 466"/>
                <a:gd name="T19" fmla="*/ 1 h 990"/>
                <a:gd name="T20" fmla="*/ 233 w 466"/>
                <a:gd name="T21" fmla="*/ 17 h 990"/>
                <a:gd name="T22" fmla="*/ 176 w 466"/>
                <a:gd name="T23" fmla="*/ 59 h 990"/>
                <a:gd name="T24" fmla="*/ 160 w 466"/>
                <a:gd name="T25" fmla="*/ 88 h 990"/>
                <a:gd name="T26" fmla="*/ 146 w 466"/>
                <a:gd name="T27" fmla="*/ 156 h 990"/>
                <a:gd name="T28" fmla="*/ 123 w 466"/>
                <a:gd name="T29" fmla="*/ 284 h 990"/>
                <a:gd name="T30" fmla="*/ 106 w 466"/>
                <a:gd name="T31" fmla="*/ 369 h 990"/>
                <a:gd name="T32" fmla="*/ 103 w 466"/>
                <a:gd name="T33" fmla="*/ 484 h 990"/>
                <a:gd name="T34" fmla="*/ 135 w 466"/>
                <a:gd name="T35" fmla="*/ 635 h 990"/>
                <a:gd name="T36" fmla="*/ 149 w 466"/>
                <a:gd name="T37" fmla="*/ 758 h 990"/>
                <a:gd name="T38" fmla="*/ 142 w 466"/>
                <a:gd name="T39" fmla="*/ 801 h 990"/>
                <a:gd name="T40" fmla="*/ 119 w 466"/>
                <a:gd name="T41" fmla="*/ 849 h 990"/>
                <a:gd name="T42" fmla="*/ 34 w 466"/>
                <a:gd name="T43" fmla="*/ 942 h 990"/>
                <a:gd name="T44" fmla="*/ 2 w 466"/>
                <a:gd name="T45" fmla="*/ 976 h 990"/>
                <a:gd name="T46" fmla="*/ 2 w 466"/>
                <a:gd name="T47" fmla="*/ 987 h 990"/>
                <a:gd name="T48" fmla="*/ 14 w 466"/>
                <a:gd name="T49" fmla="*/ 987 h 990"/>
                <a:gd name="T50" fmla="*/ 78 w 466"/>
                <a:gd name="T51" fmla="*/ 923 h 990"/>
                <a:gd name="T52" fmla="*/ 137 w 466"/>
                <a:gd name="T53" fmla="*/ 856 h 990"/>
                <a:gd name="T54" fmla="*/ 157 w 466"/>
                <a:gd name="T55" fmla="*/ 814 h 990"/>
                <a:gd name="T56" fmla="*/ 164 w 466"/>
                <a:gd name="T57" fmla="*/ 720 h 990"/>
                <a:gd name="T58" fmla="*/ 150 w 466"/>
                <a:gd name="T59" fmla="*/ 618 h 990"/>
                <a:gd name="T60" fmla="*/ 116 w 466"/>
                <a:gd name="T61" fmla="*/ 452 h 990"/>
                <a:gd name="T62" fmla="*/ 119 w 466"/>
                <a:gd name="T63" fmla="*/ 390 h 990"/>
                <a:gd name="T64" fmla="*/ 150 w 466"/>
                <a:gd name="T65" fmla="*/ 244 h 990"/>
                <a:gd name="T66" fmla="*/ 167 w 466"/>
                <a:gd name="T67" fmla="*/ 133 h 990"/>
                <a:gd name="T68" fmla="*/ 189 w 466"/>
                <a:gd name="T69" fmla="*/ 74 h 990"/>
                <a:gd name="T70" fmla="*/ 227 w 466"/>
                <a:gd name="T71" fmla="*/ 38 h 990"/>
                <a:gd name="T72" fmla="*/ 284 w 466"/>
                <a:gd name="T73" fmla="*/ 21 h 990"/>
                <a:gd name="T74" fmla="*/ 353 w 466"/>
                <a:gd name="T75" fmla="*/ 17 h 990"/>
                <a:gd name="T76" fmla="*/ 417 w 466"/>
                <a:gd name="T77" fmla="*/ 25 h 990"/>
                <a:gd name="T78" fmla="*/ 439 w 466"/>
                <a:gd name="T79" fmla="*/ 44 h 990"/>
                <a:gd name="T80" fmla="*/ 447 w 466"/>
                <a:gd name="T81" fmla="*/ 68 h 990"/>
                <a:gd name="T82" fmla="*/ 432 w 466"/>
                <a:gd name="T83" fmla="*/ 99 h 990"/>
                <a:gd name="T84" fmla="*/ 390 w 466"/>
                <a:gd name="T85" fmla="*/ 118 h 990"/>
                <a:gd name="T86" fmla="*/ 319 w 466"/>
                <a:gd name="T87" fmla="*/ 123 h 990"/>
                <a:gd name="T88" fmla="*/ 268 w 466"/>
                <a:gd name="T89" fmla="*/ 148 h 990"/>
                <a:gd name="T90" fmla="*/ 247 w 466"/>
                <a:gd name="T91" fmla="*/ 186 h 990"/>
                <a:gd name="T92" fmla="*/ 254 w 466"/>
                <a:gd name="T93" fmla="*/ 197 h 990"/>
                <a:gd name="T94" fmla="*/ 264 w 466"/>
                <a:gd name="T95" fmla="*/ 192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6" h="990">
                  <a:moveTo>
                    <a:pt x="264" y="192"/>
                  </a:moveTo>
                  <a:lnTo>
                    <a:pt x="264" y="192"/>
                  </a:lnTo>
                  <a:lnTo>
                    <a:pt x="267" y="180"/>
                  </a:lnTo>
                  <a:lnTo>
                    <a:pt x="271" y="170"/>
                  </a:lnTo>
                  <a:lnTo>
                    <a:pt x="277" y="163"/>
                  </a:lnTo>
                  <a:lnTo>
                    <a:pt x="284" y="156"/>
                  </a:lnTo>
                  <a:lnTo>
                    <a:pt x="291" y="152"/>
                  </a:lnTo>
                  <a:lnTo>
                    <a:pt x="299" y="148"/>
                  </a:lnTo>
                  <a:lnTo>
                    <a:pt x="308" y="145"/>
                  </a:lnTo>
                  <a:lnTo>
                    <a:pt x="316" y="142"/>
                  </a:lnTo>
                  <a:lnTo>
                    <a:pt x="336" y="139"/>
                  </a:lnTo>
                  <a:lnTo>
                    <a:pt x="356" y="138"/>
                  </a:lnTo>
                  <a:lnTo>
                    <a:pt x="376" y="136"/>
                  </a:lnTo>
                  <a:lnTo>
                    <a:pt x="396" y="133"/>
                  </a:lnTo>
                  <a:lnTo>
                    <a:pt x="396" y="133"/>
                  </a:lnTo>
                  <a:lnTo>
                    <a:pt x="412" y="130"/>
                  </a:lnTo>
                  <a:lnTo>
                    <a:pt x="426" y="123"/>
                  </a:lnTo>
                  <a:lnTo>
                    <a:pt x="440" y="115"/>
                  </a:lnTo>
                  <a:lnTo>
                    <a:pt x="451" y="103"/>
                  </a:lnTo>
                  <a:lnTo>
                    <a:pt x="456" y="98"/>
                  </a:lnTo>
                  <a:lnTo>
                    <a:pt x="460" y="91"/>
                  </a:lnTo>
                  <a:lnTo>
                    <a:pt x="463" y="84"/>
                  </a:lnTo>
                  <a:lnTo>
                    <a:pt x="464" y="77"/>
                  </a:lnTo>
                  <a:lnTo>
                    <a:pt x="466" y="69"/>
                  </a:lnTo>
                  <a:lnTo>
                    <a:pt x="464" y="61"/>
                  </a:lnTo>
                  <a:lnTo>
                    <a:pt x="463" y="54"/>
                  </a:lnTo>
                  <a:lnTo>
                    <a:pt x="459" y="45"/>
                  </a:lnTo>
                  <a:lnTo>
                    <a:pt x="459" y="45"/>
                  </a:lnTo>
                  <a:lnTo>
                    <a:pt x="453" y="35"/>
                  </a:lnTo>
                  <a:lnTo>
                    <a:pt x="446" y="27"/>
                  </a:lnTo>
                  <a:lnTo>
                    <a:pt x="439" y="20"/>
                  </a:lnTo>
                  <a:lnTo>
                    <a:pt x="432" y="14"/>
                  </a:lnTo>
                  <a:lnTo>
                    <a:pt x="423" y="10"/>
                  </a:lnTo>
                  <a:lnTo>
                    <a:pt x="413" y="5"/>
                  </a:lnTo>
                  <a:lnTo>
                    <a:pt x="405" y="4"/>
                  </a:lnTo>
                  <a:lnTo>
                    <a:pt x="395" y="1"/>
                  </a:lnTo>
                  <a:lnTo>
                    <a:pt x="375" y="0"/>
                  </a:lnTo>
                  <a:lnTo>
                    <a:pt x="353" y="0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291" y="3"/>
                  </a:lnTo>
                  <a:lnTo>
                    <a:pt x="271" y="7"/>
                  </a:lnTo>
                  <a:lnTo>
                    <a:pt x="251" y="11"/>
                  </a:lnTo>
                  <a:lnTo>
                    <a:pt x="233" y="17"/>
                  </a:lnTo>
                  <a:lnTo>
                    <a:pt x="214" y="27"/>
                  </a:lnTo>
                  <a:lnTo>
                    <a:pt x="197" y="38"/>
                  </a:lnTo>
                  <a:lnTo>
                    <a:pt x="183" y="51"/>
                  </a:lnTo>
                  <a:lnTo>
                    <a:pt x="176" y="59"/>
                  </a:lnTo>
                  <a:lnTo>
                    <a:pt x="170" y="68"/>
                  </a:lnTo>
                  <a:lnTo>
                    <a:pt x="170" y="68"/>
                  </a:lnTo>
                  <a:lnTo>
                    <a:pt x="164" y="78"/>
                  </a:lnTo>
                  <a:lnTo>
                    <a:pt x="160" y="88"/>
                  </a:lnTo>
                  <a:lnTo>
                    <a:pt x="156" y="99"/>
                  </a:lnTo>
                  <a:lnTo>
                    <a:pt x="153" y="111"/>
                  </a:lnTo>
                  <a:lnTo>
                    <a:pt x="149" y="133"/>
                  </a:lnTo>
                  <a:lnTo>
                    <a:pt x="146" y="156"/>
                  </a:lnTo>
                  <a:lnTo>
                    <a:pt x="146" y="156"/>
                  </a:lnTo>
                  <a:lnTo>
                    <a:pt x="136" y="220"/>
                  </a:lnTo>
                  <a:lnTo>
                    <a:pt x="130" y="253"/>
                  </a:lnTo>
                  <a:lnTo>
                    <a:pt x="123" y="284"/>
                  </a:lnTo>
                  <a:lnTo>
                    <a:pt x="123" y="284"/>
                  </a:lnTo>
                  <a:lnTo>
                    <a:pt x="116" y="312"/>
                  </a:lnTo>
                  <a:lnTo>
                    <a:pt x="110" y="341"/>
                  </a:lnTo>
                  <a:lnTo>
                    <a:pt x="106" y="369"/>
                  </a:lnTo>
                  <a:lnTo>
                    <a:pt x="102" y="398"/>
                  </a:lnTo>
                  <a:lnTo>
                    <a:pt x="100" y="426"/>
                  </a:lnTo>
                  <a:lnTo>
                    <a:pt x="102" y="454"/>
                  </a:lnTo>
                  <a:lnTo>
                    <a:pt x="103" y="484"/>
                  </a:lnTo>
                  <a:lnTo>
                    <a:pt x="108" y="514"/>
                  </a:lnTo>
                  <a:lnTo>
                    <a:pt x="108" y="514"/>
                  </a:lnTo>
                  <a:lnTo>
                    <a:pt x="122" y="575"/>
                  </a:lnTo>
                  <a:lnTo>
                    <a:pt x="135" y="635"/>
                  </a:lnTo>
                  <a:lnTo>
                    <a:pt x="140" y="665"/>
                  </a:lnTo>
                  <a:lnTo>
                    <a:pt x="145" y="696"/>
                  </a:lnTo>
                  <a:lnTo>
                    <a:pt x="147" y="727"/>
                  </a:lnTo>
                  <a:lnTo>
                    <a:pt x="149" y="758"/>
                  </a:lnTo>
                  <a:lnTo>
                    <a:pt x="149" y="758"/>
                  </a:lnTo>
                  <a:lnTo>
                    <a:pt x="147" y="773"/>
                  </a:lnTo>
                  <a:lnTo>
                    <a:pt x="146" y="788"/>
                  </a:lnTo>
                  <a:lnTo>
                    <a:pt x="142" y="801"/>
                  </a:lnTo>
                  <a:lnTo>
                    <a:pt x="137" y="814"/>
                  </a:lnTo>
                  <a:lnTo>
                    <a:pt x="133" y="827"/>
                  </a:lnTo>
                  <a:lnTo>
                    <a:pt x="126" y="838"/>
                  </a:lnTo>
                  <a:lnTo>
                    <a:pt x="119" y="849"/>
                  </a:lnTo>
                  <a:lnTo>
                    <a:pt x="112" y="861"/>
                  </a:lnTo>
                  <a:lnTo>
                    <a:pt x="93" y="882"/>
                  </a:lnTo>
                  <a:lnTo>
                    <a:pt x="75" y="902"/>
                  </a:lnTo>
                  <a:lnTo>
                    <a:pt x="34" y="942"/>
                  </a:lnTo>
                  <a:lnTo>
                    <a:pt x="34" y="942"/>
                  </a:lnTo>
                  <a:lnTo>
                    <a:pt x="18" y="957"/>
                  </a:lnTo>
                  <a:lnTo>
                    <a:pt x="2" y="976"/>
                  </a:lnTo>
                  <a:lnTo>
                    <a:pt x="2" y="976"/>
                  </a:lnTo>
                  <a:lnTo>
                    <a:pt x="1" y="979"/>
                  </a:lnTo>
                  <a:lnTo>
                    <a:pt x="0" y="981"/>
                  </a:lnTo>
                  <a:lnTo>
                    <a:pt x="1" y="986"/>
                  </a:lnTo>
                  <a:lnTo>
                    <a:pt x="2" y="987"/>
                  </a:lnTo>
                  <a:lnTo>
                    <a:pt x="5" y="990"/>
                  </a:lnTo>
                  <a:lnTo>
                    <a:pt x="8" y="990"/>
                  </a:lnTo>
                  <a:lnTo>
                    <a:pt x="11" y="990"/>
                  </a:lnTo>
                  <a:lnTo>
                    <a:pt x="14" y="987"/>
                  </a:lnTo>
                  <a:lnTo>
                    <a:pt x="14" y="987"/>
                  </a:lnTo>
                  <a:lnTo>
                    <a:pt x="29" y="970"/>
                  </a:lnTo>
                  <a:lnTo>
                    <a:pt x="45" y="954"/>
                  </a:lnTo>
                  <a:lnTo>
                    <a:pt x="78" y="923"/>
                  </a:lnTo>
                  <a:lnTo>
                    <a:pt x="109" y="892"/>
                  </a:lnTo>
                  <a:lnTo>
                    <a:pt x="123" y="875"/>
                  </a:lnTo>
                  <a:lnTo>
                    <a:pt x="137" y="856"/>
                  </a:lnTo>
                  <a:lnTo>
                    <a:pt x="137" y="856"/>
                  </a:lnTo>
                  <a:lnTo>
                    <a:pt x="145" y="846"/>
                  </a:lnTo>
                  <a:lnTo>
                    <a:pt x="149" y="837"/>
                  </a:lnTo>
                  <a:lnTo>
                    <a:pt x="154" y="825"/>
                  </a:lnTo>
                  <a:lnTo>
                    <a:pt x="157" y="814"/>
                  </a:lnTo>
                  <a:lnTo>
                    <a:pt x="163" y="791"/>
                  </a:lnTo>
                  <a:lnTo>
                    <a:pt x="166" y="767"/>
                  </a:lnTo>
                  <a:lnTo>
                    <a:pt x="166" y="744"/>
                  </a:lnTo>
                  <a:lnTo>
                    <a:pt x="164" y="720"/>
                  </a:lnTo>
                  <a:lnTo>
                    <a:pt x="160" y="673"/>
                  </a:lnTo>
                  <a:lnTo>
                    <a:pt x="160" y="673"/>
                  </a:lnTo>
                  <a:lnTo>
                    <a:pt x="154" y="645"/>
                  </a:lnTo>
                  <a:lnTo>
                    <a:pt x="150" y="618"/>
                  </a:lnTo>
                  <a:lnTo>
                    <a:pt x="136" y="562"/>
                  </a:lnTo>
                  <a:lnTo>
                    <a:pt x="125" y="507"/>
                  </a:lnTo>
                  <a:lnTo>
                    <a:pt x="120" y="480"/>
                  </a:lnTo>
                  <a:lnTo>
                    <a:pt x="116" y="452"/>
                  </a:lnTo>
                  <a:lnTo>
                    <a:pt x="116" y="452"/>
                  </a:lnTo>
                  <a:lnTo>
                    <a:pt x="116" y="436"/>
                  </a:lnTo>
                  <a:lnTo>
                    <a:pt x="116" y="420"/>
                  </a:lnTo>
                  <a:lnTo>
                    <a:pt x="119" y="390"/>
                  </a:lnTo>
                  <a:lnTo>
                    <a:pt x="123" y="362"/>
                  </a:lnTo>
                  <a:lnTo>
                    <a:pt x="129" y="332"/>
                  </a:lnTo>
                  <a:lnTo>
                    <a:pt x="143" y="274"/>
                  </a:lnTo>
                  <a:lnTo>
                    <a:pt x="150" y="244"/>
                  </a:lnTo>
                  <a:lnTo>
                    <a:pt x="156" y="214"/>
                  </a:lnTo>
                  <a:lnTo>
                    <a:pt x="156" y="214"/>
                  </a:lnTo>
                  <a:lnTo>
                    <a:pt x="162" y="160"/>
                  </a:lnTo>
                  <a:lnTo>
                    <a:pt x="167" y="133"/>
                  </a:lnTo>
                  <a:lnTo>
                    <a:pt x="173" y="108"/>
                  </a:lnTo>
                  <a:lnTo>
                    <a:pt x="177" y="96"/>
                  </a:lnTo>
                  <a:lnTo>
                    <a:pt x="183" y="85"/>
                  </a:lnTo>
                  <a:lnTo>
                    <a:pt x="189" y="74"/>
                  </a:lnTo>
                  <a:lnTo>
                    <a:pt x="196" y="64"/>
                  </a:lnTo>
                  <a:lnTo>
                    <a:pt x="206" y="54"/>
                  </a:lnTo>
                  <a:lnTo>
                    <a:pt x="216" y="45"/>
                  </a:lnTo>
                  <a:lnTo>
                    <a:pt x="227" y="38"/>
                  </a:lnTo>
                  <a:lnTo>
                    <a:pt x="241" y="32"/>
                  </a:lnTo>
                  <a:lnTo>
                    <a:pt x="241" y="32"/>
                  </a:lnTo>
                  <a:lnTo>
                    <a:pt x="262" y="25"/>
                  </a:lnTo>
                  <a:lnTo>
                    <a:pt x="284" y="21"/>
                  </a:lnTo>
                  <a:lnTo>
                    <a:pt x="305" y="20"/>
                  </a:lnTo>
                  <a:lnTo>
                    <a:pt x="328" y="18"/>
                  </a:lnTo>
                  <a:lnTo>
                    <a:pt x="328" y="18"/>
                  </a:lnTo>
                  <a:lnTo>
                    <a:pt x="353" y="17"/>
                  </a:lnTo>
                  <a:lnTo>
                    <a:pt x="380" y="17"/>
                  </a:lnTo>
                  <a:lnTo>
                    <a:pt x="393" y="18"/>
                  </a:lnTo>
                  <a:lnTo>
                    <a:pt x="406" y="21"/>
                  </a:lnTo>
                  <a:lnTo>
                    <a:pt x="417" y="25"/>
                  </a:lnTo>
                  <a:lnTo>
                    <a:pt x="429" y="32"/>
                  </a:lnTo>
                  <a:lnTo>
                    <a:pt x="429" y="32"/>
                  </a:lnTo>
                  <a:lnTo>
                    <a:pt x="434" y="38"/>
                  </a:lnTo>
                  <a:lnTo>
                    <a:pt x="439" y="44"/>
                  </a:lnTo>
                  <a:lnTo>
                    <a:pt x="442" y="50"/>
                  </a:lnTo>
                  <a:lnTo>
                    <a:pt x="444" y="55"/>
                  </a:lnTo>
                  <a:lnTo>
                    <a:pt x="446" y="62"/>
                  </a:lnTo>
                  <a:lnTo>
                    <a:pt x="447" y="68"/>
                  </a:lnTo>
                  <a:lnTo>
                    <a:pt x="446" y="74"/>
                  </a:lnTo>
                  <a:lnTo>
                    <a:pt x="444" y="79"/>
                  </a:lnTo>
                  <a:lnTo>
                    <a:pt x="440" y="89"/>
                  </a:lnTo>
                  <a:lnTo>
                    <a:pt x="432" y="99"/>
                  </a:lnTo>
                  <a:lnTo>
                    <a:pt x="422" y="108"/>
                  </a:lnTo>
                  <a:lnTo>
                    <a:pt x="409" y="113"/>
                  </a:lnTo>
                  <a:lnTo>
                    <a:pt x="409" y="113"/>
                  </a:lnTo>
                  <a:lnTo>
                    <a:pt x="390" y="118"/>
                  </a:lnTo>
                  <a:lnTo>
                    <a:pt x="372" y="121"/>
                  </a:lnTo>
                  <a:lnTo>
                    <a:pt x="335" y="122"/>
                  </a:lnTo>
                  <a:lnTo>
                    <a:pt x="335" y="122"/>
                  </a:lnTo>
                  <a:lnTo>
                    <a:pt x="319" y="123"/>
                  </a:lnTo>
                  <a:lnTo>
                    <a:pt x="304" y="128"/>
                  </a:lnTo>
                  <a:lnTo>
                    <a:pt x="291" y="132"/>
                  </a:lnTo>
                  <a:lnTo>
                    <a:pt x="278" y="139"/>
                  </a:lnTo>
                  <a:lnTo>
                    <a:pt x="268" y="148"/>
                  </a:lnTo>
                  <a:lnTo>
                    <a:pt x="260" y="157"/>
                  </a:lnTo>
                  <a:lnTo>
                    <a:pt x="253" y="172"/>
                  </a:lnTo>
                  <a:lnTo>
                    <a:pt x="247" y="186"/>
                  </a:lnTo>
                  <a:lnTo>
                    <a:pt x="247" y="186"/>
                  </a:lnTo>
                  <a:lnTo>
                    <a:pt x="247" y="190"/>
                  </a:lnTo>
                  <a:lnTo>
                    <a:pt x="248" y="193"/>
                  </a:lnTo>
                  <a:lnTo>
                    <a:pt x="251" y="196"/>
                  </a:lnTo>
                  <a:lnTo>
                    <a:pt x="254" y="197"/>
                  </a:lnTo>
                  <a:lnTo>
                    <a:pt x="257" y="197"/>
                  </a:lnTo>
                  <a:lnTo>
                    <a:pt x="260" y="196"/>
                  </a:lnTo>
                  <a:lnTo>
                    <a:pt x="262" y="194"/>
                  </a:lnTo>
                  <a:lnTo>
                    <a:pt x="264" y="192"/>
                  </a:lnTo>
                  <a:lnTo>
                    <a:pt x="264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0" name="Freeform 237">
              <a:extLst>
                <a:ext uri="{FF2B5EF4-FFF2-40B4-BE49-F238E27FC236}">
                  <a16:creationId xmlns:a16="http://schemas.microsoft.com/office/drawing/2014/main" id="{82A7696D-54EB-4DBE-055B-51D6763F6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1782763"/>
              <a:ext cx="179388" cy="150813"/>
            </a:xfrm>
            <a:custGeom>
              <a:avLst/>
              <a:gdLst>
                <a:gd name="T0" fmla="*/ 8 w 339"/>
                <a:gd name="T1" fmla="*/ 17 h 287"/>
                <a:gd name="T2" fmla="*/ 62 w 339"/>
                <a:gd name="T3" fmla="*/ 20 h 287"/>
                <a:gd name="T4" fmla="*/ 116 w 339"/>
                <a:gd name="T5" fmla="*/ 30 h 287"/>
                <a:gd name="T6" fmla="*/ 169 w 339"/>
                <a:gd name="T7" fmla="*/ 47 h 287"/>
                <a:gd name="T8" fmla="*/ 219 w 339"/>
                <a:gd name="T9" fmla="*/ 73 h 287"/>
                <a:gd name="T10" fmla="*/ 260 w 339"/>
                <a:gd name="T11" fmla="*/ 105 h 287"/>
                <a:gd name="T12" fmla="*/ 285 w 339"/>
                <a:gd name="T13" fmla="*/ 135 h 287"/>
                <a:gd name="T14" fmla="*/ 300 w 339"/>
                <a:gd name="T15" fmla="*/ 158 h 287"/>
                <a:gd name="T16" fmla="*/ 311 w 339"/>
                <a:gd name="T17" fmla="*/ 182 h 287"/>
                <a:gd name="T18" fmla="*/ 318 w 339"/>
                <a:gd name="T19" fmla="*/ 208 h 287"/>
                <a:gd name="T20" fmla="*/ 321 w 339"/>
                <a:gd name="T21" fmla="*/ 236 h 287"/>
                <a:gd name="T22" fmla="*/ 321 w 339"/>
                <a:gd name="T23" fmla="*/ 252 h 287"/>
                <a:gd name="T24" fmla="*/ 318 w 339"/>
                <a:gd name="T25" fmla="*/ 264 h 287"/>
                <a:gd name="T26" fmla="*/ 315 w 339"/>
                <a:gd name="T27" fmla="*/ 267 h 287"/>
                <a:gd name="T28" fmla="*/ 307 w 339"/>
                <a:gd name="T29" fmla="*/ 264 h 287"/>
                <a:gd name="T30" fmla="*/ 294 w 339"/>
                <a:gd name="T31" fmla="*/ 252 h 287"/>
                <a:gd name="T32" fmla="*/ 284 w 339"/>
                <a:gd name="T33" fmla="*/ 240 h 287"/>
                <a:gd name="T34" fmla="*/ 249 w 339"/>
                <a:gd name="T35" fmla="*/ 199 h 287"/>
                <a:gd name="T36" fmla="*/ 236 w 339"/>
                <a:gd name="T37" fmla="*/ 185 h 287"/>
                <a:gd name="T38" fmla="*/ 214 w 339"/>
                <a:gd name="T39" fmla="*/ 171 h 287"/>
                <a:gd name="T40" fmla="*/ 190 w 339"/>
                <a:gd name="T41" fmla="*/ 161 h 287"/>
                <a:gd name="T42" fmla="*/ 163 w 339"/>
                <a:gd name="T43" fmla="*/ 155 h 287"/>
                <a:gd name="T44" fmla="*/ 108 w 339"/>
                <a:gd name="T45" fmla="*/ 151 h 287"/>
                <a:gd name="T46" fmla="*/ 28 w 339"/>
                <a:gd name="T47" fmla="*/ 154 h 287"/>
                <a:gd name="T48" fmla="*/ 24 w 339"/>
                <a:gd name="T49" fmla="*/ 155 h 287"/>
                <a:gd name="T50" fmla="*/ 21 w 339"/>
                <a:gd name="T51" fmla="*/ 159 h 287"/>
                <a:gd name="T52" fmla="*/ 21 w 339"/>
                <a:gd name="T53" fmla="*/ 165 h 287"/>
                <a:gd name="T54" fmla="*/ 24 w 339"/>
                <a:gd name="T55" fmla="*/ 171 h 287"/>
                <a:gd name="T56" fmla="*/ 28 w 339"/>
                <a:gd name="T57" fmla="*/ 171 h 287"/>
                <a:gd name="T58" fmla="*/ 104 w 339"/>
                <a:gd name="T59" fmla="*/ 169 h 287"/>
                <a:gd name="T60" fmla="*/ 141 w 339"/>
                <a:gd name="T61" fmla="*/ 171 h 287"/>
                <a:gd name="T62" fmla="*/ 177 w 339"/>
                <a:gd name="T63" fmla="*/ 178 h 287"/>
                <a:gd name="T64" fmla="*/ 192 w 339"/>
                <a:gd name="T65" fmla="*/ 182 h 287"/>
                <a:gd name="T66" fmla="*/ 214 w 339"/>
                <a:gd name="T67" fmla="*/ 193 h 287"/>
                <a:gd name="T68" fmla="*/ 234 w 339"/>
                <a:gd name="T69" fmla="*/ 209 h 287"/>
                <a:gd name="T70" fmla="*/ 261 w 339"/>
                <a:gd name="T71" fmla="*/ 240 h 287"/>
                <a:gd name="T72" fmla="*/ 273 w 339"/>
                <a:gd name="T73" fmla="*/ 253 h 287"/>
                <a:gd name="T74" fmla="*/ 297 w 339"/>
                <a:gd name="T75" fmla="*/ 277 h 287"/>
                <a:gd name="T76" fmla="*/ 312 w 339"/>
                <a:gd name="T77" fmla="*/ 286 h 287"/>
                <a:gd name="T78" fmla="*/ 320 w 339"/>
                <a:gd name="T79" fmla="*/ 287 h 287"/>
                <a:gd name="T80" fmla="*/ 330 w 339"/>
                <a:gd name="T81" fmla="*/ 281 h 287"/>
                <a:gd name="T82" fmla="*/ 335 w 339"/>
                <a:gd name="T83" fmla="*/ 270 h 287"/>
                <a:gd name="T84" fmla="*/ 338 w 339"/>
                <a:gd name="T85" fmla="*/ 252 h 287"/>
                <a:gd name="T86" fmla="*/ 339 w 339"/>
                <a:gd name="T87" fmla="*/ 236 h 287"/>
                <a:gd name="T88" fmla="*/ 337 w 339"/>
                <a:gd name="T89" fmla="*/ 206 h 287"/>
                <a:gd name="T90" fmla="*/ 330 w 339"/>
                <a:gd name="T91" fmla="*/ 178 h 287"/>
                <a:gd name="T92" fmla="*/ 318 w 339"/>
                <a:gd name="T93" fmla="*/ 152 h 287"/>
                <a:gd name="T94" fmla="*/ 304 w 339"/>
                <a:gd name="T95" fmla="*/ 128 h 287"/>
                <a:gd name="T96" fmla="*/ 287 w 339"/>
                <a:gd name="T97" fmla="*/ 105 h 287"/>
                <a:gd name="T98" fmla="*/ 256 w 339"/>
                <a:gd name="T99" fmla="*/ 77 h 287"/>
                <a:gd name="T100" fmla="*/ 206 w 339"/>
                <a:gd name="T101" fmla="*/ 46 h 287"/>
                <a:gd name="T102" fmla="*/ 150 w 339"/>
                <a:gd name="T103" fmla="*/ 23 h 287"/>
                <a:gd name="T104" fmla="*/ 92 w 339"/>
                <a:gd name="T105" fmla="*/ 7 h 287"/>
                <a:gd name="T106" fmla="*/ 35 w 339"/>
                <a:gd name="T107" fmla="*/ 0 h 287"/>
                <a:gd name="T108" fmla="*/ 8 w 339"/>
                <a:gd name="T109" fmla="*/ 0 h 287"/>
                <a:gd name="T110" fmla="*/ 3 w 339"/>
                <a:gd name="T111" fmla="*/ 3 h 287"/>
                <a:gd name="T112" fmla="*/ 0 w 339"/>
                <a:gd name="T113" fmla="*/ 9 h 287"/>
                <a:gd name="T114" fmla="*/ 3 w 339"/>
                <a:gd name="T115" fmla="*/ 14 h 287"/>
                <a:gd name="T116" fmla="*/ 8 w 339"/>
                <a:gd name="T117" fmla="*/ 1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9" h="287">
                  <a:moveTo>
                    <a:pt x="8" y="17"/>
                  </a:moveTo>
                  <a:lnTo>
                    <a:pt x="8" y="17"/>
                  </a:lnTo>
                  <a:lnTo>
                    <a:pt x="35" y="17"/>
                  </a:lnTo>
                  <a:lnTo>
                    <a:pt x="62" y="20"/>
                  </a:lnTo>
                  <a:lnTo>
                    <a:pt x="89" y="24"/>
                  </a:lnTo>
                  <a:lnTo>
                    <a:pt x="116" y="30"/>
                  </a:lnTo>
                  <a:lnTo>
                    <a:pt x="143" y="39"/>
                  </a:lnTo>
                  <a:lnTo>
                    <a:pt x="169" y="47"/>
                  </a:lnTo>
                  <a:lnTo>
                    <a:pt x="195" y="60"/>
                  </a:lnTo>
                  <a:lnTo>
                    <a:pt x="219" y="73"/>
                  </a:lnTo>
                  <a:lnTo>
                    <a:pt x="240" y="88"/>
                  </a:lnTo>
                  <a:lnTo>
                    <a:pt x="260" y="105"/>
                  </a:lnTo>
                  <a:lnTo>
                    <a:pt x="278" y="125"/>
                  </a:lnTo>
                  <a:lnTo>
                    <a:pt x="285" y="135"/>
                  </a:lnTo>
                  <a:lnTo>
                    <a:pt x="293" y="147"/>
                  </a:lnTo>
                  <a:lnTo>
                    <a:pt x="300" y="158"/>
                  </a:lnTo>
                  <a:lnTo>
                    <a:pt x="305" y="169"/>
                  </a:lnTo>
                  <a:lnTo>
                    <a:pt x="311" y="182"/>
                  </a:lnTo>
                  <a:lnTo>
                    <a:pt x="314" y="195"/>
                  </a:lnTo>
                  <a:lnTo>
                    <a:pt x="318" y="208"/>
                  </a:lnTo>
                  <a:lnTo>
                    <a:pt x="320" y="222"/>
                  </a:lnTo>
                  <a:lnTo>
                    <a:pt x="321" y="236"/>
                  </a:lnTo>
                  <a:lnTo>
                    <a:pt x="321" y="252"/>
                  </a:lnTo>
                  <a:lnTo>
                    <a:pt x="321" y="252"/>
                  </a:lnTo>
                  <a:lnTo>
                    <a:pt x="320" y="262"/>
                  </a:lnTo>
                  <a:lnTo>
                    <a:pt x="318" y="264"/>
                  </a:lnTo>
                  <a:lnTo>
                    <a:pt x="317" y="266"/>
                  </a:lnTo>
                  <a:lnTo>
                    <a:pt x="315" y="267"/>
                  </a:lnTo>
                  <a:lnTo>
                    <a:pt x="312" y="267"/>
                  </a:lnTo>
                  <a:lnTo>
                    <a:pt x="307" y="264"/>
                  </a:lnTo>
                  <a:lnTo>
                    <a:pt x="301" y="259"/>
                  </a:lnTo>
                  <a:lnTo>
                    <a:pt x="294" y="252"/>
                  </a:lnTo>
                  <a:lnTo>
                    <a:pt x="284" y="240"/>
                  </a:lnTo>
                  <a:lnTo>
                    <a:pt x="284" y="240"/>
                  </a:lnTo>
                  <a:lnTo>
                    <a:pt x="260" y="212"/>
                  </a:lnTo>
                  <a:lnTo>
                    <a:pt x="249" y="199"/>
                  </a:lnTo>
                  <a:lnTo>
                    <a:pt x="236" y="185"/>
                  </a:lnTo>
                  <a:lnTo>
                    <a:pt x="236" y="185"/>
                  </a:lnTo>
                  <a:lnTo>
                    <a:pt x="226" y="178"/>
                  </a:lnTo>
                  <a:lnTo>
                    <a:pt x="214" y="171"/>
                  </a:lnTo>
                  <a:lnTo>
                    <a:pt x="203" y="165"/>
                  </a:lnTo>
                  <a:lnTo>
                    <a:pt x="190" y="161"/>
                  </a:lnTo>
                  <a:lnTo>
                    <a:pt x="177" y="158"/>
                  </a:lnTo>
                  <a:lnTo>
                    <a:pt x="163" y="155"/>
                  </a:lnTo>
                  <a:lnTo>
                    <a:pt x="136" y="151"/>
                  </a:lnTo>
                  <a:lnTo>
                    <a:pt x="108" y="151"/>
                  </a:lnTo>
                  <a:lnTo>
                    <a:pt x="79" y="151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24" y="155"/>
                  </a:lnTo>
                  <a:lnTo>
                    <a:pt x="23" y="156"/>
                  </a:lnTo>
                  <a:lnTo>
                    <a:pt x="21" y="159"/>
                  </a:lnTo>
                  <a:lnTo>
                    <a:pt x="20" y="162"/>
                  </a:lnTo>
                  <a:lnTo>
                    <a:pt x="21" y="165"/>
                  </a:lnTo>
                  <a:lnTo>
                    <a:pt x="23" y="168"/>
                  </a:lnTo>
                  <a:lnTo>
                    <a:pt x="24" y="171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65" y="169"/>
                  </a:lnTo>
                  <a:lnTo>
                    <a:pt x="104" y="169"/>
                  </a:lnTo>
                  <a:lnTo>
                    <a:pt x="122" y="169"/>
                  </a:lnTo>
                  <a:lnTo>
                    <a:pt x="141" y="171"/>
                  </a:lnTo>
                  <a:lnTo>
                    <a:pt x="159" y="174"/>
                  </a:lnTo>
                  <a:lnTo>
                    <a:pt x="177" y="178"/>
                  </a:lnTo>
                  <a:lnTo>
                    <a:pt x="177" y="178"/>
                  </a:lnTo>
                  <a:lnTo>
                    <a:pt x="192" y="182"/>
                  </a:lnTo>
                  <a:lnTo>
                    <a:pt x="203" y="186"/>
                  </a:lnTo>
                  <a:lnTo>
                    <a:pt x="214" y="193"/>
                  </a:lnTo>
                  <a:lnTo>
                    <a:pt x="224" y="201"/>
                  </a:lnTo>
                  <a:lnTo>
                    <a:pt x="234" y="209"/>
                  </a:lnTo>
                  <a:lnTo>
                    <a:pt x="243" y="219"/>
                  </a:lnTo>
                  <a:lnTo>
                    <a:pt x="261" y="240"/>
                  </a:lnTo>
                  <a:lnTo>
                    <a:pt x="261" y="240"/>
                  </a:lnTo>
                  <a:lnTo>
                    <a:pt x="273" y="253"/>
                  </a:lnTo>
                  <a:lnTo>
                    <a:pt x="284" y="266"/>
                  </a:lnTo>
                  <a:lnTo>
                    <a:pt x="297" y="277"/>
                  </a:lnTo>
                  <a:lnTo>
                    <a:pt x="304" y="283"/>
                  </a:lnTo>
                  <a:lnTo>
                    <a:pt x="312" y="286"/>
                  </a:lnTo>
                  <a:lnTo>
                    <a:pt x="312" y="286"/>
                  </a:lnTo>
                  <a:lnTo>
                    <a:pt x="320" y="287"/>
                  </a:lnTo>
                  <a:lnTo>
                    <a:pt x="325" y="286"/>
                  </a:lnTo>
                  <a:lnTo>
                    <a:pt x="330" y="281"/>
                  </a:lnTo>
                  <a:lnTo>
                    <a:pt x="332" y="277"/>
                  </a:lnTo>
                  <a:lnTo>
                    <a:pt x="335" y="270"/>
                  </a:lnTo>
                  <a:lnTo>
                    <a:pt x="337" y="264"/>
                  </a:lnTo>
                  <a:lnTo>
                    <a:pt x="338" y="252"/>
                  </a:lnTo>
                  <a:lnTo>
                    <a:pt x="338" y="252"/>
                  </a:lnTo>
                  <a:lnTo>
                    <a:pt x="339" y="236"/>
                  </a:lnTo>
                  <a:lnTo>
                    <a:pt x="338" y="220"/>
                  </a:lnTo>
                  <a:lnTo>
                    <a:pt x="337" y="206"/>
                  </a:lnTo>
                  <a:lnTo>
                    <a:pt x="334" y="191"/>
                  </a:lnTo>
                  <a:lnTo>
                    <a:pt x="330" y="178"/>
                  </a:lnTo>
                  <a:lnTo>
                    <a:pt x="324" y="164"/>
                  </a:lnTo>
                  <a:lnTo>
                    <a:pt x="318" y="152"/>
                  </a:lnTo>
                  <a:lnTo>
                    <a:pt x="311" y="139"/>
                  </a:lnTo>
                  <a:lnTo>
                    <a:pt x="304" y="128"/>
                  </a:lnTo>
                  <a:lnTo>
                    <a:pt x="295" y="117"/>
                  </a:lnTo>
                  <a:lnTo>
                    <a:pt x="287" y="105"/>
                  </a:lnTo>
                  <a:lnTo>
                    <a:pt x="277" y="95"/>
                  </a:lnTo>
                  <a:lnTo>
                    <a:pt x="256" y="77"/>
                  </a:lnTo>
                  <a:lnTo>
                    <a:pt x="231" y="60"/>
                  </a:lnTo>
                  <a:lnTo>
                    <a:pt x="206" y="46"/>
                  </a:lnTo>
                  <a:lnTo>
                    <a:pt x="179" y="33"/>
                  </a:lnTo>
                  <a:lnTo>
                    <a:pt x="150" y="23"/>
                  </a:lnTo>
                  <a:lnTo>
                    <a:pt x="122" y="14"/>
                  </a:lnTo>
                  <a:lnTo>
                    <a:pt x="92" y="7"/>
                  </a:lnTo>
                  <a:lnTo>
                    <a:pt x="64" y="3"/>
                  </a:lnTo>
                  <a:lnTo>
                    <a:pt x="3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1" name="Freeform 238">
              <a:extLst>
                <a:ext uri="{FF2B5EF4-FFF2-40B4-BE49-F238E27FC236}">
                  <a16:creationId xmlns:a16="http://schemas.microsoft.com/office/drawing/2014/main" id="{575F9B46-4EED-6B6E-17AC-F7B030760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450" y="1911350"/>
              <a:ext cx="158750" cy="80963"/>
            </a:xfrm>
            <a:custGeom>
              <a:avLst/>
              <a:gdLst>
                <a:gd name="T0" fmla="*/ 270 w 301"/>
                <a:gd name="T1" fmla="*/ 9 h 152"/>
                <a:gd name="T2" fmla="*/ 279 w 301"/>
                <a:gd name="T3" fmla="*/ 54 h 152"/>
                <a:gd name="T4" fmla="*/ 284 w 301"/>
                <a:gd name="T5" fmla="*/ 99 h 152"/>
                <a:gd name="T6" fmla="*/ 282 w 301"/>
                <a:gd name="T7" fmla="*/ 106 h 152"/>
                <a:gd name="T8" fmla="*/ 279 w 301"/>
                <a:gd name="T9" fmla="*/ 119 h 152"/>
                <a:gd name="T10" fmla="*/ 274 w 301"/>
                <a:gd name="T11" fmla="*/ 127 h 152"/>
                <a:gd name="T12" fmla="*/ 265 w 301"/>
                <a:gd name="T13" fmla="*/ 132 h 152"/>
                <a:gd name="T14" fmla="*/ 251 w 301"/>
                <a:gd name="T15" fmla="*/ 133 h 152"/>
                <a:gd name="T16" fmla="*/ 228 w 301"/>
                <a:gd name="T17" fmla="*/ 126 h 152"/>
                <a:gd name="T18" fmla="*/ 217 w 301"/>
                <a:gd name="T19" fmla="*/ 120 h 152"/>
                <a:gd name="T20" fmla="*/ 166 w 301"/>
                <a:gd name="T21" fmla="*/ 89 h 152"/>
                <a:gd name="T22" fmla="*/ 115 w 301"/>
                <a:gd name="T23" fmla="*/ 61 h 152"/>
                <a:gd name="T24" fmla="*/ 102 w 301"/>
                <a:gd name="T25" fmla="*/ 55 h 152"/>
                <a:gd name="T26" fmla="*/ 76 w 301"/>
                <a:gd name="T27" fmla="*/ 48 h 152"/>
                <a:gd name="T28" fmla="*/ 49 w 301"/>
                <a:gd name="T29" fmla="*/ 45 h 152"/>
                <a:gd name="T30" fmla="*/ 8 w 301"/>
                <a:gd name="T31" fmla="*/ 48 h 152"/>
                <a:gd name="T32" fmla="*/ 5 w 301"/>
                <a:gd name="T33" fmla="*/ 49 h 152"/>
                <a:gd name="T34" fmla="*/ 1 w 301"/>
                <a:gd name="T35" fmla="*/ 55 h 152"/>
                <a:gd name="T36" fmla="*/ 1 w 301"/>
                <a:gd name="T37" fmla="*/ 61 h 152"/>
                <a:gd name="T38" fmla="*/ 4 w 301"/>
                <a:gd name="T39" fmla="*/ 65 h 152"/>
                <a:gd name="T40" fmla="*/ 8 w 301"/>
                <a:gd name="T41" fmla="*/ 65 h 152"/>
                <a:gd name="T42" fmla="*/ 46 w 301"/>
                <a:gd name="T43" fmla="*/ 63 h 152"/>
                <a:gd name="T44" fmla="*/ 82 w 301"/>
                <a:gd name="T45" fmla="*/ 69 h 152"/>
                <a:gd name="T46" fmla="*/ 116 w 301"/>
                <a:gd name="T47" fmla="*/ 81 h 152"/>
                <a:gd name="T48" fmla="*/ 150 w 301"/>
                <a:gd name="T49" fmla="*/ 99 h 152"/>
                <a:gd name="T50" fmla="*/ 176 w 301"/>
                <a:gd name="T51" fmla="*/ 116 h 152"/>
                <a:gd name="T52" fmla="*/ 220 w 301"/>
                <a:gd name="T53" fmla="*/ 142 h 152"/>
                <a:gd name="T54" fmla="*/ 250 w 301"/>
                <a:gd name="T55" fmla="*/ 152 h 152"/>
                <a:gd name="T56" fmla="*/ 265 w 301"/>
                <a:gd name="T57" fmla="*/ 152 h 152"/>
                <a:gd name="T58" fmla="*/ 275 w 301"/>
                <a:gd name="T59" fmla="*/ 150 h 152"/>
                <a:gd name="T60" fmla="*/ 289 w 301"/>
                <a:gd name="T61" fmla="*/ 139 h 152"/>
                <a:gd name="T62" fmla="*/ 298 w 301"/>
                <a:gd name="T63" fmla="*/ 122 h 152"/>
                <a:gd name="T64" fmla="*/ 301 w 301"/>
                <a:gd name="T65" fmla="*/ 100 h 152"/>
                <a:gd name="T66" fmla="*/ 299 w 301"/>
                <a:gd name="T67" fmla="*/ 65 h 152"/>
                <a:gd name="T68" fmla="*/ 285 w 301"/>
                <a:gd name="T69" fmla="*/ 5 h 152"/>
                <a:gd name="T70" fmla="*/ 284 w 301"/>
                <a:gd name="T71" fmla="*/ 2 h 152"/>
                <a:gd name="T72" fmla="*/ 278 w 301"/>
                <a:gd name="T73" fmla="*/ 0 h 152"/>
                <a:gd name="T74" fmla="*/ 272 w 301"/>
                <a:gd name="T75" fmla="*/ 1 h 152"/>
                <a:gd name="T76" fmla="*/ 270 w 301"/>
                <a:gd name="T77" fmla="*/ 5 h 152"/>
                <a:gd name="T78" fmla="*/ 270 w 301"/>
                <a:gd name="T79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1" h="152">
                  <a:moveTo>
                    <a:pt x="270" y="9"/>
                  </a:moveTo>
                  <a:lnTo>
                    <a:pt x="270" y="9"/>
                  </a:lnTo>
                  <a:lnTo>
                    <a:pt x="275" y="31"/>
                  </a:lnTo>
                  <a:lnTo>
                    <a:pt x="279" y="54"/>
                  </a:lnTo>
                  <a:lnTo>
                    <a:pt x="282" y="76"/>
                  </a:lnTo>
                  <a:lnTo>
                    <a:pt x="284" y="99"/>
                  </a:lnTo>
                  <a:lnTo>
                    <a:pt x="284" y="99"/>
                  </a:lnTo>
                  <a:lnTo>
                    <a:pt x="282" y="106"/>
                  </a:lnTo>
                  <a:lnTo>
                    <a:pt x="281" y="113"/>
                  </a:lnTo>
                  <a:lnTo>
                    <a:pt x="279" y="119"/>
                  </a:lnTo>
                  <a:lnTo>
                    <a:pt x="277" y="123"/>
                  </a:lnTo>
                  <a:lnTo>
                    <a:pt x="274" y="127"/>
                  </a:lnTo>
                  <a:lnTo>
                    <a:pt x="270" y="130"/>
                  </a:lnTo>
                  <a:lnTo>
                    <a:pt x="265" y="132"/>
                  </a:lnTo>
                  <a:lnTo>
                    <a:pt x="261" y="133"/>
                  </a:lnTo>
                  <a:lnTo>
                    <a:pt x="251" y="133"/>
                  </a:lnTo>
                  <a:lnTo>
                    <a:pt x="240" y="130"/>
                  </a:lnTo>
                  <a:lnTo>
                    <a:pt x="228" y="126"/>
                  </a:lnTo>
                  <a:lnTo>
                    <a:pt x="217" y="120"/>
                  </a:lnTo>
                  <a:lnTo>
                    <a:pt x="217" y="120"/>
                  </a:lnTo>
                  <a:lnTo>
                    <a:pt x="191" y="105"/>
                  </a:lnTo>
                  <a:lnTo>
                    <a:pt x="166" y="89"/>
                  </a:lnTo>
                  <a:lnTo>
                    <a:pt x="142" y="73"/>
                  </a:lnTo>
                  <a:lnTo>
                    <a:pt x="115" y="61"/>
                  </a:lnTo>
                  <a:lnTo>
                    <a:pt x="115" y="61"/>
                  </a:lnTo>
                  <a:lnTo>
                    <a:pt x="102" y="55"/>
                  </a:lnTo>
                  <a:lnTo>
                    <a:pt x="89" y="51"/>
                  </a:lnTo>
                  <a:lnTo>
                    <a:pt x="76" y="48"/>
                  </a:lnTo>
                  <a:lnTo>
                    <a:pt x="62" y="46"/>
                  </a:lnTo>
                  <a:lnTo>
                    <a:pt x="49" y="45"/>
                  </a:lnTo>
                  <a:lnTo>
                    <a:pt x="35" y="45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5" y="49"/>
                  </a:lnTo>
                  <a:lnTo>
                    <a:pt x="2" y="51"/>
                  </a:lnTo>
                  <a:lnTo>
                    <a:pt x="1" y="55"/>
                  </a:lnTo>
                  <a:lnTo>
                    <a:pt x="0" y="58"/>
                  </a:lnTo>
                  <a:lnTo>
                    <a:pt x="1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28" y="63"/>
                  </a:lnTo>
                  <a:lnTo>
                    <a:pt x="46" y="63"/>
                  </a:lnTo>
                  <a:lnTo>
                    <a:pt x="65" y="65"/>
                  </a:lnTo>
                  <a:lnTo>
                    <a:pt x="82" y="69"/>
                  </a:lnTo>
                  <a:lnTo>
                    <a:pt x="100" y="75"/>
                  </a:lnTo>
                  <a:lnTo>
                    <a:pt x="116" y="81"/>
                  </a:lnTo>
                  <a:lnTo>
                    <a:pt x="133" y="89"/>
                  </a:lnTo>
                  <a:lnTo>
                    <a:pt x="150" y="99"/>
                  </a:lnTo>
                  <a:lnTo>
                    <a:pt x="150" y="99"/>
                  </a:lnTo>
                  <a:lnTo>
                    <a:pt x="176" y="116"/>
                  </a:lnTo>
                  <a:lnTo>
                    <a:pt x="204" y="135"/>
                  </a:lnTo>
                  <a:lnTo>
                    <a:pt x="220" y="142"/>
                  </a:lnTo>
                  <a:lnTo>
                    <a:pt x="234" y="147"/>
                  </a:lnTo>
                  <a:lnTo>
                    <a:pt x="250" y="152"/>
                  </a:lnTo>
                  <a:lnTo>
                    <a:pt x="257" y="152"/>
                  </a:lnTo>
                  <a:lnTo>
                    <a:pt x="265" y="152"/>
                  </a:lnTo>
                  <a:lnTo>
                    <a:pt x="265" y="152"/>
                  </a:lnTo>
                  <a:lnTo>
                    <a:pt x="275" y="150"/>
                  </a:lnTo>
                  <a:lnTo>
                    <a:pt x="284" y="146"/>
                  </a:lnTo>
                  <a:lnTo>
                    <a:pt x="289" y="139"/>
                  </a:lnTo>
                  <a:lnTo>
                    <a:pt x="295" y="132"/>
                  </a:lnTo>
                  <a:lnTo>
                    <a:pt x="298" y="122"/>
                  </a:lnTo>
                  <a:lnTo>
                    <a:pt x="301" y="112"/>
                  </a:lnTo>
                  <a:lnTo>
                    <a:pt x="301" y="100"/>
                  </a:lnTo>
                  <a:lnTo>
                    <a:pt x="301" y="89"/>
                  </a:lnTo>
                  <a:lnTo>
                    <a:pt x="299" y="65"/>
                  </a:lnTo>
                  <a:lnTo>
                    <a:pt x="295" y="41"/>
                  </a:lnTo>
                  <a:lnTo>
                    <a:pt x="285" y="5"/>
                  </a:lnTo>
                  <a:lnTo>
                    <a:pt x="285" y="5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8" y="0"/>
                  </a:lnTo>
                  <a:lnTo>
                    <a:pt x="275" y="0"/>
                  </a:lnTo>
                  <a:lnTo>
                    <a:pt x="272" y="1"/>
                  </a:lnTo>
                  <a:lnTo>
                    <a:pt x="270" y="2"/>
                  </a:lnTo>
                  <a:lnTo>
                    <a:pt x="270" y="5"/>
                  </a:lnTo>
                  <a:lnTo>
                    <a:pt x="270" y="9"/>
                  </a:lnTo>
                  <a:lnTo>
                    <a:pt x="27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2" name="Freeform 239">
              <a:extLst>
                <a:ext uri="{FF2B5EF4-FFF2-40B4-BE49-F238E27FC236}">
                  <a16:creationId xmlns:a16="http://schemas.microsoft.com/office/drawing/2014/main" id="{8E6AACD5-82E0-768D-E233-04E4B827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7350" y="1943100"/>
              <a:ext cx="138113" cy="485775"/>
            </a:xfrm>
            <a:custGeom>
              <a:avLst/>
              <a:gdLst>
                <a:gd name="T0" fmla="*/ 174 w 262"/>
                <a:gd name="T1" fmla="*/ 9 h 918"/>
                <a:gd name="T2" fmla="*/ 175 w 262"/>
                <a:gd name="T3" fmla="*/ 64 h 918"/>
                <a:gd name="T4" fmla="*/ 181 w 262"/>
                <a:gd name="T5" fmla="*/ 120 h 918"/>
                <a:gd name="T6" fmla="*/ 191 w 262"/>
                <a:gd name="T7" fmla="*/ 175 h 918"/>
                <a:gd name="T8" fmla="*/ 208 w 262"/>
                <a:gd name="T9" fmla="*/ 228 h 918"/>
                <a:gd name="T10" fmla="*/ 218 w 262"/>
                <a:gd name="T11" fmla="*/ 254 h 918"/>
                <a:gd name="T12" fmla="*/ 238 w 262"/>
                <a:gd name="T13" fmla="*/ 307 h 918"/>
                <a:gd name="T14" fmla="*/ 245 w 262"/>
                <a:gd name="T15" fmla="*/ 335 h 918"/>
                <a:gd name="T16" fmla="*/ 245 w 262"/>
                <a:gd name="T17" fmla="*/ 351 h 918"/>
                <a:gd name="T18" fmla="*/ 242 w 262"/>
                <a:gd name="T19" fmla="*/ 384 h 918"/>
                <a:gd name="T20" fmla="*/ 228 w 262"/>
                <a:gd name="T21" fmla="*/ 432 h 918"/>
                <a:gd name="T22" fmla="*/ 216 w 262"/>
                <a:gd name="T23" fmla="*/ 462 h 918"/>
                <a:gd name="T24" fmla="*/ 188 w 262"/>
                <a:gd name="T25" fmla="*/ 523 h 918"/>
                <a:gd name="T26" fmla="*/ 158 w 262"/>
                <a:gd name="T27" fmla="*/ 581 h 918"/>
                <a:gd name="T28" fmla="*/ 91 w 262"/>
                <a:gd name="T29" fmla="*/ 695 h 918"/>
                <a:gd name="T30" fmla="*/ 35 w 262"/>
                <a:gd name="T31" fmla="*/ 806 h 918"/>
                <a:gd name="T32" fmla="*/ 23 w 262"/>
                <a:gd name="T33" fmla="*/ 830 h 918"/>
                <a:gd name="T34" fmla="*/ 5 w 262"/>
                <a:gd name="T35" fmla="*/ 882 h 918"/>
                <a:gd name="T36" fmla="*/ 0 w 262"/>
                <a:gd name="T37" fmla="*/ 909 h 918"/>
                <a:gd name="T38" fmla="*/ 0 w 262"/>
                <a:gd name="T39" fmla="*/ 914 h 918"/>
                <a:gd name="T40" fmla="*/ 5 w 262"/>
                <a:gd name="T41" fmla="*/ 916 h 918"/>
                <a:gd name="T42" fmla="*/ 12 w 262"/>
                <a:gd name="T43" fmla="*/ 916 h 918"/>
                <a:gd name="T44" fmla="*/ 16 w 262"/>
                <a:gd name="T45" fmla="*/ 914 h 918"/>
                <a:gd name="T46" fmla="*/ 18 w 262"/>
                <a:gd name="T47" fmla="*/ 909 h 918"/>
                <a:gd name="T48" fmla="*/ 23 w 262"/>
                <a:gd name="T49" fmla="*/ 878 h 918"/>
                <a:gd name="T50" fmla="*/ 35 w 262"/>
                <a:gd name="T51" fmla="*/ 847 h 918"/>
                <a:gd name="T52" fmla="*/ 62 w 262"/>
                <a:gd name="T53" fmla="*/ 787 h 918"/>
                <a:gd name="T54" fmla="*/ 76 w 262"/>
                <a:gd name="T55" fmla="*/ 760 h 918"/>
                <a:gd name="T56" fmla="*/ 120 w 262"/>
                <a:gd name="T57" fmla="*/ 679 h 918"/>
                <a:gd name="T58" fmla="*/ 151 w 262"/>
                <a:gd name="T59" fmla="*/ 625 h 918"/>
                <a:gd name="T60" fmla="*/ 211 w 262"/>
                <a:gd name="T61" fmla="*/ 516 h 918"/>
                <a:gd name="T62" fmla="*/ 236 w 262"/>
                <a:gd name="T63" fmla="*/ 458 h 918"/>
                <a:gd name="T64" fmla="*/ 246 w 262"/>
                <a:gd name="T65" fmla="*/ 432 h 918"/>
                <a:gd name="T66" fmla="*/ 259 w 262"/>
                <a:gd name="T67" fmla="*/ 378 h 918"/>
                <a:gd name="T68" fmla="*/ 262 w 262"/>
                <a:gd name="T69" fmla="*/ 350 h 918"/>
                <a:gd name="T70" fmla="*/ 262 w 262"/>
                <a:gd name="T71" fmla="*/ 337 h 918"/>
                <a:gd name="T72" fmla="*/ 258 w 262"/>
                <a:gd name="T73" fmla="*/ 313 h 918"/>
                <a:gd name="T74" fmla="*/ 246 w 262"/>
                <a:gd name="T75" fmla="*/ 276 h 918"/>
                <a:gd name="T76" fmla="*/ 236 w 262"/>
                <a:gd name="T77" fmla="*/ 252 h 918"/>
                <a:gd name="T78" fmla="*/ 215 w 262"/>
                <a:gd name="T79" fmla="*/ 193 h 918"/>
                <a:gd name="T80" fmla="*/ 201 w 262"/>
                <a:gd name="T81" fmla="*/ 132 h 918"/>
                <a:gd name="T82" fmla="*/ 194 w 262"/>
                <a:gd name="T83" fmla="*/ 71 h 918"/>
                <a:gd name="T84" fmla="*/ 191 w 262"/>
                <a:gd name="T85" fmla="*/ 9 h 918"/>
                <a:gd name="T86" fmla="*/ 189 w 262"/>
                <a:gd name="T87" fmla="*/ 4 h 918"/>
                <a:gd name="T88" fmla="*/ 185 w 262"/>
                <a:gd name="T89" fmla="*/ 0 h 918"/>
                <a:gd name="T90" fmla="*/ 178 w 262"/>
                <a:gd name="T91" fmla="*/ 0 h 918"/>
                <a:gd name="T92" fmla="*/ 174 w 262"/>
                <a:gd name="T93" fmla="*/ 4 h 918"/>
                <a:gd name="T94" fmla="*/ 174 w 262"/>
                <a:gd name="T95" fmla="*/ 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2" h="918">
                  <a:moveTo>
                    <a:pt x="174" y="9"/>
                  </a:moveTo>
                  <a:lnTo>
                    <a:pt x="174" y="9"/>
                  </a:lnTo>
                  <a:lnTo>
                    <a:pt x="174" y="36"/>
                  </a:lnTo>
                  <a:lnTo>
                    <a:pt x="175" y="64"/>
                  </a:lnTo>
                  <a:lnTo>
                    <a:pt x="178" y="91"/>
                  </a:lnTo>
                  <a:lnTo>
                    <a:pt x="181" y="120"/>
                  </a:lnTo>
                  <a:lnTo>
                    <a:pt x="185" y="147"/>
                  </a:lnTo>
                  <a:lnTo>
                    <a:pt x="191" y="175"/>
                  </a:lnTo>
                  <a:lnTo>
                    <a:pt x="198" y="201"/>
                  </a:lnTo>
                  <a:lnTo>
                    <a:pt x="208" y="228"/>
                  </a:lnTo>
                  <a:lnTo>
                    <a:pt x="208" y="228"/>
                  </a:lnTo>
                  <a:lnTo>
                    <a:pt x="218" y="254"/>
                  </a:lnTo>
                  <a:lnTo>
                    <a:pt x="229" y="280"/>
                  </a:lnTo>
                  <a:lnTo>
                    <a:pt x="238" y="307"/>
                  </a:lnTo>
                  <a:lnTo>
                    <a:pt x="242" y="321"/>
                  </a:lnTo>
                  <a:lnTo>
                    <a:pt x="245" y="335"/>
                  </a:lnTo>
                  <a:lnTo>
                    <a:pt x="245" y="335"/>
                  </a:lnTo>
                  <a:lnTo>
                    <a:pt x="245" y="351"/>
                  </a:lnTo>
                  <a:lnTo>
                    <a:pt x="243" y="368"/>
                  </a:lnTo>
                  <a:lnTo>
                    <a:pt x="242" y="384"/>
                  </a:lnTo>
                  <a:lnTo>
                    <a:pt x="238" y="401"/>
                  </a:lnTo>
                  <a:lnTo>
                    <a:pt x="228" y="432"/>
                  </a:lnTo>
                  <a:lnTo>
                    <a:pt x="216" y="462"/>
                  </a:lnTo>
                  <a:lnTo>
                    <a:pt x="216" y="462"/>
                  </a:lnTo>
                  <a:lnTo>
                    <a:pt x="202" y="493"/>
                  </a:lnTo>
                  <a:lnTo>
                    <a:pt x="188" y="523"/>
                  </a:lnTo>
                  <a:lnTo>
                    <a:pt x="174" y="551"/>
                  </a:lnTo>
                  <a:lnTo>
                    <a:pt x="158" y="581"/>
                  </a:lnTo>
                  <a:lnTo>
                    <a:pt x="91" y="695"/>
                  </a:lnTo>
                  <a:lnTo>
                    <a:pt x="91" y="695"/>
                  </a:lnTo>
                  <a:lnTo>
                    <a:pt x="62" y="750"/>
                  </a:lnTo>
                  <a:lnTo>
                    <a:pt x="35" y="806"/>
                  </a:lnTo>
                  <a:lnTo>
                    <a:pt x="35" y="806"/>
                  </a:lnTo>
                  <a:lnTo>
                    <a:pt x="23" y="830"/>
                  </a:lnTo>
                  <a:lnTo>
                    <a:pt x="13" y="855"/>
                  </a:lnTo>
                  <a:lnTo>
                    <a:pt x="5" y="882"/>
                  </a:lnTo>
                  <a:lnTo>
                    <a:pt x="2" y="895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0" y="914"/>
                  </a:lnTo>
                  <a:lnTo>
                    <a:pt x="2" y="915"/>
                  </a:lnTo>
                  <a:lnTo>
                    <a:pt x="5" y="916"/>
                  </a:lnTo>
                  <a:lnTo>
                    <a:pt x="8" y="918"/>
                  </a:lnTo>
                  <a:lnTo>
                    <a:pt x="12" y="916"/>
                  </a:lnTo>
                  <a:lnTo>
                    <a:pt x="15" y="915"/>
                  </a:lnTo>
                  <a:lnTo>
                    <a:pt x="16" y="914"/>
                  </a:lnTo>
                  <a:lnTo>
                    <a:pt x="18" y="909"/>
                  </a:lnTo>
                  <a:lnTo>
                    <a:pt x="18" y="909"/>
                  </a:lnTo>
                  <a:lnTo>
                    <a:pt x="20" y="894"/>
                  </a:lnTo>
                  <a:lnTo>
                    <a:pt x="23" y="878"/>
                  </a:lnTo>
                  <a:lnTo>
                    <a:pt x="29" y="863"/>
                  </a:lnTo>
                  <a:lnTo>
                    <a:pt x="35" y="847"/>
                  </a:lnTo>
                  <a:lnTo>
                    <a:pt x="47" y="817"/>
                  </a:lnTo>
                  <a:lnTo>
                    <a:pt x="62" y="787"/>
                  </a:lnTo>
                  <a:lnTo>
                    <a:pt x="62" y="787"/>
                  </a:lnTo>
                  <a:lnTo>
                    <a:pt x="76" y="760"/>
                  </a:lnTo>
                  <a:lnTo>
                    <a:pt x="90" y="733"/>
                  </a:lnTo>
                  <a:lnTo>
                    <a:pt x="120" y="679"/>
                  </a:lnTo>
                  <a:lnTo>
                    <a:pt x="120" y="679"/>
                  </a:lnTo>
                  <a:lnTo>
                    <a:pt x="151" y="625"/>
                  </a:lnTo>
                  <a:lnTo>
                    <a:pt x="182" y="571"/>
                  </a:lnTo>
                  <a:lnTo>
                    <a:pt x="211" y="516"/>
                  </a:lnTo>
                  <a:lnTo>
                    <a:pt x="224" y="487"/>
                  </a:lnTo>
                  <a:lnTo>
                    <a:pt x="236" y="458"/>
                  </a:lnTo>
                  <a:lnTo>
                    <a:pt x="236" y="458"/>
                  </a:lnTo>
                  <a:lnTo>
                    <a:pt x="246" y="432"/>
                  </a:lnTo>
                  <a:lnTo>
                    <a:pt x="253" y="405"/>
                  </a:lnTo>
                  <a:lnTo>
                    <a:pt x="259" y="378"/>
                  </a:lnTo>
                  <a:lnTo>
                    <a:pt x="261" y="364"/>
                  </a:lnTo>
                  <a:lnTo>
                    <a:pt x="262" y="350"/>
                  </a:lnTo>
                  <a:lnTo>
                    <a:pt x="262" y="350"/>
                  </a:lnTo>
                  <a:lnTo>
                    <a:pt x="262" y="337"/>
                  </a:lnTo>
                  <a:lnTo>
                    <a:pt x="261" y="324"/>
                  </a:lnTo>
                  <a:lnTo>
                    <a:pt x="258" y="313"/>
                  </a:lnTo>
                  <a:lnTo>
                    <a:pt x="255" y="300"/>
                  </a:lnTo>
                  <a:lnTo>
                    <a:pt x="246" y="276"/>
                  </a:lnTo>
                  <a:lnTo>
                    <a:pt x="236" y="252"/>
                  </a:lnTo>
                  <a:lnTo>
                    <a:pt x="236" y="252"/>
                  </a:lnTo>
                  <a:lnTo>
                    <a:pt x="225" y="223"/>
                  </a:lnTo>
                  <a:lnTo>
                    <a:pt x="215" y="193"/>
                  </a:lnTo>
                  <a:lnTo>
                    <a:pt x="208" y="164"/>
                  </a:lnTo>
                  <a:lnTo>
                    <a:pt x="201" y="132"/>
                  </a:lnTo>
                  <a:lnTo>
                    <a:pt x="197" y="102"/>
                  </a:lnTo>
                  <a:lnTo>
                    <a:pt x="194" y="71"/>
                  </a:lnTo>
                  <a:lnTo>
                    <a:pt x="191" y="40"/>
                  </a:lnTo>
                  <a:lnTo>
                    <a:pt x="191" y="9"/>
                  </a:lnTo>
                  <a:lnTo>
                    <a:pt x="191" y="9"/>
                  </a:lnTo>
                  <a:lnTo>
                    <a:pt x="189" y="4"/>
                  </a:lnTo>
                  <a:lnTo>
                    <a:pt x="188" y="2"/>
                  </a:lnTo>
                  <a:lnTo>
                    <a:pt x="185" y="0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7" y="2"/>
                  </a:lnTo>
                  <a:lnTo>
                    <a:pt x="174" y="4"/>
                  </a:lnTo>
                  <a:lnTo>
                    <a:pt x="174" y="9"/>
                  </a:lnTo>
                  <a:lnTo>
                    <a:pt x="17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3" name="Freeform 240">
              <a:extLst>
                <a:ext uri="{FF2B5EF4-FFF2-40B4-BE49-F238E27FC236}">
                  <a16:creationId xmlns:a16="http://schemas.microsoft.com/office/drawing/2014/main" id="{EFB862BF-A35E-4DCE-E634-78D320720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2063750"/>
              <a:ext cx="1073150" cy="406400"/>
            </a:xfrm>
            <a:custGeom>
              <a:avLst/>
              <a:gdLst>
                <a:gd name="T0" fmla="*/ 16 w 2028"/>
                <a:gd name="T1" fmla="*/ 217 h 766"/>
                <a:gd name="T2" fmla="*/ 39 w 2028"/>
                <a:gd name="T3" fmla="*/ 183 h 766"/>
                <a:gd name="T4" fmla="*/ 103 w 2028"/>
                <a:gd name="T5" fmla="*/ 163 h 766"/>
                <a:gd name="T6" fmla="*/ 151 w 2028"/>
                <a:gd name="T7" fmla="*/ 176 h 766"/>
                <a:gd name="T8" fmla="*/ 309 w 2028"/>
                <a:gd name="T9" fmla="*/ 284 h 766"/>
                <a:gd name="T10" fmla="*/ 491 w 2028"/>
                <a:gd name="T11" fmla="*/ 396 h 766"/>
                <a:gd name="T12" fmla="*/ 579 w 2028"/>
                <a:gd name="T13" fmla="*/ 428 h 766"/>
                <a:gd name="T14" fmla="*/ 668 w 2028"/>
                <a:gd name="T15" fmla="*/ 420 h 766"/>
                <a:gd name="T16" fmla="*/ 702 w 2028"/>
                <a:gd name="T17" fmla="*/ 389 h 766"/>
                <a:gd name="T18" fmla="*/ 715 w 2028"/>
                <a:gd name="T19" fmla="*/ 342 h 766"/>
                <a:gd name="T20" fmla="*/ 694 w 2028"/>
                <a:gd name="T21" fmla="*/ 220 h 766"/>
                <a:gd name="T22" fmla="*/ 658 w 2028"/>
                <a:gd name="T23" fmla="*/ 104 h 766"/>
                <a:gd name="T24" fmla="*/ 657 w 2028"/>
                <a:gd name="T25" fmla="*/ 50 h 766"/>
                <a:gd name="T26" fmla="*/ 678 w 2028"/>
                <a:gd name="T27" fmla="*/ 20 h 766"/>
                <a:gd name="T28" fmla="*/ 721 w 2028"/>
                <a:gd name="T29" fmla="*/ 28 h 766"/>
                <a:gd name="T30" fmla="*/ 765 w 2028"/>
                <a:gd name="T31" fmla="*/ 79 h 766"/>
                <a:gd name="T32" fmla="*/ 864 w 2028"/>
                <a:gd name="T33" fmla="*/ 226 h 766"/>
                <a:gd name="T34" fmla="*/ 954 w 2028"/>
                <a:gd name="T35" fmla="*/ 385 h 766"/>
                <a:gd name="T36" fmla="*/ 1008 w 2028"/>
                <a:gd name="T37" fmla="*/ 508 h 766"/>
                <a:gd name="T38" fmla="*/ 1050 w 2028"/>
                <a:gd name="T39" fmla="*/ 568 h 766"/>
                <a:gd name="T40" fmla="*/ 1110 w 2028"/>
                <a:gd name="T41" fmla="*/ 605 h 766"/>
                <a:gd name="T42" fmla="*/ 1342 w 2028"/>
                <a:gd name="T43" fmla="*/ 608 h 766"/>
                <a:gd name="T44" fmla="*/ 1600 w 2028"/>
                <a:gd name="T45" fmla="*/ 615 h 766"/>
                <a:gd name="T46" fmla="*/ 1769 w 2028"/>
                <a:gd name="T47" fmla="*/ 646 h 766"/>
                <a:gd name="T48" fmla="*/ 1930 w 2028"/>
                <a:gd name="T49" fmla="*/ 705 h 766"/>
                <a:gd name="T50" fmla="*/ 2018 w 2028"/>
                <a:gd name="T51" fmla="*/ 766 h 766"/>
                <a:gd name="T52" fmla="*/ 2028 w 2028"/>
                <a:gd name="T53" fmla="*/ 756 h 766"/>
                <a:gd name="T54" fmla="*/ 1968 w 2028"/>
                <a:gd name="T55" fmla="*/ 707 h 766"/>
                <a:gd name="T56" fmla="*/ 1887 w 2028"/>
                <a:gd name="T57" fmla="*/ 668 h 766"/>
                <a:gd name="T58" fmla="*/ 1740 w 2028"/>
                <a:gd name="T59" fmla="*/ 624 h 766"/>
                <a:gd name="T60" fmla="*/ 1528 w 2028"/>
                <a:gd name="T61" fmla="*/ 589 h 766"/>
                <a:gd name="T62" fmla="*/ 1232 w 2028"/>
                <a:gd name="T63" fmla="*/ 591 h 766"/>
                <a:gd name="T64" fmla="*/ 1104 w 2028"/>
                <a:gd name="T65" fmla="*/ 588 h 766"/>
                <a:gd name="T66" fmla="*/ 1042 w 2028"/>
                <a:gd name="T67" fmla="*/ 533 h 766"/>
                <a:gd name="T68" fmla="*/ 995 w 2028"/>
                <a:gd name="T69" fmla="*/ 445 h 766"/>
                <a:gd name="T70" fmla="*/ 935 w 2028"/>
                <a:gd name="T71" fmla="*/ 303 h 766"/>
                <a:gd name="T72" fmla="*/ 840 w 2028"/>
                <a:gd name="T73" fmla="*/ 165 h 766"/>
                <a:gd name="T74" fmla="*/ 758 w 2028"/>
                <a:gd name="T75" fmla="*/ 41 h 766"/>
                <a:gd name="T76" fmla="*/ 704 w 2028"/>
                <a:gd name="T77" fmla="*/ 1 h 766"/>
                <a:gd name="T78" fmla="*/ 672 w 2028"/>
                <a:gd name="T79" fmla="*/ 4 h 766"/>
                <a:gd name="T80" fmla="*/ 648 w 2028"/>
                <a:gd name="T81" fmla="*/ 24 h 766"/>
                <a:gd name="T82" fmla="*/ 638 w 2028"/>
                <a:gd name="T83" fmla="*/ 89 h 766"/>
                <a:gd name="T84" fmla="*/ 653 w 2028"/>
                <a:gd name="T85" fmla="*/ 153 h 766"/>
                <a:gd name="T86" fmla="*/ 698 w 2028"/>
                <a:gd name="T87" fmla="*/ 314 h 766"/>
                <a:gd name="T88" fmla="*/ 691 w 2028"/>
                <a:gd name="T89" fmla="*/ 374 h 766"/>
                <a:gd name="T90" fmla="*/ 658 w 2028"/>
                <a:gd name="T91" fmla="*/ 406 h 766"/>
                <a:gd name="T92" fmla="*/ 613 w 2028"/>
                <a:gd name="T93" fmla="*/ 416 h 766"/>
                <a:gd name="T94" fmla="*/ 530 w 2028"/>
                <a:gd name="T95" fmla="*/ 396 h 766"/>
                <a:gd name="T96" fmla="*/ 417 w 2028"/>
                <a:gd name="T97" fmla="*/ 335 h 766"/>
                <a:gd name="T98" fmla="*/ 238 w 2028"/>
                <a:gd name="T99" fmla="*/ 213 h 766"/>
                <a:gd name="T100" fmla="*/ 124 w 2028"/>
                <a:gd name="T101" fmla="*/ 149 h 766"/>
                <a:gd name="T102" fmla="*/ 80 w 2028"/>
                <a:gd name="T103" fmla="*/ 146 h 766"/>
                <a:gd name="T104" fmla="*/ 29 w 2028"/>
                <a:gd name="T105" fmla="*/ 170 h 766"/>
                <a:gd name="T106" fmla="*/ 2 w 2028"/>
                <a:gd name="T107" fmla="*/ 209 h 766"/>
                <a:gd name="T108" fmla="*/ 12 w 2028"/>
                <a:gd name="T109" fmla="*/ 253 h 766"/>
                <a:gd name="T110" fmla="*/ 23 w 2028"/>
                <a:gd name="T111" fmla="*/ 256 h 766"/>
                <a:gd name="T112" fmla="*/ 26 w 2028"/>
                <a:gd name="T113" fmla="*/ 244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8" h="766">
                  <a:moveTo>
                    <a:pt x="26" y="244"/>
                  </a:moveTo>
                  <a:lnTo>
                    <a:pt x="26" y="244"/>
                  </a:lnTo>
                  <a:lnTo>
                    <a:pt x="20" y="234"/>
                  </a:lnTo>
                  <a:lnTo>
                    <a:pt x="17" y="226"/>
                  </a:lnTo>
                  <a:lnTo>
                    <a:pt x="16" y="217"/>
                  </a:lnTo>
                  <a:lnTo>
                    <a:pt x="17" y="209"/>
                  </a:lnTo>
                  <a:lnTo>
                    <a:pt x="20" y="202"/>
                  </a:lnTo>
                  <a:lnTo>
                    <a:pt x="26" y="195"/>
                  </a:lnTo>
                  <a:lnTo>
                    <a:pt x="32" y="189"/>
                  </a:lnTo>
                  <a:lnTo>
                    <a:pt x="39" y="183"/>
                  </a:lnTo>
                  <a:lnTo>
                    <a:pt x="47" y="178"/>
                  </a:lnTo>
                  <a:lnTo>
                    <a:pt x="57" y="173"/>
                  </a:lnTo>
                  <a:lnTo>
                    <a:pt x="76" y="168"/>
                  </a:lnTo>
                  <a:lnTo>
                    <a:pt x="94" y="163"/>
                  </a:lnTo>
                  <a:lnTo>
                    <a:pt x="103" y="163"/>
                  </a:lnTo>
                  <a:lnTo>
                    <a:pt x="111" y="165"/>
                  </a:lnTo>
                  <a:lnTo>
                    <a:pt x="111" y="165"/>
                  </a:lnTo>
                  <a:lnTo>
                    <a:pt x="124" y="168"/>
                  </a:lnTo>
                  <a:lnTo>
                    <a:pt x="138" y="172"/>
                  </a:lnTo>
                  <a:lnTo>
                    <a:pt x="151" y="176"/>
                  </a:lnTo>
                  <a:lnTo>
                    <a:pt x="164" y="183"/>
                  </a:lnTo>
                  <a:lnTo>
                    <a:pt x="188" y="197"/>
                  </a:lnTo>
                  <a:lnTo>
                    <a:pt x="211" y="214"/>
                  </a:lnTo>
                  <a:lnTo>
                    <a:pt x="211" y="214"/>
                  </a:lnTo>
                  <a:lnTo>
                    <a:pt x="309" y="284"/>
                  </a:lnTo>
                  <a:lnTo>
                    <a:pt x="357" y="318"/>
                  </a:lnTo>
                  <a:lnTo>
                    <a:pt x="408" y="351"/>
                  </a:lnTo>
                  <a:lnTo>
                    <a:pt x="408" y="351"/>
                  </a:lnTo>
                  <a:lnTo>
                    <a:pt x="448" y="374"/>
                  </a:lnTo>
                  <a:lnTo>
                    <a:pt x="491" y="396"/>
                  </a:lnTo>
                  <a:lnTo>
                    <a:pt x="512" y="406"/>
                  </a:lnTo>
                  <a:lnTo>
                    <a:pt x="533" y="415"/>
                  </a:lnTo>
                  <a:lnTo>
                    <a:pt x="556" y="422"/>
                  </a:lnTo>
                  <a:lnTo>
                    <a:pt x="579" y="428"/>
                  </a:lnTo>
                  <a:lnTo>
                    <a:pt x="579" y="428"/>
                  </a:lnTo>
                  <a:lnTo>
                    <a:pt x="597" y="430"/>
                  </a:lnTo>
                  <a:lnTo>
                    <a:pt x="616" y="432"/>
                  </a:lnTo>
                  <a:lnTo>
                    <a:pt x="634" y="430"/>
                  </a:lnTo>
                  <a:lnTo>
                    <a:pt x="653" y="426"/>
                  </a:lnTo>
                  <a:lnTo>
                    <a:pt x="668" y="420"/>
                  </a:lnTo>
                  <a:lnTo>
                    <a:pt x="677" y="416"/>
                  </a:lnTo>
                  <a:lnTo>
                    <a:pt x="684" y="410"/>
                  </a:lnTo>
                  <a:lnTo>
                    <a:pt x="691" y="405"/>
                  </a:lnTo>
                  <a:lnTo>
                    <a:pt x="697" y="398"/>
                  </a:lnTo>
                  <a:lnTo>
                    <a:pt x="702" y="389"/>
                  </a:lnTo>
                  <a:lnTo>
                    <a:pt x="707" y="381"/>
                  </a:lnTo>
                  <a:lnTo>
                    <a:pt x="707" y="381"/>
                  </a:lnTo>
                  <a:lnTo>
                    <a:pt x="709" y="371"/>
                  </a:lnTo>
                  <a:lnTo>
                    <a:pt x="712" y="362"/>
                  </a:lnTo>
                  <a:lnTo>
                    <a:pt x="715" y="342"/>
                  </a:lnTo>
                  <a:lnTo>
                    <a:pt x="715" y="321"/>
                  </a:lnTo>
                  <a:lnTo>
                    <a:pt x="714" y="300"/>
                  </a:lnTo>
                  <a:lnTo>
                    <a:pt x="709" y="278"/>
                  </a:lnTo>
                  <a:lnTo>
                    <a:pt x="705" y="258"/>
                  </a:lnTo>
                  <a:lnTo>
                    <a:pt x="694" y="220"/>
                  </a:lnTo>
                  <a:lnTo>
                    <a:pt x="694" y="220"/>
                  </a:lnTo>
                  <a:lnTo>
                    <a:pt x="682" y="187"/>
                  </a:lnTo>
                  <a:lnTo>
                    <a:pt x="671" y="153"/>
                  </a:lnTo>
                  <a:lnTo>
                    <a:pt x="661" y="121"/>
                  </a:lnTo>
                  <a:lnTo>
                    <a:pt x="658" y="104"/>
                  </a:lnTo>
                  <a:lnTo>
                    <a:pt x="655" y="87"/>
                  </a:lnTo>
                  <a:lnTo>
                    <a:pt x="655" y="87"/>
                  </a:lnTo>
                  <a:lnTo>
                    <a:pt x="654" y="68"/>
                  </a:lnTo>
                  <a:lnTo>
                    <a:pt x="655" y="58"/>
                  </a:lnTo>
                  <a:lnTo>
                    <a:pt x="657" y="50"/>
                  </a:lnTo>
                  <a:lnTo>
                    <a:pt x="660" y="41"/>
                  </a:lnTo>
                  <a:lnTo>
                    <a:pt x="664" y="33"/>
                  </a:lnTo>
                  <a:lnTo>
                    <a:pt x="670" y="27"/>
                  </a:lnTo>
                  <a:lnTo>
                    <a:pt x="678" y="20"/>
                  </a:lnTo>
                  <a:lnTo>
                    <a:pt x="678" y="20"/>
                  </a:lnTo>
                  <a:lnTo>
                    <a:pt x="687" y="17"/>
                  </a:lnTo>
                  <a:lnTo>
                    <a:pt x="697" y="16"/>
                  </a:lnTo>
                  <a:lnTo>
                    <a:pt x="705" y="18"/>
                  </a:lnTo>
                  <a:lnTo>
                    <a:pt x="714" y="23"/>
                  </a:lnTo>
                  <a:lnTo>
                    <a:pt x="721" y="28"/>
                  </a:lnTo>
                  <a:lnTo>
                    <a:pt x="728" y="35"/>
                  </a:lnTo>
                  <a:lnTo>
                    <a:pt x="741" y="50"/>
                  </a:lnTo>
                  <a:lnTo>
                    <a:pt x="741" y="50"/>
                  </a:lnTo>
                  <a:lnTo>
                    <a:pt x="753" y="64"/>
                  </a:lnTo>
                  <a:lnTo>
                    <a:pt x="765" y="79"/>
                  </a:lnTo>
                  <a:lnTo>
                    <a:pt x="786" y="112"/>
                  </a:lnTo>
                  <a:lnTo>
                    <a:pt x="806" y="145"/>
                  </a:lnTo>
                  <a:lnTo>
                    <a:pt x="827" y="176"/>
                  </a:lnTo>
                  <a:lnTo>
                    <a:pt x="827" y="176"/>
                  </a:lnTo>
                  <a:lnTo>
                    <a:pt x="864" y="226"/>
                  </a:lnTo>
                  <a:lnTo>
                    <a:pt x="898" y="276"/>
                  </a:lnTo>
                  <a:lnTo>
                    <a:pt x="914" y="301"/>
                  </a:lnTo>
                  <a:lnTo>
                    <a:pt x="928" y="328"/>
                  </a:lnTo>
                  <a:lnTo>
                    <a:pt x="942" y="355"/>
                  </a:lnTo>
                  <a:lnTo>
                    <a:pt x="954" y="385"/>
                  </a:lnTo>
                  <a:lnTo>
                    <a:pt x="954" y="385"/>
                  </a:lnTo>
                  <a:lnTo>
                    <a:pt x="969" y="426"/>
                  </a:lnTo>
                  <a:lnTo>
                    <a:pt x="987" y="469"/>
                  </a:lnTo>
                  <a:lnTo>
                    <a:pt x="996" y="489"/>
                  </a:lnTo>
                  <a:lnTo>
                    <a:pt x="1008" y="508"/>
                  </a:lnTo>
                  <a:lnTo>
                    <a:pt x="1019" y="528"/>
                  </a:lnTo>
                  <a:lnTo>
                    <a:pt x="1032" y="547"/>
                  </a:lnTo>
                  <a:lnTo>
                    <a:pt x="1032" y="547"/>
                  </a:lnTo>
                  <a:lnTo>
                    <a:pt x="1041" y="557"/>
                  </a:lnTo>
                  <a:lnTo>
                    <a:pt x="1050" y="568"/>
                  </a:lnTo>
                  <a:lnTo>
                    <a:pt x="1060" y="578"/>
                  </a:lnTo>
                  <a:lnTo>
                    <a:pt x="1072" y="587"/>
                  </a:lnTo>
                  <a:lnTo>
                    <a:pt x="1083" y="595"/>
                  </a:lnTo>
                  <a:lnTo>
                    <a:pt x="1096" y="601"/>
                  </a:lnTo>
                  <a:lnTo>
                    <a:pt x="1110" y="605"/>
                  </a:lnTo>
                  <a:lnTo>
                    <a:pt x="1123" y="607"/>
                  </a:lnTo>
                  <a:lnTo>
                    <a:pt x="1123" y="607"/>
                  </a:lnTo>
                  <a:lnTo>
                    <a:pt x="1255" y="609"/>
                  </a:lnTo>
                  <a:lnTo>
                    <a:pt x="1255" y="609"/>
                  </a:lnTo>
                  <a:lnTo>
                    <a:pt x="1342" y="608"/>
                  </a:lnTo>
                  <a:lnTo>
                    <a:pt x="1428" y="607"/>
                  </a:lnTo>
                  <a:lnTo>
                    <a:pt x="1471" y="607"/>
                  </a:lnTo>
                  <a:lnTo>
                    <a:pt x="1514" y="607"/>
                  </a:lnTo>
                  <a:lnTo>
                    <a:pt x="1558" y="609"/>
                  </a:lnTo>
                  <a:lnTo>
                    <a:pt x="1600" y="615"/>
                  </a:lnTo>
                  <a:lnTo>
                    <a:pt x="1600" y="615"/>
                  </a:lnTo>
                  <a:lnTo>
                    <a:pt x="1642" y="621"/>
                  </a:lnTo>
                  <a:lnTo>
                    <a:pt x="1684" y="628"/>
                  </a:lnTo>
                  <a:lnTo>
                    <a:pt x="1727" y="636"/>
                  </a:lnTo>
                  <a:lnTo>
                    <a:pt x="1769" y="646"/>
                  </a:lnTo>
                  <a:lnTo>
                    <a:pt x="1811" y="658"/>
                  </a:lnTo>
                  <a:lnTo>
                    <a:pt x="1852" y="672"/>
                  </a:lnTo>
                  <a:lnTo>
                    <a:pt x="1892" y="687"/>
                  </a:lnTo>
                  <a:lnTo>
                    <a:pt x="1930" y="705"/>
                  </a:lnTo>
                  <a:lnTo>
                    <a:pt x="1930" y="705"/>
                  </a:lnTo>
                  <a:lnTo>
                    <a:pt x="1953" y="717"/>
                  </a:lnTo>
                  <a:lnTo>
                    <a:pt x="1974" y="733"/>
                  </a:lnTo>
                  <a:lnTo>
                    <a:pt x="2015" y="764"/>
                  </a:lnTo>
                  <a:lnTo>
                    <a:pt x="2015" y="764"/>
                  </a:lnTo>
                  <a:lnTo>
                    <a:pt x="2018" y="766"/>
                  </a:lnTo>
                  <a:lnTo>
                    <a:pt x="2021" y="766"/>
                  </a:lnTo>
                  <a:lnTo>
                    <a:pt x="2024" y="764"/>
                  </a:lnTo>
                  <a:lnTo>
                    <a:pt x="2027" y="761"/>
                  </a:lnTo>
                  <a:lnTo>
                    <a:pt x="2027" y="759"/>
                  </a:lnTo>
                  <a:lnTo>
                    <a:pt x="2028" y="756"/>
                  </a:lnTo>
                  <a:lnTo>
                    <a:pt x="2027" y="753"/>
                  </a:lnTo>
                  <a:lnTo>
                    <a:pt x="2024" y="750"/>
                  </a:lnTo>
                  <a:lnTo>
                    <a:pt x="2024" y="750"/>
                  </a:lnTo>
                  <a:lnTo>
                    <a:pt x="1987" y="722"/>
                  </a:lnTo>
                  <a:lnTo>
                    <a:pt x="1968" y="707"/>
                  </a:lnTo>
                  <a:lnTo>
                    <a:pt x="1950" y="696"/>
                  </a:lnTo>
                  <a:lnTo>
                    <a:pt x="1950" y="696"/>
                  </a:lnTo>
                  <a:lnTo>
                    <a:pt x="1936" y="687"/>
                  </a:lnTo>
                  <a:lnTo>
                    <a:pt x="1920" y="680"/>
                  </a:lnTo>
                  <a:lnTo>
                    <a:pt x="1887" y="668"/>
                  </a:lnTo>
                  <a:lnTo>
                    <a:pt x="1855" y="656"/>
                  </a:lnTo>
                  <a:lnTo>
                    <a:pt x="1822" y="646"/>
                  </a:lnTo>
                  <a:lnTo>
                    <a:pt x="1822" y="646"/>
                  </a:lnTo>
                  <a:lnTo>
                    <a:pt x="1782" y="635"/>
                  </a:lnTo>
                  <a:lnTo>
                    <a:pt x="1740" y="624"/>
                  </a:lnTo>
                  <a:lnTo>
                    <a:pt x="1698" y="614"/>
                  </a:lnTo>
                  <a:lnTo>
                    <a:pt x="1656" y="604"/>
                  </a:lnTo>
                  <a:lnTo>
                    <a:pt x="1613" y="597"/>
                  </a:lnTo>
                  <a:lnTo>
                    <a:pt x="1571" y="592"/>
                  </a:lnTo>
                  <a:lnTo>
                    <a:pt x="1528" y="589"/>
                  </a:lnTo>
                  <a:lnTo>
                    <a:pt x="1485" y="589"/>
                  </a:lnTo>
                  <a:lnTo>
                    <a:pt x="1485" y="589"/>
                  </a:lnTo>
                  <a:lnTo>
                    <a:pt x="1401" y="591"/>
                  </a:lnTo>
                  <a:lnTo>
                    <a:pt x="1316" y="592"/>
                  </a:lnTo>
                  <a:lnTo>
                    <a:pt x="1232" y="591"/>
                  </a:lnTo>
                  <a:lnTo>
                    <a:pt x="1147" y="589"/>
                  </a:lnTo>
                  <a:lnTo>
                    <a:pt x="1147" y="589"/>
                  </a:lnTo>
                  <a:lnTo>
                    <a:pt x="1114" y="589"/>
                  </a:lnTo>
                  <a:lnTo>
                    <a:pt x="1114" y="589"/>
                  </a:lnTo>
                  <a:lnTo>
                    <a:pt x="1104" y="588"/>
                  </a:lnTo>
                  <a:lnTo>
                    <a:pt x="1095" y="582"/>
                  </a:lnTo>
                  <a:lnTo>
                    <a:pt x="1083" y="577"/>
                  </a:lnTo>
                  <a:lnTo>
                    <a:pt x="1073" y="568"/>
                  </a:lnTo>
                  <a:lnTo>
                    <a:pt x="1056" y="550"/>
                  </a:lnTo>
                  <a:lnTo>
                    <a:pt x="1042" y="533"/>
                  </a:lnTo>
                  <a:lnTo>
                    <a:pt x="1042" y="533"/>
                  </a:lnTo>
                  <a:lnTo>
                    <a:pt x="1028" y="511"/>
                  </a:lnTo>
                  <a:lnTo>
                    <a:pt x="1016" y="490"/>
                  </a:lnTo>
                  <a:lnTo>
                    <a:pt x="1005" y="467"/>
                  </a:lnTo>
                  <a:lnTo>
                    <a:pt x="995" y="445"/>
                  </a:lnTo>
                  <a:lnTo>
                    <a:pt x="978" y="398"/>
                  </a:lnTo>
                  <a:lnTo>
                    <a:pt x="960" y="352"/>
                  </a:lnTo>
                  <a:lnTo>
                    <a:pt x="960" y="352"/>
                  </a:lnTo>
                  <a:lnTo>
                    <a:pt x="948" y="327"/>
                  </a:lnTo>
                  <a:lnTo>
                    <a:pt x="935" y="303"/>
                  </a:lnTo>
                  <a:lnTo>
                    <a:pt x="921" y="278"/>
                  </a:lnTo>
                  <a:lnTo>
                    <a:pt x="906" y="254"/>
                  </a:lnTo>
                  <a:lnTo>
                    <a:pt x="873" y="210"/>
                  </a:lnTo>
                  <a:lnTo>
                    <a:pt x="840" y="165"/>
                  </a:lnTo>
                  <a:lnTo>
                    <a:pt x="840" y="165"/>
                  </a:lnTo>
                  <a:lnTo>
                    <a:pt x="820" y="133"/>
                  </a:lnTo>
                  <a:lnTo>
                    <a:pt x="800" y="102"/>
                  </a:lnTo>
                  <a:lnTo>
                    <a:pt x="779" y="71"/>
                  </a:lnTo>
                  <a:lnTo>
                    <a:pt x="758" y="41"/>
                  </a:lnTo>
                  <a:lnTo>
                    <a:pt x="758" y="41"/>
                  </a:lnTo>
                  <a:lnTo>
                    <a:pt x="748" y="31"/>
                  </a:lnTo>
                  <a:lnTo>
                    <a:pt x="738" y="21"/>
                  </a:lnTo>
                  <a:lnTo>
                    <a:pt x="728" y="13"/>
                  </a:lnTo>
                  <a:lnTo>
                    <a:pt x="717" y="6"/>
                  </a:lnTo>
                  <a:lnTo>
                    <a:pt x="704" y="1"/>
                  </a:lnTo>
                  <a:lnTo>
                    <a:pt x="698" y="0"/>
                  </a:lnTo>
                  <a:lnTo>
                    <a:pt x="692" y="0"/>
                  </a:lnTo>
                  <a:lnTo>
                    <a:pt x="685" y="0"/>
                  </a:lnTo>
                  <a:lnTo>
                    <a:pt x="678" y="1"/>
                  </a:lnTo>
                  <a:lnTo>
                    <a:pt x="672" y="4"/>
                  </a:lnTo>
                  <a:lnTo>
                    <a:pt x="665" y="8"/>
                  </a:lnTo>
                  <a:lnTo>
                    <a:pt x="665" y="8"/>
                  </a:lnTo>
                  <a:lnTo>
                    <a:pt x="658" y="13"/>
                  </a:lnTo>
                  <a:lnTo>
                    <a:pt x="654" y="18"/>
                  </a:lnTo>
                  <a:lnTo>
                    <a:pt x="648" y="24"/>
                  </a:lnTo>
                  <a:lnTo>
                    <a:pt x="645" y="30"/>
                  </a:lnTo>
                  <a:lnTo>
                    <a:pt x="640" y="44"/>
                  </a:lnTo>
                  <a:lnTo>
                    <a:pt x="638" y="58"/>
                  </a:lnTo>
                  <a:lnTo>
                    <a:pt x="637" y="74"/>
                  </a:lnTo>
                  <a:lnTo>
                    <a:pt x="638" y="89"/>
                  </a:lnTo>
                  <a:lnTo>
                    <a:pt x="641" y="105"/>
                  </a:lnTo>
                  <a:lnTo>
                    <a:pt x="643" y="118"/>
                  </a:lnTo>
                  <a:lnTo>
                    <a:pt x="643" y="118"/>
                  </a:lnTo>
                  <a:lnTo>
                    <a:pt x="647" y="135"/>
                  </a:lnTo>
                  <a:lnTo>
                    <a:pt x="653" y="153"/>
                  </a:lnTo>
                  <a:lnTo>
                    <a:pt x="668" y="196"/>
                  </a:lnTo>
                  <a:lnTo>
                    <a:pt x="682" y="243"/>
                  </a:lnTo>
                  <a:lnTo>
                    <a:pt x="690" y="267"/>
                  </a:lnTo>
                  <a:lnTo>
                    <a:pt x="694" y="291"/>
                  </a:lnTo>
                  <a:lnTo>
                    <a:pt x="698" y="314"/>
                  </a:lnTo>
                  <a:lnTo>
                    <a:pt x="698" y="337"/>
                  </a:lnTo>
                  <a:lnTo>
                    <a:pt x="698" y="347"/>
                  </a:lnTo>
                  <a:lnTo>
                    <a:pt x="697" y="356"/>
                  </a:lnTo>
                  <a:lnTo>
                    <a:pt x="694" y="365"/>
                  </a:lnTo>
                  <a:lnTo>
                    <a:pt x="691" y="374"/>
                  </a:lnTo>
                  <a:lnTo>
                    <a:pt x="687" y="382"/>
                  </a:lnTo>
                  <a:lnTo>
                    <a:pt x="681" y="389"/>
                  </a:lnTo>
                  <a:lnTo>
                    <a:pt x="675" y="396"/>
                  </a:lnTo>
                  <a:lnTo>
                    <a:pt x="667" y="402"/>
                  </a:lnTo>
                  <a:lnTo>
                    <a:pt x="658" y="406"/>
                  </a:lnTo>
                  <a:lnTo>
                    <a:pt x="648" y="410"/>
                  </a:lnTo>
                  <a:lnTo>
                    <a:pt x="637" y="413"/>
                  </a:lnTo>
                  <a:lnTo>
                    <a:pt x="624" y="415"/>
                  </a:lnTo>
                  <a:lnTo>
                    <a:pt x="624" y="415"/>
                  </a:lnTo>
                  <a:lnTo>
                    <a:pt x="613" y="416"/>
                  </a:lnTo>
                  <a:lnTo>
                    <a:pt x="600" y="415"/>
                  </a:lnTo>
                  <a:lnTo>
                    <a:pt x="589" y="413"/>
                  </a:lnTo>
                  <a:lnTo>
                    <a:pt x="576" y="412"/>
                  </a:lnTo>
                  <a:lnTo>
                    <a:pt x="553" y="405"/>
                  </a:lnTo>
                  <a:lnTo>
                    <a:pt x="530" y="396"/>
                  </a:lnTo>
                  <a:lnTo>
                    <a:pt x="508" y="386"/>
                  </a:lnTo>
                  <a:lnTo>
                    <a:pt x="485" y="374"/>
                  </a:lnTo>
                  <a:lnTo>
                    <a:pt x="444" y="351"/>
                  </a:lnTo>
                  <a:lnTo>
                    <a:pt x="444" y="351"/>
                  </a:lnTo>
                  <a:lnTo>
                    <a:pt x="417" y="335"/>
                  </a:lnTo>
                  <a:lnTo>
                    <a:pt x="390" y="320"/>
                  </a:lnTo>
                  <a:lnTo>
                    <a:pt x="339" y="285"/>
                  </a:lnTo>
                  <a:lnTo>
                    <a:pt x="287" y="250"/>
                  </a:lnTo>
                  <a:lnTo>
                    <a:pt x="238" y="213"/>
                  </a:lnTo>
                  <a:lnTo>
                    <a:pt x="238" y="213"/>
                  </a:lnTo>
                  <a:lnTo>
                    <a:pt x="204" y="187"/>
                  </a:lnTo>
                  <a:lnTo>
                    <a:pt x="185" y="176"/>
                  </a:lnTo>
                  <a:lnTo>
                    <a:pt x="165" y="165"/>
                  </a:lnTo>
                  <a:lnTo>
                    <a:pt x="144" y="155"/>
                  </a:lnTo>
                  <a:lnTo>
                    <a:pt x="124" y="149"/>
                  </a:lnTo>
                  <a:lnTo>
                    <a:pt x="113" y="146"/>
                  </a:lnTo>
                  <a:lnTo>
                    <a:pt x="103" y="145"/>
                  </a:lnTo>
                  <a:lnTo>
                    <a:pt x="91" y="145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71" y="148"/>
                  </a:lnTo>
                  <a:lnTo>
                    <a:pt x="63" y="151"/>
                  </a:lnTo>
                  <a:lnTo>
                    <a:pt x="44" y="159"/>
                  </a:lnTo>
                  <a:lnTo>
                    <a:pt x="36" y="165"/>
                  </a:lnTo>
                  <a:lnTo>
                    <a:pt x="29" y="170"/>
                  </a:lnTo>
                  <a:lnTo>
                    <a:pt x="22" y="178"/>
                  </a:lnTo>
                  <a:lnTo>
                    <a:pt x="15" y="185"/>
                  </a:lnTo>
                  <a:lnTo>
                    <a:pt x="9" y="192"/>
                  </a:lnTo>
                  <a:lnTo>
                    <a:pt x="5" y="200"/>
                  </a:lnTo>
                  <a:lnTo>
                    <a:pt x="2" y="209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4"/>
                  </a:lnTo>
                  <a:lnTo>
                    <a:pt x="6" y="244"/>
                  </a:lnTo>
                  <a:lnTo>
                    <a:pt x="12" y="253"/>
                  </a:lnTo>
                  <a:lnTo>
                    <a:pt x="12" y="253"/>
                  </a:lnTo>
                  <a:lnTo>
                    <a:pt x="15" y="256"/>
                  </a:lnTo>
                  <a:lnTo>
                    <a:pt x="17" y="257"/>
                  </a:lnTo>
                  <a:lnTo>
                    <a:pt x="20" y="256"/>
                  </a:lnTo>
                  <a:lnTo>
                    <a:pt x="23" y="256"/>
                  </a:lnTo>
                  <a:lnTo>
                    <a:pt x="26" y="253"/>
                  </a:lnTo>
                  <a:lnTo>
                    <a:pt x="27" y="250"/>
                  </a:lnTo>
                  <a:lnTo>
                    <a:pt x="27" y="247"/>
                  </a:lnTo>
                  <a:lnTo>
                    <a:pt x="26" y="244"/>
                  </a:lnTo>
                  <a:lnTo>
                    <a:pt x="26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4" name="Freeform 241">
              <a:extLst>
                <a:ext uri="{FF2B5EF4-FFF2-40B4-BE49-F238E27FC236}">
                  <a16:creationId xmlns:a16="http://schemas.microsoft.com/office/drawing/2014/main" id="{DE12DC31-E85F-E412-8843-A417EE86C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79638"/>
              <a:ext cx="296863" cy="247650"/>
            </a:xfrm>
            <a:custGeom>
              <a:avLst/>
              <a:gdLst>
                <a:gd name="T0" fmla="*/ 558 w 561"/>
                <a:gd name="T1" fmla="*/ 350 h 469"/>
                <a:gd name="T2" fmla="*/ 518 w 561"/>
                <a:gd name="T3" fmla="*/ 314 h 469"/>
                <a:gd name="T4" fmla="*/ 432 w 561"/>
                <a:gd name="T5" fmla="*/ 250 h 469"/>
                <a:gd name="T6" fmla="*/ 389 w 561"/>
                <a:gd name="T7" fmla="*/ 218 h 469"/>
                <a:gd name="T8" fmla="*/ 302 w 561"/>
                <a:gd name="T9" fmla="*/ 145 h 469"/>
                <a:gd name="T10" fmla="*/ 216 w 561"/>
                <a:gd name="T11" fmla="*/ 73 h 469"/>
                <a:gd name="T12" fmla="*/ 189 w 561"/>
                <a:gd name="T13" fmla="*/ 56 h 469"/>
                <a:gd name="T14" fmla="*/ 135 w 561"/>
                <a:gd name="T15" fmla="*/ 24 h 469"/>
                <a:gd name="T16" fmla="*/ 105 w 561"/>
                <a:gd name="T17" fmla="*/ 13 h 469"/>
                <a:gd name="T18" fmla="*/ 72 w 561"/>
                <a:gd name="T19" fmla="*/ 3 h 469"/>
                <a:gd name="T20" fmla="*/ 49 w 561"/>
                <a:gd name="T21" fmla="*/ 0 h 469"/>
                <a:gd name="T22" fmla="*/ 27 w 561"/>
                <a:gd name="T23" fmla="*/ 3 h 469"/>
                <a:gd name="T24" fmla="*/ 17 w 561"/>
                <a:gd name="T25" fmla="*/ 6 h 469"/>
                <a:gd name="T26" fmla="*/ 7 w 561"/>
                <a:gd name="T27" fmla="*/ 13 h 469"/>
                <a:gd name="T28" fmla="*/ 1 w 561"/>
                <a:gd name="T29" fmla="*/ 23 h 469"/>
                <a:gd name="T30" fmla="*/ 0 w 561"/>
                <a:gd name="T31" fmla="*/ 44 h 469"/>
                <a:gd name="T32" fmla="*/ 5 w 561"/>
                <a:gd name="T33" fmla="*/ 67 h 469"/>
                <a:gd name="T34" fmla="*/ 14 w 561"/>
                <a:gd name="T35" fmla="*/ 87 h 469"/>
                <a:gd name="T36" fmla="*/ 34 w 561"/>
                <a:gd name="T37" fmla="*/ 121 h 469"/>
                <a:gd name="T38" fmla="*/ 61 w 561"/>
                <a:gd name="T39" fmla="*/ 151 h 469"/>
                <a:gd name="T40" fmla="*/ 92 w 561"/>
                <a:gd name="T41" fmla="*/ 178 h 469"/>
                <a:gd name="T42" fmla="*/ 125 w 561"/>
                <a:gd name="T43" fmla="*/ 202 h 469"/>
                <a:gd name="T44" fmla="*/ 201 w 561"/>
                <a:gd name="T45" fmla="*/ 256 h 469"/>
                <a:gd name="T46" fmla="*/ 278 w 561"/>
                <a:gd name="T47" fmla="*/ 311 h 469"/>
                <a:gd name="T48" fmla="*/ 324 w 561"/>
                <a:gd name="T49" fmla="*/ 350 h 469"/>
                <a:gd name="T50" fmla="*/ 456 w 561"/>
                <a:gd name="T51" fmla="*/ 466 h 469"/>
                <a:gd name="T52" fmla="*/ 459 w 561"/>
                <a:gd name="T53" fmla="*/ 469 h 469"/>
                <a:gd name="T54" fmla="*/ 466 w 561"/>
                <a:gd name="T55" fmla="*/ 468 h 469"/>
                <a:gd name="T56" fmla="*/ 470 w 561"/>
                <a:gd name="T57" fmla="*/ 463 h 469"/>
                <a:gd name="T58" fmla="*/ 470 w 561"/>
                <a:gd name="T59" fmla="*/ 458 h 469"/>
                <a:gd name="T60" fmla="*/ 467 w 561"/>
                <a:gd name="T61" fmla="*/ 455 h 469"/>
                <a:gd name="T62" fmla="*/ 334 w 561"/>
                <a:gd name="T63" fmla="*/ 337 h 469"/>
                <a:gd name="T64" fmla="*/ 264 w 561"/>
                <a:gd name="T65" fmla="*/ 280 h 469"/>
                <a:gd name="T66" fmla="*/ 191 w 561"/>
                <a:gd name="T67" fmla="*/ 228 h 469"/>
                <a:gd name="T68" fmla="*/ 157 w 561"/>
                <a:gd name="T69" fmla="*/ 205 h 469"/>
                <a:gd name="T70" fmla="*/ 92 w 561"/>
                <a:gd name="T71" fmla="*/ 155 h 469"/>
                <a:gd name="T72" fmla="*/ 62 w 561"/>
                <a:gd name="T73" fmla="*/ 127 h 469"/>
                <a:gd name="T74" fmla="*/ 55 w 561"/>
                <a:gd name="T75" fmla="*/ 118 h 469"/>
                <a:gd name="T76" fmla="*/ 35 w 561"/>
                <a:gd name="T77" fmla="*/ 90 h 469"/>
                <a:gd name="T78" fmla="*/ 18 w 561"/>
                <a:gd name="T79" fmla="*/ 56 h 469"/>
                <a:gd name="T80" fmla="*/ 15 w 561"/>
                <a:gd name="T81" fmla="*/ 40 h 469"/>
                <a:gd name="T82" fmla="*/ 18 w 561"/>
                <a:gd name="T83" fmla="*/ 27 h 469"/>
                <a:gd name="T84" fmla="*/ 28 w 561"/>
                <a:gd name="T85" fmla="*/ 20 h 469"/>
                <a:gd name="T86" fmla="*/ 39 w 561"/>
                <a:gd name="T87" fmla="*/ 17 h 469"/>
                <a:gd name="T88" fmla="*/ 62 w 561"/>
                <a:gd name="T89" fmla="*/ 17 h 469"/>
                <a:gd name="T90" fmla="*/ 98 w 561"/>
                <a:gd name="T91" fmla="*/ 29 h 469"/>
                <a:gd name="T92" fmla="*/ 119 w 561"/>
                <a:gd name="T93" fmla="*/ 37 h 469"/>
                <a:gd name="T94" fmla="*/ 150 w 561"/>
                <a:gd name="T95" fmla="*/ 51 h 469"/>
                <a:gd name="T96" fmla="*/ 210 w 561"/>
                <a:gd name="T97" fmla="*/ 90 h 469"/>
                <a:gd name="T98" fmla="*/ 237 w 561"/>
                <a:gd name="T99" fmla="*/ 113 h 469"/>
                <a:gd name="T100" fmla="*/ 315 w 561"/>
                <a:gd name="T101" fmla="*/ 178 h 469"/>
                <a:gd name="T102" fmla="*/ 392 w 561"/>
                <a:gd name="T103" fmla="*/ 242 h 469"/>
                <a:gd name="T104" fmla="*/ 432 w 561"/>
                <a:gd name="T105" fmla="*/ 272 h 469"/>
                <a:gd name="T106" fmla="*/ 510 w 561"/>
                <a:gd name="T107" fmla="*/ 330 h 469"/>
                <a:gd name="T108" fmla="*/ 547 w 561"/>
                <a:gd name="T109" fmla="*/ 361 h 469"/>
                <a:gd name="T110" fmla="*/ 550 w 561"/>
                <a:gd name="T111" fmla="*/ 364 h 469"/>
                <a:gd name="T112" fmla="*/ 555 w 561"/>
                <a:gd name="T113" fmla="*/ 363 h 469"/>
                <a:gd name="T114" fmla="*/ 561 w 561"/>
                <a:gd name="T115" fmla="*/ 358 h 469"/>
                <a:gd name="T116" fmla="*/ 561 w 561"/>
                <a:gd name="T117" fmla="*/ 353 h 469"/>
                <a:gd name="T118" fmla="*/ 558 w 561"/>
                <a:gd name="T119" fmla="*/ 35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69">
                  <a:moveTo>
                    <a:pt x="558" y="350"/>
                  </a:moveTo>
                  <a:lnTo>
                    <a:pt x="558" y="350"/>
                  </a:lnTo>
                  <a:lnTo>
                    <a:pt x="538" y="331"/>
                  </a:lnTo>
                  <a:lnTo>
                    <a:pt x="518" y="314"/>
                  </a:lnTo>
                  <a:lnTo>
                    <a:pt x="476" y="282"/>
                  </a:lnTo>
                  <a:lnTo>
                    <a:pt x="432" y="250"/>
                  </a:lnTo>
                  <a:lnTo>
                    <a:pt x="389" y="218"/>
                  </a:lnTo>
                  <a:lnTo>
                    <a:pt x="389" y="218"/>
                  </a:lnTo>
                  <a:lnTo>
                    <a:pt x="345" y="182"/>
                  </a:lnTo>
                  <a:lnTo>
                    <a:pt x="302" y="145"/>
                  </a:lnTo>
                  <a:lnTo>
                    <a:pt x="260" y="108"/>
                  </a:lnTo>
                  <a:lnTo>
                    <a:pt x="216" y="73"/>
                  </a:lnTo>
                  <a:lnTo>
                    <a:pt x="216" y="73"/>
                  </a:lnTo>
                  <a:lnTo>
                    <a:pt x="189" y="56"/>
                  </a:lnTo>
                  <a:lnTo>
                    <a:pt x="162" y="39"/>
                  </a:lnTo>
                  <a:lnTo>
                    <a:pt x="135" y="24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83" y="6"/>
                  </a:lnTo>
                  <a:lnTo>
                    <a:pt x="72" y="3"/>
                  </a:lnTo>
                  <a:lnTo>
                    <a:pt x="61" y="2"/>
                  </a:lnTo>
                  <a:lnTo>
                    <a:pt x="49" y="0"/>
                  </a:lnTo>
                  <a:lnTo>
                    <a:pt x="38" y="0"/>
                  </a:lnTo>
                  <a:lnTo>
                    <a:pt x="27" y="3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33"/>
                  </a:lnTo>
                  <a:lnTo>
                    <a:pt x="0" y="44"/>
                  </a:lnTo>
                  <a:lnTo>
                    <a:pt x="2" y="56"/>
                  </a:lnTo>
                  <a:lnTo>
                    <a:pt x="5" y="6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22" y="104"/>
                  </a:lnTo>
                  <a:lnTo>
                    <a:pt x="34" y="121"/>
                  </a:lnTo>
                  <a:lnTo>
                    <a:pt x="47" y="137"/>
                  </a:lnTo>
                  <a:lnTo>
                    <a:pt x="61" y="151"/>
                  </a:lnTo>
                  <a:lnTo>
                    <a:pt x="76" y="165"/>
                  </a:lnTo>
                  <a:lnTo>
                    <a:pt x="92" y="178"/>
                  </a:lnTo>
                  <a:lnTo>
                    <a:pt x="125" y="202"/>
                  </a:lnTo>
                  <a:lnTo>
                    <a:pt x="125" y="202"/>
                  </a:lnTo>
                  <a:lnTo>
                    <a:pt x="163" y="229"/>
                  </a:lnTo>
                  <a:lnTo>
                    <a:pt x="201" y="256"/>
                  </a:lnTo>
                  <a:lnTo>
                    <a:pt x="240" y="283"/>
                  </a:lnTo>
                  <a:lnTo>
                    <a:pt x="278" y="311"/>
                  </a:lnTo>
                  <a:lnTo>
                    <a:pt x="278" y="311"/>
                  </a:lnTo>
                  <a:lnTo>
                    <a:pt x="324" y="350"/>
                  </a:lnTo>
                  <a:lnTo>
                    <a:pt x="368" y="388"/>
                  </a:lnTo>
                  <a:lnTo>
                    <a:pt x="456" y="466"/>
                  </a:lnTo>
                  <a:lnTo>
                    <a:pt x="456" y="466"/>
                  </a:lnTo>
                  <a:lnTo>
                    <a:pt x="459" y="469"/>
                  </a:lnTo>
                  <a:lnTo>
                    <a:pt x="461" y="469"/>
                  </a:lnTo>
                  <a:lnTo>
                    <a:pt x="466" y="468"/>
                  </a:lnTo>
                  <a:lnTo>
                    <a:pt x="467" y="466"/>
                  </a:lnTo>
                  <a:lnTo>
                    <a:pt x="470" y="463"/>
                  </a:lnTo>
                  <a:lnTo>
                    <a:pt x="470" y="461"/>
                  </a:lnTo>
                  <a:lnTo>
                    <a:pt x="470" y="458"/>
                  </a:lnTo>
                  <a:lnTo>
                    <a:pt x="467" y="455"/>
                  </a:lnTo>
                  <a:lnTo>
                    <a:pt x="467" y="455"/>
                  </a:lnTo>
                  <a:lnTo>
                    <a:pt x="400" y="395"/>
                  </a:lnTo>
                  <a:lnTo>
                    <a:pt x="334" y="337"/>
                  </a:lnTo>
                  <a:lnTo>
                    <a:pt x="299" y="309"/>
                  </a:lnTo>
                  <a:lnTo>
                    <a:pt x="264" y="280"/>
                  </a:lnTo>
                  <a:lnTo>
                    <a:pt x="228" y="253"/>
                  </a:lnTo>
                  <a:lnTo>
                    <a:pt x="191" y="228"/>
                  </a:lnTo>
                  <a:lnTo>
                    <a:pt x="191" y="228"/>
                  </a:lnTo>
                  <a:lnTo>
                    <a:pt x="157" y="205"/>
                  </a:lnTo>
                  <a:lnTo>
                    <a:pt x="125" y="181"/>
                  </a:lnTo>
                  <a:lnTo>
                    <a:pt x="92" y="155"/>
                  </a:lnTo>
                  <a:lnTo>
                    <a:pt x="76" y="141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5" y="118"/>
                  </a:lnTo>
                  <a:lnTo>
                    <a:pt x="45" y="105"/>
                  </a:lnTo>
                  <a:lnTo>
                    <a:pt x="35" y="90"/>
                  </a:lnTo>
                  <a:lnTo>
                    <a:pt x="25" y="73"/>
                  </a:lnTo>
                  <a:lnTo>
                    <a:pt x="18" y="56"/>
                  </a:lnTo>
                  <a:lnTo>
                    <a:pt x="15" y="49"/>
                  </a:lnTo>
                  <a:lnTo>
                    <a:pt x="15" y="40"/>
                  </a:lnTo>
                  <a:lnTo>
                    <a:pt x="15" y="34"/>
                  </a:lnTo>
                  <a:lnTo>
                    <a:pt x="18" y="27"/>
                  </a:lnTo>
                  <a:lnTo>
                    <a:pt x="22" y="23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39" y="17"/>
                  </a:lnTo>
                  <a:lnTo>
                    <a:pt x="51" y="16"/>
                  </a:lnTo>
                  <a:lnTo>
                    <a:pt x="62" y="17"/>
                  </a:lnTo>
                  <a:lnTo>
                    <a:pt x="75" y="20"/>
                  </a:lnTo>
                  <a:lnTo>
                    <a:pt x="98" y="29"/>
                  </a:lnTo>
                  <a:lnTo>
                    <a:pt x="119" y="37"/>
                  </a:lnTo>
                  <a:lnTo>
                    <a:pt x="119" y="37"/>
                  </a:lnTo>
                  <a:lnTo>
                    <a:pt x="135" y="44"/>
                  </a:lnTo>
                  <a:lnTo>
                    <a:pt x="150" y="51"/>
                  </a:lnTo>
                  <a:lnTo>
                    <a:pt x="180" y="70"/>
                  </a:lnTo>
                  <a:lnTo>
                    <a:pt x="210" y="90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77" y="144"/>
                  </a:lnTo>
                  <a:lnTo>
                    <a:pt x="315" y="178"/>
                  </a:lnTo>
                  <a:lnTo>
                    <a:pt x="353" y="211"/>
                  </a:lnTo>
                  <a:lnTo>
                    <a:pt x="392" y="242"/>
                  </a:lnTo>
                  <a:lnTo>
                    <a:pt x="392" y="242"/>
                  </a:lnTo>
                  <a:lnTo>
                    <a:pt x="432" y="272"/>
                  </a:lnTo>
                  <a:lnTo>
                    <a:pt x="471" y="300"/>
                  </a:lnTo>
                  <a:lnTo>
                    <a:pt x="510" y="330"/>
                  </a:lnTo>
                  <a:lnTo>
                    <a:pt x="528" y="345"/>
                  </a:lnTo>
                  <a:lnTo>
                    <a:pt x="547" y="361"/>
                  </a:lnTo>
                  <a:lnTo>
                    <a:pt x="547" y="361"/>
                  </a:lnTo>
                  <a:lnTo>
                    <a:pt x="550" y="364"/>
                  </a:lnTo>
                  <a:lnTo>
                    <a:pt x="552" y="364"/>
                  </a:lnTo>
                  <a:lnTo>
                    <a:pt x="555" y="363"/>
                  </a:lnTo>
                  <a:lnTo>
                    <a:pt x="558" y="361"/>
                  </a:lnTo>
                  <a:lnTo>
                    <a:pt x="561" y="358"/>
                  </a:lnTo>
                  <a:lnTo>
                    <a:pt x="561" y="355"/>
                  </a:lnTo>
                  <a:lnTo>
                    <a:pt x="561" y="353"/>
                  </a:lnTo>
                  <a:lnTo>
                    <a:pt x="558" y="350"/>
                  </a:lnTo>
                  <a:lnTo>
                    <a:pt x="558" y="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5" name="Freeform 242">
              <a:extLst>
                <a:ext uri="{FF2B5EF4-FFF2-40B4-BE49-F238E27FC236}">
                  <a16:creationId xmlns:a16="http://schemas.microsoft.com/office/drawing/2014/main" id="{9C9910E1-46FA-90EC-4754-98D0CB31B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50" y="2266950"/>
              <a:ext cx="182563" cy="190500"/>
            </a:xfrm>
            <a:custGeom>
              <a:avLst/>
              <a:gdLst>
                <a:gd name="T0" fmla="*/ 29 w 344"/>
                <a:gd name="T1" fmla="*/ 0 h 361"/>
                <a:gd name="T2" fmla="*/ 29 w 344"/>
                <a:gd name="T3" fmla="*/ 0 h 361"/>
                <a:gd name="T4" fmla="*/ 17 w 344"/>
                <a:gd name="T5" fmla="*/ 4 h 361"/>
                <a:gd name="T6" fmla="*/ 9 w 344"/>
                <a:gd name="T7" fmla="*/ 11 h 361"/>
                <a:gd name="T8" fmla="*/ 3 w 344"/>
                <a:gd name="T9" fmla="*/ 19 h 361"/>
                <a:gd name="T10" fmla="*/ 0 w 344"/>
                <a:gd name="T11" fmla="*/ 27 h 361"/>
                <a:gd name="T12" fmla="*/ 0 w 344"/>
                <a:gd name="T13" fmla="*/ 37 h 361"/>
                <a:gd name="T14" fmla="*/ 2 w 344"/>
                <a:gd name="T15" fmla="*/ 47 h 361"/>
                <a:gd name="T16" fmla="*/ 6 w 344"/>
                <a:gd name="T17" fmla="*/ 58 h 361"/>
                <a:gd name="T18" fmla="*/ 10 w 344"/>
                <a:gd name="T19" fmla="*/ 70 h 361"/>
                <a:gd name="T20" fmla="*/ 23 w 344"/>
                <a:gd name="T21" fmla="*/ 92 h 361"/>
                <a:gd name="T22" fmla="*/ 39 w 344"/>
                <a:gd name="T23" fmla="*/ 114 h 361"/>
                <a:gd name="T24" fmla="*/ 53 w 344"/>
                <a:gd name="T25" fmla="*/ 132 h 361"/>
                <a:gd name="T26" fmla="*/ 64 w 344"/>
                <a:gd name="T27" fmla="*/ 145 h 361"/>
                <a:gd name="T28" fmla="*/ 64 w 344"/>
                <a:gd name="T29" fmla="*/ 145 h 361"/>
                <a:gd name="T30" fmla="*/ 93 w 344"/>
                <a:gd name="T31" fmla="*/ 176 h 361"/>
                <a:gd name="T32" fmla="*/ 124 w 344"/>
                <a:gd name="T33" fmla="*/ 206 h 361"/>
                <a:gd name="T34" fmla="*/ 157 w 344"/>
                <a:gd name="T35" fmla="*/ 233 h 361"/>
                <a:gd name="T36" fmla="*/ 191 w 344"/>
                <a:gd name="T37" fmla="*/ 260 h 361"/>
                <a:gd name="T38" fmla="*/ 226 w 344"/>
                <a:gd name="T39" fmla="*/ 286 h 361"/>
                <a:gd name="T40" fmla="*/ 262 w 344"/>
                <a:gd name="T41" fmla="*/ 310 h 361"/>
                <a:gd name="T42" fmla="*/ 331 w 344"/>
                <a:gd name="T43" fmla="*/ 359 h 361"/>
                <a:gd name="T44" fmla="*/ 331 w 344"/>
                <a:gd name="T45" fmla="*/ 359 h 361"/>
                <a:gd name="T46" fmla="*/ 334 w 344"/>
                <a:gd name="T47" fmla="*/ 361 h 361"/>
                <a:gd name="T48" fmla="*/ 337 w 344"/>
                <a:gd name="T49" fmla="*/ 361 h 361"/>
                <a:gd name="T50" fmla="*/ 340 w 344"/>
                <a:gd name="T51" fmla="*/ 359 h 361"/>
                <a:gd name="T52" fmla="*/ 343 w 344"/>
                <a:gd name="T53" fmla="*/ 357 h 361"/>
                <a:gd name="T54" fmla="*/ 343 w 344"/>
                <a:gd name="T55" fmla="*/ 354 h 361"/>
                <a:gd name="T56" fmla="*/ 344 w 344"/>
                <a:gd name="T57" fmla="*/ 351 h 361"/>
                <a:gd name="T58" fmla="*/ 343 w 344"/>
                <a:gd name="T59" fmla="*/ 348 h 361"/>
                <a:gd name="T60" fmla="*/ 340 w 344"/>
                <a:gd name="T61" fmla="*/ 345 h 361"/>
                <a:gd name="T62" fmla="*/ 340 w 344"/>
                <a:gd name="T63" fmla="*/ 345 h 361"/>
                <a:gd name="T64" fmla="*/ 277 w 344"/>
                <a:gd name="T65" fmla="*/ 301 h 361"/>
                <a:gd name="T66" fmla="*/ 216 w 344"/>
                <a:gd name="T67" fmla="*/ 257 h 361"/>
                <a:gd name="T68" fmla="*/ 185 w 344"/>
                <a:gd name="T69" fmla="*/ 234 h 361"/>
                <a:gd name="T70" fmla="*/ 155 w 344"/>
                <a:gd name="T71" fmla="*/ 210 h 361"/>
                <a:gd name="T72" fmla="*/ 127 w 344"/>
                <a:gd name="T73" fmla="*/ 185 h 361"/>
                <a:gd name="T74" fmla="*/ 100 w 344"/>
                <a:gd name="T75" fmla="*/ 159 h 361"/>
                <a:gd name="T76" fmla="*/ 100 w 344"/>
                <a:gd name="T77" fmla="*/ 159 h 361"/>
                <a:gd name="T78" fmla="*/ 74 w 344"/>
                <a:gd name="T79" fmla="*/ 131 h 361"/>
                <a:gd name="T80" fmla="*/ 57 w 344"/>
                <a:gd name="T81" fmla="*/ 109 h 361"/>
                <a:gd name="T82" fmla="*/ 40 w 344"/>
                <a:gd name="T83" fmla="*/ 87 h 361"/>
                <a:gd name="T84" fmla="*/ 32 w 344"/>
                <a:gd name="T85" fmla="*/ 75 h 361"/>
                <a:gd name="T86" fmla="*/ 26 w 344"/>
                <a:gd name="T87" fmla="*/ 64 h 361"/>
                <a:gd name="T88" fmla="*/ 22 w 344"/>
                <a:gd name="T89" fmla="*/ 53 h 361"/>
                <a:gd name="T90" fmla="*/ 19 w 344"/>
                <a:gd name="T91" fmla="*/ 43 h 361"/>
                <a:gd name="T92" fmla="*/ 17 w 344"/>
                <a:gd name="T93" fmla="*/ 34 h 361"/>
                <a:gd name="T94" fmla="*/ 20 w 344"/>
                <a:gd name="T95" fmla="*/ 27 h 361"/>
                <a:gd name="T96" fmla="*/ 23 w 344"/>
                <a:gd name="T97" fmla="*/ 23 h 361"/>
                <a:gd name="T98" fmla="*/ 26 w 344"/>
                <a:gd name="T99" fmla="*/ 20 h 361"/>
                <a:gd name="T100" fmla="*/ 29 w 344"/>
                <a:gd name="T101" fmla="*/ 19 h 361"/>
                <a:gd name="T102" fmla="*/ 35 w 344"/>
                <a:gd name="T103" fmla="*/ 17 h 361"/>
                <a:gd name="T104" fmla="*/ 35 w 344"/>
                <a:gd name="T105" fmla="*/ 17 h 361"/>
                <a:gd name="T106" fmla="*/ 37 w 344"/>
                <a:gd name="T107" fmla="*/ 16 h 361"/>
                <a:gd name="T108" fmla="*/ 39 w 344"/>
                <a:gd name="T109" fmla="*/ 13 h 361"/>
                <a:gd name="T110" fmla="*/ 40 w 344"/>
                <a:gd name="T111" fmla="*/ 10 h 361"/>
                <a:gd name="T112" fmla="*/ 40 w 344"/>
                <a:gd name="T113" fmla="*/ 7 h 361"/>
                <a:gd name="T114" fmla="*/ 39 w 344"/>
                <a:gd name="T115" fmla="*/ 3 h 361"/>
                <a:gd name="T116" fmla="*/ 36 w 344"/>
                <a:gd name="T117" fmla="*/ 1 h 361"/>
                <a:gd name="T118" fmla="*/ 33 w 344"/>
                <a:gd name="T119" fmla="*/ 0 h 361"/>
                <a:gd name="T120" fmla="*/ 29 w 344"/>
                <a:gd name="T121" fmla="*/ 0 h 361"/>
                <a:gd name="T122" fmla="*/ 29 w 344"/>
                <a:gd name="T1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361">
                  <a:moveTo>
                    <a:pt x="29" y="0"/>
                  </a:moveTo>
                  <a:lnTo>
                    <a:pt x="29" y="0"/>
                  </a:lnTo>
                  <a:lnTo>
                    <a:pt x="17" y="4"/>
                  </a:lnTo>
                  <a:lnTo>
                    <a:pt x="9" y="11"/>
                  </a:lnTo>
                  <a:lnTo>
                    <a:pt x="3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2" y="47"/>
                  </a:lnTo>
                  <a:lnTo>
                    <a:pt x="6" y="58"/>
                  </a:lnTo>
                  <a:lnTo>
                    <a:pt x="10" y="70"/>
                  </a:lnTo>
                  <a:lnTo>
                    <a:pt x="23" y="92"/>
                  </a:lnTo>
                  <a:lnTo>
                    <a:pt x="39" y="114"/>
                  </a:lnTo>
                  <a:lnTo>
                    <a:pt x="53" y="132"/>
                  </a:lnTo>
                  <a:lnTo>
                    <a:pt x="64" y="145"/>
                  </a:lnTo>
                  <a:lnTo>
                    <a:pt x="64" y="145"/>
                  </a:lnTo>
                  <a:lnTo>
                    <a:pt x="93" y="176"/>
                  </a:lnTo>
                  <a:lnTo>
                    <a:pt x="124" y="206"/>
                  </a:lnTo>
                  <a:lnTo>
                    <a:pt x="157" y="233"/>
                  </a:lnTo>
                  <a:lnTo>
                    <a:pt x="191" y="260"/>
                  </a:lnTo>
                  <a:lnTo>
                    <a:pt x="226" y="286"/>
                  </a:lnTo>
                  <a:lnTo>
                    <a:pt x="262" y="310"/>
                  </a:lnTo>
                  <a:lnTo>
                    <a:pt x="331" y="359"/>
                  </a:lnTo>
                  <a:lnTo>
                    <a:pt x="331" y="359"/>
                  </a:lnTo>
                  <a:lnTo>
                    <a:pt x="334" y="361"/>
                  </a:lnTo>
                  <a:lnTo>
                    <a:pt x="337" y="361"/>
                  </a:lnTo>
                  <a:lnTo>
                    <a:pt x="340" y="359"/>
                  </a:lnTo>
                  <a:lnTo>
                    <a:pt x="343" y="357"/>
                  </a:lnTo>
                  <a:lnTo>
                    <a:pt x="343" y="354"/>
                  </a:lnTo>
                  <a:lnTo>
                    <a:pt x="344" y="351"/>
                  </a:lnTo>
                  <a:lnTo>
                    <a:pt x="343" y="348"/>
                  </a:lnTo>
                  <a:lnTo>
                    <a:pt x="340" y="345"/>
                  </a:lnTo>
                  <a:lnTo>
                    <a:pt x="340" y="345"/>
                  </a:lnTo>
                  <a:lnTo>
                    <a:pt x="277" y="301"/>
                  </a:lnTo>
                  <a:lnTo>
                    <a:pt x="216" y="257"/>
                  </a:lnTo>
                  <a:lnTo>
                    <a:pt x="185" y="234"/>
                  </a:lnTo>
                  <a:lnTo>
                    <a:pt x="155" y="210"/>
                  </a:lnTo>
                  <a:lnTo>
                    <a:pt x="127" y="185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74" y="131"/>
                  </a:lnTo>
                  <a:lnTo>
                    <a:pt x="57" y="109"/>
                  </a:lnTo>
                  <a:lnTo>
                    <a:pt x="40" y="87"/>
                  </a:lnTo>
                  <a:lnTo>
                    <a:pt x="32" y="75"/>
                  </a:lnTo>
                  <a:lnTo>
                    <a:pt x="26" y="64"/>
                  </a:lnTo>
                  <a:lnTo>
                    <a:pt x="22" y="53"/>
                  </a:lnTo>
                  <a:lnTo>
                    <a:pt x="19" y="43"/>
                  </a:lnTo>
                  <a:lnTo>
                    <a:pt x="17" y="34"/>
                  </a:lnTo>
                  <a:lnTo>
                    <a:pt x="20" y="27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29" y="19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7" y="16"/>
                  </a:lnTo>
                  <a:lnTo>
                    <a:pt x="39" y="13"/>
                  </a:lnTo>
                  <a:lnTo>
                    <a:pt x="40" y="10"/>
                  </a:lnTo>
                  <a:lnTo>
                    <a:pt x="40" y="7"/>
                  </a:lnTo>
                  <a:lnTo>
                    <a:pt x="39" y="3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6" name="Freeform 243">
              <a:extLst>
                <a:ext uri="{FF2B5EF4-FFF2-40B4-BE49-F238E27FC236}">
                  <a16:creationId xmlns:a16="http://schemas.microsoft.com/office/drawing/2014/main" id="{CC570A27-7D1A-F958-76A0-7513D7D04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738" y="2116138"/>
              <a:ext cx="1139825" cy="665163"/>
            </a:xfrm>
            <a:custGeom>
              <a:avLst/>
              <a:gdLst>
                <a:gd name="T0" fmla="*/ 2 w 2152"/>
                <a:gd name="T1" fmla="*/ 461 h 1255"/>
                <a:gd name="T2" fmla="*/ 25 w 2152"/>
                <a:gd name="T3" fmla="*/ 537 h 1255"/>
                <a:gd name="T4" fmla="*/ 64 w 2152"/>
                <a:gd name="T5" fmla="*/ 591 h 1255"/>
                <a:gd name="T6" fmla="*/ 163 w 2152"/>
                <a:gd name="T7" fmla="*/ 671 h 1255"/>
                <a:gd name="T8" fmla="*/ 254 w 2152"/>
                <a:gd name="T9" fmla="*/ 735 h 1255"/>
                <a:gd name="T10" fmla="*/ 359 w 2152"/>
                <a:gd name="T11" fmla="*/ 786 h 1255"/>
                <a:gd name="T12" fmla="*/ 446 w 2152"/>
                <a:gd name="T13" fmla="*/ 806 h 1255"/>
                <a:gd name="T14" fmla="*/ 632 w 2152"/>
                <a:gd name="T15" fmla="*/ 816 h 1255"/>
                <a:gd name="T16" fmla="*/ 724 w 2152"/>
                <a:gd name="T17" fmla="*/ 826 h 1255"/>
                <a:gd name="T18" fmla="*/ 844 w 2152"/>
                <a:gd name="T19" fmla="*/ 854 h 1255"/>
                <a:gd name="T20" fmla="*/ 929 w 2152"/>
                <a:gd name="T21" fmla="*/ 890 h 1255"/>
                <a:gd name="T22" fmla="*/ 1109 w 2152"/>
                <a:gd name="T23" fmla="*/ 1005 h 1255"/>
                <a:gd name="T24" fmla="*/ 1247 w 2152"/>
                <a:gd name="T25" fmla="*/ 1087 h 1255"/>
                <a:gd name="T26" fmla="*/ 1406 w 2152"/>
                <a:gd name="T27" fmla="*/ 1171 h 1255"/>
                <a:gd name="T28" fmla="*/ 1564 w 2152"/>
                <a:gd name="T29" fmla="*/ 1231 h 1255"/>
                <a:gd name="T30" fmla="*/ 1671 w 2152"/>
                <a:gd name="T31" fmla="*/ 1252 h 1255"/>
                <a:gd name="T32" fmla="*/ 1806 w 2152"/>
                <a:gd name="T33" fmla="*/ 1250 h 1255"/>
                <a:gd name="T34" fmla="*/ 1902 w 2152"/>
                <a:gd name="T35" fmla="*/ 1236 h 1255"/>
                <a:gd name="T36" fmla="*/ 2017 w 2152"/>
                <a:gd name="T37" fmla="*/ 1189 h 1255"/>
                <a:gd name="T38" fmla="*/ 2066 w 2152"/>
                <a:gd name="T39" fmla="*/ 1151 h 1255"/>
                <a:gd name="T40" fmla="*/ 2100 w 2152"/>
                <a:gd name="T41" fmla="*/ 1106 h 1255"/>
                <a:gd name="T42" fmla="*/ 2137 w 2152"/>
                <a:gd name="T43" fmla="*/ 1016 h 1255"/>
                <a:gd name="T44" fmla="*/ 2151 w 2152"/>
                <a:gd name="T45" fmla="*/ 895 h 1255"/>
                <a:gd name="T46" fmla="*/ 2150 w 2152"/>
                <a:gd name="T47" fmla="*/ 525 h 1255"/>
                <a:gd name="T48" fmla="*/ 2141 w 2152"/>
                <a:gd name="T49" fmla="*/ 263 h 1255"/>
                <a:gd name="T50" fmla="*/ 2110 w 2152"/>
                <a:gd name="T51" fmla="*/ 9 h 1255"/>
                <a:gd name="T52" fmla="*/ 2103 w 2152"/>
                <a:gd name="T53" fmla="*/ 2 h 1255"/>
                <a:gd name="T54" fmla="*/ 2093 w 2152"/>
                <a:gd name="T55" fmla="*/ 6 h 1255"/>
                <a:gd name="T56" fmla="*/ 2110 w 2152"/>
                <a:gd name="T57" fmla="*/ 140 h 1255"/>
                <a:gd name="T58" fmla="*/ 2124 w 2152"/>
                <a:gd name="T59" fmla="*/ 272 h 1255"/>
                <a:gd name="T60" fmla="*/ 2134 w 2152"/>
                <a:gd name="T61" fmla="*/ 658 h 1255"/>
                <a:gd name="T62" fmla="*/ 2132 w 2152"/>
                <a:gd name="T63" fmla="*/ 915 h 1255"/>
                <a:gd name="T64" fmla="*/ 2121 w 2152"/>
                <a:gd name="T65" fmla="*/ 1008 h 1255"/>
                <a:gd name="T66" fmla="*/ 2087 w 2152"/>
                <a:gd name="T67" fmla="*/ 1094 h 1255"/>
                <a:gd name="T68" fmla="*/ 2057 w 2152"/>
                <a:gd name="T69" fmla="*/ 1135 h 1255"/>
                <a:gd name="T70" fmla="*/ 2005 w 2152"/>
                <a:gd name="T71" fmla="*/ 1178 h 1255"/>
                <a:gd name="T72" fmla="*/ 1928 w 2152"/>
                <a:gd name="T73" fmla="*/ 1211 h 1255"/>
                <a:gd name="T74" fmla="*/ 1827 w 2152"/>
                <a:gd name="T75" fmla="*/ 1231 h 1255"/>
                <a:gd name="T76" fmla="*/ 1683 w 2152"/>
                <a:gd name="T77" fmla="*/ 1235 h 1255"/>
                <a:gd name="T78" fmla="*/ 1577 w 2152"/>
                <a:gd name="T79" fmla="*/ 1218 h 1255"/>
                <a:gd name="T80" fmla="*/ 1418 w 2152"/>
                <a:gd name="T81" fmla="*/ 1157 h 1255"/>
                <a:gd name="T82" fmla="*/ 1267 w 2152"/>
                <a:gd name="T83" fmla="*/ 1080 h 1255"/>
                <a:gd name="T84" fmla="*/ 1061 w 2152"/>
                <a:gd name="T85" fmla="*/ 952 h 1255"/>
                <a:gd name="T86" fmla="*/ 936 w 2152"/>
                <a:gd name="T87" fmla="*/ 877 h 1255"/>
                <a:gd name="T88" fmla="*/ 855 w 2152"/>
                <a:gd name="T89" fmla="*/ 840 h 1255"/>
                <a:gd name="T90" fmla="*/ 746 w 2152"/>
                <a:gd name="T91" fmla="*/ 812 h 1255"/>
                <a:gd name="T92" fmla="*/ 605 w 2152"/>
                <a:gd name="T93" fmla="*/ 796 h 1255"/>
                <a:gd name="T94" fmla="*/ 439 w 2152"/>
                <a:gd name="T95" fmla="*/ 787 h 1255"/>
                <a:gd name="T96" fmla="*/ 359 w 2152"/>
                <a:gd name="T97" fmla="*/ 769 h 1255"/>
                <a:gd name="T98" fmla="*/ 265 w 2152"/>
                <a:gd name="T99" fmla="*/ 722 h 1255"/>
                <a:gd name="T100" fmla="*/ 125 w 2152"/>
                <a:gd name="T101" fmla="*/ 623 h 1255"/>
                <a:gd name="T102" fmla="*/ 72 w 2152"/>
                <a:gd name="T103" fmla="*/ 576 h 1255"/>
                <a:gd name="T104" fmla="*/ 29 w 2152"/>
                <a:gd name="T105" fmla="*/ 503 h 1255"/>
                <a:gd name="T106" fmla="*/ 17 w 2152"/>
                <a:gd name="T107" fmla="*/ 419 h 1255"/>
                <a:gd name="T108" fmla="*/ 11 w 2152"/>
                <a:gd name="T109" fmla="*/ 412 h 1255"/>
                <a:gd name="T110" fmla="*/ 0 w 2152"/>
                <a:gd name="T111" fmla="*/ 41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52" h="1255">
                  <a:moveTo>
                    <a:pt x="0" y="419"/>
                  </a:moveTo>
                  <a:lnTo>
                    <a:pt x="0" y="419"/>
                  </a:lnTo>
                  <a:lnTo>
                    <a:pt x="1" y="439"/>
                  </a:lnTo>
                  <a:lnTo>
                    <a:pt x="2" y="461"/>
                  </a:lnTo>
                  <a:lnTo>
                    <a:pt x="5" y="481"/>
                  </a:lnTo>
                  <a:lnTo>
                    <a:pt x="10" y="500"/>
                  </a:lnTo>
                  <a:lnTo>
                    <a:pt x="17" y="519"/>
                  </a:lnTo>
                  <a:lnTo>
                    <a:pt x="25" y="537"/>
                  </a:lnTo>
                  <a:lnTo>
                    <a:pt x="35" y="554"/>
                  </a:lnTo>
                  <a:lnTo>
                    <a:pt x="46" y="571"/>
                  </a:lnTo>
                  <a:lnTo>
                    <a:pt x="46" y="571"/>
                  </a:lnTo>
                  <a:lnTo>
                    <a:pt x="64" y="591"/>
                  </a:lnTo>
                  <a:lnTo>
                    <a:pt x="82" y="608"/>
                  </a:lnTo>
                  <a:lnTo>
                    <a:pt x="102" y="625"/>
                  </a:lnTo>
                  <a:lnTo>
                    <a:pt x="122" y="641"/>
                  </a:lnTo>
                  <a:lnTo>
                    <a:pt x="163" y="671"/>
                  </a:lnTo>
                  <a:lnTo>
                    <a:pt x="206" y="701"/>
                  </a:lnTo>
                  <a:lnTo>
                    <a:pt x="206" y="701"/>
                  </a:lnTo>
                  <a:lnTo>
                    <a:pt x="230" y="718"/>
                  </a:lnTo>
                  <a:lnTo>
                    <a:pt x="254" y="735"/>
                  </a:lnTo>
                  <a:lnTo>
                    <a:pt x="279" y="749"/>
                  </a:lnTo>
                  <a:lnTo>
                    <a:pt x="305" y="763"/>
                  </a:lnTo>
                  <a:lnTo>
                    <a:pt x="331" y="776"/>
                  </a:lnTo>
                  <a:lnTo>
                    <a:pt x="359" y="786"/>
                  </a:lnTo>
                  <a:lnTo>
                    <a:pt x="386" y="794"/>
                  </a:lnTo>
                  <a:lnTo>
                    <a:pt x="416" y="802"/>
                  </a:lnTo>
                  <a:lnTo>
                    <a:pt x="416" y="802"/>
                  </a:lnTo>
                  <a:lnTo>
                    <a:pt x="446" y="806"/>
                  </a:lnTo>
                  <a:lnTo>
                    <a:pt x="477" y="809"/>
                  </a:lnTo>
                  <a:lnTo>
                    <a:pt x="538" y="812"/>
                  </a:lnTo>
                  <a:lnTo>
                    <a:pt x="601" y="814"/>
                  </a:lnTo>
                  <a:lnTo>
                    <a:pt x="632" y="816"/>
                  </a:lnTo>
                  <a:lnTo>
                    <a:pt x="662" y="819"/>
                  </a:lnTo>
                  <a:lnTo>
                    <a:pt x="662" y="819"/>
                  </a:lnTo>
                  <a:lnTo>
                    <a:pt x="693" y="821"/>
                  </a:lnTo>
                  <a:lnTo>
                    <a:pt x="724" y="826"/>
                  </a:lnTo>
                  <a:lnTo>
                    <a:pt x="754" y="831"/>
                  </a:lnTo>
                  <a:lnTo>
                    <a:pt x="784" y="837"/>
                  </a:lnTo>
                  <a:lnTo>
                    <a:pt x="814" y="846"/>
                  </a:lnTo>
                  <a:lnTo>
                    <a:pt x="844" y="854"/>
                  </a:lnTo>
                  <a:lnTo>
                    <a:pt x="872" y="866"/>
                  </a:lnTo>
                  <a:lnTo>
                    <a:pt x="900" y="877"/>
                  </a:lnTo>
                  <a:lnTo>
                    <a:pt x="900" y="877"/>
                  </a:lnTo>
                  <a:lnTo>
                    <a:pt x="929" y="890"/>
                  </a:lnTo>
                  <a:lnTo>
                    <a:pt x="954" y="905"/>
                  </a:lnTo>
                  <a:lnTo>
                    <a:pt x="981" y="921"/>
                  </a:lnTo>
                  <a:lnTo>
                    <a:pt x="1007" y="937"/>
                  </a:lnTo>
                  <a:lnTo>
                    <a:pt x="1109" y="1005"/>
                  </a:lnTo>
                  <a:lnTo>
                    <a:pt x="1109" y="1005"/>
                  </a:lnTo>
                  <a:lnTo>
                    <a:pt x="1155" y="1033"/>
                  </a:lnTo>
                  <a:lnTo>
                    <a:pt x="1200" y="1062"/>
                  </a:lnTo>
                  <a:lnTo>
                    <a:pt x="1247" y="1087"/>
                  </a:lnTo>
                  <a:lnTo>
                    <a:pt x="1294" y="1114"/>
                  </a:lnTo>
                  <a:lnTo>
                    <a:pt x="1294" y="1114"/>
                  </a:lnTo>
                  <a:lnTo>
                    <a:pt x="1369" y="1152"/>
                  </a:lnTo>
                  <a:lnTo>
                    <a:pt x="1406" y="1171"/>
                  </a:lnTo>
                  <a:lnTo>
                    <a:pt x="1445" y="1188"/>
                  </a:lnTo>
                  <a:lnTo>
                    <a:pt x="1485" y="1204"/>
                  </a:lnTo>
                  <a:lnTo>
                    <a:pt x="1524" y="1218"/>
                  </a:lnTo>
                  <a:lnTo>
                    <a:pt x="1564" y="1231"/>
                  </a:lnTo>
                  <a:lnTo>
                    <a:pt x="1605" y="1242"/>
                  </a:lnTo>
                  <a:lnTo>
                    <a:pt x="1605" y="1242"/>
                  </a:lnTo>
                  <a:lnTo>
                    <a:pt x="1638" y="1248"/>
                  </a:lnTo>
                  <a:lnTo>
                    <a:pt x="1671" y="1252"/>
                  </a:lnTo>
                  <a:lnTo>
                    <a:pt x="1705" y="1255"/>
                  </a:lnTo>
                  <a:lnTo>
                    <a:pt x="1737" y="1255"/>
                  </a:lnTo>
                  <a:lnTo>
                    <a:pt x="1772" y="1253"/>
                  </a:lnTo>
                  <a:lnTo>
                    <a:pt x="1806" y="1250"/>
                  </a:lnTo>
                  <a:lnTo>
                    <a:pt x="1838" y="1246"/>
                  </a:lnTo>
                  <a:lnTo>
                    <a:pt x="1871" y="1242"/>
                  </a:lnTo>
                  <a:lnTo>
                    <a:pt x="1871" y="1242"/>
                  </a:lnTo>
                  <a:lnTo>
                    <a:pt x="1902" y="1236"/>
                  </a:lnTo>
                  <a:lnTo>
                    <a:pt x="1934" y="1228"/>
                  </a:lnTo>
                  <a:lnTo>
                    <a:pt x="1963" y="1218"/>
                  </a:lnTo>
                  <a:lnTo>
                    <a:pt x="1990" y="1205"/>
                  </a:lnTo>
                  <a:lnTo>
                    <a:pt x="2017" y="1189"/>
                  </a:lnTo>
                  <a:lnTo>
                    <a:pt x="2030" y="1181"/>
                  </a:lnTo>
                  <a:lnTo>
                    <a:pt x="2043" y="1171"/>
                  </a:lnTo>
                  <a:lnTo>
                    <a:pt x="2054" y="1161"/>
                  </a:lnTo>
                  <a:lnTo>
                    <a:pt x="2066" y="1151"/>
                  </a:lnTo>
                  <a:lnTo>
                    <a:pt x="2077" y="1138"/>
                  </a:lnTo>
                  <a:lnTo>
                    <a:pt x="2087" y="1127"/>
                  </a:lnTo>
                  <a:lnTo>
                    <a:pt x="2087" y="1127"/>
                  </a:lnTo>
                  <a:lnTo>
                    <a:pt x="2100" y="1106"/>
                  </a:lnTo>
                  <a:lnTo>
                    <a:pt x="2113" y="1084"/>
                  </a:lnTo>
                  <a:lnTo>
                    <a:pt x="2123" y="1063"/>
                  </a:lnTo>
                  <a:lnTo>
                    <a:pt x="2130" y="1040"/>
                  </a:lnTo>
                  <a:lnTo>
                    <a:pt x="2137" y="1016"/>
                  </a:lnTo>
                  <a:lnTo>
                    <a:pt x="2142" y="993"/>
                  </a:lnTo>
                  <a:lnTo>
                    <a:pt x="2145" y="969"/>
                  </a:lnTo>
                  <a:lnTo>
                    <a:pt x="2148" y="944"/>
                  </a:lnTo>
                  <a:lnTo>
                    <a:pt x="2151" y="895"/>
                  </a:lnTo>
                  <a:lnTo>
                    <a:pt x="2152" y="846"/>
                  </a:lnTo>
                  <a:lnTo>
                    <a:pt x="2151" y="749"/>
                  </a:lnTo>
                  <a:lnTo>
                    <a:pt x="2151" y="749"/>
                  </a:lnTo>
                  <a:lnTo>
                    <a:pt x="2150" y="525"/>
                  </a:lnTo>
                  <a:lnTo>
                    <a:pt x="2147" y="412"/>
                  </a:lnTo>
                  <a:lnTo>
                    <a:pt x="2142" y="300"/>
                  </a:lnTo>
                  <a:lnTo>
                    <a:pt x="2142" y="300"/>
                  </a:lnTo>
                  <a:lnTo>
                    <a:pt x="2141" y="263"/>
                  </a:lnTo>
                  <a:lnTo>
                    <a:pt x="2137" y="226"/>
                  </a:lnTo>
                  <a:lnTo>
                    <a:pt x="2128" y="154"/>
                  </a:lnTo>
                  <a:lnTo>
                    <a:pt x="2118" y="81"/>
                  </a:lnTo>
                  <a:lnTo>
                    <a:pt x="2110" y="9"/>
                  </a:lnTo>
                  <a:lnTo>
                    <a:pt x="2110" y="9"/>
                  </a:lnTo>
                  <a:lnTo>
                    <a:pt x="2108" y="6"/>
                  </a:lnTo>
                  <a:lnTo>
                    <a:pt x="2105" y="3"/>
                  </a:lnTo>
                  <a:lnTo>
                    <a:pt x="2103" y="2"/>
                  </a:lnTo>
                  <a:lnTo>
                    <a:pt x="2100" y="0"/>
                  </a:lnTo>
                  <a:lnTo>
                    <a:pt x="2097" y="2"/>
                  </a:lnTo>
                  <a:lnTo>
                    <a:pt x="2094" y="3"/>
                  </a:lnTo>
                  <a:lnTo>
                    <a:pt x="2093" y="6"/>
                  </a:lnTo>
                  <a:lnTo>
                    <a:pt x="2093" y="9"/>
                  </a:lnTo>
                  <a:lnTo>
                    <a:pt x="2093" y="9"/>
                  </a:lnTo>
                  <a:lnTo>
                    <a:pt x="2101" y="74"/>
                  </a:lnTo>
                  <a:lnTo>
                    <a:pt x="2110" y="140"/>
                  </a:lnTo>
                  <a:lnTo>
                    <a:pt x="2118" y="205"/>
                  </a:lnTo>
                  <a:lnTo>
                    <a:pt x="2123" y="238"/>
                  </a:lnTo>
                  <a:lnTo>
                    <a:pt x="2124" y="272"/>
                  </a:lnTo>
                  <a:lnTo>
                    <a:pt x="2124" y="272"/>
                  </a:lnTo>
                  <a:lnTo>
                    <a:pt x="2128" y="368"/>
                  </a:lnTo>
                  <a:lnTo>
                    <a:pt x="2131" y="465"/>
                  </a:lnTo>
                  <a:lnTo>
                    <a:pt x="2134" y="658"/>
                  </a:lnTo>
                  <a:lnTo>
                    <a:pt x="2134" y="658"/>
                  </a:lnTo>
                  <a:lnTo>
                    <a:pt x="2135" y="786"/>
                  </a:lnTo>
                  <a:lnTo>
                    <a:pt x="2135" y="851"/>
                  </a:lnTo>
                  <a:lnTo>
                    <a:pt x="2132" y="915"/>
                  </a:lnTo>
                  <a:lnTo>
                    <a:pt x="2132" y="915"/>
                  </a:lnTo>
                  <a:lnTo>
                    <a:pt x="2131" y="938"/>
                  </a:lnTo>
                  <a:lnTo>
                    <a:pt x="2130" y="961"/>
                  </a:lnTo>
                  <a:lnTo>
                    <a:pt x="2125" y="985"/>
                  </a:lnTo>
                  <a:lnTo>
                    <a:pt x="2121" y="1008"/>
                  </a:lnTo>
                  <a:lnTo>
                    <a:pt x="2114" y="1030"/>
                  </a:lnTo>
                  <a:lnTo>
                    <a:pt x="2107" y="1052"/>
                  </a:lnTo>
                  <a:lnTo>
                    <a:pt x="2098" y="1073"/>
                  </a:lnTo>
                  <a:lnTo>
                    <a:pt x="2087" y="1094"/>
                  </a:lnTo>
                  <a:lnTo>
                    <a:pt x="2087" y="1094"/>
                  </a:lnTo>
                  <a:lnTo>
                    <a:pt x="2078" y="1108"/>
                  </a:lnTo>
                  <a:lnTo>
                    <a:pt x="2067" y="1123"/>
                  </a:lnTo>
                  <a:lnTo>
                    <a:pt x="2057" y="1135"/>
                  </a:lnTo>
                  <a:lnTo>
                    <a:pt x="2044" y="1148"/>
                  </a:lnTo>
                  <a:lnTo>
                    <a:pt x="2032" y="1158"/>
                  </a:lnTo>
                  <a:lnTo>
                    <a:pt x="2019" y="1168"/>
                  </a:lnTo>
                  <a:lnTo>
                    <a:pt x="2005" y="1178"/>
                  </a:lnTo>
                  <a:lnTo>
                    <a:pt x="1990" y="1187"/>
                  </a:lnTo>
                  <a:lnTo>
                    <a:pt x="1976" y="1194"/>
                  </a:lnTo>
                  <a:lnTo>
                    <a:pt x="1961" y="1199"/>
                  </a:lnTo>
                  <a:lnTo>
                    <a:pt x="1928" y="1211"/>
                  </a:lnTo>
                  <a:lnTo>
                    <a:pt x="1895" y="1219"/>
                  </a:lnTo>
                  <a:lnTo>
                    <a:pt x="1862" y="1226"/>
                  </a:lnTo>
                  <a:lnTo>
                    <a:pt x="1862" y="1226"/>
                  </a:lnTo>
                  <a:lnTo>
                    <a:pt x="1827" y="1231"/>
                  </a:lnTo>
                  <a:lnTo>
                    <a:pt x="1790" y="1235"/>
                  </a:lnTo>
                  <a:lnTo>
                    <a:pt x="1754" y="1236"/>
                  </a:lnTo>
                  <a:lnTo>
                    <a:pt x="1719" y="1236"/>
                  </a:lnTo>
                  <a:lnTo>
                    <a:pt x="1683" y="1235"/>
                  </a:lnTo>
                  <a:lnTo>
                    <a:pt x="1648" y="1232"/>
                  </a:lnTo>
                  <a:lnTo>
                    <a:pt x="1612" y="1225"/>
                  </a:lnTo>
                  <a:lnTo>
                    <a:pt x="1577" y="1218"/>
                  </a:lnTo>
                  <a:lnTo>
                    <a:pt x="1577" y="1218"/>
                  </a:lnTo>
                  <a:lnTo>
                    <a:pt x="1537" y="1205"/>
                  </a:lnTo>
                  <a:lnTo>
                    <a:pt x="1497" y="1191"/>
                  </a:lnTo>
                  <a:lnTo>
                    <a:pt x="1458" y="1175"/>
                  </a:lnTo>
                  <a:lnTo>
                    <a:pt x="1418" y="1157"/>
                  </a:lnTo>
                  <a:lnTo>
                    <a:pt x="1379" y="1140"/>
                  </a:lnTo>
                  <a:lnTo>
                    <a:pt x="1342" y="1120"/>
                  </a:lnTo>
                  <a:lnTo>
                    <a:pt x="1267" y="1080"/>
                  </a:lnTo>
                  <a:lnTo>
                    <a:pt x="1267" y="1080"/>
                  </a:lnTo>
                  <a:lnTo>
                    <a:pt x="1215" y="1049"/>
                  </a:lnTo>
                  <a:lnTo>
                    <a:pt x="1162" y="1018"/>
                  </a:lnTo>
                  <a:lnTo>
                    <a:pt x="1111" y="985"/>
                  </a:lnTo>
                  <a:lnTo>
                    <a:pt x="1061" y="952"/>
                  </a:lnTo>
                  <a:lnTo>
                    <a:pt x="1061" y="952"/>
                  </a:lnTo>
                  <a:lnTo>
                    <a:pt x="1011" y="919"/>
                  </a:lnTo>
                  <a:lnTo>
                    <a:pt x="962" y="890"/>
                  </a:lnTo>
                  <a:lnTo>
                    <a:pt x="936" y="877"/>
                  </a:lnTo>
                  <a:lnTo>
                    <a:pt x="909" y="863"/>
                  </a:lnTo>
                  <a:lnTo>
                    <a:pt x="883" y="851"/>
                  </a:lnTo>
                  <a:lnTo>
                    <a:pt x="855" y="840"/>
                  </a:lnTo>
                  <a:lnTo>
                    <a:pt x="855" y="840"/>
                  </a:lnTo>
                  <a:lnTo>
                    <a:pt x="828" y="831"/>
                  </a:lnTo>
                  <a:lnTo>
                    <a:pt x="801" y="823"/>
                  </a:lnTo>
                  <a:lnTo>
                    <a:pt x="774" y="817"/>
                  </a:lnTo>
                  <a:lnTo>
                    <a:pt x="746" y="812"/>
                  </a:lnTo>
                  <a:lnTo>
                    <a:pt x="689" y="804"/>
                  </a:lnTo>
                  <a:lnTo>
                    <a:pt x="632" y="799"/>
                  </a:lnTo>
                  <a:lnTo>
                    <a:pt x="632" y="799"/>
                  </a:lnTo>
                  <a:lnTo>
                    <a:pt x="605" y="796"/>
                  </a:lnTo>
                  <a:lnTo>
                    <a:pt x="576" y="794"/>
                  </a:lnTo>
                  <a:lnTo>
                    <a:pt x="521" y="793"/>
                  </a:lnTo>
                  <a:lnTo>
                    <a:pt x="466" y="790"/>
                  </a:lnTo>
                  <a:lnTo>
                    <a:pt x="439" y="787"/>
                  </a:lnTo>
                  <a:lnTo>
                    <a:pt x="410" y="783"/>
                  </a:lnTo>
                  <a:lnTo>
                    <a:pt x="410" y="783"/>
                  </a:lnTo>
                  <a:lnTo>
                    <a:pt x="385" y="777"/>
                  </a:lnTo>
                  <a:lnTo>
                    <a:pt x="359" y="769"/>
                  </a:lnTo>
                  <a:lnTo>
                    <a:pt x="335" y="759"/>
                  </a:lnTo>
                  <a:lnTo>
                    <a:pt x="311" y="748"/>
                  </a:lnTo>
                  <a:lnTo>
                    <a:pt x="288" y="735"/>
                  </a:lnTo>
                  <a:lnTo>
                    <a:pt x="265" y="722"/>
                  </a:lnTo>
                  <a:lnTo>
                    <a:pt x="221" y="691"/>
                  </a:lnTo>
                  <a:lnTo>
                    <a:pt x="221" y="691"/>
                  </a:lnTo>
                  <a:lnTo>
                    <a:pt x="145" y="637"/>
                  </a:lnTo>
                  <a:lnTo>
                    <a:pt x="125" y="623"/>
                  </a:lnTo>
                  <a:lnTo>
                    <a:pt x="106" y="608"/>
                  </a:lnTo>
                  <a:lnTo>
                    <a:pt x="89" y="593"/>
                  </a:lnTo>
                  <a:lnTo>
                    <a:pt x="72" y="576"/>
                  </a:lnTo>
                  <a:lnTo>
                    <a:pt x="72" y="576"/>
                  </a:lnTo>
                  <a:lnTo>
                    <a:pt x="58" y="559"/>
                  </a:lnTo>
                  <a:lnTo>
                    <a:pt x="46" y="542"/>
                  </a:lnTo>
                  <a:lnTo>
                    <a:pt x="37" y="523"/>
                  </a:lnTo>
                  <a:lnTo>
                    <a:pt x="29" y="503"/>
                  </a:lnTo>
                  <a:lnTo>
                    <a:pt x="24" y="483"/>
                  </a:lnTo>
                  <a:lnTo>
                    <a:pt x="19" y="462"/>
                  </a:lnTo>
                  <a:lnTo>
                    <a:pt x="18" y="441"/>
                  </a:lnTo>
                  <a:lnTo>
                    <a:pt x="17" y="419"/>
                  </a:lnTo>
                  <a:lnTo>
                    <a:pt x="17" y="419"/>
                  </a:lnTo>
                  <a:lnTo>
                    <a:pt x="15" y="415"/>
                  </a:lnTo>
                  <a:lnTo>
                    <a:pt x="14" y="414"/>
                  </a:lnTo>
                  <a:lnTo>
                    <a:pt x="11" y="412"/>
                  </a:lnTo>
                  <a:lnTo>
                    <a:pt x="8" y="411"/>
                  </a:lnTo>
                  <a:lnTo>
                    <a:pt x="5" y="412"/>
                  </a:lnTo>
                  <a:lnTo>
                    <a:pt x="2" y="414"/>
                  </a:lnTo>
                  <a:lnTo>
                    <a:pt x="0" y="415"/>
                  </a:lnTo>
                  <a:lnTo>
                    <a:pt x="0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7" name="Freeform 244">
              <a:extLst>
                <a:ext uri="{FF2B5EF4-FFF2-40B4-BE49-F238E27FC236}">
                  <a16:creationId xmlns:a16="http://schemas.microsoft.com/office/drawing/2014/main" id="{C129D17A-1C4F-2A4C-7824-FC3F9A75E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5" y="996950"/>
              <a:ext cx="887413" cy="1222375"/>
            </a:xfrm>
            <a:custGeom>
              <a:avLst/>
              <a:gdLst>
                <a:gd name="T0" fmla="*/ 1660 w 1678"/>
                <a:gd name="T1" fmla="*/ 120 h 2310"/>
                <a:gd name="T2" fmla="*/ 1660 w 1678"/>
                <a:gd name="T3" fmla="*/ 173 h 2310"/>
                <a:gd name="T4" fmla="*/ 1641 w 1678"/>
                <a:gd name="T5" fmla="*/ 213 h 2310"/>
                <a:gd name="T6" fmla="*/ 1597 w 1678"/>
                <a:gd name="T7" fmla="*/ 237 h 2310"/>
                <a:gd name="T8" fmla="*/ 1403 w 1678"/>
                <a:gd name="T9" fmla="*/ 298 h 2310"/>
                <a:gd name="T10" fmla="*/ 1169 w 1678"/>
                <a:gd name="T11" fmla="*/ 376 h 2310"/>
                <a:gd name="T12" fmla="*/ 944 w 1678"/>
                <a:gd name="T13" fmla="*/ 470 h 2310"/>
                <a:gd name="T14" fmla="*/ 804 w 1678"/>
                <a:gd name="T15" fmla="*/ 544 h 2310"/>
                <a:gd name="T16" fmla="*/ 655 w 1678"/>
                <a:gd name="T17" fmla="*/ 652 h 2310"/>
                <a:gd name="T18" fmla="*/ 600 w 1678"/>
                <a:gd name="T19" fmla="*/ 707 h 2310"/>
                <a:gd name="T20" fmla="*/ 530 w 1678"/>
                <a:gd name="T21" fmla="*/ 811 h 2310"/>
                <a:gd name="T22" fmla="*/ 476 w 1678"/>
                <a:gd name="T23" fmla="*/ 924 h 2310"/>
                <a:gd name="T24" fmla="*/ 351 w 1678"/>
                <a:gd name="T25" fmla="*/ 1227 h 2310"/>
                <a:gd name="T26" fmla="*/ 153 w 1678"/>
                <a:gd name="T27" fmla="*/ 1720 h 2310"/>
                <a:gd name="T28" fmla="*/ 44 w 1678"/>
                <a:gd name="T29" fmla="*/ 1979 h 2310"/>
                <a:gd name="T30" fmla="*/ 11 w 1678"/>
                <a:gd name="T31" fmla="*/ 2060 h 2310"/>
                <a:gd name="T32" fmla="*/ 0 w 1678"/>
                <a:gd name="T33" fmla="*/ 2109 h 2310"/>
                <a:gd name="T34" fmla="*/ 9 w 1678"/>
                <a:gd name="T35" fmla="*/ 2128 h 2310"/>
                <a:gd name="T36" fmla="*/ 30 w 1678"/>
                <a:gd name="T37" fmla="*/ 2119 h 2310"/>
                <a:gd name="T38" fmla="*/ 81 w 1678"/>
                <a:gd name="T39" fmla="*/ 2101 h 2310"/>
                <a:gd name="T40" fmla="*/ 176 w 1678"/>
                <a:gd name="T41" fmla="*/ 2101 h 2310"/>
                <a:gd name="T42" fmla="*/ 294 w 1678"/>
                <a:gd name="T43" fmla="*/ 2115 h 2310"/>
                <a:gd name="T44" fmla="*/ 347 w 1678"/>
                <a:gd name="T45" fmla="*/ 2131 h 2310"/>
                <a:gd name="T46" fmla="*/ 446 w 1678"/>
                <a:gd name="T47" fmla="*/ 2185 h 2310"/>
                <a:gd name="T48" fmla="*/ 639 w 1678"/>
                <a:gd name="T49" fmla="*/ 2308 h 2310"/>
                <a:gd name="T50" fmla="*/ 649 w 1678"/>
                <a:gd name="T51" fmla="*/ 2308 h 2310"/>
                <a:gd name="T52" fmla="*/ 651 w 1678"/>
                <a:gd name="T53" fmla="*/ 2297 h 2310"/>
                <a:gd name="T54" fmla="*/ 499 w 1678"/>
                <a:gd name="T55" fmla="*/ 2197 h 2310"/>
                <a:gd name="T56" fmla="*/ 396 w 1678"/>
                <a:gd name="T57" fmla="*/ 2135 h 2310"/>
                <a:gd name="T58" fmla="*/ 323 w 1678"/>
                <a:gd name="T59" fmla="*/ 2104 h 2310"/>
                <a:gd name="T60" fmla="*/ 190 w 1678"/>
                <a:gd name="T61" fmla="*/ 2084 h 2310"/>
                <a:gd name="T62" fmla="*/ 97 w 1678"/>
                <a:gd name="T63" fmla="*/ 2084 h 2310"/>
                <a:gd name="T64" fmla="*/ 41 w 1678"/>
                <a:gd name="T65" fmla="*/ 2095 h 2310"/>
                <a:gd name="T66" fmla="*/ 14 w 1678"/>
                <a:gd name="T67" fmla="*/ 2109 h 2310"/>
                <a:gd name="T68" fmla="*/ 16 w 1678"/>
                <a:gd name="T69" fmla="*/ 2112 h 2310"/>
                <a:gd name="T70" fmla="*/ 17 w 1678"/>
                <a:gd name="T71" fmla="*/ 2109 h 2310"/>
                <a:gd name="T72" fmla="*/ 30 w 1678"/>
                <a:gd name="T73" fmla="*/ 2067 h 2310"/>
                <a:gd name="T74" fmla="*/ 132 w 1678"/>
                <a:gd name="T75" fmla="*/ 1815 h 2310"/>
                <a:gd name="T76" fmla="*/ 286 w 1678"/>
                <a:gd name="T77" fmla="*/ 1439 h 2310"/>
                <a:gd name="T78" fmla="*/ 460 w 1678"/>
                <a:gd name="T79" fmla="*/ 1003 h 2310"/>
                <a:gd name="T80" fmla="*/ 549 w 1678"/>
                <a:gd name="T81" fmla="*/ 812 h 2310"/>
                <a:gd name="T82" fmla="*/ 590 w 1678"/>
                <a:gd name="T83" fmla="*/ 746 h 2310"/>
                <a:gd name="T84" fmla="*/ 657 w 1678"/>
                <a:gd name="T85" fmla="*/ 674 h 2310"/>
                <a:gd name="T86" fmla="*/ 756 w 1678"/>
                <a:gd name="T87" fmla="*/ 596 h 2310"/>
                <a:gd name="T88" fmla="*/ 945 w 1678"/>
                <a:gd name="T89" fmla="*/ 486 h 2310"/>
                <a:gd name="T90" fmla="*/ 1148 w 1678"/>
                <a:gd name="T91" fmla="*/ 400 h 2310"/>
                <a:gd name="T92" fmla="*/ 1513 w 1678"/>
                <a:gd name="T93" fmla="*/ 281 h 2310"/>
                <a:gd name="T94" fmla="*/ 1617 w 1678"/>
                <a:gd name="T95" fmla="*/ 247 h 2310"/>
                <a:gd name="T96" fmla="*/ 1654 w 1678"/>
                <a:gd name="T97" fmla="*/ 227 h 2310"/>
                <a:gd name="T98" fmla="*/ 1670 w 1678"/>
                <a:gd name="T99" fmla="*/ 204 h 2310"/>
                <a:gd name="T100" fmla="*/ 1677 w 1678"/>
                <a:gd name="T101" fmla="*/ 129 h 2310"/>
                <a:gd name="T102" fmla="*/ 1665 w 1678"/>
                <a:gd name="T103" fmla="*/ 5 h 2310"/>
                <a:gd name="T104" fmla="*/ 1658 w 1678"/>
                <a:gd name="T105" fmla="*/ 0 h 2310"/>
                <a:gd name="T106" fmla="*/ 1648 w 1678"/>
                <a:gd name="T107" fmla="*/ 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8" h="2310">
                  <a:moveTo>
                    <a:pt x="1648" y="11"/>
                  </a:moveTo>
                  <a:lnTo>
                    <a:pt x="1648" y="11"/>
                  </a:lnTo>
                  <a:lnTo>
                    <a:pt x="1655" y="65"/>
                  </a:lnTo>
                  <a:lnTo>
                    <a:pt x="1660" y="120"/>
                  </a:lnTo>
                  <a:lnTo>
                    <a:pt x="1660" y="120"/>
                  </a:lnTo>
                  <a:lnTo>
                    <a:pt x="1660" y="146"/>
                  </a:lnTo>
                  <a:lnTo>
                    <a:pt x="1660" y="159"/>
                  </a:lnTo>
                  <a:lnTo>
                    <a:pt x="1660" y="173"/>
                  </a:lnTo>
                  <a:lnTo>
                    <a:pt x="1657" y="186"/>
                  </a:lnTo>
                  <a:lnTo>
                    <a:pt x="1653" y="199"/>
                  </a:lnTo>
                  <a:lnTo>
                    <a:pt x="1646" y="209"/>
                  </a:lnTo>
                  <a:lnTo>
                    <a:pt x="1641" y="213"/>
                  </a:lnTo>
                  <a:lnTo>
                    <a:pt x="1637" y="217"/>
                  </a:lnTo>
                  <a:lnTo>
                    <a:pt x="1637" y="217"/>
                  </a:lnTo>
                  <a:lnTo>
                    <a:pt x="1617" y="228"/>
                  </a:lnTo>
                  <a:lnTo>
                    <a:pt x="1597" y="237"/>
                  </a:lnTo>
                  <a:lnTo>
                    <a:pt x="1555" y="251"/>
                  </a:lnTo>
                  <a:lnTo>
                    <a:pt x="1555" y="251"/>
                  </a:lnTo>
                  <a:lnTo>
                    <a:pt x="1479" y="274"/>
                  </a:lnTo>
                  <a:lnTo>
                    <a:pt x="1403" y="298"/>
                  </a:lnTo>
                  <a:lnTo>
                    <a:pt x="1403" y="298"/>
                  </a:lnTo>
                  <a:lnTo>
                    <a:pt x="1286" y="335"/>
                  </a:lnTo>
                  <a:lnTo>
                    <a:pt x="1228" y="355"/>
                  </a:lnTo>
                  <a:lnTo>
                    <a:pt x="1169" y="376"/>
                  </a:lnTo>
                  <a:lnTo>
                    <a:pt x="1113" y="397"/>
                  </a:lnTo>
                  <a:lnTo>
                    <a:pt x="1056" y="420"/>
                  </a:lnTo>
                  <a:lnTo>
                    <a:pt x="999" y="444"/>
                  </a:lnTo>
                  <a:lnTo>
                    <a:pt x="944" y="470"/>
                  </a:lnTo>
                  <a:lnTo>
                    <a:pt x="944" y="470"/>
                  </a:lnTo>
                  <a:lnTo>
                    <a:pt x="897" y="493"/>
                  </a:lnTo>
                  <a:lnTo>
                    <a:pt x="850" y="518"/>
                  </a:lnTo>
                  <a:lnTo>
                    <a:pt x="804" y="544"/>
                  </a:lnTo>
                  <a:lnTo>
                    <a:pt x="760" y="572"/>
                  </a:lnTo>
                  <a:lnTo>
                    <a:pt x="718" y="602"/>
                  </a:lnTo>
                  <a:lnTo>
                    <a:pt x="675" y="635"/>
                  </a:lnTo>
                  <a:lnTo>
                    <a:pt x="655" y="652"/>
                  </a:lnTo>
                  <a:lnTo>
                    <a:pt x="637" y="669"/>
                  </a:lnTo>
                  <a:lnTo>
                    <a:pt x="618" y="687"/>
                  </a:lnTo>
                  <a:lnTo>
                    <a:pt x="600" y="707"/>
                  </a:lnTo>
                  <a:lnTo>
                    <a:pt x="600" y="707"/>
                  </a:lnTo>
                  <a:lnTo>
                    <a:pt x="580" y="731"/>
                  </a:lnTo>
                  <a:lnTo>
                    <a:pt x="561" y="757"/>
                  </a:lnTo>
                  <a:lnTo>
                    <a:pt x="544" y="782"/>
                  </a:lnTo>
                  <a:lnTo>
                    <a:pt x="530" y="811"/>
                  </a:lnTo>
                  <a:lnTo>
                    <a:pt x="516" y="838"/>
                  </a:lnTo>
                  <a:lnTo>
                    <a:pt x="502" y="866"/>
                  </a:lnTo>
                  <a:lnTo>
                    <a:pt x="476" y="924"/>
                  </a:lnTo>
                  <a:lnTo>
                    <a:pt x="476" y="924"/>
                  </a:lnTo>
                  <a:lnTo>
                    <a:pt x="443" y="1000"/>
                  </a:lnTo>
                  <a:lnTo>
                    <a:pt x="412" y="1075"/>
                  </a:lnTo>
                  <a:lnTo>
                    <a:pt x="351" y="1227"/>
                  </a:lnTo>
                  <a:lnTo>
                    <a:pt x="351" y="1227"/>
                  </a:lnTo>
                  <a:lnTo>
                    <a:pt x="296" y="1368"/>
                  </a:lnTo>
                  <a:lnTo>
                    <a:pt x="240" y="1510"/>
                  </a:lnTo>
                  <a:lnTo>
                    <a:pt x="183" y="1650"/>
                  </a:lnTo>
                  <a:lnTo>
                    <a:pt x="153" y="1720"/>
                  </a:lnTo>
                  <a:lnTo>
                    <a:pt x="124" y="1790"/>
                  </a:lnTo>
                  <a:lnTo>
                    <a:pt x="124" y="1790"/>
                  </a:lnTo>
                  <a:lnTo>
                    <a:pt x="84" y="1883"/>
                  </a:lnTo>
                  <a:lnTo>
                    <a:pt x="44" y="1979"/>
                  </a:lnTo>
                  <a:lnTo>
                    <a:pt x="44" y="1979"/>
                  </a:lnTo>
                  <a:lnTo>
                    <a:pt x="31" y="2010"/>
                  </a:lnTo>
                  <a:lnTo>
                    <a:pt x="18" y="2042"/>
                  </a:lnTo>
                  <a:lnTo>
                    <a:pt x="11" y="2060"/>
                  </a:lnTo>
                  <a:lnTo>
                    <a:pt x="7" y="2075"/>
                  </a:lnTo>
                  <a:lnTo>
                    <a:pt x="3" y="2092"/>
                  </a:lnTo>
                  <a:lnTo>
                    <a:pt x="0" y="2109"/>
                  </a:lnTo>
                  <a:lnTo>
                    <a:pt x="0" y="2109"/>
                  </a:lnTo>
                  <a:lnTo>
                    <a:pt x="0" y="2118"/>
                  </a:lnTo>
                  <a:lnTo>
                    <a:pt x="1" y="2123"/>
                  </a:lnTo>
                  <a:lnTo>
                    <a:pt x="4" y="2126"/>
                  </a:lnTo>
                  <a:lnTo>
                    <a:pt x="9" y="2128"/>
                  </a:lnTo>
                  <a:lnTo>
                    <a:pt x="14" y="2128"/>
                  </a:lnTo>
                  <a:lnTo>
                    <a:pt x="18" y="2125"/>
                  </a:lnTo>
                  <a:lnTo>
                    <a:pt x="30" y="2119"/>
                  </a:lnTo>
                  <a:lnTo>
                    <a:pt x="30" y="2119"/>
                  </a:lnTo>
                  <a:lnTo>
                    <a:pt x="37" y="2115"/>
                  </a:lnTo>
                  <a:lnTo>
                    <a:pt x="45" y="2111"/>
                  </a:lnTo>
                  <a:lnTo>
                    <a:pt x="63" y="2105"/>
                  </a:lnTo>
                  <a:lnTo>
                    <a:pt x="81" y="2101"/>
                  </a:lnTo>
                  <a:lnTo>
                    <a:pt x="101" y="2099"/>
                  </a:lnTo>
                  <a:lnTo>
                    <a:pt x="121" y="2098"/>
                  </a:lnTo>
                  <a:lnTo>
                    <a:pt x="141" y="2099"/>
                  </a:lnTo>
                  <a:lnTo>
                    <a:pt x="176" y="2101"/>
                  </a:lnTo>
                  <a:lnTo>
                    <a:pt x="176" y="2101"/>
                  </a:lnTo>
                  <a:lnTo>
                    <a:pt x="216" y="2104"/>
                  </a:lnTo>
                  <a:lnTo>
                    <a:pt x="254" y="2108"/>
                  </a:lnTo>
                  <a:lnTo>
                    <a:pt x="294" y="2115"/>
                  </a:lnTo>
                  <a:lnTo>
                    <a:pt x="313" y="2119"/>
                  </a:lnTo>
                  <a:lnTo>
                    <a:pt x="331" y="2125"/>
                  </a:lnTo>
                  <a:lnTo>
                    <a:pt x="331" y="2125"/>
                  </a:lnTo>
                  <a:lnTo>
                    <a:pt x="347" y="2131"/>
                  </a:lnTo>
                  <a:lnTo>
                    <a:pt x="361" y="2136"/>
                  </a:lnTo>
                  <a:lnTo>
                    <a:pt x="391" y="2152"/>
                  </a:lnTo>
                  <a:lnTo>
                    <a:pt x="418" y="2168"/>
                  </a:lnTo>
                  <a:lnTo>
                    <a:pt x="446" y="2185"/>
                  </a:lnTo>
                  <a:lnTo>
                    <a:pt x="446" y="2185"/>
                  </a:lnTo>
                  <a:lnTo>
                    <a:pt x="495" y="2214"/>
                  </a:lnTo>
                  <a:lnTo>
                    <a:pt x="543" y="2246"/>
                  </a:lnTo>
                  <a:lnTo>
                    <a:pt x="639" y="2308"/>
                  </a:lnTo>
                  <a:lnTo>
                    <a:pt x="639" y="2308"/>
                  </a:lnTo>
                  <a:lnTo>
                    <a:pt x="644" y="2310"/>
                  </a:lnTo>
                  <a:lnTo>
                    <a:pt x="647" y="2310"/>
                  </a:lnTo>
                  <a:lnTo>
                    <a:pt x="649" y="2308"/>
                  </a:lnTo>
                  <a:lnTo>
                    <a:pt x="651" y="2305"/>
                  </a:lnTo>
                  <a:lnTo>
                    <a:pt x="652" y="2302"/>
                  </a:lnTo>
                  <a:lnTo>
                    <a:pt x="652" y="2300"/>
                  </a:lnTo>
                  <a:lnTo>
                    <a:pt x="651" y="2297"/>
                  </a:lnTo>
                  <a:lnTo>
                    <a:pt x="648" y="2294"/>
                  </a:lnTo>
                  <a:lnTo>
                    <a:pt x="648" y="2294"/>
                  </a:lnTo>
                  <a:lnTo>
                    <a:pt x="550" y="2229"/>
                  </a:lnTo>
                  <a:lnTo>
                    <a:pt x="499" y="2197"/>
                  </a:lnTo>
                  <a:lnTo>
                    <a:pt x="449" y="2166"/>
                  </a:lnTo>
                  <a:lnTo>
                    <a:pt x="449" y="2166"/>
                  </a:lnTo>
                  <a:lnTo>
                    <a:pt x="422" y="2150"/>
                  </a:lnTo>
                  <a:lnTo>
                    <a:pt x="396" y="2135"/>
                  </a:lnTo>
                  <a:lnTo>
                    <a:pt x="368" y="2122"/>
                  </a:lnTo>
                  <a:lnTo>
                    <a:pt x="341" y="2109"/>
                  </a:lnTo>
                  <a:lnTo>
                    <a:pt x="341" y="2109"/>
                  </a:lnTo>
                  <a:lnTo>
                    <a:pt x="323" y="2104"/>
                  </a:lnTo>
                  <a:lnTo>
                    <a:pt x="304" y="2099"/>
                  </a:lnTo>
                  <a:lnTo>
                    <a:pt x="267" y="2092"/>
                  </a:lnTo>
                  <a:lnTo>
                    <a:pt x="229" y="2088"/>
                  </a:lnTo>
                  <a:lnTo>
                    <a:pt x="190" y="2084"/>
                  </a:lnTo>
                  <a:lnTo>
                    <a:pt x="190" y="2084"/>
                  </a:lnTo>
                  <a:lnTo>
                    <a:pt x="153" y="2082"/>
                  </a:lnTo>
                  <a:lnTo>
                    <a:pt x="115" y="2082"/>
                  </a:lnTo>
                  <a:lnTo>
                    <a:pt x="97" y="2084"/>
                  </a:lnTo>
                  <a:lnTo>
                    <a:pt x="78" y="2087"/>
                  </a:lnTo>
                  <a:lnTo>
                    <a:pt x="60" y="2089"/>
                  </a:lnTo>
                  <a:lnTo>
                    <a:pt x="41" y="2095"/>
                  </a:lnTo>
                  <a:lnTo>
                    <a:pt x="41" y="2095"/>
                  </a:lnTo>
                  <a:lnTo>
                    <a:pt x="31" y="2099"/>
                  </a:lnTo>
                  <a:lnTo>
                    <a:pt x="21" y="2105"/>
                  </a:lnTo>
                  <a:lnTo>
                    <a:pt x="21" y="2105"/>
                  </a:lnTo>
                  <a:lnTo>
                    <a:pt x="14" y="2109"/>
                  </a:lnTo>
                  <a:lnTo>
                    <a:pt x="14" y="2109"/>
                  </a:lnTo>
                  <a:lnTo>
                    <a:pt x="11" y="2112"/>
                  </a:lnTo>
                  <a:lnTo>
                    <a:pt x="13" y="2112"/>
                  </a:lnTo>
                  <a:lnTo>
                    <a:pt x="16" y="2112"/>
                  </a:lnTo>
                  <a:lnTo>
                    <a:pt x="17" y="2114"/>
                  </a:lnTo>
                  <a:lnTo>
                    <a:pt x="17" y="2116"/>
                  </a:lnTo>
                  <a:lnTo>
                    <a:pt x="17" y="2116"/>
                  </a:lnTo>
                  <a:lnTo>
                    <a:pt x="17" y="2109"/>
                  </a:lnTo>
                  <a:lnTo>
                    <a:pt x="17" y="2104"/>
                  </a:lnTo>
                  <a:lnTo>
                    <a:pt x="21" y="2091"/>
                  </a:lnTo>
                  <a:lnTo>
                    <a:pt x="30" y="2067"/>
                  </a:lnTo>
                  <a:lnTo>
                    <a:pt x="30" y="2067"/>
                  </a:lnTo>
                  <a:lnTo>
                    <a:pt x="44" y="2024"/>
                  </a:lnTo>
                  <a:lnTo>
                    <a:pt x="60" y="1981"/>
                  </a:lnTo>
                  <a:lnTo>
                    <a:pt x="95" y="1898"/>
                  </a:lnTo>
                  <a:lnTo>
                    <a:pt x="132" y="1815"/>
                  </a:lnTo>
                  <a:lnTo>
                    <a:pt x="168" y="1731"/>
                  </a:lnTo>
                  <a:lnTo>
                    <a:pt x="168" y="1731"/>
                  </a:lnTo>
                  <a:lnTo>
                    <a:pt x="227" y="1585"/>
                  </a:lnTo>
                  <a:lnTo>
                    <a:pt x="286" y="1439"/>
                  </a:lnTo>
                  <a:lnTo>
                    <a:pt x="344" y="1292"/>
                  </a:lnTo>
                  <a:lnTo>
                    <a:pt x="402" y="1145"/>
                  </a:lnTo>
                  <a:lnTo>
                    <a:pt x="402" y="1145"/>
                  </a:lnTo>
                  <a:lnTo>
                    <a:pt x="460" y="1003"/>
                  </a:lnTo>
                  <a:lnTo>
                    <a:pt x="492" y="932"/>
                  </a:lnTo>
                  <a:lnTo>
                    <a:pt x="524" y="861"/>
                  </a:lnTo>
                  <a:lnTo>
                    <a:pt x="524" y="861"/>
                  </a:lnTo>
                  <a:lnTo>
                    <a:pt x="549" y="812"/>
                  </a:lnTo>
                  <a:lnTo>
                    <a:pt x="561" y="788"/>
                  </a:lnTo>
                  <a:lnTo>
                    <a:pt x="576" y="765"/>
                  </a:lnTo>
                  <a:lnTo>
                    <a:pt x="576" y="765"/>
                  </a:lnTo>
                  <a:lnTo>
                    <a:pt x="590" y="746"/>
                  </a:lnTo>
                  <a:lnTo>
                    <a:pt x="605" y="727"/>
                  </a:lnTo>
                  <a:lnTo>
                    <a:pt x="621" y="709"/>
                  </a:lnTo>
                  <a:lnTo>
                    <a:pt x="638" y="692"/>
                  </a:lnTo>
                  <a:lnTo>
                    <a:pt x="657" y="674"/>
                  </a:lnTo>
                  <a:lnTo>
                    <a:pt x="674" y="659"/>
                  </a:lnTo>
                  <a:lnTo>
                    <a:pt x="712" y="628"/>
                  </a:lnTo>
                  <a:lnTo>
                    <a:pt x="712" y="628"/>
                  </a:lnTo>
                  <a:lnTo>
                    <a:pt x="756" y="596"/>
                  </a:lnTo>
                  <a:lnTo>
                    <a:pt x="801" y="565"/>
                  </a:lnTo>
                  <a:lnTo>
                    <a:pt x="848" y="537"/>
                  </a:lnTo>
                  <a:lnTo>
                    <a:pt x="897" y="511"/>
                  </a:lnTo>
                  <a:lnTo>
                    <a:pt x="945" y="486"/>
                  </a:lnTo>
                  <a:lnTo>
                    <a:pt x="995" y="463"/>
                  </a:lnTo>
                  <a:lnTo>
                    <a:pt x="1046" y="440"/>
                  </a:lnTo>
                  <a:lnTo>
                    <a:pt x="1097" y="420"/>
                  </a:lnTo>
                  <a:lnTo>
                    <a:pt x="1148" y="400"/>
                  </a:lnTo>
                  <a:lnTo>
                    <a:pt x="1199" y="382"/>
                  </a:lnTo>
                  <a:lnTo>
                    <a:pt x="1304" y="346"/>
                  </a:lnTo>
                  <a:lnTo>
                    <a:pt x="1410" y="314"/>
                  </a:lnTo>
                  <a:lnTo>
                    <a:pt x="1513" y="281"/>
                  </a:lnTo>
                  <a:lnTo>
                    <a:pt x="1513" y="281"/>
                  </a:lnTo>
                  <a:lnTo>
                    <a:pt x="1566" y="265"/>
                  </a:lnTo>
                  <a:lnTo>
                    <a:pt x="1592" y="257"/>
                  </a:lnTo>
                  <a:lnTo>
                    <a:pt x="1617" y="247"/>
                  </a:lnTo>
                  <a:lnTo>
                    <a:pt x="1617" y="247"/>
                  </a:lnTo>
                  <a:lnTo>
                    <a:pt x="1630" y="241"/>
                  </a:lnTo>
                  <a:lnTo>
                    <a:pt x="1641" y="234"/>
                  </a:lnTo>
                  <a:lnTo>
                    <a:pt x="1654" y="227"/>
                  </a:lnTo>
                  <a:lnTo>
                    <a:pt x="1658" y="221"/>
                  </a:lnTo>
                  <a:lnTo>
                    <a:pt x="1663" y="216"/>
                  </a:lnTo>
                  <a:lnTo>
                    <a:pt x="1663" y="216"/>
                  </a:lnTo>
                  <a:lnTo>
                    <a:pt x="1670" y="204"/>
                  </a:lnTo>
                  <a:lnTo>
                    <a:pt x="1674" y="190"/>
                  </a:lnTo>
                  <a:lnTo>
                    <a:pt x="1677" y="176"/>
                  </a:lnTo>
                  <a:lnTo>
                    <a:pt x="1678" y="160"/>
                  </a:lnTo>
                  <a:lnTo>
                    <a:pt x="1677" y="129"/>
                  </a:lnTo>
                  <a:lnTo>
                    <a:pt x="1675" y="102"/>
                  </a:lnTo>
                  <a:lnTo>
                    <a:pt x="1675" y="102"/>
                  </a:lnTo>
                  <a:lnTo>
                    <a:pt x="1671" y="54"/>
                  </a:lnTo>
                  <a:lnTo>
                    <a:pt x="1665" y="5"/>
                  </a:lnTo>
                  <a:lnTo>
                    <a:pt x="1665" y="5"/>
                  </a:lnTo>
                  <a:lnTo>
                    <a:pt x="1664" y="3"/>
                  </a:lnTo>
                  <a:lnTo>
                    <a:pt x="1661" y="1"/>
                  </a:lnTo>
                  <a:lnTo>
                    <a:pt x="1658" y="0"/>
                  </a:lnTo>
                  <a:lnTo>
                    <a:pt x="1655" y="0"/>
                  </a:lnTo>
                  <a:lnTo>
                    <a:pt x="1653" y="1"/>
                  </a:lnTo>
                  <a:lnTo>
                    <a:pt x="1650" y="4"/>
                  </a:lnTo>
                  <a:lnTo>
                    <a:pt x="1648" y="7"/>
                  </a:lnTo>
                  <a:lnTo>
                    <a:pt x="1648" y="11"/>
                  </a:lnTo>
                  <a:lnTo>
                    <a:pt x="164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8" name="Freeform 245">
              <a:extLst>
                <a:ext uri="{FF2B5EF4-FFF2-40B4-BE49-F238E27FC236}">
                  <a16:creationId xmlns:a16="http://schemas.microsoft.com/office/drawing/2014/main" id="{CF5A73FD-410D-97AB-6B25-6D3F1D39C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2850" y="2100263"/>
              <a:ext cx="454025" cy="679450"/>
            </a:xfrm>
            <a:custGeom>
              <a:avLst/>
              <a:gdLst>
                <a:gd name="T0" fmla="*/ 72 w 857"/>
                <a:gd name="T1" fmla="*/ 115 h 1284"/>
                <a:gd name="T2" fmla="*/ 52 w 857"/>
                <a:gd name="T3" fmla="*/ 277 h 1284"/>
                <a:gd name="T4" fmla="*/ 22 w 857"/>
                <a:gd name="T5" fmla="*/ 445 h 1284"/>
                <a:gd name="T6" fmla="*/ 3 w 857"/>
                <a:gd name="T7" fmla="*/ 610 h 1284"/>
                <a:gd name="T8" fmla="*/ 1 w 857"/>
                <a:gd name="T9" fmla="*/ 777 h 1284"/>
                <a:gd name="T10" fmla="*/ 5 w 857"/>
                <a:gd name="T11" fmla="*/ 888 h 1284"/>
                <a:gd name="T12" fmla="*/ 20 w 857"/>
                <a:gd name="T13" fmla="*/ 1013 h 1284"/>
                <a:gd name="T14" fmla="*/ 41 w 857"/>
                <a:gd name="T15" fmla="*/ 1105 h 1284"/>
                <a:gd name="T16" fmla="*/ 58 w 857"/>
                <a:gd name="T17" fmla="*/ 1156 h 1284"/>
                <a:gd name="T18" fmla="*/ 89 w 857"/>
                <a:gd name="T19" fmla="*/ 1218 h 1284"/>
                <a:gd name="T20" fmla="*/ 128 w 857"/>
                <a:gd name="T21" fmla="*/ 1259 h 1284"/>
                <a:gd name="T22" fmla="*/ 157 w 857"/>
                <a:gd name="T23" fmla="*/ 1276 h 1284"/>
                <a:gd name="T24" fmla="*/ 180 w 857"/>
                <a:gd name="T25" fmla="*/ 1281 h 1284"/>
                <a:gd name="T26" fmla="*/ 226 w 857"/>
                <a:gd name="T27" fmla="*/ 1283 h 1284"/>
                <a:gd name="T28" fmla="*/ 274 w 857"/>
                <a:gd name="T29" fmla="*/ 1274 h 1284"/>
                <a:gd name="T30" fmla="*/ 345 w 857"/>
                <a:gd name="T31" fmla="*/ 1252 h 1284"/>
                <a:gd name="T32" fmla="*/ 435 w 857"/>
                <a:gd name="T33" fmla="*/ 1210 h 1284"/>
                <a:gd name="T34" fmla="*/ 508 w 857"/>
                <a:gd name="T35" fmla="*/ 1164 h 1284"/>
                <a:gd name="T36" fmla="*/ 611 w 857"/>
                <a:gd name="T37" fmla="*/ 1078 h 1284"/>
                <a:gd name="T38" fmla="*/ 699 w 857"/>
                <a:gd name="T39" fmla="*/ 980 h 1284"/>
                <a:gd name="T40" fmla="*/ 727 w 857"/>
                <a:gd name="T41" fmla="*/ 939 h 1284"/>
                <a:gd name="T42" fmla="*/ 777 w 857"/>
                <a:gd name="T43" fmla="*/ 854 h 1284"/>
                <a:gd name="T44" fmla="*/ 831 w 857"/>
                <a:gd name="T45" fmla="*/ 716 h 1284"/>
                <a:gd name="T46" fmla="*/ 857 w 857"/>
                <a:gd name="T47" fmla="*/ 619 h 1284"/>
                <a:gd name="T48" fmla="*/ 852 w 857"/>
                <a:gd name="T49" fmla="*/ 610 h 1284"/>
                <a:gd name="T50" fmla="*/ 844 w 857"/>
                <a:gd name="T51" fmla="*/ 610 h 1284"/>
                <a:gd name="T52" fmla="*/ 839 w 857"/>
                <a:gd name="T53" fmla="*/ 614 h 1284"/>
                <a:gd name="T54" fmla="*/ 812 w 857"/>
                <a:gd name="T55" fmla="*/ 722 h 1284"/>
                <a:gd name="T56" fmla="*/ 774 w 857"/>
                <a:gd name="T57" fmla="*/ 825 h 1284"/>
                <a:gd name="T58" fmla="*/ 740 w 857"/>
                <a:gd name="T59" fmla="*/ 889 h 1284"/>
                <a:gd name="T60" fmla="*/ 673 w 857"/>
                <a:gd name="T61" fmla="*/ 986 h 1284"/>
                <a:gd name="T62" fmla="*/ 592 w 857"/>
                <a:gd name="T63" fmla="*/ 1071 h 1284"/>
                <a:gd name="T64" fmla="*/ 534 w 857"/>
                <a:gd name="T65" fmla="*/ 1122 h 1284"/>
                <a:gd name="T66" fmla="*/ 470 w 857"/>
                <a:gd name="T67" fmla="*/ 1169 h 1284"/>
                <a:gd name="T68" fmla="*/ 403 w 857"/>
                <a:gd name="T69" fmla="*/ 1208 h 1284"/>
                <a:gd name="T70" fmla="*/ 355 w 857"/>
                <a:gd name="T71" fmla="*/ 1229 h 1284"/>
                <a:gd name="T72" fmla="*/ 277 w 857"/>
                <a:gd name="T73" fmla="*/ 1257 h 1284"/>
                <a:gd name="T74" fmla="*/ 214 w 857"/>
                <a:gd name="T75" fmla="*/ 1267 h 1284"/>
                <a:gd name="T76" fmla="*/ 182 w 857"/>
                <a:gd name="T77" fmla="*/ 1266 h 1284"/>
                <a:gd name="T78" fmla="*/ 149 w 857"/>
                <a:gd name="T79" fmla="*/ 1253 h 1284"/>
                <a:gd name="T80" fmla="*/ 122 w 857"/>
                <a:gd name="T81" fmla="*/ 1232 h 1284"/>
                <a:gd name="T82" fmla="*/ 88 w 857"/>
                <a:gd name="T83" fmla="*/ 1182 h 1284"/>
                <a:gd name="T84" fmla="*/ 69 w 857"/>
                <a:gd name="T85" fmla="*/ 1139 h 1284"/>
                <a:gd name="T86" fmla="*/ 42 w 857"/>
                <a:gd name="T87" fmla="*/ 1047 h 1284"/>
                <a:gd name="T88" fmla="*/ 28 w 857"/>
                <a:gd name="T89" fmla="*/ 952 h 1284"/>
                <a:gd name="T90" fmla="*/ 20 w 857"/>
                <a:gd name="T91" fmla="*/ 821 h 1284"/>
                <a:gd name="T92" fmla="*/ 22 w 857"/>
                <a:gd name="T93" fmla="*/ 622 h 1284"/>
                <a:gd name="T94" fmla="*/ 28 w 857"/>
                <a:gd name="T95" fmla="*/ 534 h 1284"/>
                <a:gd name="T96" fmla="*/ 39 w 857"/>
                <a:gd name="T97" fmla="*/ 445 h 1284"/>
                <a:gd name="T98" fmla="*/ 78 w 857"/>
                <a:gd name="T99" fmla="*/ 222 h 1284"/>
                <a:gd name="T100" fmla="*/ 99 w 857"/>
                <a:gd name="T101" fmla="*/ 9 h 1284"/>
                <a:gd name="T102" fmla="*/ 98 w 857"/>
                <a:gd name="T103" fmla="*/ 2 h 1284"/>
                <a:gd name="T104" fmla="*/ 89 w 857"/>
                <a:gd name="T105" fmla="*/ 0 h 1284"/>
                <a:gd name="T106" fmla="*/ 82 w 857"/>
                <a:gd name="T107" fmla="*/ 9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7" h="1284">
                  <a:moveTo>
                    <a:pt x="82" y="9"/>
                  </a:moveTo>
                  <a:lnTo>
                    <a:pt x="82" y="9"/>
                  </a:lnTo>
                  <a:lnTo>
                    <a:pt x="72" y="115"/>
                  </a:lnTo>
                  <a:lnTo>
                    <a:pt x="61" y="222"/>
                  </a:lnTo>
                  <a:lnTo>
                    <a:pt x="61" y="222"/>
                  </a:lnTo>
                  <a:lnTo>
                    <a:pt x="52" y="277"/>
                  </a:lnTo>
                  <a:lnTo>
                    <a:pt x="44" y="334"/>
                  </a:lnTo>
                  <a:lnTo>
                    <a:pt x="22" y="445"/>
                  </a:lnTo>
                  <a:lnTo>
                    <a:pt x="22" y="445"/>
                  </a:lnTo>
                  <a:lnTo>
                    <a:pt x="14" y="499"/>
                  </a:lnTo>
                  <a:lnTo>
                    <a:pt x="7" y="554"/>
                  </a:lnTo>
                  <a:lnTo>
                    <a:pt x="3" y="610"/>
                  </a:lnTo>
                  <a:lnTo>
                    <a:pt x="1" y="665"/>
                  </a:lnTo>
                  <a:lnTo>
                    <a:pt x="0" y="722"/>
                  </a:lnTo>
                  <a:lnTo>
                    <a:pt x="1" y="777"/>
                  </a:lnTo>
                  <a:lnTo>
                    <a:pt x="3" y="833"/>
                  </a:lnTo>
                  <a:lnTo>
                    <a:pt x="5" y="888"/>
                  </a:lnTo>
                  <a:lnTo>
                    <a:pt x="5" y="888"/>
                  </a:lnTo>
                  <a:lnTo>
                    <a:pt x="11" y="950"/>
                  </a:lnTo>
                  <a:lnTo>
                    <a:pt x="15" y="982"/>
                  </a:lnTo>
                  <a:lnTo>
                    <a:pt x="20" y="1013"/>
                  </a:lnTo>
                  <a:lnTo>
                    <a:pt x="25" y="1044"/>
                  </a:lnTo>
                  <a:lnTo>
                    <a:pt x="32" y="1075"/>
                  </a:lnTo>
                  <a:lnTo>
                    <a:pt x="41" y="1105"/>
                  </a:lnTo>
                  <a:lnTo>
                    <a:pt x="49" y="1135"/>
                  </a:lnTo>
                  <a:lnTo>
                    <a:pt x="49" y="1135"/>
                  </a:lnTo>
                  <a:lnTo>
                    <a:pt x="58" y="1156"/>
                  </a:lnTo>
                  <a:lnTo>
                    <a:pt x="66" y="1178"/>
                  </a:lnTo>
                  <a:lnTo>
                    <a:pt x="76" y="1198"/>
                  </a:lnTo>
                  <a:lnTo>
                    <a:pt x="89" y="1218"/>
                  </a:lnTo>
                  <a:lnTo>
                    <a:pt x="103" y="1235"/>
                  </a:lnTo>
                  <a:lnTo>
                    <a:pt x="119" y="1252"/>
                  </a:lnTo>
                  <a:lnTo>
                    <a:pt x="128" y="1259"/>
                  </a:lnTo>
                  <a:lnTo>
                    <a:pt x="136" y="1264"/>
                  </a:lnTo>
                  <a:lnTo>
                    <a:pt x="146" y="1270"/>
                  </a:lnTo>
                  <a:lnTo>
                    <a:pt x="157" y="1276"/>
                  </a:lnTo>
                  <a:lnTo>
                    <a:pt x="157" y="1276"/>
                  </a:lnTo>
                  <a:lnTo>
                    <a:pt x="169" y="1279"/>
                  </a:lnTo>
                  <a:lnTo>
                    <a:pt x="180" y="1281"/>
                  </a:lnTo>
                  <a:lnTo>
                    <a:pt x="192" y="1284"/>
                  </a:lnTo>
                  <a:lnTo>
                    <a:pt x="203" y="1284"/>
                  </a:lnTo>
                  <a:lnTo>
                    <a:pt x="226" y="1283"/>
                  </a:lnTo>
                  <a:lnTo>
                    <a:pt x="248" y="1280"/>
                  </a:lnTo>
                  <a:lnTo>
                    <a:pt x="248" y="1280"/>
                  </a:lnTo>
                  <a:lnTo>
                    <a:pt x="274" y="1274"/>
                  </a:lnTo>
                  <a:lnTo>
                    <a:pt x="297" y="1267"/>
                  </a:lnTo>
                  <a:lnTo>
                    <a:pt x="321" y="1260"/>
                  </a:lnTo>
                  <a:lnTo>
                    <a:pt x="345" y="1252"/>
                  </a:lnTo>
                  <a:lnTo>
                    <a:pt x="368" y="1243"/>
                  </a:lnTo>
                  <a:lnTo>
                    <a:pt x="390" y="1233"/>
                  </a:lnTo>
                  <a:lnTo>
                    <a:pt x="435" y="1210"/>
                  </a:lnTo>
                  <a:lnTo>
                    <a:pt x="435" y="1210"/>
                  </a:lnTo>
                  <a:lnTo>
                    <a:pt x="473" y="1188"/>
                  </a:lnTo>
                  <a:lnTo>
                    <a:pt x="508" y="1164"/>
                  </a:lnTo>
                  <a:lnTo>
                    <a:pt x="544" y="1137"/>
                  </a:lnTo>
                  <a:lnTo>
                    <a:pt x="578" y="1108"/>
                  </a:lnTo>
                  <a:lnTo>
                    <a:pt x="611" y="1078"/>
                  </a:lnTo>
                  <a:lnTo>
                    <a:pt x="641" y="1046"/>
                  </a:lnTo>
                  <a:lnTo>
                    <a:pt x="670" y="1013"/>
                  </a:lnTo>
                  <a:lnTo>
                    <a:pt x="699" y="980"/>
                  </a:lnTo>
                  <a:lnTo>
                    <a:pt x="699" y="980"/>
                  </a:lnTo>
                  <a:lnTo>
                    <a:pt x="713" y="959"/>
                  </a:lnTo>
                  <a:lnTo>
                    <a:pt x="727" y="939"/>
                  </a:lnTo>
                  <a:lnTo>
                    <a:pt x="741" y="918"/>
                  </a:lnTo>
                  <a:lnTo>
                    <a:pt x="754" y="897"/>
                  </a:lnTo>
                  <a:lnTo>
                    <a:pt x="777" y="854"/>
                  </a:lnTo>
                  <a:lnTo>
                    <a:pt x="798" y="808"/>
                  </a:lnTo>
                  <a:lnTo>
                    <a:pt x="815" y="763"/>
                  </a:lnTo>
                  <a:lnTo>
                    <a:pt x="831" y="716"/>
                  </a:lnTo>
                  <a:lnTo>
                    <a:pt x="845" y="668"/>
                  </a:lnTo>
                  <a:lnTo>
                    <a:pt x="857" y="619"/>
                  </a:lnTo>
                  <a:lnTo>
                    <a:pt x="857" y="619"/>
                  </a:lnTo>
                  <a:lnTo>
                    <a:pt x="857" y="615"/>
                  </a:lnTo>
                  <a:lnTo>
                    <a:pt x="855" y="612"/>
                  </a:lnTo>
                  <a:lnTo>
                    <a:pt x="852" y="610"/>
                  </a:lnTo>
                  <a:lnTo>
                    <a:pt x="849" y="608"/>
                  </a:lnTo>
                  <a:lnTo>
                    <a:pt x="847" y="608"/>
                  </a:lnTo>
                  <a:lnTo>
                    <a:pt x="844" y="610"/>
                  </a:lnTo>
                  <a:lnTo>
                    <a:pt x="841" y="611"/>
                  </a:lnTo>
                  <a:lnTo>
                    <a:pt x="839" y="614"/>
                  </a:lnTo>
                  <a:lnTo>
                    <a:pt x="839" y="614"/>
                  </a:lnTo>
                  <a:lnTo>
                    <a:pt x="832" y="649"/>
                  </a:lnTo>
                  <a:lnTo>
                    <a:pt x="822" y="686"/>
                  </a:lnTo>
                  <a:lnTo>
                    <a:pt x="812" y="722"/>
                  </a:lnTo>
                  <a:lnTo>
                    <a:pt x="801" y="756"/>
                  </a:lnTo>
                  <a:lnTo>
                    <a:pt x="788" y="791"/>
                  </a:lnTo>
                  <a:lnTo>
                    <a:pt x="774" y="825"/>
                  </a:lnTo>
                  <a:lnTo>
                    <a:pt x="758" y="858"/>
                  </a:lnTo>
                  <a:lnTo>
                    <a:pt x="740" y="889"/>
                  </a:lnTo>
                  <a:lnTo>
                    <a:pt x="740" y="889"/>
                  </a:lnTo>
                  <a:lnTo>
                    <a:pt x="720" y="923"/>
                  </a:lnTo>
                  <a:lnTo>
                    <a:pt x="697" y="955"/>
                  </a:lnTo>
                  <a:lnTo>
                    <a:pt x="673" y="986"/>
                  </a:lnTo>
                  <a:lnTo>
                    <a:pt x="648" y="1016"/>
                  </a:lnTo>
                  <a:lnTo>
                    <a:pt x="621" y="1044"/>
                  </a:lnTo>
                  <a:lnTo>
                    <a:pt x="592" y="1071"/>
                  </a:lnTo>
                  <a:lnTo>
                    <a:pt x="564" y="1098"/>
                  </a:lnTo>
                  <a:lnTo>
                    <a:pt x="534" y="1122"/>
                  </a:lnTo>
                  <a:lnTo>
                    <a:pt x="534" y="1122"/>
                  </a:lnTo>
                  <a:lnTo>
                    <a:pt x="513" y="1139"/>
                  </a:lnTo>
                  <a:lnTo>
                    <a:pt x="491" y="1154"/>
                  </a:lnTo>
                  <a:lnTo>
                    <a:pt x="470" y="1169"/>
                  </a:lnTo>
                  <a:lnTo>
                    <a:pt x="449" y="1182"/>
                  </a:lnTo>
                  <a:lnTo>
                    <a:pt x="426" y="1195"/>
                  </a:lnTo>
                  <a:lnTo>
                    <a:pt x="403" y="1208"/>
                  </a:lnTo>
                  <a:lnTo>
                    <a:pt x="379" y="1219"/>
                  </a:lnTo>
                  <a:lnTo>
                    <a:pt x="355" y="1229"/>
                  </a:lnTo>
                  <a:lnTo>
                    <a:pt x="355" y="1229"/>
                  </a:lnTo>
                  <a:lnTo>
                    <a:pt x="318" y="1245"/>
                  </a:lnTo>
                  <a:lnTo>
                    <a:pt x="297" y="1252"/>
                  </a:lnTo>
                  <a:lnTo>
                    <a:pt x="277" y="1257"/>
                  </a:lnTo>
                  <a:lnTo>
                    <a:pt x="255" y="1263"/>
                  </a:lnTo>
                  <a:lnTo>
                    <a:pt x="236" y="1266"/>
                  </a:lnTo>
                  <a:lnTo>
                    <a:pt x="214" y="1267"/>
                  </a:lnTo>
                  <a:lnTo>
                    <a:pt x="194" y="1267"/>
                  </a:lnTo>
                  <a:lnTo>
                    <a:pt x="194" y="1267"/>
                  </a:lnTo>
                  <a:lnTo>
                    <a:pt x="182" y="1266"/>
                  </a:lnTo>
                  <a:lnTo>
                    <a:pt x="170" y="1263"/>
                  </a:lnTo>
                  <a:lnTo>
                    <a:pt x="160" y="1259"/>
                  </a:lnTo>
                  <a:lnTo>
                    <a:pt x="149" y="1253"/>
                  </a:lnTo>
                  <a:lnTo>
                    <a:pt x="140" y="1246"/>
                  </a:lnTo>
                  <a:lnTo>
                    <a:pt x="130" y="1239"/>
                  </a:lnTo>
                  <a:lnTo>
                    <a:pt x="122" y="1232"/>
                  </a:lnTo>
                  <a:lnTo>
                    <a:pt x="115" y="1222"/>
                  </a:lnTo>
                  <a:lnTo>
                    <a:pt x="101" y="1203"/>
                  </a:lnTo>
                  <a:lnTo>
                    <a:pt x="88" y="1182"/>
                  </a:lnTo>
                  <a:lnTo>
                    <a:pt x="78" y="1161"/>
                  </a:lnTo>
                  <a:lnTo>
                    <a:pt x="69" y="1139"/>
                  </a:lnTo>
                  <a:lnTo>
                    <a:pt x="69" y="1139"/>
                  </a:lnTo>
                  <a:lnTo>
                    <a:pt x="59" y="1110"/>
                  </a:lnTo>
                  <a:lnTo>
                    <a:pt x="49" y="1078"/>
                  </a:lnTo>
                  <a:lnTo>
                    <a:pt x="42" y="1047"/>
                  </a:lnTo>
                  <a:lnTo>
                    <a:pt x="37" y="1016"/>
                  </a:lnTo>
                  <a:lnTo>
                    <a:pt x="32" y="983"/>
                  </a:lnTo>
                  <a:lnTo>
                    <a:pt x="28" y="952"/>
                  </a:lnTo>
                  <a:lnTo>
                    <a:pt x="22" y="888"/>
                  </a:lnTo>
                  <a:lnTo>
                    <a:pt x="22" y="888"/>
                  </a:lnTo>
                  <a:lnTo>
                    <a:pt x="20" y="821"/>
                  </a:lnTo>
                  <a:lnTo>
                    <a:pt x="18" y="754"/>
                  </a:lnTo>
                  <a:lnTo>
                    <a:pt x="20" y="689"/>
                  </a:lnTo>
                  <a:lnTo>
                    <a:pt x="22" y="622"/>
                  </a:lnTo>
                  <a:lnTo>
                    <a:pt x="22" y="622"/>
                  </a:lnTo>
                  <a:lnTo>
                    <a:pt x="24" y="578"/>
                  </a:lnTo>
                  <a:lnTo>
                    <a:pt x="28" y="534"/>
                  </a:lnTo>
                  <a:lnTo>
                    <a:pt x="32" y="489"/>
                  </a:lnTo>
                  <a:lnTo>
                    <a:pt x="39" y="445"/>
                  </a:lnTo>
                  <a:lnTo>
                    <a:pt x="39" y="445"/>
                  </a:lnTo>
                  <a:lnTo>
                    <a:pt x="61" y="334"/>
                  </a:lnTo>
                  <a:lnTo>
                    <a:pt x="69" y="277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9" y="115"/>
                  </a:lnTo>
                  <a:lnTo>
                    <a:pt x="99" y="9"/>
                  </a:lnTo>
                  <a:lnTo>
                    <a:pt x="99" y="9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2"/>
                  </a:lnTo>
                  <a:lnTo>
                    <a:pt x="84" y="4"/>
                  </a:lnTo>
                  <a:lnTo>
                    <a:pt x="82" y="9"/>
                  </a:lnTo>
                  <a:lnTo>
                    <a:pt x="8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9" name="Freeform 246">
              <a:extLst>
                <a:ext uri="{FF2B5EF4-FFF2-40B4-BE49-F238E27FC236}">
                  <a16:creationId xmlns:a16="http://schemas.microsoft.com/office/drawing/2014/main" id="{60B1B690-FC59-CB33-38B9-126341DFB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413" y="2201863"/>
              <a:ext cx="301625" cy="244475"/>
            </a:xfrm>
            <a:custGeom>
              <a:avLst/>
              <a:gdLst>
                <a:gd name="T0" fmla="*/ 557 w 570"/>
                <a:gd name="T1" fmla="*/ 1 h 463"/>
                <a:gd name="T2" fmla="*/ 517 w 570"/>
                <a:gd name="T3" fmla="*/ 21 h 463"/>
                <a:gd name="T4" fmla="*/ 436 w 570"/>
                <a:gd name="T5" fmla="*/ 52 h 463"/>
                <a:gd name="T6" fmla="*/ 395 w 570"/>
                <a:gd name="T7" fmla="*/ 70 h 463"/>
                <a:gd name="T8" fmla="*/ 354 w 570"/>
                <a:gd name="T9" fmla="*/ 89 h 463"/>
                <a:gd name="T10" fmla="*/ 290 w 570"/>
                <a:gd name="T11" fmla="*/ 122 h 463"/>
                <a:gd name="T12" fmla="*/ 251 w 570"/>
                <a:gd name="T13" fmla="*/ 148 h 463"/>
                <a:gd name="T14" fmla="*/ 231 w 570"/>
                <a:gd name="T15" fmla="*/ 162 h 463"/>
                <a:gd name="T16" fmla="*/ 200 w 570"/>
                <a:gd name="T17" fmla="*/ 192 h 463"/>
                <a:gd name="T18" fmla="*/ 172 w 570"/>
                <a:gd name="T19" fmla="*/ 223 h 463"/>
                <a:gd name="T20" fmla="*/ 119 w 570"/>
                <a:gd name="T21" fmla="*/ 291 h 463"/>
                <a:gd name="T22" fmla="*/ 58 w 570"/>
                <a:gd name="T23" fmla="*/ 369 h 463"/>
                <a:gd name="T24" fmla="*/ 0 w 570"/>
                <a:gd name="T25" fmla="*/ 450 h 463"/>
                <a:gd name="T26" fmla="*/ 0 w 570"/>
                <a:gd name="T27" fmla="*/ 453 h 463"/>
                <a:gd name="T28" fmla="*/ 1 w 570"/>
                <a:gd name="T29" fmla="*/ 460 h 463"/>
                <a:gd name="T30" fmla="*/ 7 w 570"/>
                <a:gd name="T31" fmla="*/ 463 h 463"/>
                <a:gd name="T32" fmla="*/ 13 w 570"/>
                <a:gd name="T33" fmla="*/ 462 h 463"/>
                <a:gd name="T34" fmla="*/ 15 w 570"/>
                <a:gd name="T35" fmla="*/ 459 h 463"/>
                <a:gd name="T36" fmla="*/ 68 w 570"/>
                <a:gd name="T37" fmla="*/ 385 h 463"/>
                <a:gd name="T38" fmla="*/ 123 w 570"/>
                <a:gd name="T39" fmla="*/ 314 h 463"/>
                <a:gd name="T40" fmla="*/ 180 w 570"/>
                <a:gd name="T41" fmla="*/ 240 h 463"/>
                <a:gd name="T42" fmla="*/ 210 w 570"/>
                <a:gd name="T43" fmla="*/ 206 h 463"/>
                <a:gd name="T44" fmla="*/ 244 w 570"/>
                <a:gd name="T45" fmla="*/ 175 h 463"/>
                <a:gd name="T46" fmla="*/ 261 w 570"/>
                <a:gd name="T47" fmla="*/ 160 h 463"/>
                <a:gd name="T48" fmla="*/ 301 w 570"/>
                <a:gd name="T49" fmla="*/ 135 h 463"/>
                <a:gd name="T50" fmla="*/ 362 w 570"/>
                <a:gd name="T51" fmla="*/ 104 h 463"/>
                <a:gd name="T52" fmla="*/ 405 w 570"/>
                <a:gd name="T53" fmla="*/ 84 h 463"/>
                <a:gd name="T54" fmla="*/ 445 w 570"/>
                <a:gd name="T55" fmla="*/ 67 h 463"/>
                <a:gd name="T56" fmla="*/ 527 w 570"/>
                <a:gd name="T57" fmla="*/ 35 h 463"/>
                <a:gd name="T58" fmla="*/ 565 w 570"/>
                <a:gd name="T59" fmla="*/ 16 h 463"/>
                <a:gd name="T60" fmla="*/ 568 w 570"/>
                <a:gd name="T61" fmla="*/ 13 h 463"/>
                <a:gd name="T62" fmla="*/ 570 w 570"/>
                <a:gd name="T63" fmla="*/ 7 h 463"/>
                <a:gd name="T64" fmla="*/ 567 w 570"/>
                <a:gd name="T65" fmla="*/ 1 h 463"/>
                <a:gd name="T66" fmla="*/ 560 w 570"/>
                <a:gd name="T67" fmla="*/ 0 h 463"/>
                <a:gd name="T68" fmla="*/ 557 w 570"/>
                <a:gd name="T69" fmla="*/ 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463">
                  <a:moveTo>
                    <a:pt x="557" y="1"/>
                  </a:moveTo>
                  <a:lnTo>
                    <a:pt x="557" y="1"/>
                  </a:lnTo>
                  <a:lnTo>
                    <a:pt x="537" y="11"/>
                  </a:lnTo>
                  <a:lnTo>
                    <a:pt x="517" y="21"/>
                  </a:lnTo>
                  <a:lnTo>
                    <a:pt x="477" y="37"/>
                  </a:lnTo>
                  <a:lnTo>
                    <a:pt x="436" y="52"/>
                  </a:lnTo>
                  <a:lnTo>
                    <a:pt x="416" y="60"/>
                  </a:lnTo>
                  <a:lnTo>
                    <a:pt x="395" y="70"/>
                  </a:lnTo>
                  <a:lnTo>
                    <a:pt x="395" y="70"/>
                  </a:lnTo>
                  <a:lnTo>
                    <a:pt x="354" y="89"/>
                  </a:lnTo>
                  <a:lnTo>
                    <a:pt x="311" y="111"/>
                  </a:lnTo>
                  <a:lnTo>
                    <a:pt x="290" y="122"/>
                  </a:lnTo>
                  <a:lnTo>
                    <a:pt x="270" y="135"/>
                  </a:lnTo>
                  <a:lnTo>
                    <a:pt x="251" y="148"/>
                  </a:lnTo>
                  <a:lnTo>
                    <a:pt x="231" y="162"/>
                  </a:lnTo>
                  <a:lnTo>
                    <a:pt x="231" y="162"/>
                  </a:lnTo>
                  <a:lnTo>
                    <a:pt x="216" y="176"/>
                  </a:lnTo>
                  <a:lnTo>
                    <a:pt x="200" y="192"/>
                  </a:lnTo>
                  <a:lnTo>
                    <a:pt x="186" y="207"/>
                  </a:lnTo>
                  <a:lnTo>
                    <a:pt x="172" y="223"/>
                  </a:lnTo>
                  <a:lnTo>
                    <a:pt x="145" y="257"/>
                  </a:lnTo>
                  <a:lnTo>
                    <a:pt x="119" y="291"/>
                  </a:lnTo>
                  <a:lnTo>
                    <a:pt x="119" y="291"/>
                  </a:lnTo>
                  <a:lnTo>
                    <a:pt x="58" y="369"/>
                  </a:lnTo>
                  <a:lnTo>
                    <a:pt x="28" y="409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0" y="453"/>
                  </a:lnTo>
                  <a:lnTo>
                    <a:pt x="0" y="457"/>
                  </a:lnTo>
                  <a:lnTo>
                    <a:pt x="1" y="460"/>
                  </a:lnTo>
                  <a:lnTo>
                    <a:pt x="4" y="462"/>
                  </a:lnTo>
                  <a:lnTo>
                    <a:pt x="7" y="463"/>
                  </a:lnTo>
                  <a:lnTo>
                    <a:pt x="10" y="463"/>
                  </a:lnTo>
                  <a:lnTo>
                    <a:pt x="13" y="462"/>
                  </a:lnTo>
                  <a:lnTo>
                    <a:pt x="15" y="459"/>
                  </a:lnTo>
                  <a:lnTo>
                    <a:pt x="15" y="459"/>
                  </a:lnTo>
                  <a:lnTo>
                    <a:pt x="41" y="422"/>
                  </a:lnTo>
                  <a:lnTo>
                    <a:pt x="68" y="385"/>
                  </a:lnTo>
                  <a:lnTo>
                    <a:pt x="123" y="314"/>
                  </a:lnTo>
                  <a:lnTo>
                    <a:pt x="123" y="314"/>
                  </a:lnTo>
                  <a:lnTo>
                    <a:pt x="150" y="277"/>
                  </a:lnTo>
                  <a:lnTo>
                    <a:pt x="180" y="240"/>
                  </a:lnTo>
                  <a:lnTo>
                    <a:pt x="195" y="223"/>
                  </a:lnTo>
                  <a:lnTo>
                    <a:pt x="210" y="206"/>
                  </a:lnTo>
                  <a:lnTo>
                    <a:pt x="227" y="190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61" y="160"/>
                  </a:lnTo>
                  <a:lnTo>
                    <a:pt x="281" y="148"/>
                  </a:lnTo>
                  <a:lnTo>
                    <a:pt x="301" y="135"/>
                  </a:lnTo>
                  <a:lnTo>
                    <a:pt x="321" y="123"/>
                  </a:lnTo>
                  <a:lnTo>
                    <a:pt x="362" y="10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25" y="75"/>
                  </a:lnTo>
                  <a:lnTo>
                    <a:pt x="445" y="67"/>
                  </a:lnTo>
                  <a:lnTo>
                    <a:pt x="486" y="51"/>
                  </a:lnTo>
                  <a:lnTo>
                    <a:pt x="527" y="35"/>
                  </a:lnTo>
                  <a:lnTo>
                    <a:pt x="546" y="27"/>
                  </a:lnTo>
                  <a:lnTo>
                    <a:pt x="565" y="16"/>
                  </a:lnTo>
                  <a:lnTo>
                    <a:pt x="565" y="16"/>
                  </a:lnTo>
                  <a:lnTo>
                    <a:pt x="568" y="13"/>
                  </a:lnTo>
                  <a:lnTo>
                    <a:pt x="570" y="10"/>
                  </a:lnTo>
                  <a:lnTo>
                    <a:pt x="570" y="7"/>
                  </a:lnTo>
                  <a:lnTo>
                    <a:pt x="568" y="4"/>
                  </a:lnTo>
                  <a:lnTo>
                    <a:pt x="567" y="1"/>
                  </a:lnTo>
                  <a:lnTo>
                    <a:pt x="564" y="0"/>
                  </a:lnTo>
                  <a:lnTo>
                    <a:pt x="560" y="0"/>
                  </a:lnTo>
                  <a:lnTo>
                    <a:pt x="557" y="1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0" name="Freeform 247">
              <a:extLst>
                <a:ext uri="{FF2B5EF4-FFF2-40B4-BE49-F238E27FC236}">
                  <a16:creationId xmlns:a16="http://schemas.microsoft.com/office/drawing/2014/main" id="{71E611E0-98F9-CB11-3E3D-7D0FE2246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971550"/>
              <a:ext cx="887413" cy="1282700"/>
            </a:xfrm>
            <a:custGeom>
              <a:avLst/>
              <a:gdLst>
                <a:gd name="T0" fmla="*/ 3 w 1678"/>
                <a:gd name="T1" fmla="*/ 96 h 2423"/>
                <a:gd name="T2" fmla="*/ 10 w 1678"/>
                <a:gd name="T3" fmla="*/ 176 h 2423"/>
                <a:gd name="T4" fmla="*/ 24 w 1678"/>
                <a:gd name="T5" fmla="*/ 220 h 2423"/>
                <a:gd name="T6" fmla="*/ 61 w 1678"/>
                <a:gd name="T7" fmla="*/ 253 h 2423"/>
                <a:gd name="T8" fmla="*/ 158 w 1678"/>
                <a:gd name="T9" fmla="*/ 291 h 2423"/>
                <a:gd name="T10" fmla="*/ 368 w 1678"/>
                <a:gd name="T11" fmla="*/ 362 h 2423"/>
                <a:gd name="T12" fmla="*/ 543 w 1678"/>
                <a:gd name="T13" fmla="*/ 426 h 2423"/>
                <a:gd name="T14" fmla="*/ 834 w 1678"/>
                <a:gd name="T15" fmla="*/ 575 h 2423"/>
                <a:gd name="T16" fmla="*/ 949 w 1678"/>
                <a:gd name="T17" fmla="*/ 648 h 2423"/>
                <a:gd name="T18" fmla="*/ 1093 w 1678"/>
                <a:gd name="T19" fmla="*/ 760 h 2423"/>
                <a:gd name="T20" fmla="*/ 1183 w 1678"/>
                <a:gd name="T21" fmla="*/ 851 h 2423"/>
                <a:gd name="T22" fmla="*/ 1252 w 1678"/>
                <a:gd name="T23" fmla="*/ 949 h 2423"/>
                <a:gd name="T24" fmla="*/ 1296 w 1678"/>
                <a:gd name="T25" fmla="*/ 1043 h 2423"/>
                <a:gd name="T26" fmla="*/ 1421 w 1678"/>
                <a:gd name="T27" fmla="*/ 1366 h 2423"/>
                <a:gd name="T28" fmla="*/ 1586 w 1678"/>
                <a:gd name="T29" fmla="*/ 1862 h 2423"/>
                <a:gd name="T30" fmla="*/ 1648 w 1678"/>
                <a:gd name="T31" fmla="*/ 2077 h 2423"/>
                <a:gd name="T32" fmla="*/ 1661 w 1678"/>
                <a:gd name="T33" fmla="*/ 2146 h 2423"/>
                <a:gd name="T34" fmla="*/ 1672 w 1678"/>
                <a:gd name="T35" fmla="*/ 2202 h 2423"/>
                <a:gd name="T36" fmla="*/ 1569 w 1678"/>
                <a:gd name="T37" fmla="*/ 2168 h 2423"/>
                <a:gd name="T38" fmla="*/ 1461 w 1678"/>
                <a:gd name="T39" fmla="*/ 2152 h 2423"/>
                <a:gd name="T40" fmla="*/ 1399 w 1678"/>
                <a:gd name="T41" fmla="*/ 2165 h 2423"/>
                <a:gd name="T42" fmla="*/ 1264 w 1678"/>
                <a:gd name="T43" fmla="*/ 2213 h 2423"/>
                <a:gd name="T44" fmla="*/ 1080 w 1678"/>
                <a:gd name="T45" fmla="*/ 2290 h 2423"/>
                <a:gd name="T46" fmla="*/ 983 w 1678"/>
                <a:gd name="T47" fmla="*/ 2338 h 2423"/>
                <a:gd name="T48" fmla="*/ 882 w 1678"/>
                <a:gd name="T49" fmla="*/ 2409 h 2423"/>
                <a:gd name="T50" fmla="*/ 881 w 1678"/>
                <a:gd name="T51" fmla="*/ 2420 h 2423"/>
                <a:gd name="T52" fmla="*/ 894 w 1678"/>
                <a:gd name="T53" fmla="*/ 2420 h 2423"/>
                <a:gd name="T54" fmla="*/ 989 w 1678"/>
                <a:gd name="T55" fmla="*/ 2354 h 2423"/>
                <a:gd name="T56" fmla="*/ 1145 w 1678"/>
                <a:gd name="T57" fmla="*/ 2280 h 2423"/>
                <a:gd name="T58" fmla="*/ 1321 w 1678"/>
                <a:gd name="T59" fmla="*/ 2210 h 2423"/>
                <a:gd name="T60" fmla="*/ 1415 w 1678"/>
                <a:gd name="T61" fmla="*/ 2178 h 2423"/>
                <a:gd name="T62" fmla="*/ 1482 w 1678"/>
                <a:gd name="T63" fmla="*/ 2170 h 2423"/>
                <a:gd name="T64" fmla="*/ 1590 w 1678"/>
                <a:gd name="T65" fmla="*/ 2190 h 2423"/>
                <a:gd name="T66" fmla="*/ 1671 w 1678"/>
                <a:gd name="T67" fmla="*/ 2219 h 2423"/>
                <a:gd name="T68" fmla="*/ 1678 w 1678"/>
                <a:gd name="T69" fmla="*/ 2210 h 2423"/>
                <a:gd name="T70" fmla="*/ 1664 w 1678"/>
                <a:gd name="T71" fmla="*/ 2071 h 2423"/>
                <a:gd name="T72" fmla="*/ 1594 w 1678"/>
                <a:gd name="T73" fmla="*/ 1830 h 2423"/>
                <a:gd name="T74" fmla="*/ 1425 w 1678"/>
                <a:gd name="T75" fmla="*/ 1331 h 2423"/>
                <a:gd name="T76" fmla="*/ 1338 w 1678"/>
                <a:gd name="T77" fmla="*/ 1099 h 2423"/>
                <a:gd name="T78" fmla="*/ 1263 w 1678"/>
                <a:gd name="T79" fmla="*/ 935 h 2423"/>
                <a:gd name="T80" fmla="*/ 1195 w 1678"/>
                <a:gd name="T81" fmla="*/ 838 h 2423"/>
                <a:gd name="T82" fmla="*/ 1077 w 1678"/>
                <a:gd name="T83" fmla="*/ 723 h 2423"/>
                <a:gd name="T84" fmla="*/ 948 w 1678"/>
                <a:gd name="T85" fmla="*/ 626 h 2423"/>
                <a:gd name="T86" fmla="*/ 673 w 1678"/>
                <a:gd name="T87" fmla="*/ 467 h 2423"/>
                <a:gd name="T88" fmla="*/ 455 w 1678"/>
                <a:gd name="T89" fmla="*/ 372 h 2423"/>
                <a:gd name="T90" fmla="*/ 220 w 1678"/>
                <a:gd name="T91" fmla="*/ 294 h 2423"/>
                <a:gd name="T92" fmla="*/ 81 w 1678"/>
                <a:gd name="T93" fmla="*/ 241 h 2423"/>
                <a:gd name="T94" fmla="*/ 44 w 1678"/>
                <a:gd name="T95" fmla="*/ 220 h 2423"/>
                <a:gd name="T96" fmla="*/ 30 w 1678"/>
                <a:gd name="T97" fmla="*/ 187 h 2423"/>
                <a:gd name="T98" fmla="*/ 20 w 1678"/>
                <a:gd name="T99" fmla="*/ 96 h 2423"/>
                <a:gd name="T100" fmla="*/ 17 w 1678"/>
                <a:gd name="T101" fmla="*/ 4 h 2423"/>
                <a:gd name="T102" fmla="*/ 5 w 1678"/>
                <a:gd name="T103" fmla="*/ 0 h 2423"/>
                <a:gd name="T104" fmla="*/ 0 w 1678"/>
                <a:gd name="T105" fmla="*/ 7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78" h="2423">
                  <a:moveTo>
                    <a:pt x="0" y="7"/>
                  </a:moveTo>
                  <a:lnTo>
                    <a:pt x="0" y="7"/>
                  </a:lnTo>
                  <a:lnTo>
                    <a:pt x="0" y="52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4" y="128"/>
                  </a:lnTo>
                  <a:lnTo>
                    <a:pt x="7" y="160"/>
                  </a:lnTo>
                  <a:lnTo>
                    <a:pt x="10" y="176"/>
                  </a:lnTo>
                  <a:lnTo>
                    <a:pt x="13" y="192"/>
                  </a:lnTo>
                  <a:lnTo>
                    <a:pt x="18" y="206"/>
                  </a:lnTo>
                  <a:lnTo>
                    <a:pt x="24" y="220"/>
                  </a:lnTo>
                  <a:lnTo>
                    <a:pt x="24" y="220"/>
                  </a:lnTo>
                  <a:lnTo>
                    <a:pt x="30" y="231"/>
                  </a:lnTo>
                  <a:lnTo>
                    <a:pt x="38" y="240"/>
                  </a:lnTo>
                  <a:lnTo>
                    <a:pt x="50" y="247"/>
                  </a:lnTo>
                  <a:lnTo>
                    <a:pt x="61" y="253"/>
                  </a:lnTo>
                  <a:lnTo>
                    <a:pt x="85" y="263"/>
                  </a:lnTo>
                  <a:lnTo>
                    <a:pt x="108" y="271"/>
                  </a:lnTo>
                  <a:lnTo>
                    <a:pt x="108" y="271"/>
                  </a:lnTo>
                  <a:lnTo>
                    <a:pt x="158" y="291"/>
                  </a:lnTo>
                  <a:lnTo>
                    <a:pt x="207" y="308"/>
                  </a:lnTo>
                  <a:lnTo>
                    <a:pt x="308" y="342"/>
                  </a:lnTo>
                  <a:lnTo>
                    <a:pt x="308" y="342"/>
                  </a:lnTo>
                  <a:lnTo>
                    <a:pt x="368" y="362"/>
                  </a:lnTo>
                  <a:lnTo>
                    <a:pt x="426" y="382"/>
                  </a:lnTo>
                  <a:lnTo>
                    <a:pt x="484" y="403"/>
                  </a:lnTo>
                  <a:lnTo>
                    <a:pt x="543" y="426"/>
                  </a:lnTo>
                  <a:lnTo>
                    <a:pt x="543" y="426"/>
                  </a:lnTo>
                  <a:lnTo>
                    <a:pt x="618" y="460"/>
                  </a:lnTo>
                  <a:lnTo>
                    <a:pt x="690" y="496"/>
                  </a:lnTo>
                  <a:lnTo>
                    <a:pt x="763" y="534"/>
                  </a:lnTo>
                  <a:lnTo>
                    <a:pt x="834" y="575"/>
                  </a:lnTo>
                  <a:lnTo>
                    <a:pt x="834" y="575"/>
                  </a:lnTo>
                  <a:lnTo>
                    <a:pt x="872" y="598"/>
                  </a:lnTo>
                  <a:lnTo>
                    <a:pt x="911" y="623"/>
                  </a:lnTo>
                  <a:lnTo>
                    <a:pt x="949" y="648"/>
                  </a:lnTo>
                  <a:lnTo>
                    <a:pt x="986" y="675"/>
                  </a:lnTo>
                  <a:lnTo>
                    <a:pt x="1023" y="702"/>
                  </a:lnTo>
                  <a:lnTo>
                    <a:pt x="1058" y="730"/>
                  </a:lnTo>
                  <a:lnTo>
                    <a:pt x="1093" y="760"/>
                  </a:lnTo>
                  <a:lnTo>
                    <a:pt x="1127" y="791"/>
                  </a:lnTo>
                  <a:lnTo>
                    <a:pt x="1127" y="791"/>
                  </a:lnTo>
                  <a:lnTo>
                    <a:pt x="1155" y="821"/>
                  </a:lnTo>
                  <a:lnTo>
                    <a:pt x="1183" y="851"/>
                  </a:lnTo>
                  <a:lnTo>
                    <a:pt x="1209" y="883"/>
                  </a:lnTo>
                  <a:lnTo>
                    <a:pt x="1233" y="918"/>
                  </a:lnTo>
                  <a:lnTo>
                    <a:pt x="1233" y="918"/>
                  </a:lnTo>
                  <a:lnTo>
                    <a:pt x="1252" y="949"/>
                  </a:lnTo>
                  <a:lnTo>
                    <a:pt x="1267" y="979"/>
                  </a:lnTo>
                  <a:lnTo>
                    <a:pt x="1282" y="1011"/>
                  </a:lnTo>
                  <a:lnTo>
                    <a:pt x="1296" y="1043"/>
                  </a:lnTo>
                  <a:lnTo>
                    <a:pt x="1296" y="1043"/>
                  </a:lnTo>
                  <a:lnTo>
                    <a:pt x="1328" y="1123"/>
                  </a:lnTo>
                  <a:lnTo>
                    <a:pt x="1361" y="1203"/>
                  </a:lnTo>
                  <a:lnTo>
                    <a:pt x="1391" y="1284"/>
                  </a:lnTo>
                  <a:lnTo>
                    <a:pt x="1421" y="1366"/>
                  </a:lnTo>
                  <a:lnTo>
                    <a:pt x="1478" y="1530"/>
                  </a:lnTo>
                  <a:lnTo>
                    <a:pt x="1533" y="1695"/>
                  </a:lnTo>
                  <a:lnTo>
                    <a:pt x="1533" y="1695"/>
                  </a:lnTo>
                  <a:lnTo>
                    <a:pt x="1586" y="1862"/>
                  </a:lnTo>
                  <a:lnTo>
                    <a:pt x="1611" y="1946"/>
                  </a:lnTo>
                  <a:lnTo>
                    <a:pt x="1635" y="2030"/>
                  </a:lnTo>
                  <a:lnTo>
                    <a:pt x="1635" y="2030"/>
                  </a:lnTo>
                  <a:lnTo>
                    <a:pt x="1648" y="2077"/>
                  </a:lnTo>
                  <a:lnTo>
                    <a:pt x="1654" y="2101"/>
                  </a:lnTo>
                  <a:lnTo>
                    <a:pt x="1660" y="2125"/>
                  </a:lnTo>
                  <a:lnTo>
                    <a:pt x="1660" y="2125"/>
                  </a:lnTo>
                  <a:lnTo>
                    <a:pt x="1661" y="2146"/>
                  </a:lnTo>
                  <a:lnTo>
                    <a:pt x="1662" y="2168"/>
                  </a:lnTo>
                  <a:lnTo>
                    <a:pt x="1661" y="2210"/>
                  </a:lnTo>
                  <a:lnTo>
                    <a:pt x="1661" y="2210"/>
                  </a:lnTo>
                  <a:lnTo>
                    <a:pt x="1672" y="2202"/>
                  </a:lnTo>
                  <a:lnTo>
                    <a:pt x="1672" y="2202"/>
                  </a:lnTo>
                  <a:lnTo>
                    <a:pt x="1621" y="2183"/>
                  </a:lnTo>
                  <a:lnTo>
                    <a:pt x="1594" y="2175"/>
                  </a:lnTo>
                  <a:lnTo>
                    <a:pt x="1569" y="2168"/>
                  </a:lnTo>
                  <a:lnTo>
                    <a:pt x="1542" y="2162"/>
                  </a:lnTo>
                  <a:lnTo>
                    <a:pt x="1515" y="2158"/>
                  </a:lnTo>
                  <a:lnTo>
                    <a:pt x="1488" y="2153"/>
                  </a:lnTo>
                  <a:lnTo>
                    <a:pt x="1461" y="2152"/>
                  </a:lnTo>
                  <a:lnTo>
                    <a:pt x="1461" y="2152"/>
                  </a:lnTo>
                  <a:lnTo>
                    <a:pt x="1441" y="2153"/>
                  </a:lnTo>
                  <a:lnTo>
                    <a:pt x="1419" y="2158"/>
                  </a:lnTo>
                  <a:lnTo>
                    <a:pt x="1399" y="2165"/>
                  </a:lnTo>
                  <a:lnTo>
                    <a:pt x="1380" y="2170"/>
                  </a:lnTo>
                  <a:lnTo>
                    <a:pt x="1380" y="2170"/>
                  </a:lnTo>
                  <a:lnTo>
                    <a:pt x="1321" y="2192"/>
                  </a:lnTo>
                  <a:lnTo>
                    <a:pt x="1264" y="2213"/>
                  </a:lnTo>
                  <a:lnTo>
                    <a:pt x="1264" y="2213"/>
                  </a:lnTo>
                  <a:lnTo>
                    <a:pt x="1202" y="2239"/>
                  </a:lnTo>
                  <a:lnTo>
                    <a:pt x="1141" y="2263"/>
                  </a:lnTo>
                  <a:lnTo>
                    <a:pt x="1080" y="2290"/>
                  </a:lnTo>
                  <a:lnTo>
                    <a:pt x="1020" y="2318"/>
                  </a:lnTo>
                  <a:lnTo>
                    <a:pt x="1020" y="2318"/>
                  </a:lnTo>
                  <a:lnTo>
                    <a:pt x="1000" y="2327"/>
                  </a:lnTo>
                  <a:lnTo>
                    <a:pt x="983" y="2338"/>
                  </a:lnTo>
                  <a:lnTo>
                    <a:pt x="949" y="2359"/>
                  </a:lnTo>
                  <a:lnTo>
                    <a:pt x="915" y="2384"/>
                  </a:lnTo>
                  <a:lnTo>
                    <a:pt x="882" y="2409"/>
                  </a:lnTo>
                  <a:lnTo>
                    <a:pt x="882" y="2409"/>
                  </a:lnTo>
                  <a:lnTo>
                    <a:pt x="879" y="2412"/>
                  </a:lnTo>
                  <a:lnTo>
                    <a:pt x="879" y="2415"/>
                  </a:lnTo>
                  <a:lnTo>
                    <a:pt x="879" y="2418"/>
                  </a:lnTo>
                  <a:lnTo>
                    <a:pt x="881" y="2420"/>
                  </a:lnTo>
                  <a:lnTo>
                    <a:pt x="884" y="2422"/>
                  </a:lnTo>
                  <a:lnTo>
                    <a:pt x="888" y="2423"/>
                  </a:lnTo>
                  <a:lnTo>
                    <a:pt x="891" y="2422"/>
                  </a:lnTo>
                  <a:lnTo>
                    <a:pt x="894" y="2420"/>
                  </a:lnTo>
                  <a:lnTo>
                    <a:pt x="894" y="2420"/>
                  </a:lnTo>
                  <a:lnTo>
                    <a:pt x="925" y="2396"/>
                  </a:lnTo>
                  <a:lnTo>
                    <a:pt x="956" y="2375"/>
                  </a:lnTo>
                  <a:lnTo>
                    <a:pt x="989" y="2354"/>
                  </a:lnTo>
                  <a:lnTo>
                    <a:pt x="1023" y="2335"/>
                  </a:lnTo>
                  <a:lnTo>
                    <a:pt x="1023" y="2335"/>
                  </a:lnTo>
                  <a:lnTo>
                    <a:pt x="1084" y="2307"/>
                  </a:lnTo>
                  <a:lnTo>
                    <a:pt x="1145" y="2280"/>
                  </a:lnTo>
                  <a:lnTo>
                    <a:pt x="1206" y="2254"/>
                  </a:lnTo>
                  <a:lnTo>
                    <a:pt x="1269" y="2230"/>
                  </a:lnTo>
                  <a:lnTo>
                    <a:pt x="1269" y="2230"/>
                  </a:lnTo>
                  <a:lnTo>
                    <a:pt x="1321" y="2210"/>
                  </a:lnTo>
                  <a:lnTo>
                    <a:pt x="1375" y="2190"/>
                  </a:lnTo>
                  <a:lnTo>
                    <a:pt x="1375" y="2190"/>
                  </a:lnTo>
                  <a:lnTo>
                    <a:pt x="1395" y="2183"/>
                  </a:lnTo>
                  <a:lnTo>
                    <a:pt x="1415" y="2178"/>
                  </a:lnTo>
                  <a:lnTo>
                    <a:pt x="1435" y="2172"/>
                  </a:lnTo>
                  <a:lnTo>
                    <a:pt x="1455" y="2170"/>
                  </a:lnTo>
                  <a:lnTo>
                    <a:pt x="1455" y="2170"/>
                  </a:lnTo>
                  <a:lnTo>
                    <a:pt x="1482" y="2170"/>
                  </a:lnTo>
                  <a:lnTo>
                    <a:pt x="1509" y="2172"/>
                  </a:lnTo>
                  <a:lnTo>
                    <a:pt x="1536" y="2178"/>
                  </a:lnTo>
                  <a:lnTo>
                    <a:pt x="1563" y="2183"/>
                  </a:lnTo>
                  <a:lnTo>
                    <a:pt x="1590" y="2190"/>
                  </a:lnTo>
                  <a:lnTo>
                    <a:pt x="1617" y="2200"/>
                  </a:lnTo>
                  <a:lnTo>
                    <a:pt x="1667" y="2219"/>
                  </a:lnTo>
                  <a:lnTo>
                    <a:pt x="1667" y="2219"/>
                  </a:lnTo>
                  <a:lnTo>
                    <a:pt x="1671" y="2219"/>
                  </a:lnTo>
                  <a:lnTo>
                    <a:pt x="1675" y="2217"/>
                  </a:lnTo>
                  <a:lnTo>
                    <a:pt x="1677" y="2215"/>
                  </a:lnTo>
                  <a:lnTo>
                    <a:pt x="1678" y="2210"/>
                  </a:lnTo>
                  <a:lnTo>
                    <a:pt x="1678" y="2210"/>
                  </a:lnTo>
                  <a:lnTo>
                    <a:pt x="1678" y="2175"/>
                  </a:lnTo>
                  <a:lnTo>
                    <a:pt x="1675" y="2141"/>
                  </a:lnTo>
                  <a:lnTo>
                    <a:pt x="1671" y="2107"/>
                  </a:lnTo>
                  <a:lnTo>
                    <a:pt x="1664" y="2071"/>
                  </a:lnTo>
                  <a:lnTo>
                    <a:pt x="1664" y="2071"/>
                  </a:lnTo>
                  <a:lnTo>
                    <a:pt x="1648" y="2010"/>
                  </a:lnTo>
                  <a:lnTo>
                    <a:pt x="1631" y="1950"/>
                  </a:lnTo>
                  <a:lnTo>
                    <a:pt x="1594" y="1830"/>
                  </a:lnTo>
                  <a:lnTo>
                    <a:pt x="1594" y="1830"/>
                  </a:lnTo>
                  <a:lnTo>
                    <a:pt x="1540" y="1662"/>
                  </a:lnTo>
                  <a:lnTo>
                    <a:pt x="1485" y="1496"/>
                  </a:lnTo>
                  <a:lnTo>
                    <a:pt x="1425" y="1331"/>
                  </a:lnTo>
                  <a:lnTo>
                    <a:pt x="1395" y="1249"/>
                  </a:lnTo>
                  <a:lnTo>
                    <a:pt x="1364" y="1166"/>
                  </a:lnTo>
                  <a:lnTo>
                    <a:pt x="1364" y="1166"/>
                  </a:lnTo>
                  <a:lnTo>
                    <a:pt x="1338" y="1099"/>
                  </a:lnTo>
                  <a:lnTo>
                    <a:pt x="1311" y="1033"/>
                  </a:lnTo>
                  <a:lnTo>
                    <a:pt x="1296" y="998"/>
                  </a:lnTo>
                  <a:lnTo>
                    <a:pt x="1280" y="967"/>
                  </a:lnTo>
                  <a:lnTo>
                    <a:pt x="1263" y="935"/>
                  </a:lnTo>
                  <a:lnTo>
                    <a:pt x="1245" y="905"/>
                  </a:lnTo>
                  <a:lnTo>
                    <a:pt x="1245" y="905"/>
                  </a:lnTo>
                  <a:lnTo>
                    <a:pt x="1222" y="871"/>
                  </a:lnTo>
                  <a:lnTo>
                    <a:pt x="1195" y="838"/>
                  </a:lnTo>
                  <a:lnTo>
                    <a:pt x="1168" y="808"/>
                  </a:lnTo>
                  <a:lnTo>
                    <a:pt x="1139" y="778"/>
                  </a:lnTo>
                  <a:lnTo>
                    <a:pt x="1108" y="750"/>
                  </a:lnTo>
                  <a:lnTo>
                    <a:pt x="1077" y="723"/>
                  </a:lnTo>
                  <a:lnTo>
                    <a:pt x="1044" y="697"/>
                  </a:lnTo>
                  <a:lnTo>
                    <a:pt x="1012" y="672"/>
                  </a:lnTo>
                  <a:lnTo>
                    <a:pt x="1012" y="672"/>
                  </a:lnTo>
                  <a:lnTo>
                    <a:pt x="948" y="626"/>
                  </a:lnTo>
                  <a:lnTo>
                    <a:pt x="882" y="582"/>
                  </a:lnTo>
                  <a:lnTo>
                    <a:pt x="814" y="541"/>
                  </a:lnTo>
                  <a:lnTo>
                    <a:pt x="744" y="503"/>
                  </a:lnTo>
                  <a:lnTo>
                    <a:pt x="673" y="467"/>
                  </a:lnTo>
                  <a:lnTo>
                    <a:pt x="601" y="433"/>
                  </a:lnTo>
                  <a:lnTo>
                    <a:pt x="528" y="402"/>
                  </a:lnTo>
                  <a:lnTo>
                    <a:pt x="455" y="372"/>
                  </a:lnTo>
                  <a:lnTo>
                    <a:pt x="455" y="372"/>
                  </a:lnTo>
                  <a:lnTo>
                    <a:pt x="408" y="355"/>
                  </a:lnTo>
                  <a:lnTo>
                    <a:pt x="361" y="339"/>
                  </a:lnTo>
                  <a:lnTo>
                    <a:pt x="267" y="310"/>
                  </a:lnTo>
                  <a:lnTo>
                    <a:pt x="220" y="294"/>
                  </a:lnTo>
                  <a:lnTo>
                    <a:pt x="173" y="278"/>
                  </a:lnTo>
                  <a:lnTo>
                    <a:pt x="126" y="260"/>
                  </a:lnTo>
                  <a:lnTo>
                    <a:pt x="81" y="241"/>
                  </a:lnTo>
                  <a:lnTo>
                    <a:pt x="81" y="241"/>
                  </a:lnTo>
                  <a:lnTo>
                    <a:pt x="67" y="236"/>
                  </a:lnTo>
                  <a:lnTo>
                    <a:pt x="54" y="229"/>
                  </a:lnTo>
                  <a:lnTo>
                    <a:pt x="48" y="224"/>
                  </a:lnTo>
                  <a:lnTo>
                    <a:pt x="44" y="220"/>
                  </a:lnTo>
                  <a:lnTo>
                    <a:pt x="40" y="214"/>
                  </a:lnTo>
                  <a:lnTo>
                    <a:pt x="37" y="207"/>
                  </a:lnTo>
                  <a:lnTo>
                    <a:pt x="37" y="207"/>
                  </a:lnTo>
                  <a:lnTo>
                    <a:pt x="30" y="187"/>
                  </a:lnTo>
                  <a:lnTo>
                    <a:pt x="27" y="167"/>
                  </a:lnTo>
                  <a:lnTo>
                    <a:pt x="21" y="126"/>
                  </a:lnTo>
                  <a:lnTo>
                    <a:pt x="21" y="126"/>
                  </a:lnTo>
                  <a:lnTo>
                    <a:pt x="20" y="96"/>
                  </a:lnTo>
                  <a:lnTo>
                    <a:pt x="18" y="6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1" name="Freeform 248">
              <a:extLst>
                <a:ext uri="{FF2B5EF4-FFF2-40B4-BE49-F238E27FC236}">
                  <a16:creationId xmlns:a16="http://schemas.microsoft.com/office/drawing/2014/main" id="{8CA20AE0-6B6E-A610-C213-CF45CA63B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138" y="1123950"/>
              <a:ext cx="631825" cy="195263"/>
            </a:xfrm>
            <a:custGeom>
              <a:avLst/>
              <a:gdLst>
                <a:gd name="T0" fmla="*/ 2 w 1195"/>
                <a:gd name="T1" fmla="*/ 46 h 367"/>
                <a:gd name="T2" fmla="*/ 34 w 1195"/>
                <a:gd name="T3" fmla="*/ 91 h 367"/>
                <a:gd name="T4" fmla="*/ 70 w 1195"/>
                <a:gd name="T5" fmla="*/ 135 h 367"/>
                <a:gd name="T6" fmla="*/ 110 w 1195"/>
                <a:gd name="T7" fmla="*/ 176 h 367"/>
                <a:gd name="T8" fmla="*/ 152 w 1195"/>
                <a:gd name="T9" fmla="*/ 215 h 367"/>
                <a:gd name="T10" fmla="*/ 198 w 1195"/>
                <a:gd name="T11" fmla="*/ 250 h 367"/>
                <a:gd name="T12" fmla="*/ 246 w 1195"/>
                <a:gd name="T13" fmla="*/ 281 h 367"/>
                <a:gd name="T14" fmla="*/ 294 w 1195"/>
                <a:gd name="T15" fmla="*/ 308 h 367"/>
                <a:gd name="T16" fmla="*/ 345 w 1195"/>
                <a:gd name="T17" fmla="*/ 331 h 367"/>
                <a:gd name="T18" fmla="*/ 368 w 1195"/>
                <a:gd name="T19" fmla="*/ 340 h 367"/>
                <a:gd name="T20" fmla="*/ 414 w 1195"/>
                <a:gd name="T21" fmla="*/ 353 h 367"/>
                <a:gd name="T22" fmla="*/ 459 w 1195"/>
                <a:gd name="T23" fmla="*/ 361 h 367"/>
                <a:gd name="T24" fmla="*/ 505 w 1195"/>
                <a:gd name="T25" fmla="*/ 365 h 367"/>
                <a:gd name="T26" fmla="*/ 550 w 1195"/>
                <a:gd name="T27" fmla="*/ 367 h 367"/>
                <a:gd name="T28" fmla="*/ 596 w 1195"/>
                <a:gd name="T29" fmla="*/ 362 h 367"/>
                <a:gd name="T30" fmla="*/ 662 w 1195"/>
                <a:gd name="T31" fmla="*/ 351 h 367"/>
                <a:gd name="T32" fmla="*/ 750 w 1195"/>
                <a:gd name="T33" fmla="*/ 324 h 367"/>
                <a:gd name="T34" fmla="*/ 836 w 1195"/>
                <a:gd name="T35" fmla="*/ 287 h 367"/>
                <a:gd name="T36" fmla="*/ 918 w 1195"/>
                <a:gd name="T37" fmla="*/ 243 h 367"/>
                <a:gd name="T38" fmla="*/ 995 w 1195"/>
                <a:gd name="T39" fmla="*/ 192 h 367"/>
                <a:gd name="T40" fmla="*/ 1030 w 1195"/>
                <a:gd name="T41" fmla="*/ 164 h 367"/>
                <a:gd name="T42" fmla="*/ 1116 w 1195"/>
                <a:gd name="T43" fmla="*/ 94 h 367"/>
                <a:gd name="T44" fmla="*/ 1175 w 1195"/>
                <a:gd name="T45" fmla="*/ 36 h 367"/>
                <a:gd name="T46" fmla="*/ 1194 w 1195"/>
                <a:gd name="T47" fmla="*/ 16 h 367"/>
                <a:gd name="T48" fmla="*/ 1195 w 1195"/>
                <a:gd name="T49" fmla="*/ 9 h 367"/>
                <a:gd name="T50" fmla="*/ 1194 w 1195"/>
                <a:gd name="T51" fmla="*/ 3 h 367"/>
                <a:gd name="T52" fmla="*/ 1188 w 1195"/>
                <a:gd name="T53" fmla="*/ 0 h 367"/>
                <a:gd name="T54" fmla="*/ 1181 w 1195"/>
                <a:gd name="T55" fmla="*/ 3 h 367"/>
                <a:gd name="T56" fmla="*/ 1160 w 1195"/>
                <a:gd name="T57" fmla="*/ 29 h 367"/>
                <a:gd name="T58" fmla="*/ 1111 w 1195"/>
                <a:gd name="T59" fmla="*/ 77 h 367"/>
                <a:gd name="T60" fmla="*/ 1060 w 1195"/>
                <a:gd name="T61" fmla="*/ 122 h 367"/>
                <a:gd name="T62" fmla="*/ 1006 w 1195"/>
                <a:gd name="T63" fmla="*/ 165 h 367"/>
                <a:gd name="T64" fmla="*/ 949 w 1195"/>
                <a:gd name="T65" fmla="*/ 205 h 367"/>
                <a:gd name="T66" fmla="*/ 891 w 1195"/>
                <a:gd name="T67" fmla="*/ 240 h 367"/>
                <a:gd name="T68" fmla="*/ 830 w 1195"/>
                <a:gd name="T69" fmla="*/ 272 h 367"/>
                <a:gd name="T70" fmla="*/ 769 w 1195"/>
                <a:gd name="T71" fmla="*/ 300 h 367"/>
                <a:gd name="T72" fmla="*/ 738 w 1195"/>
                <a:gd name="T73" fmla="*/ 311 h 367"/>
                <a:gd name="T74" fmla="*/ 689 w 1195"/>
                <a:gd name="T75" fmla="*/ 327 h 367"/>
                <a:gd name="T76" fmla="*/ 641 w 1195"/>
                <a:gd name="T77" fmla="*/ 338 h 367"/>
                <a:gd name="T78" fmla="*/ 593 w 1195"/>
                <a:gd name="T79" fmla="*/ 345 h 367"/>
                <a:gd name="T80" fmla="*/ 544 w 1195"/>
                <a:gd name="T81" fmla="*/ 348 h 367"/>
                <a:gd name="T82" fmla="*/ 495 w 1195"/>
                <a:gd name="T83" fmla="*/ 348 h 367"/>
                <a:gd name="T84" fmla="*/ 446 w 1195"/>
                <a:gd name="T85" fmla="*/ 341 h 367"/>
                <a:gd name="T86" fmla="*/ 398 w 1195"/>
                <a:gd name="T87" fmla="*/ 331 h 367"/>
                <a:gd name="T88" fmla="*/ 350 w 1195"/>
                <a:gd name="T89" fmla="*/ 316 h 367"/>
                <a:gd name="T90" fmla="*/ 314 w 1195"/>
                <a:gd name="T91" fmla="*/ 300 h 367"/>
                <a:gd name="T92" fmla="*/ 245 w 1195"/>
                <a:gd name="T93" fmla="*/ 260 h 367"/>
                <a:gd name="T94" fmla="*/ 181 w 1195"/>
                <a:gd name="T95" fmla="*/ 213 h 367"/>
                <a:gd name="T96" fmla="*/ 121 w 1195"/>
                <a:gd name="T97" fmla="*/ 161 h 367"/>
                <a:gd name="T98" fmla="*/ 93 w 1195"/>
                <a:gd name="T99" fmla="*/ 132 h 367"/>
                <a:gd name="T100" fmla="*/ 53 w 1195"/>
                <a:gd name="T101" fmla="*/ 87 h 367"/>
                <a:gd name="T102" fmla="*/ 16 w 1195"/>
                <a:gd name="T103" fmla="*/ 37 h 367"/>
                <a:gd name="T104" fmla="*/ 13 w 1195"/>
                <a:gd name="T105" fmla="*/ 34 h 367"/>
                <a:gd name="T106" fmla="*/ 7 w 1195"/>
                <a:gd name="T107" fmla="*/ 34 h 367"/>
                <a:gd name="T108" fmla="*/ 2 w 1195"/>
                <a:gd name="T109" fmla="*/ 37 h 367"/>
                <a:gd name="T110" fmla="*/ 0 w 1195"/>
                <a:gd name="T111" fmla="*/ 43 h 367"/>
                <a:gd name="T112" fmla="*/ 2 w 1195"/>
                <a:gd name="T113" fmla="*/ 4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5" h="367">
                  <a:moveTo>
                    <a:pt x="2" y="46"/>
                  </a:moveTo>
                  <a:lnTo>
                    <a:pt x="2" y="46"/>
                  </a:lnTo>
                  <a:lnTo>
                    <a:pt x="17" y="70"/>
                  </a:lnTo>
                  <a:lnTo>
                    <a:pt x="34" y="91"/>
                  </a:lnTo>
                  <a:lnTo>
                    <a:pt x="51" y="114"/>
                  </a:lnTo>
                  <a:lnTo>
                    <a:pt x="70" y="135"/>
                  </a:lnTo>
                  <a:lnTo>
                    <a:pt x="90" y="156"/>
                  </a:lnTo>
                  <a:lnTo>
                    <a:pt x="110" y="176"/>
                  </a:lnTo>
                  <a:lnTo>
                    <a:pt x="131" y="196"/>
                  </a:lnTo>
                  <a:lnTo>
                    <a:pt x="152" y="215"/>
                  </a:lnTo>
                  <a:lnTo>
                    <a:pt x="175" y="233"/>
                  </a:lnTo>
                  <a:lnTo>
                    <a:pt x="198" y="250"/>
                  </a:lnTo>
                  <a:lnTo>
                    <a:pt x="222" y="266"/>
                  </a:lnTo>
                  <a:lnTo>
                    <a:pt x="246" y="281"/>
                  </a:lnTo>
                  <a:lnTo>
                    <a:pt x="270" y="296"/>
                  </a:lnTo>
                  <a:lnTo>
                    <a:pt x="294" y="308"/>
                  </a:lnTo>
                  <a:lnTo>
                    <a:pt x="320" y="321"/>
                  </a:lnTo>
                  <a:lnTo>
                    <a:pt x="345" y="331"/>
                  </a:lnTo>
                  <a:lnTo>
                    <a:pt x="345" y="331"/>
                  </a:lnTo>
                  <a:lnTo>
                    <a:pt x="368" y="340"/>
                  </a:lnTo>
                  <a:lnTo>
                    <a:pt x="391" y="347"/>
                  </a:lnTo>
                  <a:lnTo>
                    <a:pt x="414" y="353"/>
                  </a:lnTo>
                  <a:lnTo>
                    <a:pt x="436" y="358"/>
                  </a:lnTo>
                  <a:lnTo>
                    <a:pt x="459" y="361"/>
                  </a:lnTo>
                  <a:lnTo>
                    <a:pt x="482" y="364"/>
                  </a:lnTo>
                  <a:lnTo>
                    <a:pt x="505" y="365"/>
                  </a:lnTo>
                  <a:lnTo>
                    <a:pt x="527" y="367"/>
                  </a:lnTo>
                  <a:lnTo>
                    <a:pt x="550" y="367"/>
                  </a:lnTo>
                  <a:lnTo>
                    <a:pt x="573" y="365"/>
                  </a:lnTo>
                  <a:lnTo>
                    <a:pt x="596" y="362"/>
                  </a:lnTo>
                  <a:lnTo>
                    <a:pt x="617" y="360"/>
                  </a:lnTo>
                  <a:lnTo>
                    <a:pt x="662" y="351"/>
                  </a:lnTo>
                  <a:lnTo>
                    <a:pt x="706" y="340"/>
                  </a:lnTo>
                  <a:lnTo>
                    <a:pt x="750" y="324"/>
                  </a:lnTo>
                  <a:lnTo>
                    <a:pt x="793" y="307"/>
                  </a:lnTo>
                  <a:lnTo>
                    <a:pt x="836" y="287"/>
                  </a:lnTo>
                  <a:lnTo>
                    <a:pt x="877" y="266"/>
                  </a:lnTo>
                  <a:lnTo>
                    <a:pt x="918" y="243"/>
                  </a:lnTo>
                  <a:lnTo>
                    <a:pt x="956" y="218"/>
                  </a:lnTo>
                  <a:lnTo>
                    <a:pt x="995" y="192"/>
                  </a:lnTo>
                  <a:lnTo>
                    <a:pt x="1030" y="164"/>
                  </a:lnTo>
                  <a:lnTo>
                    <a:pt x="1030" y="164"/>
                  </a:lnTo>
                  <a:lnTo>
                    <a:pt x="1074" y="129"/>
                  </a:lnTo>
                  <a:lnTo>
                    <a:pt x="1116" y="94"/>
                  </a:lnTo>
                  <a:lnTo>
                    <a:pt x="1155" y="56"/>
                  </a:lnTo>
                  <a:lnTo>
                    <a:pt x="1175" y="36"/>
                  </a:lnTo>
                  <a:lnTo>
                    <a:pt x="1194" y="16"/>
                  </a:lnTo>
                  <a:lnTo>
                    <a:pt x="1194" y="16"/>
                  </a:lnTo>
                  <a:lnTo>
                    <a:pt x="1195" y="13"/>
                  </a:lnTo>
                  <a:lnTo>
                    <a:pt x="1195" y="9"/>
                  </a:lnTo>
                  <a:lnTo>
                    <a:pt x="1195" y="6"/>
                  </a:lnTo>
                  <a:lnTo>
                    <a:pt x="1194" y="3"/>
                  </a:lnTo>
                  <a:lnTo>
                    <a:pt x="1191" y="2"/>
                  </a:lnTo>
                  <a:lnTo>
                    <a:pt x="1188" y="0"/>
                  </a:lnTo>
                  <a:lnTo>
                    <a:pt x="1184" y="2"/>
                  </a:lnTo>
                  <a:lnTo>
                    <a:pt x="1181" y="3"/>
                  </a:lnTo>
                  <a:lnTo>
                    <a:pt x="1181" y="3"/>
                  </a:lnTo>
                  <a:lnTo>
                    <a:pt x="1160" y="29"/>
                  </a:lnTo>
                  <a:lnTo>
                    <a:pt x="1136" y="53"/>
                  </a:lnTo>
                  <a:lnTo>
                    <a:pt x="1111" y="77"/>
                  </a:lnTo>
                  <a:lnTo>
                    <a:pt x="1086" y="100"/>
                  </a:lnTo>
                  <a:lnTo>
                    <a:pt x="1060" y="122"/>
                  </a:lnTo>
                  <a:lnTo>
                    <a:pt x="1033" y="144"/>
                  </a:lnTo>
                  <a:lnTo>
                    <a:pt x="1006" y="165"/>
                  </a:lnTo>
                  <a:lnTo>
                    <a:pt x="978" y="185"/>
                  </a:lnTo>
                  <a:lnTo>
                    <a:pt x="949" y="205"/>
                  </a:lnTo>
                  <a:lnTo>
                    <a:pt x="921" y="223"/>
                  </a:lnTo>
                  <a:lnTo>
                    <a:pt x="891" y="240"/>
                  </a:lnTo>
                  <a:lnTo>
                    <a:pt x="861" y="257"/>
                  </a:lnTo>
                  <a:lnTo>
                    <a:pt x="830" y="272"/>
                  </a:lnTo>
                  <a:lnTo>
                    <a:pt x="799" y="287"/>
                  </a:lnTo>
                  <a:lnTo>
                    <a:pt x="769" y="300"/>
                  </a:lnTo>
                  <a:lnTo>
                    <a:pt x="738" y="311"/>
                  </a:lnTo>
                  <a:lnTo>
                    <a:pt x="738" y="311"/>
                  </a:lnTo>
                  <a:lnTo>
                    <a:pt x="713" y="320"/>
                  </a:lnTo>
                  <a:lnTo>
                    <a:pt x="689" y="327"/>
                  </a:lnTo>
                  <a:lnTo>
                    <a:pt x="665" y="333"/>
                  </a:lnTo>
                  <a:lnTo>
                    <a:pt x="641" y="338"/>
                  </a:lnTo>
                  <a:lnTo>
                    <a:pt x="617" y="343"/>
                  </a:lnTo>
                  <a:lnTo>
                    <a:pt x="593" y="345"/>
                  </a:lnTo>
                  <a:lnTo>
                    <a:pt x="569" y="348"/>
                  </a:lnTo>
                  <a:lnTo>
                    <a:pt x="544" y="348"/>
                  </a:lnTo>
                  <a:lnTo>
                    <a:pt x="519" y="348"/>
                  </a:lnTo>
                  <a:lnTo>
                    <a:pt x="495" y="348"/>
                  </a:lnTo>
                  <a:lnTo>
                    <a:pt x="471" y="345"/>
                  </a:lnTo>
                  <a:lnTo>
                    <a:pt x="446" y="341"/>
                  </a:lnTo>
                  <a:lnTo>
                    <a:pt x="422" y="337"/>
                  </a:lnTo>
                  <a:lnTo>
                    <a:pt x="398" y="331"/>
                  </a:lnTo>
                  <a:lnTo>
                    <a:pt x="374" y="324"/>
                  </a:lnTo>
                  <a:lnTo>
                    <a:pt x="350" y="316"/>
                  </a:lnTo>
                  <a:lnTo>
                    <a:pt x="350" y="316"/>
                  </a:lnTo>
                  <a:lnTo>
                    <a:pt x="314" y="300"/>
                  </a:lnTo>
                  <a:lnTo>
                    <a:pt x="279" y="281"/>
                  </a:lnTo>
                  <a:lnTo>
                    <a:pt x="245" y="260"/>
                  </a:lnTo>
                  <a:lnTo>
                    <a:pt x="212" y="239"/>
                  </a:lnTo>
                  <a:lnTo>
                    <a:pt x="181" y="213"/>
                  </a:lnTo>
                  <a:lnTo>
                    <a:pt x="149" y="188"/>
                  </a:lnTo>
                  <a:lnTo>
                    <a:pt x="121" y="161"/>
                  </a:lnTo>
                  <a:lnTo>
                    <a:pt x="93" y="132"/>
                  </a:lnTo>
                  <a:lnTo>
                    <a:pt x="93" y="132"/>
                  </a:lnTo>
                  <a:lnTo>
                    <a:pt x="73" y="110"/>
                  </a:lnTo>
                  <a:lnTo>
                    <a:pt x="53" y="87"/>
                  </a:lnTo>
                  <a:lnTo>
                    <a:pt x="33" y="63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7" y="34"/>
                  </a:lnTo>
                  <a:lnTo>
                    <a:pt x="4" y="34"/>
                  </a:lnTo>
                  <a:lnTo>
                    <a:pt x="2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2" name="Freeform 249">
              <a:extLst>
                <a:ext uri="{FF2B5EF4-FFF2-40B4-BE49-F238E27FC236}">
                  <a16:creationId xmlns:a16="http://schemas.microsoft.com/office/drawing/2014/main" id="{FF409C1C-6734-A1D4-218D-F86ADAC58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450" y="1247775"/>
              <a:ext cx="22225" cy="369888"/>
            </a:xfrm>
            <a:custGeom>
              <a:avLst/>
              <a:gdLst>
                <a:gd name="T0" fmla="*/ 0 w 42"/>
                <a:gd name="T1" fmla="*/ 7 h 698"/>
                <a:gd name="T2" fmla="*/ 0 w 42"/>
                <a:gd name="T3" fmla="*/ 7 h 698"/>
                <a:gd name="T4" fmla="*/ 25 w 42"/>
                <a:gd name="T5" fmla="*/ 691 h 698"/>
                <a:gd name="T6" fmla="*/ 25 w 42"/>
                <a:gd name="T7" fmla="*/ 691 h 698"/>
                <a:gd name="T8" fmla="*/ 25 w 42"/>
                <a:gd name="T9" fmla="*/ 693 h 698"/>
                <a:gd name="T10" fmla="*/ 28 w 42"/>
                <a:gd name="T11" fmla="*/ 696 h 698"/>
                <a:gd name="T12" fmla="*/ 31 w 42"/>
                <a:gd name="T13" fmla="*/ 698 h 698"/>
                <a:gd name="T14" fmla="*/ 34 w 42"/>
                <a:gd name="T15" fmla="*/ 698 h 698"/>
                <a:gd name="T16" fmla="*/ 36 w 42"/>
                <a:gd name="T17" fmla="*/ 698 h 698"/>
                <a:gd name="T18" fmla="*/ 39 w 42"/>
                <a:gd name="T19" fmla="*/ 696 h 698"/>
                <a:gd name="T20" fmla="*/ 41 w 42"/>
                <a:gd name="T21" fmla="*/ 693 h 698"/>
                <a:gd name="T22" fmla="*/ 42 w 42"/>
                <a:gd name="T23" fmla="*/ 691 h 698"/>
                <a:gd name="T24" fmla="*/ 42 w 42"/>
                <a:gd name="T25" fmla="*/ 691 h 698"/>
                <a:gd name="T26" fmla="*/ 17 w 42"/>
                <a:gd name="T27" fmla="*/ 7 h 698"/>
                <a:gd name="T28" fmla="*/ 17 w 42"/>
                <a:gd name="T29" fmla="*/ 7 h 698"/>
                <a:gd name="T30" fmla="*/ 15 w 42"/>
                <a:gd name="T31" fmla="*/ 4 h 698"/>
                <a:gd name="T32" fmla="*/ 14 w 42"/>
                <a:gd name="T33" fmla="*/ 2 h 698"/>
                <a:gd name="T34" fmla="*/ 11 w 42"/>
                <a:gd name="T35" fmla="*/ 0 h 698"/>
                <a:gd name="T36" fmla="*/ 8 w 42"/>
                <a:gd name="T37" fmla="*/ 0 h 698"/>
                <a:gd name="T38" fmla="*/ 5 w 42"/>
                <a:gd name="T39" fmla="*/ 0 h 698"/>
                <a:gd name="T40" fmla="*/ 2 w 42"/>
                <a:gd name="T41" fmla="*/ 2 h 698"/>
                <a:gd name="T42" fmla="*/ 0 w 42"/>
                <a:gd name="T43" fmla="*/ 4 h 698"/>
                <a:gd name="T44" fmla="*/ 0 w 42"/>
                <a:gd name="T45" fmla="*/ 7 h 698"/>
                <a:gd name="T46" fmla="*/ 0 w 42"/>
                <a:gd name="T4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698">
                  <a:moveTo>
                    <a:pt x="0" y="7"/>
                  </a:moveTo>
                  <a:lnTo>
                    <a:pt x="0" y="7"/>
                  </a:lnTo>
                  <a:lnTo>
                    <a:pt x="25" y="691"/>
                  </a:lnTo>
                  <a:lnTo>
                    <a:pt x="25" y="691"/>
                  </a:lnTo>
                  <a:lnTo>
                    <a:pt x="25" y="693"/>
                  </a:lnTo>
                  <a:lnTo>
                    <a:pt x="28" y="696"/>
                  </a:lnTo>
                  <a:lnTo>
                    <a:pt x="31" y="698"/>
                  </a:lnTo>
                  <a:lnTo>
                    <a:pt x="34" y="698"/>
                  </a:lnTo>
                  <a:lnTo>
                    <a:pt x="36" y="698"/>
                  </a:lnTo>
                  <a:lnTo>
                    <a:pt x="39" y="696"/>
                  </a:lnTo>
                  <a:lnTo>
                    <a:pt x="41" y="693"/>
                  </a:lnTo>
                  <a:lnTo>
                    <a:pt x="42" y="691"/>
                  </a:lnTo>
                  <a:lnTo>
                    <a:pt x="42" y="69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3" name="Freeform 250">
              <a:extLst>
                <a:ext uri="{FF2B5EF4-FFF2-40B4-BE49-F238E27FC236}">
                  <a16:creationId xmlns:a16="http://schemas.microsoft.com/office/drawing/2014/main" id="{BDBA66EC-BA35-954C-C509-41A1CFF5E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1163638"/>
              <a:ext cx="11113" cy="485775"/>
            </a:xfrm>
            <a:custGeom>
              <a:avLst/>
              <a:gdLst>
                <a:gd name="T0" fmla="*/ 0 w 19"/>
                <a:gd name="T1" fmla="*/ 9 h 918"/>
                <a:gd name="T2" fmla="*/ 0 w 19"/>
                <a:gd name="T3" fmla="*/ 9 h 918"/>
                <a:gd name="T4" fmla="*/ 2 w 19"/>
                <a:gd name="T5" fmla="*/ 849 h 918"/>
                <a:gd name="T6" fmla="*/ 2 w 19"/>
                <a:gd name="T7" fmla="*/ 849 h 918"/>
                <a:gd name="T8" fmla="*/ 2 w 19"/>
                <a:gd name="T9" fmla="*/ 910 h 918"/>
                <a:gd name="T10" fmla="*/ 2 w 19"/>
                <a:gd name="T11" fmla="*/ 910 h 918"/>
                <a:gd name="T12" fmla="*/ 4 w 19"/>
                <a:gd name="T13" fmla="*/ 914 h 918"/>
                <a:gd name="T14" fmla="*/ 5 w 19"/>
                <a:gd name="T15" fmla="*/ 915 h 918"/>
                <a:gd name="T16" fmla="*/ 8 w 19"/>
                <a:gd name="T17" fmla="*/ 917 h 918"/>
                <a:gd name="T18" fmla="*/ 11 w 19"/>
                <a:gd name="T19" fmla="*/ 918 h 918"/>
                <a:gd name="T20" fmla="*/ 15 w 19"/>
                <a:gd name="T21" fmla="*/ 917 h 918"/>
                <a:gd name="T22" fmla="*/ 17 w 19"/>
                <a:gd name="T23" fmla="*/ 915 h 918"/>
                <a:gd name="T24" fmla="*/ 19 w 19"/>
                <a:gd name="T25" fmla="*/ 914 h 918"/>
                <a:gd name="T26" fmla="*/ 19 w 19"/>
                <a:gd name="T27" fmla="*/ 910 h 918"/>
                <a:gd name="T28" fmla="*/ 19 w 19"/>
                <a:gd name="T29" fmla="*/ 910 h 918"/>
                <a:gd name="T30" fmla="*/ 17 w 19"/>
                <a:gd name="T31" fmla="*/ 70 h 918"/>
                <a:gd name="T32" fmla="*/ 17 w 19"/>
                <a:gd name="T33" fmla="*/ 70 h 918"/>
                <a:gd name="T34" fmla="*/ 17 w 19"/>
                <a:gd name="T35" fmla="*/ 9 h 918"/>
                <a:gd name="T36" fmla="*/ 17 w 19"/>
                <a:gd name="T37" fmla="*/ 9 h 918"/>
                <a:gd name="T38" fmla="*/ 15 w 19"/>
                <a:gd name="T39" fmla="*/ 5 h 918"/>
                <a:gd name="T40" fmla="*/ 14 w 19"/>
                <a:gd name="T41" fmla="*/ 2 h 918"/>
                <a:gd name="T42" fmla="*/ 11 w 19"/>
                <a:gd name="T43" fmla="*/ 0 h 918"/>
                <a:gd name="T44" fmla="*/ 8 w 19"/>
                <a:gd name="T45" fmla="*/ 0 h 918"/>
                <a:gd name="T46" fmla="*/ 5 w 19"/>
                <a:gd name="T47" fmla="*/ 0 h 918"/>
                <a:gd name="T48" fmla="*/ 2 w 19"/>
                <a:gd name="T49" fmla="*/ 2 h 918"/>
                <a:gd name="T50" fmla="*/ 0 w 19"/>
                <a:gd name="T51" fmla="*/ 5 h 918"/>
                <a:gd name="T52" fmla="*/ 0 w 19"/>
                <a:gd name="T53" fmla="*/ 9 h 918"/>
                <a:gd name="T54" fmla="*/ 0 w 19"/>
                <a:gd name="T55" fmla="*/ 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918">
                  <a:moveTo>
                    <a:pt x="0" y="9"/>
                  </a:moveTo>
                  <a:lnTo>
                    <a:pt x="0" y="9"/>
                  </a:lnTo>
                  <a:lnTo>
                    <a:pt x="2" y="849"/>
                  </a:lnTo>
                  <a:lnTo>
                    <a:pt x="2" y="849"/>
                  </a:lnTo>
                  <a:lnTo>
                    <a:pt x="2" y="910"/>
                  </a:lnTo>
                  <a:lnTo>
                    <a:pt x="2" y="910"/>
                  </a:lnTo>
                  <a:lnTo>
                    <a:pt x="4" y="914"/>
                  </a:lnTo>
                  <a:lnTo>
                    <a:pt x="5" y="915"/>
                  </a:lnTo>
                  <a:lnTo>
                    <a:pt x="8" y="917"/>
                  </a:lnTo>
                  <a:lnTo>
                    <a:pt x="11" y="918"/>
                  </a:lnTo>
                  <a:lnTo>
                    <a:pt x="15" y="917"/>
                  </a:lnTo>
                  <a:lnTo>
                    <a:pt x="17" y="915"/>
                  </a:lnTo>
                  <a:lnTo>
                    <a:pt x="19" y="914"/>
                  </a:lnTo>
                  <a:lnTo>
                    <a:pt x="19" y="910"/>
                  </a:lnTo>
                  <a:lnTo>
                    <a:pt x="19" y="910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4" name="Freeform 251">
              <a:extLst>
                <a:ext uri="{FF2B5EF4-FFF2-40B4-BE49-F238E27FC236}">
                  <a16:creationId xmlns:a16="http://schemas.microsoft.com/office/drawing/2014/main" id="{2FBC98B3-CB71-A379-8A76-7A9A61041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633538"/>
              <a:ext cx="9525" cy="195263"/>
            </a:xfrm>
            <a:custGeom>
              <a:avLst/>
              <a:gdLst>
                <a:gd name="T0" fmla="*/ 0 w 18"/>
                <a:gd name="T1" fmla="*/ 7 h 369"/>
                <a:gd name="T2" fmla="*/ 0 w 18"/>
                <a:gd name="T3" fmla="*/ 7 h 369"/>
                <a:gd name="T4" fmla="*/ 1 w 18"/>
                <a:gd name="T5" fmla="*/ 361 h 369"/>
                <a:gd name="T6" fmla="*/ 1 w 18"/>
                <a:gd name="T7" fmla="*/ 361 h 369"/>
                <a:gd name="T8" fmla="*/ 1 w 18"/>
                <a:gd name="T9" fmla="*/ 365 h 369"/>
                <a:gd name="T10" fmla="*/ 4 w 18"/>
                <a:gd name="T11" fmla="*/ 368 h 369"/>
                <a:gd name="T12" fmla="*/ 5 w 18"/>
                <a:gd name="T13" fmla="*/ 369 h 369"/>
                <a:gd name="T14" fmla="*/ 10 w 18"/>
                <a:gd name="T15" fmla="*/ 369 h 369"/>
                <a:gd name="T16" fmla="*/ 13 w 18"/>
                <a:gd name="T17" fmla="*/ 369 h 369"/>
                <a:gd name="T18" fmla="*/ 15 w 18"/>
                <a:gd name="T19" fmla="*/ 368 h 369"/>
                <a:gd name="T20" fmla="*/ 17 w 18"/>
                <a:gd name="T21" fmla="*/ 365 h 369"/>
                <a:gd name="T22" fmla="*/ 18 w 18"/>
                <a:gd name="T23" fmla="*/ 361 h 369"/>
                <a:gd name="T24" fmla="*/ 18 w 18"/>
                <a:gd name="T25" fmla="*/ 361 h 369"/>
                <a:gd name="T26" fmla="*/ 17 w 18"/>
                <a:gd name="T27" fmla="*/ 7 h 369"/>
                <a:gd name="T28" fmla="*/ 17 w 18"/>
                <a:gd name="T29" fmla="*/ 7 h 369"/>
                <a:gd name="T30" fmla="*/ 15 w 18"/>
                <a:gd name="T31" fmla="*/ 4 h 369"/>
                <a:gd name="T32" fmla="*/ 14 w 18"/>
                <a:gd name="T33" fmla="*/ 1 h 369"/>
                <a:gd name="T34" fmla="*/ 11 w 18"/>
                <a:gd name="T35" fmla="*/ 0 h 369"/>
                <a:gd name="T36" fmla="*/ 8 w 18"/>
                <a:gd name="T37" fmla="*/ 0 h 369"/>
                <a:gd name="T38" fmla="*/ 5 w 18"/>
                <a:gd name="T39" fmla="*/ 0 h 369"/>
                <a:gd name="T40" fmla="*/ 3 w 18"/>
                <a:gd name="T41" fmla="*/ 1 h 369"/>
                <a:gd name="T42" fmla="*/ 0 w 18"/>
                <a:gd name="T43" fmla="*/ 4 h 369"/>
                <a:gd name="T44" fmla="*/ 0 w 18"/>
                <a:gd name="T45" fmla="*/ 7 h 369"/>
                <a:gd name="T46" fmla="*/ 0 w 18"/>
                <a:gd name="T47" fmla="*/ 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369">
                  <a:moveTo>
                    <a:pt x="0" y="7"/>
                  </a:moveTo>
                  <a:lnTo>
                    <a:pt x="0" y="7"/>
                  </a:lnTo>
                  <a:lnTo>
                    <a:pt x="1" y="361"/>
                  </a:lnTo>
                  <a:lnTo>
                    <a:pt x="1" y="361"/>
                  </a:lnTo>
                  <a:lnTo>
                    <a:pt x="1" y="365"/>
                  </a:lnTo>
                  <a:lnTo>
                    <a:pt x="4" y="368"/>
                  </a:lnTo>
                  <a:lnTo>
                    <a:pt x="5" y="369"/>
                  </a:lnTo>
                  <a:lnTo>
                    <a:pt x="10" y="369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7" y="365"/>
                  </a:lnTo>
                  <a:lnTo>
                    <a:pt x="18" y="361"/>
                  </a:lnTo>
                  <a:lnTo>
                    <a:pt x="18" y="36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5" name="Freeform 252">
              <a:extLst>
                <a:ext uri="{FF2B5EF4-FFF2-40B4-BE49-F238E27FC236}">
                  <a16:creationId xmlns:a16="http://schemas.microsoft.com/office/drawing/2014/main" id="{E20D7676-E349-B3DD-C137-AEB1B7B7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1984375"/>
              <a:ext cx="720725" cy="598488"/>
            </a:xfrm>
            <a:custGeom>
              <a:avLst/>
              <a:gdLst>
                <a:gd name="T0" fmla="*/ 0 w 1361"/>
                <a:gd name="T1" fmla="*/ 8 h 1131"/>
                <a:gd name="T2" fmla="*/ 0 w 1361"/>
                <a:gd name="T3" fmla="*/ 753 h 1131"/>
                <a:gd name="T4" fmla="*/ 4 w 1361"/>
                <a:gd name="T5" fmla="*/ 760 h 1131"/>
                <a:gd name="T6" fmla="*/ 6 w 1361"/>
                <a:gd name="T7" fmla="*/ 761 h 1131"/>
                <a:gd name="T8" fmla="*/ 153 w 1361"/>
                <a:gd name="T9" fmla="*/ 786 h 1131"/>
                <a:gd name="T10" fmla="*/ 301 w 1361"/>
                <a:gd name="T11" fmla="*/ 815 h 1131"/>
                <a:gd name="T12" fmla="*/ 446 w 1361"/>
                <a:gd name="T13" fmla="*/ 854 h 1131"/>
                <a:gd name="T14" fmla="*/ 551 w 1361"/>
                <a:gd name="T15" fmla="*/ 891 h 1131"/>
                <a:gd name="T16" fmla="*/ 587 w 1361"/>
                <a:gd name="T17" fmla="*/ 903 h 1131"/>
                <a:gd name="T18" fmla="*/ 774 w 1361"/>
                <a:gd name="T19" fmla="*/ 986 h 1131"/>
                <a:gd name="T20" fmla="*/ 959 w 1361"/>
                <a:gd name="T21" fmla="*/ 1072 h 1131"/>
                <a:gd name="T22" fmla="*/ 975 w 1361"/>
                <a:gd name="T23" fmla="*/ 1081 h 1131"/>
                <a:gd name="T24" fmla="*/ 1009 w 1361"/>
                <a:gd name="T25" fmla="*/ 1099 h 1131"/>
                <a:gd name="T26" fmla="*/ 1026 w 1361"/>
                <a:gd name="T27" fmla="*/ 1105 h 1131"/>
                <a:gd name="T28" fmla="*/ 1132 w 1361"/>
                <a:gd name="T29" fmla="*/ 1125 h 1131"/>
                <a:gd name="T30" fmla="*/ 1162 w 1361"/>
                <a:gd name="T31" fmla="*/ 1129 h 1131"/>
                <a:gd name="T32" fmla="*/ 1206 w 1361"/>
                <a:gd name="T33" fmla="*/ 1131 h 1131"/>
                <a:gd name="T34" fmla="*/ 1236 w 1361"/>
                <a:gd name="T35" fmla="*/ 1128 h 1131"/>
                <a:gd name="T36" fmla="*/ 1250 w 1361"/>
                <a:gd name="T37" fmla="*/ 1125 h 1131"/>
                <a:gd name="T38" fmla="*/ 1279 w 1361"/>
                <a:gd name="T39" fmla="*/ 1114 h 1131"/>
                <a:gd name="T40" fmla="*/ 1307 w 1361"/>
                <a:gd name="T41" fmla="*/ 1098 h 1131"/>
                <a:gd name="T42" fmla="*/ 1358 w 1361"/>
                <a:gd name="T43" fmla="*/ 1061 h 1131"/>
                <a:gd name="T44" fmla="*/ 1361 w 1361"/>
                <a:gd name="T45" fmla="*/ 1058 h 1131"/>
                <a:gd name="T46" fmla="*/ 1361 w 1361"/>
                <a:gd name="T47" fmla="*/ 1051 h 1131"/>
                <a:gd name="T48" fmla="*/ 1357 w 1361"/>
                <a:gd name="T49" fmla="*/ 1047 h 1131"/>
                <a:gd name="T50" fmla="*/ 1350 w 1361"/>
                <a:gd name="T51" fmla="*/ 1047 h 1131"/>
                <a:gd name="T52" fmla="*/ 1347 w 1361"/>
                <a:gd name="T53" fmla="*/ 1048 h 1131"/>
                <a:gd name="T54" fmla="*/ 1316 w 1361"/>
                <a:gd name="T55" fmla="*/ 1072 h 1131"/>
                <a:gd name="T56" fmla="*/ 1282 w 1361"/>
                <a:gd name="T57" fmla="*/ 1094 h 1131"/>
                <a:gd name="T58" fmla="*/ 1245 w 1361"/>
                <a:gd name="T59" fmla="*/ 1108 h 1131"/>
                <a:gd name="T60" fmla="*/ 1206 w 1361"/>
                <a:gd name="T61" fmla="*/ 1114 h 1131"/>
                <a:gd name="T62" fmla="*/ 1188 w 1361"/>
                <a:gd name="T63" fmla="*/ 1114 h 1131"/>
                <a:gd name="T64" fmla="*/ 1130 w 1361"/>
                <a:gd name="T65" fmla="*/ 1108 h 1131"/>
                <a:gd name="T66" fmla="*/ 1053 w 1361"/>
                <a:gd name="T67" fmla="*/ 1094 h 1131"/>
                <a:gd name="T68" fmla="*/ 1039 w 1361"/>
                <a:gd name="T69" fmla="*/ 1090 h 1131"/>
                <a:gd name="T70" fmla="*/ 1003 w 1361"/>
                <a:gd name="T71" fmla="*/ 1074 h 1131"/>
                <a:gd name="T72" fmla="*/ 862 w 1361"/>
                <a:gd name="T73" fmla="*/ 1007 h 1131"/>
                <a:gd name="T74" fmla="*/ 770 w 1361"/>
                <a:gd name="T75" fmla="*/ 965 h 1131"/>
                <a:gd name="T76" fmla="*/ 631 w 1361"/>
                <a:gd name="T77" fmla="*/ 902 h 1131"/>
                <a:gd name="T78" fmla="*/ 536 w 1361"/>
                <a:gd name="T79" fmla="*/ 866 h 1131"/>
                <a:gd name="T80" fmla="*/ 487 w 1361"/>
                <a:gd name="T81" fmla="*/ 849 h 1131"/>
                <a:gd name="T82" fmla="*/ 398 w 1361"/>
                <a:gd name="T83" fmla="*/ 824 h 1131"/>
                <a:gd name="T84" fmla="*/ 308 w 1361"/>
                <a:gd name="T85" fmla="*/ 801 h 1131"/>
                <a:gd name="T86" fmla="*/ 126 w 1361"/>
                <a:gd name="T87" fmla="*/ 764 h 1131"/>
                <a:gd name="T88" fmla="*/ 68 w 1361"/>
                <a:gd name="T89" fmla="*/ 754 h 1131"/>
                <a:gd name="T90" fmla="*/ 11 w 1361"/>
                <a:gd name="T91" fmla="*/ 744 h 1131"/>
                <a:gd name="T92" fmla="*/ 17 w 1361"/>
                <a:gd name="T93" fmla="*/ 753 h 1131"/>
                <a:gd name="T94" fmla="*/ 17 w 1361"/>
                <a:gd name="T95" fmla="*/ 8 h 1131"/>
                <a:gd name="T96" fmla="*/ 14 w 1361"/>
                <a:gd name="T97" fmla="*/ 3 h 1131"/>
                <a:gd name="T98" fmla="*/ 8 w 1361"/>
                <a:gd name="T99" fmla="*/ 0 h 1131"/>
                <a:gd name="T100" fmla="*/ 3 w 1361"/>
                <a:gd name="T101" fmla="*/ 3 h 1131"/>
                <a:gd name="T102" fmla="*/ 0 w 1361"/>
                <a:gd name="T103" fmla="*/ 8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1" h="1131">
                  <a:moveTo>
                    <a:pt x="0" y="8"/>
                  </a:moveTo>
                  <a:lnTo>
                    <a:pt x="0" y="8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1" y="759"/>
                  </a:lnTo>
                  <a:lnTo>
                    <a:pt x="4" y="760"/>
                  </a:lnTo>
                  <a:lnTo>
                    <a:pt x="6" y="761"/>
                  </a:lnTo>
                  <a:lnTo>
                    <a:pt x="6" y="761"/>
                  </a:lnTo>
                  <a:lnTo>
                    <a:pt x="79" y="773"/>
                  </a:lnTo>
                  <a:lnTo>
                    <a:pt x="153" y="786"/>
                  </a:lnTo>
                  <a:lnTo>
                    <a:pt x="227" y="800"/>
                  </a:lnTo>
                  <a:lnTo>
                    <a:pt x="301" y="815"/>
                  </a:lnTo>
                  <a:lnTo>
                    <a:pt x="374" y="834"/>
                  </a:lnTo>
                  <a:lnTo>
                    <a:pt x="446" y="854"/>
                  </a:lnTo>
                  <a:lnTo>
                    <a:pt x="517" y="878"/>
                  </a:lnTo>
                  <a:lnTo>
                    <a:pt x="551" y="891"/>
                  </a:lnTo>
                  <a:lnTo>
                    <a:pt x="587" y="903"/>
                  </a:lnTo>
                  <a:lnTo>
                    <a:pt x="587" y="903"/>
                  </a:lnTo>
                  <a:lnTo>
                    <a:pt x="681" y="943"/>
                  </a:lnTo>
                  <a:lnTo>
                    <a:pt x="774" y="986"/>
                  </a:lnTo>
                  <a:lnTo>
                    <a:pt x="867" y="1028"/>
                  </a:lnTo>
                  <a:lnTo>
                    <a:pt x="959" y="1072"/>
                  </a:lnTo>
                  <a:lnTo>
                    <a:pt x="959" y="1072"/>
                  </a:lnTo>
                  <a:lnTo>
                    <a:pt x="975" y="1081"/>
                  </a:lnTo>
                  <a:lnTo>
                    <a:pt x="992" y="1090"/>
                  </a:lnTo>
                  <a:lnTo>
                    <a:pt x="1009" y="1099"/>
                  </a:lnTo>
                  <a:lnTo>
                    <a:pt x="1026" y="1105"/>
                  </a:lnTo>
                  <a:lnTo>
                    <a:pt x="1026" y="1105"/>
                  </a:lnTo>
                  <a:lnTo>
                    <a:pt x="1080" y="1117"/>
                  </a:lnTo>
                  <a:lnTo>
                    <a:pt x="1132" y="1125"/>
                  </a:lnTo>
                  <a:lnTo>
                    <a:pt x="1132" y="1125"/>
                  </a:lnTo>
                  <a:lnTo>
                    <a:pt x="1162" y="1129"/>
                  </a:lnTo>
                  <a:lnTo>
                    <a:pt x="1192" y="1131"/>
                  </a:lnTo>
                  <a:lnTo>
                    <a:pt x="1206" y="1131"/>
                  </a:lnTo>
                  <a:lnTo>
                    <a:pt x="1221" y="1131"/>
                  </a:lnTo>
                  <a:lnTo>
                    <a:pt x="1236" y="1128"/>
                  </a:lnTo>
                  <a:lnTo>
                    <a:pt x="1250" y="1125"/>
                  </a:lnTo>
                  <a:lnTo>
                    <a:pt x="1250" y="1125"/>
                  </a:lnTo>
                  <a:lnTo>
                    <a:pt x="1265" y="1119"/>
                  </a:lnTo>
                  <a:lnTo>
                    <a:pt x="1279" y="1114"/>
                  </a:lnTo>
                  <a:lnTo>
                    <a:pt x="1293" y="1107"/>
                  </a:lnTo>
                  <a:lnTo>
                    <a:pt x="1307" y="1098"/>
                  </a:lnTo>
                  <a:lnTo>
                    <a:pt x="1334" y="1081"/>
                  </a:lnTo>
                  <a:lnTo>
                    <a:pt x="1358" y="1061"/>
                  </a:lnTo>
                  <a:lnTo>
                    <a:pt x="1358" y="1061"/>
                  </a:lnTo>
                  <a:lnTo>
                    <a:pt x="1361" y="1058"/>
                  </a:lnTo>
                  <a:lnTo>
                    <a:pt x="1361" y="1054"/>
                  </a:lnTo>
                  <a:lnTo>
                    <a:pt x="1361" y="1051"/>
                  </a:lnTo>
                  <a:lnTo>
                    <a:pt x="1358" y="1050"/>
                  </a:lnTo>
                  <a:lnTo>
                    <a:pt x="1357" y="1047"/>
                  </a:lnTo>
                  <a:lnTo>
                    <a:pt x="1353" y="1047"/>
                  </a:lnTo>
                  <a:lnTo>
                    <a:pt x="1350" y="1047"/>
                  </a:lnTo>
                  <a:lnTo>
                    <a:pt x="1347" y="1048"/>
                  </a:lnTo>
                  <a:lnTo>
                    <a:pt x="1347" y="1048"/>
                  </a:lnTo>
                  <a:lnTo>
                    <a:pt x="1331" y="1061"/>
                  </a:lnTo>
                  <a:lnTo>
                    <a:pt x="1316" y="1072"/>
                  </a:lnTo>
                  <a:lnTo>
                    <a:pt x="1300" y="1084"/>
                  </a:lnTo>
                  <a:lnTo>
                    <a:pt x="1282" y="1094"/>
                  </a:lnTo>
                  <a:lnTo>
                    <a:pt x="1263" y="1101"/>
                  </a:lnTo>
                  <a:lnTo>
                    <a:pt x="1245" y="1108"/>
                  </a:lnTo>
                  <a:lnTo>
                    <a:pt x="1226" y="1112"/>
                  </a:lnTo>
                  <a:lnTo>
                    <a:pt x="1206" y="1114"/>
                  </a:lnTo>
                  <a:lnTo>
                    <a:pt x="1206" y="1114"/>
                  </a:lnTo>
                  <a:lnTo>
                    <a:pt x="1188" y="1114"/>
                  </a:lnTo>
                  <a:lnTo>
                    <a:pt x="1168" y="1112"/>
                  </a:lnTo>
                  <a:lnTo>
                    <a:pt x="1130" y="1108"/>
                  </a:lnTo>
                  <a:lnTo>
                    <a:pt x="1091" y="1101"/>
                  </a:lnTo>
                  <a:lnTo>
                    <a:pt x="1053" y="1094"/>
                  </a:lnTo>
                  <a:lnTo>
                    <a:pt x="1053" y="1094"/>
                  </a:lnTo>
                  <a:lnTo>
                    <a:pt x="1039" y="1090"/>
                  </a:lnTo>
                  <a:lnTo>
                    <a:pt x="1027" y="1087"/>
                  </a:lnTo>
                  <a:lnTo>
                    <a:pt x="1003" y="1074"/>
                  </a:lnTo>
                  <a:lnTo>
                    <a:pt x="1003" y="1074"/>
                  </a:lnTo>
                  <a:lnTo>
                    <a:pt x="862" y="1007"/>
                  </a:lnTo>
                  <a:lnTo>
                    <a:pt x="862" y="1007"/>
                  </a:lnTo>
                  <a:lnTo>
                    <a:pt x="770" y="965"/>
                  </a:lnTo>
                  <a:lnTo>
                    <a:pt x="678" y="922"/>
                  </a:lnTo>
                  <a:lnTo>
                    <a:pt x="631" y="902"/>
                  </a:lnTo>
                  <a:lnTo>
                    <a:pt x="583" y="884"/>
                  </a:lnTo>
                  <a:lnTo>
                    <a:pt x="536" y="866"/>
                  </a:lnTo>
                  <a:lnTo>
                    <a:pt x="487" y="849"/>
                  </a:lnTo>
                  <a:lnTo>
                    <a:pt x="487" y="849"/>
                  </a:lnTo>
                  <a:lnTo>
                    <a:pt x="443" y="837"/>
                  </a:lnTo>
                  <a:lnTo>
                    <a:pt x="398" y="824"/>
                  </a:lnTo>
                  <a:lnTo>
                    <a:pt x="354" y="812"/>
                  </a:lnTo>
                  <a:lnTo>
                    <a:pt x="308" y="801"/>
                  </a:lnTo>
                  <a:lnTo>
                    <a:pt x="217" y="781"/>
                  </a:lnTo>
                  <a:lnTo>
                    <a:pt x="126" y="764"/>
                  </a:lnTo>
                  <a:lnTo>
                    <a:pt x="126" y="764"/>
                  </a:lnTo>
                  <a:lnTo>
                    <a:pt x="68" y="754"/>
                  </a:lnTo>
                  <a:lnTo>
                    <a:pt x="11" y="744"/>
                  </a:lnTo>
                  <a:lnTo>
                    <a:pt x="11" y="744"/>
                  </a:lnTo>
                  <a:lnTo>
                    <a:pt x="17" y="753"/>
                  </a:lnTo>
                  <a:lnTo>
                    <a:pt x="17" y="753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6" name="Freeform 253">
              <a:extLst>
                <a:ext uri="{FF2B5EF4-FFF2-40B4-BE49-F238E27FC236}">
                  <a16:creationId xmlns:a16="http://schemas.microsoft.com/office/drawing/2014/main" id="{92807AE6-D7CD-A8BD-189B-283051BFD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688" y="1624013"/>
              <a:ext cx="1225550" cy="762000"/>
            </a:xfrm>
            <a:custGeom>
              <a:avLst/>
              <a:gdLst>
                <a:gd name="T0" fmla="*/ 75 w 2318"/>
                <a:gd name="T1" fmla="*/ 148 h 1440"/>
                <a:gd name="T2" fmla="*/ 286 w 2318"/>
                <a:gd name="T3" fmla="*/ 196 h 1440"/>
                <a:gd name="T4" fmla="*/ 490 w 2318"/>
                <a:gd name="T5" fmla="*/ 258 h 1440"/>
                <a:gd name="T6" fmla="*/ 613 w 2318"/>
                <a:gd name="T7" fmla="*/ 307 h 1440"/>
                <a:gd name="T8" fmla="*/ 773 w 2318"/>
                <a:gd name="T9" fmla="*/ 386 h 1440"/>
                <a:gd name="T10" fmla="*/ 1052 w 2318"/>
                <a:gd name="T11" fmla="*/ 521 h 1440"/>
                <a:gd name="T12" fmla="*/ 1064 w 2318"/>
                <a:gd name="T13" fmla="*/ 523 h 1440"/>
                <a:gd name="T14" fmla="*/ 1143 w 2318"/>
                <a:gd name="T15" fmla="*/ 523 h 1440"/>
                <a:gd name="T16" fmla="*/ 1204 w 2318"/>
                <a:gd name="T17" fmla="*/ 523 h 1440"/>
                <a:gd name="T18" fmla="*/ 1234 w 2318"/>
                <a:gd name="T19" fmla="*/ 521 h 1440"/>
                <a:gd name="T20" fmla="*/ 1256 w 2318"/>
                <a:gd name="T21" fmla="*/ 503 h 1440"/>
                <a:gd name="T22" fmla="*/ 1276 w 2318"/>
                <a:gd name="T23" fmla="*/ 481 h 1440"/>
                <a:gd name="T24" fmla="*/ 1384 w 2318"/>
                <a:gd name="T25" fmla="*/ 393 h 1440"/>
                <a:gd name="T26" fmla="*/ 1499 w 2318"/>
                <a:gd name="T27" fmla="*/ 317 h 1440"/>
                <a:gd name="T28" fmla="*/ 1580 w 2318"/>
                <a:gd name="T29" fmla="*/ 271 h 1440"/>
                <a:gd name="T30" fmla="*/ 1741 w 2318"/>
                <a:gd name="T31" fmla="*/ 200 h 1440"/>
                <a:gd name="T32" fmla="*/ 1907 w 2318"/>
                <a:gd name="T33" fmla="*/ 143 h 1440"/>
                <a:gd name="T34" fmla="*/ 2160 w 2318"/>
                <a:gd name="T35" fmla="*/ 62 h 1440"/>
                <a:gd name="T36" fmla="*/ 2312 w 2318"/>
                <a:gd name="T37" fmla="*/ 17 h 1440"/>
                <a:gd name="T38" fmla="*/ 2301 w 2318"/>
                <a:gd name="T39" fmla="*/ 8 h 1440"/>
                <a:gd name="T40" fmla="*/ 2153 w 2318"/>
                <a:gd name="T41" fmla="*/ 1432 h 1440"/>
                <a:gd name="T42" fmla="*/ 2154 w 2318"/>
                <a:gd name="T43" fmla="*/ 1438 h 1440"/>
                <a:gd name="T44" fmla="*/ 2164 w 2318"/>
                <a:gd name="T45" fmla="*/ 1439 h 1440"/>
                <a:gd name="T46" fmla="*/ 2170 w 2318"/>
                <a:gd name="T47" fmla="*/ 1432 h 1440"/>
                <a:gd name="T48" fmla="*/ 2251 w 2318"/>
                <a:gd name="T49" fmla="*/ 658 h 1440"/>
                <a:gd name="T50" fmla="*/ 2316 w 2318"/>
                <a:gd name="T51" fmla="*/ 4 h 1440"/>
                <a:gd name="T52" fmla="*/ 2306 w 2318"/>
                <a:gd name="T53" fmla="*/ 0 h 1440"/>
                <a:gd name="T54" fmla="*/ 2062 w 2318"/>
                <a:gd name="T55" fmla="*/ 74 h 1440"/>
                <a:gd name="T56" fmla="*/ 1819 w 2318"/>
                <a:gd name="T57" fmla="*/ 155 h 1440"/>
                <a:gd name="T58" fmla="*/ 1660 w 2318"/>
                <a:gd name="T59" fmla="*/ 216 h 1440"/>
                <a:gd name="T60" fmla="*/ 1525 w 2318"/>
                <a:gd name="T61" fmla="*/ 281 h 1440"/>
                <a:gd name="T62" fmla="*/ 1397 w 2318"/>
                <a:gd name="T63" fmla="*/ 364 h 1440"/>
                <a:gd name="T64" fmla="*/ 1317 w 2318"/>
                <a:gd name="T65" fmla="*/ 425 h 1440"/>
                <a:gd name="T66" fmla="*/ 1234 w 2318"/>
                <a:gd name="T67" fmla="*/ 497 h 1440"/>
                <a:gd name="T68" fmla="*/ 1224 w 2318"/>
                <a:gd name="T69" fmla="*/ 507 h 1440"/>
                <a:gd name="T70" fmla="*/ 1229 w 2318"/>
                <a:gd name="T71" fmla="*/ 506 h 1440"/>
                <a:gd name="T72" fmla="*/ 1067 w 2318"/>
                <a:gd name="T73" fmla="*/ 506 h 1440"/>
                <a:gd name="T74" fmla="*/ 1056 w 2318"/>
                <a:gd name="T75" fmla="*/ 506 h 1440"/>
                <a:gd name="T76" fmla="*/ 1055 w 2318"/>
                <a:gd name="T77" fmla="*/ 504 h 1440"/>
                <a:gd name="T78" fmla="*/ 911 w 2318"/>
                <a:gd name="T79" fmla="*/ 435 h 1440"/>
                <a:gd name="T80" fmla="*/ 610 w 2318"/>
                <a:gd name="T81" fmla="*/ 288 h 1440"/>
                <a:gd name="T82" fmla="*/ 525 w 2318"/>
                <a:gd name="T83" fmla="*/ 253 h 1440"/>
                <a:gd name="T84" fmla="*/ 391 w 2318"/>
                <a:gd name="T85" fmla="*/ 209 h 1440"/>
                <a:gd name="T86" fmla="*/ 256 w 2318"/>
                <a:gd name="T87" fmla="*/ 172 h 1440"/>
                <a:gd name="T88" fmla="*/ 77 w 2318"/>
                <a:gd name="T89" fmla="*/ 131 h 1440"/>
                <a:gd name="T90" fmla="*/ 10 w 2318"/>
                <a:gd name="T91" fmla="*/ 118 h 1440"/>
                <a:gd name="T92" fmla="*/ 3 w 2318"/>
                <a:gd name="T93" fmla="*/ 119 h 1440"/>
                <a:gd name="T94" fmla="*/ 0 w 2318"/>
                <a:gd name="T95" fmla="*/ 128 h 1440"/>
                <a:gd name="T96" fmla="*/ 6 w 2318"/>
                <a:gd name="T97" fmla="*/ 135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18" h="1440">
                  <a:moveTo>
                    <a:pt x="6" y="135"/>
                  </a:moveTo>
                  <a:lnTo>
                    <a:pt x="6" y="135"/>
                  </a:lnTo>
                  <a:lnTo>
                    <a:pt x="75" y="148"/>
                  </a:lnTo>
                  <a:lnTo>
                    <a:pt x="147" y="162"/>
                  </a:lnTo>
                  <a:lnTo>
                    <a:pt x="216" y="177"/>
                  </a:lnTo>
                  <a:lnTo>
                    <a:pt x="286" y="196"/>
                  </a:lnTo>
                  <a:lnTo>
                    <a:pt x="355" y="214"/>
                  </a:lnTo>
                  <a:lnTo>
                    <a:pt x="424" y="236"/>
                  </a:lnTo>
                  <a:lnTo>
                    <a:pt x="490" y="258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613" y="307"/>
                  </a:lnTo>
                  <a:lnTo>
                    <a:pt x="667" y="334"/>
                  </a:lnTo>
                  <a:lnTo>
                    <a:pt x="773" y="386"/>
                  </a:lnTo>
                  <a:lnTo>
                    <a:pt x="773" y="386"/>
                  </a:lnTo>
                  <a:lnTo>
                    <a:pt x="971" y="483"/>
                  </a:lnTo>
                  <a:lnTo>
                    <a:pt x="971" y="483"/>
                  </a:lnTo>
                  <a:lnTo>
                    <a:pt x="1052" y="521"/>
                  </a:lnTo>
                  <a:lnTo>
                    <a:pt x="1052" y="521"/>
                  </a:lnTo>
                  <a:lnTo>
                    <a:pt x="1057" y="523"/>
                  </a:lnTo>
                  <a:lnTo>
                    <a:pt x="1064" y="523"/>
                  </a:lnTo>
                  <a:lnTo>
                    <a:pt x="1077" y="523"/>
                  </a:lnTo>
                  <a:lnTo>
                    <a:pt x="1077" y="523"/>
                  </a:lnTo>
                  <a:lnTo>
                    <a:pt x="1143" y="523"/>
                  </a:lnTo>
                  <a:lnTo>
                    <a:pt x="1143" y="523"/>
                  </a:lnTo>
                  <a:lnTo>
                    <a:pt x="1204" y="523"/>
                  </a:lnTo>
                  <a:lnTo>
                    <a:pt x="1204" y="523"/>
                  </a:lnTo>
                  <a:lnTo>
                    <a:pt x="1219" y="524"/>
                  </a:lnTo>
                  <a:lnTo>
                    <a:pt x="1226" y="524"/>
                  </a:lnTo>
                  <a:lnTo>
                    <a:pt x="1234" y="521"/>
                  </a:lnTo>
                  <a:lnTo>
                    <a:pt x="1234" y="521"/>
                  </a:lnTo>
                  <a:lnTo>
                    <a:pt x="1245" y="513"/>
                  </a:lnTo>
                  <a:lnTo>
                    <a:pt x="1256" y="503"/>
                  </a:lnTo>
                  <a:lnTo>
                    <a:pt x="1266" y="491"/>
                  </a:lnTo>
                  <a:lnTo>
                    <a:pt x="1276" y="481"/>
                  </a:lnTo>
                  <a:lnTo>
                    <a:pt x="1276" y="481"/>
                  </a:lnTo>
                  <a:lnTo>
                    <a:pt x="1312" y="452"/>
                  </a:lnTo>
                  <a:lnTo>
                    <a:pt x="1347" y="422"/>
                  </a:lnTo>
                  <a:lnTo>
                    <a:pt x="1384" y="393"/>
                  </a:lnTo>
                  <a:lnTo>
                    <a:pt x="1421" y="366"/>
                  </a:lnTo>
                  <a:lnTo>
                    <a:pt x="1461" y="341"/>
                  </a:lnTo>
                  <a:lnTo>
                    <a:pt x="1499" y="317"/>
                  </a:lnTo>
                  <a:lnTo>
                    <a:pt x="1541" y="293"/>
                  </a:lnTo>
                  <a:lnTo>
                    <a:pt x="1580" y="271"/>
                  </a:lnTo>
                  <a:lnTo>
                    <a:pt x="1580" y="271"/>
                  </a:lnTo>
                  <a:lnTo>
                    <a:pt x="1633" y="246"/>
                  </a:lnTo>
                  <a:lnTo>
                    <a:pt x="1687" y="221"/>
                  </a:lnTo>
                  <a:lnTo>
                    <a:pt x="1741" y="200"/>
                  </a:lnTo>
                  <a:lnTo>
                    <a:pt x="1796" y="180"/>
                  </a:lnTo>
                  <a:lnTo>
                    <a:pt x="1852" y="162"/>
                  </a:lnTo>
                  <a:lnTo>
                    <a:pt x="1907" y="143"/>
                  </a:lnTo>
                  <a:lnTo>
                    <a:pt x="2019" y="106"/>
                  </a:lnTo>
                  <a:lnTo>
                    <a:pt x="2019" y="106"/>
                  </a:lnTo>
                  <a:lnTo>
                    <a:pt x="2160" y="62"/>
                  </a:lnTo>
                  <a:lnTo>
                    <a:pt x="2302" y="20"/>
                  </a:lnTo>
                  <a:lnTo>
                    <a:pt x="2302" y="20"/>
                  </a:lnTo>
                  <a:lnTo>
                    <a:pt x="2312" y="17"/>
                  </a:lnTo>
                  <a:lnTo>
                    <a:pt x="2312" y="17"/>
                  </a:lnTo>
                  <a:lnTo>
                    <a:pt x="2301" y="8"/>
                  </a:lnTo>
                  <a:lnTo>
                    <a:pt x="2301" y="8"/>
                  </a:lnTo>
                  <a:lnTo>
                    <a:pt x="2220" y="783"/>
                  </a:lnTo>
                  <a:lnTo>
                    <a:pt x="2220" y="783"/>
                  </a:lnTo>
                  <a:lnTo>
                    <a:pt x="2153" y="1432"/>
                  </a:lnTo>
                  <a:lnTo>
                    <a:pt x="2153" y="1432"/>
                  </a:lnTo>
                  <a:lnTo>
                    <a:pt x="2153" y="1436"/>
                  </a:lnTo>
                  <a:lnTo>
                    <a:pt x="2154" y="1438"/>
                  </a:lnTo>
                  <a:lnTo>
                    <a:pt x="2157" y="1439"/>
                  </a:lnTo>
                  <a:lnTo>
                    <a:pt x="2160" y="1440"/>
                  </a:lnTo>
                  <a:lnTo>
                    <a:pt x="2164" y="1439"/>
                  </a:lnTo>
                  <a:lnTo>
                    <a:pt x="2167" y="1438"/>
                  </a:lnTo>
                  <a:lnTo>
                    <a:pt x="2169" y="1436"/>
                  </a:lnTo>
                  <a:lnTo>
                    <a:pt x="2170" y="1432"/>
                  </a:lnTo>
                  <a:lnTo>
                    <a:pt x="2170" y="1432"/>
                  </a:lnTo>
                  <a:lnTo>
                    <a:pt x="2251" y="658"/>
                  </a:lnTo>
                  <a:lnTo>
                    <a:pt x="2251" y="658"/>
                  </a:lnTo>
                  <a:lnTo>
                    <a:pt x="2318" y="8"/>
                  </a:lnTo>
                  <a:lnTo>
                    <a:pt x="2318" y="8"/>
                  </a:lnTo>
                  <a:lnTo>
                    <a:pt x="2316" y="4"/>
                  </a:lnTo>
                  <a:lnTo>
                    <a:pt x="2315" y="1"/>
                  </a:lnTo>
                  <a:lnTo>
                    <a:pt x="2311" y="0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144" y="48"/>
                  </a:lnTo>
                  <a:lnTo>
                    <a:pt x="2062" y="74"/>
                  </a:lnTo>
                  <a:lnTo>
                    <a:pt x="1981" y="99"/>
                  </a:lnTo>
                  <a:lnTo>
                    <a:pt x="1900" y="126"/>
                  </a:lnTo>
                  <a:lnTo>
                    <a:pt x="1819" y="155"/>
                  </a:lnTo>
                  <a:lnTo>
                    <a:pt x="1739" y="185"/>
                  </a:lnTo>
                  <a:lnTo>
                    <a:pt x="1660" y="216"/>
                  </a:lnTo>
                  <a:lnTo>
                    <a:pt x="1660" y="216"/>
                  </a:lnTo>
                  <a:lnTo>
                    <a:pt x="1614" y="236"/>
                  </a:lnTo>
                  <a:lnTo>
                    <a:pt x="1569" y="258"/>
                  </a:lnTo>
                  <a:lnTo>
                    <a:pt x="1525" y="281"/>
                  </a:lnTo>
                  <a:lnTo>
                    <a:pt x="1481" y="308"/>
                  </a:lnTo>
                  <a:lnTo>
                    <a:pt x="1438" y="335"/>
                  </a:lnTo>
                  <a:lnTo>
                    <a:pt x="1397" y="364"/>
                  </a:lnTo>
                  <a:lnTo>
                    <a:pt x="1356" y="393"/>
                  </a:lnTo>
                  <a:lnTo>
                    <a:pt x="1317" y="425"/>
                  </a:lnTo>
                  <a:lnTo>
                    <a:pt x="1317" y="425"/>
                  </a:lnTo>
                  <a:lnTo>
                    <a:pt x="1275" y="460"/>
                  </a:lnTo>
                  <a:lnTo>
                    <a:pt x="1234" y="497"/>
                  </a:lnTo>
                  <a:lnTo>
                    <a:pt x="1234" y="497"/>
                  </a:lnTo>
                  <a:lnTo>
                    <a:pt x="1226" y="506"/>
                  </a:lnTo>
                  <a:lnTo>
                    <a:pt x="1226" y="506"/>
                  </a:lnTo>
                  <a:lnTo>
                    <a:pt x="1224" y="507"/>
                  </a:lnTo>
                  <a:lnTo>
                    <a:pt x="1226" y="506"/>
                  </a:lnTo>
                  <a:lnTo>
                    <a:pt x="1229" y="506"/>
                  </a:lnTo>
                  <a:lnTo>
                    <a:pt x="1229" y="506"/>
                  </a:lnTo>
                  <a:lnTo>
                    <a:pt x="1191" y="506"/>
                  </a:lnTo>
                  <a:lnTo>
                    <a:pt x="1191" y="506"/>
                  </a:lnTo>
                  <a:lnTo>
                    <a:pt x="1067" y="506"/>
                  </a:lnTo>
                  <a:lnTo>
                    <a:pt x="1067" y="506"/>
                  </a:lnTo>
                  <a:lnTo>
                    <a:pt x="1056" y="506"/>
                  </a:lnTo>
                  <a:lnTo>
                    <a:pt x="1056" y="506"/>
                  </a:lnTo>
                  <a:lnTo>
                    <a:pt x="1059" y="506"/>
                  </a:lnTo>
                  <a:lnTo>
                    <a:pt x="1055" y="504"/>
                  </a:lnTo>
                  <a:lnTo>
                    <a:pt x="1055" y="504"/>
                  </a:lnTo>
                  <a:lnTo>
                    <a:pt x="1012" y="483"/>
                  </a:lnTo>
                  <a:lnTo>
                    <a:pt x="1012" y="483"/>
                  </a:lnTo>
                  <a:lnTo>
                    <a:pt x="911" y="435"/>
                  </a:lnTo>
                  <a:lnTo>
                    <a:pt x="812" y="385"/>
                  </a:lnTo>
                  <a:lnTo>
                    <a:pt x="711" y="335"/>
                  </a:lnTo>
                  <a:lnTo>
                    <a:pt x="610" y="288"/>
                  </a:lnTo>
                  <a:lnTo>
                    <a:pt x="610" y="288"/>
                  </a:lnTo>
                  <a:lnTo>
                    <a:pt x="567" y="270"/>
                  </a:lnTo>
                  <a:lnTo>
                    <a:pt x="525" y="253"/>
                  </a:lnTo>
                  <a:lnTo>
                    <a:pt x="480" y="236"/>
                  </a:lnTo>
                  <a:lnTo>
                    <a:pt x="436" y="221"/>
                  </a:lnTo>
                  <a:lnTo>
                    <a:pt x="391" y="209"/>
                  </a:lnTo>
                  <a:lnTo>
                    <a:pt x="347" y="196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196" y="158"/>
                  </a:lnTo>
                  <a:lnTo>
                    <a:pt x="137" y="143"/>
                  </a:lnTo>
                  <a:lnTo>
                    <a:pt x="77" y="131"/>
                  </a:lnTo>
                  <a:lnTo>
                    <a:pt x="16" y="119"/>
                  </a:lnTo>
                  <a:lnTo>
                    <a:pt x="16" y="119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7" y="118"/>
                  </a:lnTo>
                  <a:lnTo>
                    <a:pt x="3" y="119"/>
                  </a:lnTo>
                  <a:lnTo>
                    <a:pt x="2" y="122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3" y="133"/>
                  </a:lnTo>
                  <a:lnTo>
                    <a:pt x="6" y="135"/>
                  </a:lnTo>
                  <a:lnTo>
                    <a:pt x="6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7" name="Freeform 254">
              <a:extLst>
                <a:ext uri="{FF2B5EF4-FFF2-40B4-BE49-F238E27FC236}">
                  <a16:creationId xmlns:a16="http://schemas.microsoft.com/office/drawing/2014/main" id="{4D3906BF-0FA3-5B74-D7A2-9E1A34D08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688" y="1624013"/>
              <a:ext cx="1225550" cy="238125"/>
            </a:xfrm>
            <a:custGeom>
              <a:avLst/>
              <a:gdLst>
                <a:gd name="T0" fmla="*/ 41 w 2318"/>
                <a:gd name="T1" fmla="*/ 67 h 450"/>
                <a:gd name="T2" fmla="*/ 142 w 2318"/>
                <a:gd name="T3" fmla="*/ 45 h 450"/>
                <a:gd name="T4" fmla="*/ 228 w 2318"/>
                <a:gd name="T5" fmla="*/ 43 h 450"/>
                <a:gd name="T6" fmla="*/ 276 w 2318"/>
                <a:gd name="T7" fmla="*/ 51 h 450"/>
                <a:gd name="T8" fmla="*/ 330 w 2318"/>
                <a:gd name="T9" fmla="*/ 69 h 450"/>
                <a:gd name="T10" fmla="*/ 488 w 2318"/>
                <a:gd name="T11" fmla="*/ 136 h 450"/>
                <a:gd name="T12" fmla="*/ 807 w 2318"/>
                <a:gd name="T13" fmla="*/ 280 h 450"/>
                <a:gd name="T14" fmla="*/ 993 w 2318"/>
                <a:gd name="T15" fmla="*/ 375 h 450"/>
                <a:gd name="T16" fmla="*/ 1055 w 2318"/>
                <a:gd name="T17" fmla="*/ 412 h 450"/>
                <a:gd name="T18" fmla="*/ 1114 w 2318"/>
                <a:gd name="T19" fmla="*/ 449 h 450"/>
                <a:gd name="T20" fmla="*/ 1124 w 2318"/>
                <a:gd name="T21" fmla="*/ 447 h 450"/>
                <a:gd name="T22" fmla="*/ 1192 w 2318"/>
                <a:gd name="T23" fmla="*/ 399 h 450"/>
                <a:gd name="T24" fmla="*/ 1265 w 2318"/>
                <a:gd name="T25" fmla="*/ 355 h 450"/>
                <a:gd name="T26" fmla="*/ 1455 w 2318"/>
                <a:gd name="T27" fmla="*/ 251 h 450"/>
                <a:gd name="T28" fmla="*/ 1592 w 2318"/>
                <a:gd name="T29" fmla="*/ 177 h 450"/>
                <a:gd name="T30" fmla="*/ 1680 w 2318"/>
                <a:gd name="T31" fmla="*/ 133 h 450"/>
                <a:gd name="T32" fmla="*/ 1815 w 2318"/>
                <a:gd name="T33" fmla="*/ 85 h 450"/>
                <a:gd name="T34" fmla="*/ 1870 w 2318"/>
                <a:gd name="T35" fmla="*/ 72 h 450"/>
                <a:gd name="T36" fmla="*/ 2041 w 2318"/>
                <a:gd name="T37" fmla="*/ 50 h 450"/>
                <a:gd name="T38" fmla="*/ 2309 w 2318"/>
                <a:gd name="T39" fmla="*/ 17 h 450"/>
                <a:gd name="T40" fmla="*/ 2315 w 2318"/>
                <a:gd name="T41" fmla="*/ 14 h 450"/>
                <a:gd name="T42" fmla="*/ 2316 w 2318"/>
                <a:gd name="T43" fmla="*/ 4 h 450"/>
                <a:gd name="T44" fmla="*/ 2309 w 2318"/>
                <a:gd name="T45" fmla="*/ 0 h 450"/>
                <a:gd name="T46" fmla="*/ 2041 w 2318"/>
                <a:gd name="T47" fmla="*/ 33 h 450"/>
                <a:gd name="T48" fmla="*/ 1928 w 2318"/>
                <a:gd name="T49" fmla="*/ 45 h 450"/>
                <a:gd name="T50" fmla="*/ 1819 w 2318"/>
                <a:gd name="T51" fmla="*/ 67 h 450"/>
                <a:gd name="T52" fmla="*/ 1730 w 2318"/>
                <a:gd name="T53" fmla="*/ 95 h 450"/>
                <a:gd name="T54" fmla="*/ 1643 w 2318"/>
                <a:gd name="T55" fmla="*/ 132 h 450"/>
                <a:gd name="T56" fmla="*/ 1455 w 2318"/>
                <a:gd name="T57" fmla="*/ 231 h 450"/>
                <a:gd name="T58" fmla="*/ 1306 w 2318"/>
                <a:gd name="T59" fmla="*/ 312 h 450"/>
                <a:gd name="T60" fmla="*/ 1219 w 2318"/>
                <a:gd name="T61" fmla="*/ 362 h 450"/>
                <a:gd name="T62" fmla="*/ 1113 w 2318"/>
                <a:gd name="T63" fmla="*/ 436 h 450"/>
                <a:gd name="T64" fmla="*/ 1123 w 2318"/>
                <a:gd name="T65" fmla="*/ 435 h 450"/>
                <a:gd name="T66" fmla="*/ 1001 w 2318"/>
                <a:gd name="T67" fmla="*/ 361 h 450"/>
                <a:gd name="T68" fmla="*/ 897 w 2318"/>
                <a:gd name="T69" fmla="*/ 307 h 450"/>
                <a:gd name="T70" fmla="*/ 708 w 2318"/>
                <a:gd name="T71" fmla="*/ 217 h 450"/>
                <a:gd name="T72" fmla="*/ 422 w 2318"/>
                <a:gd name="T73" fmla="*/ 91 h 450"/>
                <a:gd name="T74" fmla="*/ 306 w 2318"/>
                <a:gd name="T75" fmla="*/ 43 h 450"/>
                <a:gd name="T76" fmla="*/ 233 w 2318"/>
                <a:gd name="T77" fmla="*/ 27 h 450"/>
                <a:gd name="T78" fmla="*/ 176 w 2318"/>
                <a:gd name="T79" fmla="*/ 25 h 450"/>
                <a:gd name="T80" fmla="*/ 90 w 2318"/>
                <a:gd name="T81" fmla="*/ 38 h 450"/>
                <a:gd name="T82" fmla="*/ 6 w 2318"/>
                <a:gd name="T83" fmla="*/ 60 h 450"/>
                <a:gd name="T84" fmla="*/ 0 w 2318"/>
                <a:gd name="T85" fmla="*/ 67 h 450"/>
                <a:gd name="T86" fmla="*/ 4 w 2318"/>
                <a:gd name="T87" fmla="*/ 75 h 450"/>
                <a:gd name="T88" fmla="*/ 10 w 2318"/>
                <a:gd name="T89" fmla="*/ 7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8" h="450">
                  <a:moveTo>
                    <a:pt x="10" y="77"/>
                  </a:moveTo>
                  <a:lnTo>
                    <a:pt x="10" y="77"/>
                  </a:lnTo>
                  <a:lnTo>
                    <a:pt x="41" y="67"/>
                  </a:lnTo>
                  <a:lnTo>
                    <a:pt x="74" y="58"/>
                  </a:lnTo>
                  <a:lnTo>
                    <a:pt x="108" y="51"/>
                  </a:lnTo>
                  <a:lnTo>
                    <a:pt x="142" y="45"/>
                  </a:lnTo>
                  <a:lnTo>
                    <a:pt x="176" y="41"/>
                  </a:lnTo>
                  <a:lnTo>
                    <a:pt x="210" y="41"/>
                  </a:lnTo>
                  <a:lnTo>
                    <a:pt x="228" y="43"/>
                  </a:lnTo>
                  <a:lnTo>
                    <a:pt x="243" y="44"/>
                  </a:lnTo>
                  <a:lnTo>
                    <a:pt x="260" y="47"/>
                  </a:lnTo>
                  <a:lnTo>
                    <a:pt x="276" y="51"/>
                  </a:lnTo>
                  <a:lnTo>
                    <a:pt x="276" y="51"/>
                  </a:lnTo>
                  <a:lnTo>
                    <a:pt x="303" y="60"/>
                  </a:lnTo>
                  <a:lnTo>
                    <a:pt x="330" y="69"/>
                  </a:lnTo>
                  <a:lnTo>
                    <a:pt x="382" y="91"/>
                  </a:lnTo>
                  <a:lnTo>
                    <a:pt x="488" y="136"/>
                  </a:lnTo>
                  <a:lnTo>
                    <a:pt x="488" y="136"/>
                  </a:lnTo>
                  <a:lnTo>
                    <a:pt x="615" y="193"/>
                  </a:lnTo>
                  <a:lnTo>
                    <a:pt x="743" y="250"/>
                  </a:lnTo>
                  <a:lnTo>
                    <a:pt x="807" y="280"/>
                  </a:lnTo>
                  <a:lnTo>
                    <a:pt x="870" y="310"/>
                  </a:lnTo>
                  <a:lnTo>
                    <a:pt x="932" y="342"/>
                  </a:lnTo>
                  <a:lnTo>
                    <a:pt x="993" y="375"/>
                  </a:lnTo>
                  <a:lnTo>
                    <a:pt x="993" y="375"/>
                  </a:lnTo>
                  <a:lnTo>
                    <a:pt x="1025" y="393"/>
                  </a:lnTo>
                  <a:lnTo>
                    <a:pt x="1055" y="412"/>
                  </a:lnTo>
                  <a:lnTo>
                    <a:pt x="1084" y="430"/>
                  </a:lnTo>
                  <a:lnTo>
                    <a:pt x="1114" y="449"/>
                  </a:lnTo>
                  <a:lnTo>
                    <a:pt x="1114" y="449"/>
                  </a:lnTo>
                  <a:lnTo>
                    <a:pt x="1117" y="450"/>
                  </a:lnTo>
                  <a:lnTo>
                    <a:pt x="1120" y="450"/>
                  </a:lnTo>
                  <a:lnTo>
                    <a:pt x="1124" y="447"/>
                  </a:lnTo>
                  <a:lnTo>
                    <a:pt x="1124" y="447"/>
                  </a:lnTo>
                  <a:lnTo>
                    <a:pt x="1158" y="422"/>
                  </a:lnTo>
                  <a:lnTo>
                    <a:pt x="1192" y="399"/>
                  </a:lnTo>
                  <a:lnTo>
                    <a:pt x="1229" y="376"/>
                  </a:lnTo>
                  <a:lnTo>
                    <a:pt x="1265" y="355"/>
                  </a:lnTo>
                  <a:lnTo>
                    <a:pt x="1265" y="355"/>
                  </a:lnTo>
                  <a:lnTo>
                    <a:pt x="1312" y="328"/>
                  </a:lnTo>
                  <a:lnTo>
                    <a:pt x="1360" y="302"/>
                  </a:lnTo>
                  <a:lnTo>
                    <a:pt x="1455" y="251"/>
                  </a:lnTo>
                  <a:lnTo>
                    <a:pt x="1455" y="251"/>
                  </a:lnTo>
                  <a:lnTo>
                    <a:pt x="1546" y="203"/>
                  </a:lnTo>
                  <a:lnTo>
                    <a:pt x="1592" y="177"/>
                  </a:lnTo>
                  <a:lnTo>
                    <a:pt x="1637" y="155"/>
                  </a:lnTo>
                  <a:lnTo>
                    <a:pt x="1637" y="155"/>
                  </a:lnTo>
                  <a:lnTo>
                    <a:pt x="1680" y="133"/>
                  </a:lnTo>
                  <a:lnTo>
                    <a:pt x="1724" y="115"/>
                  </a:lnTo>
                  <a:lnTo>
                    <a:pt x="1769" y="99"/>
                  </a:lnTo>
                  <a:lnTo>
                    <a:pt x="1815" y="85"/>
                  </a:lnTo>
                  <a:lnTo>
                    <a:pt x="1815" y="85"/>
                  </a:lnTo>
                  <a:lnTo>
                    <a:pt x="1842" y="78"/>
                  </a:lnTo>
                  <a:lnTo>
                    <a:pt x="1870" y="72"/>
                  </a:lnTo>
                  <a:lnTo>
                    <a:pt x="1927" y="62"/>
                  </a:lnTo>
                  <a:lnTo>
                    <a:pt x="1984" y="55"/>
                  </a:lnTo>
                  <a:lnTo>
                    <a:pt x="2041" y="50"/>
                  </a:lnTo>
                  <a:lnTo>
                    <a:pt x="2041" y="50"/>
                  </a:lnTo>
                  <a:lnTo>
                    <a:pt x="2174" y="33"/>
                  </a:lnTo>
                  <a:lnTo>
                    <a:pt x="2309" y="17"/>
                  </a:lnTo>
                  <a:lnTo>
                    <a:pt x="2309" y="17"/>
                  </a:lnTo>
                  <a:lnTo>
                    <a:pt x="2312" y="16"/>
                  </a:lnTo>
                  <a:lnTo>
                    <a:pt x="2315" y="14"/>
                  </a:lnTo>
                  <a:lnTo>
                    <a:pt x="2316" y="11"/>
                  </a:lnTo>
                  <a:lnTo>
                    <a:pt x="2318" y="7"/>
                  </a:lnTo>
                  <a:lnTo>
                    <a:pt x="2316" y="4"/>
                  </a:lnTo>
                  <a:lnTo>
                    <a:pt x="2315" y="1"/>
                  </a:lnTo>
                  <a:lnTo>
                    <a:pt x="2314" y="0"/>
                  </a:lnTo>
                  <a:lnTo>
                    <a:pt x="2309" y="0"/>
                  </a:lnTo>
                  <a:lnTo>
                    <a:pt x="2309" y="0"/>
                  </a:lnTo>
                  <a:lnTo>
                    <a:pt x="2174" y="16"/>
                  </a:lnTo>
                  <a:lnTo>
                    <a:pt x="2041" y="33"/>
                  </a:lnTo>
                  <a:lnTo>
                    <a:pt x="2041" y="33"/>
                  </a:lnTo>
                  <a:lnTo>
                    <a:pt x="1985" y="38"/>
                  </a:lnTo>
                  <a:lnTo>
                    <a:pt x="1928" y="45"/>
                  </a:lnTo>
                  <a:lnTo>
                    <a:pt x="1873" y="55"/>
                  </a:lnTo>
                  <a:lnTo>
                    <a:pt x="1846" y="60"/>
                  </a:lnTo>
                  <a:lnTo>
                    <a:pt x="1819" y="67"/>
                  </a:lnTo>
                  <a:lnTo>
                    <a:pt x="1819" y="67"/>
                  </a:lnTo>
                  <a:lnTo>
                    <a:pt x="1774" y="79"/>
                  </a:lnTo>
                  <a:lnTo>
                    <a:pt x="1730" y="95"/>
                  </a:lnTo>
                  <a:lnTo>
                    <a:pt x="1685" y="112"/>
                  </a:lnTo>
                  <a:lnTo>
                    <a:pt x="1643" y="132"/>
                  </a:lnTo>
                  <a:lnTo>
                    <a:pt x="1643" y="132"/>
                  </a:lnTo>
                  <a:lnTo>
                    <a:pt x="1596" y="156"/>
                  </a:lnTo>
                  <a:lnTo>
                    <a:pt x="1549" y="180"/>
                  </a:lnTo>
                  <a:lnTo>
                    <a:pt x="1455" y="231"/>
                  </a:lnTo>
                  <a:lnTo>
                    <a:pt x="1455" y="231"/>
                  </a:lnTo>
                  <a:lnTo>
                    <a:pt x="1356" y="285"/>
                  </a:lnTo>
                  <a:lnTo>
                    <a:pt x="1306" y="312"/>
                  </a:lnTo>
                  <a:lnTo>
                    <a:pt x="1256" y="341"/>
                  </a:lnTo>
                  <a:lnTo>
                    <a:pt x="1256" y="341"/>
                  </a:lnTo>
                  <a:lnTo>
                    <a:pt x="1219" y="362"/>
                  </a:lnTo>
                  <a:lnTo>
                    <a:pt x="1182" y="385"/>
                  </a:lnTo>
                  <a:lnTo>
                    <a:pt x="1147" y="409"/>
                  </a:lnTo>
                  <a:lnTo>
                    <a:pt x="1113" y="436"/>
                  </a:lnTo>
                  <a:lnTo>
                    <a:pt x="1113" y="436"/>
                  </a:lnTo>
                  <a:lnTo>
                    <a:pt x="1123" y="435"/>
                  </a:lnTo>
                  <a:lnTo>
                    <a:pt x="1123" y="435"/>
                  </a:lnTo>
                  <a:lnTo>
                    <a:pt x="1082" y="410"/>
                  </a:lnTo>
                  <a:lnTo>
                    <a:pt x="1042" y="385"/>
                  </a:lnTo>
                  <a:lnTo>
                    <a:pt x="1001" y="361"/>
                  </a:lnTo>
                  <a:lnTo>
                    <a:pt x="959" y="338"/>
                  </a:lnTo>
                  <a:lnTo>
                    <a:pt x="959" y="338"/>
                  </a:lnTo>
                  <a:lnTo>
                    <a:pt x="897" y="307"/>
                  </a:lnTo>
                  <a:lnTo>
                    <a:pt x="834" y="275"/>
                  </a:lnTo>
                  <a:lnTo>
                    <a:pt x="708" y="217"/>
                  </a:lnTo>
                  <a:lnTo>
                    <a:pt x="708" y="217"/>
                  </a:lnTo>
                  <a:lnTo>
                    <a:pt x="566" y="152"/>
                  </a:lnTo>
                  <a:lnTo>
                    <a:pt x="422" y="91"/>
                  </a:lnTo>
                  <a:lnTo>
                    <a:pt x="422" y="91"/>
                  </a:lnTo>
                  <a:lnTo>
                    <a:pt x="377" y="71"/>
                  </a:lnTo>
                  <a:lnTo>
                    <a:pt x="330" y="51"/>
                  </a:lnTo>
                  <a:lnTo>
                    <a:pt x="306" y="43"/>
                  </a:lnTo>
                  <a:lnTo>
                    <a:pt x="282" y="35"/>
                  </a:lnTo>
                  <a:lnTo>
                    <a:pt x="257" y="30"/>
                  </a:lnTo>
                  <a:lnTo>
                    <a:pt x="233" y="27"/>
                  </a:lnTo>
                  <a:lnTo>
                    <a:pt x="233" y="27"/>
                  </a:lnTo>
                  <a:lnTo>
                    <a:pt x="205" y="25"/>
                  </a:lnTo>
                  <a:lnTo>
                    <a:pt x="176" y="25"/>
                  </a:lnTo>
                  <a:lnTo>
                    <a:pt x="147" y="28"/>
                  </a:lnTo>
                  <a:lnTo>
                    <a:pt x="118" y="33"/>
                  </a:lnTo>
                  <a:lnTo>
                    <a:pt x="90" y="38"/>
                  </a:lnTo>
                  <a:lnTo>
                    <a:pt x="61" y="44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3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2" y="74"/>
                  </a:lnTo>
                  <a:lnTo>
                    <a:pt x="4" y="75"/>
                  </a:lnTo>
                  <a:lnTo>
                    <a:pt x="7" y="77"/>
                  </a:lnTo>
                  <a:lnTo>
                    <a:pt x="10" y="77"/>
                  </a:lnTo>
                  <a:lnTo>
                    <a:pt x="1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8" name="Freeform 255">
              <a:extLst>
                <a:ext uri="{FF2B5EF4-FFF2-40B4-BE49-F238E27FC236}">
                  <a16:creationId xmlns:a16="http://schemas.microsoft.com/office/drawing/2014/main" id="{73A7E8AA-15DE-052F-A874-52DC2E3F8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138" y="1911350"/>
              <a:ext cx="11113" cy="300038"/>
            </a:xfrm>
            <a:custGeom>
              <a:avLst/>
              <a:gdLst>
                <a:gd name="T0" fmla="*/ 0 w 22"/>
                <a:gd name="T1" fmla="*/ 7 h 565"/>
                <a:gd name="T2" fmla="*/ 0 w 22"/>
                <a:gd name="T3" fmla="*/ 7 h 565"/>
                <a:gd name="T4" fmla="*/ 5 w 22"/>
                <a:gd name="T5" fmla="*/ 556 h 565"/>
                <a:gd name="T6" fmla="*/ 5 w 22"/>
                <a:gd name="T7" fmla="*/ 556 h 565"/>
                <a:gd name="T8" fmla="*/ 7 w 22"/>
                <a:gd name="T9" fmla="*/ 561 h 565"/>
                <a:gd name="T10" fmla="*/ 8 w 22"/>
                <a:gd name="T11" fmla="*/ 562 h 565"/>
                <a:gd name="T12" fmla="*/ 11 w 22"/>
                <a:gd name="T13" fmla="*/ 564 h 565"/>
                <a:gd name="T14" fmla="*/ 14 w 22"/>
                <a:gd name="T15" fmla="*/ 565 h 565"/>
                <a:gd name="T16" fmla="*/ 17 w 22"/>
                <a:gd name="T17" fmla="*/ 564 h 565"/>
                <a:gd name="T18" fmla="*/ 19 w 22"/>
                <a:gd name="T19" fmla="*/ 562 h 565"/>
                <a:gd name="T20" fmla="*/ 22 w 22"/>
                <a:gd name="T21" fmla="*/ 561 h 565"/>
                <a:gd name="T22" fmla="*/ 22 w 22"/>
                <a:gd name="T23" fmla="*/ 556 h 565"/>
                <a:gd name="T24" fmla="*/ 22 w 22"/>
                <a:gd name="T25" fmla="*/ 556 h 565"/>
                <a:gd name="T26" fmla="*/ 17 w 22"/>
                <a:gd name="T27" fmla="*/ 7 h 565"/>
                <a:gd name="T28" fmla="*/ 17 w 22"/>
                <a:gd name="T29" fmla="*/ 7 h 565"/>
                <a:gd name="T30" fmla="*/ 15 w 22"/>
                <a:gd name="T31" fmla="*/ 4 h 565"/>
                <a:gd name="T32" fmla="*/ 14 w 22"/>
                <a:gd name="T33" fmla="*/ 1 h 565"/>
                <a:gd name="T34" fmla="*/ 11 w 22"/>
                <a:gd name="T35" fmla="*/ 0 h 565"/>
                <a:gd name="T36" fmla="*/ 8 w 22"/>
                <a:gd name="T37" fmla="*/ 0 h 565"/>
                <a:gd name="T38" fmla="*/ 5 w 22"/>
                <a:gd name="T39" fmla="*/ 0 h 565"/>
                <a:gd name="T40" fmla="*/ 2 w 22"/>
                <a:gd name="T41" fmla="*/ 1 h 565"/>
                <a:gd name="T42" fmla="*/ 0 w 22"/>
                <a:gd name="T43" fmla="*/ 4 h 565"/>
                <a:gd name="T44" fmla="*/ 0 w 22"/>
                <a:gd name="T45" fmla="*/ 7 h 565"/>
                <a:gd name="T46" fmla="*/ 0 w 22"/>
                <a:gd name="T47" fmla="*/ 7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65">
                  <a:moveTo>
                    <a:pt x="0" y="7"/>
                  </a:moveTo>
                  <a:lnTo>
                    <a:pt x="0" y="7"/>
                  </a:lnTo>
                  <a:lnTo>
                    <a:pt x="5" y="556"/>
                  </a:lnTo>
                  <a:lnTo>
                    <a:pt x="5" y="556"/>
                  </a:lnTo>
                  <a:lnTo>
                    <a:pt x="7" y="561"/>
                  </a:lnTo>
                  <a:lnTo>
                    <a:pt x="8" y="562"/>
                  </a:lnTo>
                  <a:lnTo>
                    <a:pt x="11" y="564"/>
                  </a:lnTo>
                  <a:lnTo>
                    <a:pt x="14" y="565"/>
                  </a:lnTo>
                  <a:lnTo>
                    <a:pt x="17" y="564"/>
                  </a:lnTo>
                  <a:lnTo>
                    <a:pt x="19" y="562"/>
                  </a:lnTo>
                  <a:lnTo>
                    <a:pt x="22" y="561"/>
                  </a:lnTo>
                  <a:lnTo>
                    <a:pt x="22" y="556"/>
                  </a:lnTo>
                  <a:lnTo>
                    <a:pt x="22" y="55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9" name="Freeform 256">
              <a:extLst>
                <a:ext uri="{FF2B5EF4-FFF2-40B4-BE49-F238E27FC236}">
                  <a16:creationId xmlns:a16="http://schemas.microsoft.com/office/drawing/2014/main" id="{5EF7C580-A3F8-4E47-BD5C-859B950DF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900238"/>
              <a:ext cx="15875" cy="371475"/>
            </a:xfrm>
            <a:custGeom>
              <a:avLst/>
              <a:gdLst>
                <a:gd name="T0" fmla="*/ 0 w 29"/>
                <a:gd name="T1" fmla="*/ 8 h 702"/>
                <a:gd name="T2" fmla="*/ 0 w 29"/>
                <a:gd name="T3" fmla="*/ 8 h 702"/>
                <a:gd name="T4" fmla="*/ 12 w 29"/>
                <a:gd name="T5" fmla="*/ 693 h 702"/>
                <a:gd name="T6" fmla="*/ 12 w 29"/>
                <a:gd name="T7" fmla="*/ 693 h 702"/>
                <a:gd name="T8" fmla="*/ 13 w 29"/>
                <a:gd name="T9" fmla="*/ 696 h 702"/>
                <a:gd name="T10" fmla="*/ 14 w 29"/>
                <a:gd name="T11" fmla="*/ 699 h 702"/>
                <a:gd name="T12" fmla="*/ 17 w 29"/>
                <a:gd name="T13" fmla="*/ 700 h 702"/>
                <a:gd name="T14" fmla="*/ 20 w 29"/>
                <a:gd name="T15" fmla="*/ 702 h 702"/>
                <a:gd name="T16" fmla="*/ 23 w 29"/>
                <a:gd name="T17" fmla="*/ 700 h 702"/>
                <a:gd name="T18" fmla="*/ 26 w 29"/>
                <a:gd name="T19" fmla="*/ 699 h 702"/>
                <a:gd name="T20" fmla="*/ 29 w 29"/>
                <a:gd name="T21" fmla="*/ 696 h 702"/>
                <a:gd name="T22" fmla="*/ 29 w 29"/>
                <a:gd name="T23" fmla="*/ 693 h 702"/>
                <a:gd name="T24" fmla="*/ 29 w 29"/>
                <a:gd name="T25" fmla="*/ 693 h 702"/>
                <a:gd name="T26" fmla="*/ 17 w 29"/>
                <a:gd name="T27" fmla="*/ 8 h 702"/>
                <a:gd name="T28" fmla="*/ 17 w 29"/>
                <a:gd name="T29" fmla="*/ 8 h 702"/>
                <a:gd name="T30" fmla="*/ 16 w 29"/>
                <a:gd name="T31" fmla="*/ 4 h 702"/>
                <a:gd name="T32" fmla="*/ 14 w 29"/>
                <a:gd name="T33" fmla="*/ 3 h 702"/>
                <a:gd name="T34" fmla="*/ 12 w 29"/>
                <a:gd name="T35" fmla="*/ 1 h 702"/>
                <a:gd name="T36" fmla="*/ 9 w 29"/>
                <a:gd name="T37" fmla="*/ 0 h 702"/>
                <a:gd name="T38" fmla="*/ 6 w 29"/>
                <a:gd name="T39" fmla="*/ 1 h 702"/>
                <a:gd name="T40" fmla="*/ 3 w 29"/>
                <a:gd name="T41" fmla="*/ 3 h 702"/>
                <a:gd name="T42" fmla="*/ 0 w 29"/>
                <a:gd name="T43" fmla="*/ 4 h 702"/>
                <a:gd name="T44" fmla="*/ 0 w 29"/>
                <a:gd name="T45" fmla="*/ 8 h 702"/>
                <a:gd name="T46" fmla="*/ 0 w 29"/>
                <a:gd name="T47" fmla="*/ 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702">
                  <a:moveTo>
                    <a:pt x="0" y="8"/>
                  </a:moveTo>
                  <a:lnTo>
                    <a:pt x="0" y="8"/>
                  </a:lnTo>
                  <a:lnTo>
                    <a:pt x="12" y="693"/>
                  </a:lnTo>
                  <a:lnTo>
                    <a:pt x="12" y="693"/>
                  </a:lnTo>
                  <a:lnTo>
                    <a:pt x="13" y="696"/>
                  </a:lnTo>
                  <a:lnTo>
                    <a:pt x="14" y="699"/>
                  </a:lnTo>
                  <a:lnTo>
                    <a:pt x="17" y="700"/>
                  </a:lnTo>
                  <a:lnTo>
                    <a:pt x="20" y="702"/>
                  </a:lnTo>
                  <a:lnTo>
                    <a:pt x="23" y="700"/>
                  </a:lnTo>
                  <a:lnTo>
                    <a:pt x="26" y="699"/>
                  </a:lnTo>
                  <a:lnTo>
                    <a:pt x="29" y="696"/>
                  </a:lnTo>
                  <a:lnTo>
                    <a:pt x="29" y="693"/>
                  </a:lnTo>
                  <a:lnTo>
                    <a:pt x="29" y="693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0" name="Freeform 257">
              <a:extLst>
                <a:ext uri="{FF2B5EF4-FFF2-40B4-BE49-F238E27FC236}">
                  <a16:creationId xmlns:a16="http://schemas.microsoft.com/office/drawing/2014/main" id="{14E95AEE-C360-FFDA-BE81-69435A97B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0" y="2511425"/>
              <a:ext cx="9525" cy="44450"/>
            </a:xfrm>
            <a:custGeom>
              <a:avLst/>
              <a:gdLst>
                <a:gd name="T0" fmla="*/ 0 w 20"/>
                <a:gd name="T1" fmla="*/ 9 h 83"/>
                <a:gd name="T2" fmla="*/ 0 w 20"/>
                <a:gd name="T3" fmla="*/ 9 h 83"/>
                <a:gd name="T4" fmla="*/ 3 w 20"/>
                <a:gd name="T5" fmla="*/ 74 h 83"/>
                <a:gd name="T6" fmla="*/ 3 w 20"/>
                <a:gd name="T7" fmla="*/ 74 h 83"/>
                <a:gd name="T8" fmla="*/ 4 w 20"/>
                <a:gd name="T9" fmla="*/ 78 h 83"/>
                <a:gd name="T10" fmla="*/ 5 w 20"/>
                <a:gd name="T11" fmla="*/ 80 h 83"/>
                <a:gd name="T12" fmla="*/ 8 w 20"/>
                <a:gd name="T13" fmla="*/ 81 h 83"/>
                <a:gd name="T14" fmla="*/ 11 w 20"/>
                <a:gd name="T15" fmla="*/ 83 h 83"/>
                <a:gd name="T16" fmla="*/ 14 w 20"/>
                <a:gd name="T17" fmla="*/ 81 h 83"/>
                <a:gd name="T18" fmla="*/ 17 w 20"/>
                <a:gd name="T19" fmla="*/ 80 h 83"/>
                <a:gd name="T20" fmla="*/ 20 w 20"/>
                <a:gd name="T21" fmla="*/ 78 h 83"/>
                <a:gd name="T22" fmla="*/ 20 w 20"/>
                <a:gd name="T23" fmla="*/ 74 h 83"/>
                <a:gd name="T24" fmla="*/ 20 w 20"/>
                <a:gd name="T25" fmla="*/ 74 h 83"/>
                <a:gd name="T26" fmla="*/ 17 w 20"/>
                <a:gd name="T27" fmla="*/ 9 h 83"/>
                <a:gd name="T28" fmla="*/ 17 w 20"/>
                <a:gd name="T29" fmla="*/ 9 h 83"/>
                <a:gd name="T30" fmla="*/ 15 w 20"/>
                <a:gd name="T31" fmla="*/ 4 h 83"/>
                <a:gd name="T32" fmla="*/ 14 w 20"/>
                <a:gd name="T33" fmla="*/ 3 h 83"/>
                <a:gd name="T34" fmla="*/ 11 w 20"/>
                <a:gd name="T35" fmla="*/ 2 h 83"/>
                <a:gd name="T36" fmla="*/ 8 w 20"/>
                <a:gd name="T37" fmla="*/ 0 h 83"/>
                <a:gd name="T38" fmla="*/ 5 w 20"/>
                <a:gd name="T39" fmla="*/ 2 h 83"/>
                <a:gd name="T40" fmla="*/ 3 w 20"/>
                <a:gd name="T41" fmla="*/ 3 h 83"/>
                <a:gd name="T42" fmla="*/ 0 w 20"/>
                <a:gd name="T43" fmla="*/ 4 h 83"/>
                <a:gd name="T44" fmla="*/ 0 w 20"/>
                <a:gd name="T45" fmla="*/ 9 h 83"/>
                <a:gd name="T46" fmla="*/ 0 w 20"/>
                <a:gd name="T4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83">
                  <a:moveTo>
                    <a:pt x="0" y="9"/>
                  </a:moveTo>
                  <a:lnTo>
                    <a:pt x="0" y="9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1"/>
                  </a:lnTo>
                  <a:lnTo>
                    <a:pt x="11" y="83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20" y="78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1" name="Freeform 258">
              <a:extLst>
                <a:ext uri="{FF2B5EF4-FFF2-40B4-BE49-F238E27FC236}">
                  <a16:creationId xmlns:a16="http://schemas.microsoft.com/office/drawing/2014/main" id="{F6F67728-9990-A2AE-059C-BBEE29C43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225" y="1679575"/>
              <a:ext cx="441325" cy="182563"/>
            </a:xfrm>
            <a:custGeom>
              <a:avLst/>
              <a:gdLst>
                <a:gd name="T0" fmla="*/ 828 w 833"/>
                <a:gd name="T1" fmla="*/ 328 h 344"/>
                <a:gd name="T2" fmla="*/ 828 w 833"/>
                <a:gd name="T3" fmla="*/ 328 h 344"/>
                <a:gd name="T4" fmla="*/ 806 w 833"/>
                <a:gd name="T5" fmla="*/ 313 h 344"/>
                <a:gd name="T6" fmla="*/ 783 w 833"/>
                <a:gd name="T7" fmla="*/ 297 h 344"/>
                <a:gd name="T8" fmla="*/ 736 w 833"/>
                <a:gd name="T9" fmla="*/ 268 h 344"/>
                <a:gd name="T10" fmla="*/ 688 w 833"/>
                <a:gd name="T11" fmla="*/ 243 h 344"/>
                <a:gd name="T12" fmla="*/ 640 w 833"/>
                <a:gd name="T13" fmla="*/ 219 h 344"/>
                <a:gd name="T14" fmla="*/ 540 w 833"/>
                <a:gd name="T15" fmla="*/ 173 h 344"/>
                <a:gd name="T16" fmla="*/ 490 w 833"/>
                <a:gd name="T17" fmla="*/ 149 h 344"/>
                <a:gd name="T18" fmla="*/ 442 w 833"/>
                <a:gd name="T19" fmla="*/ 124 h 344"/>
                <a:gd name="T20" fmla="*/ 442 w 833"/>
                <a:gd name="T21" fmla="*/ 124 h 344"/>
                <a:gd name="T22" fmla="*/ 416 w 833"/>
                <a:gd name="T23" fmla="*/ 111 h 344"/>
                <a:gd name="T24" fmla="*/ 391 w 833"/>
                <a:gd name="T25" fmla="*/ 99 h 344"/>
                <a:gd name="T26" fmla="*/ 365 w 833"/>
                <a:gd name="T27" fmla="*/ 90 h 344"/>
                <a:gd name="T28" fmla="*/ 338 w 833"/>
                <a:gd name="T29" fmla="*/ 80 h 344"/>
                <a:gd name="T30" fmla="*/ 284 w 833"/>
                <a:gd name="T31" fmla="*/ 63 h 344"/>
                <a:gd name="T32" fmla="*/ 230 w 833"/>
                <a:gd name="T33" fmla="*/ 48 h 344"/>
                <a:gd name="T34" fmla="*/ 176 w 833"/>
                <a:gd name="T35" fmla="*/ 36 h 344"/>
                <a:gd name="T36" fmla="*/ 121 w 833"/>
                <a:gd name="T37" fmla="*/ 24 h 344"/>
                <a:gd name="T38" fmla="*/ 11 w 833"/>
                <a:gd name="T39" fmla="*/ 0 h 344"/>
                <a:gd name="T40" fmla="*/ 11 w 833"/>
                <a:gd name="T41" fmla="*/ 0 h 344"/>
                <a:gd name="T42" fmla="*/ 7 w 833"/>
                <a:gd name="T43" fmla="*/ 0 h 344"/>
                <a:gd name="T44" fmla="*/ 4 w 833"/>
                <a:gd name="T45" fmla="*/ 1 h 344"/>
                <a:gd name="T46" fmla="*/ 1 w 833"/>
                <a:gd name="T47" fmla="*/ 4 h 344"/>
                <a:gd name="T48" fmla="*/ 0 w 833"/>
                <a:gd name="T49" fmla="*/ 7 h 344"/>
                <a:gd name="T50" fmla="*/ 0 w 833"/>
                <a:gd name="T51" fmla="*/ 10 h 344"/>
                <a:gd name="T52" fmla="*/ 1 w 833"/>
                <a:gd name="T53" fmla="*/ 13 h 344"/>
                <a:gd name="T54" fmla="*/ 3 w 833"/>
                <a:gd name="T55" fmla="*/ 16 h 344"/>
                <a:gd name="T56" fmla="*/ 6 w 833"/>
                <a:gd name="T57" fmla="*/ 17 h 344"/>
                <a:gd name="T58" fmla="*/ 6 w 833"/>
                <a:gd name="T59" fmla="*/ 17 h 344"/>
                <a:gd name="T60" fmla="*/ 118 w 833"/>
                <a:gd name="T61" fmla="*/ 41 h 344"/>
                <a:gd name="T62" fmla="*/ 173 w 833"/>
                <a:gd name="T63" fmla="*/ 53 h 344"/>
                <a:gd name="T64" fmla="*/ 229 w 833"/>
                <a:gd name="T65" fmla="*/ 65 h 344"/>
                <a:gd name="T66" fmla="*/ 283 w 833"/>
                <a:gd name="T67" fmla="*/ 81 h 344"/>
                <a:gd name="T68" fmla="*/ 337 w 833"/>
                <a:gd name="T69" fmla="*/ 98 h 344"/>
                <a:gd name="T70" fmla="*/ 364 w 833"/>
                <a:gd name="T71" fmla="*/ 108 h 344"/>
                <a:gd name="T72" fmla="*/ 391 w 833"/>
                <a:gd name="T73" fmla="*/ 119 h 344"/>
                <a:gd name="T74" fmla="*/ 416 w 833"/>
                <a:gd name="T75" fmla="*/ 131 h 344"/>
                <a:gd name="T76" fmla="*/ 442 w 833"/>
                <a:gd name="T77" fmla="*/ 143 h 344"/>
                <a:gd name="T78" fmla="*/ 442 w 833"/>
                <a:gd name="T79" fmla="*/ 143 h 344"/>
                <a:gd name="T80" fmla="*/ 490 w 833"/>
                <a:gd name="T81" fmla="*/ 168 h 344"/>
                <a:gd name="T82" fmla="*/ 537 w 833"/>
                <a:gd name="T83" fmla="*/ 190 h 344"/>
                <a:gd name="T84" fmla="*/ 635 w 833"/>
                <a:gd name="T85" fmla="*/ 236 h 344"/>
                <a:gd name="T86" fmla="*/ 682 w 833"/>
                <a:gd name="T87" fmla="*/ 260 h 344"/>
                <a:gd name="T88" fmla="*/ 730 w 833"/>
                <a:gd name="T89" fmla="*/ 286 h 344"/>
                <a:gd name="T90" fmla="*/ 776 w 833"/>
                <a:gd name="T91" fmla="*/ 313 h 344"/>
                <a:gd name="T92" fmla="*/ 799 w 833"/>
                <a:gd name="T93" fmla="*/ 327 h 344"/>
                <a:gd name="T94" fmla="*/ 820 w 833"/>
                <a:gd name="T95" fmla="*/ 342 h 344"/>
                <a:gd name="T96" fmla="*/ 820 w 833"/>
                <a:gd name="T97" fmla="*/ 342 h 344"/>
                <a:gd name="T98" fmla="*/ 823 w 833"/>
                <a:gd name="T99" fmla="*/ 344 h 344"/>
                <a:gd name="T100" fmla="*/ 826 w 833"/>
                <a:gd name="T101" fmla="*/ 344 h 344"/>
                <a:gd name="T102" fmla="*/ 828 w 833"/>
                <a:gd name="T103" fmla="*/ 342 h 344"/>
                <a:gd name="T104" fmla="*/ 831 w 833"/>
                <a:gd name="T105" fmla="*/ 340 h 344"/>
                <a:gd name="T106" fmla="*/ 831 w 833"/>
                <a:gd name="T107" fmla="*/ 337 h 344"/>
                <a:gd name="T108" fmla="*/ 833 w 833"/>
                <a:gd name="T109" fmla="*/ 334 h 344"/>
                <a:gd name="T110" fmla="*/ 831 w 833"/>
                <a:gd name="T111" fmla="*/ 331 h 344"/>
                <a:gd name="T112" fmla="*/ 828 w 833"/>
                <a:gd name="T113" fmla="*/ 328 h 344"/>
                <a:gd name="T114" fmla="*/ 828 w 833"/>
                <a:gd name="T115" fmla="*/ 32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3" h="344">
                  <a:moveTo>
                    <a:pt x="828" y="328"/>
                  </a:moveTo>
                  <a:lnTo>
                    <a:pt x="828" y="328"/>
                  </a:lnTo>
                  <a:lnTo>
                    <a:pt x="806" y="313"/>
                  </a:lnTo>
                  <a:lnTo>
                    <a:pt x="783" y="297"/>
                  </a:lnTo>
                  <a:lnTo>
                    <a:pt x="736" y="268"/>
                  </a:lnTo>
                  <a:lnTo>
                    <a:pt x="688" y="243"/>
                  </a:lnTo>
                  <a:lnTo>
                    <a:pt x="640" y="219"/>
                  </a:lnTo>
                  <a:lnTo>
                    <a:pt x="540" y="173"/>
                  </a:lnTo>
                  <a:lnTo>
                    <a:pt x="490" y="149"/>
                  </a:lnTo>
                  <a:lnTo>
                    <a:pt x="442" y="124"/>
                  </a:lnTo>
                  <a:lnTo>
                    <a:pt x="442" y="124"/>
                  </a:lnTo>
                  <a:lnTo>
                    <a:pt x="416" y="111"/>
                  </a:lnTo>
                  <a:lnTo>
                    <a:pt x="391" y="99"/>
                  </a:lnTo>
                  <a:lnTo>
                    <a:pt x="365" y="90"/>
                  </a:lnTo>
                  <a:lnTo>
                    <a:pt x="338" y="80"/>
                  </a:lnTo>
                  <a:lnTo>
                    <a:pt x="284" y="63"/>
                  </a:lnTo>
                  <a:lnTo>
                    <a:pt x="230" y="48"/>
                  </a:lnTo>
                  <a:lnTo>
                    <a:pt x="176" y="36"/>
                  </a:lnTo>
                  <a:lnTo>
                    <a:pt x="121" y="2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118" y="41"/>
                  </a:lnTo>
                  <a:lnTo>
                    <a:pt x="173" y="53"/>
                  </a:lnTo>
                  <a:lnTo>
                    <a:pt x="229" y="65"/>
                  </a:lnTo>
                  <a:lnTo>
                    <a:pt x="283" y="81"/>
                  </a:lnTo>
                  <a:lnTo>
                    <a:pt x="337" y="98"/>
                  </a:lnTo>
                  <a:lnTo>
                    <a:pt x="364" y="108"/>
                  </a:lnTo>
                  <a:lnTo>
                    <a:pt x="391" y="119"/>
                  </a:lnTo>
                  <a:lnTo>
                    <a:pt x="416" y="131"/>
                  </a:lnTo>
                  <a:lnTo>
                    <a:pt x="442" y="143"/>
                  </a:lnTo>
                  <a:lnTo>
                    <a:pt x="442" y="143"/>
                  </a:lnTo>
                  <a:lnTo>
                    <a:pt x="490" y="168"/>
                  </a:lnTo>
                  <a:lnTo>
                    <a:pt x="537" y="190"/>
                  </a:lnTo>
                  <a:lnTo>
                    <a:pt x="635" y="236"/>
                  </a:lnTo>
                  <a:lnTo>
                    <a:pt x="682" y="260"/>
                  </a:lnTo>
                  <a:lnTo>
                    <a:pt x="730" y="286"/>
                  </a:lnTo>
                  <a:lnTo>
                    <a:pt x="776" y="313"/>
                  </a:lnTo>
                  <a:lnTo>
                    <a:pt x="799" y="327"/>
                  </a:lnTo>
                  <a:lnTo>
                    <a:pt x="820" y="342"/>
                  </a:lnTo>
                  <a:lnTo>
                    <a:pt x="820" y="342"/>
                  </a:lnTo>
                  <a:lnTo>
                    <a:pt x="823" y="344"/>
                  </a:lnTo>
                  <a:lnTo>
                    <a:pt x="826" y="344"/>
                  </a:lnTo>
                  <a:lnTo>
                    <a:pt x="828" y="342"/>
                  </a:lnTo>
                  <a:lnTo>
                    <a:pt x="831" y="340"/>
                  </a:lnTo>
                  <a:lnTo>
                    <a:pt x="831" y="337"/>
                  </a:lnTo>
                  <a:lnTo>
                    <a:pt x="833" y="334"/>
                  </a:lnTo>
                  <a:lnTo>
                    <a:pt x="831" y="331"/>
                  </a:lnTo>
                  <a:lnTo>
                    <a:pt x="828" y="328"/>
                  </a:lnTo>
                  <a:lnTo>
                    <a:pt x="828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2" name="Freeform 259">
              <a:extLst>
                <a:ext uri="{FF2B5EF4-FFF2-40B4-BE49-F238E27FC236}">
                  <a16:creationId xmlns:a16="http://schemas.microsoft.com/office/drawing/2014/main" id="{39C37A74-476B-2430-04D4-DA7AE109B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513" y="1758950"/>
              <a:ext cx="150813" cy="115888"/>
            </a:xfrm>
            <a:custGeom>
              <a:avLst/>
              <a:gdLst>
                <a:gd name="T0" fmla="*/ 14 w 284"/>
                <a:gd name="T1" fmla="*/ 219 h 221"/>
                <a:gd name="T2" fmla="*/ 14 w 284"/>
                <a:gd name="T3" fmla="*/ 219 h 221"/>
                <a:gd name="T4" fmla="*/ 44 w 284"/>
                <a:gd name="T5" fmla="*/ 189 h 221"/>
                <a:gd name="T6" fmla="*/ 76 w 284"/>
                <a:gd name="T7" fmla="*/ 160 h 221"/>
                <a:gd name="T8" fmla="*/ 107 w 284"/>
                <a:gd name="T9" fmla="*/ 133 h 221"/>
                <a:gd name="T10" fmla="*/ 139 w 284"/>
                <a:gd name="T11" fmla="*/ 108 h 221"/>
                <a:gd name="T12" fmla="*/ 174 w 284"/>
                <a:gd name="T13" fmla="*/ 82 h 221"/>
                <a:gd name="T14" fmla="*/ 208 w 284"/>
                <a:gd name="T15" fmla="*/ 59 h 221"/>
                <a:gd name="T16" fmla="*/ 243 w 284"/>
                <a:gd name="T17" fmla="*/ 37 h 221"/>
                <a:gd name="T18" fmla="*/ 280 w 284"/>
                <a:gd name="T19" fmla="*/ 15 h 221"/>
                <a:gd name="T20" fmla="*/ 280 w 284"/>
                <a:gd name="T21" fmla="*/ 15 h 221"/>
                <a:gd name="T22" fmla="*/ 283 w 284"/>
                <a:gd name="T23" fmla="*/ 13 h 221"/>
                <a:gd name="T24" fmla="*/ 284 w 284"/>
                <a:gd name="T25" fmla="*/ 10 h 221"/>
                <a:gd name="T26" fmla="*/ 284 w 284"/>
                <a:gd name="T27" fmla="*/ 7 h 221"/>
                <a:gd name="T28" fmla="*/ 283 w 284"/>
                <a:gd name="T29" fmla="*/ 4 h 221"/>
                <a:gd name="T30" fmla="*/ 282 w 284"/>
                <a:gd name="T31" fmla="*/ 1 h 221"/>
                <a:gd name="T32" fmla="*/ 279 w 284"/>
                <a:gd name="T33" fmla="*/ 0 h 221"/>
                <a:gd name="T34" fmla="*/ 274 w 284"/>
                <a:gd name="T35" fmla="*/ 0 h 221"/>
                <a:gd name="T36" fmla="*/ 272 w 284"/>
                <a:gd name="T37" fmla="*/ 1 h 221"/>
                <a:gd name="T38" fmla="*/ 272 w 284"/>
                <a:gd name="T39" fmla="*/ 1 h 221"/>
                <a:gd name="T40" fmla="*/ 235 w 284"/>
                <a:gd name="T41" fmla="*/ 22 h 221"/>
                <a:gd name="T42" fmla="*/ 199 w 284"/>
                <a:gd name="T43" fmla="*/ 45 h 221"/>
                <a:gd name="T44" fmla="*/ 164 w 284"/>
                <a:gd name="T45" fmla="*/ 68 h 221"/>
                <a:gd name="T46" fmla="*/ 130 w 284"/>
                <a:gd name="T47" fmla="*/ 94 h 221"/>
                <a:gd name="T48" fmla="*/ 95 w 284"/>
                <a:gd name="T49" fmla="*/ 120 h 221"/>
                <a:gd name="T50" fmla="*/ 64 w 284"/>
                <a:gd name="T51" fmla="*/ 147 h 221"/>
                <a:gd name="T52" fmla="*/ 33 w 284"/>
                <a:gd name="T53" fmla="*/ 176 h 221"/>
                <a:gd name="T54" fmla="*/ 3 w 284"/>
                <a:gd name="T55" fmla="*/ 207 h 221"/>
                <a:gd name="T56" fmla="*/ 3 w 284"/>
                <a:gd name="T57" fmla="*/ 207 h 221"/>
                <a:gd name="T58" fmla="*/ 0 w 284"/>
                <a:gd name="T59" fmla="*/ 210 h 221"/>
                <a:gd name="T60" fmla="*/ 0 w 284"/>
                <a:gd name="T61" fmla="*/ 213 h 221"/>
                <a:gd name="T62" fmla="*/ 2 w 284"/>
                <a:gd name="T63" fmla="*/ 216 h 221"/>
                <a:gd name="T64" fmla="*/ 3 w 284"/>
                <a:gd name="T65" fmla="*/ 219 h 221"/>
                <a:gd name="T66" fmla="*/ 6 w 284"/>
                <a:gd name="T67" fmla="*/ 221 h 221"/>
                <a:gd name="T68" fmla="*/ 9 w 284"/>
                <a:gd name="T69" fmla="*/ 221 h 221"/>
                <a:gd name="T70" fmla="*/ 12 w 284"/>
                <a:gd name="T71" fmla="*/ 221 h 221"/>
                <a:gd name="T72" fmla="*/ 14 w 284"/>
                <a:gd name="T73" fmla="*/ 219 h 221"/>
                <a:gd name="T74" fmla="*/ 14 w 284"/>
                <a:gd name="T75" fmla="*/ 2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4" h="221">
                  <a:moveTo>
                    <a:pt x="14" y="219"/>
                  </a:moveTo>
                  <a:lnTo>
                    <a:pt x="14" y="219"/>
                  </a:lnTo>
                  <a:lnTo>
                    <a:pt x="44" y="189"/>
                  </a:lnTo>
                  <a:lnTo>
                    <a:pt x="76" y="160"/>
                  </a:lnTo>
                  <a:lnTo>
                    <a:pt x="107" y="133"/>
                  </a:lnTo>
                  <a:lnTo>
                    <a:pt x="139" y="108"/>
                  </a:lnTo>
                  <a:lnTo>
                    <a:pt x="174" y="82"/>
                  </a:lnTo>
                  <a:lnTo>
                    <a:pt x="208" y="59"/>
                  </a:lnTo>
                  <a:lnTo>
                    <a:pt x="243" y="37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83" y="13"/>
                  </a:lnTo>
                  <a:lnTo>
                    <a:pt x="284" y="10"/>
                  </a:lnTo>
                  <a:lnTo>
                    <a:pt x="284" y="7"/>
                  </a:lnTo>
                  <a:lnTo>
                    <a:pt x="283" y="4"/>
                  </a:lnTo>
                  <a:lnTo>
                    <a:pt x="282" y="1"/>
                  </a:lnTo>
                  <a:lnTo>
                    <a:pt x="279" y="0"/>
                  </a:lnTo>
                  <a:lnTo>
                    <a:pt x="274" y="0"/>
                  </a:lnTo>
                  <a:lnTo>
                    <a:pt x="272" y="1"/>
                  </a:lnTo>
                  <a:lnTo>
                    <a:pt x="272" y="1"/>
                  </a:lnTo>
                  <a:lnTo>
                    <a:pt x="235" y="22"/>
                  </a:lnTo>
                  <a:lnTo>
                    <a:pt x="199" y="45"/>
                  </a:lnTo>
                  <a:lnTo>
                    <a:pt x="164" y="68"/>
                  </a:lnTo>
                  <a:lnTo>
                    <a:pt x="130" y="94"/>
                  </a:lnTo>
                  <a:lnTo>
                    <a:pt x="95" y="120"/>
                  </a:lnTo>
                  <a:lnTo>
                    <a:pt x="64" y="147"/>
                  </a:lnTo>
                  <a:lnTo>
                    <a:pt x="33" y="176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0" y="210"/>
                  </a:lnTo>
                  <a:lnTo>
                    <a:pt x="0" y="213"/>
                  </a:lnTo>
                  <a:lnTo>
                    <a:pt x="2" y="216"/>
                  </a:lnTo>
                  <a:lnTo>
                    <a:pt x="3" y="219"/>
                  </a:lnTo>
                  <a:lnTo>
                    <a:pt x="6" y="221"/>
                  </a:lnTo>
                  <a:lnTo>
                    <a:pt x="9" y="221"/>
                  </a:lnTo>
                  <a:lnTo>
                    <a:pt x="12" y="221"/>
                  </a:lnTo>
                  <a:lnTo>
                    <a:pt x="14" y="219"/>
                  </a:lnTo>
                  <a:lnTo>
                    <a:pt x="14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3" name="Freeform 260">
              <a:extLst>
                <a:ext uri="{FF2B5EF4-FFF2-40B4-BE49-F238E27FC236}">
                  <a16:creationId xmlns:a16="http://schemas.microsoft.com/office/drawing/2014/main" id="{508D0CBB-F942-2352-3F73-EBF7D810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038" y="1249363"/>
              <a:ext cx="301625" cy="168275"/>
            </a:xfrm>
            <a:custGeom>
              <a:avLst/>
              <a:gdLst>
                <a:gd name="T0" fmla="*/ 3 w 571"/>
                <a:gd name="T1" fmla="*/ 14 h 318"/>
                <a:gd name="T2" fmla="*/ 3 w 571"/>
                <a:gd name="T3" fmla="*/ 14 h 318"/>
                <a:gd name="T4" fmla="*/ 55 w 571"/>
                <a:gd name="T5" fmla="*/ 73 h 318"/>
                <a:gd name="T6" fmla="*/ 84 w 571"/>
                <a:gd name="T7" fmla="*/ 103 h 318"/>
                <a:gd name="T8" fmla="*/ 112 w 571"/>
                <a:gd name="T9" fmla="*/ 132 h 318"/>
                <a:gd name="T10" fmla="*/ 143 w 571"/>
                <a:gd name="T11" fmla="*/ 159 h 318"/>
                <a:gd name="T12" fmla="*/ 174 w 571"/>
                <a:gd name="T13" fmla="*/ 183 h 318"/>
                <a:gd name="T14" fmla="*/ 192 w 571"/>
                <a:gd name="T15" fmla="*/ 194 h 318"/>
                <a:gd name="T16" fmla="*/ 209 w 571"/>
                <a:gd name="T17" fmla="*/ 204 h 318"/>
                <a:gd name="T18" fmla="*/ 226 w 571"/>
                <a:gd name="T19" fmla="*/ 214 h 318"/>
                <a:gd name="T20" fmla="*/ 244 w 571"/>
                <a:gd name="T21" fmla="*/ 223 h 318"/>
                <a:gd name="T22" fmla="*/ 244 w 571"/>
                <a:gd name="T23" fmla="*/ 223 h 318"/>
                <a:gd name="T24" fmla="*/ 282 w 571"/>
                <a:gd name="T25" fmla="*/ 238 h 318"/>
                <a:gd name="T26" fmla="*/ 321 w 571"/>
                <a:gd name="T27" fmla="*/ 252 h 318"/>
                <a:gd name="T28" fmla="*/ 361 w 571"/>
                <a:gd name="T29" fmla="*/ 264 h 318"/>
                <a:gd name="T30" fmla="*/ 400 w 571"/>
                <a:gd name="T31" fmla="*/ 275 h 318"/>
                <a:gd name="T32" fmla="*/ 480 w 571"/>
                <a:gd name="T33" fmla="*/ 296 h 318"/>
                <a:gd name="T34" fmla="*/ 560 w 571"/>
                <a:gd name="T35" fmla="*/ 318 h 318"/>
                <a:gd name="T36" fmla="*/ 560 w 571"/>
                <a:gd name="T37" fmla="*/ 318 h 318"/>
                <a:gd name="T38" fmla="*/ 564 w 571"/>
                <a:gd name="T39" fmla="*/ 318 h 318"/>
                <a:gd name="T40" fmla="*/ 567 w 571"/>
                <a:gd name="T41" fmla="*/ 316 h 318"/>
                <a:gd name="T42" fmla="*/ 570 w 571"/>
                <a:gd name="T43" fmla="*/ 315 h 318"/>
                <a:gd name="T44" fmla="*/ 571 w 571"/>
                <a:gd name="T45" fmla="*/ 312 h 318"/>
                <a:gd name="T46" fmla="*/ 571 w 571"/>
                <a:gd name="T47" fmla="*/ 308 h 318"/>
                <a:gd name="T48" fmla="*/ 570 w 571"/>
                <a:gd name="T49" fmla="*/ 305 h 318"/>
                <a:gd name="T50" fmla="*/ 568 w 571"/>
                <a:gd name="T51" fmla="*/ 302 h 318"/>
                <a:gd name="T52" fmla="*/ 565 w 571"/>
                <a:gd name="T53" fmla="*/ 301 h 318"/>
                <a:gd name="T54" fmla="*/ 565 w 571"/>
                <a:gd name="T55" fmla="*/ 301 h 318"/>
                <a:gd name="T56" fmla="*/ 415 w 571"/>
                <a:gd name="T57" fmla="*/ 261 h 318"/>
                <a:gd name="T58" fmla="*/ 339 w 571"/>
                <a:gd name="T59" fmla="*/ 240 h 318"/>
                <a:gd name="T60" fmla="*/ 302 w 571"/>
                <a:gd name="T61" fmla="*/ 227 h 318"/>
                <a:gd name="T62" fmla="*/ 267 w 571"/>
                <a:gd name="T63" fmla="*/ 214 h 318"/>
                <a:gd name="T64" fmla="*/ 267 w 571"/>
                <a:gd name="T65" fmla="*/ 214 h 318"/>
                <a:gd name="T66" fmla="*/ 247 w 571"/>
                <a:gd name="T67" fmla="*/ 206 h 318"/>
                <a:gd name="T68" fmla="*/ 228 w 571"/>
                <a:gd name="T69" fmla="*/ 196 h 318"/>
                <a:gd name="T70" fmla="*/ 211 w 571"/>
                <a:gd name="T71" fmla="*/ 186 h 318"/>
                <a:gd name="T72" fmla="*/ 194 w 571"/>
                <a:gd name="T73" fmla="*/ 174 h 318"/>
                <a:gd name="T74" fmla="*/ 177 w 571"/>
                <a:gd name="T75" fmla="*/ 163 h 318"/>
                <a:gd name="T76" fmla="*/ 160 w 571"/>
                <a:gd name="T77" fmla="*/ 150 h 318"/>
                <a:gd name="T78" fmla="*/ 129 w 571"/>
                <a:gd name="T79" fmla="*/ 123 h 318"/>
                <a:gd name="T80" fmla="*/ 99 w 571"/>
                <a:gd name="T81" fmla="*/ 93 h 318"/>
                <a:gd name="T82" fmla="*/ 69 w 571"/>
                <a:gd name="T83" fmla="*/ 64 h 318"/>
                <a:gd name="T84" fmla="*/ 14 w 571"/>
                <a:gd name="T85" fmla="*/ 2 h 318"/>
                <a:gd name="T86" fmla="*/ 14 w 571"/>
                <a:gd name="T87" fmla="*/ 2 h 318"/>
                <a:gd name="T88" fmla="*/ 11 w 571"/>
                <a:gd name="T89" fmla="*/ 0 h 318"/>
                <a:gd name="T90" fmla="*/ 8 w 571"/>
                <a:gd name="T91" fmla="*/ 0 h 318"/>
                <a:gd name="T92" fmla="*/ 5 w 571"/>
                <a:gd name="T93" fmla="*/ 0 h 318"/>
                <a:gd name="T94" fmla="*/ 3 w 571"/>
                <a:gd name="T95" fmla="*/ 2 h 318"/>
                <a:gd name="T96" fmla="*/ 1 w 571"/>
                <a:gd name="T97" fmla="*/ 5 h 318"/>
                <a:gd name="T98" fmla="*/ 0 w 571"/>
                <a:gd name="T99" fmla="*/ 8 h 318"/>
                <a:gd name="T100" fmla="*/ 0 w 571"/>
                <a:gd name="T101" fmla="*/ 11 h 318"/>
                <a:gd name="T102" fmla="*/ 3 w 571"/>
                <a:gd name="T103" fmla="*/ 14 h 318"/>
                <a:gd name="T104" fmla="*/ 3 w 571"/>
                <a:gd name="T105" fmla="*/ 1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1" h="318">
                  <a:moveTo>
                    <a:pt x="3" y="14"/>
                  </a:moveTo>
                  <a:lnTo>
                    <a:pt x="3" y="14"/>
                  </a:lnTo>
                  <a:lnTo>
                    <a:pt x="55" y="73"/>
                  </a:lnTo>
                  <a:lnTo>
                    <a:pt x="84" y="103"/>
                  </a:lnTo>
                  <a:lnTo>
                    <a:pt x="112" y="132"/>
                  </a:lnTo>
                  <a:lnTo>
                    <a:pt x="143" y="159"/>
                  </a:lnTo>
                  <a:lnTo>
                    <a:pt x="174" y="183"/>
                  </a:lnTo>
                  <a:lnTo>
                    <a:pt x="192" y="194"/>
                  </a:lnTo>
                  <a:lnTo>
                    <a:pt x="209" y="204"/>
                  </a:lnTo>
                  <a:lnTo>
                    <a:pt x="226" y="214"/>
                  </a:lnTo>
                  <a:lnTo>
                    <a:pt x="244" y="223"/>
                  </a:lnTo>
                  <a:lnTo>
                    <a:pt x="244" y="223"/>
                  </a:lnTo>
                  <a:lnTo>
                    <a:pt x="282" y="238"/>
                  </a:lnTo>
                  <a:lnTo>
                    <a:pt x="321" y="252"/>
                  </a:lnTo>
                  <a:lnTo>
                    <a:pt x="361" y="264"/>
                  </a:lnTo>
                  <a:lnTo>
                    <a:pt x="400" y="275"/>
                  </a:lnTo>
                  <a:lnTo>
                    <a:pt x="480" y="296"/>
                  </a:lnTo>
                  <a:lnTo>
                    <a:pt x="560" y="318"/>
                  </a:lnTo>
                  <a:lnTo>
                    <a:pt x="560" y="318"/>
                  </a:lnTo>
                  <a:lnTo>
                    <a:pt x="564" y="318"/>
                  </a:lnTo>
                  <a:lnTo>
                    <a:pt x="567" y="316"/>
                  </a:lnTo>
                  <a:lnTo>
                    <a:pt x="570" y="315"/>
                  </a:lnTo>
                  <a:lnTo>
                    <a:pt x="571" y="312"/>
                  </a:lnTo>
                  <a:lnTo>
                    <a:pt x="571" y="308"/>
                  </a:lnTo>
                  <a:lnTo>
                    <a:pt x="570" y="305"/>
                  </a:lnTo>
                  <a:lnTo>
                    <a:pt x="568" y="302"/>
                  </a:lnTo>
                  <a:lnTo>
                    <a:pt x="565" y="301"/>
                  </a:lnTo>
                  <a:lnTo>
                    <a:pt x="565" y="301"/>
                  </a:lnTo>
                  <a:lnTo>
                    <a:pt x="415" y="261"/>
                  </a:lnTo>
                  <a:lnTo>
                    <a:pt x="339" y="240"/>
                  </a:lnTo>
                  <a:lnTo>
                    <a:pt x="302" y="227"/>
                  </a:lnTo>
                  <a:lnTo>
                    <a:pt x="267" y="214"/>
                  </a:lnTo>
                  <a:lnTo>
                    <a:pt x="267" y="214"/>
                  </a:lnTo>
                  <a:lnTo>
                    <a:pt x="247" y="206"/>
                  </a:lnTo>
                  <a:lnTo>
                    <a:pt x="228" y="196"/>
                  </a:lnTo>
                  <a:lnTo>
                    <a:pt x="211" y="186"/>
                  </a:lnTo>
                  <a:lnTo>
                    <a:pt x="194" y="174"/>
                  </a:lnTo>
                  <a:lnTo>
                    <a:pt x="177" y="163"/>
                  </a:lnTo>
                  <a:lnTo>
                    <a:pt x="160" y="150"/>
                  </a:lnTo>
                  <a:lnTo>
                    <a:pt x="129" y="123"/>
                  </a:lnTo>
                  <a:lnTo>
                    <a:pt x="99" y="93"/>
                  </a:lnTo>
                  <a:lnTo>
                    <a:pt x="69" y="6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4" name="Freeform 261">
              <a:extLst>
                <a:ext uri="{FF2B5EF4-FFF2-40B4-BE49-F238E27FC236}">
                  <a16:creationId xmlns:a16="http://schemas.microsoft.com/office/drawing/2014/main" id="{252FE991-65AE-C71A-486C-3650E673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925" y="1192213"/>
              <a:ext cx="336550" cy="212725"/>
            </a:xfrm>
            <a:custGeom>
              <a:avLst/>
              <a:gdLst>
                <a:gd name="T0" fmla="*/ 13 w 636"/>
                <a:gd name="T1" fmla="*/ 400 h 401"/>
                <a:gd name="T2" fmla="*/ 57 w 636"/>
                <a:gd name="T3" fmla="*/ 380 h 401"/>
                <a:gd name="T4" fmla="*/ 104 w 636"/>
                <a:gd name="T5" fmla="*/ 364 h 401"/>
                <a:gd name="T6" fmla="*/ 196 w 636"/>
                <a:gd name="T7" fmla="*/ 336 h 401"/>
                <a:gd name="T8" fmla="*/ 241 w 636"/>
                <a:gd name="T9" fmla="*/ 319 h 401"/>
                <a:gd name="T10" fmla="*/ 285 w 636"/>
                <a:gd name="T11" fmla="*/ 299 h 401"/>
                <a:gd name="T12" fmla="*/ 327 w 636"/>
                <a:gd name="T13" fmla="*/ 275 h 401"/>
                <a:gd name="T14" fmla="*/ 366 w 636"/>
                <a:gd name="T15" fmla="*/ 249 h 401"/>
                <a:gd name="T16" fmla="*/ 449 w 636"/>
                <a:gd name="T17" fmla="*/ 185 h 401"/>
                <a:gd name="T18" fmla="*/ 528 w 636"/>
                <a:gd name="T19" fmla="*/ 121 h 401"/>
                <a:gd name="T20" fmla="*/ 560 w 636"/>
                <a:gd name="T21" fmla="*/ 98 h 401"/>
                <a:gd name="T22" fmla="*/ 590 w 636"/>
                <a:gd name="T23" fmla="*/ 74 h 401"/>
                <a:gd name="T24" fmla="*/ 615 w 636"/>
                <a:gd name="T25" fmla="*/ 46 h 401"/>
                <a:gd name="T26" fmla="*/ 635 w 636"/>
                <a:gd name="T27" fmla="*/ 13 h 401"/>
                <a:gd name="T28" fmla="*/ 636 w 636"/>
                <a:gd name="T29" fmla="*/ 9 h 401"/>
                <a:gd name="T30" fmla="*/ 634 w 636"/>
                <a:gd name="T31" fmla="*/ 3 h 401"/>
                <a:gd name="T32" fmla="*/ 628 w 636"/>
                <a:gd name="T33" fmla="*/ 0 h 401"/>
                <a:gd name="T34" fmla="*/ 622 w 636"/>
                <a:gd name="T35" fmla="*/ 2 h 401"/>
                <a:gd name="T36" fmla="*/ 621 w 636"/>
                <a:gd name="T37" fmla="*/ 5 h 401"/>
                <a:gd name="T38" fmla="*/ 598 w 636"/>
                <a:gd name="T39" fmla="*/ 39 h 401"/>
                <a:gd name="T40" fmla="*/ 571 w 636"/>
                <a:gd name="T41" fmla="*/ 67 h 401"/>
                <a:gd name="T42" fmla="*/ 538 w 636"/>
                <a:gd name="T43" fmla="*/ 93 h 401"/>
                <a:gd name="T44" fmla="*/ 506 w 636"/>
                <a:gd name="T45" fmla="*/ 117 h 401"/>
                <a:gd name="T46" fmla="*/ 383 w 636"/>
                <a:gd name="T47" fmla="*/ 215 h 401"/>
                <a:gd name="T48" fmla="*/ 341 w 636"/>
                <a:gd name="T49" fmla="*/ 246 h 401"/>
                <a:gd name="T50" fmla="*/ 298 w 636"/>
                <a:gd name="T51" fmla="*/ 272 h 401"/>
                <a:gd name="T52" fmla="*/ 256 w 636"/>
                <a:gd name="T53" fmla="*/ 293 h 401"/>
                <a:gd name="T54" fmla="*/ 212 w 636"/>
                <a:gd name="T55" fmla="*/ 312 h 401"/>
                <a:gd name="T56" fmla="*/ 165 w 636"/>
                <a:gd name="T57" fmla="*/ 327 h 401"/>
                <a:gd name="T58" fmla="*/ 82 w 636"/>
                <a:gd name="T59" fmla="*/ 353 h 401"/>
                <a:gd name="T60" fmla="*/ 24 w 636"/>
                <a:gd name="T61" fmla="*/ 376 h 401"/>
                <a:gd name="T62" fmla="*/ 4 w 636"/>
                <a:gd name="T63" fmla="*/ 385 h 401"/>
                <a:gd name="T64" fmla="*/ 0 w 636"/>
                <a:gd name="T65" fmla="*/ 390 h 401"/>
                <a:gd name="T66" fmla="*/ 1 w 636"/>
                <a:gd name="T67" fmla="*/ 397 h 401"/>
                <a:gd name="T68" fmla="*/ 5 w 636"/>
                <a:gd name="T69" fmla="*/ 401 h 401"/>
                <a:gd name="T70" fmla="*/ 13 w 636"/>
                <a:gd name="T71" fmla="*/ 4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6" h="401">
                  <a:moveTo>
                    <a:pt x="13" y="400"/>
                  </a:moveTo>
                  <a:lnTo>
                    <a:pt x="13" y="400"/>
                  </a:lnTo>
                  <a:lnTo>
                    <a:pt x="34" y="390"/>
                  </a:lnTo>
                  <a:lnTo>
                    <a:pt x="57" y="380"/>
                  </a:lnTo>
                  <a:lnTo>
                    <a:pt x="79" y="371"/>
                  </a:lnTo>
                  <a:lnTo>
                    <a:pt x="104" y="364"/>
                  </a:lnTo>
                  <a:lnTo>
                    <a:pt x="196" y="336"/>
                  </a:lnTo>
                  <a:lnTo>
                    <a:pt x="196" y="336"/>
                  </a:lnTo>
                  <a:lnTo>
                    <a:pt x="220" y="329"/>
                  </a:lnTo>
                  <a:lnTo>
                    <a:pt x="241" y="319"/>
                  </a:lnTo>
                  <a:lnTo>
                    <a:pt x="264" y="309"/>
                  </a:lnTo>
                  <a:lnTo>
                    <a:pt x="285" y="299"/>
                  </a:lnTo>
                  <a:lnTo>
                    <a:pt x="305" y="287"/>
                  </a:lnTo>
                  <a:lnTo>
                    <a:pt x="327" y="275"/>
                  </a:lnTo>
                  <a:lnTo>
                    <a:pt x="366" y="249"/>
                  </a:lnTo>
                  <a:lnTo>
                    <a:pt x="366" y="249"/>
                  </a:lnTo>
                  <a:lnTo>
                    <a:pt x="408" y="218"/>
                  </a:lnTo>
                  <a:lnTo>
                    <a:pt x="449" y="185"/>
                  </a:lnTo>
                  <a:lnTo>
                    <a:pt x="489" y="152"/>
                  </a:lnTo>
                  <a:lnTo>
                    <a:pt x="528" y="121"/>
                  </a:lnTo>
                  <a:lnTo>
                    <a:pt x="528" y="121"/>
                  </a:lnTo>
                  <a:lnTo>
                    <a:pt x="560" y="98"/>
                  </a:lnTo>
                  <a:lnTo>
                    <a:pt x="575" y="86"/>
                  </a:lnTo>
                  <a:lnTo>
                    <a:pt x="590" y="74"/>
                  </a:lnTo>
                  <a:lnTo>
                    <a:pt x="602" y="60"/>
                  </a:lnTo>
                  <a:lnTo>
                    <a:pt x="615" y="46"/>
                  </a:lnTo>
                  <a:lnTo>
                    <a:pt x="626" y="30"/>
                  </a:lnTo>
                  <a:lnTo>
                    <a:pt x="635" y="13"/>
                  </a:lnTo>
                  <a:lnTo>
                    <a:pt x="635" y="13"/>
                  </a:lnTo>
                  <a:lnTo>
                    <a:pt x="636" y="9"/>
                  </a:lnTo>
                  <a:lnTo>
                    <a:pt x="635" y="6"/>
                  </a:lnTo>
                  <a:lnTo>
                    <a:pt x="634" y="3"/>
                  </a:lnTo>
                  <a:lnTo>
                    <a:pt x="631" y="2"/>
                  </a:lnTo>
                  <a:lnTo>
                    <a:pt x="628" y="0"/>
                  </a:lnTo>
                  <a:lnTo>
                    <a:pt x="625" y="0"/>
                  </a:lnTo>
                  <a:lnTo>
                    <a:pt x="622" y="2"/>
                  </a:lnTo>
                  <a:lnTo>
                    <a:pt x="621" y="5"/>
                  </a:lnTo>
                  <a:lnTo>
                    <a:pt x="621" y="5"/>
                  </a:lnTo>
                  <a:lnTo>
                    <a:pt x="611" y="23"/>
                  </a:lnTo>
                  <a:lnTo>
                    <a:pt x="598" y="39"/>
                  </a:lnTo>
                  <a:lnTo>
                    <a:pt x="585" y="54"/>
                  </a:lnTo>
                  <a:lnTo>
                    <a:pt x="571" y="67"/>
                  </a:lnTo>
                  <a:lnTo>
                    <a:pt x="554" y="80"/>
                  </a:lnTo>
                  <a:lnTo>
                    <a:pt x="538" y="93"/>
                  </a:lnTo>
                  <a:lnTo>
                    <a:pt x="506" y="117"/>
                  </a:lnTo>
                  <a:lnTo>
                    <a:pt x="506" y="117"/>
                  </a:lnTo>
                  <a:lnTo>
                    <a:pt x="425" y="182"/>
                  </a:lnTo>
                  <a:lnTo>
                    <a:pt x="383" y="215"/>
                  </a:lnTo>
                  <a:lnTo>
                    <a:pt x="341" y="246"/>
                  </a:lnTo>
                  <a:lnTo>
                    <a:pt x="341" y="246"/>
                  </a:lnTo>
                  <a:lnTo>
                    <a:pt x="320" y="259"/>
                  </a:lnTo>
                  <a:lnTo>
                    <a:pt x="298" y="272"/>
                  </a:lnTo>
                  <a:lnTo>
                    <a:pt x="277" y="283"/>
                  </a:lnTo>
                  <a:lnTo>
                    <a:pt x="256" y="293"/>
                  </a:lnTo>
                  <a:lnTo>
                    <a:pt x="234" y="303"/>
                  </a:lnTo>
                  <a:lnTo>
                    <a:pt x="212" y="312"/>
                  </a:lnTo>
                  <a:lnTo>
                    <a:pt x="165" y="327"/>
                  </a:lnTo>
                  <a:lnTo>
                    <a:pt x="165" y="327"/>
                  </a:lnTo>
                  <a:lnTo>
                    <a:pt x="123" y="340"/>
                  </a:lnTo>
                  <a:lnTo>
                    <a:pt x="82" y="353"/>
                  </a:lnTo>
                  <a:lnTo>
                    <a:pt x="42" y="367"/>
                  </a:lnTo>
                  <a:lnTo>
                    <a:pt x="24" y="376"/>
                  </a:lnTo>
                  <a:lnTo>
                    <a:pt x="4" y="385"/>
                  </a:lnTo>
                  <a:lnTo>
                    <a:pt x="4" y="385"/>
                  </a:lnTo>
                  <a:lnTo>
                    <a:pt x="1" y="387"/>
                  </a:lnTo>
                  <a:lnTo>
                    <a:pt x="0" y="390"/>
                  </a:lnTo>
                  <a:lnTo>
                    <a:pt x="0" y="394"/>
                  </a:lnTo>
                  <a:lnTo>
                    <a:pt x="1" y="397"/>
                  </a:lnTo>
                  <a:lnTo>
                    <a:pt x="3" y="398"/>
                  </a:lnTo>
                  <a:lnTo>
                    <a:pt x="5" y="401"/>
                  </a:lnTo>
                  <a:lnTo>
                    <a:pt x="10" y="401"/>
                  </a:lnTo>
                  <a:lnTo>
                    <a:pt x="13" y="400"/>
                  </a:lnTo>
                  <a:lnTo>
                    <a:pt x="13" y="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5" name="Freeform 262">
              <a:extLst>
                <a:ext uri="{FF2B5EF4-FFF2-40B4-BE49-F238E27FC236}">
                  <a16:creationId xmlns:a16="http://schemas.microsoft.com/office/drawing/2014/main" id="{73925CB3-C720-7A5C-2F70-D7958E6E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1450" y="1158875"/>
              <a:ext cx="57150" cy="514350"/>
            </a:xfrm>
            <a:custGeom>
              <a:avLst/>
              <a:gdLst>
                <a:gd name="T0" fmla="*/ 0 w 107"/>
                <a:gd name="T1" fmla="*/ 7 h 971"/>
                <a:gd name="T2" fmla="*/ 0 w 107"/>
                <a:gd name="T3" fmla="*/ 7 h 971"/>
                <a:gd name="T4" fmla="*/ 80 w 107"/>
                <a:gd name="T5" fmla="*/ 852 h 971"/>
                <a:gd name="T6" fmla="*/ 80 w 107"/>
                <a:gd name="T7" fmla="*/ 852 h 971"/>
                <a:gd name="T8" fmla="*/ 90 w 107"/>
                <a:gd name="T9" fmla="*/ 963 h 971"/>
                <a:gd name="T10" fmla="*/ 90 w 107"/>
                <a:gd name="T11" fmla="*/ 963 h 971"/>
                <a:gd name="T12" fmla="*/ 91 w 107"/>
                <a:gd name="T13" fmla="*/ 966 h 971"/>
                <a:gd name="T14" fmla="*/ 93 w 107"/>
                <a:gd name="T15" fmla="*/ 968 h 971"/>
                <a:gd name="T16" fmla="*/ 95 w 107"/>
                <a:gd name="T17" fmla="*/ 970 h 971"/>
                <a:gd name="T18" fmla="*/ 98 w 107"/>
                <a:gd name="T19" fmla="*/ 971 h 971"/>
                <a:gd name="T20" fmla="*/ 102 w 107"/>
                <a:gd name="T21" fmla="*/ 970 h 971"/>
                <a:gd name="T22" fmla="*/ 104 w 107"/>
                <a:gd name="T23" fmla="*/ 968 h 971"/>
                <a:gd name="T24" fmla="*/ 107 w 107"/>
                <a:gd name="T25" fmla="*/ 966 h 971"/>
                <a:gd name="T26" fmla="*/ 107 w 107"/>
                <a:gd name="T27" fmla="*/ 963 h 971"/>
                <a:gd name="T28" fmla="*/ 107 w 107"/>
                <a:gd name="T29" fmla="*/ 963 h 971"/>
                <a:gd name="T30" fmla="*/ 29 w 107"/>
                <a:gd name="T31" fmla="*/ 119 h 971"/>
                <a:gd name="T32" fmla="*/ 29 w 107"/>
                <a:gd name="T33" fmla="*/ 119 h 971"/>
                <a:gd name="T34" fmla="*/ 17 w 107"/>
                <a:gd name="T35" fmla="*/ 7 h 971"/>
                <a:gd name="T36" fmla="*/ 17 w 107"/>
                <a:gd name="T37" fmla="*/ 7 h 971"/>
                <a:gd name="T38" fmla="*/ 17 w 107"/>
                <a:gd name="T39" fmla="*/ 4 h 971"/>
                <a:gd name="T40" fmla="*/ 14 w 107"/>
                <a:gd name="T41" fmla="*/ 1 h 971"/>
                <a:gd name="T42" fmla="*/ 12 w 107"/>
                <a:gd name="T43" fmla="*/ 0 h 971"/>
                <a:gd name="T44" fmla="*/ 9 w 107"/>
                <a:gd name="T45" fmla="*/ 0 h 971"/>
                <a:gd name="T46" fmla="*/ 6 w 107"/>
                <a:gd name="T47" fmla="*/ 0 h 971"/>
                <a:gd name="T48" fmla="*/ 3 w 107"/>
                <a:gd name="T49" fmla="*/ 1 h 971"/>
                <a:gd name="T50" fmla="*/ 2 w 107"/>
                <a:gd name="T51" fmla="*/ 4 h 971"/>
                <a:gd name="T52" fmla="*/ 0 w 107"/>
                <a:gd name="T53" fmla="*/ 7 h 971"/>
                <a:gd name="T54" fmla="*/ 0 w 107"/>
                <a:gd name="T55" fmla="*/ 7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971">
                  <a:moveTo>
                    <a:pt x="0" y="7"/>
                  </a:moveTo>
                  <a:lnTo>
                    <a:pt x="0" y="7"/>
                  </a:lnTo>
                  <a:lnTo>
                    <a:pt x="80" y="852"/>
                  </a:lnTo>
                  <a:lnTo>
                    <a:pt x="80" y="852"/>
                  </a:lnTo>
                  <a:lnTo>
                    <a:pt x="90" y="963"/>
                  </a:lnTo>
                  <a:lnTo>
                    <a:pt x="90" y="963"/>
                  </a:lnTo>
                  <a:lnTo>
                    <a:pt x="91" y="966"/>
                  </a:lnTo>
                  <a:lnTo>
                    <a:pt x="93" y="968"/>
                  </a:lnTo>
                  <a:lnTo>
                    <a:pt x="95" y="970"/>
                  </a:lnTo>
                  <a:lnTo>
                    <a:pt x="98" y="971"/>
                  </a:lnTo>
                  <a:lnTo>
                    <a:pt x="102" y="970"/>
                  </a:lnTo>
                  <a:lnTo>
                    <a:pt x="104" y="968"/>
                  </a:lnTo>
                  <a:lnTo>
                    <a:pt x="107" y="966"/>
                  </a:lnTo>
                  <a:lnTo>
                    <a:pt x="107" y="963"/>
                  </a:lnTo>
                  <a:lnTo>
                    <a:pt x="107" y="963"/>
                  </a:lnTo>
                  <a:lnTo>
                    <a:pt x="29" y="119"/>
                  </a:lnTo>
                  <a:lnTo>
                    <a:pt x="29" y="11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6" name="Freeform 263">
              <a:extLst>
                <a:ext uri="{FF2B5EF4-FFF2-40B4-BE49-F238E27FC236}">
                  <a16:creationId xmlns:a16="http://schemas.microsoft.com/office/drawing/2014/main" id="{C2FFBA79-E87C-9AD7-BD72-7EE7C86E4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1163" y="1271588"/>
              <a:ext cx="19050" cy="369888"/>
            </a:xfrm>
            <a:custGeom>
              <a:avLst/>
              <a:gdLst>
                <a:gd name="T0" fmla="*/ 0 w 35"/>
                <a:gd name="T1" fmla="*/ 8 h 699"/>
                <a:gd name="T2" fmla="*/ 0 w 35"/>
                <a:gd name="T3" fmla="*/ 8 h 699"/>
                <a:gd name="T4" fmla="*/ 18 w 35"/>
                <a:gd name="T5" fmla="*/ 690 h 699"/>
                <a:gd name="T6" fmla="*/ 18 w 35"/>
                <a:gd name="T7" fmla="*/ 690 h 699"/>
                <a:gd name="T8" fmla="*/ 18 w 35"/>
                <a:gd name="T9" fmla="*/ 694 h 699"/>
                <a:gd name="T10" fmla="*/ 20 w 35"/>
                <a:gd name="T11" fmla="*/ 697 h 699"/>
                <a:gd name="T12" fmla="*/ 23 w 35"/>
                <a:gd name="T13" fmla="*/ 699 h 699"/>
                <a:gd name="T14" fmla="*/ 26 w 35"/>
                <a:gd name="T15" fmla="*/ 699 h 699"/>
                <a:gd name="T16" fmla="*/ 29 w 35"/>
                <a:gd name="T17" fmla="*/ 699 h 699"/>
                <a:gd name="T18" fmla="*/ 32 w 35"/>
                <a:gd name="T19" fmla="*/ 697 h 699"/>
                <a:gd name="T20" fmla="*/ 33 w 35"/>
                <a:gd name="T21" fmla="*/ 694 h 699"/>
                <a:gd name="T22" fmla="*/ 35 w 35"/>
                <a:gd name="T23" fmla="*/ 690 h 699"/>
                <a:gd name="T24" fmla="*/ 35 w 35"/>
                <a:gd name="T25" fmla="*/ 690 h 699"/>
                <a:gd name="T26" fmla="*/ 18 w 35"/>
                <a:gd name="T27" fmla="*/ 8 h 699"/>
                <a:gd name="T28" fmla="*/ 18 w 35"/>
                <a:gd name="T29" fmla="*/ 8 h 699"/>
                <a:gd name="T30" fmla="*/ 18 w 35"/>
                <a:gd name="T31" fmla="*/ 5 h 699"/>
                <a:gd name="T32" fmla="*/ 15 w 35"/>
                <a:gd name="T33" fmla="*/ 2 h 699"/>
                <a:gd name="T34" fmla="*/ 12 w 35"/>
                <a:gd name="T35" fmla="*/ 1 h 699"/>
                <a:gd name="T36" fmla="*/ 9 w 35"/>
                <a:gd name="T37" fmla="*/ 0 h 699"/>
                <a:gd name="T38" fmla="*/ 6 w 35"/>
                <a:gd name="T39" fmla="*/ 1 h 699"/>
                <a:gd name="T40" fmla="*/ 3 w 35"/>
                <a:gd name="T41" fmla="*/ 2 h 699"/>
                <a:gd name="T42" fmla="*/ 2 w 35"/>
                <a:gd name="T43" fmla="*/ 5 h 699"/>
                <a:gd name="T44" fmla="*/ 0 w 35"/>
                <a:gd name="T45" fmla="*/ 8 h 699"/>
                <a:gd name="T46" fmla="*/ 0 w 35"/>
                <a:gd name="T47" fmla="*/ 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699">
                  <a:moveTo>
                    <a:pt x="0" y="8"/>
                  </a:moveTo>
                  <a:lnTo>
                    <a:pt x="0" y="8"/>
                  </a:lnTo>
                  <a:lnTo>
                    <a:pt x="18" y="690"/>
                  </a:lnTo>
                  <a:lnTo>
                    <a:pt x="18" y="690"/>
                  </a:lnTo>
                  <a:lnTo>
                    <a:pt x="18" y="694"/>
                  </a:lnTo>
                  <a:lnTo>
                    <a:pt x="20" y="697"/>
                  </a:lnTo>
                  <a:lnTo>
                    <a:pt x="23" y="699"/>
                  </a:lnTo>
                  <a:lnTo>
                    <a:pt x="26" y="699"/>
                  </a:lnTo>
                  <a:lnTo>
                    <a:pt x="29" y="699"/>
                  </a:lnTo>
                  <a:lnTo>
                    <a:pt x="32" y="697"/>
                  </a:lnTo>
                  <a:lnTo>
                    <a:pt x="33" y="694"/>
                  </a:lnTo>
                  <a:lnTo>
                    <a:pt x="35" y="690"/>
                  </a:lnTo>
                  <a:lnTo>
                    <a:pt x="35" y="69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7" name="Freeform 264">
              <a:extLst>
                <a:ext uri="{FF2B5EF4-FFF2-40B4-BE49-F238E27FC236}">
                  <a16:creationId xmlns:a16="http://schemas.microsoft.com/office/drawing/2014/main" id="{BBD21F29-393E-26C7-E037-86FA49553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950" y="2243138"/>
              <a:ext cx="1536700" cy="1419225"/>
            </a:xfrm>
            <a:custGeom>
              <a:avLst/>
              <a:gdLst>
                <a:gd name="T0" fmla="*/ 428 w 2905"/>
                <a:gd name="T1" fmla="*/ 244 h 2682"/>
                <a:gd name="T2" fmla="*/ 386 w 2905"/>
                <a:gd name="T3" fmla="*/ 547 h 2682"/>
                <a:gd name="T4" fmla="*/ 356 w 2905"/>
                <a:gd name="T5" fmla="*/ 686 h 2682"/>
                <a:gd name="T6" fmla="*/ 260 w 2905"/>
                <a:gd name="T7" fmla="*/ 909 h 2682"/>
                <a:gd name="T8" fmla="*/ 198 w 2905"/>
                <a:gd name="T9" fmla="*/ 1068 h 2682"/>
                <a:gd name="T10" fmla="*/ 138 w 2905"/>
                <a:gd name="T11" fmla="*/ 1279 h 2682"/>
                <a:gd name="T12" fmla="*/ 99 w 2905"/>
                <a:gd name="T13" fmla="*/ 1494 h 2682"/>
                <a:gd name="T14" fmla="*/ 42 w 2905"/>
                <a:gd name="T15" fmla="*/ 1929 h 2682"/>
                <a:gd name="T16" fmla="*/ 9 w 2905"/>
                <a:gd name="T17" fmla="*/ 2246 h 2682"/>
                <a:gd name="T18" fmla="*/ 2 w 2905"/>
                <a:gd name="T19" fmla="*/ 2524 h 2682"/>
                <a:gd name="T20" fmla="*/ 6 w 2905"/>
                <a:gd name="T21" fmla="*/ 2570 h 2682"/>
                <a:gd name="T22" fmla="*/ 133 w 2905"/>
                <a:gd name="T23" fmla="*/ 2573 h 2682"/>
                <a:gd name="T24" fmla="*/ 494 w 2905"/>
                <a:gd name="T25" fmla="*/ 2577 h 2682"/>
                <a:gd name="T26" fmla="*/ 842 w 2905"/>
                <a:gd name="T27" fmla="*/ 2595 h 2682"/>
                <a:gd name="T28" fmla="*/ 1042 w 2905"/>
                <a:gd name="T29" fmla="*/ 2614 h 2682"/>
                <a:gd name="T30" fmla="*/ 1649 w 2905"/>
                <a:gd name="T31" fmla="*/ 2654 h 2682"/>
                <a:gd name="T32" fmla="*/ 2356 w 2905"/>
                <a:gd name="T33" fmla="*/ 2681 h 2682"/>
                <a:gd name="T34" fmla="*/ 2609 w 2905"/>
                <a:gd name="T35" fmla="*/ 2676 h 2682"/>
                <a:gd name="T36" fmla="*/ 2734 w 2905"/>
                <a:gd name="T37" fmla="*/ 2655 h 2682"/>
                <a:gd name="T38" fmla="*/ 2804 w 2905"/>
                <a:gd name="T39" fmla="*/ 2627 h 2682"/>
                <a:gd name="T40" fmla="*/ 2855 w 2905"/>
                <a:gd name="T41" fmla="*/ 2578 h 2682"/>
                <a:gd name="T42" fmla="*/ 2879 w 2905"/>
                <a:gd name="T43" fmla="*/ 2505 h 2682"/>
                <a:gd name="T44" fmla="*/ 2896 w 2905"/>
                <a:gd name="T45" fmla="*/ 2237 h 2682"/>
                <a:gd name="T46" fmla="*/ 2904 w 2905"/>
                <a:gd name="T47" fmla="*/ 1862 h 2682"/>
                <a:gd name="T48" fmla="*/ 2896 w 2905"/>
                <a:gd name="T49" fmla="*/ 1733 h 2682"/>
                <a:gd name="T50" fmla="*/ 2867 w 2905"/>
                <a:gd name="T51" fmla="*/ 1521 h 2682"/>
                <a:gd name="T52" fmla="*/ 2818 w 2905"/>
                <a:gd name="T53" fmla="*/ 1219 h 2682"/>
                <a:gd name="T54" fmla="*/ 2801 w 2905"/>
                <a:gd name="T55" fmla="*/ 1073 h 2682"/>
                <a:gd name="T56" fmla="*/ 2769 w 2905"/>
                <a:gd name="T57" fmla="*/ 922 h 2682"/>
                <a:gd name="T58" fmla="*/ 2761 w 2905"/>
                <a:gd name="T59" fmla="*/ 915 h 2682"/>
                <a:gd name="T60" fmla="*/ 2752 w 2905"/>
                <a:gd name="T61" fmla="*/ 922 h 2682"/>
                <a:gd name="T62" fmla="*/ 2773 w 2905"/>
                <a:gd name="T63" fmla="*/ 1016 h 2682"/>
                <a:gd name="T64" fmla="*/ 2788 w 2905"/>
                <a:gd name="T65" fmla="*/ 1100 h 2682"/>
                <a:gd name="T66" fmla="*/ 2831 w 2905"/>
                <a:gd name="T67" fmla="*/ 1422 h 2682"/>
                <a:gd name="T68" fmla="*/ 2862 w 2905"/>
                <a:gd name="T69" fmla="*/ 1584 h 2682"/>
                <a:gd name="T70" fmla="*/ 2881 w 2905"/>
                <a:gd name="T71" fmla="*/ 1720 h 2682"/>
                <a:gd name="T72" fmla="*/ 2888 w 2905"/>
                <a:gd name="T73" fmla="*/ 1898 h 2682"/>
                <a:gd name="T74" fmla="*/ 2882 w 2905"/>
                <a:gd name="T75" fmla="*/ 2181 h 2682"/>
                <a:gd name="T76" fmla="*/ 2862 w 2905"/>
                <a:gd name="T77" fmla="*/ 2496 h 2682"/>
                <a:gd name="T78" fmla="*/ 2844 w 2905"/>
                <a:gd name="T79" fmla="*/ 2564 h 2682"/>
                <a:gd name="T80" fmla="*/ 2807 w 2905"/>
                <a:gd name="T81" fmla="*/ 2605 h 2682"/>
                <a:gd name="T82" fmla="*/ 2725 w 2905"/>
                <a:gd name="T83" fmla="*/ 2642 h 2682"/>
                <a:gd name="T84" fmla="*/ 2635 w 2905"/>
                <a:gd name="T85" fmla="*/ 2657 h 2682"/>
                <a:gd name="T86" fmla="*/ 2435 w 2905"/>
                <a:gd name="T87" fmla="*/ 2665 h 2682"/>
                <a:gd name="T88" fmla="*/ 1932 w 2905"/>
                <a:gd name="T89" fmla="*/ 2648 h 2682"/>
                <a:gd name="T90" fmla="*/ 1176 w 2905"/>
                <a:gd name="T91" fmla="*/ 2608 h 2682"/>
                <a:gd name="T92" fmla="*/ 823 w 2905"/>
                <a:gd name="T93" fmla="*/ 2577 h 2682"/>
                <a:gd name="T94" fmla="*/ 565 w 2905"/>
                <a:gd name="T95" fmla="*/ 2563 h 2682"/>
                <a:gd name="T96" fmla="*/ 245 w 2905"/>
                <a:gd name="T97" fmla="*/ 2556 h 2682"/>
                <a:gd name="T98" fmla="*/ 20 w 2905"/>
                <a:gd name="T99" fmla="*/ 2564 h 2682"/>
                <a:gd name="T100" fmla="*/ 18 w 2905"/>
                <a:gd name="T101" fmla="*/ 2401 h 2682"/>
                <a:gd name="T102" fmla="*/ 42 w 2905"/>
                <a:gd name="T103" fmla="*/ 2074 h 2682"/>
                <a:gd name="T104" fmla="*/ 101 w 2905"/>
                <a:gd name="T105" fmla="*/ 1574 h 2682"/>
                <a:gd name="T106" fmla="*/ 151 w 2905"/>
                <a:gd name="T107" fmla="*/ 1294 h 2682"/>
                <a:gd name="T108" fmla="*/ 212 w 2905"/>
                <a:gd name="T109" fmla="*/ 1077 h 2682"/>
                <a:gd name="T110" fmla="*/ 262 w 2905"/>
                <a:gd name="T111" fmla="*/ 950 h 2682"/>
                <a:gd name="T112" fmla="*/ 356 w 2905"/>
                <a:gd name="T113" fmla="*/ 736 h 2682"/>
                <a:gd name="T114" fmla="*/ 387 w 2905"/>
                <a:gd name="T115" fmla="*/ 634 h 2682"/>
                <a:gd name="T116" fmla="*/ 418 w 2905"/>
                <a:gd name="T117" fmla="*/ 456 h 2682"/>
                <a:gd name="T118" fmla="*/ 465 w 2905"/>
                <a:gd name="T119" fmla="*/ 9 h 2682"/>
                <a:gd name="T120" fmla="*/ 461 w 2905"/>
                <a:gd name="T121" fmla="*/ 0 h 2682"/>
                <a:gd name="T122" fmla="*/ 449 w 2905"/>
                <a:gd name="T123" fmla="*/ 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5" h="2682">
                  <a:moveTo>
                    <a:pt x="448" y="9"/>
                  </a:moveTo>
                  <a:lnTo>
                    <a:pt x="448" y="9"/>
                  </a:lnTo>
                  <a:lnTo>
                    <a:pt x="440" y="126"/>
                  </a:lnTo>
                  <a:lnTo>
                    <a:pt x="428" y="244"/>
                  </a:lnTo>
                  <a:lnTo>
                    <a:pt x="414" y="361"/>
                  </a:lnTo>
                  <a:lnTo>
                    <a:pt x="397" y="477"/>
                  </a:lnTo>
                  <a:lnTo>
                    <a:pt x="397" y="477"/>
                  </a:lnTo>
                  <a:lnTo>
                    <a:pt x="386" y="547"/>
                  </a:lnTo>
                  <a:lnTo>
                    <a:pt x="380" y="582"/>
                  </a:lnTo>
                  <a:lnTo>
                    <a:pt x="373" y="618"/>
                  </a:lnTo>
                  <a:lnTo>
                    <a:pt x="364" y="652"/>
                  </a:lnTo>
                  <a:lnTo>
                    <a:pt x="356" y="686"/>
                  </a:lnTo>
                  <a:lnTo>
                    <a:pt x="344" y="720"/>
                  </a:lnTo>
                  <a:lnTo>
                    <a:pt x="330" y="753"/>
                  </a:lnTo>
                  <a:lnTo>
                    <a:pt x="330" y="753"/>
                  </a:lnTo>
                  <a:lnTo>
                    <a:pt x="260" y="909"/>
                  </a:lnTo>
                  <a:lnTo>
                    <a:pt x="228" y="989"/>
                  </a:lnTo>
                  <a:lnTo>
                    <a:pt x="212" y="1029"/>
                  </a:lnTo>
                  <a:lnTo>
                    <a:pt x="198" y="1068"/>
                  </a:lnTo>
                  <a:lnTo>
                    <a:pt x="198" y="1068"/>
                  </a:lnTo>
                  <a:lnTo>
                    <a:pt x="179" y="1121"/>
                  </a:lnTo>
                  <a:lnTo>
                    <a:pt x="164" y="1173"/>
                  </a:lnTo>
                  <a:lnTo>
                    <a:pt x="150" y="1226"/>
                  </a:lnTo>
                  <a:lnTo>
                    <a:pt x="138" y="1279"/>
                  </a:lnTo>
                  <a:lnTo>
                    <a:pt x="126" y="1333"/>
                  </a:lnTo>
                  <a:lnTo>
                    <a:pt x="116" y="1387"/>
                  </a:lnTo>
                  <a:lnTo>
                    <a:pt x="107" y="1441"/>
                  </a:lnTo>
                  <a:lnTo>
                    <a:pt x="99" y="1494"/>
                  </a:lnTo>
                  <a:lnTo>
                    <a:pt x="99" y="1494"/>
                  </a:lnTo>
                  <a:lnTo>
                    <a:pt x="83" y="1602"/>
                  </a:lnTo>
                  <a:lnTo>
                    <a:pt x="69" y="1712"/>
                  </a:lnTo>
                  <a:lnTo>
                    <a:pt x="42" y="1929"/>
                  </a:lnTo>
                  <a:lnTo>
                    <a:pt x="42" y="1929"/>
                  </a:lnTo>
                  <a:lnTo>
                    <a:pt x="23" y="2087"/>
                  </a:lnTo>
                  <a:lnTo>
                    <a:pt x="16" y="2166"/>
                  </a:lnTo>
                  <a:lnTo>
                    <a:pt x="9" y="2246"/>
                  </a:lnTo>
                  <a:lnTo>
                    <a:pt x="3" y="2326"/>
                  </a:lnTo>
                  <a:lnTo>
                    <a:pt x="0" y="2405"/>
                  </a:lnTo>
                  <a:lnTo>
                    <a:pt x="0" y="2485"/>
                  </a:lnTo>
                  <a:lnTo>
                    <a:pt x="2" y="2524"/>
                  </a:lnTo>
                  <a:lnTo>
                    <a:pt x="3" y="2564"/>
                  </a:lnTo>
                  <a:lnTo>
                    <a:pt x="3" y="2564"/>
                  </a:lnTo>
                  <a:lnTo>
                    <a:pt x="5" y="2567"/>
                  </a:lnTo>
                  <a:lnTo>
                    <a:pt x="6" y="2570"/>
                  </a:lnTo>
                  <a:lnTo>
                    <a:pt x="9" y="2573"/>
                  </a:lnTo>
                  <a:lnTo>
                    <a:pt x="12" y="2573"/>
                  </a:lnTo>
                  <a:lnTo>
                    <a:pt x="12" y="2573"/>
                  </a:lnTo>
                  <a:lnTo>
                    <a:pt x="133" y="2573"/>
                  </a:lnTo>
                  <a:lnTo>
                    <a:pt x="252" y="2573"/>
                  </a:lnTo>
                  <a:lnTo>
                    <a:pt x="373" y="2574"/>
                  </a:lnTo>
                  <a:lnTo>
                    <a:pt x="494" y="2577"/>
                  </a:lnTo>
                  <a:lnTo>
                    <a:pt x="494" y="2577"/>
                  </a:lnTo>
                  <a:lnTo>
                    <a:pt x="580" y="2580"/>
                  </a:lnTo>
                  <a:lnTo>
                    <a:pt x="667" y="2584"/>
                  </a:lnTo>
                  <a:lnTo>
                    <a:pt x="755" y="2588"/>
                  </a:lnTo>
                  <a:lnTo>
                    <a:pt x="842" y="2595"/>
                  </a:lnTo>
                  <a:lnTo>
                    <a:pt x="842" y="2595"/>
                  </a:lnTo>
                  <a:lnTo>
                    <a:pt x="943" y="2605"/>
                  </a:lnTo>
                  <a:lnTo>
                    <a:pt x="1042" y="2614"/>
                  </a:lnTo>
                  <a:lnTo>
                    <a:pt x="1042" y="2614"/>
                  </a:lnTo>
                  <a:lnTo>
                    <a:pt x="1194" y="2625"/>
                  </a:lnTo>
                  <a:lnTo>
                    <a:pt x="1345" y="2637"/>
                  </a:lnTo>
                  <a:lnTo>
                    <a:pt x="1497" y="2645"/>
                  </a:lnTo>
                  <a:lnTo>
                    <a:pt x="1649" y="2654"/>
                  </a:lnTo>
                  <a:lnTo>
                    <a:pt x="1951" y="2666"/>
                  </a:lnTo>
                  <a:lnTo>
                    <a:pt x="2254" y="2678"/>
                  </a:lnTo>
                  <a:lnTo>
                    <a:pt x="2254" y="2678"/>
                  </a:lnTo>
                  <a:lnTo>
                    <a:pt x="2356" y="2681"/>
                  </a:lnTo>
                  <a:lnTo>
                    <a:pt x="2457" y="2682"/>
                  </a:lnTo>
                  <a:lnTo>
                    <a:pt x="2507" y="2682"/>
                  </a:lnTo>
                  <a:lnTo>
                    <a:pt x="2558" y="2679"/>
                  </a:lnTo>
                  <a:lnTo>
                    <a:pt x="2609" y="2676"/>
                  </a:lnTo>
                  <a:lnTo>
                    <a:pt x="2659" y="2671"/>
                  </a:lnTo>
                  <a:lnTo>
                    <a:pt x="2659" y="2671"/>
                  </a:lnTo>
                  <a:lnTo>
                    <a:pt x="2698" y="2664"/>
                  </a:lnTo>
                  <a:lnTo>
                    <a:pt x="2734" y="2655"/>
                  </a:lnTo>
                  <a:lnTo>
                    <a:pt x="2753" y="2649"/>
                  </a:lnTo>
                  <a:lnTo>
                    <a:pt x="2771" y="2642"/>
                  </a:lnTo>
                  <a:lnTo>
                    <a:pt x="2787" y="2635"/>
                  </a:lnTo>
                  <a:lnTo>
                    <a:pt x="2804" y="2627"/>
                  </a:lnTo>
                  <a:lnTo>
                    <a:pt x="2818" y="2617"/>
                  </a:lnTo>
                  <a:lnTo>
                    <a:pt x="2833" y="2605"/>
                  </a:lnTo>
                  <a:lnTo>
                    <a:pt x="2845" y="2593"/>
                  </a:lnTo>
                  <a:lnTo>
                    <a:pt x="2855" y="2578"/>
                  </a:lnTo>
                  <a:lnTo>
                    <a:pt x="2864" y="2561"/>
                  </a:lnTo>
                  <a:lnTo>
                    <a:pt x="2872" y="2544"/>
                  </a:lnTo>
                  <a:lnTo>
                    <a:pt x="2877" y="2526"/>
                  </a:lnTo>
                  <a:lnTo>
                    <a:pt x="2879" y="2505"/>
                  </a:lnTo>
                  <a:lnTo>
                    <a:pt x="2879" y="2505"/>
                  </a:lnTo>
                  <a:lnTo>
                    <a:pt x="2889" y="2371"/>
                  </a:lnTo>
                  <a:lnTo>
                    <a:pt x="2896" y="2237"/>
                  </a:lnTo>
                  <a:lnTo>
                    <a:pt x="2896" y="2237"/>
                  </a:lnTo>
                  <a:lnTo>
                    <a:pt x="2901" y="2144"/>
                  </a:lnTo>
                  <a:lnTo>
                    <a:pt x="2904" y="2050"/>
                  </a:lnTo>
                  <a:lnTo>
                    <a:pt x="2905" y="1956"/>
                  </a:lnTo>
                  <a:lnTo>
                    <a:pt x="2904" y="1862"/>
                  </a:lnTo>
                  <a:lnTo>
                    <a:pt x="2904" y="1862"/>
                  </a:lnTo>
                  <a:lnTo>
                    <a:pt x="2902" y="1820"/>
                  </a:lnTo>
                  <a:lnTo>
                    <a:pt x="2901" y="1776"/>
                  </a:lnTo>
                  <a:lnTo>
                    <a:pt x="2896" y="1733"/>
                  </a:lnTo>
                  <a:lnTo>
                    <a:pt x="2892" y="1691"/>
                  </a:lnTo>
                  <a:lnTo>
                    <a:pt x="2888" y="1649"/>
                  </a:lnTo>
                  <a:lnTo>
                    <a:pt x="2881" y="1607"/>
                  </a:lnTo>
                  <a:lnTo>
                    <a:pt x="2867" y="1521"/>
                  </a:lnTo>
                  <a:lnTo>
                    <a:pt x="2867" y="1521"/>
                  </a:lnTo>
                  <a:lnTo>
                    <a:pt x="2848" y="1421"/>
                  </a:lnTo>
                  <a:lnTo>
                    <a:pt x="2833" y="1320"/>
                  </a:lnTo>
                  <a:lnTo>
                    <a:pt x="2818" y="1219"/>
                  </a:lnTo>
                  <a:lnTo>
                    <a:pt x="2807" y="1117"/>
                  </a:lnTo>
                  <a:lnTo>
                    <a:pt x="2807" y="1117"/>
                  </a:lnTo>
                  <a:lnTo>
                    <a:pt x="2804" y="1094"/>
                  </a:lnTo>
                  <a:lnTo>
                    <a:pt x="2801" y="1073"/>
                  </a:lnTo>
                  <a:lnTo>
                    <a:pt x="2793" y="1029"/>
                  </a:lnTo>
                  <a:lnTo>
                    <a:pt x="2773" y="942"/>
                  </a:lnTo>
                  <a:lnTo>
                    <a:pt x="2773" y="942"/>
                  </a:lnTo>
                  <a:lnTo>
                    <a:pt x="2769" y="922"/>
                  </a:lnTo>
                  <a:lnTo>
                    <a:pt x="2769" y="922"/>
                  </a:lnTo>
                  <a:lnTo>
                    <a:pt x="2767" y="918"/>
                  </a:lnTo>
                  <a:lnTo>
                    <a:pt x="2764" y="916"/>
                  </a:lnTo>
                  <a:lnTo>
                    <a:pt x="2761" y="915"/>
                  </a:lnTo>
                  <a:lnTo>
                    <a:pt x="2759" y="916"/>
                  </a:lnTo>
                  <a:lnTo>
                    <a:pt x="2756" y="918"/>
                  </a:lnTo>
                  <a:lnTo>
                    <a:pt x="2753" y="919"/>
                  </a:lnTo>
                  <a:lnTo>
                    <a:pt x="2752" y="922"/>
                  </a:lnTo>
                  <a:lnTo>
                    <a:pt x="2752" y="926"/>
                  </a:lnTo>
                  <a:lnTo>
                    <a:pt x="2752" y="926"/>
                  </a:lnTo>
                  <a:lnTo>
                    <a:pt x="2761" y="970"/>
                  </a:lnTo>
                  <a:lnTo>
                    <a:pt x="2773" y="1016"/>
                  </a:lnTo>
                  <a:lnTo>
                    <a:pt x="2783" y="1060"/>
                  </a:lnTo>
                  <a:lnTo>
                    <a:pt x="2786" y="1080"/>
                  </a:lnTo>
                  <a:lnTo>
                    <a:pt x="2788" y="1100"/>
                  </a:lnTo>
                  <a:lnTo>
                    <a:pt x="2788" y="1100"/>
                  </a:lnTo>
                  <a:lnTo>
                    <a:pt x="2797" y="1181"/>
                  </a:lnTo>
                  <a:lnTo>
                    <a:pt x="2807" y="1262"/>
                  </a:lnTo>
                  <a:lnTo>
                    <a:pt x="2818" y="1342"/>
                  </a:lnTo>
                  <a:lnTo>
                    <a:pt x="2831" y="1422"/>
                  </a:lnTo>
                  <a:lnTo>
                    <a:pt x="2831" y="1422"/>
                  </a:lnTo>
                  <a:lnTo>
                    <a:pt x="2841" y="1476"/>
                  </a:lnTo>
                  <a:lnTo>
                    <a:pt x="2851" y="1530"/>
                  </a:lnTo>
                  <a:lnTo>
                    <a:pt x="2862" y="1584"/>
                  </a:lnTo>
                  <a:lnTo>
                    <a:pt x="2871" y="1637"/>
                  </a:lnTo>
                  <a:lnTo>
                    <a:pt x="2871" y="1637"/>
                  </a:lnTo>
                  <a:lnTo>
                    <a:pt x="2877" y="1679"/>
                  </a:lnTo>
                  <a:lnTo>
                    <a:pt x="2881" y="1720"/>
                  </a:lnTo>
                  <a:lnTo>
                    <a:pt x="2884" y="1763"/>
                  </a:lnTo>
                  <a:lnTo>
                    <a:pt x="2885" y="1804"/>
                  </a:lnTo>
                  <a:lnTo>
                    <a:pt x="2885" y="1804"/>
                  </a:lnTo>
                  <a:lnTo>
                    <a:pt x="2888" y="1898"/>
                  </a:lnTo>
                  <a:lnTo>
                    <a:pt x="2888" y="1992"/>
                  </a:lnTo>
                  <a:lnTo>
                    <a:pt x="2885" y="2087"/>
                  </a:lnTo>
                  <a:lnTo>
                    <a:pt x="2882" y="2181"/>
                  </a:lnTo>
                  <a:lnTo>
                    <a:pt x="2882" y="2181"/>
                  </a:lnTo>
                  <a:lnTo>
                    <a:pt x="2875" y="2328"/>
                  </a:lnTo>
                  <a:lnTo>
                    <a:pt x="2865" y="2476"/>
                  </a:lnTo>
                  <a:lnTo>
                    <a:pt x="2865" y="2476"/>
                  </a:lnTo>
                  <a:lnTo>
                    <a:pt x="2862" y="2496"/>
                  </a:lnTo>
                  <a:lnTo>
                    <a:pt x="2861" y="2514"/>
                  </a:lnTo>
                  <a:lnTo>
                    <a:pt x="2857" y="2532"/>
                  </a:lnTo>
                  <a:lnTo>
                    <a:pt x="2851" y="2549"/>
                  </a:lnTo>
                  <a:lnTo>
                    <a:pt x="2844" y="2564"/>
                  </a:lnTo>
                  <a:lnTo>
                    <a:pt x="2834" y="2578"/>
                  </a:lnTo>
                  <a:lnTo>
                    <a:pt x="2823" y="2593"/>
                  </a:lnTo>
                  <a:lnTo>
                    <a:pt x="2807" y="2605"/>
                  </a:lnTo>
                  <a:lnTo>
                    <a:pt x="2807" y="2605"/>
                  </a:lnTo>
                  <a:lnTo>
                    <a:pt x="2788" y="2618"/>
                  </a:lnTo>
                  <a:lnTo>
                    <a:pt x="2769" y="2628"/>
                  </a:lnTo>
                  <a:lnTo>
                    <a:pt x="2747" y="2635"/>
                  </a:lnTo>
                  <a:lnTo>
                    <a:pt x="2725" y="2642"/>
                  </a:lnTo>
                  <a:lnTo>
                    <a:pt x="2702" y="2647"/>
                  </a:lnTo>
                  <a:lnTo>
                    <a:pt x="2679" y="2651"/>
                  </a:lnTo>
                  <a:lnTo>
                    <a:pt x="2635" y="2657"/>
                  </a:lnTo>
                  <a:lnTo>
                    <a:pt x="2635" y="2657"/>
                  </a:lnTo>
                  <a:lnTo>
                    <a:pt x="2585" y="2661"/>
                  </a:lnTo>
                  <a:lnTo>
                    <a:pt x="2534" y="2664"/>
                  </a:lnTo>
                  <a:lnTo>
                    <a:pt x="2484" y="2665"/>
                  </a:lnTo>
                  <a:lnTo>
                    <a:pt x="2435" y="2665"/>
                  </a:lnTo>
                  <a:lnTo>
                    <a:pt x="2334" y="2664"/>
                  </a:lnTo>
                  <a:lnTo>
                    <a:pt x="2233" y="2659"/>
                  </a:lnTo>
                  <a:lnTo>
                    <a:pt x="2233" y="2659"/>
                  </a:lnTo>
                  <a:lnTo>
                    <a:pt x="1932" y="2648"/>
                  </a:lnTo>
                  <a:lnTo>
                    <a:pt x="1629" y="2635"/>
                  </a:lnTo>
                  <a:lnTo>
                    <a:pt x="1478" y="2627"/>
                  </a:lnTo>
                  <a:lnTo>
                    <a:pt x="1326" y="2618"/>
                  </a:lnTo>
                  <a:lnTo>
                    <a:pt x="1176" y="2608"/>
                  </a:lnTo>
                  <a:lnTo>
                    <a:pt x="1025" y="2595"/>
                  </a:lnTo>
                  <a:lnTo>
                    <a:pt x="1025" y="2595"/>
                  </a:lnTo>
                  <a:lnTo>
                    <a:pt x="924" y="2587"/>
                  </a:lnTo>
                  <a:lnTo>
                    <a:pt x="823" y="2577"/>
                  </a:lnTo>
                  <a:lnTo>
                    <a:pt x="823" y="2577"/>
                  </a:lnTo>
                  <a:lnTo>
                    <a:pt x="738" y="2570"/>
                  </a:lnTo>
                  <a:lnTo>
                    <a:pt x="651" y="2566"/>
                  </a:lnTo>
                  <a:lnTo>
                    <a:pt x="565" y="2563"/>
                  </a:lnTo>
                  <a:lnTo>
                    <a:pt x="478" y="2560"/>
                  </a:lnTo>
                  <a:lnTo>
                    <a:pt x="478" y="2560"/>
                  </a:lnTo>
                  <a:lnTo>
                    <a:pt x="361" y="2557"/>
                  </a:lnTo>
                  <a:lnTo>
                    <a:pt x="245" y="2556"/>
                  </a:lnTo>
                  <a:lnTo>
                    <a:pt x="128" y="2556"/>
                  </a:lnTo>
                  <a:lnTo>
                    <a:pt x="12" y="2556"/>
                  </a:lnTo>
                  <a:lnTo>
                    <a:pt x="12" y="2556"/>
                  </a:lnTo>
                  <a:lnTo>
                    <a:pt x="20" y="2564"/>
                  </a:lnTo>
                  <a:lnTo>
                    <a:pt x="20" y="2564"/>
                  </a:lnTo>
                  <a:lnTo>
                    <a:pt x="19" y="2523"/>
                  </a:lnTo>
                  <a:lnTo>
                    <a:pt x="18" y="2483"/>
                  </a:lnTo>
                  <a:lnTo>
                    <a:pt x="18" y="2401"/>
                  </a:lnTo>
                  <a:lnTo>
                    <a:pt x="20" y="2318"/>
                  </a:lnTo>
                  <a:lnTo>
                    <a:pt x="26" y="2237"/>
                  </a:lnTo>
                  <a:lnTo>
                    <a:pt x="33" y="2155"/>
                  </a:lnTo>
                  <a:lnTo>
                    <a:pt x="42" y="2074"/>
                  </a:lnTo>
                  <a:lnTo>
                    <a:pt x="60" y="1912"/>
                  </a:lnTo>
                  <a:lnTo>
                    <a:pt x="60" y="1912"/>
                  </a:lnTo>
                  <a:lnTo>
                    <a:pt x="87" y="1686"/>
                  </a:lnTo>
                  <a:lnTo>
                    <a:pt x="101" y="1574"/>
                  </a:lnTo>
                  <a:lnTo>
                    <a:pt x="118" y="1462"/>
                  </a:lnTo>
                  <a:lnTo>
                    <a:pt x="128" y="1406"/>
                  </a:lnTo>
                  <a:lnTo>
                    <a:pt x="140" y="1350"/>
                  </a:lnTo>
                  <a:lnTo>
                    <a:pt x="151" y="1294"/>
                  </a:lnTo>
                  <a:lnTo>
                    <a:pt x="165" y="1240"/>
                  </a:lnTo>
                  <a:lnTo>
                    <a:pt x="179" y="1185"/>
                  </a:lnTo>
                  <a:lnTo>
                    <a:pt x="195" y="1131"/>
                  </a:lnTo>
                  <a:lnTo>
                    <a:pt x="212" y="1077"/>
                  </a:lnTo>
                  <a:lnTo>
                    <a:pt x="232" y="1023"/>
                  </a:lnTo>
                  <a:lnTo>
                    <a:pt x="232" y="1023"/>
                  </a:lnTo>
                  <a:lnTo>
                    <a:pt x="246" y="987"/>
                  </a:lnTo>
                  <a:lnTo>
                    <a:pt x="262" y="950"/>
                  </a:lnTo>
                  <a:lnTo>
                    <a:pt x="293" y="879"/>
                  </a:lnTo>
                  <a:lnTo>
                    <a:pt x="326" y="808"/>
                  </a:lnTo>
                  <a:lnTo>
                    <a:pt x="341" y="773"/>
                  </a:lnTo>
                  <a:lnTo>
                    <a:pt x="356" y="736"/>
                  </a:lnTo>
                  <a:lnTo>
                    <a:pt x="356" y="736"/>
                  </a:lnTo>
                  <a:lnTo>
                    <a:pt x="367" y="702"/>
                  </a:lnTo>
                  <a:lnTo>
                    <a:pt x="377" y="668"/>
                  </a:lnTo>
                  <a:lnTo>
                    <a:pt x="387" y="634"/>
                  </a:lnTo>
                  <a:lnTo>
                    <a:pt x="394" y="598"/>
                  </a:lnTo>
                  <a:lnTo>
                    <a:pt x="407" y="527"/>
                  </a:lnTo>
                  <a:lnTo>
                    <a:pt x="418" y="456"/>
                  </a:lnTo>
                  <a:lnTo>
                    <a:pt x="418" y="456"/>
                  </a:lnTo>
                  <a:lnTo>
                    <a:pt x="434" y="344"/>
                  </a:lnTo>
                  <a:lnTo>
                    <a:pt x="447" y="233"/>
                  </a:lnTo>
                  <a:lnTo>
                    <a:pt x="457" y="121"/>
                  </a:lnTo>
                  <a:lnTo>
                    <a:pt x="465" y="9"/>
                  </a:lnTo>
                  <a:lnTo>
                    <a:pt x="465" y="9"/>
                  </a:lnTo>
                  <a:lnTo>
                    <a:pt x="465" y="4"/>
                  </a:lnTo>
                  <a:lnTo>
                    <a:pt x="464" y="3"/>
                  </a:lnTo>
                  <a:lnTo>
                    <a:pt x="461" y="0"/>
                  </a:lnTo>
                  <a:lnTo>
                    <a:pt x="458" y="0"/>
                  </a:lnTo>
                  <a:lnTo>
                    <a:pt x="454" y="1"/>
                  </a:lnTo>
                  <a:lnTo>
                    <a:pt x="451" y="3"/>
                  </a:lnTo>
                  <a:lnTo>
                    <a:pt x="449" y="4"/>
                  </a:lnTo>
                  <a:lnTo>
                    <a:pt x="448" y="9"/>
                  </a:lnTo>
                  <a:lnTo>
                    <a:pt x="44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8" name="Freeform 265">
              <a:extLst>
                <a:ext uri="{FF2B5EF4-FFF2-40B4-BE49-F238E27FC236}">
                  <a16:creationId xmlns:a16="http://schemas.microsoft.com/office/drawing/2014/main" id="{72DE449D-4206-D069-ABFC-EBB588F8B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595688"/>
              <a:ext cx="1341438" cy="2838450"/>
            </a:xfrm>
            <a:custGeom>
              <a:avLst/>
              <a:gdLst>
                <a:gd name="T0" fmla="*/ 99 w 2535"/>
                <a:gd name="T1" fmla="*/ 1007 h 5364"/>
                <a:gd name="T2" fmla="*/ 216 w 2535"/>
                <a:gd name="T3" fmla="*/ 1666 h 5364"/>
                <a:gd name="T4" fmla="*/ 334 w 2535"/>
                <a:gd name="T5" fmla="*/ 2832 h 5364"/>
                <a:gd name="T6" fmla="*/ 362 w 2535"/>
                <a:gd name="T7" fmla="*/ 3472 h 5364"/>
                <a:gd name="T8" fmla="*/ 503 w 2535"/>
                <a:gd name="T9" fmla="*/ 4533 h 5364"/>
                <a:gd name="T10" fmla="*/ 639 w 2535"/>
                <a:gd name="T11" fmla="*/ 5358 h 5364"/>
                <a:gd name="T12" fmla="*/ 756 w 2535"/>
                <a:gd name="T13" fmla="*/ 5325 h 5364"/>
                <a:gd name="T14" fmla="*/ 1013 w 2535"/>
                <a:gd name="T15" fmla="*/ 5321 h 5364"/>
                <a:gd name="T16" fmla="*/ 1246 w 2535"/>
                <a:gd name="T17" fmla="*/ 5308 h 5364"/>
                <a:gd name="T18" fmla="*/ 1324 w 2535"/>
                <a:gd name="T19" fmla="*/ 5205 h 5364"/>
                <a:gd name="T20" fmla="*/ 1313 w 2535"/>
                <a:gd name="T21" fmla="*/ 4966 h 5364"/>
                <a:gd name="T22" fmla="*/ 1246 w 2535"/>
                <a:gd name="T23" fmla="*/ 4419 h 5364"/>
                <a:gd name="T24" fmla="*/ 1245 w 2535"/>
                <a:gd name="T25" fmla="*/ 3244 h 5364"/>
                <a:gd name="T26" fmla="*/ 1262 w 2535"/>
                <a:gd name="T27" fmla="*/ 1926 h 5364"/>
                <a:gd name="T28" fmla="*/ 1324 w 2535"/>
                <a:gd name="T29" fmla="*/ 700 h 5364"/>
                <a:gd name="T30" fmla="*/ 1452 w 2535"/>
                <a:gd name="T31" fmla="*/ 1193 h 5364"/>
                <a:gd name="T32" fmla="*/ 1562 w 2535"/>
                <a:gd name="T33" fmla="*/ 1900 h 5364"/>
                <a:gd name="T34" fmla="*/ 1600 w 2535"/>
                <a:gd name="T35" fmla="*/ 2724 h 5364"/>
                <a:gd name="T36" fmla="*/ 1546 w 2535"/>
                <a:gd name="T37" fmla="*/ 3098 h 5364"/>
                <a:gd name="T38" fmla="*/ 1417 w 2535"/>
                <a:gd name="T39" fmla="*/ 3554 h 5364"/>
                <a:gd name="T40" fmla="*/ 1312 w 2535"/>
                <a:gd name="T41" fmla="*/ 4256 h 5364"/>
                <a:gd name="T42" fmla="*/ 1376 w 2535"/>
                <a:gd name="T43" fmla="*/ 4347 h 5364"/>
                <a:gd name="T44" fmla="*/ 1520 w 2535"/>
                <a:gd name="T45" fmla="*/ 4448 h 5364"/>
                <a:gd name="T46" fmla="*/ 1728 w 2535"/>
                <a:gd name="T47" fmla="*/ 4426 h 5364"/>
                <a:gd name="T48" fmla="*/ 1945 w 2535"/>
                <a:gd name="T49" fmla="*/ 4315 h 5364"/>
                <a:gd name="T50" fmla="*/ 2028 w 2535"/>
                <a:gd name="T51" fmla="*/ 4172 h 5364"/>
                <a:gd name="T52" fmla="*/ 2244 w 2535"/>
                <a:gd name="T53" fmla="*/ 3480 h 5364"/>
                <a:gd name="T54" fmla="*/ 2434 w 2535"/>
                <a:gd name="T55" fmla="*/ 2869 h 5364"/>
                <a:gd name="T56" fmla="*/ 2518 w 2535"/>
                <a:gd name="T57" fmla="*/ 2349 h 5364"/>
                <a:gd name="T58" fmla="*/ 2518 w 2535"/>
                <a:gd name="T59" fmla="*/ 1775 h 5364"/>
                <a:gd name="T60" fmla="*/ 2535 w 2535"/>
                <a:gd name="T61" fmla="*/ 106 h 5364"/>
                <a:gd name="T62" fmla="*/ 2518 w 2535"/>
                <a:gd name="T63" fmla="*/ 106 h 5364"/>
                <a:gd name="T64" fmla="*/ 2502 w 2535"/>
                <a:gd name="T65" fmla="*/ 1871 h 5364"/>
                <a:gd name="T66" fmla="*/ 2483 w 2535"/>
                <a:gd name="T67" fmla="*/ 2520 h 5364"/>
                <a:gd name="T68" fmla="*/ 2366 w 2535"/>
                <a:gd name="T69" fmla="*/ 3058 h 5364"/>
                <a:gd name="T70" fmla="*/ 2140 w 2535"/>
                <a:gd name="T71" fmla="*/ 3766 h 5364"/>
                <a:gd name="T72" fmla="*/ 1968 w 2535"/>
                <a:gd name="T73" fmla="*/ 4263 h 5364"/>
                <a:gd name="T74" fmla="*/ 1813 w 2535"/>
                <a:gd name="T75" fmla="*/ 4379 h 5364"/>
                <a:gd name="T76" fmla="*/ 1565 w 2535"/>
                <a:gd name="T77" fmla="*/ 4435 h 5364"/>
                <a:gd name="T78" fmla="*/ 1420 w 2535"/>
                <a:gd name="T79" fmla="*/ 4367 h 5364"/>
                <a:gd name="T80" fmla="*/ 1327 w 2535"/>
                <a:gd name="T81" fmla="*/ 4266 h 5364"/>
                <a:gd name="T82" fmla="*/ 1421 w 2535"/>
                <a:gd name="T83" fmla="*/ 3653 h 5364"/>
                <a:gd name="T84" fmla="*/ 1508 w 2535"/>
                <a:gd name="T85" fmla="*/ 3287 h 5364"/>
                <a:gd name="T86" fmla="*/ 1609 w 2535"/>
                <a:gd name="T87" fmla="*/ 2859 h 5364"/>
                <a:gd name="T88" fmla="*/ 1604 w 2535"/>
                <a:gd name="T89" fmla="*/ 2220 h 5364"/>
                <a:gd name="T90" fmla="*/ 1511 w 2535"/>
                <a:gd name="T91" fmla="*/ 1400 h 5364"/>
                <a:gd name="T92" fmla="*/ 1329 w 2535"/>
                <a:gd name="T93" fmla="*/ 632 h 5364"/>
                <a:gd name="T94" fmla="*/ 1312 w 2535"/>
                <a:gd name="T95" fmla="*/ 633 h 5364"/>
                <a:gd name="T96" fmla="*/ 1246 w 2535"/>
                <a:gd name="T97" fmla="*/ 2129 h 5364"/>
                <a:gd name="T98" fmla="*/ 1229 w 2535"/>
                <a:gd name="T99" fmla="*/ 3455 h 5364"/>
                <a:gd name="T100" fmla="*/ 1236 w 2535"/>
                <a:gd name="T101" fmla="*/ 4582 h 5364"/>
                <a:gd name="T102" fmla="*/ 1310 w 2535"/>
                <a:gd name="T103" fmla="*/ 5081 h 5364"/>
                <a:gd name="T104" fmla="*/ 1279 w 2535"/>
                <a:gd name="T105" fmla="*/ 5263 h 5364"/>
                <a:gd name="T106" fmla="*/ 1175 w 2535"/>
                <a:gd name="T107" fmla="*/ 5307 h 5364"/>
                <a:gd name="T108" fmla="*/ 857 w 2535"/>
                <a:gd name="T109" fmla="*/ 5296 h 5364"/>
                <a:gd name="T110" fmla="*/ 644 w 2535"/>
                <a:gd name="T111" fmla="*/ 5348 h 5364"/>
                <a:gd name="T112" fmla="*/ 479 w 2535"/>
                <a:gd name="T113" fmla="*/ 4283 h 5364"/>
                <a:gd name="T114" fmla="*/ 365 w 2535"/>
                <a:gd name="T115" fmla="*/ 3276 h 5364"/>
                <a:gd name="T116" fmla="*/ 344 w 2535"/>
                <a:gd name="T117" fmla="*/ 2717 h 5364"/>
                <a:gd name="T118" fmla="*/ 234 w 2535"/>
                <a:gd name="T119" fmla="*/ 1669 h 5364"/>
                <a:gd name="T120" fmla="*/ 109 w 2535"/>
                <a:gd name="T121" fmla="*/ 951 h 5364"/>
                <a:gd name="T122" fmla="*/ 21 w 2535"/>
                <a:gd name="T123" fmla="*/ 65 h 5364"/>
                <a:gd name="T124" fmla="*/ 1 w 2535"/>
                <a:gd name="T125" fmla="*/ 4 h 5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5" h="5364">
                  <a:moveTo>
                    <a:pt x="0" y="8"/>
                  </a:moveTo>
                  <a:lnTo>
                    <a:pt x="0" y="8"/>
                  </a:lnTo>
                  <a:lnTo>
                    <a:pt x="10" y="150"/>
                  </a:lnTo>
                  <a:lnTo>
                    <a:pt x="20" y="294"/>
                  </a:lnTo>
                  <a:lnTo>
                    <a:pt x="33" y="437"/>
                  </a:lnTo>
                  <a:lnTo>
                    <a:pt x="45" y="579"/>
                  </a:lnTo>
                  <a:lnTo>
                    <a:pt x="61" y="723"/>
                  </a:lnTo>
                  <a:lnTo>
                    <a:pt x="80" y="865"/>
                  </a:lnTo>
                  <a:lnTo>
                    <a:pt x="99" y="1007"/>
                  </a:lnTo>
                  <a:lnTo>
                    <a:pt x="122" y="1149"/>
                  </a:lnTo>
                  <a:lnTo>
                    <a:pt x="122" y="1149"/>
                  </a:lnTo>
                  <a:lnTo>
                    <a:pt x="136" y="1230"/>
                  </a:lnTo>
                  <a:lnTo>
                    <a:pt x="153" y="1312"/>
                  </a:lnTo>
                  <a:lnTo>
                    <a:pt x="169" y="1393"/>
                  </a:lnTo>
                  <a:lnTo>
                    <a:pt x="185" y="1476"/>
                  </a:lnTo>
                  <a:lnTo>
                    <a:pt x="185" y="1476"/>
                  </a:lnTo>
                  <a:lnTo>
                    <a:pt x="202" y="1571"/>
                  </a:lnTo>
                  <a:lnTo>
                    <a:pt x="216" y="1666"/>
                  </a:lnTo>
                  <a:lnTo>
                    <a:pt x="230" y="1761"/>
                  </a:lnTo>
                  <a:lnTo>
                    <a:pt x="243" y="1856"/>
                  </a:lnTo>
                  <a:lnTo>
                    <a:pt x="243" y="1856"/>
                  </a:lnTo>
                  <a:lnTo>
                    <a:pt x="267" y="2058"/>
                  </a:lnTo>
                  <a:lnTo>
                    <a:pt x="290" y="2260"/>
                  </a:lnTo>
                  <a:lnTo>
                    <a:pt x="308" y="2463"/>
                  </a:lnTo>
                  <a:lnTo>
                    <a:pt x="324" y="2666"/>
                  </a:lnTo>
                  <a:lnTo>
                    <a:pt x="324" y="2666"/>
                  </a:lnTo>
                  <a:lnTo>
                    <a:pt x="334" y="2832"/>
                  </a:lnTo>
                  <a:lnTo>
                    <a:pt x="337" y="2916"/>
                  </a:lnTo>
                  <a:lnTo>
                    <a:pt x="340" y="2999"/>
                  </a:lnTo>
                  <a:lnTo>
                    <a:pt x="340" y="2999"/>
                  </a:lnTo>
                  <a:lnTo>
                    <a:pt x="342" y="3142"/>
                  </a:lnTo>
                  <a:lnTo>
                    <a:pt x="345" y="3213"/>
                  </a:lnTo>
                  <a:lnTo>
                    <a:pt x="348" y="3284"/>
                  </a:lnTo>
                  <a:lnTo>
                    <a:pt x="348" y="3284"/>
                  </a:lnTo>
                  <a:lnTo>
                    <a:pt x="355" y="3378"/>
                  </a:lnTo>
                  <a:lnTo>
                    <a:pt x="362" y="3472"/>
                  </a:lnTo>
                  <a:lnTo>
                    <a:pt x="371" y="3565"/>
                  </a:lnTo>
                  <a:lnTo>
                    <a:pt x="381" y="3659"/>
                  </a:lnTo>
                  <a:lnTo>
                    <a:pt x="402" y="3847"/>
                  </a:lnTo>
                  <a:lnTo>
                    <a:pt x="426" y="4033"/>
                  </a:lnTo>
                  <a:lnTo>
                    <a:pt x="426" y="4033"/>
                  </a:lnTo>
                  <a:lnTo>
                    <a:pt x="446" y="4176"/>
                  </a:lnTo>
                  <a:lnTo>
                    <a:pt x="466" y="4320"/>
                  </a:lnTo>
                  <a:lnTo>
                    <a:pt x="490" y="4462"/>
                  </a:lnTo>
                  <a:lnTo>
                    <a:pt x="503" y="4533"/>
                  </a:lnTo>
                  <a:lnTo>
                    <a:pt x="517" y="4604"/>
                  </a:lnTo>
                  <a:lnTo>
                    <a:pt x="517" y="4604"/>
                  </a:lnTo>
                  <a:lnTo>
                    <a:pt x="533" y="4686"/>
                  </a:lnTo>
                  <a:lnTo>
                    <a:pt x="547" y="4769"/>
                  </a:lnTo>
                  <a:lnTo>
                    <a:pt x="576" y="4933"/>
                  </a:lnTo>
                  <a:lnTo>
                    <a:pt x="601" y="5098"/>
                  </a:lnTo>
                  <a:lnTo>
                    <a:pt x="627" y="5263"/>
                  </a:lnTo>
                  <a:lnTo>
                    <a:pt x="627" y="5263"/>
                  </a:lnTo>
                  <a:lnTo>
                    <a:pt x="639" y="5358"/>
                  </a:lnTo>
                  <a:lnTo>
                    <a:pt x="639" y="5358"/>
                  </a:lnTo>
                  <a:lnTo>
                    <a:pt x="642" y="5361"/>
                  </a:lnTo>
                  <a:lnTo>
                    <a:pt x="645" y="5362"/>
                  </a:lnTo>
                  <a:lnTo>
                    <a:pt x="649" y="5364"/>
                  </a:lnTo>
                  <a:lnTo>
                    <a:pt x="652" y="5362"/>
                  </a:lnTo>
                  <a:lnTo>
                    <a:pt x="652" y="5362"/>
                  </a:lnTo>
                  <a:lnTo>
                    <a:pt x="686" y="5348"/>
                  </a:lnTo>
                  <a:lnTo>
                    <a:pt x="720" y="5335"/>
                  </a:lnTo>
                  <a:lnTo>
                    <a:pt x="756" y="5325"/>
                  </a:lnTo>
                  <a:lnTo>
                    <a:pt x="793" y="5318"/>
                  </a:lnTo>
                  <a:lnTo>
                    <a:pt x="793" y="5318"/>
                  </a:lnTo>
                  <a:lnTo>
                    <a:pt x="820" y="5314"/>
                  </a:lnTo>
                  <a:lnTo>
                    <a:pt x="847" y="5313"/>
                  </a:lnTo>
                  <a:lnTo>
                    <a:pt x="875" y="5313"/>
                  </a:lnTo>
                  <a:lnTo>
                    <a:pt x="902" y="5314"/>
                  </a:lnTo>
                  <a:lnTo>
                    <a:pt x="958" y="5317"/>
                  </a:lnTo>
                  <a:lnTo>
                    <a:pt x="1013" y="5321"/>
                  </a:lnTo>
                  <a:lnTo>
                    <a:pt x="1013" y="5321"/>
                  </a:lnTo>
                  <a:lnTo>
                    <a:pt x="1060" y="5324"/>
                  </a:lnTo>
                  <a:lnTo>
                    <a:pt x="1107" y="5325"/>
                  </a:lnTo>
                  <a:lnTo>
                    <a:pt x="1155" y="5324"/>
                  </a:lnTo>
                  <a:lnTo>
                    <a:pt x="1178" y="5323"/>
                  </a:lnTo>
                  <a:lnTo>
                    <a:pt x="1201" y="5320"/>
                  </a:lnTo>
                  <a:lnTo>
                    <a:pt x="1201" y="5320"/>
                  </a:lnTo>
                  <a:lnTo>
                    <a:pt x="1216" y="5317"/>
                  </a:lnTo>
                  <a:lnTo>
                    <a:pt x="1232" y="5313"/>
                  </a:lnTo>
                  <a:lnTo>
                    <a:pt x="1246" y="5308"/>
                  </a:lnTo>
                  <a:lnTo>
                    <a:pt x="1259" y="5301"/>
                  </a:lnTo>
                  <a:lnTo>
                    <a:pt x="1272" y="5294"/>
                  </a:lnTo>
                  <a:lnTo>
                    <a:pt x="1283" y="5284"/>
                  </a:lnTo>
                  <a:lnTo>
                    <a:pt x="1293" y="5273"/>
                  </a:lnTo>
                  <a:lnTo>
                    <a:pt x="1303" y="5260"/>
                  </a:lnTo>
                  <a:lnTo>
                    <a:pt x="1303" y="5260"/>
                  </a:lnTo>
                  <a:lnTo>
                    <a:pt x="1313" y="5243"/>
                  </a:lnTo>
                  <a:lnTo>
                    <a:pt x="1320" y="5225"/>
                  </a:lnTo>
                  <a:lnTo>
                    <a:pt x="1324" y="5205"/>
                  </a:lnTo>
                  <a:lnTo>
                    <a:pt x="1327" y="5183"/>
                  </a:lnTo>
                  <a:lnTo>
                    <a:pt x="1329" y="5163"/>
                  </a:lnTo>
                  <a:lnTo>
                    <a:pt x="1329" y="5142"/>
                  </a:lnTo>
                  <a:lnTo>
                    <a:pt x="1329" y="5102"/>
                  </a:lnTo>
                  <a:lnTo>
                    <a:pt x="1329" y="5102"/>
                  </a:lnTo>
                  <a:lnTo>
                    <a:pt x="1326" y="5068"/>
                  </a:lnTo>
                  <a:lnTo>
                    <a:pt x="1323" y="5034"/>
                  </a:lnTo>
                  <a:lnTo>
                    <a:pt x="1313" y="4966"/>
                  </a:lnTo>
                  <a:lnTo>
                    <a:pt x="1313" y="4966"/>
                  </a:lnTo>
                  <a:lnTo>
                    <a:pt x="1299" y="4875"/>
                  </a:lnTo>
                  <a:lnTo>
                    <a:pt x="1283" y="4784"/>
                  </a:lnTo>
                  <a:lnTo>
                    <a:pt x="1269" y="4692"/>
                  </a:lnTo>
                  <a:lnTo>
                    <a:pt x="1256" y="4601"/>
                  </a:lnTo>
                  <a:lnTo>
                    <a:pt x="1256" y="4601"/>
                  </a:lnTo>
                  <a:lnTo>
                    <a:pt x="1252" y="4571"/>
                  </a:lnTo>
                  <a:lnTo>
                    <a:pt x="1249" y="4540"/>
                  </a:lnTo>
                  <a:lnTo>
                    <a:pt x="1246" y="4479"/>
                  </a:lnTo>
                  <a:lnTo>
                    <a:pt x="1246" y="4419"/>
                  </a:lnTo>
                  <a:lnTo>
                    <a:pt x="1246" y="4357"/>
                  </a:lnTo>
                  <a:lnTo>
                    <a:pt x="1246" y="4357"/>
                  </a:lnTo>
                  <a:lnTo>
                    <a:pt x="1249" y="3999"/>
                  </a:lnTo>
                  <a:lnTo>
                    <a:pt x="1249" y="3999"/>
                  </a:lnTo>
                  <a:lnTo>
                    <a:pt x="1248" y="3810"/>
                  </a:lnTo>
                  <a:lnTo>
                    <a:pt x="1246" y="3621"/>
                  </a:lnTo>
                  <a:lnTo>
                    <a:pt x="1245" y="3433"/>
                  </a:lnTo>
                  <a:lnTo>
                    <a:pt x="1245" y="3244"/>
                  </a:lnTo>
                  <a:lnTo>
                    <a:pt x="1245" y="3244"/>
                  </a:lnTo>
                  <a:lnTo>
                    <a:pt x="1248" y="3041"/>
                  </a:lnTo>
                  <a:lnTo>
                    <a:pt x="1252" y="2839"/>
                  </a:lnTo>
                  <a:lnTo>
                    <a:pt x="1256" y="2638"/>
                  </a:lnTo>
                  <a:lnTo>
                    <a:pt x="1260" y="2435"/>
                  </a:lnTo>
                  <a:lnTo>
                    <a:pt x="1260" y="2435"/>
                  </a:lnTo>
                  <a:lnTo>
                    <a:pt x="1262" y="2290"/>
                  </a:lnTo>
                  <a:lnTo>
                    <a:pt x="1262" y="2145"/>
                  </a:lnTo>
                  <a:lnTo>
                    <a:pt x="1262" y="1998"/>
                  </a:lnTo>
                  <a:lnTo>
                    <a:pt x="1262" y="1926"/>
                  </a:lnTo>
                  <a:lnTo>
                    <a:pt x="1263" y="1854"/>
                  </a:lnTo>
                  <a:lnTo>
                    <a:pt x="1263" y="1854"/>
                  </a:lnTo>
                  <a:lnTo>
                    <a:pt x="1269" y="1709"/>
                  </a:lnTo>
                  <a:lnTo>
                    <a:pt x="1273" y="1565"/>
                  </a:lnTo>
                  <a:lnTo>
                    <a:pt x="1280" y="1420"/>
                  </a:lnTo>
                  <a:lnTo>
                    <a:pt x="1289" y="1277"/>
                  </a:lnTo>
                  <a:lnTo>
                    <a:pt x="1306" y="988"/>
                  </a:lnTo>
                  <a:lnTo>
                    <a:pt x="1324" y="700"/>
                  </a:lnTo>
                  <a:lnTo>
                    <a:pt x="1324" y="700"/>
                  </a:lnTo>
                  <a:lnTo>
                    <a:pt x="1329" y="633"/>
                  </a:lnTo>
                  <a:lnTo>
                    <a:pt x="1329" y="633"/>
                  </a:lnTo>
                  <a:lnTo>
                    <a:pt x="1312" y="636"/>
                  </a:lnTo>
                  <a:lnTo>
                    <a:pt x="1312" y="636"/>
                  </a:lnTo>
                  <a:lnTo>
                    <a:pt x="1350" y="774"/>
                  </a:lnTo>
                  <a:lnTo>
                    <a:pt x="1387" y="913"/>
                  </a:lnTo>
                  <a:lnTo>
                    <a:pt x="1421" y="1052"/>
                  </a:lnTo>
                  <a:lnTo>
                    <a:pt x="1452" y="1193"/>
                  </a:lnTo>
                  <a:lnTo>
                    <a:pt x="1452" y="1193"/>
                  </a:lnTo>
                  <a:lnTo>
                    <a:pt x="1472" y="1281"/>
                  </a:lnTo>
                  <a:lnTo>
                    <a:pt x="1489" y="1369"/>
                  </a:lnTo>
                  <a:lnTo>
                    <a:pt x="1505" y="1457"/>
                  </a:lnTo>
                  <a:lnTo>
                    <a:pt x="1518" y="1545"/>
                  </a:lnTo>
                  <a:lnTo>
                    <a:pt x="1530" y="1633"/>
                  </a:lnTo>
                  <a:lnTo>
                    <a:pt x="1542" y="1723"/>
                  </a:lnTo>
                  <a:lnTo>
                    <a:pt x="1553" y="1812"/>
                  </a:lnTo>
                  <a:lnTo>
                    <a:pt x="1562" y="1900"/>
                  </a:lnTo>
                  <a:lnTo>
                    <a:pt x="1562" y="1900"/>
                  </a:lnTo>
                  <a:lnTo>
                    <a:pt x="1577" y="2089"/>
                  </a:lnTo>
                  <a:lnTo>
                    <a:pt x="1584" y="2183"/>
                  </a:lnTo>
                  <a:lnTo>
                    <a:pt x="1590" y="2277"/>
                  </a:lnTo>
                  <a:lnTo>
                    <a:pt x="1596" y="2371"/>
                  </a:lnTo>
                  <a:lnTo>
                    <a:pt x="1599" y="2466"/>
                  </a:lnTo>
                  <a:lnTo>
                    <a:pt x="1600" y="2560"/>
                  </a:lnTo>
                  <a:lnTo>
                    <a:pt x="1600" y="2653"/>
                  </a:lnTo>
                  <a:lnTo>
                    <a:pt x="1600" y="2653"/>
                  </a:lnTo>
                  <a:lnTo>
                    <a:pt x="1600" y="2724"/>
                  </a:lnTo>
                  <a:lnTo>
                    <a:pt x="1597" y="2794"/>
                  </a:lnTo>
                  <a:lnTo>
                    <a:pt x="1594" y="2829"/>
                  </a:lnTo>
                  <a:lnTo>
                    <a:pt x="1592" y="2865"/>
                  </a:lnTo>
                  <a:lnTo>
                    <a:pt x="1587" y="2899"/>
                  </a:lnTo>
                  <a:lnTo>
                    <a:pt x="1583" y="2935"/>
                  </a:lnTo>
                  <a:lnTo>
                    <a:pt x="1583" y="2935"/>
                  </a:lnTo>
                  <a:lnTo>
                    <a:pt x="1572" y="2989"/>
                  </a:lnTo>
                  <a:lnTo>
                    <a:pt x="1560" y="3044"/>
                  </a:lnTo>
                  <a:lnTo>
                    <a:pt x="1546" y="3098"/>
                  </a:lnTo>
                  <a:lnTo>
                    <a:pt x="1530" y="3152"/>
                  </a:lnTo>
                  <a:lnTo>
                    <a:pt x="1498" y="3258"/>
                  </a:lnTo>
                  <a:lnTo>
                    <a:pt x="1465" y="3365"/>
                  </a:lnTo>
                  <a:lnTo>
                    <a:pt x="1465" y="3365"/>
                  </a:lnTo>
                  <a:lnTo>
                    <a:pt x="1452" y="3412"/>
                  </a:lnTo>
                  <a:lnTo>
                    <a:pt x="1439" y="3459"/>
                  </a:lnTo>
                  <a:lnTo>
                    <a:pt x="1428" y="3506"/>
                  </a:lnTo>
                  <a:lnTo>
                    <a:pt x="1417" y="3554"/>
                  </a:lnTo>
                  <a:lnTo>
                    <a:pt x="1417" y="3554"/>
                  </a:lnTo>
                  <a:lnTo>
                    <a:pt x="1411" y="3589"/>
                  </a:lnTo>
                  <a:lnTo>
                    <a:pt x="1407" y="3625"/>
                  </a:lnTo>
                  <a:lnTo>
                    <a:pt x="1400" y="3696"/>
                  </a:lnTo>
                  <a:lnTo>
                    <a:pt x="1400" y="3696"/>
                  </a:lnTo>
                  <a:lnTo>
                    <a:pt x="1388" y="3780"/>
                  </a:lnTo>
                  <a:lnTo>
                    <a:pt x="1376" y="3862"/>
                  </a:lnTo>
                  <a:lnTo>
                    <a:pt x="1350" y="4030"/>
                  </a:lnTo>
                  <a:lnTo>
                    <a:pt x="1350" y="4030"/>
                  </a:lnTo>
                  <a:lnTo>
                    <a:pt x="1312" y="4256"/>
                  </a:lnTo>
                  <a:lnTo>
                    <a:pt x="1312" y="4256"/>
                  </a:lnTo>
                  <a:lnTo>
                    <a:pt x="1312" y="4261"/>
                  </a:lnTo>
                  <a:lnTo>
                    <a:pt x="1312" y="4266"/>
                  </a:lnTo>
                  <a:lnTo>
                    <a:pt x="1316" y="4274"/>
                  </a:lnTo>
                  <a:lnTo>
                    <a:pt x="1322" y="4283"/>
                  </a:lnTo>
                  <a:lnTo>
                    <a:pt x="1329" y="4291"/>
                  </a:lnTo>
                  <a:lnTo>
                    <a:pt x="1329" y="4291"/>
                  </a:lnTo>
                  <a:lnTo>
                    <a:pt x="1351" y="4320"/>
                  </a:lnTo>
                  <a:lnTo>
                    <a:pt x="1376" y="4347"/>
                  </a:lnTo>
                  <a:lnTo>
                    <a:pt x="1401" y="4372"/>
                  </a:lnTo>
                  <a:lnTo>
                    <a:pt x="1428" y="4396"/>
                  </a:lnTo>
                  <a:lnTo>
                    <a:pt x="1428" y="4396"/>
                  </a:lnTo>
                  <a:lnTo>
                    <a:pt x="1441" y="4408"/>
                  </a:lnTo>
                  <a:lnTo>
                    <a:pt x="1457" y="4418"/>
                  </a:lnTo>
                  <a:lnTo>
                    <a:pt x="1471" y="4428"/>
                  </a:lnTo>
                  <a:lnTo>
                    <a:pt x="1488" y="4436"/>
                  </a:lnTo>
                  <a:lnTo>
                    <a:pt x="1503" y="4442"/>
                  </a:lnTo>
                  <a:lnTo>
                    <a:pt x="1520" y="4448"/>
                  </a:lnTo>
                  <a:lnTo>
                    <a:pt x="1538" y="4450"/>
                  </a:lnTo>
                  <a:lnTo>
                    <a:pt x="1556" y="4452"/>
                  </a:lnTo>
                  <a:lnTo>
                    <a:pt x="1556" y="4452"/>
                  </a:lnTo>
                  <a:lnTo>
                    <a:pt x="1590" y="4450"/>
                  </a:lnTo>
                  <a:lnTo>
                    <a:pt x="1623" y="4448"/>
                  </a:lnTo>
                  <a:lnTo>
                    <a:pt x="1655" y="4442"/>
                  </a:lnTo>
                  <a:lnTo>
                    <a:pt x="1688" y="4436"/>
                  </a:lnTo>
                  <a:lnTo>
                    <a:pt x="1688" y="4436"/>
                  </a:lnTo>
                  <a:lnTo>
                    <a:pt x="1728" y="4426"/>
                  </a:lnTo>
                  <a:lnTo>
                    <a:pt x="1768" y="4415"/>
                  </a:lnTo>
                  <a:lnTo>
                    <a:pt x="1806" y="4401"/>
                  </a:lnTo>
                  <a:lnTo>
                    <a:pt x="1844" y="4385"/>
                  </a:lnTo>
                  <a:lnTo>
                    <a:pt x="1863" y="4375"/>
                  </a:lnTo>
                  <a:lnTo>
                    <a:pt x="1880" y="4365"/>
                  </a:lnTo>
                  <a:lnTo>
                    <a:pt x="1897" y="4354"/>
                  </a:lnTo>
                  <a:lnTo>
                    <a:pt x="1914" y="4342"/>
                  </a:lnTo>
                  <a:lnTo>
                    <a:pt x="1930" y="4330"/>
                  </a:lnTo>
                  <a:lnTo>
                    <a:pt x="1945" y="4315"/>
                  </a:lnTo>
                  <a:lnTo>
                    <a:pt x="1960" y="4301"/>
                  </a:lnTo>
                  <a:lnTo>
                    <a:pt x="1972" y="4286"/>
                  </a:lnTo>
                  <a:lnTo>
                    <a:pt x="1972" y="4286"/>
                  </a:lnTo>
                  <a:lnTo>
                    <a:pt x="1982" y="4273"/>
                  </a:lnTo>
                  <a:lnTo>
                    <a:pt x="1989" y="4260"/>
                  </a:lnTo>
                  <a:lnTo>
                    <a:pt x="1998" y="4246"/>
                  </a:lnTo>
                  <a:lnTo>
                    <a:pt x="2004" y="4232"/>
                  </a:lnTo>
                  <a:lnTo>
                    <a:pt x="2016" y="4202"/>
                  </a:lnTo>
                  <a:lnTo>
                    <a:pt x="2028" y="4172"/>
                  </a:lnTo>
                  <a:lnTo>
                    <a:pt x="2028" y="4172"/>
                  </a:lnTo>
                  <a:lnTo>
                    <a:pt x="2052" y="4099"/>
                  </a:lnTo>
                  <a:lnTo>
                    <a:pt x="2076" y="4026"/>
                  </a:lnTo>
                  <a:lnTo>
                    <a:pt x="2076" y="4026"/>
                  </a:lnTo>
                  <a:lnTo>
                    <a:pt x="2132" y="3849"/>
                  </a:lnTo>
                  <a:lnTo>
                    <a:pt x="2186" y="3673"/>
                  </a:lnTo>
                  <a:lnTo>
                    <a:pt x="2186" y="3673"/>
                  </a:lnTo>
                  <a:lnTo>
                    <a:pt x="2224" y="3544"/>
                  </a:lnTo>
                  <a:lnTo>
                    <a:pt x="2244" y="3480"/>
                  </a:lnTo>
                  <a:lnTo>
                    <a:pt x="2265" y="3416"/>
                  </a:lnTo>
                  <a:lnTo>
                    <a:pt x="2265" y="3416"/>
                  </a:lnTo>
                  <a:lnTo>
                    <a:pt x="2311" y="3284"/>
                  </a:lnTo>
                  <a:lnTo>
                    <a:pt x="2333" y="3219"/>
                  </a:lnTo>
                  <a:lnTo>
                    <a:pt x="2355" y="3152"/>
                  </a:lnTo>
                  <a:lnTo>
                    <a:pt x="2355" y="3152"/>
                  </a:lnTo>
                  <a:lnTo>
                    <a:pt x="2389" y="3040"/>
                  </a:lnTo>
                  <a:lnTo>
                    <a:pt x="2420" y="2926"/>
                  </a:lnTo>
                  <a:lnTo>
                    <a:pt x="2434" y="2869"/>
                  </a:lnTo>
                  <a:lnTo>
                    <a:pt x="2447" y="2812"/>
                  </a:lnTo>
                  <a:lnTo>
                    <a:pt x="2460" y="2756"/>
                  </a:lnTo>
                  <a:lnTo>
                    <a:pt x="2471" y="2697"/>
                  </a:lnTo>
                  <a:lnTo>
                    <a:pt x="2483" y="2641"/>
                  </a:lnTo>
                  <a:lnTo>
                    <a:pt x="2491" y="2582"/>
                  </a:lnTo>
                  <a:lnTo>
                    <a:pt x="2500" y="2524"/>
                  </a:lnTo>
                  <a:lnTo>
                    <a:pt x="2508" y="2466"/>
                  </a:lnTo>
                  <a:lnTo>
                    <a:pt x="2514" y="2408"/>
                  </a:lnTo>
                  <a:lnTo>
                    <a:pt x="2518" y="2349"/>
                  </a:lnTo>
                  <a:lnTo>
                    <a:pt x="2522" y="2291"/>
                  </a:lnTo>
                  <a:lnTo>
                    <a:pt x="2524" y="2233"/>
                  </a:lnTo>
                  <a:lnTo>
                    <a:pt x="2524" y="2233"/>
                  </a:lnTo>
                  <a:lnTo>
                    <a:pt x="2525" y="2176"/>
                  </a:lnTo>
                  <a:lnTo>
                    <a:pt x="2525" y="2118"/>
                  </a:lnTo>
                  <a:lnTo>
                    <a:pt x="2524" y="2004"/>
                  </a:lnTo>
                  <a:lnTo>
                    <a:pt x="2519" y="1889"/>
                  </a:lnTo>
                  <a:lnTo>
                    <a:pt x="2518" y="1775"/>
                  </a:lnTo>
                  <a:lnTo>
                    <a:pt x="2518" y="1775"/>
                  </a:lnTo>
                  <a:lnTo>
                    <a:pt x="2517" y="1551"/>
                  </a:lnTo>
                  <a:lnTo>
                    <a:pt x="2518" y="1326"/>
                  </a:lnTo>
                  <a:lnTo>
                    <a:pt x="2518" y="1326"/>
                  </a:lnTo>
                  <a:lnTo>
                    <a:pt x="2521" y="995"/>
                  </a:lnTo>
                  <a:lnTo>
                    <a:pt x="2525" y="663"/>
                  </a:lnTo>
                  <a:lnTo>
                    <a:pt x="2525" y="663"/>
                  </a:lnTo>
                  <a:lnTo>
                    <a:pt x="2528" y="385"/>
                  </a:lnTo>
                  <a:lnTo>
                    <a:pt x="2532" y="245"/>
                  </a:lnTo>
                  <a:lnTo>
                    <a:pt x="2535" y="106"/>
                  </a:lnTo>
                  <a:lnTo>
                    <a:pt x="2535" y="106"/>
                  </a:lnTo>
                  <a:lnTo>
                    <a:pt x="2535" y="102"/>
                  </a:lnTo>
                  <a:lnTo>
                    <a:pt x="2534" y="99"/>
                  </a:lnTo>
                  <a:lnTo>
                    <a:pt x="2531" y="98"/>
                  </a:lnTo>
                  <a:lnTo>
                    <a:pt x="2528" y="98"/>
                  </a:lnTo>
                  <a:lnTo>
                    <a:pt x="2524" y="98"/>
                  </a:lnTo>
                  <a:lnTo>
                    <a:pt x="2521" y="99"/>
                  </a:lnTo>
                  <a:lnTo>
                    <a:pt x="2519" y="102"/>
                  </a:lnTo>
                  <a:lnTo>
                    <a:pt x="2518" y="106"/>
                  </a:lnTo>
                  <a:lnTo>
                    <a:pt x="2518" y="106"/>
                  </a:lnTo>
                  <a:lnTo>
                    <a:pt x="2511" y="380"/>
                  </a:lnTo>
                  <a:lnTo>
                    <a:pt x="2507" y="656"/>
                  </a:lnTo>
                  <a:lnTo>
                    <a:pt x="2504" y="932"/>
                  </a:lnTo>
                  <a:lnTo>
                    <a:pt x="2501" y="1207"/>
                  </a:lnTo>
                  <a:lnTo>
                    <a:pt x="2501" y="1207"/>
                  </a:lnTo>
                  <a:lnTo>
                    <a:pt x="2500" y="1429"/>
                  </a:lnTo>
                  <a:lnTo>
                    <a:pt x="2500" y="1649"/>
                  </a:lnTo>
                  <a:lnTo>
                    <a:pt x="2502" y="1871"/>
                  </a:lnTo>
                  <a:lnTo>
                    <a:pt x="2507" y="2092"/>
                  </a:lnTo>
                  <a:lnTo>
                    <a:pt x="2507" y="2092"/>
                  </a:lnTo>
                  <a:lnTo>
                    <a:pt x="2507" y="2153"/>
                  </a:lnTo>
                  <a:lnTo>
                    <a:pt x="2507" y="2214"/>
                  </a:lnTo>
                  <a:lnTo>
                    <a:pt x="2504" y="2275"/>
                  </a:lnTo>
                  <a:lnTo>
                    <a:pt x="2501" y="2337"/>
                  </a:lnTo>
                  <a:lnTo>
                    <a:pt x="2497" y="2398"/>
                  </a:lnTo>
                  <a:lnTo>
                    <a:pt x="2490" y="2459"/>
                  </a:lnTo>
                  <a:lnTo>
                    <a:pt x="2483" y="2520"/>
                  </a:lnTo>
                  <a:lnTo>
                    <a:pt x="2474" y="2579"/>
                  </a:lnTo>
                  <a:lnTo>
                    <a:pt x="2464" y="2641"/>
                  </a:lnTo>
                  <a:lnTo>
                    <a:pt x="2453" y="2700"/>
                  </a:lnTo>
                  <a:lnTo>
                    <a:pt x="2441" y="2760"/>
                  </a:lnTo>
                  <a:lnTo>
                    <a:pt x="2427" y="2821"/>
                  </a:lnTo>
                  <a:lnTo>
                    <a:pt x="2413" y="2881"/>
                  </a:lnTo>
                  <a:lnTo>
                    <a:pt x="2399" y="2939"/>
                  </a:lnTo>
                  <a:lnTo>
                    <a:pt x="2382" y="2999"/>
                  </a:lnTo>
                  <a:lnTo>
                    <a:pt x="2366" y="3058"/>
                  </a:lnTo>
                  <a:lnTo>
                    <a:pt x="2366" y="3058"/>
                  </a:lnTo>
                  <a:lnTo>
                    <a:pt x="2345" y="3125"/>
                  </a:lnTo>
                  <a:lnTo>
                    <a:pt x="2323" y="3192"/>
                  </a:lnTo>
                  <a:lnTo>
                    <a:pt x="2279" y="3325"/>
                  </a:lnTo>
                  <a:lnTo>
                    <a:pt x="2234" y="3457"/>
                  </a:lnTo>
                  <a:lnTo>
                    <a:pt x="2213" y="3524"/>
                  </a:lnTo>
                  <a:lnTo>
                    <a:pt x="2193" y="3591"/>
                  </a:lnTo>
                  <a:lnTo>
                    <a:pt x="2193" y="3591"/>
                  </a:lnTo>
                  <a:lnTo>
                    <a:pt x="2140" y="3766"/>
                  </a:lnTo>
                  <a:lnTo>
                    <a:pt x="2086" y="3939"/>
                  </a:lnTo>
                  <a:lnTo>
                    <a:pt x="2086" y="3939"/>
                  </a:lnTo>
                  <a:lnTo>
                    <a:pt x="2063" y="4011"/>
                  </a:lnTo>
                  <a:lnTo>
                    <a:pt x="2041" y="4082"/>
                  </a:lnTo>
                  <a:lnTo>
                    <a:pt x="2016" y="4153"/>
                  </a:lnTo>
                  <a:lnTo>
                    <a:pt x="1989" y="4224"/>
                  </a:lnTo>
                  <a:lnTo>
                    <a:pt x="1989" y="4224"/>
                  </a:lnTo>
                  <a:lnTo>
                    <a:pt x="1979" y="4244"/>
                  </a:lnTo>
                  <a:lnTo>
                    <a:pt x="1968" y="4263"/>
                  </a:lnTo>
                  <a:lnTo>
                    <a:pt x="1955" y="4280"/>
                  </a:lnTo>
                  <a:lnTo>
                    <a:pt x="1941" y="4297"/>
                  </a:lnTo>
                  <a:lnTo>
                    <a:pt x="1925" y="4311"/>
                  </a:lnTo>
                  <a:lnTo>
                    <a:pt x="1908" y="4325"/>
                  </a:lnTo>
                  <a:lnTo>
                    <a:pt x="1891" y="4338"/>
                  </a:lnTo>
                  <a:lnTo>
                    <a:pt x="1873" y="4349"/>
                  </a:lnTo>
                  <a:lnTo>
                    <a:pt x="1853" y="4361"/>
                  </a:lnTo>
                  <a:lnTo>
                    <a:pt x="1833" y="4371"/>
                  </a:lnTo>
                  <a:lnTo>
                    <a:pt x="1813" y="4379"/>
                  </a:lnTo>
                  <a:lnTo>
                    <a:pt x="1792" y="4388"/>
                  </a:lnTo>
                  <a:lnTo>
                    <a:pt x="1751" y="4402"/>
                  </a:lnTo>
                  <a:lnTo>
                    <a:pt x="1709" y="4413"/>
                  </a:lnTo>
                  <a:lnTo>
                    <a:pt x="1709" y="4413"/>
                  </a:lnTo>
                  <a:lnTo>
                    <a:pt x="1674" y="4422"/>
                  </a:lnTo>
                  <a:lnTo>
                    <a:pt x="1638" y="4428"/>
                  </a:lnTo>
                  <a:lnTo>
                    <a:pt x="1601" y="4432"/>
                  </a:lnTo>
                  <a:lnTo>
                    <a:pt x="1565" y="4435"/>
                  </a:lnTo>
                  <a:lnTo>
                    <a:pt x="1565" y="4435"/>
                  </a:lnTo>
                  <a:lnTo>
                    <a:pt x="1543" y="4433"/>
                  </a:lnTo>
                  <a:lnTo>
                    <a:pt x="1523" y="4430"/>
                  </a:lnTo>
                  <a:lnTo>
                    <a:pt x="1505" y="4423"/>
                  </a:lnTo>
                  <a:lnTo>
                    <a:pt x="1486" y="4415"/>
                  </a:lnTo>
                  <a:lnTo>
                    <a:pt x="1468" y="4405"/>
                  </a:lnTo>
                  <a:lnTo>
                    <a:pt x="1451" y="4394"/>
                  </a:lnTo>
                  <a:lnTo>
                    <a:pt x="1435" y="4381"/>
                  </a:lnTo>
                  <a:lnTo>
                    <a:pt x="1420" y="4367"/>
                  </a:lnTo>
                  <a:lnTo>
                    <a:pt x="1420" y="4367"/>
                  </a:lnTo>
                  <a:lnTo>
                    <a:pt x="1395" y="4344"/>
                  </a:lnTo>
                  <a:lnTo>
                    <a:pt x="1373" y="4320"/>
                  </a:lnTo>
                  <a:lnTo>
                    <a:pt x="1351" y="4294"/>
                  </a:lnTo>
                  <a:lnTo>
                    <a:pt x="1332" y="4267"/>
                  </a:lnTo>
                  <a:lnTo>
                    <a:pt x="1332" y="4267"/>
                  </a:lnTo>
                  <a:lnTo>
                    <a:pt x="1326" y="4260"/>
                  </a:lnTo>
                  <a:lnTo>
                    <a:pt x="1326" y="4260"/>
                  </a:lnTo>
                  <a:lnTo>
                    <a:pt x="1327" y="4263"/>
                  </a:lnTo>
                  <a:lnTo>
                    <a:pt x="1327" y="4266"/>
                  </a:lnTo>
                  <a:lnTo>
                    <a:pt x="1327" y="4264"/>
                  </a:lnTo>
                  <a:lnTo>
                    <a:pt x="1327" y="4264"/>
                  </a:lnTo>
                  <a:lnTo>
                    <a:pt x="1332" y="4237"/>
                  </a:lnTo>
                  <a:lnTo>
                    <a:pt x="1332" y="4237"/>
                  </a:lnTo>
                  <a:lnTo>
                    <a:pt x="1377" y="3967"/>
                  </a:lnTo>
                  <a:lnTo>
                    <a:pt x="1377" y="3967"/>
                  </a:lnTo>
                  <a:lnTo>
                    <a:pt x="1401" y="3810"/>
                  </a:lnTo>
                  <a:lnTo>
                    <a:pt x="1411" y="3732"/>
                  </a:lnTo>
                  <a:lnTo>
                    <a:pt x="1421" y="3653"/>
                  </a:lnTo>
                  <a:lnTo>
                    <a:pt x="1421" y="3653"/>
                  </a:lnTo>
                  <a:lnTo>
                    <a:pt x="1428" y="3607"/>
                  </a:lnTo>
                  <a:lnTo>
                    <a:pt x="1435" y="3560"/>
                  </a:lnTo>
                  <a:lnTo>
                    <a:pt x="1445" y="3514"/>
                  </a:lnTo>
                  <a:lnTo>
                    <a:pt x="1455" y="3469"/>
                  </a:lnTo>
                  <a:lnTo>
                    <a:pt x="1468" y="3423"/>
                  </a:lnTo>
                  <a:lnTo>
                    <a:pt x="1481" y="3378"/>
                  </a:lnTo>
                  <a:lnTo>
                    <a:pt x="1508" y="3287"/>
                  </a:lnTo>
                  <a:lnTo>
                    <a:pt x="1508" y="3287"/>
                  </a:lnTo>
                  <a:lnTo>
                    <a:pt x="1536" y="3192"/>
                  </a:lnTo>
                  <a:lnTo>
                    <a:pt x="1550" y="3142"/>
                  </a:lnTo>
                  <a:lnTo>
                    <a:pt x="1565" y="3094"/>
                  </a:lnTo>
                  <a:lnTo>
                    <a:pt x="1577" y="3045"/>
                  </a:lnTo>
                  <a:lnTo>
                    <a:pt x="1589" y="2996"/>
                  </a:lnTo>
                  <a:lnTo>
                    <a:pt x="1597" y="2946"/>
                  </a:lnTo>
                  <a:lnTo>
                    <a:pt x="1604" y="2896"/>
                  </a:lnTo>
                  <a:lnTo>
                    <a:pt x="1604" y="2896"/>
                  </a:lnTo>
                  <a:lnTo>
                    <a:pt x="1609" y="2859"/>
                  </a:lnTo>
                  <a:lnTo>
                    <a:pt x="1613" y="2822"/>
                  </a:lnTo>
                  <a:lnTo>
                    <a:pt x="1616" y="2748"/>
                  </a:lnTo>
                  <a:lnTo>
                    <a:pt x="1617" y="2673"/>
                  </a:lnTo>
                  <a:lnTo>
                    <a:pt x="1617" y="2599"/>
                  </a:lnTo>
                  <a:lnTo>
                    <a:pt x="1617" y="2599"/>
                  </a:lnTo>
                  <a:lnTo>
                    <a:pt x="1617" y="2504"/>
                  </a:lnTo>
                  <a:lnTo>
                    <a:pt x="1614" y="2409"/>
                  </a:lnTo>
                  <a:lnTo>
                    <a:pt x="1610" y="2315"/>
                  </a:lnTo>
                  <a:lnTo>
                    <a:pt x="1604" y="2220"/>
                  </a:lnTo>
                  <a:lnTo>
                    <a:pt x="1597" y="2126"/>
                  </a:lnTo>
                  <a:lnTo>
                    <a:pt x="1590" y="2031"/>
                  </a:lnTo>
                  <a:lnTo>
                    <a:pt x="1573" y="1842"/>
                  </a:lnTo>
                  <a:lnTo>
                    <a:pt x="1573" y="1842"/>
                  </a:lnTo>
                  <a:lnTo>
                    <a:pt x="1563" y="1753"/>
                  </a:lnTo>
                  <a:lnTo>
                    <a:pt x="1552" y="1665"/>
                  </a:lnTo>
                  <a:lnTo>
                    <a:pt x="1540" y="1577"/>
                  </a:lnTo>
                  <a:lnTo>
                    <a:pt x="1526" y="1488"/>
                  </a:lnTo>
                  <a:lnTo>
                    <a:pt x="1511" y="1400"/>
                  </a:lnTo>
                  <a:lnTo>
                    <a:pt x="1495" y="1312"/>
                  </a:lnTo>
                  <a:lnTo>
                    <a:pt x="1476" y="1224"/>
                  </a:lnTo>
                  <a:lnTo>
                    <a:pt x="1458" y="1136"/>
                  </a:lnTo>
                  <a:lnTo>
                    <a:pt x="1458" y="1136"/>
                  </a:lnTo>
                  <a:lnTo>
                    <a:pt x="1428" y="1010"/>
                  </a:lnTo>
                  <a:lnTo>
                    <a:pt x="1397" y="883"/>
                  </a:lnTo>
                  <a:lnTo>
                    <a:pt x="1363" y="757"/>
                  </a:lnTo>
                  <a:lnTo>
                    <a:pt x="1329" y="632"/>
                  </a:lnTo>
                  <a:lnTo>
                    <a:pt x="1329" y="632"/>
                  </a:lnTo>
                  <a:lnTo>
                    <a:pt x="1327" y="629"/>
                  </a:lnTo>
                  <a:lnTo>
                    <a:pt x="1324" y="626"/>
                  </a:lnTo>
                  <a:lnTo>
                    <a:pt x="1322" y="626"/>
                  </a:lnTo>
                  <a:lnTo>
                    <a:pt x="1319" y="626"/>
                  </a:lnTo>
                  <a:lnTo>
                    <a:pt x="1316" y="626"/>
                  </a:lnTo>
                  <a:lnTo>
                    <a:pt x="1314" y="628"/>
                  </a:lnTo>
                  <a:lnTo>
                    <a:pt x="1313" y="630"/>
                  </a:lnTo>
                  <a:lnTo>
                    <a:pt x="1312" y="633"/>
                  </a:lnTo>
                  <a:lnTo>
                    <a:pt x="1312" y="633"/>
                  </a:lnTo>
                  <a:lnTo>
                    <a:pt x="1296" y="873"/>
                  </a:lnTo>
                  <a:lnTo>
                    <a:pt x="1282" y="1112"/>
                  </a:lnTo>
                  <a:lnTo>
                    <a:pt x="1268" y="1352"/>
                  </a:lnTo>
                  <a:lnTo>
                    <a:pt x="1256" y="1591"/>
                  </a:lnTo>
                  <a:lnTo>
                    <a:pt x="1256" y="1591"/>
                  </a:lnTo>
                  <a:lnTo>
                    <a:pt x="1251" y="1726"/>
                  </a:lnTo>
                  <a:lnTo>
                    <a:pt x="1248" y="1861"/>
                  </a:lnTo>
                  <a:lnTo>
                    <a:pt x="1246" y="1994"/>
                  </a:lnTo>
                  <a:lnTo>
                    <a:pt x="1246" y="2129"/>
                  </a:lnTo>
                  <a:lnTo>
                    <a:pt x="1246" y="2129"/>
                  </a:lnTo>
                  <a:lnTo>
                    <a:pt x="1246" y="2227"/>
                  </a:lnTo>
                  <a:lnTo>
                    <a:pt x="1246" y="2324"/>
                  </a:lnTo>
                  <a:lnTo>
                    <a:pt x="1243" y="2518"/>
                  </a:lnTo>
                  <a:lnTo>
                    <a:pt x="1233" y="2906"/>
                  </a:lnTo>
                  <a:lnTo>
                    <a:pt x="1233" y="2906"/>
                  </a:lnTo>
                  <a:lnTo>
                    <a:pt x="1231" y="3089"/>
                  </a:lnTo>
                  <a:lnTo>
                    <a:pt x="1229" y="3273"/>
                  </a:lnTo>
                  <a:lnTo>
                    <a:pt x="1229" y="3455"/>
                  </a:lnTo>
                  <a:lnTo>
                    <a:pt x="1231" y="3638"/>
                  </a:lnTo>
                  <a:lnTo>
                    <a:pt x="1231" y="3638"/>
                  </a:lnTo>
                  <a:lnTo>
                    <a:pt x="1232" y="3827"/>
                  </a:lnTo>
                  <a:lnTo>
                    <a:pt x="1232" y="4016"/>
                  </a:lnTo>
                  <a:lnTo>
                    <a:pt x="1229" y="4395"/>
                  </a:lnTo>
                  <a:lnTo>
                    <a:pt x="1229" y="4395"/>
                  </a:lnTo>
                  <a:lnTo>
                    <a:pt x="1229" y="4457"/>
                  </a:lnTo>
                  <a:lnTo>
                    <a:pt x="1232" y="4520"/>
                  </a:lnTo>
                  <a:lnTo>
                    <a:pt x="1236" y="4582"/>
                  </a:lnTo>
                  <a:lnTo>
                    <a:pt x="1245" y="4645"/>
                  </a:lnTo>
                  <a:lnTo>
                    <a:pt x="1245" y="4645"/>
                  </a:lnTo>
                  <a:lnTo>
                    <a:pt x="1259" y="4734"/>
                  </a:lnTo>
                  <a:lnTo>
                    <a:pt x="1273" y="4823"/>
                  </a:lnTo>
                  <a:lnTo>
                    <a:pt x="1287" y="4912"/>
                  </a:lnTo>
                  <a:lnTo>
                    <a:pt x="1302" y="5002"/>
                  </a:lnTo>
                  <a:lnTo>
                    <a:pt x="1302" y="5002"/>
                  </a:lnTo>
                  <a:lnTo>
                    <a:pt x="1306" y="5041"/>
                  </a:lnTo>
                  <a:lnTo>
                    <a:pt x="1310" y="5081"/>
                  </a:lnTo>
                  <a:lnTo>
                    <a:pt x="1312" y="5121"/>
                  </a:lnTo>
                  <a:lnTo>
                    <a:pt x="1310" y="5162"/>
                  </a:lnTo>
                  <a:lnTo>
                    <a:pt x="1310" y="5162"/>
                  </a:lnTo>
                  <a:lnTo>
                    <a:pt x="1309" y="5182"/>
                  </a:lnTo>
                  <a:lnTo>
                    <a:pt x="1306" y="5202"/>
                  </a:lnTo>
                  <a:lnTo>
                    <a:pt x="1302" y="5220"/>
                  </a:lnTo>
                  <a:lnTo>
                    <a:pt x="1295" y="5239"/>
                  </a:lnTo>
                  <a:lnTo>
                    <a:pt x="1285" y="5256"/>
                  </a:lnTo>
                  <a:lnTo>
                    <a:pt x="1279" y="5263"/>
                  </a:lnTo>
                  <a:lnTo>
                    <a:pt x="1273" y="5271"/>
                  </a:lnTo>
                  <a:lnTo>
                    <a:pt x="1266" y="5277"/>
                  </a:lnTo>
                  <a:lnTo>
                    <a:pt x="1258" y="5283"/>
                  </a:lnTo>
                  <a:lnTo>
                    <a:pt x="1249" y="5288"/>
                  </a:lnTo>
                  <a:lnTo>
                    <a:pt x="1239" y="5293"/>
                  </a:lnTo>
                  <a:lnTo>
                    <a:pt x="1239" y="5293"/>
                  </a:lnTo>
                  <a:lnTo>
                    <a:pt x="1219" y="5300"/>
                  </a:lnTo>
                  <a:lnTo>
                    <a:pt x="1198" y="5304"/>
                  </a:lnTo>
                  <a:lnTo>
                    <a:pt x="1175" y="5307"/>
                  </a:lnTo>
                  <a:lnTo>
                    <a:pt x="1152" y="5308"/>
                  </a:lnTo>
                  <a:lnTo>
                    <a:pt x="1107" y="5308"/>
                  </a:lnTo>
                  <a:lnTo>
                    <a:pt x="1064" y="5307"/>
                  </a:lnTo>
                  <a:lnTo>
                    <a:pt x="1064" y="5307"/>
                  </a:lnTo>
                  <a:lnTo>
                    <a:pt x="1012" y="5304"/>
                  </a:lnTo>
                  <a:lnTo>
                    <a:pt x="961" y="5300"/>
                  </a:lnTo>
                  <a:lnTo>
                    <a:pt x="909" y="5297"/>
                  </a:lnTo>
                  <a:lnTo>
                    <a:pt x="857" y="5296"/>
                  </a:lnTo>
                  <a:lnTo>
                    <a:pt x="857" y="5296"/>
                  </a:lnTo>
                  <a:lnTo>
                    <a:pt x="830" y="5296"/>
                  </a:lnTo>
                  <a:lnTo>
                    <a:pt x="803" y="5298"/>
                  </a:lnTo>
                  <a:lnTo>
                    <a:pt x="776" y="5304"/>
                  </a:lnTo>
                  <a:lnTo>
                    <a:pt x="747" y="5310"/>
                  </a:lnTo>
                  <a:lnTo>
                    <a:pt x="720" y="5317"/>
                  </a:lnTo>
                  <a:lnTo>
                    <a:pt x="695" y="5327"/>
                  </a:lnTo>
                  <a:lnTo>
                    <a:pt x="669" y="5337"/>
                  </a:lnTo>
                  <a:lnTo>
                    <a:pt x="644" y="5348"/>
                  </a:lnTo>
                  <a:lnTo>
                    <a:pt x="644" y="5348"/>
                  </a:lnTo>
                  <a:lnTo>
                    <a:pt x="657" y="5352"/>
                  </a:lnTo>
                  <a:lnTo>
                    <a:pt x="657" y="5352"/>
                  </a:lnTo>
                  <a:lnTo>
                    <a:pt x="618" y="5098"/>
                  </a:lnTo>
                  <a:lnTo>
                    <a:pt x="577" y="4845"/>
                  </a:lnTo>
                  <a:lnTo>
                    <a:pt x="577" y="4845"/>
                  </a:lnTo>
                  <a:lnTo>
                    <a:pt x="553" y="4705"/>
                  </a:lnTo>
                  <a:lnTo>
                    <a:pt x="527" y="4564"/>
                  </a:lnTo>
                  <a:lnTo>
                    <a:pt x="502" y="4423"/>
                  </a:lnTo>
                  <a:lnTo>
                    <a:pt x="479" y="4283"/>
                  </a:lnTo>
                  <a:lnTo>
                    <a:pt x="479" y="4283"/>
                  </a:lnTo>
                  <a:lnTo>
                    <a:pt x="452" y="4095"/>
                  </a:lnTo>
                  <a:lnTo>
                    <a:pt x="426" y="3909"/>
                  </a:lnTo>
                  <a:lnTo>
                    <a:pt x="405" y="3722"/>
                  </a:lnTo>
                  <a:lnTo>
                    <a:pt x="385" y="3534"/>
                  </a:lnTo>
                  <a:lnTo>
                    <a:pt x="385" y="3534"/>
                  </a:lnTo>
                  <a:lnTo>
                    <a:pt x="378" y="3447"/>
                  </a:lnTo>
                  <a:lnTo>
                    <a:pt x="371" y="3362"/>
                  </a:lnTo>
                  <a:lnTo>
                    <a:pt x="365" y="3276"/>
                  </a:lnTo>
                  <a:lnTo>
                    <a:pt x="361" y="3189"/>
                  </a:lnTo>
                  <a:lnTo>
                    <a:pt x="361" y="3189"/>
                  </a:lnTo>
                  <a:lnTo>
                    <a:pt x="358" y="3119"/>
                  </a:lnTo>
                  <a:lnTo>
                    <a:pt x="358" y="3048"/>
                  </a:lnTo>
                  <a:lnTo>
                    <a:pt x="357" y="2979"/>
                  </a:lnTo>
                  <a:lnTo>
                    <a:pt x="354" y="2909"/>
                  </a:lnTo>
                  <a:lnTo>
                    <a:pt x="354" y="2909"/>
                  </a:lnTo>
                  <a:lnTo>
                    <a:pt x="350" y="2812"/>
                  </a:lnTo>
                  <a:lnTo>
                    <a:pt x="344" y="2717"/>
                  </a:lnTo>
                  <a:lnTo>
                    <a:pt x="338" y="2621"/>
                  </a:lnTo>
                  <a:lnTo>
                    <a:pt x="331" y="2525"/>
                  </a:lnTo>
                  <a:lnTo>
                    <a:pt x="314" y="2335"/>
                  </a:lnTo>
                  <a:lnTo>
                    <a:pt x="294" y="2143"/>
                  </a:lnTo>
                  <a:lnTo>
                    <a:pt x="294" y="2143"/>
                  </a:lnTo>
                  <a:lnTo>
                    <a:pt x="273" y="1953"/>
                  </a:lnTo>
                  <a:lnTo>
                    <a:pt x="260" y="1858"/>
                  </a:lnTo>
                  <a:lnTo>
                    <a:pt x="249" y="1764"/>
                  </a:lnTo>
                  <a:lnTo>
                    <a:pt x="234" y="1669"/>
                  </a:lnTo>
                  <a:lnTo>
                    <a:pt x="219" y="1574"/>
                  </a:lnTo>
                  <a:lnTo>
                    <a:pt x="203" y="1480"/>
                  </a:lnTo>
                  <a:lnTo>
                    <a:pt x="186" y="1386"/>
                  </a:lnTo>
                  <a:lnTo>
                    <a:pt x="186" y="1386"/>
                  </a:lnTo>
                  <a:lnTo>
                    <a:pt x="152" y="1217"/>
                  </a:lnTo>
                  <a:lnTo>
                    <a:pt x="136" y="1133"/>
                  </a:lnTo>
                  <a:lnTo>
                    <a:pt x="124" y="1048"/>
                  </a:lnTo>
                  <a:lnTo>
                    <a:pt x="124" y="1048"/>
                  </a:lnTo>
                  <a:lnTo>
                    <a:pt x="109" y="951"/>
                  </a:lnTo>
                  <a:lnTo>
                    <a:pt x="97" y="853"/>
                  </a:lnTo>
                  <a:lnTo>
                    <a:pt x="84" y="755"/>
                  </a:lnTo>
                  <a:lnTo>
                    <a:pt x="74" y="657"/>
                  </a:lnTo>
                  <a:lnTo>
                    <a:pt x="74" y="657"/>
                  </a:lnTo>
                  <a:lnTo>
                    <a:pt x="58" y="510"/>
                  </a:lnTo>
                  <a:lnTo>
                    <a:pt x="44" y="362"/>
                  </a:lnTo>
                  <a:lnTo>
                    <a:pt x="33" y="213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9" name="Freeform 266">
              <a:extLst>
                <a:ext uri="{FF2B5EF4-FFF2-40B4-BE49-F238E27FC236}">
                  <a16:creationId xmlns:a16="http://schemas.microsoft.com/office/drawing/2014/main" id="{DB6F9386-27C5-CFFC-6BA4-8869C0D41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1617663"/>
              <a:ext cx="90488" cy="212725"/>
            </a:xfrm>
            <a:custGeom>
              <a:avLst/>
              <a:gdLst>
                <a:gd name="T0" fmla="*/ 1 w 170"/>
                <a:gd name="T1" fmla="*/ 12 h 403"/>
                <a:gd name="T2" fmla="*/ 1 w 170"/>
                <a:gd name="T3" fmla="*/ 12 h 403"/>
                <a:gd name="T4" fmla="*/ 28 w 170"/>
                <a:gd name="T5" fmla="*/ 57 h 403"/>
                <a:gd name="T6" fmla="*/ 54 w 170"/>
                <a:gd name="T7" fmla="*/ 103 h 403"/>
                <a:gd name="T8" fmla="*/ 75 w 170"/>
                <a:gd name="T9" fmla="*/ 149 h 403"/>
                <a:gd name="T10" fmla="*/ 95 w 170"/>
                <a:gd name="T11" fmla="*/ 197 h 403"/>
                <a:gd name="T12" fmla="*/ 114 w 170"/>
                <a:gd name="T13" fmla="*/ 247 h 403"/>
                <a:gd name="T14" fmla="*/ 128 w 170"/>
                <a:gd name="T15" fmla="*/ 295 h 403"/>
                <a:gd name="T16" fmla="*/ 142 w 170"/>
                <a:gd name="T17" fmla="*/ 346 h 403"/>
                <a:gd name="T18" fmla="*/ 153 w 170"/>
                <a:gd name="T19" fmla="*/ 397 h 403"/>
                <a:gd name="T20" fmla="*/ 153 w 170"/>
                <a:gd name="T21" fmla="*/ 397 h 403"/>
                <a:gd name="T22" fmla="*/ 155 w 170"/>
                <a:gd name="T23" fmla="*/ 400 h 403"/>
                <a:gd name="T24" fmla="*/ 158 w 170"/>
                <a:gd name="T25" fmla="*/ 402 h 403"/>
                <a:gd name="T26" fmla="*/ 161 w 170"/>
                <a:gd name="T27" fmla="*/ 403 h 403"/>
                <a:gd name="T28" fmla="*/ 163 w 170"/>
                <a:gd name="T29" fmla="*/ 403 h 403"/>
                <a:gd name="T30" fmla="*/ 166 w 170"/>
                <a:gd name="T31" fmla="*/ 402 h 403"/>
                <a:gd name="T32" fmla="*/ 169 w 170"/>
                <a:gd name="T33" fmla="*/ 399 h 403"/>
                <a:gd name="T34" fmla="*/ 170 w 170"/>
                <a:gd name="T35" fmla="*/ 396 h 403"/>
                <a:gd name="T36" fmla="*/ 170 w 170"/>
                <a:gd name="T37" fmla="*/ 392 h 403"/>
                <a:gd name="T38" fmla="*/ 170 w 170"/>
                <a:gd name="T39" fmla="*/ 392 h 403"/>
                <a:gd name="T40" fmla="*/ 158 w 170"/>
                <a:gd name="T41" fmla="*/ 341 h 403"/>
                <a:gd name="T42" fmla="*/ 145 w 170"/>
                <a:gd name="T43" fmla="*/ 289 h 403"/>
                <a:gd name="T44" fmla="*/ 129 w 170"/>
                <a:gd name="T45" fmla="*/ 240 h 403"/>
                <a:gd name="T46" fmla="*/ 111 w 170"/>
                <a:gd name="T47" fmla="*/ 190 h 403"/>
                <a:gd name="T48" fmla="*/ 91 w 170"/>
                <a:gd name="T49" fmla="*/ 142 h 403"/>
                <a:gd name="T50" fmla="*/ 68 w 170"/>
                <a:gd name="T51" fmla="*/ 95 h 403"/>
                <a:gd name="T52" fmla="*/ 44 w 170"/>
                <a:gd name="T53" fmla="*/ 49 h 403"/>
                <a:gd name="T54" fmla="*/ 16 w 170"/>
                <a:gd name="T55" fmla="*/ 4 h 403"/>
                <a:gd name="T56" fmla="*/ 16 w 170"/>
                <a:gd name="T57" fmla="*/ 4 h 403"/>
                <a:gd name="T58" fmla="*/ 13 w 170"/>
                <a:gd name="T59" fmla="*/ 1 h 403"/>
                <a:gd name="T60" fmla="*/ 10 w 170"/>
                <a:gd name="T61" fmla="*/ 0 h 403"/>
                <a:gd name="T62" fmla="*/ 7 w 170"/>
                <a:gd name="T63" fmla="*/ 0 h 403"/>
                <a:gd name="T64" fmla="*/ 4 w 170"/>
                <a:gd name="T65" fmla="*/ 1 h 403"/>
                <a:gd name="T66" fmla="*/ 1 w 170"/>
                <a:gd name="T67" fmla="*/ 4 h 403"/>
                <a:gd name="T68" fmla="*/ 0 w 170"/>
                <a:gd name="T69" fmla="*/ 5 h 403"/>
                <a:gd name="T70" fmla="*/ 0 w 170"/>
                <a:gd name="T71" fmla="*/ 10 h 403"/>
                <a:gd name="T72" fmla="*/ 1 w 170"/>
                <a:gd name="T73" fmla="*/ 12 h 403"/>
                <a:gd name="T74" fmla="*/ 1 w 170"/>
                <a:gd name="T75" fmla="*/ 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403">
                  <a:moveTo>
                    <a:pt x="1" y="12"/>
                  </a:moveTo>
                  <a:lnTo>
                    <a:pt x="1" y="12"/>
                  </a:lnTo>
                  <a:lnTo>
                    <a:pt x="28" y="57"/>
                  </a:lnTo>
                  <a:lnTo>
                    <a:pt x="54" y="103"/>
                  </a:lnTo>
                  <a:lnTo>
                    <a:pt x="75" y="149"/>
                  </a:lnTo>
                  <a:lnTo>
                    <a:pt x="95" y="197"/>
                  </a:lnTo>
                  <a:lnTo>
                    <a:pt x="114" y="247"/>
                  </a:lnTo>
                  <a:lnTo>
                    <a:pt x="128" y="295"/>
                  </a:lnTo>
                  <a:lnTo>
                    <a:pt x="142" y="346"/>
                  </a:lnTo>
                  <a:lnTo>
                    <a:pt x="153" y="397"/>
                  </a:lnTo>
                  <a:lnTo>
                    <a:pt x="153" y="397"/>
                  </a:lnTo>
                  <a:lnTo>
                    <a:pt x="155" y="400"/>
                  </a:lnTo>
                  <a:lnTo>
                    <a:pt x="158" y="402"/>
                  </a:lnTo>
                  <a:lnTo>
                    <a:pt x="161" y="403"/>
                  </a:lnTo>
                  <a:lnTo>
                    <a:pt x="163" y="403"/>
                  </a:lnTo>
                  <a:lnTo>
                    <a:pt x="166" y="402"/>
                  </a:lnTo>
                  <a:lnTo>
                    <a:pt x="169" y="399"/>
                  </a:lnTo>
                  <a:lnTo>
                    <a:pt x="170" y="396"/>
                  </a:lnTo>
                  <a:lnTo>
                    <a:pt x="170" y="392"/>
                  </a:lnTo>
                  <a:lnTo>
                    <a:pt x="170" y="392"/>
                  </a:lnTo>
                  <a:lnTo>
                    <a:pt x="158" y="341"/>
                  </a:lnTo>
                  <a:lnTo>
                    <a:pt x="145" y="289"/>
                  </a:lnTo>
                  <a:lnTo>
                    <a:pt x="129" y="240"/>
                  </a:lnTo>
                  <a:lnTo>
                    <a:pt x="111" y="190"/>
                  </a:lnTo>
                  <a:lnTo>
                    <a:pt x="91" y="142"/>
                  </a:lnTo>
                  <a:lnTo>
                    <a:pt x="68" y="95"/>
                  </a:lnTo>
                  <a:lnTo>
                    <a:pt x="44" y="49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0" name="Freeform 267">
              <a:extLst>
                <a:ext uri="{FF2B5EF4-FFF2-40B4-BE49-F238E27FC236}">
                  <a16:creationId xmlns:a16="http://schemas.microsoft.com/office/drawing/2014/main" id="{632FFAE7-57CF-F88C-4588-D1765B99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1584325"/>
              <a:ext cx="26988" cy="174625"/>
            </a:xfrm>
            <a:custGeom>
              <a:avLst/>
              <a:gdLst>
                <a:gd name="T0" fmla="*/ 0 w 51"/>
                <a:gd name="T1" fmla="*/ 9 h 330"/>
                <a:gd name="T2" fmla="*/ 0 w 51"/>
                <a:gd name="T3" fmla="*/ 9 h 330"/>
                <a:gd name="T4" fmla="*/ 1 w 51"/>
                <a:gd name="T5" fmla="*/ 48 h 330"/>
                <a:gd name="T6" fmla="*/ 4 w 51"/>
                <a:gd name="T7" fmla="*/ 87 h 330"/>
                <a:gd name="T8" fmla="*/ 7 w 51"/>
                <a:gd name="T9" fmla="*/ 127 h 330"/>
                <a:gd name="T10" fmla="*/ 13 w 51"/>
                <a:gd name="T11" fmla="*/ 165 h 330"/>
                <a:gd name="T12" fmla="*/ 24 w 51"/>
                <a:gd name="T13" fmla="*/ 243 h 330"/>
                <a:gd name="T14" fmla="*/ 34 w 51"/>
                <a:gd name="T15" fmla="*/ 321 h 330"/>
                <a:gd name="T16" fmla="*/ 34 w 51"/>
                <a:gd name="T17" fmla="*/ 321 h 330"/>
                <a:gd name="T18" fmla="*/ 36 w 51"/>
                <a:gd name="T19" fmla="*/ 324 h 330"/>
                <a:gd name="T20" fmla="*/ 37 w 51"/>
                <a:gd name="T21" fmla="*/ 327 h 330"/>
                <a:gd name="T22" fmla="*/ 40 w 51"/>
                <a:gd name="T23" fmla="*/ 328 h 330"/>
                <a:gd name="T24" fmla="*/ 44 w 51"/>
                <a:gd name="T25" fmla="*/ 330 h 330"/>
                <a:gd name="T26" fmla="*/ 47 w 51"/>
                <a:gd name="T27" fmla="*/ 328 h 330"/>
                <a:gd name="T28" fmla="*/ 50 w 51"/>
                <a:gd name="T29" fmla="*/ 327 h 330"/>
                <a:gd name="T30" fmla="*/ 51 w 51"/>
                <a:gd name="T31" fmla="*/ 325 h 330"/>
                <a:gd name="T32" fmla="*/ 51 w 51"/>
                <a:gd name="T33" fmla="*/ 321 h 330"/>
                <a:gd name="T34" fmla="*/ 51 w 51"/>
                <a:gd name="T35" fmla="*/ 321 h 330"/>
                <a:gd name="T36" fmla="*/ 41 w 51"/>
                <a:gd name="T37" fmla="*/ 243 h 330"/>
                <a:gd name="T38" fmla="*/ 30 w 51"/>
                <a:gd name="T39" fmla="*/ 165 h 330"/>
                <a:gd name="T40" fmla="*/ 24 w 51"/>
                <a:gd name="T41" fmla="*/ 127 h 330"/>
                <a:gd name="T42" fmla="*/ 21 w 51"/>
                <a:gd name="T43" fmla="*/ 87 h 330"/>
                <a:gd name="T44" fmla="*/ 18 w 51"/>
                <a:gd name="T45" fmla="*/ 48 h 330"/>
                <a:gd name="T46" fmla="*/ 17 w 51"/>
                <a:gd name="T47" fmla="*/ 9 h 330"/>
                <a:gd name="T48" fmla="*/ 17 w 51"/>
                <a:gd name="T49" fmla="*/ 9 h 330"/>
                <a:gd name="T50" fmla="*/ 16 w 51"/>
                <a:gd name="T51" fmla="*/ 4 h 330"/>
                <a:gd name="T52" fmla="*/ 14 w 51"/>
                <a:gd name="T53" fmla="*/ 3 h 330"/>
                <a:gd name="T54" fmla="*/ 11 w 51"/>
                <a:gd name="T55" fmla="*/ 2 h 330"/>
                <a:gd name="T56" fmla="*/ 9 w 51"/>
                <a:gd name="T57" fmla="*/ 0 h 330"/>
                <a:gd name="T58" fmla="*/ 6 w 51"/>
                <a:gd name="T59" fmla="*/ 2 h 330"/>
                <a:gd name="T60" fmla="*/ 3 w 51"/>
                <a:gd name="T61" fmla="*/ 3 h 330"/>
                <a:gd name="T62" fmla="*/ 0 w 51"/>
                <a:gd name="T63" fmla="*/ 4 h 330"/>
                <a:gd name="T64" fmla="*/ 0 w 51"/>
                <a:gd name="T65" fmla="*/ 9 h 330"/>
                <a:gd name="T66" fmla="*/ 0 w 51"/>
                <a:gd name="T67" fmla="*/ 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30">
                  <a:moveTo>
                    <a:pt x="0" y="9"/>
                  </a:moveTo>
                  <a:lnTo>
                    <a:pt x="0" y="9"/>
                  </a:lnTo>
                  <a:lnTo>
                    <a:pt x="1" y="48"/>
                  </a:lnTo>
                  <a:lnTo>
                    <a:pt x="4" y="87"/>
                  </a:lnTo>
                  <a:lnTo>
                    <a:pt x="7" y="127"/>
                  </a:lnTo>
                  <a:lnTo>
                    <a:pt x="13" y="165"/>
                  </a:lnTo>
                  <a:lnTo>
                    <a:pt x="24" y="243"/>
                  </a:lnTo>
                  <a:lnTo>
                    <a:pt x="34" y="321"/>
                  </a:lnTo>
                  <a:lnTo>
                    <a:pt x="34" y="321"/>
                  </a:lnTo>
                  <a:lnTo>
                    <a:pt x="36" y="324"/>
                  </a:lnTo>
                  <a:lnTo>
                    <a:pt x="37" y="327"/>
                  </a:lnTo>
                  <a:lnTo>
                    <a:pt x="40" y="328"/>
                  </a:lnTo>
                  <a:lnTo>
                    <a:pt x="44" y="330"/>
                  </a:lnTo>
                  <a:lnTo>
                    <a:pt x="47" y="328"/>
                  </a:lnTo>
                  <a:lnTo>
                    <a:pt x="50" y="327"/>
                  </a:lnTo>
                  <a:lnTo>
                    <a:pt x="51" y="325"/>
                  </a:lnTo>
                  <a:lnTo>
                    <a:pt x="51" y="321"/>
                  </a:lnTo>
                  <a:lnTo>
                    <a:pt x="51" y="321"/>
                  </a:lnTo>
                  <a:lnTo>
                    <a:pt x="41" y="243"/>
                  </a:lnTo>
                  <a:lnTo>
                    <a:pt x="30" y="165"/>
                  </a:lnTo>
                  <a:lnTo>
                    <a:pt x="24" y="127"/>
                  </a:lnTo>
                  <a:lnTo>
                    <a:pt x="21" y="87"/>
                  </a:lnTo>
                  <a:lnTo>
                    <a:pt x="18" y="4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1" name="Freeform 268">
              <a:extLst>
                <a:ext uri="{FF2B5EF4-FFF2-40B4-BE49-F238E27FC236}">
                  <a16:creationId xmlns:a16="http://schemas.microsoft.com/office/drawing/2014/main" id="{733B9CBD-EF18-0057-3199-983B6DA2B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5613" y="2308225"/>
              <a:ext cx="153988" cy="60325"/>
            </a:xfrm>
            <a:custGeom>
              <a:avLst/>
              <a:gdLst>
                <a:gd name="T0" fmla="*/ 14 w 290"/>
                <a:gd name="T1" fmla="*/ 110 h 113"/>
                <a:gd name="T2" fmla="*/ 14 w 290"/>
                <a:gd name="T3" fmla="*/ 110 h 113"/>
                <a:gd name="T4" fmla="*/ 27 w 290"/>
                <a:gd name="T5" fmla="*/ 98 h 113"/>
                <a:gd name="T6" fmla="*/ 41 w 290"/>
                <a:gd name="T7" fmla="*/ 88 h 113"/>
                <a:gd name="T8" fmla="*/ 57 w 290"/>
                <a:gd name="T9" fmla="*/ 76 h 113"/>
                <a:gd name="T10" fmla="*/ 71 w 290"/>
                <a:gd name="T11" fmla="*/ 68 h 113"/>
                <a:gd name="T12" fmla="*/ 88 w 290"/>
                <a:gd name="T13" fmla="*/ 61 h 113"/>
                <a:gd name="T14" fmla="*/ 104 w 290"/>
                <a:gd name="T15" fmla="*/ 54 h 113"/>
                <a:gd name="T16" fmla="*/ 121 w 290"/>
                <a:gd name="T17" fmla="*/ 46 h 113"/>
                <a:gd name="T18" fmla="*/ 139 w 290"/>
                <a:gd name="T19" fmla="*/ 42 h 113"/>
                <a:gd name="T20" fmla="*/ 175 w 290"/>
                <a:gd name="T21" fmla="*/ 34 h 113"/>
                <a:gd name="T22" fmla="*/ 210 w 290"/>
                <a:gd name="T23" fmla="*/ 27 h 113"/>
                <a:gd name="T24" fmla="*/ 246 w 290"/>
                <a:gd name="T25" fmla="*/ 21 h 113"/>
                <a:gd name="T26" fmla="*/ 281 w 290"/>
                <a:gd name="T27" fmla="*/ 17 h 113"/>
                <a:gd name="T28" fmla="*/ 281 w 290"/>
                <a:gd name="T29" fmla="*/ 17 h 113"/>
                <a:gd name="T30" fmla="*/ 284 w 290"/>
                <a:gd name="T31" fmla="*/ 15 h 113"/>
                <a:gd name="T32" fmla="*/ 287 w 290"/>
                <a:gd name="T33" fmla="*/ 14 h 113"/>
                <a:gd name="T34" fmla="*/ 288 w 290"/>
                <a:gd name="T35" fmla="*/ 11 h 113"/>
                <a:gd name="T36" fmla="*/ 290 w 290"/>
                <a:gd name="T37" fmla="*/ 7 h 113"/>
                <a:gd name="T38" fmla="*/ 288 w 290"/>
                <a:gd name="T39" fmla="*/ 4 h 113"/>
                <a:gd name="T40" fmla="*/ 287 w 290"/>
                <a:gd name="T41" fmla="*/ 1 h 113"/>
                <a:gd name="T42" fmla="*/ 285 w 290"/>
                <a:gd name="T43" fmla="*/ 0 h 113"/>
                <a:gd name="T44" fmla="*/ 281 w 290"/>
                <a:gd name="T45" fmla="*/ 0 h 113"/>
                <a:gd name="T46" fmla="*/ 281 w 290"/>
                <a:gd name="T47" fmla="*/ 0 h 113"/>
                <a:gd name="T48" fmla="*/ 244 w 290"/>
                <a:gd name="T49" fmla="*/ 4 h 113"/>
                <a:gd name="T50" fmla="*/ 207 w 290"/>
                <a:gd name="T51" fmla="*/ 10 h 113"/>
                <a:gd name="T52" fmla="*/ 169 w 290"/>
                <a:gd name="T53" fmla="*/ 17 h 113"/>
                <a:gd name="T54" fmla="*/ 132 w 290"/>
                <a:gd name="T55" fmla="*/ 27 h 113"/>
                <a:gd name="T56" fmla="*/ 114 w 290"/>
                <a:gd name="T57" fmla="*/ 32 h 113"/>
                <a:gd name="T58" fmla="*/ 96 w 290"/>
                <a:gd name="T59" fmla="*/ 38 h 113"/>
                <a:gd name="T60" fmla="*/ 79 w 290"/>
                <a:gd name="T61" fmla="*/ 45 h 113"/>
                <a:gd name="T62" fmla="*/ 62 w 290"/>
                <a:gd name="T63" fmla="*/ 54 h 113"/>
                <a:gd name="T64" fmla="*/ 47 w 290"/>
                <a:gd name="T65" fmla="*/ 64 h 113"/>
                <a:gd name="T66" fmla="*/ 31 w 290"/>
                <a:gd name="T67" fmla="*/ 73 h 113"/>
                <a:gd name="T68" fmla="*/ 16 w 290"/>
                <a:gd name="T69" fmla="*/ 86 h 113"/>
                <a:gd name="T70" fmla="*/ 3 w 290"/>
                <a:gd name="T71" fmla="*/ 99 h 113"/>
                <a:gd name="T72" fmla="*/ 3 w 290"/>
                <a:gd name="T73" fmla="*/ 99 h 113"/>
                <a:gd name="T74" fmla="*/ 0 w 290"/>
                <a:gd name="T75" fmla="*/ 102 h 113"/>
                <a:gd name="T76" fmla="*/ 0 w 290"/>
                <a:gd name="T77" fmla="*/ 105 h 113"/>
                <a:gd name="T78" fmla="*/ 1 w 290"/>
                <a:gd name="T79" fmla="*/ 108 h 113"/>
                <a:gd name="T80" fmla="*/ 3 w 290"/>
                <a:gd name="T81" fmla="*/ 110 h 113"/>
                <a:gd name="T82" fmla="*/ 6 w 290"/>
                <a:gd name="T83" fmla="*/ 112 h 113"/>
                <a:gd name="T84" fmla="*/ 8 w 290"/>
                <a:gd name="T85" fmla="*/ 113 h 113"/>
                <a:gd name="T86" fmla="*/ 11 w 290"/>
                <a:gd name="T87" fmla="*/ 113 h 113"/>
                <a:gd name="T88" fmla="*/ 14 w 290"/>
                <a:gd name="T89" fmla="*/ 110 h 113"/>
                <a:gd name="T90" fmla="*/ 14 w 290"/>
                <a:gd name="T91" fmla="*/ 11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0" h="113">
                  <a:moveTo>
                    <a:pt x="14" y="110"/>
                  </a:moveTo>
                  <a:lnTo>
                    <a:pt x="14" y="110"/>
                  </a:lnTo>
                  <a:lnTo>
                    <a:pt x="27" y="98"/>
                  </a:lnTo>
                  <a:lnTo>
                    <a:pt x="41" y="88"/>
                  </a:lnTo>
                  <a:lnTo>
                    <a:pt x="57" y="76"/>
                  </a:lnTo>
                  <a:lnTo>
                    <a:pt x="71" y="68"/>
                  </a:lnTo>
                  <a:lnTo>
                    <a:pt x="88" y="61"/>
                  </a:lnTo>
                  <a:lnTo>
                    <a:pt x="104" y="54"/>
                  </a:lnTo>
                  <a:lnTo>
                    <a:pt x="121" y="46"/>
                  </a:lnTo>
                  <a:lnTo>
                    <a:pt x="139" y="42"/>
                  </a:lnTo>
                  <a:lnTo>
                    <a:pt x="175" y="34"/>
                  </a:lnTo>
                  <a:lnTo>
                    <a:pt x="210" y="27"/>
                  </a:lnTo>
                  <a:lnTo>
                    <a:pt x="246" y="21"/>
                  </a:lnTo>
                  <a:lnTo>
                    <a:pt x="281" y="17"/>
                  </a:lnTo>
                  <a:lnTo>
                    <a:pt x="281" y="17"/>
                  </a:lnTo>
                  <a:lnTo>
                    <a:pt x="284" y="15"/>
                  </a:lnTo>
                  <a:lnTo>
                    <a:pt x="287" y="14"/>
                  </a:lnTo>
                  <a:lnTo>
                    <a:pt x="288" y="11"/>
                  </a:lnTo>
                  <a:lnTo>
                    <a:pt x="290" y="7"/>
                  </a:lnTo>
                  <a:lnTo>
                    <a:pt x="288" y="4"/>
                  </a:lnTo>
                  <a:lnTo>
                    <a:pt x="287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44" y="4"/>
                  </a:lnTo>
                  <a:lnTo>
                    <a:pt x="207" y="10"/>
                  </a:lnTo>
                  <a:lnTo>
                    <a:pt x="169" y="17"/>
                  </a:lnTo>
                  <a:lnTo>
                    <a:pt x="132" y="27"/>
                  </a:lnTo>
                  <a:lnTo>
                    <a:pt x="114" y="32"/>
                  </a:lnTo>
                  <a:lnTo>
                    <a:pt x="96" y="38"/>
                  </a:lnTo>
                  <a:lnTo>
                    <a:pt x="79" y="45"/>
                  </a:lnTo>
                  <a:lnTo>
                    <a:pt x="62" y="54"/>
                  </a:lnTo>
                  <a:lnTo>
                    <a:pt x="47" y="64"/>
                  </a:lnTo>
                  <a:lnTo>
                    <a:pt x="31" y="73"/>
                  </a:lnTo>
                  <a:lnTo>
                    <a:pt x="16" y="86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1" y="108"/>
                  </a:lnTo>
                  <a:lnTo>
                    <a:pt x="3" y="110"/>
                  </a:lnTo>
                  <a:lnTo>
                    <a:pt x="6" y="112"/>
                  </a:lnTo>
                  <a:lnTo>
                    <a:pt x="8" y="113"/>
                  </a:lnTo>
                  <a:lnTo>
                    <a:pt x="11" y="113"/>
                  </a:lnTo>
                  <a:lnTo>
                    <a:pt x="14" y="110"/>
                  </a:lnTo>
                  <a:lnTo>
                    <a:pt x="1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2" name="Freeform 269">
              <a:extLst>
                <a:ext uri="{FF2B5EF4-FFF2-40B4-BE49-F238E27FC236}">
                  <a16:creationId xmlns:a16="http://schemas.microsoft.com/office/drawing/2014/main" id="{F044E38B-4E2B-464B-6094-9D9650298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5300" y="1547813"/>
              <a:ext cx="88900" cy="231775"/>
            </a:xfrm>
            <a:custGeom>
              <a:avLst/>
              <a:gdLst>
                <a:gd name="T0" fmla="*/ 17 w 170"/>
                <a:gd name="T1" fmla="*/ 432 h 438"/>
                <a:gd name="T2" fmla="*/ 17 w 170"/>
                <a:gd name="T3" fmla="*/ 432 h 438"/>
                <a:gd name="T4" fmla="*/ 37 w 170"/>
                <a:gd name="T5" fmla="*/ 379 h 438"/>
                <a:gd name="T6" fmla="*/ 55 w 170"/>
                <a:gd name="T7" fmla="*/ 327 h 438"/>
                <a:gd name="T8" fmla="*/ 92 w 170"/>
                <a:gd name="T9" fmla="*/ 220 h 438"/>
                <a:gd name="T10" fmla="*/ 129 w 170"/>
                <a:gd name="T11" fmla="*/ 115 h 438"/>
                <a:gd name="T12" fmla="*/ 149 w 170"/>
                <a:gd name="T13" fmla="*/ 62 h 438"/>
                <a:gd name="T14" fmla="*/ 170 w 170"/>
                <a:gd name="T15" fmla="*/ 11 h 438"/>
                <a:gd name="T16" fmla="*/ 170 w 170"/>
                <a:gd name="T17" fmla="*/ 11 h 438"/>
                <a:gd name="T18" fmla="*/ 170 w 170"/>
                <a:gd name="T19" fmla="*/ 7 h 438"/>
                <a:gd name="T20" fmla="*/ 170 w 170"/>
                <a:gd name="T21" fmla="*/ 4 h 438"/>
                <a:gd name="T22" fmla="*/ 167 w 170"/>
                <a:gd name="T23" fmla="*/ 3 h 438"/>
                <a:gd name="T24" fmla="*/ 165 w 170"/>
                <a:gd name="T25" fmla="*/ 1 h 438"/>
                <a:gd name="T26" fmla="*/ 162 w 170"/>
                <a:gd name="T27" fmla="*/ 0 h 438"/>
                <a:gd name="T28" fmla="*/ 159 w 170"/>
                <a:gd name="T29" fmla="*/ 1 h 438"/>
                <a:gd name="T30" fmla="*/ 156 w 170"/>
                <a:gd name="T31" fmla="*/ 3 h 438"/>
                <a:gd name="T32" fmla="*/ 153 w 170"/>
                <a:gd name="T33" fmla="*/ 6 h 438"/>
                <a:gd name="T34" fmla="*/ 153 w 170"/>
                <a:gd name="T35" fmla="*/ 6 h 438"/>
                <a:gd name="T36" fmla="*/ 133 w 170"/>
                <a:gd name="T37" fmla="*/ 58 h 438"/>
                <a:gd name="T38" fmla="*/ 113 w 170"/>
                <a:gd name="T39" fmla="*/ 111 h 438"/>
                <a:gd name="T40" fmla="*/ 76 w 170"/>
                <a:gd name="T41" fmla="*/ 216 h 438"/>
                <a:gd name="T42" fmla="*/ 40 w 170"/>
                <a:gd name="T43" fmla="*/ 322 h 438"/>
                <a:gd name="T44" fmla="*/ 20 w 170"/>
                <a:gd name="T45" fmla="*/ 375 h 438"/>
                <a:gd name="T46" fmla="*/ 0 w 170"/>
                <a:gd name="T47" fmla="*/ 426 h 438"/>
                <a:gd name="T48" fmla="*/ 0 w 170"/>
                <a:gd name="T49" fmla="*/ 426 h 438"/>
                <a:gd name="T50" fmla="*/ 0 w 170"/>
                <a:gd name="T51" fmla="*/ 430 h 438"/>
                <a:gd name="T52" fmla="*/ 0 w 170"/>
                <a:gd name="T53" fmla="*/ 433 h 438"/>
                <a:gd name="T54" fmla="*/ 3 w 170"/>
                <a:gd name="T55" fmla="*/ 435 h 438"/>
                <a:gd name="T56" fmla="*/ 5 w 170"/>
                <a:gd name="T57" fmla="*/ 436 h 438"/>
                <a:gd name="T58" fmla="*/ 8 w 170"/>
                <a:gd name="T59" fmla="*/ 438 h 438"/>
                <a:gd name="T60" fmla="*/ 11 w 170"/>
                <a:gd name="T61" fmla="*/ 436 h 438"/>
                <a:gd name="T62" fmla="*/ 14 w 170"/>
                <a:gd name="T63" fmla="*/ 435 h 438"/>
                <a:gd name="T64" fmla="*/ 17 w 170"/>
                <a:gd name="T65" fmla="*/ 432 h 438"/>
                <a:gd name="T66" fmla="*/ 17 w 170"/>
                <a:gd name="T67" fmla="*/ 43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0" h="438">
                  <a:moveTo>
                    <a:pt x="17" y="432"/>
                  </a:moveTo>
                  <a:lnTo>
                    <a:pt x="17" y="432"/>
                  </a:lnTo>
                  <a:lnTo>
                    <a:pt x="37" y="379"/>
                  </a:lnTo>
                  <a:lnTo>
                    <a:pt x="55" y="327"/>
                  </a:lnTo>
                  <a:lnTo>
                    <a:pt x="92" y="220"/>
                  </a:lnTo>
                  <a:lnTo>
                    <a:pt x="129" y="115"/>
                  </a:lnTo>
                  <a:lnTo>
                    <a:pt x="149" y="62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70" y="7"/>
                  </a:lnTo>
                  <a:lnTo>
                    <a:pt x="170" y="4"/>
                  </a:lnTo>
                  <a:lnTo>
                    <a:pt x="167" y="3"/>
                  </a:lnTo>
                  <a:lnTo>
                    <a:pt x="165" y="1"/>
                  </a:lnTo>
                  <a:lnTo>
                    <a:pt x="162" y="0"/>
                  </a:lnTo>
                  <a:lnTo>
                    <a:pt x="159" y="1"/>
                  </a:lnTo>
                  <a:lnTo>
                    <a:pt x="156" y="3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33" y="58"/>
                  </a:lnTo>
                  <a:lnTo>
                    <a:pt x="113" y="111"/>
                  </a:lnTo>
                  <a:lnTo>
                    <a:pt x="76" y="216"/>
                  </a:lnTo>
                  <a:lnTo>
                    <a:pt x="40" y="322"/>
                  </a:lnTo>
                  <a:lnTo>
                    <a:pt x="20" y="375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0" y="430"/>
                  </a:lnTo>
                  <a:lnTo>
                    <a:pt x="0" y="433"/>
                  </a:lnTo>
                  <a:lnTo>
                    <a:pt x="3" y="435"/>
                  </a:lnTo>
                  <a:lnTo>
                    <a:pt x="5" y="436"/>
                  </a:lnTo>
                  <a:lnTo>
                    <a:pt x="8" y="438"/>
                  </a:lnTo>
                  <a:lnTo>
                    <a:pt x="11" y="436"/>
                  </a:lnTo>
                  <a:lnTo>
                    <a:pt x="14" y="435"/>
                  </a:lnTo>
                  <a:lnTo>
                    <a:pt x="17" y="432"/>
                  </a:lnTo>
                  <a:lnTo>
                    <a:pt x="17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3" name="Freeform 270">
              <a:extLst>
                <a:ext uri="{FF2B5EF4-FFF2-40B4-BE49-F238E27FC236}">
                  <a16:creationId xmlns:a16="http://schemas.microsoft.com/office/drawing/2014/main" id="{5A3DD643-067A-8AD0-21A8-D23BD592F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3350" y="2744788"/>
              <a:ext cx="131763" cy="500063"/>
            </a:xfrm>
            <a:custGeom>
              <a:avLst/>
              <a:gdLst>
                <a:gd name="T0" fmla="*/ 0 w 250"/>
                <a:gd name="T1" fmla="*/ 8 h 946"/>
                <a:gd name="T2" fmla="*/ 7 w 250"/>
                <a:gd name="T3" fmla="*/ 82 h 946"/>
                <a:gd name="T4" fmla="*/ 13 w 250"/>
                <a:gd name="T5" fmla="*/ 228 h 946"/>
                <a:gd name="T6" fmla="*/ 6 w 250"/>
                <a:gd name="T7" fmla="*/ 448 h 946"/>
                <a:gd name="T8" fmla="*/ 3 w 250"/>
                <a:gd name="T9" fmla="*/ 596 h 946"/>
                <a:gd name="T10" fmla="*/ 4 w 250"/>
                <a:gd name="T11" fmla="*/ 623 h 946"/>
                <a:gd name="T12" fmla="*/ 16 w 250"/>
                <a:gd name="T13" fmla="*/ 676 h 946"/>
                <a:gd name="T14" fmla="*/ 37 w 250"/>
                <a:gd name="T15" fmla="*/ 724 h 946"/>
                <a:gd name="T16" fmla="*/ 66 w 250"/>
                <a:gd name="T17" fmla="*/ 770 h 946"/>
                <a:gd name="T18" fmla="*/ 100 w 250"/>
                <a:gd name="T19" fmla="*/ 812 h 946"/>
                <a:gd name="T20" fmla="*/ 157 w 250"/>
                <a:gd name="T21" fmla="*/ 872 h 946"/>
                <a:gd name="T22" fmla="*/ 236 w 250"/>
                <a:gd name="T23" fmla="*/ 943 h 946"/>
                <a:gd name="T24" fmla="*/ 239 w 250"/>
                <a:gd name="T25" fmla="*/ 946 h 946"/>
                <a:gd name="T26" fmla="*/ 245 w 250"/>
                <a:gd name="T27" fmla="*/ 944 h 946"/>
                <a:gd name="T28" fmla="*/ 250 w 250"/>
                <a:gd name="T29" fmla="*/ 940 h 946"/>
                <a:gd name="T30" fmla="*/ 250 w 250"/>
                <a:gd name="T31" fmla="*/ 934 h 946"/>
                <a:gd name="T32" fmla="*/ 247 w 250"/>
                <a:gd name="T33" fmla="*/ 931 h 946"/>
                <a:gd name="T34" fmla="*/ 169 w 250"/>
                <a:gd name="T35" fmla="*/ 859 h 946"/>
                <a:gd name="T36" fmla="*/ 112 w 250"/>
                <a:gd name="T37" fmla="*/ 801 h 946"/>
                <a:gd name="T38" fmla="*/ 95 w 250"/>
                <a:gd name="T39" fmla="*/ 781 h 946"/>
                <a:gd name="T40" fmla="*/ 61 w 250"/>
                <a:gd name="T41" fmla="*/ 733 h 946"/>
                <a:gd name="T42" fmla="*/ 36 w 250"/>
                <a:gd name="T43" fmla="*/ 681 h 946"/>
                <a:gd name="T44" fmla="*/ 31 w 250"/>
                <a:gd name="T45" fmla="*/ 667 h 946"/>
                <a:gd name="T46" fmla="*/ 24 w 250"/>
                <a:gd name="T47" fmla="*/ 637 h 946"/>
                <a:gd name="T48" fmla="*/ 20 w 250"/>
                <a:gd name="T49" fmla="*/ 595 h 946"/>
                <a:gd name="T50" fmla="*/ 20 w 250"/>
                <a:gd name="T51" fmla="*/ 565 h 946"/>
                <a:gd name="T52" fmla="*/ 24 w 250"/>
                <a:gd name="T53" fmla="*/ 426 h 946"/>
                <a:gd name="T54" fmla="*/ 29 w 250"/>
                <a:gd name="T55" fmla="*/ 217 h 946"/>
                <a:gd name="T56" fmla="*/ 24 w 250"/>
                <a:gd name="T57" fmla="*/ 78 h 946"/>
                <a:gd name="T58" fmla="*/ 17 w 250"/>
                <a:gd name="T59" fmla="*/ 8 h 946"/>
                <a:gd name="T60" fmla="*/ 16 w 250"/>
                <a:gd name="T61" fmla="*/ 5 h 946"/>
                <a:gd name="T62" fmla="*/ 12 w 250"/>
                <a:gd name="T63" fmla="*/ 1 h 946"/>
                <a:gd name="T64" fmla="*/ 4 w 250"/>
                <a:gd name="T65" fmla="*/ 1 h 946"/>
                <a:gd name="T66" fmla="*/ 0 w 250"/>
                <a:gd name="T67" fmla="*/ 4 h 946"/>
                <a:gd name="T68" fmla="*/ 0 w 250"/>
                <a:gd name="T69" fmla="*/ 8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946">
                  <a:moveTo>
                    <a:pt x="0" y="8"/>
                  </a:moveTo>
                  <a:lnTo>
                    <a:pt x="0" y="8"/>
                  </a:lnTo>
                  <a:lnTo>
                    <a:pt x="4" y="45"/>
                  </a:lnTo>
                  <a:lnTo>
                    <a:pt x="7" y="82"/>
                  </a:lnTo>
                  <a:lnTo>
                    <a:pt x="12" y="154"/>
                  </a:lnTo>
                  <a:lnTo>
                    <a:pt x="13" y="228"/>
                  </a:lnTo>
                  <a:lnTo>
                    <a:pt x="12" y="302"/>
                  </a:lnTo>
                  <a:lnTo>
                    <a:pt x="6" y="448"/>
                  </a:lnTo>
                  <a:lnTo>
                    <a:pt x="4" y="522"/>
                  </a:lnTo>
                  <a:lnTo>
                    <a:pt x="3" y="596"/>
                  </a:lnTo>
                  <a:lnTo>
                    <a:pt x="3" y="596"/>
                  </a:lnTo>
                  <a:lnTo>
                    <a:pt x="4" y="623"/>
                  </a:lnTo>
                  <a:lnTo>
                    <a:pt x="9" y="650"/>
                  </a:lnTo>
                  <a:lnTo>
                    <a:pt x="16" y="676"/>
                  </a:lnTo>
                  <a:lnTo>
                    <a:pt x="26" y="701"/>
                  </a:lnTo>
                  <a:lnTo>
                    <a:pt x="37" y="724"/>
                  </a:lnTo>
                  <a:lnTo>
                    <a:pt x="50" y="748"/>
                  </a:lnTo>
                  <a:lnTo>
                    <a:pt x="66" y="770"/>
                  </a:lnTo>
                  <a:lnTo>
                    <a:pt x="81" y="791"/>
                  </a:lnTo>
                  <a:lnTo>
                    <a:pt x="100" y="812"/>
                  </a:lnTo>
                  <a:lnTo>
                    <a:pt x="118" y="832"/>
                  </a:lnTo>
                  <a:lnTo>
                    <a:pt x="157" y="872"/>
                  </a:lnTo>
                  <a:lnTo>
                    <a:pt x="196" y="909"/>
                  </a:lnTo>
                  <a:lnTo>
                    <a:pt x="236" y="943"/>
                  </a:lnTo>
                  <a:lnTo>
                    <a:pt x="236" y="943"/>
                  </a:lnTo>
                  <a:lnTo>
                    <a:pt x="239" y="946"/>
                  </a:lnTo>
                  <a:lnTo>
                    <a:pt x="242" y="946"/>
                  </a:lnTo>
                  <a:lnTo>
                    <a:pt x="245" y="944"/>
                  </a:lnTo>
                  <a:lnTo>
                    <a:pt x="247" y="943"/>
                  </a:lnTo>
                  <a:lnTo>
                    <a:pt x="250" y="940"/>
                  </a:lnTo>
                  <a:lnTo>
                    <a:pt x="250" y="937"/>
                  </a:lnTo>
                  <a:lnTo>
                    <a:pt x="250" y="934"/>
                  </a:lnTo>
                  <a:lnTo>
                    <a:pt x="247" y="931"/>
                  </a:lnTo>
                  <a:lnTo>
                    <a:pt x="247" y="931"/>
                  </a:lnTo>
                  <a:lnTo>
                    <a:pt x="208" y="895"/>
                  </a:lnTo>
                  <a:lnTo>
                    <a:pt x="169" y="859"/>
                  </a:lnTo>
                  <a:lnTo>
                    <a:pt x="131" y="821"/>
                  </a:lnTo>
                  <a:lnTo>
                    <a:pt x="112" y="801"/>
                  </a:lnTo>
                  <a:lnTo>
                    <a:pt x="95" y="781"/>
                  </a:lnTo>
                  <a:lnTo>
                    <a:pt x="95" y="781"/>
                  </a:lnTo>
                  <a:lnTo>
                    <a:pt x="77" y="758"/>
                  </a:lnTo>
                  <a:lnTo>
                    <a:pt x="61" y="733"/>
                  </a:lnTo>
                  <a:lnTo>
                    <a:pt x="47" y="707"/>
                  </a:lnTo>
                  <a:lnTo>
                    <a:pt x="36" y="681"/>
                  </a:lnTo>
                  <a:lnTo>
                    <a:pt x="36" y="681"/>
                  </a:lnTo>
                  <a:lnTo>
                    <a:pt x="31" y="667"/>
                  </a:lnTo>
                  <a:lnTo>
                    <a:pt x="27" y="652"/>
                  </a:lnTo>
                  <a:lnTo>
                    <a:pt x="24" y="637"/>
                  </a:lnTo>
                  <a:lnTo>
                    <a:pt x="23" y="623"/>
                  </a:lnTo>
                  <a:lnTo>
                    <a:pt x="20" y="595"/>
                  </a:lnTo>
                  <a:lnTo>
                    <a:pt x="20" y="565"/>
                  </a:lnTo>
                  <a:lnTo>
                    <a:pt x="20" y="565"/>
                  </a:lnTo>
                  <a:lnTo>
                    <a:pt x="22" y="495"/>
                  </a:lnTo>
                  <a:lnTo>
                    <a:pt x="24" y="426"/>
                  </a:lnTo>
                  <a:lnTo>
                    <a:pt x="29" y="287"/>
                  </a:lnTo>
                  <a:lnTo>
                    <a:pt x="29" y="217"/>
                  </a:lnTo>
                  <a:lnTo>
                    <a:pt x="29" y="147"/>
                  </a:lnTo>
                  <a:lnTo>
                    <a:pt x="24" y="78"/>
                  </a:lnTo>
                  <a:lnTo>
                    <a:pt x="22" y="4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4" name="Freeform 271">
              <a:extLst>
                <a:ext uri="{FF2B5EF4-FFF2-40B4-BE49-F238E27FC236}">
                  <a16:creationId xmlns:a16="http://schemas.microsoft.com/office/drawing/2014/main" id="{A39DB0B8-26BD-EECC-9C71-AC0B231A0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713" y="2924175"/>
              <a:ext cx="88900" cy="434975"/>
            </a:xfrm>
            <a:custGeom>
              <a:avLst/>
              <a:gdLst>
                <a:gd name="T0" fmla="*/ 147 w 169"/>
                <a:gd name="T1" fmla="*/ 8 h 824"/>
                <a:gd name="T2" fmla="*/ 147 w 169"/>
                <a:gd name="T3" fmla="*/ 8 h 824"/>
                <a:gd name="T4" fmla="*/ 150 w 169"/>
                <a:gd name="T5" fmla="*/ 35 h 824"/>
                <a:gd name="T6" fmla="*/ 152 w 169"/>
                <a:gd name="T7" fmla="*/ 62 h 824"/>
                <a:gd name="T8" fmla="*/ 152 w 169"/>
                <a:gd name="T9" fmla="*/ 89 h 824"/>
                <a:gd name="T10" fmla="*/ 152 w 169"/>
                <a:gd name="T11" fmla="*/ 116 h 824"/>
                <a:gd name="T12" fmla="*/ 149 w 169"/>
                <a:gd name="T13" fmla="*/ 169 h 824"/>
                <a:gd name="T14" fmla="*/ 143 w 169"/>
                <a:gd name="T15" fmla="*/ 223 h 824"/>
                <a:gd name="T16" fmla="*/ 136 w 169"/>
                <a:gd name="T17" fmla="*/ 275 h 824"/>
                <a:gd name="T18" fmla="*/ 126 w 169"/>
                <a:gd name="T19" fmla="*/ 328 h 824"/>
                <a:gd name="T20" fmla="*/ 106 w 169"/>
                <a:gd name="T21" fmla="*/ 433 h 824"/>
                <a:gd name="T22" fmla="*/ 106 w 169"/>
                <a:gd name="T23" fmla="*/ 433 h 824"/>
                <a:gd name="T24" fmla="*/ 86 w 169"/>
                <a:gd name="T25" fmla="*/ 530 h 824"/>
                <a:gd name="T26" fmla="*/ 76 w 169"/>
                <a:gd name="T27" fmla="*/ 578 h 824"/>
                <a:gd name="T28" fmla="*/ 65 w 169"/>
                <a:gd name="T29" fmla="*/ 625 h 824"/>
                <a:gd name="T30" fmla="*/ 65 w 169"/>
                <a:gd name="T31" fmla="*/ 625 h 824"/>
                <a:gd name="T32" fmla="*/ 51 w 169"/>
                <a:gd name="T33" fmla="*/ 674 h 824"/>
                <a:gd name="T34" fmla="*/ 34 w 169"/>
                <a:gd name="T35" fmla="*/ 721 h 824"/>
                <a:gd name="T36" fmla="*/ 34 w 169"/>
                <a:gd name="T37" fmla="*/ 721 h 824"/>
                <a:gd name="T38" fmla="*/ 15 w 169"/>
                <a:gd name="T39" fmla="*/ 767 h 824"/>
                <a:gd name="T40" fmla="*/ 7 w 169"/>
                <a:gd name="T41" fmla="*/ 790 h 824"/>
                <a:gd name="T42" fmla="*/ 0 w 169"/>
                <a:gd name="T43" fmla="*/ 812 h 824"/>
                <a:gd name="T44" fmla="*/ 0 w 169"/>
                <a:gd name="T45" fmla="*/ 812 h 824"/>
                <a:gd name="T46" fmla="*/ 0 w 169"/>
                <a:gd name="T47" fmla="*/ 816 h 824"/>
                <a:gd name="T48" fmla="*/ 1 w 169"/>
                <a:gd name="T49" fmla="*/ 819 h 824"/>
                <a:gd name="T50" fmla="*/ 4 w 169"/>
                <a:gd name="T51" fmla="*/ 822 h 824"/>
                <a:gd name="T52" fmla="*/ 7 w 169"/>
                <a:gd name="T53" fmla="*/ 824 h 824"/>
                <a:gd name="T54" fmla="*/ 10 w 169"/>
                <a:gd name="T55" fmla="*/ 824 h 824"/>
                <a:gd name="T56" fmla="*/ 12 w 169"/>
                <a:gd name="T57" fmla="*/ 822 h 824"/>
                <a:gd name="T58" fmla="*/ 15 w 169"/>
                <a:gd name="T59" fmla="*/ 821 h 824"/>
                <a:gd name="T60" fmla="*/ 17 w 169"/>
                <a:gd name="T61" fmla="*/ 818 h 824"/>
                <a:gd name="T62" fmla="*/ 17 w 169"/>
                <a:gd name="T63" fmla="*/ 818 h 824"/>
                <a:gd name="T64" fmla="*/ 22 w 169"/>
                <a:gd name="T65" fmla="*/ 794 h 824"/>
                <a:gd name="T66" fmla="*/ 32 w 169"/>
                <a:gd name="T67" fmla="*/ 771 h 824"/>
                <a:gd name="T68" fmla="*/ 51 w 169"/>
                <a:gd name="T69" fmla="*/ 727 h 824"/>
                <a:gd name="T70" fmla="*/ 51 w 169"/>
                <a:gd name="T71" fmla="*/ 727 h 824"/>
                <a:gd name="T72" fmla="*/ 68 w 169"/>
                <a:gd name="T73" fmla="*/ 679 h 824"/>
                <a:gd name="T74" fmla="*/ 82 w 169"/>
                <a:gd name="T75" fmla="*/ 629 h 824"/>
                <a:gd name="T76" fmla="*/ 82 w 169"/>
                <a:gd name="T77" fmla="*/ 629 h 824"/>
                <a:gd name="T78" fmla="*/ 93 w 169"/>
                <a:gd name="T79" fmla="*/ 579 h 824"/>
                <a:gd name="T80" fmla="*/ 105 w 169"/>
                <a:gd name="T81" fmla="*/ 530 h 824"/>
                <a:gd name="T82" fmla="*/ 125 w 169"/>
                <a:gd name="T83" fmla="*/ 429 h 824"/>
                <a:gd name="T84" fmla="*/ 125 w 169"/>
                <a:gd name="T85" fmla="*/ 429 h 824"/>
                <a:gd name="T86" fmla="*/ 145 w 169"/>
                <a:gd name="T87" fmla="*/ 324 h 824"/>
                <a:gd name="T88" fmla="*/ 153 w 169"/>
                <a:gd name="T89" fmla="*/ 271 h 824"/>
                <a:gd name="T90" fmla="*/ 160 w 169"/>
                <a:gd name="T91" fmla="*/ 220 h 824"/>
                <a:gd name="T92" fmla="*/ 166 w 169"/>
                <a:gd name="T93" fmla="*/ 167 h 824"/>
                <a:gd name="T94" fmla="*/ 169 w 169"/>
                <a:gd name="T95" fmla="*/ 115 h 824"/>
                <a:gd name="T96" fmla="*/ 169 w 169"/>
                <a:gd name="T97" fmla="*/ 88 h 824"/>
                <a:gd name="T98" fmla="*/ 169 w 169"/>
                <a:gd name="T99" fmla="*/ 62 h 824"/>
                <a:gd name="T100" fmla="*/ 167 w 169"/>
                <a:gd name="T101" fmla="*/ 35 h 824"/>
                <a:gd name="T102" fmla="*/ 164 w 169"/>
                <a:gd name="T103" fmla="*/ 8 h 824"/>
                <a:gd name="T104" fmla="*/ 164 w 169"/>
                <a:gd name="T105" fmla="*/ 8 h 824"/>
                <a:gd name="T106" fmla="*/ 163 w 169"/>
                <a:gd name="T107" fmla="*/ 5 h 824"/>
                <a:gd name="T108" fmla="*/ 162 w 169"/>
                <a:gd name="T109" fmla="*/ 2 h 824"/>
                <a:gd name="T110" fmla="*/ 159 w 169"/>
                <a:gd name="T111" fmla="*/ 1 h 824"/>
                <a:gd name="T112" fmla="*/ 155 w 169"/>
                <a:gd name="T113" fmla="*/ 0 h 824"/>
                <a:gd name="T114" fmla="*/ 152 w 169"/>
                <a:gd name="T115" fmla="*/ 1 h 824"/>
                <a:gd name="T116" fmla="*/ 149 w 169"/>
                <a:gd name="T117" fmla="*/ 2 h 824"/>
                <a:gd name="T118" fmla="*/ 147 w 169"/>
                <a:gd name="T119" fmla="*/ 4 h 824"/>
                <a:gd name="T120" fmla="*/ 147 w 169"/>
                <a:gd name="T121" fmla="*/ 8 h 824"/>
                <a:gd name="T122" fmla="*/ 147 w 169"/>
                <a:gd name="T123" fmla="*/ 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9" h="824">
                  <a:moveTo>
                    <a:pt x="147" y="8"/>
                  </a:moveTo>
                  <a:lnTo>
                    <a:pt x="147" y="8"/>
                  </a:lnTo>
                  <a:lnTo>
                    <a:pt x="150" y="35"/>
                  </a:lnTo>
                  <a:lnTo>
                    <a:pt x="152" y="62"/>
                  </a:lnTo>
                  <a:lnTo>
                    <a:pt x="152" y="89"/>
                  </a:lnTo>
                  <a:lnTo>
                    <a:pt x="152" y="116"/>
                  </a:lnTo>
                  <a:lnTo>
                    <a:pt x="149" y="169"/>
                  </a:lnTo>
                  <a:lnTo>
                    <a:pt x="143" y="223"/>
                  </a:lnTo>
                  <a:lnTo>
                    <a:pt x="136" y="275"/>
                  </a:lnTo>
                  <a:lnTo>
                    <a:pt x="126" y="328"/>
                  </a:lnTo>
                  <a:lnTo>
                    <a:pt x="106" y="433"/>
                  </a:lnTo>
                  <a:lnTo>
                    <a:pt x="106" y="433"/>
                  </a:lnTo>
                  <a:lnTo>
                    <a:pt x="86" y="530"/>
                  </a:lnTo>
                  <a:lnTo>
                    <a:pt x="76" y="578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51" y="674"/>
                  </a:lnTo>
                  <a:lnTo>
                    <a:pt x="34" y="721"/>
                  </a:lnTo>
                  <a:lnTo>
                    <a:pt x="34" y="721"/>
                  </a:lnTo>
                  <a:lnTo>
                    <a:pt x="15" y="767"/>
                  </a:lnTo>
                  <a:lnTo>
                    <a:pt x="7" y="790"/>
                  </a:lnTo>
                  <a:lnTo>
                    <a:pt x="0" y="812"/>
                  </a:lnTo>
                  <a:lnTo>
                    <a:pt x="0" y="812"/>
                  </a:lnTo>
                  <a:lnTo>
                    <a:pt x="0" y="816"/>
                  </a:lnTo>
                  <a:lnTo>
                    <a:pt x="1" y="819"/>
                  </a:lnTo>
                  <a:lnTo>
                    <a:pt x="4" y="822"/>
                  </a:lnTo>
                  <a:lnTo>
                    <a:pt x="7" y="824"/>
                  </a:lnTo>
                  <a:lnTo>
                    <a:pt x="10" y="824"/>
                  </a:lnTo>
                  <a:lnTo>
                    <a:pt x="12" y="822"/>
                  </a:lnTo>
                  <a:lnTo>
                    <a:pt x="15" y="821"/>
                  </a:lnTo>
                  <a:lnTo>
                    <a:pt x="17" y="818"/>
                  </a:lnTo>
                  <a:lnTo>
                    <a:pt x="17" y="818"/>
                  </a:lnTo>
                  <a:lnTo>
                    <a:pt x="22" y="794"/>
                  </a:lnTo>
                  <a:lnTo>
                    <a:pt x="32" y="771"/>
                  </a:lnTo>
                  <a:lnTo>
                    <a:pt x="51" y="727"/>
                  </a:lnTo>
                  <a:lnTo>
                    <a:pt x="51" y="727"/>
                  </a:lnTo>
                  <a:lnTo>
                    <a:pt x="68" y="679"/>
                  </a:lnTo>
                  <a:lnTo>
                    <a:pt x="82" y="629"/>
                  </a:lnTo>
                  <a:lnTo>
                    <a:pt x="82" y="629"/>
                  </a:lnTo>
                  <a:lnTo>
                    <a:pt x="93" y="579"/>
                  </a:lnTo>
                  <a:lnTo>
                    <a:pt x="105" y="530"/>
                  </a:lnTo>
                  <a:lnTo>
                    <a:pt x="125" y="429"/>
                  </a:lnTo>
                  <a:lnTo>
                    <a:pt x="125" y="429"/>
                  </a:lnTo>
                  <a:lnTo>
                    <a:pt x="145" y="324"/>
                  </a:lnTo>
                  <a:lnTo>
                    <a:pt x="153" y="271"/>
                  </a:lnTo>
                  <a:lnTo>
                    <a:pt x="160" y="220"/>
                  </a:lnTo>
                  <a:lnTo>
                    <a:pt x="166" y="167"/>
                  </a:lnTo>
                  <a:lnTo>
                    <a:pt x="169" y="115"/>
                  </a:lnTo>
                  <a:lnTo>
                    <a:pt x="169" y="88"/>
                  </a:lnTo>
                  <a:lnTo>
                    <a:pt x="169" y="62"/>
                  </a:lnTo>
                  <a:lnTo>
                    <a:pt x="167" y="35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3" y="5"/>
                  </a:lnTo>
                  <a:lnTo>
                    <a:pt x="162" y="2"/>
                  </a:lnTo>
                  <a:lnTo>
                    <a:pt x="159" y="1"/>
                  </a:lnTo>
                  <a:lnTo>
                    <a:pt x="155" y="0"/>
                  </a:lnTo>
                  <a:lnTo>
                    <a:pt x="152" y="1"/>
                  </a:lnTo>
                  <a:lnTo>
                    <a:pt x="149" y="2"/>
                  </a:lnTo>
                  <a:lnTo>
                    <a:pt x="147" y="4"/>
                  </a:lnTo>
                  <a:lnTo>
                    <a:pt x="147" y="8"/>
                  </a:lnTo>
                  <a:lnTo>
                    <a:pt x="14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5" name="Freeform 272">
              <a:extLst>
                <a:ext uri="{FF2B5EF4-FFF2-40B4-BE49-F238E27FC236}">
                  <a16:creationId xmlns:a16="http://schemas.microsoft.com/office/drawing/2014/main" id="{313D3402-9D9B-70DC-18C1-724C01203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9575" y="2778125"/>
              <a:ext cx="9525" cy="447675"/>
            </a:xfrm>
            <a:custGeom>
              <a:avLst/>
              <a:gdLst>
                <a:gd name="T0" fmla="*/ 0 w 17"/>
                <a:gd name="T1" fmla="*/ 9 h 848"/>
                <a:gd name="T2" fmla="*/ 0 w 17"/>
                <a:gd name="T3" fmla="*/ 9 h 848"/>
                <a:gd name="T4" fmla="*/ 0 w 17"/>
                <a:gd name="T5" fmla="*/ 844 h 848"/>
                <a:gd name="T6" fmla="*/ 0 w 17"/>
                <a:gd name="T7" fmla="*/ 844 h 848"/>
                <a:gd name="T8" fmla="*/ 2 w 17"/>
                <a:gd name="T9" fmla="*/ 845 h 848"/>
                <a:gd name="T10" fmla="*/ 3 w 17"/>
                <a:gd name="T11" fmla="*/ 847 h 848"/>
                <a:gd name="T12" fmla="*/ 9 w 17"/>
                <a:gd name="T13" fmla="*/ 848 h 848"/>
                <a:gd name="T14" fmla="*/ 14 w 17"/>
                <a:gd name="T15" fmla="*/ 847 h 848"/>
                <a:gd name="T16" fmla="*/ 16 w 17"/>
                <a:gd name="T17" fmla="*/ 845 h 848"/>
                <a:gd name="T18" fmla="*/ 17 w 17"/>
                <a:gd name="T19" fmla="*/ 844 h 848"/>
                <a:gd name="T20" fmla="*/ 17 w 17"/>
                <a:gd name="T21" fmla="*/ 844 h 848"/>
                <a:gd name="T22" fmla="*/ 17 w 17"/>
                <a:gd name="T23" fmla="*/ 9 h 848"/>
                <a:gd name="T24" fmla="*/ 17 w 17"/>
                <a:gd name="T25" fmla="*/ 9 h 848"/>
                <a:gd name="T26" fmla="*/ 16 w 17"/>
                <a:gd name="T27" fmla="*/ 4 h 848"/>
                <a:gd name="T28" fmla="*/ 14 w 17"/>
                <a:gd name="T29" fmla="*/ 3 h 848"/>
                <a:gd name="T30" fmla="*/ 11 w 17"/>
                <a:gd name="T31" fmla="*/ 1 h 848"/>
                <a:gd name="T32" fmla="*/ 9 w 17"/>
                <a:gd name="T33" fmla="*/ 0 h 848"/>
                <a:gd name="T34" fmla="*/ 6 w 17"/>
                <a:gd name="T35" fmla="*/ 1 h 848"/>
                <a:gd name="T36" fmla="*/ 3 w 17"/>
                <a:gd name="T37" fmla="*/ 3 h 848"/>
                <a:gd name="T38" fmla="*/ 2 w 17"/>
                <a:gd name="T39" fmla="*/ 4 h 848"/>
                <a:gd name="T40" fmla="*/ 0 w 17"/>
                <a:gd name="T41" fmla="*/ 9 h 848"/>
                <a:gd name="T42" fmla="*/ 0 w 17"/>
                <a:gd name="T43" fmla="*/ 9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848">
                  <a:moveTo>
                    <a:pt x="0" y="9"/>
                  </a:moveTo>
                  <a:lnTo>
                    <a:pt x="0" y="9"/>
                  </a:lnTo>
                  <a:lnTo>
                    <a:pt x="0" y="844"/>
                  </a:lnTo>
                  <a:lnTo>
                    <a:pt x="0" y="844"/>
                  </a:lnTo>
                  <a:lnTo>
                    <a:pt x="2" y="845"/>
                  </a:lnTo>
                  <a:lnTo>
                    <a:pt x="3" y="847"/>
                  </a:lnTo>
                  <a:lnTo>
                    <a:pt x="9" y="848"/>
                  </a:lnTo>
                  <a:lnTo>
                    <a:pt x="14" y="847"/>
                  </a:lnTo>
                  <a:lnTo>
                    <a:pt x="16" y="845"/>
                  </a:lnTo>
                  <a:lnTo>
                    <a:pt x="17" y="844"/>
                  </a:lnTo>
                  <a:lnTo>
                    <a:pt x="17" y="84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6" name="Freeform 273">
              <a:extLst>
                <a:ext uri="{FF2B5EF4-FFF2-40B4-BE49-F238E27FC236}">
                  <a16:creationId xmlns:a16="http://schemas.microsoft.com/office/drawing/2014/main" id="{B715BD7E-294B-6290-10E6-F5A1EDB63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488" y="3649663"/>
              <a:ext cx="17463" cy="201613"/>
            </a:xfrm>
            <a:custGeom>
              <a:avLst/>
              <a:gdLst>
                <a:gd name="T0" fmla="*/ 0 w 34"/>
                <a:gd name="T1" fmla="*/ 11 h 381"/>
                <a:gd name="T2" fmla="*/ 0 w 34"/>
                <a:gd name="T3" fmla="*/ 11 h 381"/>
                <a:gd name="T4" fmla="*/ 7 w 34"/>
                <a:gd name="T5" fmla="*/ 55 h 381"/>
                <a:gd name="T6" fmla="*/ 10 w 34"/>
                <a:gd name="T7" fmla="*/ 101 h 381"/>
                <a:gd name="T8" fmla="*/ 13 w 34"/>
                <a:gd name="T9" fmla="*/ 146 h 381"/>
                <a:gd name="T10" fmla="*/ 13 w 34"/>
                <a:gd name="T11" fmla="*/ 192 h 381"/>
                <a:gd name="T12" fmla="*/ 13 w 34"/>
                <a:gd name="T13" fmla="*/ 281 h 381"/>
                <a:gd name="T14" fmla="*/ 14 w 34"/>
                <a:gd name="T15" fmla="*/ 327 h 381"/>
                <a:gd name="T16" fmla="*/ 17 w 34"/>
                <a:gd name="T17" fmla="*/ 372 h 381"/>
                <a:gd name="T18" fmla="*/ 17 w 34"/>
                <a:gd name="T19" fmla="*/ 372 h 381"/>
                <a:gd name="T20" fmla="*/ 19 w 34"/>
                <a:gd name="T21" fmla="*/ 376 h 381"/>
                <a:gd name="T22" fmla="*/ 20 w 34"/>
                <a:gd name="T23" fmla="*/ 378 h 381"/>
                <a:gd name="T24" fmla="*/ 23 w 34"/>
                <a:gd name="T25" fmla="*/ 379 h 381"/>
                <a:gd name="T26" fmla="*/ 27 w 34"/>
                <a:gd name="T27" fmla="*/ 381 h 381"/>
                <a:gd name="T28" fmla="*/ 30 w 34"/>
                <a:gd name="T29" fmla="*/ 379 h 381"/>
                <a:gd name="T30" fmla="*/ 33 w 34"/>
                <a:gd name="T31" fmla="*/ 378 h 381"/>
                <a:gd name="T32" fmla="*/ 34 w 34"/>
                <a:gd name="T33" fmla="*/ 376 h 381"/>
                <a:gd name="T34" fmla="*/ 34 w 34"/>
                <a:gd name="T35" fmla="*/ 372 h 381"/>
                <a:gd name="T36" fmla="*/ 34 w 34"/>
                <a:gd name="T37" fmla="*/ 372 h 381"/>
                <a:gd name="T38" fmla="*/ 32 w 34"/>
                <a:gd name="T39" fmla="*/ 327 h 381"/>
                <a:gd name="T40" fmla="*/ 30 w 34"/>
                <a:gd name="T41" fmla="*/ 281 h 381"/>
                <a:gd name="T42" fmla="*/ 30 w 34"/>
                <a:gd name="T43" fmla="*/ 189 h 381"/>
                <a:gd name="T44" fmla="*/ 29 w 34"/>
                <a:gd name="T45" fmla="*/ 143 h 381"/>
                <a:gd name="T46" fmla="*/ 27 w 34"/>
                <a:gd name="T47" fmla="*/ 98 h 381"/>
                <a:gd name="T48" fmla="*/ 23 w 34"/>
                <a:gd name="T49" fmla="*/ 51 h 381"/>
                <a:gd name="T50" fmla="*/ 17 w 34"/>
                <a:gd name="T51" fmla="*/ 6 h 381"/>
                <a:gd name="T52" fmla="*/ 17 w 34"/>
                <a:gd name="T53" fmla="*/ 6 h 381"/>
                <a:gd name="T54" fmla="*/ 16 w 34"/>
                <a:gd name="T55" fmla="*/ 3 h 381"/>
                <a:gd name="T56" fmla="*/ 13 w 34"/>
                <a:gd name="T57" fmla="*/ 1 h 381"/>
                <a:gd name="T58" fmla="*/ 10 w 34"/>
                <a:gd name="T59" fmla="*/ 0 h 381"/>
                <a:gd name="T60" fmla="*/ 7 w 34"/>
                <a:gd name="T61" fmla="*/ 0 h 381"/>
                <a:gd name="T62" fmla="*/ 5 w 34"/>
                <a:gd name="T63" fmla="*/ 1 h 381"/>
                <a:gd name="T64" fmla="*/ 2 w 34"/>
                <a:gd name="T65" fmla="*/ 4 h 381"/>
                <a:gd name="T66" fmla="*/ 0 w 34"/>
                <a:gd name="T67" fmla="*/ 7 h 381"/>
                <a:gd name="T68" fmla="*/ 0 w 34"/>
                <a:gd name="T69" fmla="*/ 11 h 381"/>
                <a:gd name="T70" fmla="*/ 0 w 34"/>
                <a:gd name="T71" fmla="*/ 1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381">
                  <a:moveTo>
                    <a:pt x="0" y="11"/>
                  </a:moveTo>
                  <a:lnTo>
                    <a:pt x="0" y="11"/>
                  </a:lnTo>
                  <a:lnTo>
                    <a:pt x="7" y="55"/>
                  </a:lnTo>
                  <a:lnTo>
                    <a:pt x="10" y="101"/>
                  </a:lnTo>
                  <a:lnTo>
                    <a:pt x="13" y="146"/>
                  </a:lnTo>
                  <a:lnTo>
                    <a:pt x="13" y="192"/>
                  </a:lnTo>
                  <a:lnTo>
                    <a:pt x="13" y="281"/>
                  </a:lnTo>
                  <a:lnTo>
                    <a:pt x="14" y="327"/>
                  </a:lnTo>
                  <a:lnTo>
                    <a:pt x="17" y="372"/>
                  </a:lnTo>
                  <a:lnTo>
                    <a:pt x="17" y="372"/>
                  </a:lnTo>
                  <a:lnTo>
                    <a:pt x="19" y="376"/>
                  </a:lnTo>
                  <a:lnTo>
                    <a:pt x="20" y="378"/>
                  </a:lnTo>
                  <a:lnTo>
                    <a:pt x="23" y="379"/>
                  </a:lnTo>
                  <a:lnTo>
                    <a:pt x="27" y="381"/>
                  </a:lnTo>
                  <a:lnTo>
                    <a:pt x="30" y="379"/>
                  </a:lnTo>
                  <a:lnTo>
                    <a:pt x="33" y="378"/>
                  </a:lnTo>
                  <a:lnTo>
                    <a:pt x="34" y="376"/>
                  </a:lnTo>
                  <a:lnTo>
                    <a:pt x="34" y="372"/>
                  </a:lnTo>
                  <a:lnTo>
                    <a:pt x="34" y="372"/>
                  </a:lnTo>
                  <a:lnTo>
                    <a:pt x="32" y="327"/>
                  </a:lnTo>
                  <a:lnTo>
                    <a:pt x="30" y="281"/>
                  </a:lnTo>
                  <a:lnTo>
                    <a:pt x="30" y="189"/>
                  </a:lnTo>
                  <a:lnTo>
                    <a:pt x="29" y="143"/>
                  </a:lnTo>
                  <a:lnTo>
                    <a:pt x="27" y="98"/>
                  </a:lnTo>
                  <a:lnTo>
                    <a:pt x="23" y="51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7" name="Freeform 274">
              <a:extLst>
                <a:ext uri="{FF2B5EF4-FFF2-40B4-BE49-F238E27FC236}">
                  <a16:creationId xmlns:a16="http://schemas.microsoft.com/office/drawing/2014/main" id="{0E8E15FB-CF0A-B87B-49BB-E1A44522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3300" y="3667125"/>
              <a:ext cx="63500" cy="114300"/>
            </a:xfrm>
            <a:custGeom>
              <a:avLst/>
              <a:gdLst>
                <a:gd name="T0" fmla="*/ 15 w 119"/>
                <a:gd name="T1" fmla="*/ 212 h 216"/>
                <a:gd name="T2" fmla="*/ 15 w 119"/>
                <a:gd name="T3" fmla="*/ 212 h 216"/>
                <a:gd name="T4" fmla="*/ 47 w 119"/>
                <a:gd name="T5" fmla="*/ 163 h 216"/>
                <a:gd name="T6" fmla="*/ 62 w 119"/>
                <a:gd name="T7" fmla="*/ 139 h 216"/>
                <a:gd name="T8" fmla="*/ 75 w 119"/>
                <a:gd name="T9" fmla="*/ 115 h 216"/>
                <a:gd name="T10" fmla="*/ 88 w 119"/>
                <a:gd name="T11" fmla="*/ 91 h 216"/>
                <a:gd name="T12" fmla="*/ 101 w 119"/>
                <a:gd name="T13" fmla="*/ 65 h 216"/>
                <a:gd name="T14" fmla="*/ 111 w 119"/>
                <a:gd name="T15" fmla="*/ 38 h 216"/>
                <a:gd name="T16" fmla="*/ 119 w 119"/>
                <a:gd name="T17" fmla="*/ 11 h 216"/>
                <a:gd name="T18" fmla="*/ 119 w 119"/>
                <a:gd name="T19" fmla="*/ 11 h 216"/>
                <a:gd name="T20" fmla="*/ 119 w 119"/>
                <a:gd name="T21" fmla="*/ 7 h 216"/>
                <a:gd name="T22" fmla="*/ 118 w 119"/>
                <a:gd name="T23" fmla="*/ 4 h 216"/>
                <a:gd name="T24" fmla="*/ 116 w 119"/>
                <a:gd name="T25" fmla="*/ 1 h 216"/>
                <a:gd name="T26" fmla="*/ 113 w 119"/>
                <a:gd name="T27" fmla="*/ 0 h 216"/>
                <a:gd name="T28" fmla="*/ 109 w 119"/>
                <a:gd name="T29" fmla="*/ 0 h 216"/>
                <a:gd name="T30" fmla="*/ 106 w 119"/>
                <a:gd name="T31" fmla="*/ 1 h 216"/>
                <a:gd name="T32" fmla="*/ 103 w 119"/>
                <a:gd name="T33" fmla="*/ 3 h 216"/>
                <a:gd name="T34" fmla="*/ 102 w 119"/>
                <a:gd name="T35" fmla="*/ 6 h 216"/>
                <a:gd name="T36" fmla="*/ 102 w 119"/>
                <a:gd name="T37" fmla="*/ 6 h 216"/>
                <a:gd name="T38" fmla="*/ 93 w 119"/>
                <a:gd name="T39" fmla="*/ 33 h 216"/>
                <a:gd name="T40" fmla="*/ 84 w 119"/>
                <a:gd name="T41" fmla="*/ 60 h 216"/>
                <a:gd name="T42" fmla="*/ 72 w 119"/>
                <a:gd name="T43" fmla="*/ 84 h 216"/>
                <a:gd name="T44" fmla="*/ 59 w 119"/>
                <a:gd name="T45" fmla="*/ 109 h 216"/>
                <a:gd name="T46" fmla="*/ 47 w 119"/>
                <a:gd name="T47" fmla="*/ 132 h 216"/>
                <a:gd name="T48" fmla="*/ 31 w 119"/>
                <a:gd name="T49" fmla="*/ 156 h 216"/>
                <a:gd name="T50" fmla="*/ 1 w 119"/>
                <a:gd name="T51" fmla="*/ 203 h 216"/>
                <a:gd name="T52" fmla="*/ 1 w 119"/>
                <a:gd name="T53" fmla="*/ 203 h 216"/>
                <a:gd name="T54" fmla="*/ 0 w 119"/>
                <a:gd name="T55" fmla="*/ 206 h 216"/>
                <a:gd name="T56" fmla="*/ 0 w 119"/>
                <a:gd name="T57" fmla="*/ 210 h 216"/>
                <a:gd name="T58" fmla="*/ 1 w 119"/>
                <a:gd name="T59" fmla="*/ 212 h 216"/>
                <a:gd name="T60" fmla="*/ 4 w 119"/>
                <a:gd name="T61" fmla="*/ 215 h 216"/>
                <a:gd name="T62" fmla="*/ 7 w 119"/>
                <a:gd name="T63" fmla="*/ 216 h 216"/>
                <a:gd name="T64" fmla="*/ 10 w 119"/>
                <a:gd name="T65" fmla="*/ 216 h 216"/>
                <a:gd name="T66" fmla="*/ 13 w 119"/>
                <a:gd name="T67" fmla="*/ 215 h 216"/>
                <a:gd name="T68" fmla="*/ 15 w 119"/>
                <a:gd name="T69" fmla="*/ 212 h 216"/>
                <a:gd name="T70" fmla="*/ 15 w 119"/>
                <a:gd name="T71" fmla="*/ 2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216">
                  <a:moveTo>
                    <a:pt x="15" y="212"/>
                  </a:moveTo>
                  <a:lnTo>
                    <a:pt x="15" y="212"/>
                  </a:lnTo>
                  <a:lnTo>
                    <a:pt x="47" y="163"/>
                  </a:lnTo>
                  <a:lnTo>
                    <a:pt x="62" y="139"/>
                  </a:lnTo>
                  <a:lnTo>
                    <a:pt x="75" y="115"/>
                  </a:lnTo>
                  <a:lnTo>
                    <a:pt x="88" y="91"/>
                  </a:lnTo>
                  <a:lnTo>
                    <a:pt x="101" y="65"/>
                  </a:lnTo>
                  <a:lnTo>
                    <a:pt x="111" y="38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8" y="4"/>
                  </a:lnTo>
                  <a:lnTo>
                    <a:pt x="116" y="1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6" y="1"/>
                  </a:lnTo>
                  <a:lnTo>
                    <a:pt x="103" y="3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3" y="33"/>
                  </a:lnTo>
                  <a:lnTo>
                    <a:pt x="84" y="60"/>
                  </a:lnTo>
                  <a:lnTo>
                    <a:pt x="72" y="84"/>
                  </a:lnTo>
                  <a:lnTo>
                    <a:pt x="59" y="109"/>
                  </a:lnTo>
                  <a:lnTo>
                    <a:pt x="47" y="132"/>
                  </a:lnTo>
                  <a:lnTo>
                    <a:pt x="31" y="156"/>
                  </a:lnTo>
                  <a:lnTo>
                    <a:pt x="1" y="203"/>
                  </a:lnTo>
                  <a:lnTo>
                    <a:pt x="1" y="203"/>
                  </a:lnTo>
                  <a:lnTo>
                    <a:pt x="0" y="206"/>
                  </a:lnTo>
                  <a:lnTo>
                    <a:pt x="0" y="210"/>
                  </a:lnTo>
                  <a:lnTo>
                    <a:pt x="1" y="212"/>
                  </a:lnTo>
                  <a:lnTo>
                    <a:pt x="4" y="215"/>
                  </a:lnTo>
                  <a:lnTo>
                    <a:pt x="7" y="216"/>
                  </a:lnTo>
                  <a:lnTo>
                    <a:pt x="10" y="216"/>
                  </a:lnTo>
                  <a:lnTo>
                    <a:pt x="13" y="215"/>
                  </a:lnTo>
                  <a:lnTo>
                    <a:pt x="15" y="212"/>
                  </a:lnTo>
                  <a:lnTo>
                    <a:pt x="15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8" name="Freeform 275">
              <a:extLst>
                <a:ext uri="{FF2B5EF4-FFF2-40B4-BE49-F238E27FC236}">
                  <a16:creationId xmlns:a16="http://schemas.microsoft.com/office/drawing/2014/main" id="{F5465AA8-89E7-287F-6CDE-288B0376B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5072063"/>
              <a:ext cx="198438" cy="22225"/>
            </a:xfrm>
            <a:custGeom>
              <a:avLst/>
              <a:gdLst>
                <a:gd name="T0" fmla="*/ 5 w 375"/>
                <a:gd name="T1" fmla="*/ 17 h 41"/>
                <a:gd name="T2" fmla="*/ 5 w 375"/>
                <a:gd name="T3" fmla="*/ 17 h 41"/>
                <a:gd name="T4" fmla="*/ 51 w 375"/>
                <a:gd name="T5" fmla="*/ 27 h 41"/>
                <a:gd name="T6" fmla="*/ 96 w 375"/>
                <a:gd name="T7" fmla="*/ 34 h 41"/>
                <a:gd name="T8" fmla="*/ 142 w 375"/>
                <a:gd name="T9" fmla="*/ 39 h 41"/>
                <a:gd name="T10" fmla="*/ 187 w 375"/>
                <a:gd name="T11" fmla="*/ 41 h 41"/>
                <a:gd name="T12" fmla="*/ 231 w 375"/>
                <a:gd name="T13" fmla="*/ 39 h 41"/>
                <a:gd name="T14" fmla="*/ 277 w 375"/>
                <a:gd name="T15" fmla="*/ 37 h 41"/>
                <a:gd name="T16" fmla="*/ 322 w 375"/>
                <a:gd name="T17" fmla="*/ 31 h 41"/>
                <a:gd name="T18" fmla="*/ 369 w 375"/>
                <a:gd name="T19" fmla="*/ 22 h 41"/>
                <a:gd name="T20" fmla="*/ 369 w 375"/>
                <a:gd name="T21" fmla="*/ 22 h 41"/>
                <a:gd name="T22" fmla="*/ 372 w 375"/>
                <a:gd name="T23" fmla="*/ 21 h 41"/>
                <a:gd name="T24" fmla="*/ 373 w 375"/>
                <a:gd name="T25" fmla="*/ 18 h 41"/>
                <a:gd name="T26" fmla="*/ 375 w 375"/>
                <a:gd name="T27" fmla="*/ 15 h 41"/>
                <a:gd name="T28" fmla="*/ 375 w 375"/>
                <a:gd name="T29" fmla="*/ 12 h 41"/>
                <a:gd name="T30" fmla="*/ 373 w 375"/>
                <a:gd name="T31" fmla="*/ 10 h 41"/>
                <a:gd name="T32" fmla="*/ 370 w 375"/>
                <a:gd name="T33" fmla="*/ 7 h 41"/>
                <a:gd name="T34" fmla="*/ 368 w 375"/>
                <a:gd name="T35" fmla="*/ 5 h 41"/>
                <a:gd name="T36" fmla="*/ 363 w 375"/>
                <a:gd name="T37" fmla="*/ 5 h 41"/>
                <a:gd name="T38" fmla="*/ 363 w 375"/>
                <a:gd name="T39" fmla="*/ 5 h 41"/>
                <a:gd name="T40" fmla="*/ 319 w 375"/>
                <a:gd name="T41" fmla="*/ 14 h 41"/>
                <a:gd name="T42" fmla="*/ 275 w 375"/>
                <a:gd name="T43" fmla="*/ 20 h 41"/>
                <a:gd name="T44" fmla="*/ 231 w 375"/>
                <a:gd name="T45" fmla="*/ 24 h 41"/>
                <a:gd name="T46" fmla="*/ 187 w 375"/>
                <a:gd name="T47" fmla="*/ 24 h 41"/>
                <a:gd name="T48" fmla="*/ 143 w 375"/>
                <a:gd name="T49" fmla="*/ 22 h 41"/>
                <a:gd name="T50" fmla="*/ 99 w 375"/>
                <a:gd name="T51" fmla="*/ 17 h 41"/>
                <a:gd name="T52" fmla="*/ 55 w 375"/>
                <a:gd name="T53" fmla="*/ 10 h 41"/>
                <a:gd name="T54" fmla="*/ 11 w 375"/>
                <a:gd name="T55" fmla="*/ 0 h 41"/>
                <a:gd name="T56" fmla="*/ 11 w 375"/>
                <a:gd name="T57" fmla="*/ 0 h 41"/>
                <a:gd name="T58" fmla="*/ 7 w 375"/>
                <a:gd name="T59" fmla="*/ 0 h 41"/>
                <a:gd name="T60" fmla="*/ 4 w 375"/>
                <a:gd name="T61" fmla="*/ 1 h 41"/>
                <a:gd name="T62" fmla="*/ 1 w 375"/>
                <a:gd name="T63" fmla="*/ 4 h 41"/>
                <a:gd name="T64" fmla="*/ 0 w 375"/>
                <a:gd name="T65" fmla="*/ 7 h 41"/>
                <a:gd name="T66" fmla="*/ 0 w 375"/>
                <a:gd name="T67" fmla="*/ 10 h 41"/>
                <a:gd name="T68" fmla="*/ 1 w 375"/>
                <a:gd name="T69" fmla="*/ 12 h 41"/>
                <a:gd name="T70" fmla="*/ 2 w 375"/>
                <a:gd name="T71" fmla="*/ 15 h 41"/>
                <a:gd name="T72" fmla="*/ 5 w 375"/>
                <a:gd name="T73" fmla="*/ 17 h 41"/>
                <a:gd name="T74" fmla="*/ 5 w 375"/>
                <a:gd name="T7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5" h="41">
                  <a:moveTo>
                    <a:pt x="5" y="17"/>
                  </a:moveTo>
                  <a:lnTo>
                    <a:pt x="5" y="17"/>
                  </a:lnTo>
                  <a:lnTo>
                    <a:pt x="51" y="27"/>
                  </a:lnTo>
                  <a:lnTo>
                    <a:pt x="96" y="34"/>
                  </a:lnTo>
                  <a:lnTo>
                    <a:pt x="142" y="39"/>
                  </a:lnTo>
                  <a:lnTo>
                    <a:pt x="187" y="41"/>
                  </a:lnTo>
                  <a:lnTo>
                    <a:pt x="231" y="39"/>
                  </a:lnTo>
                  <a:lnTo>
                    <a:pt x="277" y="37"/>
                  </a:lnTo>
                  <a:lnTo>
                    <a:pt x="322" y="31"/>
                  </a:lnTo>
                  <a:lnTo>
                    <a:pt x="369" y="22"/>
                  </a:lnTo>
                  <a:lnTo>
                    <a:pt x="369" y="22"/>
                  </a:lnTo>
                  <a:lnTo>
                    <a:pt x="372" y="21"/>
                  </a:lnTo>
                  <a:lnTo>
                    <a:pt x="373" y="18"/>
                  </a:lnTo>
                  <a:lnTo>
                    <a:pt x="375" y="15"/>
                  </a:lnTo>
                  <a:lnTo>
                    <a:pt x="375" y="12"/>
                  </a:lnTo>
                  <a:lnTo>
                    <a:pt x="373" y="10"/>
                  </a:lnTo>
                  <a:lnTo>
                    <a:pt x="370" y="7"/>
                  </a:lnTo>
                  <a:lnTo>
                    <a:pt x="368" y="5"/>
                  </a:lnTo>
                  <a:lnTo>
                    <a:pt x="363" y="5"/>
                  </a:lnTo>
                  <a:lnTo>
                    <a:pt x="363" y="5"/>
                  </a:lnTo>
                  <a:lnTo>
                    <a:pt x="319" y="14"/>
                  </a:lnTo>
                  <a:lnTo>
                    <a:pt x="275" y="20"/>
                  </a:lnTo>
                  <a:lnTo>
                    <a:pt x="231" y="24"/>
                  </a:lnTo>
                  <a:lnTo>
                    <a:pt x="187" y="24"/>
                  </a:lnTo>
                  <a:lnTo>
                    <a:pt x="143" y="22"/>
                  </a:lnTo>
                  <a:lnTo>
                    <a:pt x="99" y="17"/>
                  </a:lnTo>
                  <a:lnTo>
                    <a:pt x="55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9" name="Freeform 276">
              <a:extLst>
                <a:ext uri="{FF2B5EF4-FFF2-40B4-BE49-F238E27FC236}">
                  <a16:creationId xmlns:a16="http://schemas.microsoft.com/office/drawing/2014/main" id="{36116A91-43FC-7AEB-3F34-A97EB7B2A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900" y="5029200"/>
              <a:ext cx="133350" cy="82550"/>
            </a:xfrm>
            <a:custGeom>
              <a:avLst/>
              <a:gdLst>
                <a:gd name="T0" fmla="*/ 3 w 250"/>
                <a:gd name="T1" fmla="*/ 14 h 154"/>
                <a:gd name="T2" fmla="*/ 3 w 250"/>
                <a:gd name="T3" fmla="*/ 14 h 154"/>
                <a:gd name="T4" fmla="*/ 29 w 250"/>
                <a:gd name="T5" fmla="*/ 37 h 154"/>
                <a:gd name="T6" fmla="*/ 57 w 250"/>
                <a:gd name="T7" fmla="*/ 57 h 154"/>
                <a:gd name="T8" fmla="*/ 86 w 250"/>
                <a:gd name="T9" fmla="*/ 75 h 154"/>
                <a:gd name="T10" fmla="*/ 114 w 250"/>
                <a:gd name="T11" fmla="*/ 92 h 154"/>
                <a:gd name="T12" fmla="*/ 145 w 250"/>
                <a:gd name="T13" fmla="*/ 110 h 154"/>
                <a:gd name="T14" fmla="*/ 175 w 250"/>
                <a:gd name="T15" fmla="*/ 124 h 154"/>
                <a:gd name="T16" fmla="*/ 238 w 250"/>
                <a:gd name="T17" fmla="*/ 152 h 154"/>
                <a:gd name="T18" fmla="*/ 238 w 250"/>
                <a:gd name="T19" fmla="*/ 152 h 154"/>
                <a:gd name="T20" fmla="*/ 242 w 250"/>
                <a:gd name="T21" fmla="*/ 154 h 154"/>
                <a:gd name="T22" fmla="*/ 245 w 250"/>
                <a:gd name="T23" fmla="*/ 152 h 154"/>
                <a:gd name="T24" fmla="*/ 248 w 250"/>
                <a:gd name="T25" fmla="*/ 151 h 154"/>
                <a:gd name="T26" fmla="*/ 249 w 250"/>
                <a:gd name="T27" fmla="*/ 148 h 154"/>
                <a:gd name="T28" fmla="*/ 250 w 250"/>
                <a:gd name="T29" fmla="*/ 145 h 154"/>
                <a:gd name="T30" fmla="*/ 250 w 250"/>
                <a:gd name="T31" fmla="*/ 142 h 154"/>
                <a:gd name="T32" fmla="*/ 249 w 250"/>
                <a:gd name="T33" fmla="*/ 139 h 154"/>
                <a:gd name="T34" fmla="*/ 246 w 250"/>
                <a:gd name="T35" fmla="*/ 138 h 154"/>
                <a:gd name="T36" fmla="*/ 246 w 250"/>
                <a:gd name="T37" fmla="*/ 138 h 154"/>
                <a:gd name="T38" fmla="*/ 185 w 250"/>
                <a:gd name="T39" fmla="*/ 110 h 154"/>
                <a:gd name="T40" fmla="*/ 155 w 250"/>
                <a:gd name="T41" fmla="*/ 95 h 154"/>
                <a:gd name="T42" fmla="*/ 125 w 250"/>
                <a:gd name="T43" fmla="*/ 80 h 154"/>
                <a:gd name="T44" fmla="*/ 96 w 250"/>
                <a:gd name="T45" fmla="*/ 63 h 154"/>
                <a:gd name="T46" fmla="*/ 69 w 250"/>
                <a:gd name="T47" fmla="*/ 44 h 154"/>
                <a:gd name="T48" fmla="*/ 40 w 250"/>
                <a:gd name="T49" fmla="*/ 24 h 154"/>
                <a:gd name="T50" fmla="*/ 15 w 250"/>
                <a:gd name="T51" fmla="*/ 3 h 154"/>
                <a:gd name="T52" fmla="*/ 15 w 250"/>
                <a:gd name="T53" fmla="*/ 3 h 154"/>
                <a:gd name="T54" fmla="*/ 12 w 250"/>
                <a:gd name="T55" fmla="*/ 0 h 154"/>
                <a:gd name="T56" fmla="*/ 9 w 250"/>
                <a:gd name="T57" fmla="*/ 0 h 154"/>
                <a:gd name="T58" fmla="*/ 5 w 250"/>
                <a:gd name="T59" fmla="*/ 2 h 154"/>
                <a:gd name="T60" fmla="*/ 3 w 250"/>
                <a:gd name="T61" fmla="*/ 3 h 154"/>
                <a:gd name="T62" fmla="*/ 0 w 250"/>
                <a:gd name="T63" fmla="*/ 6 h 154"/>
                <a:gd name="T64" fmla="*/ 0 w 250"/>
                <a:gd name="T65" fmla="*/ 9 h 154"/>
                <a:gd name="T66" fmla="*/ 0 w 250"/>
                <a:gd name="T67" fmla="*/ 12 h 154"/>
                <a:gd name="T68" fmla="*/ 3 w 250"/>
                <a:gd name="T69" fmla="*/ 14 h 154"/>
                <a:gd name="T70" fmla="*/ 3 w 250"/>
                <a:gd name="T71" fmla="*/ 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" h="154">
                  <a:moveTo>
                    <a:pt x="3" y="14"/>
                  </a:moveTo>
                  <a:lnTo>
                    <a:pt x="3" y="14"/>
                  </a:lnTo>
                  <a:lnTo>
                    <a:pt x="29" y="37"/>
                  </a:lnTo>
                  <a:lnTo>
                    <a:pt x="57" y="57"/>
                  </a:lnTo>
                  <a:lnTo>
                    <a:pt x="86" y="75"/>
                  </a:lnTo>
                  <a:lnTo>
                    <a:pt x="114" y="92"/>
                  </a:lnTo>
                  <a:lnTo>
                    <a:pt x="145" y="110"/>
                  </a:lnTo>
                  <a:lnTo>
                    <a:pt x="175" y="124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42" y="154"/>
                  </a:lnTo>
                  <a:lnTo>
                    <a:pt x="245" y="152"/>
                  </a:lnTo>
                  <a:lnTo>
                    <a:pt x="248" y="151"/>
                  </a:lnTo>
                  <a:lnTo>
                    <a:pt x="249" y="148"/>
                  </a:lnTo>
                  <a:lnTo>
                    <a:pt x="250" y="145"/>
                  </a:lnTo>
                  <a:lnTo>
                    <a:pt x="250" y="142"/>
                  </a:lnTo>
                  <a:lnTo>
                    <a:pt x="249" y="139"/>
                  </a:lnTo>
                  <a:lnTo>
                    <a:pt x="246" y="138"/>
                  </a:lnTo>
                  <a:lnTo>
                    <a:pt x="246" y="138"/>
                  </a:lnTo>
                  <a:lnTo>
                    <a:pt x="185" y="110"/>
                  </a:lnTo>
                  <a:lnTo>
                    <a:pt x="155" y="95"/>
                  </a:lnTo>
                  <a:lnTo>
                    <a:pt x="125" y="80"/>
                  </a:lnTo>
                  <a:lnTo>
                    <a:pt x="96" y="63"/>
                  </a:lnTo>
                  <a:lnTo>
                    <a:pt x="69" y="44"/>
                  </a:lnTo>
                  <a:lnTo>
                    <a:pt x="40" y="2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0" name="Freeform 277">
              <a:extLst>
                <a:ext uri="{FF2B5EF4-FFF2-40B4-BE49-F238E27FC236}">
                  <a16:creationId xmlns:a16="http://schemas.microsoft.com/office/drawing/2014/main" id="{E73B1484-7160-8737-431C-131D49782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0" y="6376988"/>
              <a:ext cx="522288" cy="481013"/>
            </a:xfrm>
            <a:custGeom>
              <a:avLst/>
              <a:gdLst>
                <a:gd name="T0" fmla="*/ 295 w 986"/>
                <a:gd name="T1" fmla="*/ 149 h 908"/>
                <a:gd name="T2" fmla="*/ 288 w 986"/>
                <a:gd name="T3" fmla="*/ 256 h 908"/>
                <a:gd name="T4" fmla="*/ 267 w 986"/>
                <a:gd name="T5" fmla="*/ 314 h 908"/>
                <a:gd name="T6" fmla="*/ 224 w 986"/>
                <a:gd name="T7" fmla="*/ 378 h 908"/>
                <a:gd name="T8" fmla="*/ 112 w 986"/>
                <a:gd name="T9" fmla="*/ 514 h 908"/>
                <a:gd name="T10" fmla="*/ 62 w 986"/>
                <a:gd name="T11" fmla="*/ 593 h 908"/>
                <a:gd name="T12" fmla="*/ 16 w 986"/>
                <a:gd name="T13" fmla="*/ 695 h 908"/>
                <a:gd name="T14" fmla="*/ 0 w 986"/>
                <a:gd name="T15" fmla="*/ 774 h 908"/>
                <a:gd name="T16" fmla="*/ 13 w 986"/>
                <a:gd name="T17" fmla="*/ 833 h 908"/>
                <a:gd name="T18" fmla="*/ 28 w 986"/>
                <a:gd name="T19" fmla="*/ 854 h 908"/>
                <a:gd name="T20" fmla="*/ 82 w 986"/>
                <a:gd name="T21" fmla="*/ 885 h 908"/>
                <a:gd name="T22" fmla="*/ 135 w 986"/>
                <a:gd name="T23" fmla="*/ 897 h 908"/>
                <a:gd name="T24" fmla="*/ 276 w 986"/>
                <a:gd name="T25" fmla="*/ 901 h 908"/>
                <a:gd name="T26" fmla="*/ 403 w 986"/>
                <a:gd name="T27" fmla="*/ 901 h 908"/>
                <a:gd name="T28" fmla="*/ 610 w 986"/>
                <a:gd name="T29" fmla="*/ 908 h 908"/>
                <a:gd name="T30" fmla="*/ 700 w 986"/>
                <a:gd name="T31" fmla="*/ 897 h 908"/>
                <a:gd name="T32" fmla="*/ 799 w 986"/>
                <a:gd name="T33" fmla="*/ 864 h 908"/>
                <a:gd name="T34" fmla="*/ 854 w 986"/>
                <a:gd name="T35" fmla="*/ 827 h 908"/>
                <a:gd name="T36" fmla="*/ 895 w 986"/>
                <a:gd name="T37" fmla="*/ 780 h 908"/>
                <a:gd name="T38" fmla="*/ 939 w 986"/>
                <a:gd name="T39" fmla="*/ 684 h 908"/>
                <a:gd name="T40" fmla="*/ 963 w 986"/>
                <a:gd name="T41" fmla="*/ 586 h 908"/>
                <a:gd name="T42" fmla="*/ 982 w 986"/>
                <a:gd name="T43" fmla="*/ 432 h 908"/>
                <a:gd name="T44" fmla="*/ 986 w 986"/>
                <a:gd name="T45" fmla="*/ 274 h 908"/>
                <a:gd name="T46" fmla="*/ 969 w 986"/>
                <a:gd name="T47" fmla="*/ 118 h 908"/>
                <a:gd name="T48" fmla="*/ 928 w 986"/>
                <a:gd name="T49" fmla="*/ 5 h 908"/>
                <a:gd name="T50" fmla="*/ 919 w 986"/>
                <a:gd name="T51" fmla="*/ 0 h 908"/>
                <a:gd name="T52" fmla="*/ 912 w 986"/>
                <a:gd name="T53" fmla="*/ 10 h 908"/>
                <a:gd name="T54" fmla="*/ 938 w 986"/>
                <a:gd name="T55" fmla="*/ 70 h 908"/>
                <a:gd name="T56" fmla="*/ 965 w 986"/>
                <a:gd name="T57" fmla="*/ 188 h 908"/>
                <a:gd name="T58" fmla="*/ 972 w 986"/>
                <a:gd name="T59" fmla="*/ 310 h 908"/>
                <a:gd name="T60" fmla="*/ 959 w 986"/>
                <a:gd name="T61" fmla="*/ 493 h 908"/>
                <a:gd name="T62" fmla="*/ 935 w 986"/>
                <a:gd name="T63" fmla="*/ 644 h 908"/>
                <a:gd name="T64" fmla="*/ 899 w 986"/>
                <a:gd name="T65" fmla="*/ 739 h 908"/>
                <a:gd name="T66" fmla="*/ 838 w 986"/>
                <a:gd name="T67" fmla="*/ 817 h 908"/>
                <a:gd name="T68" fmla="*/ 776 w 986"/>
                <a:gd name="T69" fmla="*/ 857 h 908"/>
                <a:gd name="T70" fmla="*/ 695 w 986"/>
                <a:gd name="T71" fmla="*/ 882 h 908"/>
                <a:gd name="T72" fmla="*/ 544 w 986"/>
                <a:gd name="T73" fmla="*/ 892 h 908"/>
                <a:gd name="T74" fmla="*/ 381 w 986"/>
                <a:gd name="T75" fmla="*/ 885 h 908"/>
                <a:gd name="T76" fmla="*/ 253 w 986"/>
                <a:gd name="T77" fmla="*/ 885 h 908"/>
                <a:gd name="T78" fmla="*/ 133 w 986"/>
                <a:gd name="T79" fmla="*/ 880 h 908"/>
                <a:gd name="T80" fmla="*/ 77 w 986"/>
                <a:gd name="T81" fmla="*/ 864 h 908"/>
                <a:gd name="T82" fmla="*/ 38 w 986"/>
                <a:gd name="T83" fmla="*/ 838 h 908"/>
                <a:gd name="T84" fmla="*/ 20 w 986"/>
                <a:gd name="T85" fmla="*/ 804 h 908"/>
                <a:gd name="T86" fmla="*/ 18 w 986"/>
                <a:gd name="T87" fmla="*/ 750 h 908"/>
                <a:gd name="T88" fmla="*/ 41 w 986"/>
                <a:gd name="T89" fmla="*/ 672 h 908"/>
                <a:gd name="T90" fmla="*/ 91 w 986"/>
                <a:gd name="T91" fmla="*/ 576 h 908"/>
                <a:gd name="T92" fmla="*/ 141 w 986"/>
                <a:gd name="T93" fmla="*/ 506 h 908"/>
                <a:gd name="T94" fmla="*/ 241 w 986"/>
                <a:gd name="T95" fmla="*/ 382 h 908"/>
                <a:gd name="T96" fmla="*/ 286 w 986"/>
                <a:gd name="T97" fmla="*/ 316 h 908"/>
                <a:gd name="T98" fmla="*/ 307 w 986"/>
                <a:gd name="T99" fmla="*/ 256 h 908"/>
                <a:gd name="T100" fmla="*/ 313 w 986"/>
                <a:gd name="T101" fmla="*/ 148 h 908"/>
                <a:gd name="T102" fmla="*/ 304 w 986"/>
                <a:gd name="T103" fmla="*/ 78 h 908"/>
                <a:gd name="T104" fmla="*/ 293 w 986"/>
                <a:gd name="T105" fmla="*/ 7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86" h="908">
                  <a:moveTo>
                    <a:pt x="290" y="85"/>
                  </a:moveTo>
                  <a:lnTo>
                    <a:pt x="290" y="85"/>
                  </a:lnTo>
                  <a:lnTo>
                    <a:pt x="293" y="117"/>
                  </a:lnTo>
                  <a:lnTo>
                    <a:pt x="295" y="149"/>
                  </a:lnTo>
                  <a:lnTo>
                    <a:pt x="297" y="181"/>
                  </a:lnTo>
                  <a:lnTo>
                    <a:pt x="295" y="210"/>
                  </a:lnTo>
                  <a:lnTo>
                    <a:pt x="291" y="240"/>
                  </a:lnTo>
                  <a:lnTo>
                    <a:pt x="288" y="256"/>
                  </a:lnTo>
                  <a:lnTo>
                    <a:pt x="284" y="270"/>
                  </a:lnTo>
                  <a:lnTo>
                    <a:pt x="280" y="284"/>
                  </a:lnTo>
                  <a:lnTo>
                    <a:pt x="274" y="300"/>
                  </a:lnTo>
                  <a:lnTo>
                    <a:pt x="267" y="314"/>
                  </a:lnTo>
                  <a:lnTo>
                    <a:pt x="259" y="328"/>
                  </a:lnTo>
                  <a:lnTo>
                    <a:pt x="259" y="328"/>
                  </a:lnTo>
                  <a:lnTo>
                    <a:pt x="241" y="354"/>
                  </a:lnTo>
                  <a:lnTo>
                    <a:pt x="224" y="378"/>
                  </a:lnTo>
                  <a:lnTo>
                    <a:pt x="207" y="401"/>
                  </a:lnTo>
                  <a:lnTo>
                    <a:pt x="187" y="424"/>
                  </a:lnTo>
                  <a:lnTo>
                    <a:pt x="149" y="469"/>
                  </a:lnTo>
                  <a:lnTo>
                    <a:pt x="112" y="514"/>
                  </a:lnTo>
                  <a:lnTo>
                    <a:pt x="112" y="514"/>
                  </a:lnTo>
                  <a:lnTo>
                    <a:pt x="99" y="533"/>
                  </a:lnTo>
                  <a:lnTo>
                    <a:pt x="87" y="553"/>
                  </a:lnTo>
                  <a:lnTo>
                    <a:pt x="62" y="593"/>
                  </a:lnTo>
                  <a:lnTo>
                    <a:pt x="41" y="634"/>
                  </a:lnTo>
                  <a:lnTo>
                    <a:pt x="23" y="675"/>
                  </a:lnTo>
                  <a:lnTo>
                    <a:pt x="23" y="675"/>
                  </a:lnTo>
                  <a:lnTo>
                    <a:pt x="16" y="695"/>
                  </a:lnTo>
                  <a:lnTo>
                    <a:pt x="8" y="713"/>
                  </a:lnTo>
                  <a:lnTo>
                    <a:pt x="4" y="733"/>
                  </a:lnTo>
                  <a:lnTo>
                    <a:pt x="1" y="753"/>
                  </a:lnTo>
                  <a:lnTo>
                    <a:pt x="0" y="774"/>
                  </a:lnTo>
                  <a:lnTo>
                    <a:pt x="1" y="794"/>
                  </a:lnTo>
                  <a:lnTo>
                    <a:pt x="6" y="813"/>
                  </a:lnTo>
                  <a:lnTo>
                    <a:pt x="8" y="823"/>
                  </a:lnTo>
                  <a:lnTo>
                    <a:pt x="13" y="833"/>
                  </a:lnTo>
                  <a:lnTo>
                    <a:pt x="13" y="833"/>
                  </a:lnTo>
                  <a:lnTo>
                    <a:pt x="17" y="840"/>
                  </a:lnTo>
                  <a:lnTo>
                    <a:pt x="23" y="847"/>
                  </a:lnTo>
                  <a:lnTo>
                    <a:pt x="28" y="854"/>
                  </a:lnTo>
                  <a:lnTo>
                    <a:pt x="35" y="860"/>
                  </a:lnTo>
                  <a:lnTo>
                    <a:pt x="50" y="871"/>
                  </a:lnTo>
                  <a:lnTo>
                    <a:pt x="65" y="878"/>
                  </a:lnTo>
                  <a:lnTo>
                    <a:pt x="82" y="885"/>
                  </a:lnTo>
                  <a:lnTo>
                    <a:pt x="101" y="890"/>
                  </a:lnTo>
                  <a:lnTo>
                    <a:pt x="118" y="894"/>
                  </a:lnTo>
                  <a:lnTo>
                    <a:pt x="135" y="897"/>
                  </a:lnTo>
                  <a:lnTo>
                    <a:pt x="135" y="897"/>
                  </a:lnTo>
                  <a:lnTo>
                    <a:pt x="159" y="899"/>
                  </a:lnTo>
                  <a:lnTo>
                    <a:pt x="182" y="901"/>
                  </a:lnTo>
                  <a:lnTo>
                    <a:pt x="229" y="902"/>
                  </a:lnTo>
                  <a:lnTo>
                    <a:pt x="276" y="901"/>
                  </a:lnTo>
                  <a:lnTo>
                    <a:pt x="322" y="901"/>
                  </a:lnTo>
                  <a:lnTo>
                    <a:pt x="322" y="901"/>
                  </a:lnTo>
                  <a:lnTo>
                    <a:pt x="364" y="901"/>
                  </a:lnTo>
                  <a:lnTo>
                    <a:pt x="403" y="901"/>
                  </a:lnTo>
                  <a:lnTo>
                    <a:pt x="486" y="907"/>
                  </a:lnTo>
                  <a:lnTo>
                    <a:pt x="527" y="908"/>
                  </a:lnTo>
                  <a:lnTo>
                    <a:pt x="568" y="908"/>
                  </a:lnTo>
                  <a:lnTo>
                    <a:pt x="610" y="908"/>
                  </a:lnTo>
                  <a:lnTo>
                    <a:pt x="651" y="905"/>
                  </a:lnTo>
                  <a:lnTo>
                    <a:pt x="651" y="905"/>
                  </a:lnTo>
                  <a:lnTo>
                    <a:pt x="675" y="901"/>
                  </a:lnTo>
                  <a:lnTo>
                    <a:pt x="700" y="897"/>
                  </a:lnTo>
                  <a:lnTo>
                    <a:pt x="726" y="891"/>
                  </a:lnTo>
                  <a:lnTo>
                    <a:pt x="752" y="884"/>
                  </a:lnTo>
                  <a:lnTo>
                    <a:pt x="776" y="875"/>
                  </a:lnTo>
                  <a:lnTo>
                    <a:pt x="799" y="864"/>
                  </a:lnTo>
                  <a:lnTo>
                    <a:pt x="821" y="853"/>
                  </a:lnTo>
                  <a:lnTo>
                    <a:pt x="843" y="837"/>
                  </a:lnTo>
                  <a:lnTo>
                    <a:pt x="843" y="837"/>
                  </a:lnTo>
                  <a:lnTo>
                    <a:pt x="854" y="827"/>
                  </a:lnTo>
                  <a:lnTo>
                    <a:pt x="865" y="816"/>
                  </a:lnTo>
                  <a:lnTo>
                    <a:pt x="877" y="804"/>
                  </a:lnTo>
                  <a:lnTo>
                    <a:pt x="887" y="793"/>
                  </a:lnTo>
                  <a:lnTo>
                    <a:pt x="895" y="780"/>
                  </a:lnTo>
                  <a:lnTo>
                    <a:pt x="904" y="767"/>
                  </a:lnTo>
                  <a:lnTo>
                    <a:pt x="918" y="742"/>
                  </a:lnTo>
                  <a:lnTo>
                    <a:pt x="929" y="713"/>
                  </a:lnTo>
                  <a:lnTo>
                    <a:pt x="939" y="684"/>
                  </a:lnTo>
                  <a:lnTo>
                    <a:pt x="948" y="654"/>
                  </a:lnTo>
                  <a:lnTo>
                    <a:pt x="955" y="624"/>
                  </a:lnTo>
                  <a:lnTo>
                    <a:pt x="955" y="624"/>
                  </a:lnTo>
                  <a:lnTo>
                    <a:pt x="963" y="586"/>
                  </a:lnTo>
                  <a:lnTo>
                    <a:pt x="969" y="547"/>
                  </a:lnTo>
                  <a:lnTo>
                    <a:pt x="975" y="509"/>
                  </a:lnTo>
                  <a:lnTo>
                    <a:pt x="979" y="470"/>
                  </a:lnTo>
                  <a:lnTo>
                    <a:pt x="982" y="432"/>
                  </a:lnTo>
                  <a:lnTo>
                    <a:pt x="985" y="392"/>
                  </a:lnTo>
                  <a:lnTo>
                    <a:pt x="986" y="316"/>
                  </a:lnTo>
                  <a:lnTo>
                    <a:pt x="986" y="316"/>
                  </a:lnTo>
                  <a:lnTo>
                    <a:pt x="986" y="274"/>
                  </a:lnTo>
                  <a:lnTo>
                    <a:pt x="985" y="235"/>
                  </a:lnTo>
                  <a:lnTo>
                    <a:pt x="982" y="195"/>
                  </a:lnTo>
                  <a:lnTo>
                    <a:pt x="976" y="157"/>
                  </a:lnTo>
                  <a:lnTo>
                    <a:pt x="969" y="118"/>
                  </a:lnTo>
                  <a:lnTo>
                    <a:pt x="958" y="80"/>
                  </a:lnTo>
                  <a:lnTo>
                    <a:pt x="945" y="41"/>
                  </a:lnTo>
                  <a:lnTo>
                    <a:pt x="936" y="23"/>
                  </a:lnTo>
                  <a:lnTo>
                    <a:pt x="928" y="5"/>
                  </a:lnTo>
                  <a:lnTo>
                    <a:pt x="928" y="5"/>
                  </a:lnTo>
                  <a:lnTo>
                    <a:pt x="925" y="2"/>
                  </a:lnTo>
                  <a:lnTo>
                    <a:pt x="922" y="0"/>
                  </a:lnTo>
                  <a:lnTo>
                    <a:pt x="919" y="0"/>
                  </a:lnTo>
                  <a:lnTo>
                    <a:pt x="916" y="2"/>
                  </a:lnTo>
                  <a:lnTo>
                    <a:pt x="914" y="5"/>
                  </a:lnTo>
                  <a:lnTo>
                    <a:pt x="912" y="7"/>
                  </a:lnTo>
                  <a:lnTo>
                    <a:pt x="912" y="10"/>
                  </a:lnTo>
                  <a:lnTo>
                    <a:pt x="912" y="13"/>
                  </a:lnTo>
                  <a:lnTo>
                    <a:pt x="912" y="13"/>
                  </a:lnTo>
                  <a:lnTo>
                    <a:pt x="926" y="41"/>
                  </a:lnTo>
                  <a:lnTo>
                    <a:pt x="938" y="70"/>
                  </a:lnTo>
                  <a:lnTo>
                    <a:pt x="946" y="98"/>
                  </a:lnTo>
                  <a:lnTo>
                    <a:pt x="953" y="128"/>
                  </a:lnTo>
                  <a:lnTo>
                    <a:pt x="961" y="158"/>
                  </a:lnTo>
                  <a:lnTo>
                    <a:pt x="965" y="188"/>
                  </a:lnTo>
                  <a:lnTo>
                    <a:pt x="968" y="218"/>
                  </a:lnTo>
                  <a:lnTo>
                    <a:pt x="970" y="249"/>
                  </a:lnTo>
                  <a:lnTo>
                    <a:pt x="972" y="279"/>
                  </a:lnTo>
                  <a:lnTo>
                    <a:pt x="972" y="310"/>
                  </a:lnTo>
                  <a:lnTo>
                    <a:pt x="969" y="371"/>
                  </a:lnTo>
                  <a:lnTo>
                    <a:pt x="965" y="432"/>
                  </a:lnTo>
                  <a:lnTo>
                    <a:pt x="959" y="493"/>
                  </a:lnTo>
                  <a:lnTo>
                    <a:pt x="959" y="493"/>
                  </a:lnTo>
                  <a:lnTo>
                    <a:pt x="953" y="543"/>
                  </a:lnTo>
                  <a:lnTo>
                    <a:pt x="945" y="594"/>
                  </a:lnTo>
                  <a:lnTo>
                    <a:pt x="941" y="618"/>
                  </a:lnTo>
                  <a:lnTo>
                    <a:pt x="935" y="644"/>
                  </a:lnTo>
                  <a:lnTo>
                    <a:pt x="928" y="669"/>
                  </a:lnTo>
                  <a:lnTo>
                    <a:pt x="919" y="693"/>
                  </a:lnTo>
                  <a:lnTo>
                    <a:pt x="909" y="716"/>
                  </a:lnTo>
                  <a:lnTo>
                    <a:pt x="899" y="739"/>
                  </a:lnTo>
                  <a:lnTo>
                    <a:pt x="887" y="760"/>
                  </a:lnTo>
                  <a:lnTo>
                    <a:pt x="872" y="782"/>
                  </a:lnTo>
                  <a:lnTo>
                    <a:pt x="855" y="800"/>
                  </a:lnTo>
                  <a:lnTo>
                    <a:pt x="838" y="817"/>
                  </a:lnTo>
                  <a:lnTo>
                    <a:pt x="817" y="833"/>
                  </a:lnTo>
                  <a:lnTo>
                    <a:pt x="796" y="847"/>
                  </a:lnTo>
                  <a:lnTo>
                    <a:pt x="796" y="847"/>
                  </a:lnTo>
                  <a:lnTo>
                    <a:pt x="776" y="857"/>
                  </a:lnTo>
                  <a:lnTo>
                    <a:pt x="757" y="865"/>
                  </a:lnTo>
                  <a:lnTo>
                    <a:pt x="736" y="871"/>
                  </a:lnTo>
                  <a:lnTo>
                    <a:pt x="716" y="877"/>
                  </a:lnTo>
                  <a:lnTo>
                    <a:pt x="695" y="882"/>
                  </a:lnTo>
                  <a:lnTo>
                    <a:pt x="673" y="885"/>
                  </a:lnTo>
                  <a:lnTo>
                    <a:pt x="631" y="891"/>
                  </a:lnTo>
                  <a:lnTo>
                    <a:pt x="588" y="892"/>
                  </a:lnTo>
                  <a:lnTo>
                    <a:pt x="544" y="892"/>
                  </a:lnTo>
                  <a:lnTo>
                    <a:pt x="502" y="891"/>
                  </a:lnTo>
                  <a:lnTo>
                    <a:pt x="459" y="890"/>
                  </a:lnTo>
                  <a:lnTo>
                    <a:pt x="459" y="890"/>
                  </a:lnTo>
                  <a:lnTo>
                    <a:pt x="381" y="885"/>
                  </a:lnTo>
                  <a:lnTo>
                    <a:pt x="341" y="884"/>
                  </a:lnTo>
                  <a:lnTo>
                    <a:pt x="301" y="884"/>
                  </a:lnTo>
                  <a:lnTo>
                    <a:pt x="301" y="884"/>
                  </a:lnTo>
                  <a:lnTo>
                    <a:pt x="253" y="885"/>
                  </a:lnTo>
                  <a:lnTo>
                    <a:pt x="205" y="885"/>
                  </a:lnTo>
                  <a:lnTo>
                    <a:pt x="180" y="884"/>
                  </a:lnTo>
                  <a:lnTo>
                    <a:pt x="158" y="882"/>
                  </a:lnTo>
                  <a:lnTo>
                    <a:pt x="133" y="880"/>
                  </a:lnTo>
                  <a:lnTo>
                    <a:pt x="109" y="875"/>
                  </a:lnTo>
                  <a:lnTo>
                    <a:pt x="109" y="875"/>
                  </a:lnTo>
                  <a:lnTo>
                    <a:pt x="87" y="868"/>
                  </a:lnTo>
                  <a:lnTo>
                    <a:pt x="77" y="864"/>
                  </a:lnTo>
                  <a:lnTo>
                    <a:pt x="65" y="860"/>
                  </a:lnTo>
                  <a:lnTo>
                    <a:pt x="55" y="854"/>
                  </a:lnTo>
                  <a:lnTo>
                    <a:pt x="47" y="847"/>
                  </a:lnTo>
                  <a:lnTo>
                    <a:pt x="38" y="838"/>
                  </a:lnTo>
                  <a:lnTo>
                    <a:pt x="31" y="830"/>
                  </a:lnTo>
                  <a:lnTo>
                    <a:pt x="31" y="830"/>
                  </a:lnTo>
                  <a:lnTo>
                    <a:pt x="24" y="817"/>
                  </a:lnTo>
                  <a:lnTo>
                    <a:pt x="20" y="804"/>
                  </a:lnTo>
                  <a:lnTo>
                    <a:pt x="17" y="792"/>
                  </a:lnTo>
                  <a:lnTo>
                    <a:pt x="16" y="777"/>
                  </a:lnTo>
                  <a:lnTo>
                    <a:pt x="17" y="763"/>
                  </a:lnTo>
                  <a:lnTo>
                    <a:pt x="18" y="750"/>
                  </a:lnTo>
                  <a:lnTo>
                    <a:pt x="24" y="723"/>
                  </a:lnTo>
                  <a:lnTo>
                    <a:pt x="24" y="723"/>
                  </a:lnTo>
                  <a:lnTo>
                    <a:pt x="31" y="698"/>
                  </a:lnTo>
                  <a:lnTo>
                    <a:pt x="41" y="672"/>
                  </a:lnTo>
                  <a:lnTo>
                    <a:pt x="51" y="648"/>
                  </a:lnTo>
                  <a:lnTo>
                    <a:pt x="64" y="622"/>
                  </a:lnTo>
                  <a:lnTo>
                    <a:pt x="77" y="598"/>
                  </a:lnTo>
                  <a:lnTo>
                    <a:pt x="91" y="576"/>
                  </a:lnTo>
                  <a:lnTo>
                    <a:pt x="106" y="553"/>
                  </a:lnTo>
                  <a:lnTo>
                    <a:pt x="122" y="532"/>
                  </a:lnTo>
                  <a:lnTo>
                    <a:pt x="122" y="532"/>
                  </a:lnTo>
                  <a:lnTo>
                    <a:pt x="141" y="506"/>
                  </a:lnTo>
                  <a:lnTo>
                    <a:pt x="160" y="480"/>
                  </a:lnTo>
                  <a:lnTo>
                    <a:pt x="202" y="432"/>
                  </a:lnTo>
                  <a:lnTo>
                    <a:pt x="222" y="408"/>
                  </a:lnTo>
                  <a:lnTo>
                    <a:pt x="241" y="382"/>
                  </a:lnTo>
                  <a:lnTo>
                    <a:pt x="260" y="357"/>
                  </a:lnTo>
                  <a:lnTo>
                    <a:pt x="278" y="330"/>
                  </a:lnTo>
                  <a:lnTo>
                    <a:pt x="278" y="330"/>
                  </a:lnTo>
                  <a:lnTo>
                    <a:pt x="286" y="316"/>
                  </a:lnTo>
                  <a:lnTo>
                    <a:pt x="293" y="300"/>
                  </a:lnTo>
                  <a:lnTo>
                    <a:pt x="298" y="286"/>
                  </a:lnTo>
                  <a:lnTo>
                    <a:pt x="303" y="272"/>
                  </a:lnTo>
                  <a:lnTo>
                    <a:pt x="307" y="256"/>
                  </a:lnTo>
                  <a:lnTo>
                    <a:pt x="310" y="240"/>
                  </a:lnTo>
                  <a:lnTo>
                    <a:pt x="313" y="210"/>
                  </a:lnTo>
                  <a:lnTo>
                    <a:pt x="314" y="179"/>
                  </a:lnTo>
                  <a:lnTo>
                    <a:pt x="313" y="148"/>
                  </a:lnTo>
                  <a:lnTo>
                    <a:pt x="307" y="85"/>
                  </a:lnTo>
                  <a:lnTo>
                    <a:pt x="307" y="85"/>
                  </a:lnTo>
                  <a:lnTo>
                    <a:pt x="307" y="81"/>
                  </a:lnTo>
                  <a:lnTo>
                    <a:pt x="304" y="78"/>
                  </a:lnTo>
                  <a:lnTo>
                    <a:pt x="301" y="77"/>
                  </a:lnTo>
                  <a:lnTo>
                    <a:pt x="298" y="77"/>
                  </a:lnTo>
                  <a:lnTo>
                    <a:pt x="295" y="77"/>
                  </a:lnTo>
                  <a:lnTo>
                    <a:pt x="293" y="78"/>
                  </a:lnTo>
                  <a:lnTo>
                    <a:pt x="291" y="81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1" name="Freeform 278">
              <a:extLst>
                <a:ext uri="{FF2B5EF4-FFF2-40B4-BE49-F238E27FC236}">
                  <a16:creationId xmlns:a16="http://schemas.microsoft.com/office/drawing/2014/main" id="{7388082C-A393-93F7-C808-73B1A754F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338" y="6415088"/>
              <a:ext cx="66675" cy="192088"/>
            </a:xfrm>
            <a:custGeom>
              <a:avLst/>
              <a:gdLst>
                <a:gd name="T0" fmla="*/ 110 w 127"/>
                <a:gd name="T1" fmla="*/ 7 h 365"/>
                <a:gd name="T2" fmla="*/ 110 w 127"/>
                <a:gd name="T3" fmla="*/ 7 h 365"/>
                <a:gd name="T4" fmla="*/ 110 w 127"/>
                <a:gd name="T5" fmla="*/ 31 h 365"/>
                <a:gd name="T6" fmla="*/ 109 w 127"/>
                <a:gd name="T7" fmla="*/ 54 h 365"/>
                <a:gd name="T8" fmla="*/ 106 w 127"/>
                <a:gd name="T9" fmla="*/ 77 h 365"/>
                <a:gd name="T10" fmla="*/ 103 w 127"/>
                <a:gd name="T11" fmla="*/ 99 h 365"/>
                <a:gd name="T12" fmla="*/ 98 w 127"/>
                <a:gd name="T13" fmla="*/ 121 h 365"/>
                <a:gd name="T14" fmla="*/ 92 w 127"/>
                <a:gd name="T15" fmla="*/ 142 h 365"/>
                <a:gd name="T16" fmla="*/ 86 w 127"/>
                <a:gd name="T17" fmla="*/ 165 h 365"/>
                <a:gd name="T18" fmla="*/ 78 w 127"/>
                <a:gd name="T19" fmla="*/ 186 h 365"/>
                <a:gd name="T20" fmla="*/ 61 w 127"/>
                <a:gd name="T21" fmla="*/ 229 h 365"/>
                <a:gd name="T22" fmla="*/ 42 w 127"/>
                <a:gd name="T23" fmla="*/ 270 h 365"/>
                <a:gd name="T24" fmla="*/ 1 w 127"/>
                <a:gd name="T25" fmla="*/ 352 h 365"/>
                <a:gd name="T26" fmla="*/ 1 w 127"/>
                <a:gd name="T27" fmla="*/ 352 h 365"/>
                <a:gd name="T28" fmla="*/ 0 w 127"/>
                <a:gd name="T29" fmla="*/ 355 h 365"/>
                <a:gd name="T30" fmla="*/ 1 w 127"/>
                <a:gd name="T31" fmla="*/ 358 h 365"/>
                <a:gd name="T32" fmla="*/ 2 w 127"/>
                <a:gd name="T33" fmla="*/ 361 h 365"/>
                <a:gd name="T34" fmla="*/ 5 w 127"/>
                <a:gd name="T35" fmla="*/ 364 h 365"/>
                <a:gd name="T36" fmla="*/ 8 w 127"/>
                <a:gd name="T37" fmla="*/ 365 h 365"/>
                <a:gd name="T38" fmla="*/ 11 w 127"/>
                <a:gd name="T39" fmla="*/ 365 h 365"/>
                <a:gd name="T40" fmla="*/ 14 w 127"/>
                <a:gd name="T41" fmla="*/ 364 h 365"/>
                <a:gd name="T42" fmla="*/ 17 w 127"/>
                <a:gd name="T43" fmla="*/ 361 h 365"/>
                <a:gd name="T44" fmla="*/ 17 w 127"/>
                <a:gd name="T45" fmla="*/ 361 h 365"/>
                <a:gd name="T46" fmla="*/ 58 w 127"/>
                <a:gd name="T47" fmla="*/ 277 h 365"/>
                <a:gd name="T48" fmla="*/ 76 w 127"/>
                <a:gd name="T49" fmla="*/ 234 h 365"/>
                <a:gd name="T50" fmla="*/ 95 w 127"/>
                <a:gd name="T51" fmla="*/ 190 h 365"/>
                <a:gd name="T52" fmla="*/ 102 w 127"/>
                <a:gd name="T53" fmla="*/ 167 h 365"/>
                <a:gd name="T54" fmla="*/ 109 w 127"/>
                <a:gd name="T55" fmla="*/ 146 h 365"/>
                <a:gd name="T56" fmla="*/ 115 w 127"/>
                <a:gd name="T57" fmla="*/ 123 h 365"/>
                <a:gd name="T58" fmla="*/ 120 w 127"/>
                <a:gd name="T59" fmla="*/ 101 h 365"/>
                <a:gd name="T60" fmla="*/ 123 w 127"/>
                <a:gd name="T61" fmla="*/ 78 h 365"/>
                <a:gd name="T62" fmla="*/ 126 w 127"/>
                <a:gd name="T63" fmla="*/ 55 h 365"/>
                <a:gd name="T64" fmla="*/ 127 w 127"/>
                <a:gd name="T65" fmla="*/ 31 h 365"/>
                <a:gd name="T66" fmla="*/ 127 w 127"/>
                <a:gd name="T67" fmla="*/ 7 h 365"/>
                <a:gd name="T68" fmla="*/ 127 w 127"/>
                <a:gd name="T69" fmla="*/ 7 h 365"/>
                <a:gd name="T70" fmla="*/ 126 w 127"/>
                <a:gd name="T71" fmla="*/ 4 h 365"/>
                <a:gd name="T72" fmla="*/ 125 w 127"/>
                <a:gd name="T73" fmla="*/ 1 h 365"/>
                <a:gd name="T74" fmla="*/ 122 w 127"/>
                <a:gd name="T75" fmla="*/ 0 h 365"/>
                <a:gd name="T76" fmla="*/ 117 w 127"/>
                <a:gd name="T77" fmla="*/ 0 h 365"/>
                <a:gd name="T78" fmla="*/ 115 w 127"/>
                <a:gd name="T79" fmla="*/ 0 h 365"/>
                <a:gd name="T80" fmla="*/ 112 w 127"/>
                <a:gd name="T81" fmla="*/ 1 h 365"/>
                <a:gd name="T82" fmla="*/ 110 w 127"/>
                <a:gd name="T83" fmla="*/ 4 h 365"/>
                <a:gd name="T84" fmla="*/ 110 w 127"/>
                <a:gd name="T85" fmla="*/ 7 h 365"/>
                <a:gd name="T86" fmla="*/ 110 w 127"/>
                <a:gd name="T87" fmla="*/ 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" h="365">
                  <a:moveTo>
                    <a:pt x="110" y="7"/>
                  </a:moveTo>
                  <a:lnTo>
                    <a:pt x="110" y="7"/>
                  </a:lnTo>
                  <a:lnTo>
                    <a:pt x="110" y="31"/>
                  </a:lnTo>
                  <a:lnTo>
                    <a:pt x="109" y="54"/>
                  </a:lnTo>
                  <a:lnTo>
                    <a:pt x="106" y="77"/>
                  </a:lnTo>
                  <a:lnTo>
                    <a:pt x="103" y="99"/>
                  </a:lnTo>
                  <a:lnTo>
                    <a:pt x="98" y="121"/>
                  </a:lnTo>
                  <a:lnTo>
                    <a:pt x="92" y="142"/>
                  </a:lnTo>
                  <a:lnTo>
                    <a:pt x="86" y="165"/>
                  </a:lnTo>
                  <a:lnTo>
                    <a:pt x="78" y="186"/>
                  </a:lnTo>
                  <a:lnTo>
                    <a:pt x="61" y="229"/>
                  </a:lnTo>
                  <a:lnTo>
                    <a:pt x="42" y="270"/>
                  </a:lnTo>
                  <a:lnTo>
                    <a:pt x="1" y="352"/>
                  </a:lnTo>
                  <a:lnTo>
                    <a:pt x="1" y="352"/>
                  </a:lnTo>
                  <a:lnTo>
                    <a:pt x="0" y="355"/>
                  </a:lnTo>
                  <a:lnTo>
                    <a:pt x="1" y="358"/>
                  </a:lnTo>
                  <a:lnTo>
                    <a:pt x="2" y="361"/>
                  </a:lnTo>
                  <a:lnTo>
                    <a:pt x="5" y="364"/>
                  </a:lnTo>
                  <a:lnTo>
                    <a:pt x="8" y="365"/>
                  </a:lnTo>
                  <a:lnTo>
                    <a:pt x="11" y="365"/>
                  </a:lnTo>
                  <a:lnTo>
                    <a:pt x="14" y="364"/>
                  </a:lnTo>
                  <a:lnTo>
                    <a:pt x="17" y="361"/>
                  </a:lnTo>
                  <a:lnTo>
                    <a:pt x="17" y="361"/>
                  </a:lnTo>
                  <a:lnTo>
                    <a:pt x="58" y="277"/>
                  </a:lnTo>
                  <a:lnTo>
                    <a:pt x="76" y="234"/>
                  </a:lnTo>
                  <a:lnTo>
                    <a:pt x="95" y="190"/>
                  </a:lnTo>
                  <a:lnTo>
                    <a:pt x="102" y="167"/>
                  </a:lnTo>
                  <a:lnTo>
                    <a:pt x="109" y="146"/>
                  </a:lnTo>
                  <a:lnTo>
                    <a:pt x="115" y="123"/>
                  </a:lnTo>
                  <a:lnTo>
                    <a:pt x="120" y="101"/>
                  </a:lnTo>
                  <a:lnTo>
                    <a:pt x="123" y="78"/>
                  </a:lnTo>
                  <a:lnTo>
                    <a:pt x="126" y="55"/>
                  </a:lnTo>
                  <a:lnTo>
                    <a:pt x="127" y="31"/>
                  </a:lnTo>
                  <a:lnTo>
                    <a:pt x="127" y="7"/>
                  </a:lnTo>
                  <a:lnTo>
                    <a:pt x="127" y="7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2" y="1"/>
                  </a:lnTo>
                  <a:lnTo>
                    <a:pt x="110" y="4"/>
                  </a:lnTo>
                  <a:lnTo>
                    <a:pt x="110" y="7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2" name="Freeform 279">
              <a:extLst>
                <a:ext uri="{FF2B5EF4-FFF2-40B4-BE49-F238E27FC236}">
                  <a16:creationId xmlns:a16="http://schemas.microsoft.com/office/drawing/2014/main" id="{3356FD19-3091-C942-FB95-6F9547943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738" y="6446838"/>
              <a:ext cx="68263" cy="171450"/>
            </a:xfrm>
            <a:custGeom>
              <a:avLst/>
              <a:gdLst>
                <a:gd name="T0" fmla="*/ 114 w 131"/>
                <a:gd name="T1" fmla="*/ 5 h 326"/>
                <a:gd name="T2" fmla="*/ 114 w 131"/>
                <a:gd name="T3" fmla="*/ 5 h 326"/>
                <a:gd name="T4" fmla="*/ 109 w 131"/>
                <a:gd name="T5" fmla="*/ 27 h 326"/>
                <a:gd name="T6" fmla="*/ 104 w 131"/>
                <a:gd name="T7" fmla="*/ 46 h 326"/>
                <a:gd name="T8" fmla="*/ 97 w 131"/>
                <a:gd name="T9" fmla="*/ 66 h 326"/>
                <a:gd name="T10" fmla="*/ 88 w 131"/>
                <a:gd name="T11" fmla="*/ 85 h 326"/>
                <a:gd name="T12" fmla="*/ 71 w 131"/>
                <a:gd name="T13" fmla="*/ 123 h 326"/>
                <a:gd name="T14" fmla="*/ 53 w 131"/>
                <a:gd name="T15" fmla="*/ 161 h 326"/>
                <a:gd name="T16" fmla="*/ 34 w 131"/>
                <a:gd name="T17" fmla="*/ 198 h 326"/>
                <a:gd name="T18" fmla="*/ 18 w 131"/>
                <a:gd name="T19" fmla="*/ 237 h 326"/>
                <a:gd name="T20" fmla="*/ 13 w 131"/>
                <a:gd name="T21" fmla="*/ 257 h 326"/>
                <a:gd name="T22" fmla="*/ 7 w 131"/>
                <a:gd name="T23" fmla="*/ 277 h 326"/>
                <a:gd name="T24" fmla="*/ 3 w 131"/>
                <a:gd name="T25" fmla="*/ 298 h 326"/>
                <a:gd name="T26" fmla="*/ 0 w 131"/>
                <a:gd name="T27" fmla="*/ 319 h 326"/>
                <a:gd name="T28" fmla="*/ 0 w 131"/>
                <a:gd name="T29" fmla="*/ 319 h 326"/>
                <a:gd name="T30" fmla="*/ 0 w 131"/>
                <a:gd name="T31" fmla="*/ 322 h 326"/>
                <a:gd name="T32" fmla="*/ 3 w 131"/>
                <a:gd name="T33" fmla="*/ 325 h 326"/>
                <a:gd name="T34" fmla="*/ 4 w 131"/>
                <a:gd name="T35" fmla="*/ 326 h 326"/>
                <a:gd name="T36" fmla="*/ 9 w 131"/>
                <a:gd name="T37" fmla="*/ 326 h 326"/>
                <a:gd name="T38" fmla="*/ 11 w 131"/>
                <a:gd name="T39" fmla="*/ 326 h 326"/>
                <a:gd name="T40" fmla="*/ 14 w 131"/>
                <a:gd name="T41" fmla="*/ 325 h 326"/>
                <a:gd name="T42" fmla="*/ 16 w 131"/>
                <a:gd name="T43" fmla="*/ 322 h 326"/>
                <a:gd name="T44" fmla="*/ 17 w 131"/>
                <a:gd name="T45" fmla="*/ 319 h 326"/>
                <a:gd name="T46" fmla="*/ 17 w 131"/>
                <a:gd name="T47" fmla="*/ 319 h 326"/>
                <a:gd name="T48" fmla="*/ 20 w 131"/>
                <a:gd name="T49" fmla="*/ 298 h 326"/>
                <a:gd name="T50" fmla="*/ 24 w 131"/>
                <a:gd name="T51" fmla="*/ 278 h 326"/>
                <a:gd name="T52" fmla="*/ 30 w 131"/>
                <a:gd name="T53" fmla="*/ 258 h 326"/>
                <a:gd name="T54" fmla="*/ 36 w 131"/>
                <a:gd name="T55" fmla="*/ 238 h 326"/>
                <a:gd name="T56" fmla="*/ 51 w 131"/>
                <a:gd name="T57" fmla="*/ 201 h 326"/>
                <a:gd name="T58" fmla="*/ 70 w 131"/>
                <a:gd name="T59" fmla="*/ 163 h 326"/>
                <a:gd name="T60" fmla="*/ 88 w 131"/>
                <a:gd name="T61" fmla="*/ 126 h 326"/>
                <a:gd name="T62" fmla="*/ 105 w 131"/>
                <a:gd name="T63" fmla="*/ 89 h 326"/>
                <a:gd name="T64" fmla="*/ 114 w 131"/>
                <a:gd name="T65" fmla="*/ 69 h 326"/>
                <a:gd name="T66" fmla="*/ 119 w 131"/>
                <a:gd name="T67" fmla="*/ 51 h 326"/>
                <a:gd name="T68" fmla="*/ 126 w 131"/>
                <a:gd name="T69" fmla="*/ 31 h 326"/>
                <a:gd name="T70" fmla="*/ 131 w 131"/>
                <a:gd name="T71" fmla="*/ 11 h 326"/>
                <a:gd name="T72" fmla="*/ 131 w 131"/>
                <a:gd name="T73" fmla="*/ 11 h 326"/>
                <a:gd name="T74" fmla="*/ 131 w 131"/>
                <a:gd name="T75" fmla="*/ 7 h 326"/>
                <a:gd name="T76" fmla="*/ 129 w 131"/>
                <a:gd name="T77" fmla="*/ 4 h 326"/>
                <a:gd name="T78" fmla="*/ 126 w 131"/>
                <a:gd name="T79" fmla="*/ 1 h 326"/>
                <a:gd name="T80" fmla="*/ 124 w 131"/>
                <a:gd name="T81" fmla="*/ 0 h 326"/>
                <a:gd name="T82" fmla="*/ 121 w 131"/>
                <a:gd name="T83" fmla="*/ 0 h 326"/>
                <a:gd name="T84" fmla="*/ 118 w 131"/>
                <a:gd name="T85" fmla="*/ 1 h 326"/>
                <a:gd name="T86" fmla="*/ 115 w 131"/>
                <a:gd name="T87" fmla="*/ 2 h 326"/>
                <a:gd name="T88" fmla="*/ 114 w 131"/>
                <a:gd name="T89" fmla="*/ 5 h 326"/>
                <a:gd name="T90" fmla="*/ 114 w 131"/>
                <a:gd name="T91" fmla="*/ 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326">
                  <a:moveTo>
                    <a:pt x="114" y="5"/>
                  </a:moveTo>
                  <a:lnTo>
                    <a:pt x="114" y="5"/>
                  </a:lnTo>
                  <a:lnTo>
                    <a:pt x="109" y="27"/>
                  </a:lnTo>
                  <a:lnTo>
                    <a:pt x="104" y="46"/>
                  </a:lnTo>
                  <a:lnTo>
                    <a:pt x="97" y="66"/>
                  </a:lnTo>
                  <a:lnTo>
                    <a:pt x="88" y="85"/>
                  </a:lnTo>
                  <a:lnTo>
                    <a:pt x="71" y="123"/>
                  </a:lnTo>
                  <a:lnTo>
                    <a:pt x="53" y="161"/>
                  </a:lnTo>
                  <a:lnTo>
                    <a:pt x="34" y="198"/>
                  </a:lnTo>
                  <a:lnTo>
                    <a:pt x="18" y="237"/>
                  </a:lnTo>
                  <a:lnTo>
                    <a:pt x="13" y="257"/>
                  </a:lnTo>
                  <a:lnTo>
                    <a:pt x="7" y="277"/>
                  </a:lnTo>
                  <a:lnTo>
                    <a:pt x="3" y="29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22"/>
                  </a:lnTo>
                  <a:lnTo>
                    <a:pt x="3" y="325"/>
                  </a:lnTo>
                  <a:lnTo>
                    <a:pt x="4" y="326"/>
                  </a:lnTo>
                  <a:lnTo>
                    <a:pt x="9" y="326"/>
                  </a:lnTo>
                  <a:lnTo>
                    <a:pt x="11" y="326"/>
                  </a:lnTo>
                  <a:lnTo>
                    <a:pt x="14" y="325"/>
                  </a:lnTo>
                  <a:lnTo>
                    <a:pt x="16" y="322"/>
                  </a:lnTo>
                  <a:lnTo>
                    <a:pt x="17" y="319"/>
                  </a:lnTo>
                  <a:lnTo>
                    <a:pt x="17" y="319"/>
                  </a:lnTo>
                  <a:lnTo>
                    <a:pt x="20" y="298"/>
                  </a:lnTo>
                  <a:lnTo>
                    <a:pt x="24" y="278"/>
                  </a:lnTo>
                  <a:lnTo>
                    <a:pt x="30" y="258"/>
                  </a:lnTo>
                  <a:lnTo>
                    <a:pt x="36" y="238"/>
                  </a:lnTo>
                  <a:lnTo>
                    <a:pt x="51" y="201"/>
                  </a:lnTo>
                  <a:lnTo>
                    <a:pt x="70" y="163"/>
                  </a:lnTo>
                  <a:lnTo>
                    <a:pt x="88" y="126"/>
                  </a:lnTo>
                  <a:lnTo>
                    <a:pt x="105" y="89"/>
                  </a:lnTo>
                  <a:lnTo>
                    <a:pt x="114" y="69"/>
                  </a:lnTo>
                  <a:lnTo>
                    <a:pt x="119" y="51"/>
                  </a:lnTo>
                  <a:lnTo>
                    <a:pt x="126" y="31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7"/>
                  </a:lnTo>
                  <a:lnTo>
                    <a:pt x="129" y="4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18" y="1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11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3" name="Freeform 280">
              <a:extLst>
                <a:ext uri="{FF2B5EF4-FFF2-40B4-BE49-F238E27FC236}">
                  <a16:creationId xmlns:a16="http://schemas.microsoft.com/office/drawing/2014/main" id="{F22244A5-1FEF-C383-B16B-23E76CE8E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600" y="6472238"/>
              <a:ext cx="80963" cy="11113"/>
            </a:xfrm>
            <a:custGeom>
              <a:avLst/>
              <a:gdLst>
                <a:gd name="T0" fmla="*/ 11 w 153"/>
                <a:gd name="T1" fmla="*/ 21 h 21"/>
                <a:gd name="T2" fmla="*/ 11 w 153"/>
                <a:gd name="T3" fmla="*/ 21 h 21"/>
                <a:gd name="T4" fmla="*/ 44 w 153"/>
                <a:gd name="T5" fmla="*/ 18 h 21"/>
                <a:gd name="T6" fmla="*/ 78 w 153"/>
                <a:gd name="T7" fmla="*/ 17 h 21"/>
                <a:gd name="T8" fmla="*/ 145 w 153"/>
                <a:gd name="T9" fmla="*/ 18 h 21"/>
                <a:gd name="T10" fmla="*/ 145 w 153"/>
                <a:gd name="T11" fmla="*/ 18 h 21"/>
                <a:gd name="T12" fmla="*/ 149 w 153"/>
                <a:gd name="T13" fmla="*/ 17 h 21"/>
                <a:gd name="T14" fmla="*/ 150 w 153"/>
                <a:gd name="T15" fmla="*/ 15 h 21"/>
                <a:gd name="T16" fmla="*/ 152 w 153"/>
                <a:gd name="T17" fmla="*/ 13 h 21"/>
                <a:gd name="T18" fmla="*/ 153 w 153"/>
                <a:gd name="T19" fmla="*/ 10 h 21"/>
                <a:gd name="T20" fmla="*/ 152 w 153"/>
                <a:gd name="T21" fmla="*/ 6 h 21"/>
                <a:gd name="T22" fmla="*/ 150 w 153"/>
                <a:gd name="T23" fmla="*/ 4 h 21"/>
                <a:gd name="T24" fmla="*/ 149 w 153"/>
                <a:gd name="T25" fmla="*/ 1 h 21"/>
                <a:gd name="T26" fmla="*/ 145 w 153"/>
                <a:gd name="T27" fmla="*/ 1 h 21"/>
                <a:gd name="T28" fmla="*/ 145 w 153"/>
                <a:gd name="T29" fmla="*/ 1 h 21"/>
                <a:gd name="T30" fmla="*/ 75 w 153"/>
                <a:gd name="T31" fmla="*/ 0 h 21"/>
                <a:gd name="T32" fmla="*/ 41 w 153"/>
                <a:gd name="T33" fmla="*/ 1 h 21"/>
                <a:gd name="T34" fmla="*/ 6 w 153"/>
                <a:gd name="T35" fmla="*/ 6 h 21"/>
                <a:gd name="T36" fmla="*/ 6 w 153"/>
                <a:gd name="T37" fmla="*/ 6 h 21"/>
                <a:gd name="T38" fmla="*/ 3 w 153"/>
                <a:gd name="T39" fmla="*/ 6 h 21"/>
                <a:gd name="T40" fmla="*/ 1 w 153"/>
                <a:gd name="T41" fmla="*/ 8 h 21"/>
                <a:gd name="T42" fmla="*/ 0 w 153"/>
                <a:gd name="T43" fmla="*/ 11 h 21"/>
                <a:gd name="T44" fmla="*/ 0 w 153"/>
                <a:gd name="T45" fmla="*/ 14 h 21"/>
                <a:gd name="T46" fmla="*/ 1 w 153"/>
                <a:gd name="T47" fmla="*/ 17 h 21"/>
                <a:gd name="T48" fmla="*/ 4 w 153"/>
                <a:gd name="T49" fmla="*/ 20 h 21"/>
                <a:gd name="T50" fmla="*/ 7 w 153"/>
                <a:gd name="T51" fmla="*/ 21 h 21"/>
                <a:gd name="T52" fmla="*/ 11 w 153"/>
                <a:gd name="T53" fmla="*/ 21 h 21"/>
                <a:gd name="T54" fmla="*/ 11 w 153"/>
                <a:gd name="T5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3" h="21">
                  <a:moveTo>
                    <a:pt x="11" y="21"/>
                  </a:moveTo>
                  <a:lnTo>
                    <a:pt x="11" y="21"/>
                  </a:lnTo>
                  <a:lnTo>
                    <a:pt x="44" y="18"/>
                  </a:lnTo>
                  <a:lnTo>
                    <a:pt x="78" y="17"/>
                  </a:lnTo>
                  <a:lnTo>
                    <a:pt x="145" y="18"/>
                  </a:lnTo>
                  <a:lnTo>
                    <a:pt x="145" y="18"/>
                  </a:lnTo>
                  <a:lnTo>
                    <a:pt x="149" y="17"/>
                  </a:lnTo>
                  <a:lnTo>
                    <a:pt x="150" y="15"/>
                  </a:lnTo>
                  <a:lnTo>
                    <a:pt x="152" y="13"/>
                  </a:lnTo>
                  <a:lnTo>
                    <a:pt x="153" y="10"/>
                  </a:lnTo>
                  <a:lnTo>
                    <a:pt x="152" y="6"/>
                  </a:lnTo>
                  <a:lnTo>
                    <a:pt x="150" y="4"/>
                  </a:lnTo>
                  <a:lnTo>
                    <a:pt x="149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75" y="0"/>
                  </a:lnTo>
                  <a:lnTo>
                    <a:pt x="41" y="1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4" name="Freeform 281">
              <a:extLst>
                <a:ext uri="{FF2B5EF4-FFF2-40B4-BE49-F238E27FC236}">
                  <a16:creationId xmlns:a16="http://schemas.microsoft.com/office/drawing/2014/main" id="{0DCAE905-8536-3D4C-6A1C-22C45F2A8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0888" y="6527800"/>
              <a:ext cx="53975" cy="22225"/>
            </a:xfrm>
            <a:custGeom>
              <a:avLst/>
              <a:gdLst>
                <a:gd name="T0" fmla="*/ 6 w 104"/>
                <a:gd name="T1" fmla="*/ 17 h 42"/>
                <a:gd name="T2" fmla="*/ 6 w 104"/>
                <a:gd name="T3" fmla="*/ 17 h 42"/>
                <a:gd name="T4" fmla="*/ 50 w 104"/>
                <a:gd name="T5" fmla="*/ 27 h 42"/>
                <a:gd name="T6" fmla="*/ 71 w 104"/>
                <a:gd name="T7" fmla="*/ 33 h 42"/>
                <a:gd name="T8" fmla="*/ 92 w 104"/>
                <a:gd name="T9" fmla="*/ 40 h 42"/>
                <a:gd name="T10" fmla="*/ 92 w 104"/>
                <a:gd name="T11" fmla="*/ 40 h 42"/>
                <a:gd name="T12" fmla="*/ 96 w 104"/>
                <a:gd name="T13" fmla="*/ 42 h 42"/>
                <a:gd name="T14" fmla="*/ 99 w 104"/>
                <a:gd name="T15" fmla="*/ 40 h 42"/>
                <a:gd name="T16" fmla="*/ 101 w 104"/>
                <a:gd name="T17" fmla="*/ 37 h 42"/>
                <a:gd name="T18" fmla="*/ 102 w 104"/>
                <a:gd name="T19" fmla="*/ 36 h 42"/>
                <a:gd name="T20" fmla="*/ 104 w 104"/>
                <a:gd name="T21" fmla="*/ 32 h 42"/>
                <a:gd name="T22" fmla="*/ 102 w 104"/>
                <a:gd name="T23" fmla="*/ 29 h 42"/>
                <a:gd name="T24" fmla="*/ 101 w 104"/>
                <a:gd name="T25" fmla="*/ 26 h 42"/>
                <a:gd name="T26" fmla="*/ 98 w 104"/>
                <a:gd name="T27" fmla="*/ 25 h 42"/>
                <a:gd name="T28" fmla="*/ 98 w 104"/>
                <a:gd name="T29" fmla="*/ 25 h 42"/>
                <a:gd name="T30" fmla="*/ 77 w 104"/>
                <a:gd name="T31" fmla="*/ 16 h 42"/>
                <a:gd name="T32" fmla="*/ 54 w 104"/>
                <a:gd name="T33" fmla="*/ 10 h 42"/>
                <a:gd name="T34" fmla="*/ 10 w 104"/>
                <a:gd name="T35" fmla="*/ 2 h 42"/>
                <a:gd name="T36" fmla="*/ 10 w 104"/>
                <a:gd name="T37" fmla="*/ 2 h 42"/>
                <a:gd name="T38" fmla="*/ 7 w 104"/>
                <a:gd name="T39" fmla="*/ 0 h 42"/>
                <a:gd name="T40" fmla="*/ 4 w 104"/>
                <a:gd name="T41" fmla="*/ 2 h 42"/>
                <a:gd name="T42" fmla="*/ 1 w 104"/>
                <a:gd name="T43" fmla="*/ 5 h 42"/>
                <a:gd name="T44" fmla="*/ 0 w 104"/>
                <a:gd name="T45" fmla="*/ 7 h 42"/>
                <a:gd name="T46" fmla="*/ 0 w 104"/>
                <a:gd name="T47" fmla="*/ 10 h 42"/>
                <a:gd name="T48" fmla="*/ 0 w 104"/>
                <a:gd name="T49" fmla="*/ 13 h 42"/>
                <a:gd name="T50" fmla="*/ 3 w 104"/>
                <a:gd name="T51" fmla="*/ 16 h 42"/>
                <a:gd name="T52" fmla="*/ 6 w 104"/>
                <a:gd name="T53" fmla="*/ 17 h 42"/>
                <a:gd name="T54" fmla="*/ 6 w 104"/>
                <a:gd name="T55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42">
                  <a:moveTo>
                    <a:pt x="6" y="17"/>
                  </a:moveTo>
                  <a:lnTo>
                    <a:pt x="6" y="17"/>
                  </a:lnTo>
                  <a:lnTo>
                    <a:pt x="50" y="27"/>
                  </a:lnTo>
                  <a:lnTo>
                    <a:pt x="71" y="33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6" y="42"/>
                  </a:lnTo>
                  <a:lnTo>
                    <a:pt x="99" y="40"/>
                  </a:lnTo>
                  <a:lnTo>
                    <a:pt x="101" y="37"/>
                  </a:lnTo>
                  <a:lnTo>
                    <a:pt x="102" y="36"/>
                  </a:lnTo>
                  <a:lnTo>
                    <a:pt x="104" y="32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77" y="16"/>
                  </a:lnTo>
                  <a:lnTo>
                    <a:pt x="54" y="1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5" name="Freeform 282">
              <a:extLst>
                <a:ext uri="{FF2B5EF4-FFF2-40B4-BE49-F238E27FC236}">
                  <a16:creationId xmlns:a16="http://schemas.microsoft.com/office/drawing/2014/main" id="{7F39D9C0-A466-51EE-D329-B34481C49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5488" y="6569075"/>
              <a:ext cx="65088" cy="14288"/>
            </a:xfrm>
            <a:custGeom>
              <a:avLst/>
              <a:gdLst>
                <a:gd name="T0" fmla="*/ 6 w 123"/>
                <a:gd name="T1" fmla="*/ 16 h 27"/>
                <a:gd name="T2" fmla="*/ 6 w 123"/>
                <a:gd name="T3" fmla="*/ 16 h 27"/>
                <a:gd name="T4" fmla="*/ 19 w 123"/>
                <a:gd name="T5" fmla="*/ 20 h 27"/>
                <a:gd name="T6" fmla="*/ 33 w 123"/>
                <a:gd name="T7" fmla="*/ 21 h 27"/>
                <a:gd name="T8" fmla="*/ 59 w 123"/>
                <a:gd name="T9" fmla="*/ 23 h 27"/>
                <a:gd name="T10" fmla="*/ 86 w 123"/>
                <a:gd name="T11" fmla="*/ 24 h 27"/>
                <a:gd name="T12" fmla="*/ 98 w 123"/>
                <a:gd name="T13" fmla="*/ 26 h 27"/>
                <a:gd name="T14" fmla="*/ 113 w 123"/>
                <a:gd name="T15" fmla="*/ 27 h 27"/>
                <a:gd name="T16" fmla="*/ 113 w 123"/>
                <a:gd name="T17" fmla="*/ 27 h 27"/>
                <a:gd name="T18" fmla="*/ 115 w 123"/>
                <a:gd name="T19" fmla="*/ 27 h 27"/>
                <a:gd name="T20" fmla="*/ 118 w 123"/>
                <a:gd name="T21" fmla="*/ 26 h 27"/>
                <a:gd name="T22" fmla="*/ 121 w 123"/>
                <a:gd name="T23" fmla="*/ 24 h 27"/>
                <a:gd name="T24" fmla="*/ 123 w 123"/>
                <a:gd name="T25" fmla="*/ 21 h 27"/>
                <a:gd name="T26" fmla="*/ 123 w 123"/>
                <a:gd name="T27" fmla="*/ 19 h 27"/>
                <a:gd name="T28" fmla="*/ 123 w 123"/>
                <a:gd name="T29" fmla="*/ 16 h 27"/>
                <a:gd name="T30" fmla="*/ 120 w 123"/>
                <a:gd name="T31" fmla="*/ 13 h 27"/>
                <a:gd name="T32" fmla="*/ 117 w 123"/>
                <a:gd name="T33" fmla="*/ 11 h 27"/>
                <a:gd name="T34" fmla="*/ 117 w 123"/>
                <a:gd name="T35" fmla="*/ 11 h 27"/>
                <a:gd name="T36" fmla="*/ 104 w 123"/>
                <a:gd name="T37" fmla="*/ 9 h 27"/>
                <a:gd name="T38" fmla="*/ 90 w 123"/>
                <a:gd name="T39" fmla="*/ 9 h 27"/>
                <a:gd name="T40" fmla="*/ 63 w 123"/>
                <a:gd name="T41" fmla="*/ 7 h 27"/>
                <a:gd name="T42" fmla="*/ 37 w 123"/>
                <a:gd name="T43" fmla="*/ 4 h 27"/>
                <a:gd name="T44" fmla="*/ 23 w 123"/>
                <a:gd name="T45" fmla="*/ 3 h 27"/>
                <a:gd name="T46" fmla="*/ 10 w 123"/>
                <a:gd name="T47" fmla="*/ 0 h 27"/>
                <a:gd name="T48" fmla="*/ 10 w 123"/>
                <a:gd name="T49" fmla="*/ 0 h 27"/>
                <a:gd name="T50" fmla="*/ 7 w 123"/>
                <a:gd name="T51" fmla="*/ 0 h 27"/>
                <a:gd name="T52" fmla="*/ 5 w 123"/>
                <a:gd name="T53" fmla="*/ 0 h 27"/>
                <a:gd name="T54" fmla="*/ 2 w 123"/>
                <a:gd name="T55" fmla="*/ 3 h 27"/>
                <a:gd name="T56" fmla="*/ 0 w 123"/>
                <a:gd name="T57" fmla="*/ 6 h 27"/>
                <a:gd name="T58" fmla="*/ 0 w 123"/>
                <a:gd name="T59" fmla="*/ 9 h 27"/>
                <a:gd name="T60" fmla="*/ 0 w 123"/>
                <a:gd name="T61" fmla="*/ 11 h 27"/>
                <a:gd name="T62" fmla="*/ 3 w 123"/>
                <a:gd name="T63" fmla="*/ 14 h 27"/>
                <a:gd name="T64" fmla="*/ 6 w 123"/>
                <a:gd name="T65" fmla="*/ 16 h 27"/>
                <a:gd name="T66" fmla="*/ 6 w 123"/>
                <a:gd name="T6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" h="27">
                  <a:moveTo>
                    <a:pt x="6" y="16"/>
                  </a:moveTo>
                  <a:lnTo>
                    <a:pt x="6" y="16"/>
                  </a:lnTo>
                  <a:lnTo>
                    <a:pt x="19" y="20"/>
                  </a:lnTo>
                  <a:lnTo>
                    <a:pt x="33" y="21"/>
                  </a:lnTo>
                  <a:lnTo>
                    <a:pt x="59" y="23"/>
                  </a:lnTo>
                  <a:lnTo>
                    <a:pt x="86" y="24"/>
                  </a:lnTo>
                  <a:lnTo>
                    <a:pt x="98" y="26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115" y="27"/>
                  </a:lnTo>
                  <a:lnTo>
                    <a:pt x="118" y="26"/>
                  </a:lnTo>
                  <a:lnTo>
                    <a:pt x="121" y="24"/>
                  </a:lnTo>
                  <a:lnTo>
                    <a:pt x="123" y="21"/>
                  </a:lnTo>
                  <a:lnTo>
                    <a:pt x="123" y="19"/>
                  </a:lnTo>
                  <a:lnTo>
                    <a:pt x="123" y="16"/>
                  </a:lnTo>
                  <a:lnTo>
                    <a:pt x="120" y="13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04" y="9"/>
                  </a:lnTo>
                  <a:lnTo>
                    <a:pt x="90" y="9"/>
                  </a:lnTo>
                  <a:lnTo>
                    <a:pt x="63" y="7"/>
                  </a:lnTo>
                  <a:lnTo>
                    <a:pt x="37" y="4"/>
                  </a:lnTo>
                  <a:lnTo>
                    <a:pt x="23" y="3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6" name="Freeform 283">
              <a:extLst>
                <a:ext uri="{FF2B5EF4-FFF2-40B4-BE49-F238E27FC236}">
                  <a16:creationId xmlns:a16="http://schemas.microsoft.com/office/drawing/2014/main" id="{4861BE4D-37CA-B916-85A7-74797852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050" y="6672263"/>
              <a:ext cx="465138" cy="100013"/>
            </a:xfrm>
            <a:custGeom>
              <a:avLst/>
              <a:gdLst>
                <a:gd name="T0" fmla="*/ 0 w 877"/>
                <a:gd name="T1" fmla="*/ 108 h 189"/>
                <a:gd name="T2" fmla="*/ 4 w 877"/>
                <a:gd name="T3" fmla="*/ 127 h 189"/>
                <a:gd name="T4" fmla="*/ 16 w 877"/>
                <a:gd name="T5" fmla="*/ 142 h 189"/>
                <a:gd name="T6" fmla="*/ 33 w 877"/>
                <a:gd name="T7" fmla="*/ 154 h 189"/>
                <a:gd name="T8" fmla="*/ 51 w 877"/>
                <a:gd name="T9" fmla="*/ 162 h 189"/>
                <a:gd name="T10" fmla="*/ 94 w 877"/>
                <a:gd name="T11" fmla="*/ 173 h 189"/>
                <a:gd name="T12" fmla="*/ 131 w 877"/>
                <a:gd name="T13" fmla="*/ 181 h 189"/>
                <a:gd name="T14" fmla="*/ 195 w 877"/>
                <a:gd name="T15" fmla="*/ 186 h 189"/>
                <a:gd name="T16" fmla="*/ 259 w 877"/>
                <a:gd name="T17" fmla="*/ 189 h 189"/>
                <a:gd name="T18" fmla="*/ 387 w 877"/>
                <a:gd name="T19" fmla="*/ 188 h 189"/>
                <a:gd name="T20" fmla="*/ 442 w 877"/>
                <a:gd name="T21" fmla="*/ 185 h 189"/>
                <a:gd name="T22" fmla="*/ 554 w 877"/>
                <a:gd name="T23" fmla="*/ 175 h 189"/>
                <a:gd name="T24" fmla="*/ 610 w 877"/>
                <a:gd name="T25" fmla="*/ 166 h 189"/>
                <a:gd name="T26" fmla="*/ 688 w 877"/>
                <a:gd name="T27" fmla="*/ 149 h 189"/>
                <a:gd name="T28" fmla="*/ 725 w 877"/>
                <a:gd name="T29" fmla="*/ 136 h 189"/>
                <a:gd name="T30" fmla="*/ 762 w 877"/>
                <a:gd name="T31" fmla="*/ 121 h 189"/>
                <a:gd name="T32" fmla="*/ 795 w 877"/>
                <a:gd name="T33" fmla="*/ 100 h 189"/>
                <a:gd name="T34" fmla="*/ 826 w 877"/>
                <a:gd name="T35" fmla="*/ 75 h 189"/>
                <a:gd name="T36" fmla="*/ 853 w 877"/>
                <a:gd name="T37" fmla="*/ 47 h 189"/>
                <a:gd name="T38" fmla="*/ 876 w 877"/>
                <a:gd name="T39" fmla="*/ 13 h 189"/>
                <a:gd name="T40" fmla="*/ 877 w 877"/>
                <a:gd name="T41" fmla="*/ 10 h 189"/>
                <a:gd name="T42" fmla="*/ 876 w 877"/>
                <a:gd name="T43" fmla="*/ 4 h 189"/>
                <a:gd name="T44" fmla="*/ 870 w 877"/>
                <a:gd name="T45" fmla="*/ 0 h 189"/>
                <a:gd name="T46" fmla="*/ 864 w 877"/>
                <a:gd name="T47" fmla="*/ 2 h 189"/>
                <a:gd name="T48" fmla="*/ 861 w 877"/>
                <a:gd name="T49" fmla="*/ 4 h 189"/>
                <a:gd name="T50" fmla="*/ 843 w 877"/>
                <a:gd name="T51" fmla="*/ 33 h 189"/>
                <a:gd name="T52" fmla="*/ 823 w 877"/>
                <a:gd name="T53" fmla="*/ 57 h 189"/>
                <a:gd name="T54" fmla="*/ 799 w 877"/>
                <a:gd name="T55" fmla="*/ 77 h 189"/>
                <a:gd name="T56" fmla="*/ 773 w 877"/>
                <a:gd name="T57" fmla="*/ 95 h 189"/>
                <a:gd name="T58" fmla="*/ 718 w 877"/>
                <a:gd name="T59" fmla="*/ 124 h 189"/>
                <a:gd name="T60" fmla="*/ 655 w 877"/>
                <a:gd name="T61" fmla="*/ 144 h 189"/>
                <a:gd name="T62" fmla="*/ 590 w 877"/>
                <a:gd name="T63" fmla="*/ 155 h 189"/>
                <a:gd name="T64" fmla="*/ 523 w 877"/>
                <a:gd name="T65" fmla="*/ 163 h 189"/>
                <a:gd name="T66" fmla="*/ 397 w 877"/>
                <a:gd name="T67" fmla="*/ 171 h 189"/>
                <a:gd name="T68" fmla="*/ 338 w 877"/>
                <a:gd name="T69" fmla="*/ 172 h 189"/>
                <a:gd name="T70" fmla="*/ 223 w 877"/>
                <a:gd name="T71" fmla="*/ 171 h 189"/>
                <a:gd name="T72" fmla="*/ 166 w 877"/>
                <a:gd name="T73" fmla="*/ 168 h 189"/>
                <a:gd name="T74" fmla="*/ 105 w 877"/>
                <a:gd name="T75" fmla="*/ 161 h 189"/>
                <a:gd name="T76" fmla="*/ 57 w 877"/>
                <a:gd name="T77" fmla="*/ 148 h 189"/>
                <a:gd name="T78" fmla="*/ 37 w 877"/>
                <a:gd name="T79" fmla="*/ 138 h 189"/>
                <a:gd name="T80" fmla="*/ 23 w 877"/>
                <a:gd name="T81" fmla="*/ 125 h 189"/>
                <a:gd name="T82" fmla="*/ 17 w 877"/>
                <a:gd name="T83" fmla="*/ 108 h 189"/>
                <a:gd name="T84" fmla="*/ 16 w 877"/>
                <a:gd name="T85" fmla="*/ 104 h 189"/>
                <a:gd name="T86" fmla="*/ 10 w 877"/>
                <a:gd name="T87" fmla="*/ 100 h 189"/>
                <a:gd name="T88" fmla="*/ 4 w 877"/>
                <a:gd name="T89" fmla="*/ 100 h 189"/>
                <a:gd name="T90" fmla="*/ 0 w 877"/>
                <a:gd name="T91" fmla="*/ 104 h 189"/>
                <a:gd name="T92" fmla="*/ 0 w 877"/>
                <a:gd name="T9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7" h="189">
                  <a:moveTo>
                    <a:pt x="0" y="108"/>
                  </a:moveTo>
                  <a:lnTo>
                    <a:pt x="0" y="108"/>
                  </a:lnTo>
                  <a:lnTo>
                    <a:pt x="2" y="118"/>
                  </a:lnTo>
                  <a:lnTo>
                    <a:pt x="4" y="127"/>
                  </a:lnTo>
                  <a:lnTo>
                    <a:pt x="10" y="135"/>
                  </a:lnTo>
                  <a:lnTo>
                    <a:pt x="16" y="142"/>
                  </a:lnTo>
                  <a:lnTo>
                    <a:pt x="24" y="148"/>
                  </a:lnTo>
                  <a:lnTo>
                    <a:pt x="33" y="154"/>
                  </a:lnTo>
                  <a:lnTo>
                    <a:pt x="41" y="158"/>
                  </a:lnTo>
                  <a:lnTo>
                    <a:pt x="51" y="162"/>
                  </a:lnTo>
                  <a:lnTo>
                    <a:pt x="73" y="169"/>
                  </a:lnTo>
                  <a:lnTo>
                    <a:pt x="94" y="173"/>
                  </a:lnTo>
                  <a:lnTo>
                    <a:pt x="131" y="181"/>
                  </a:lnTo>
                  <a:lnTo>
                    <a:pt x="131" y="181"/>
                  </a:lnTo>
                  <a:lnTo>
                    <a:pt x="162" y="183"/>
                  </a:lnTo>
                  <a:lnTo>
                    <a:pt x="195" y="186"/>
                  </a:lnTo>
                  <a:lnTo>
                    <a:pt x="226" y="189"/>
                  </a:lnTo>
                  <a:lnTo>
                    <a:pt x="259" y="189"/>
                  </a:lnTo>
                  <a:lnTo>
                    <a:pt x="323" y="189"/>
                  </a:lnTo>
                  <a:lnTo>
                    <a:pt x="387" y="188"/>
                  </a:lnTo>
                  <a:lnTo>
                    <a:pt x="387" y="188"/>
                  </a:lnTo>
                  <a:lnTo>
                    <a:pt x="442" y="185"/>
                  </a:lnTo>
                  <a:lnTo>
                    <a:pt x="498" y="181"/>
                  </a:lnTo>
                  <a:lnTo>
                    <a:pt x="554" y="175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650" y="159"/>
                  </a:lnTo>
                  <a:lnTo>
                    <a:pt x="688" y="149"/>
                  </a:lnTo>
                  <a:lnTo>
                    <a:pt x="706" y="144"/>
                  </a:lnTo>
                  <a:lnTo>
                    <a:pt x="725" y="136"/>
                  </a:lnTo>
                  <a:lnTo>
                    <a:pt x="743" y="129"/>
                  </a:lnTo>
                  <a:lnTo>
                    <a:pt x="762" y="121"/>
                  </a:lnTo>
                  <a:lnTo>
                    <a:pt x="779" y="111"/>
                  </a:lnTo>
                  <a:lnTo>
                    <a:pt x="795" y="100"/>
                  </a:lnTo>
                  <a:lnTo>
                    <a:pt x="812" y="88"/>
                  </a:lnTo>
                  <a:lnTo>
                    <a:pt x="826" y="75"/>
                  </a:lnTo>
                  <a:lnTo>
                    <a:pt x="840" y="63"/>
                  </a:lnTo>
                  <a:lnTo>
                    <a:pt x="853" y="47"/>
                  </a:lnTo>
                  <a:lnTo>
                    <a:pt x="866" y="31"/>
                  </a:lnTo>
                  <a:lnTo>
                    <a:pt x="876" y="13"/>
                  </a:lnTo>
                  <a:lnTo>
                    <a:pt x="876" y="13"/>
                  </a:lnTo>
                  <a:lnTo>
                    <a:pt x="877" y="10"/>
                  </a:lnTo>
                  <a:lnTo>
                    <a:pt x="877" y="7"/>
                  </a:lnTo>
                  <a:lnTo>
                    <a:pt x="876" y="4"/>
                  </a:lnTo>
                  <a:lnTo>
                    <a:pt x="873" y="2"/>
                  </a:lnTo>
                  <a:lnTo>
                    <a:pt x="870" y="0"/>
                  </a:lnTo>
                  <a:lnTo>
                    <a:pt x="867" y="0"/>
                  </a:lnTo>
                  <a:lnTo>
                    <a:pt x="864" y="2"/>
                  </a:lnTo>
                  <a:lnTo>
                    <a:pt x="861" y="4"/>
                  </a:lnTo>
                  <a:lnTo>
                    <a:pt x="861" y="4"/>
                  </a:lnTo>
                  <a:lnTo>
                    <a:pt x="853" y="19"/>
                  </a:lnTo>
                  <a:lnTo>
                    <a:pt x="843" y="33"/>
                  </a:lnTo>
                  <a:lnTo>
                    <a:pt x="833" y="44"/>
                  </a:lnTo>
                  <a:lnTo>
                    <a:pt x="823" y="57"/>
                  </a:lnTo>
                  <a:lnTo>
                    <a:pt x="812" y="67"/>
                  </a:lnTo>
                  <a:lnTo>
                    <a:pt x="799" y="77"/>
                  </a:lnTo>
                  <a:lnTo>
                    <a:pt x="786" y="87"/>
                  </a:lnTo>
                  <a:lnTo>
                    <a:pt x="773" y="95"/>
                  </a:lnTo>
                  <a:lnTo>
                    <a:pt x="746" y="111"/>
                  </a:lnTo>
                  <a:lnTo>
                    <a:pt x="718" y="124"/>
                  </a:lnTo>
                  <a:lnTo>
                    <a:pt x="687" y="134"/>
                  </a:lnTo>
                  <a:lnTo>
                    <a:pt x="655" y="144"/>
                  </a:lnTo>
                  <a:lnTo>
                    <a:pt x="623" y="149"/>
                  </a:lnTo>
                  <a:lnTo>
                    <a:pt x="590" y="155"/>
                  </a:lnTo>
                  <a:lnTo>
                    <a:pt x="556" y="159"/>
                  </a:lnTo>
                  <a:lnTo>
                    <a:pt x="523" y="163"/>
                  </a:lnTo>
                  <a:lnTo>
                    <a:pt x="458" y="168"/>
                  </a:lnTo>
                  <a:lnTo>
                    <a:pt x="397" y="171"/>
                  </a:lnTo>
                  <a:lnTo>
                    <a:pt x="397" y="171"/>
                  </a:lnTo>
                  <a:lnTo>
                    <a:pt x="338" y="172"/>
                  </a:lnTo>
                  <a:lnTo>
                    <a:pt x="282" y="172"/>
                  </a:lnTo>
                  <a:lnTo>
                    <a:pt x="223" y="171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30" y="163"/>
                  </a:lnTo>
                  <a:lnTo>
                    <a:pt x="105" y="161"/>
                  </a:lnTo>
                  <a:lnTo>
                    <a:pt x="80" y="155"/>
                  </a:lnTo>
                  <a:lnTo>
                    <a:pt x="57" y="148"/>
                  </a:lnTo>
                  <a:lnTo>
                    <a:pt x="46" y="144"/>
                  </a:lnTo>
                  <a:lnTo>
                    <a:pt x="37" y="138"/>
                  </a:lnTo>
                  <a:lnTo>
                    <a:pt x="29" y="132"/>
                  </a:lnTo>
                  <a:lnTo>
                    <a:pt x="23" y="125"/>
                  </a:lnTo>
                  <a:lnTo>
                    <a:pt x="19" y="117"/>
                  </a:lnTo>
                  <a:lnTo>
                    <a:pt x="17" y="108"/>
                  </a:lnTo>
                  <a:lnTo>
                    <a:pt x="17" y="108"/>
                  </a:lnTo>
                  <a:lnTo>
                    <a:pt x="16" y="104"/>
                  </a:lnTo>
                  <a:lnTo>
                    <a:pt x="13" y="101"/>
                  </a:lnTo>
                  <a:lnTo>
                    <a:pt x="10" y="100"/>
                  </a:lnTo>
                  <a:lnTo>
                    <a:pt x="7" y="100"/>
                  </a:lnTo>
                  <a:lnTo>
                    <a:pt x="4" y="100"/>
                  </a:lnTo>
                  <a:lnTo>
                    <a:pt x="2" y="101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7" name="Freeform 284">
              <a:extLst>
                <a:ext uri="{FF2B5EF4-FFF2-40B4-BE49-F238E27FC236}">
                  <a16:creationId xmlns:a16="http://schemas.microsoft.com/office/drawing/2014/main" id="{40296D85-ADA9-F5C4-0DB6-DB3B15A15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5889625"/>
              <a:ext cx="401638" cy="831850"/>
            </a:xfrm>
            <a:custGeom>
              <a:avLst/>
              <a:gdLst>
                <a:gd name="T0" fmla="*/ 15 w 759"/>
                <a:gd name="T1" fmla="*/ 1240 h 1572"/>
                <a:gd name="T2" fmla="*/ 65 w 759"/>
                <a:gd name="T3" fmla="*/ 1342 h 1572"/>
                <a:gd name="T4" fmla="*/ 103 w 759"/>
                <a:gd name="T5" fmla="*/ 1399 h 1572"/>
                <a:gd name="T6" fmla="*/ 149 w 759"/>
                <a:gd name="T7" fmla="*/ 1450 h 1572"/>
                <a:gd name="T8" fmla="*/ 202 w 759"/>
                <a:gd name="T9" fmla="*/ 1494 h 1572"/>
                <a:gd name="T10" fmla="*/ 240 w 759"/>
                <a:gd name="T11" fmla="*/ 1518 h 1572"/>
                <a:gd name="T12" fmla="*/ 301 w 759"/>
                <a:gd name="T13" fmla="*/ 1547 h 1572"/>
                <a:gd name="T14" fmla="*/ 368 w 759"/>
                <a:gd name="T15" fmla="*/ 1565 h 1572"/>
                <a:gd name="T16" fmla="*/ 435 w 759"/>
                <a:gd name="T17" fmla="*/ 1572 h 1572"/>
                <a:gd name="T18" fmla="*/ 503 w 759"/>
                <a:gd name="T19" fmla="*/ 1567 h 1572"/>
                <a:gd name="T20" fmla="*/ 547 w 759"/>
                <a:gd name="T21" fmla="*/ 1558 h 1572"/>
                <a:gd name="T22" fmla="*/ 601 w 759"/>
                <a:gd name="T23" fmla="*/ 1534 h 1572"/>
                <a:gd name="T24" fmla="*/ 646 w 759"/>
                <a:gd name="T25" fmla="*/ 1503 h 1572"/>
                <a:gd name="T26" fmla="*/ 682 w 759"/>
                <a:gd name="T27" fmla="*/ 1462 h 1572"/>
                <a:gd name="T28" fmla="*/ 709 w 759"/>
                <a:gd name="T29" fmla="*/ 1413 h 1572"/>
                <a:gd name="T30" fmla="*/ 734 w 759"/>
                <a:gd name="T31" fmla="*/ 1342 h 1572"/>
                <a:gd name="T32" fmla="*/ 754 w 759"/>
                <a:gd name="T33" fmla="*/ 1226 h 1572"/>
                <a:gd name="T34" fmla="*/ 759 w 759"/>
                <a:gd name="T35" fmla="*/ 1109 h 1572"/>
                <a:gd name="T36" fmla="*/ 753 w 759"/>
                <a:gd name="T37" fmla="*/ 1008 h 1572"/>
                <a:gd name="T38" fmla="*/ 737 w 759"/>
                <a:gd name="T39" fmla="*/ 923 h 1572"/>
                <a:gd name="T40" fmla="*/ 710 w 759"/>
                <a:gd name="T41" fmla="*/ 808 h 1572"/>
                <a:gd name="T42" fmla="*/ 693 w 759"/>
                <a:gd name="T43" fmla="*/ 713 h 1572"/>
                <a:gd name="T44" fmla="*/ 670 w 759"/>
                <a:gd name="T45" fmla="*/ 612 h 1572"/>
                <a:gd name="T46" fmla="*/ 643 w 759"/>
                <a:gd name="T47" fmla="*/ 477 h 1572"/>
                <a:gd name="T48" fmla="*/ 611 w 759"/>
                <a:gd name="T49" fmla="*/ 280 h 1572"/>
                <a:gd name="T50" fmla="*/ 565 w 759"/>
                <a:gd name="T51" fmla="*/ 6 h 1572"/>
                <a:gd name="T52" fmla="*/ 562 w 759"/>
                <a:gd name="T53" fmla="*/ 0 h 1572"/>
                <a:gd name="T54" fmla="*/ 554 w 759"/>
                <a:gd name="T55" fmla="*/ 1 h 1572"/>
                <a:gd name="T56" fmla="*/ 550 w 759"/>
                <a:gd name="T57" fmla="*/ 10 h 1572"/>
                <a:gd name="T58" fmla="*/ 595 w 759"/>
                <a:gd name="T59" fmla="*/ 284 h 1572"/>
                <a:gd name="T60" fmla="*/ 616 w 759"/>
                <a:gd name="T61" fmla="*/ 422 h 1572"/>
                <a:gd name="T62" fmla="*/ 641 w 759"/>
                <a:gd name="T63" fmla="*/ 558 h 1572"/>
                <a:gd name="T64" fmla="*/ 670 w 759"/>
                <a:gd name="T65" fmla="*/ 686 h 1572"/>
                <a:gd name="T66" fmla="*/ 689 w 759"/>
                <a:gd name="T67" fmla="*/ 788 h 1572"/>
                <a:gd name="T68" fmla="*/ 710 w 759"/>
                <a:gd name="T69" fmla="*/ 883 h 1572"/>
                <a:gd name="T70" fmla="*/ 734 w 759"/>
                <a:gd name="T71" fmla="*/ 1001 h 1572"/>
                <a:gd name="T72" fmla="*/ 740 w 759"/>
                <a:gd name="T73" fmla="*/ 1062 h 1572"/>
                <a:gd name="T74" fmla="*/ 740 w 759"/>
                <a:gd name="T75" fmla="*/ 1185 h 1572"/>
                <a:gd name="T76" fmla="*/ 726 w 759"/>
                <a:gd name="T77" fmla="*/ 1307 h 1572"/>
                <a:gd name="T78" fmla="*/ 702 w 759"/>
                <a:gd name="T79" fmla="*/ 1385 h 1572"/>
                <a:gd name="T80" fmla="*/ 686 w 759"/>
                <a:gd name="T81" fmla="*/ 1420 h 1572"/>
                <a:gd name="T82" fmla="*/ 652 w 759"/>
                <a:gd name="T83" fmla="*/ 1470 h 1572"/>
                <a:gd name="T84" fmla="*/ 608 w 759"/>
                <a:gd name="T85" fmla="*/ 1510 h 1572"/>
                <a:gd name="T86" fmla="*/ 567 w 759"/>
                <a:gd name="T87" fmla="*/ 1533 h 1572"/>
                <a:gd name="T88" fmla="*/ 501 w 759"/>
                <a:gd name="T89" fmla="*/ 1550 h 1572"/>
                <a:gd name="T90" fmla="*/ 432 w 759"/>
                <a:gd name="T91" fmla="*/ 1554 h 1572"/>
                <a:gd name="T92" fmla="*/ 393 w 759"/>
                <a:gd name="T93" fmla="*/ 1553 h 1572"/>
                <a:gd name="T94" fmla="*/ 338 w 759"/>
                <a:gd name="T95" fmla="*/ 1541 h 1572"/>
                <a:gd name="T96" fmla="*/ 287 w 759"/>
                <a:gd name="T97" fmla="*/ 1523 h 1572"/>
                <a:gd name="T98" fmla="*/ 224 w 759"/>
                <a:gd name="T99" fmla="*/ 1489 h 1572"/>
                <a:gd name="T100" fmla="*/ 142 w 759"/>
                <a:gd name="T101" fmla="*/ 1416 h 1572"/>
                <a:gd name="T102" fmla="*/ 76 w 759"/>
                <a:gd name="T103" fmla="*/ 1327 h 1572"/>
                <a:gd name="T104" fmla="*/ 28 w 759"/>
                <a:gd name="T105" fmla="*/ 1226 h 1572"/>
                <a:gd name="T106" fmla="*/ 15 w 759"/>
                <a:gd name="T107" fmla="*/ 1187 h 1572"/>
                <a:gd name="T108" fmla="*/ 5 w 759"/>
                <a:gd name="T109" fmla="*/ 1186 h 1572"/>
                <a:gd name="T110" fmla="*/ 0 w 759"/>
                <a:gd name="T111" fmla="*/ 119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9" h="1572">
                  <a:moveTo>
                    <a:pt x="0" y="1196"/>
                  </a:moveTo>
                  <a:lnTo>
                    <a:pt x="0" y="1196"/>
                  </a:lnTo>
                  <a:lnTo>
                    <a:pt x="15" y="1240"/>
                  </a:lnTo>
                  <a:lnTo>
                    <a:pt x="32" y="1281"/>
                  </a:lnTo>
                  <a:lnTo>
                    <a:pt x="54" y="1322"/>
                  </a:lnTo>
                  <a:lnTo>
                    <a:pt x="65" y="1342"/>
                  </a:lnTo>
                  <a:lnTo>
                    <a:pt x="76" y="1362"/>
                  </a:lnTo>
                  <a:lnTo>
                    <a:pt x="89" y="1381"/>
                  </a:lnTo>
                  <a:lnTo>
                    <a:pt x="103" y="1399"/>
                  </a:lnTo>
                  <a:lnTo>
                    <a:pt x="118" y="1416"/>
                  </a:lnTo>
                  <a:lnTo>
                    <a:pt x="133" y="1433"/>
                  </a:lnTo>
                  <a:lnTo>
                    <a:pt x="149" y="1450"/>
                  </a:lnTo>
                  <a:lnTo>
                    <a:pt x="166" y="1466"/>
                  </a:lnTo>
                  <a:lnTo>
                    <a:pt x="183" y="1480"/>
                  </a:lnTo>
                  <a:lnTo>
                    <a:pt x="202" y="1494"/>
                  </a:lnTo>
                  <a:lnTo>
                    <a:pt x="202" y="1494"/>
                  </a:lnTo>
                  <a:lnTo>
                    <a:pt x="220" y="1507"/>
                  </a:lnTo>
                  <a:lnTo>
                    <a:pt x="240" y="1518"/>
                  </a:lnTo>
                  <a:lnTo>
                    <a:pt x="260" y="1530"/>
                  </a:lnTo>
                  <a:lnTo>
                    <a:pt x="280" y="1540"/>
                  </a:lnTo>
                  <a:lnTo>
                    <a:pt x="301" y="1547"/>
                  </a:lnTo>
                  <a:lnTo>
                    <a:pt x="322" y="1554"/>
                  </a:lnTo>
                  <a:lnTo>
                    <a:pt x="345" y="1561"/>
                  </a:lnTo>
                  <a:lnTo>
                    <a:pt x="368" y="1565"/>
                  </a:lnTo>
                  <a:lnTo>
                    <a:pt x="389" y="1568"/>
                  </a:lnTo>
                  <a:lnTo>
                    <a:pt x="412" y="1571"/>
                  </a:lnTo>
                  <a:lnTo>
                    <a:pt x="435" y="1572"/>
                  </a:lnTo>
                  <a:lnTo>
                    <a:pt x="457" y="1572"/>
                  </a:lnTo>
                  <a:lnTo>
                    <a:pt x="480" y="1570"/>
                  </a:lnTo>
                  <a:lnTo>
                    <a:pt x="503" y="1567"/>
                  </a:lnTo>
                  <a:lnTo>
                    <a:pt x="526" y="1563"/>
                  </a:lnTo>
                  <a:lnTo>
                    <a:pt x="547" y="1558"/>
                  </a:lnTo>
                  <a:lnTo>
                    <a:pt x="547" y="1558"/>
                  </a:lnTo>
                  <a:lnTo>
                    <a:pt x="567" y="1551"/>
                  </a:lnTo>
                  <a:lnTo>
                    <a:pt x="584" y="1544"/>
                  </a:lnTo>
                  <a:lnTo>
                    <a:pt x="601" y="1534"/>
                  </a:lnTo>
                  <a:lnTo>
                    <a:pt x="618" y="1526"/>
                  </a:lnTo>
                  <a:lnTo>
                    <a:pt x="632" y="1514"/>
                  </a:lnTo>
                  <a:lnTo>
                    <a:pt x="646" y="1503"/>
                  </a:lnTo>
                  <a:lnTo>
                    <a:pt x="659" y="1489"/>
                  </a:lnTo>
                  <a:lnTo>
                    <a:pt x="670" y="1476"/>
                  </a:lnTo>
                  <a:lnTo>
                    <a:pt x="682" y="1462"/>
                  </a:lnTo>
                  <a:lnTo>
                    <a:pt x="692" y="1446"/>
                  </a:lnTo>
                  <a:lnTo>
                    <a:pt x="700" y="1430"/>
                  </a:lnTo>
                  <a:lnTo>
                    <a:pt x="709" y="1413"/>
                  </a:lnTo>
                  <a:lnTo>
                    <a:pt x="716" y="1396"/>
                  </a:lnTo>
                  <a:lnTo>
                    <a:pt x="723" y="1379"/>
                  </a:lnTo>
                  <a:lnTo>
                    <a:pt x="734" y="1342"/>
                  </a:lnTo>
                  <a:lnTo>
                    <a:pt x="743" y="1304"/>
                  </a:lnTo>
                  <a:lnTo>
                    <a:pt x="750" y="1266"/>
                  </a:lnTo>
                  <a:lnTo>
                    <a:pt x="754" y="1226"/>
                  </a:lnTo>
                  <a:lnTo>
                    <a:pt x="757" y="1186"/>
                  </a:lnTo>
                  <a:lnTo>
                    <a:pt x="759" y="1148"/>
                  </a:lnTo>
                  <a:lnTo>
                    <a:pt x="759" y="1109"/>
                  </a:lnTo>
                  <a:lnTo>
                    <a:pt x="756" y="1038"/>
                  </a:lnTo>
                  <a:lnTo>
                    <a:pt x="756" y="1038"/>
                  </a:lnTo>
                  <a:lnTo>
                    <a:pt x="753" y="1008"/>
                  </a:lnTo>
                  <a:lnTo>
                    <a:pt x="749" y="980"/>
                  </a:lnTo>
                  <a:lnTo>
                    <a:pt x="744" y="952"/>
                  </a:lnTo>
                  <a:lnTo>
                    <a:pt x="737" y="923"/>
                  </a:lnTo>
                  <a:lnTo>
                    <a:pt x="724" y="865"/>
                  </a:lnTo>
                  <a:lnTo>
                    <a:pt x="710" y="808"/>
                  </a:lnTo>
                  <a:lnTo>
                    <a:pt x="710" y="808"/>
                  </a:lnTo>
                  <a:lnTo>
                    <a:pt x="705" y="777"/>
                  </a:lnTo>
                  <a:lnTo>
                    <a:pt x="699" y="746"/>
                  </a:lnTo>
                  <a:lnTo>
                    <a:pt x="693" y="713"/>
                  </a:lnTo>
                  <a:lnTo>
                    <a:pt x="686" y="682"/>
                  </a:lnTo>
                  <a:lnTo>
                    <a:pt x="686" y="682"/>
                  </a:lnTo>
                  <a:lnTo>
                    <a:pt x="670" y="612"/>
                  </a:lnTo>
                  <a:lnTo>
                    <a:pt x="655" y="543"/>
                  </a:lnTo>
                  <a:lnTo>
                    <a:pt x="655" y="543"/>
                  </a:lnTo>
                  <a:lnTo>
                    <a:pt x="643" y="477"/>
                  </a:lnTo>
                  <a:lnTo>
                    <a:pt x="632" y="412"/>
                  </a:lnTo>
                  <a:lnTo>
                    <a:pt x="622" y="345"/>
                  </a:lnTo>
                  <a:lnTo>
                    <a:pt x="611" y="280"/>
                  </a:lnTo>
                  <a:lnTo>
                    <a:pt x="611" y="280"/>
                  </a:lnTo>
                  <a:lnTo>
                    <a:pt x="588" y="143"/>
                  </a:lnTo>
                  <a:lnTo>
                    <a:pt x="565" y="6"/>
                  </a:lnTo>
                  <a:lnTo>
                    <a:pt x="565" y="6"/>
                  </a:lnTo>
                  <a:lnTo>
                    <a:pt x="565" y="3"/>
                  </a:lnTo>
                  <a:lnTo>
                    <a:pt x="562" y="0"/>
                  </a:lnTo>
                  <a:lnTo>
                    <a:pt x="560" y="0"/>
                  </a:lnTo>
                  <a:lnTo>
                    <a:pt x="557" y="0"/>
                  </a:lnTo>
                  <a:lnTo>
                    <a:pt x="554" y="1"/>
                  </a:lnTo>
                  <a:lnTo>
                    <a:pt x="551" y="3"/>
                  </a:lnTo>
                  <a:lnTo>
                    <a:pt x="550" y="7"/>
                  </a:lnTo>
                  <a:lnTo>
                    <a:pt x="550" y="10"/>
                  </a:lnTo>
                  <a:lnTo>
                    <a:pt x="550" y="10"/>
                  </a:lnTo>
                  <a:lnTo>
                    <a:pt x="571" y="148"/>
                  </a:lnTo>
                  <a:lnTo>
                    <a:pt x="595" y="284"/>
                  </a:lnTo>
                  <a:lnTo>
                    <a:pt x="595" y="284"/>
                  </a:lnTo>
                  <a:lnTo>
                    <a:pt x="607" y="352"/>
                  </a:lnTo>
                  <a:lnTo>
                    <a:pt x="616" y="422"/>
                  </a:lnTo>
                  <a:lnTo>
                    <a:pt x="628" y="490"/>
                  </a:lnTo>
                  <a:lnTo>
                    <a:pt x="641" y="558"/>
                  </a:lnTo>
                  <a:lnTo>
                    <a:pt x="641" y="558"/>
                  </a:lnTo>
                  <a:lnTo>
                    <a:pt x="655" y="622"/>
                  </a:lnTo>
                  <a:lnTo>
                    <a:pt x="670" y="686"/>
                  </a:lnTo>
                  <a:lnTo>
                    <a:pt x="670" y="686"/>
                  </a:lnTo>
                  <a:lnTo>
                    <a:pt x="678" y="720"/>
                  </a:lnTo>
                  <a:lnTo>
                    <a:pt x="683" y="754"/>
                  </a:lnTo>
                  <a:lnTo>
                    <a:pt x="689" y="788"/>
                  </a:lnTo>
                  <a:lnTo>
                    <a:pt x="696" y="824"/>
                  </a:lnTo>
                  <a:lnTo>
                    <a:pt x="696" y="824"/>
                  </a:lnTo>
                  <a:lnTo>
                    <a:pt x="710" y="883"/>
                  </a:lnTo>
                  <a:lnTo>
                    <a:pt x="723" y="942"/>
                  </a:lnTo>
                  <a:lnTo>
                    <a:pt x="729" y="972"/>
                  </a:lnTo>
                  <a:lnTo>
                    <a:pt x="734" y="1001"/>
                  </a:lnTo>
                  <a:lnTo>
                    <a:pt x="737" y="1033"/>
                  </a:lnTo>
                  <a:lnTo>
                    <a:pt x="740" y="1062"/>
                  </a:lnTo>
                  <a:lnTo>
                    <a:pt x="740" y="1062"/>
                  </a:lnTo>
                  <a:lnTo>
                    <a:pt x="742" y="1104"/>
                  </a:lnTo>
                  <a:lnTo>
                    <a:pt x="742" y="1143"/>
                  </a:lnTo>
                  <a:lnTo>
                    <a:pt x="740" y="1185"/>
                  </a:lnTo>
                  <a:lnTo>
                    <a:pt x="737" y="1226"/>
                  </a:lnTo>
                  <a:lnTo>
                    <a:pt x="733" y="1267"/>
                  </a:lnTo>
                  <a:lnTo>
                    <a:pt x="726" y="1307"/>
                  </a:lnTo>
                  <a:lnTo>
                    <a:pt x="716" y="1345"/>
                  </a:lnTo>
                  <a:lnTo>
                    <a:pt x="709" y="1365"/>
                  </a:lnTo>
                  <a:lnTo>
                    <a:pt x="702" y="1385"/>
                  </a:lnTo>
                  <a:lnTo>
                    <a:pt x="702" y="1385"/>
                  </a:lnTo>
                  <a:lnTo>
                    <a:pt x="695" y="1403"/>
                  </a:lnTo>
                  <a:lnTo>
                    <a:pt x="686" y="1420"/>
                  </a:lnTo>
                  <a:lnTo>
                    <a:pt x="676" y="1437"/>
                  </a:lnTo>
                  <a:lnTo>
                    <a:pt x="665" y="1455"/>
                  </a:lnTo>
                  <a:lnTo>
                    <a:pt x="652" y="1470"/>
                  </a:lnTo>
                  <a:lnTo>
                    <a:pt x="638" y="1484"/>
                  </a:lnTo>
                  <a:lnTo>
                    <a:pt x="624" y="1497"/>
                  </a:lnTo>
                  <a:lnTo>
                    <a:pt x="608" y="1510"/>
                  </a:lnTo>
                  <a:lnTo>
                    <a:pt x="608" y="1510"/>
                  </a:lnTo>
                  <a:lnTo>
                    <a:pt x="588" y="1523"/>
                  </a:lnTo>
                  <a:lnTo>
                    <a:pt x="567" y="1533"/>
                  </a:lnTo>
                  <a:lnTo>
                    <a:pt x="545" y="1540"/>
                  </a:lnTo>
                  <a:lnTo>
                    <a:pt x="524" y="1545"/>
                  </a:lnTo>
                  <a:lnTo>
                    <a:pt x="501" y="1550"/>
                  </a:lnTo>
                  <a:lnTo>
                    <a:pt x="479" y="1553"/>
                  </a:lnTo>
                  <a:lnTo>
                    <a:pt x="456" y="1554"/>
                  </a:lnTo>
                  <a:lnTo>
                    <a:pt x="432" y="1554"/>
                  </a:lnTo>
                  <a:lnTo>
                    <a:pt x="432" y="1554"/>
                  </a:lnTo>
                  <a:lnTo>
                    <a:pt x="413" y="1554"/>
                  </a:lnTo>
                  <a:lnTo>
                    <a:pt x="393" y="1553"/>
                  </a:lnTo>
                  <a:lnTo>
                    <a:pt x="375" y="1550"/>
                  </a:lnTo>
                  <a:lnTo>
                    <a:pt x="356" y="1545"/>
                  </a:lnTo>
                  <a:lnTo>
                    <a:pt x="338" y="1541"/>
                  </a:lnTo>
                  <a:lnTo>
                    <a:pt x="321" y="1537"/>
                  </a:lnTo>
                  <a:lnTo>
                    <a:pt x="304" y="1530"/>
                  </a:lnTo>
                  <a:lnTo>
                    <a:pt x="287" y="1523"/>
                  </a:lnTo>
                  <a:lnTo>
                    <a:pt x="271" y="1516"/>
                  </a:lnTo>
                  <a:lnTo>
                    <a:pt x="254" y="1507"/>
                  </a:lnTo>
                  <a:lnTo>
                    <a:pt x="224" y="1489"/>
                  </a:lnTo>
                  <a:lnTo>
                    <a:pt x="194" y="1466"/>
                  </a:lnTo>
                  <a:lnTo>
                    <a:pt x="167" y="1443"/>
                  </a:lnTo>
                  <a:lnTo>
                    <a:pt x="142" y="1416"/>
                  </a:lnTo>
                  <a:lnTo>
                    <a:pt x="118" y="1388"/>
                  </a:lnTo>
                  <a:lnTo>
                    <a:pt x="96" y="1358"/>
                  </a:lnTo>
                  <a:lnTo>
                    <a:pt x="76" y="1327"/>
                  </a:lnTo>
                  <a:lnTo>
                    <a:pt x="58" y="1294"/>
                  </a:lnTo>
                  <a:lnTo>
                    <a:pt x="42" y="1261"/>
                  </a:lnTo>
                  <a:lnTo>
                    <a:pt x="28" y="1226"/>
                  </a:lnTo>
                  <a:lnTo>
                    <a:pt x="17" y="1192"/>
                  </a:lnTo>
                  <a:lnTo>
                    <a:pt x="17" y="1192"/>
                  </a:lnTo>
                  <a:lnTo>
                    <a:pt x="15" y="1187"/>
                  </a:lnTo>
                  <a:lnTo>
                    <a:pt x="13" y="1186"/>
                  </a:lnTo>
                  <a:lnTo>
                    <a:pt x="10" y="1186"/>
                  </a:lnTo>
                  <a:lnTo>
                    <a:pt x="5" y="1186"/>
                  </a:lnTo>
                  <a:lnTo>
                    <a:pt x="3" y="1187"/>
                  </a:lnTo>
                  <a:lnTo>
                    <a:pt x="1" y="1189"/>
                  </a:lnTo>
                  <a:lnTo>
                    <a:pt x="0" y="1192"/>
                  </a:lnTo>
                  <a:lnTo>
                    <a:pt x="0" y="1196"/>
                  </a:lnTo>
                  <a:lnTo>
                    <a:pt x="0" y="1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8" name="Freeform 285">
              <a:extLst>
                <a:ext uri="{FF2B5EF4-FFF2-40B4-BE49-F238E27FC236}">
                  <a16:creationId xmlns:a16="http://schemas.microsoft.com/office/drawing/2014/main" id="{1FFF45A2-DC0D-E65C-C386-2D5B6151C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5846763"/>
              <a:ext cx="53975" cy="17463"/>
            </a:xfrm>
            <a:custGeom>
              <a:avLst/>
              <a:gdLst>
                <a:gd name="T0" fmla="*/ 94 w 101"/>
                <a:gd name="T1" fmla="*/ 5 h 33"/>
                <a:gd name="T2" fmla="*/ 94 w 101"/>
                <a:gd name="T3" fmla="*/ 5 h 33"/>
                <a:gd name="T4" fmla="*/ 83 w 101"/>
                <a:gd name="T5" fmla="*/ 2 h 33"/>
                <a:gd name="T6" fmla="*/ 71 w 101"/>
                <a:gd name="T7" fmla="*/ 0 h 33"/>
                <a:gd name="T8" fmla="*/ 61 w 101"/>
                <a:gd name="T9" fmla="*/ 2 h 33"/>
                <a:gd name="T10" fmla="*/ 50 w 101"/>
                <a:gd name="T11" fmla="*/ 3 h 33"/>
                <a:gd name="T12" fmla="*/ 27 w 101"/>
                <a:gd name="T13" fmla="*/ 7 h 33"/>
                <a:gd name="T14" fmla="*/ 6 w 101"/>
                <a:gd name="T15" fmla="*/ 16 h 33"/>
                <a:gd name="T16" fmla="*/ 6 w 101"/>
                <a:gd name="T17" fmla="*/ 16 h 33"/>
                <a:gd name="T18" fmla="*/ 3 w 101"/>
                <a:gd name="T19" fmla="*/ 17 h 33"/>
                <a:gd name="T20" fmla="*/ 2 w 101"/>
                <a:gd name="T21" fmla="*/ 20 h 33"/>
                <a:gd name="T22" fmla="*/ 0 w 101"/>
                <a:gd name="T23" fmla="*/ 23 h 33"/>
                <a:gd name="T24" fmla="*/ 2 w 101"/>
                <a:gd name="T25" fmla="*/ 27 h 33"/>
                <a:gd name="T26" fmla="*/ 3 w 101"/>
                <a:gd name="T27" fmla="*/ 30 h 33"/>
                <a:gd name="T28" fmla="*/ 4 w 101"/>
                <a:gd name="T29" fmla="*/ 32 h 33"/>
                <a:gd name="T30" fmla="*/ 7 w 101"/>
                <a:gd name="T31" fmla="*/ 33 h 33"/>
                <a:gd name="T32" fmla="*/ 11 w 101"/>
                <a:gd name="T33" fmla="*/ 32 h 33"/>
                <a:gd name="T34" fmla="*/ 11 w 101"/>
                <a:gd name="T35" fmla="*/ 32 h 33"/>
                <a:gd name="T36" fmla="*/ 30 w 101"/>
                <a:gd name="T37" fmla="*/ 24 h 33"/>
                <a:gd name="T38" fmla="*/ 50 w 101"/>
                <a:gd name="T39" fmla="*/ 20 h 33"/>
                <a:gd name="T40" fmla="*/ 60 w 101"/>
                <a:gd name="T41" fmla="*/ 19 h 33"/>
                <a:gd name="T42" fmla="*/ 70 w 101"/>
                <a:gd name="T43" fmla="*/ 17 h 33"/>
                <a:gd name="T44" fmla="*/ 80 w 101"/>
                <a:gd name="T45" fmla="*/ 19 h 33"/>
                <a:gd name="T46" fmla="*/ 90 w 101"/>
                <a:gd name="T47" fmla="*/ 20 h 33"/>
                <a:gd name="T48" fmla="*/ 90 w 101"/>
                <a:gd name="T49" fmla="*/ 20 h 33"/>
                <a:gd name="T50" fmla="*/ 94 w 101"/>
                <a:gd name="T51" fmla="*/ 20 h 33"/>
                <a:gd name="T52" fmla="*/ 97 w 101"/>
                <a:gd name="T53" fmla="*/ 19 h 33"/>
                <a:gd name="T54" fmla="*/ 98 w 101"/>
                <a:gd name="T55" fmla="*/ 17 h 33"/>
                <a:gd name="T56" fmla="*/ 100 w 101"/>
                <a:gd name="T57" fmla="*/ 15 h 33"/>
                <a:gd name="T58" fmla="*/ 101 w 101"/>
                <a:gd name="T59" fmla="*/ 12 h 33"/>
                <a:gd name="T60" fmla="*/ 100 w 101"/>
                <a:gd name="T61" fmla="*/ 7 h 33"/>
                <a:gd name="T62" fmla="*/ 98 w 101"/>
                <a:gd name="T63" fmla="*/ 6 h 33"/>
                <a:gd name="T64" fmla="*/ 94 w 101"/>
                <a:gd name="T65" fmla="*/ 5 h 33"/>
                <a:gd name="T66" fmla="*/ 94 w 101"/>
                <a:gd name="T6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33">
                  <a:moveTo>
                    <a:pt x="94" y="5"/>
                  </a:moveTo>
                  <a:lnTo>
                    <a:pt x="94" y="5"/>
                  </a:lnTo>
                  <a:lnTo>
                    <a:pt x="83" y="2"/>
                  </a:lnTo>
                  <a:lnTo>
                    <a:pt x="71" y="0"/>
                  </a:lnTo>
                  <a:lnTo>
                    <a:pt x="61" y="2"/>
                  </a:lnTo>
                  <a:lnTo>
                    <a:pt x="50" y="3"/>
                  </a:lnTo>
                  <a:lnTo>
                    <a:pt x="27" y="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3" y="30"/>
                  </a:lnTo>
                  <a:lnTo>
                    <a:pt x="4" y="32"/>
                  </a:lnTo>
                  <a:lnTo>
                    <a:pt x="7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30" y="24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0" y="17"/>
                  </a:lnTo>
                  <a:lnTo>
                    <a:pt x="80" y="19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94" y="20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100" y="15"/>
                  </a:lnTo>
                  <a:lnTo>
                    <a:pt x="101" y="12"/>
                  </a:lnTo>
                  <a:lnTo>
                    <a:pt x="100" y="7"/>
                  </a:lnTo>
                  <a:lnTo>
                    <a:pt x="98" y="6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9" name="Freeform 286">
              <a:extLst>
                <a:ext uri="{FF2B5EF4-FFF2-40B4-BE49-F238E27FC236}">
                  <a16:creationId xmlns:a16="http://schemas.microsoft.com/office/drawing/2014/main" id="{26578FB8-DB0D-42CC-23F8-978BD363D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1238" y="5873750"/>
              <a:ext cx="165100" cy="530225"/>
            </a:xfrm>
            <a:custGeom>
              <a:avLst/>
              <a:gdLst>
                <a:gd name="T0" fmla="*/ 0 w 312"/>
                <a:gd name="T1" fmla="*/ 7 h 1004"/>
                <a:gd name="T2" fmla="*/ 5 w 312"/>
                <a:gd name="T3" fmla="*/ 70 h 1004"/>
                <a:gd name="T4" fmla="*/ 18 w 312"/>
                <a:gd name="T5" fmla="*/ 129 h 1004"/>
                <a:gd name="T6" fmla="*/ 36 w 312"/>
                <a:gd name="T7" fmla="*/ 188 h 1004"/>
                <a:gd name="T8" fmla="*/ 59 w 312"/>
                <a:gd name="T9" fmla="*/ 243 h 1004"/>
                <a:gd name="T10" fmla="*/ 115 w 312"/>
                <a:gd name="T11" fmla="*/ 352 h 1004"/>
                <a:gd name="T12" fmla="*/ 171 w 312"/>
                <a:gd name="T13" fmla="*/ 462 h 1004"/>
                <a:gd name="T14" fmla="*/ 186 w 312"/>
                <a:gd name="T15" fmla="*/ 493 h 1004"/>
                <a:gd name="T16" fmla="*/ 213 w 312"/>
                <a:gd name="T17" fmla="*/ 557 h 1004"/>
                <a:gd name="T18" fmla="*/ 235 w 312"/>
                <a:gd name="T19" fmla="*/ 622 h 1004"/>
                <a:gd name="T20" fmla="*/ 255 w 312"/>
                <a:gd name="T21" fmla="*/ 688 h 1004"/>
                <a:gd name="T22" fmla="*/ 271 w 312"/>
                <a:gd name="T23" fmla="*/ 756 h 1004"/>
                <a:gd name="T24" fmla="*/ 282 w 312"/>
                <a:gd name="T25" fmla="*/ 824 h 1004"/>
                <a:gd name="T26" fmla="*/ 291 w 312"/>
                <a:gd name="T27" fmla="*/ 892 h 1004"/>
                <a:gd name="T28" fmla="*/ 295 w 312"/>
                <a:gd name="T29" fmla="*/ 962 h 1004"/>
                <a:gd name="T30" fmla="*/ 295 w 312"/>
                <a:gd name="T31" fmla="*/ 996 h 1004"/>
                <a:gd name="T32" fmla="*/ 298 w 312"/>
                <a:gd name="T33" fmla="*/ 1003 h 1004"/>
                <a:gd name="T34" fmla="*/ 304 w 312"/>
                <a:gd name="T35" fmla="*/ 1004 h 1004"/>
                <a:gd name="T36" fmla="*/ 309 w 312"/>
                <a:gd name="T37" fmla="*/ 1003 h 1004"/>
                <a:gd name="T38" fmla="*/ 312 w 312"/>
                <a:gd name="T39" fmla="*/ 996 h 1004"/>
                <a:gd name="T40" fmla="*/ 311 w 312"/>
                <a:gd name="T41" fmla="*/ 932 h 1004"/>
                <a:gd name="T42" fmla="*/ 296 w 312"/>
                <a:gd name="T43" fmla="*/ 806 h 1004"/>
                <a:gd name="T44" fmla="*/ 271 w 312"/>
                <a:gd name="T45" fmla="*/ 680 h 1004"/>
                <a:gd name="T46" fmla="*/ 231 w 312"/>
                <a:gd name="T47" fmla="*/ 558 h 1004"/>
                <a:gd name="T48" fmla="*/ 207 w 312"/>
                <a:gd name="T49" fmla="*/ 499 h 1004"/>
                <a:gd name="T50" fmla="*/ 179 w 312"/>
                <a:gd name="T51" fmla="*/ 439 h 1004"/>
                <a:gd name="T52" fmla="*/ 116 w 312"/>
                <a:gd name="T53" fmla="*/ 321 h 1004"/>
                <a:gd name="T54" fmla="*/ 72 w 312"/>
                <a:gd name="T55" fmla="*/ 232 h 1004"/>
                <a:gd name="T56" fmla="*/ 48 w 312"/>
                <a:gd name="T57" fmla="*/ 171 h 1004"/>
                <a:gd name="T58" fmla="*/ 29 w 312"/>
                <a:gd name="T59" fmla="*/ 108 h 1004"/>
                <a:gd name="T60" fmla="*/ 19 w 312"/>
                <a:gd name="T61" fmla="*/ 41 h 1004"/>
                <a:gd name="T62" fmla="*/ 17 w 312"/>
                <a:gd name="T63" fmla="*/ 7 h 1004"/>
                <a:gd name="T64" fmla="*/ 14 w 312"/>
                <a:gd name="T65" fmla="*/ 1 h 1004"/>
                <a:gd name="T66" fmla="*/ 8 w 312"/>
                <a:gd name="T67" fmla="*/ 0 h 1004"/>
                <a:gd name="T68" fmla="*/ 2 w 312"/>
                <a:gd name="T69" fmla="*/ 1 h 1004"/>
                <a:gd name="T70" fmla="*/ 0 w 312"/>
                <a:gd name="T71" fmla="*/ 7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1004">
                  <a:moveTo>
                    <a:pt x="0" y="7"/>
                  </a:moveTo>
                  <a:lnTo>
                    <a:pt x="0" y="7"/>
                  </a:lnTo>
                  <a:lnTo>
                    <a:pt x="1" y="38"/>
                  </a:lnTo>
                  <a:lnTo>
                    <a:pt x="5" y="70"/>
                  </a:lnTo>
                  <a:lnTo>
                    <a:pt x="11" y="99"/>
                  </a:lnTo>
                  <a:lnTo>
                    <a:pt x="18" y="129"/>
                  </a:lnTo>
                  <a:lnTo>
                    <a:pt x="27" y="159"/>
                  </a:lnTo>
                  <a:lnTo>
                    <a:pt x="36" y="188"/>
                  </a:lnTo>
                  <a:lnTo>
                    <a:pt x="46" y="215"/>
                  </a:lnTo>
                  <a:lnTo>
                    <a:pt x="59" y="243"/>
                  </a:lnTo>
                  <a:lnTo>
                    <a:pt x="86" y="298"/>
                  </a:lnTo>
                  <a:lnTo>
                    <a:pt x="115" y="352"/>
                  </a:lnTo>
                  <a:lnTo>
                    <a:pt x="143" y="406"/>
                  </a:lnTo>
                  <a:lnTo>
                    <a:pt x="171" y="462"/>
                  </a:lnTo>
                  <a:lnTo>
                    <a:pt x="171" y="462"/>
                  </a:lnTo>
                  <a:lnTo>
                    <a:pt x="186" y="493"/>
                  </a:lnTo>
                  <a:lnTo>
                    <a:pt x="200" y="524"/>
                  </a:lnTo>
                  <a:lnTo>
                    <a:pt x="213" y="557"/>
                  </a:lnTo>
                  <a:lnTo>
                    <a:pt x="225" y="590"/>
                  </a:lnTo>
                  <a:lnTo>
                    <a:pt x="235" y="622"/>
                  </a:lnTo>
                  <a:lnTo>
                    <a:pt x="247" y="655"/>
                  </a:lnTo>
                  <a:lnTo>
                    <a:pt x="255" y="688"/>
                  </a:lnTo>
                  <a:lnTo>
                    <a:pt x="264" y="722"/>
                  </a:lnTo>
                  <a:lnTo>
                    <a:pt x="271" y="756"/>
                  </a:lnTo>
                  <a:lnTo>
                    <a:pt x="278" y="790"/>
                  </a:lnTo>
                  <a:lnTo>
                    <a:pt x="282" y="824"/>
                  </a:lnTo>
                  <a:lnTo>
                    <a:pt x="287" y="858"/>
                  </a:lnTo>
                  <a:lnTo>
                    <a:pt x="291" y="892"/>
                  </a:lnTo>
                  <a:lnTo>
                    <a:pt x="294" y="926"/>
                  </a:lnTo>
                  <a:lnTo>
                    <a:pt x="295" y="962"/>
                  </a:lnTo>
                  <a:lnTo>
                    <a:pt x="295" y="996"/>
                  </a:lnTo>
                  <a:lnTo>
                    <a:pt x="295" y="996"/>
                  </a:lnTo>
                  <a:lnTo>
                    <a:pt x="296" y="1000"/>
                  </a:lnTo>
                  <a:lnTo>
                    <a:pt x="298" y="1003"/>
                  </a:lnTo>
                  <a:lnTo>
                    <a:pt x="301" y="1004"/>
                  </a:lnTo>
                  <a:lnTo>
                    <a:pt x="304" y="1004"/>
                  </a:lnTo>
                  <a:lnTo>
                    <a:pt x="308" y="1004"/>
                  </a:lnTo>
                  <a:lnTo>
                    <a:pt x="309" y="1003"/>
                  </a:lnTo>
                  <a:lnTo>
                    <a:pt x="312" y="1000"/>
                  </a:lnTo>
                  <a:lnTo>
                    <a:pt x="312" y="996"/>
                  </a:lnTo>
                  <a:lnTo>
                    <a:pt x="312" y="996"/>
                  </a:lnTo>
                  <a:lnTo>
                    <a:pt x="311" y="932"/>
                  </a:lnTo>
                  <a:lnTo>
                    <a:pt x="305" y="868"/>
                  </a:lnTo>
                  <a:lnTo>
                    <a:pt x="296" y="806"/>
                  </a:lnTo>
                  <a:lnTo>
                    <a:pt x="285" y="742"/>
                  </a:lnTo>
                  <a:lnTo>
                    <a:pt x="271" y="680"/>
                  </a:lnTo>
                  <a:lnTo>
                    <a:pt x="252" y="619"/>
                  </a:lnTo>
                  <a:lnTo>
                    <a:pt x="231" y="558"/>
                  </a:lnTo>
                  <a:lnTo>
                    <a:pt x="207" y="499"/>
                  </a:lnTo>
                  <a:lnTo>
                    <a:pt x="207" y="499"/>
                  </a:lnTo>
                  <a:lnTo>
                    <a:pt x="193" y="469"/>
                  </a:lnTo>
                  <a:lnTo>
                    <a:pt x="179" y="439"/>
                  </a:lnTo>
                  <a:lnTo>
                    <a:pt x="147" y="379"/>
                  </a:lnTo>
                  <a:lnTo>
                    <a:pt x="116" y="321"/>
                  </a:lnTo>
                  <a:lnTo>
                    <a:pt x="86" y="261"/>
                  </a:lnTo>
                  <a:lnTo>
                    <a:pt x="72" y="232"/>
                  </a:lnTo>
                  <a:lnTo>
                    <a:pt x="59" y="202"/>
                  </a:lnTo>
                  <a:lnTo>
                    <a:pt x="48" y="171"/>
                  </a:lnTo>
                  <a:lnTo>
                    <a:pt x="38" y="139"/>
                  </a:lnTo>
                  <a:lnTo>
                    <a:pt x="29" y="108"/>
                  </a:lnTo>
                  <a:lnTo>
                    <a:pt x="22" y="75"/>
                  </a:lnTo>
                  <a:lnTo>
                    <a:pt x="19" y="4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0" name="Freeform 287">
              <a:extLst>
                <a:ext uri="{FF2B5EF4-FFF2-40B4-BE49-F238E27FC236}">
                  <a16:creationId xmlns:a16="http://schemas.microsoft.com/office/drawing/2014/main" id="{B535C533-C180-98E2-35D0-D7BC946F8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6019800"/>
              <a:ext cx="52388" cy="306388"/>
            </a:xfrm>
            <a:custGeom>
              <a:avLst/>
              <a:gdLst>
                <a:gd name="T0" fmla="*/ 23 w 97"/>
                <a:gd name="T1" fmla="*/ 8 h 581"/>
                <a:gd name="T2" fmla="*/ 23 w 97"/>
                <a:gd name="T3" fmla="*/ 8 h 581"/>
                <a:gd name="T4" fmla="*/ 23 w 97"/>
                <a:gd name="T5" fmla="*/ 45 h 581"/>
                <a:gd name="T6" fmla="*/ 20 w 97"/>
                <a:gd name="T7" fmla="*/ 81 h 581"/>
                <a:gd name="T8" fmla="*/ 16 w 97"/>
                <a:gd name="T9" fmla="*/ 116 h 581"/>
                <a:gd name="T10" fmla="*/ 10 w 97"/>
                <a:gd name="T11" fmla="*/ 153 h 581"/>
                <a:gd name="T12" fmla="*/ 6 w 97"/>
                <a:gd name="T13" fmla="*/ 189 h 581"/>
                <a:gd name="T14" fmla="*/ 3 w 97"/>
                <a:gd name="T15" fmla="*/ 225 h 581"/>
                <a:gd name="T16" fmla="*/ 0 w 97"/>
                <a:gd name="T17" fmla="*/ 261 h 581"/>
                <a:gd name="T18" fmla="*/ 2 w 97"/>
                <a:gd name="T19" fmla="*/ 298 h 581"/>
                <a:gd name="T20" fmla="*/ 2 w 97"/>
                <a:gd name="T21" fmla="*/ 298 h 581"/>
                <a:gd name="T22" fmla="*/ 6 w 97"/>
                <a:gd name="T23" fmla="*/ 333 h 581"/>
                <a:gd name="T24" fmla="*/ 13 w 97"/>
                <a:gd name="T25" fmla="*/ 369 h 581"/>
                <a:gd name="T26" fmla="*/ 22 w 97"/>
                <a:gd name="T27" fmla="*/ 403 h 581"/>
                <a:gd name="T28" fmla="*/ 33 w 97"/>
                <a:gd name="T29" fmla="*/ 439 h 581"/>
                <a:gd name="T30" fmla="*/ 57 w 97"/>
                <a:gd name="T31" fmla="*/ 507 h 581"/>
                <a:gd name="T32" fmla="*/ 80 w 97"/>
                <a:gd name="T33" fmla="*/ 575 h 581"/>
                <a:gd name="T34" fmla="*/ 80 w 97"/>
                <a:gd name="T35" fmla="*/ 575 h 581"/>
                <a:gd name="T36" fmla="*/ 81 w 97"/>
                <a:gd name="T37" fmla="*/ 578 h 581"/>
                <a:gd name="T38" fmla="*/ 84 w 97"/>
                <a:gd name="T39" fmla="*/ 581 h 581"/>
                <a:gd name="T40" fmla="*/ 88 w 97"/>
                <a:gd name="T41" fmla="*/ 581 h 581"/>
                <a:gd name="T42" fmla="*/ 91 w 97"/>
                <a:gd name="T43" fmla="*/ 581 h 581"/>
                <a:gd name="T44" fmla="*/ 94 w 97"/>
                <a:gd name="T45" fmla="*/ 579 h 581"/>
                <a:gd name="T46" fmla="*/ 96 w 97"/>
                <a:gd name="T47" fmla="*/ 576 h 581"/>
                <a:gd name="T48" fmla="*/ 97 w 97"/>
                <a:gd name="T49" fmla="*/ 574 h 581"/>
                <a:gd name="T50" fmla="*/ 97 w 97"/>
                <a:gd name="T51" fmla="*/ 571 h 581"/>
                <a:gd name="T52" fmla="*/ 97 w 97"/>
                <a:gd name="T53" fmla="*/ 571 h 581"/>
                <a:gd name="T54" fmla="*/ 74 w 97"/>
                <a:gd name="T55" fmla="*/ 503 h 581"/>
                <a:gd name="T56" fmla="*/ 50 w 97"/>
                <a:gd name="T57" fmla="*/ 436 h 581"/>
                <a:gd name="T58" fmla="*/ 40 w 97"/>
                <a:gd name="T59" fmla="*/ 402 h 581"/>
                <a:gd name="T60" fmla="*/ 30 w 97"/>
                <a:gd name="T61" fmla="*/ 368 h 581"/>
                <a:gd name="T62" fmla="*/ 23 w 97"/>
                <a:gd name="T63" fmla="*/ 333 h 581"/>
                <a:gd name="T64" fmla="*/ 19 w 97"/>
                <a:gd name="T65" fmla="*/ 298 h 581"/>
                <a:gd name="T66" fmla="*/ 19 w 97"/>
                <a:gd name="T67" fmla="*/ 298 h 581"/>
                <a:gd name="T68" fmla="*/ 17 w 97"/>
                <a:gd name="T69" fmla="*/ 279 h 581"/>
                <a:gd name="T70" fmla="*/ 17 w 97"/>
                <a:gd name="T71" fmla="*/ 261 h 581"/>
                <a:gd name="T72" fmla="*/ 19 w 97"/>
                <a:gd name="T73" fmla="*/ 225 h 581"/>
                <a:gd name="T74" fmla="*/ 22 w 97"/>
                <a:gd name="T75" fmla="*/ 189 h 581"/>
                <a:gd name="T76" fmla="*/ 27 w 97"/>
                <a:gd name="T77" fmla="*/ 153 h 581"/>
                <a:gd name="T78" fmla="*/ 32 w 97"/>
                <a:gd name="T79" fmla="*/ 116 h 581"/>
                <a:gd name="T80" fmla="*/ 36 w 97"/>
                <a:gd name="T81" fmla="*/ 81 h 581"/>
                <a:gd name="T82" fmla="*/ 40 w 97"/>
                <a:gd name="T83" fmla="*/ 45 h 581"/>
                <a:gd name="T84" fmla="*/ 40 w 97"/>
                <a:gd name="T85" fmla="*/ 8 h 581"/>
                <a:gd name="T86" fmla="*/ 40 w 97"/>
                <a:gd name="T87" fmla="*/ 8 h 581"/>
                <a:gd name="T88" fmla="*/ 39 w 97"/>
                <a:gd name="T89" fmla="*/ 4 h 581"/>
                <a:gd name="T90" fmla="*/ 37 w 97"/>
                <a:gd name="T91" fmla="*/ 2 h 581"/>
                <a:gd name="T92" fmla="*/ 34 w 97"/>
                <a:gd name="T93" fmla="*/ 1 h 581"/>
                <a:gd name="T94" fmla="*/ 32 w 97"/>
                <a:gd name="T95" fmla="*/ 0 h 581"/>
                <a:gd name="T96" fmla="*/ 29 w 97"/>
                <a:gd name="T97" fmla="*/ 1 h 581"/>
                <a:gd name="T98" fmla="*/ 26 w 97"/>
                <a:gd name="T99" fmla="*/ 2 h 581"/>
                <a:gd name="T100" fmla="*/ 23 w 97"/>
                <a:gd name="T101" fmla="*/ 4 h 581"/>
                <a:gd name="T102" fmla="*/ 23 w 97"/>
                <a:gd name="T103" fmla="*/ 8 h 581"/>
                <a:gd name="T104" fmla="*/ 23 w 97"/>
                <a:gd name="T105" fmla="*/ 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581">
                  <a:moveTo>
                    <a:pt x="23" y="8"/>
                  </a:moveTo>
                  <a:lnTo>
                    <a:pt x="23" y="8"/>
                  </a:lnTo>
                  <a:lnTo>
                    <a:pt x="23" y="45"/>
                  </a:lnTo>
                  <a:lnTo>
                    <a:pt x="20" y="81"/>
                  </a:lnTo>
                  <a:lnTo>
                    <a:pt x="16" y="116"/>
                  </a:lnTo>
                  <a:lnTo>
                    <a:pt x="10" y="153"/>
                  </a:lnTo>
                  <a:lnTo>
                    <a:pt x="6" y="189"/>
                  </a:lnTo>
                  <a:lnTo>
                    <a:pt x="3" y="225"/>
                  </a:lnTo>
                  <a:lnTo>
                    <a:pt x="0" y="261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6" y="333"/>
                  </a:lnTo>
                  <a:lnTo>
                    <a:pt x="13" y="369"/>
                  </a:lnTo>
                  <a:lnTo>
                    <a:pt x="22" y="403"/>
                  </a:lnTo>
                  <a:lnTo>
                    <a:pt x="33" y="439"/>
                  </a:lnTo>
                  <a:lnTo>
                    <a:pt x="57" y="507"/>
                  </a:lnTo>
                  <a:lnTo>
                    <a:pt x="80" y="575"/>
                  </a:lnTo>
                  <a:lnTo>
                    <a:pt x="80" y="575"/>
                  </a:lnTo>
                  <a:lnTo>
                    <a:pt x="81" y="578"/>
                  </a:lnTo>
                  <a:lnTo>
                    <a:pt x="84" y="581"/>
                  </a:lnTo>
                  <a:lnTo>
                    <a:pt x="88" y="581"/>
                  </a:lnTo>
                  <a:lnTo>
                    <a:pt x="91" y="581"/>
                  </a:lnTo>
                  <a:lnTo>
                    <a:pt x="94" y="579"/>
                  </a:lnTo>
                  <a:lnTo>
                    <a:pt x="96" y="576"/>
                  </a:lnTo>
                  <a:lnTo>
                    <a:pt x="97" y="574"/>
                  </a:lnTo>
                  <a:lnTo>
                    <a:pt x="97" y="571"/>
                  </a:lnTo>
                  <a:lnTo>
                    <a:pt x="97" y="571"/>
                  </a:lnTo>
                  <a:lnTo>
                    <a:pt x="74" y="503"/>
                  </a:lnTo>
                  <a:lnTo>
                    <a:pt x="50" y="436"/>
                  </a:lnTo>
                  <a:lnTo>
                    <a:pt x="40" y="402"/>
                  </a:lnTo>
                  <a:lnTo>
                    <a:pt x="30" y="368"/>
                  </a:lnTo>
                  <a:lnTo>
                    <a:pt x="23" y="333"/>
                  </a:lnTo>
                  <a:lnTo>
                    <a:pt x="19" y="298"/>
                  </a:lnTo>
                  <a:lnTo>
                    <a:pt x="19" y="298"/>
                  </a:lnTo>
                  <a:lnTo>
                    <a:pt x="17" y="279"/>
                  </a:lnTo>
                  <a:lnTo>
                    <a:pt x="17" y="261"/>
                  </a:lnTo>
                  <a:lnTo>
                    <a:pt x="19" y="225"/>
                  </a:lnTo>
                  <a:lnTo>
                    <a:pt x="22" y="189"/>
                  </a:lnTo>
                  <a:lnTo>
                    <a:pt x="27" y="153"/>
                  </a:lnTo>
                  <a:lnTo>
                    <a:pt x="32" y="116"/>
                  </a:lnTo>
                  <a:lnTo>
                    <a:pt x="36" y="81"/>
                  </a:lnTo>
                  <a:lnTo>
                    <a:pt x="40" y="45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9" y="4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6" y="2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1" name="Freeform 288">
              <a:extLst>
                <a:ext uri="{FF2B5EF4-FFF2-40B4-BE49-F238E27FC236}">
                  <a16:creationId xmlns:a16="http://schemas.microsoft.com/office/drawing/2014/main" id="{29891804-1ED3-8759-FB99-E8A88E16D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6346825"/>
              <a:ext cx="161925" cy="28575"/>
            </a:xfrm>
            <a:custGeom>
              <a:avLst/>
              <a:gdLst>
                <a:gd name="T0" fmla="*/ 12 w 304"/>
                <a:gd name="T1" fmla="*/ 54 h 54"/>
                <a:gd name="T2" fmla="*/ 12 w 304"/>
                <a:gd name="T3" fmla="*/ 54 h 54"/>
                <a:gd name="T4" fmla="*/ 44 w 304"/>
                <a:gd name="T5" fmla="*/ 45 h 54"/>
                <a:gd name="T6" fmla="*/ 80 w 304"/>
                <a:gd name="T7" fmla="*/ 37 h 54"/>
                <a:gd name="T8" fmla="*/ 117 w 304"/>
                <a:gd name="T9" fmla="*/ 28 h 54"/>
                <a:gd name="T10" fmla="*/ 154 w 304"/>
                <a:gd name="T11" fmla="*/ 21 h 54"/>
                <a:gd name="T12" fmla="*/ 172 w 304"/>
                <a:gd name="T13" fmla="*/ 18 h 54"/>
                <a:gd name="T14" fmla="*/ 191 w 304"/>
                <a:gd name="T15" fmla="*/ 17 h 54"/>
                <a:gd name="T16" fmla="*/ 209 w 304"/>
                <a:gd name="T17" fmla="*/ 17 h 54"/>
                <a:gd name="T18" fmla="*/ 226 w 304"/>
                <a:gd name="T19" fmla="*/ 18 h 54"/>
                <a:gd name="T20" fmla="*/ 245 w 304"/>
                <a:gd name="T21" fmla="*/ 21 h 54"/>
                <a:gd name="T22" fmla="*/ 262 w 304"/>
                <a:gd name="T23" fmla="*/ 25 h 54"/>
                <a:gd name="T24" fmla="*/ 277 w 304"/>
                <a:gd name="T25" fmla="*/ 32 h 54"/>
                <a:gd name="T26" fmla="*/ 293 w 304"/>
                <a:gd name="T27" fmla="*/ 42 h 54"/>
                <a:gd name="T28" fmla="*/ 293 w 304"/>
                <a:gd name="T29" fmla="*/ 42 h 54"/>
                <a:gd name="T30" fmla="*/ 296 w 304"/>
                <a:gd name="T31" fmla="*/ 44 h 54"/>
                <a:gd name="T32" fmla="*/ 299 w 304"/>
                <a:gd name="T33" fmla="*/ 42 h 54"/>
                <a:gd name="T34" fmla="*/ 301 w 304"/>
                <a:gd name="T35" fmla="*/ 41 h 54"/>
                <a:gd name="T36" fmla="*/ 303 w 304"/>
                <a:gd name="T37" fmla="*/ 39 h 54"/>
                <a:gd name="T38" fmla="*/ 304 w 304"/>
                <a:gd name="T39" fmla="*/ 37 h 54"/>
                <a:gd name="T40" fmla="*/ 304 w 304"/>
                <a:gd name="T41" fmla="*/ 32 h 54"/>
                <a:gd name="T42" fmla="*/ 304 w 304"/>
                <a:gd name="T43" fmla="*/ 29 h 54"/>
                <a:gd name="T44" fmla="*/ 301 w 304"/>
                <a:gd name="T45" fmla="*/ 27 h 54"/>
                <a:gd name="T46" fmla="*/ 301 w 304"/>
                <a:gd name="T47" fmla="*/ 27 h 54"/>
                <a:gd name="T48" fmla="*/ 284 w 304"/>
                <a:gd name="T49" fmla="*/ 17 h 54"/>
                <a:gd name="T50" fmla="*/ 267 w 304"/>
                <a:gd name="T51" fmla="*/ 10 h 54"/>
                <a:gd name="T52" fmla="*/ 250 w 304"/>
                <a:gd name="T53" fmla="*/ 5 h 54"/>
                <a:gd name="T54" fmla="*/ 232 w 304"/>
                <a:gd name="T55" fmla="*/ 1 h 54"/>
                <a:gd name="T56" fmla="*/ 213 w 304"/>
                <a:gd name="T57" fmla="*/ 0 h 54"/>
                <a:gd name="T58" fmla="*/ 195 w 304"/>
                <a:gd name="T59" fmla="*/ 0 h 54"/>
                <a:gd name="T60" fmla="*/ 175 w 304"/>
                <a:gd name="T61" fmla="*/ 1 h 54"/>
                <a:gd name="T62" fmla="*/ 155 w 304"/>
                <a:gd name="T63" fmla="*/ 4 h 54"/>
                <a:gd name="T64" fmla="*/ 117 w 304"/>
                <a:gd name="T65" fmla="*/ 11 h 54"/>
                <a:gd name="T66" fmla="*/ 78 w 304"/>
                <a:gd name="T67" fmla="*/ 19 h 54"/>
                <a:gd name="T68" fmla="*/ 41 w 304"/>
                <a:gd name="T69" fmla="*/ 29 h 54"/>
                <a:gd name="T70" fmla="*/ 6 w 304"/>
                <a:gd name="T71" fmla="*/ 38 h 54"/>
                <a:gd name="T72" fmla="*/ 6 w 304"/>
                <a:gd name="T73" fmla="*/ 38 h 54"/>
                <a:gd name="T74" fmla="*/ 3 w 304"/>
                <a:gd name="T75" fmla="*/ 39 h 54"/>
                <a:gd name="T76" fmla="*/ 2 w 304"/>
                <a:gd name="T77" fmla="*/ 41 h 54"/>
                <a:gd name="T78" fmla="*/ 0 w 304"/>
                <a:gd name="T79" fmla="*/ 44 h 54"/>
                <a:gd name="T80" fmla="*/ 0 w 304"/>
                <a:gd name="T81" fmla="*/ 48 h 54"/>
                <a:gd name="T82" fmla="*/ 2 w 304"/>
                <a:gd name="T83" fmla="*/ 51 h 54"/>
                <a:gd name="T84" fmla="*/ 4 w 304"/>
                <a:gd name="T85" fmla="*/ 52 h 54"/>
                <a:gd name="T86" fmla="*/ 7 w 304"/>
                <a:gd name="T87" fmla="*/ 54 h 54"/>
                <a:gd name="T88" fmla="*/ 12 w 304"/>
                <a:gd name="T89" fmla="*/ 54 h 54"/>
                <a:gd name="T90" fmla="*/ 12 w 304"/>
                <a:gd name="T9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4" h="54">
                  <a:moveTo>
                    <a:pt x="12" y="54"/>
                  </a:moveTo>
                  <a:lnTo>
                    <a:pt x="12" y="54"/>
                  </a:lnTo>
                  <a:lnTo>
                    <a:pt x="44" y="45"/>
                  </a:lnTo>
                  <a:lnTo>
                    <a:pt x="80" y="37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72" y="18"/>
                  </a:lnTo>
                  <a:lnTo>
                    <a:pt x="191" y="17"/>
                  </a:lnTo>
                  <a:lnTo>
                    <a:pt x="209" y="17"/>
                  </a:lnTo>
                  <a:lnTo>
                    <a:pt x="226" y="18"/>
                  </a:lnTo>
                  <a:lnTo>
                    <a:pt x="245" y="21"/>
                  </a:lnTo>
                  <a:lnTo>
                    <a:pt x="262" y="25"/>
                  </a:lnTo>
                  <a:lnTo>
                    <a:pt x="277" y="32"/>
                  </a:lnTo>
                  <a:lnTo>
                    <a:pt x="293" y="42"/>
                  </a:lnTo>
                  <a:lnTo>
                    <a:pt x="293" y="42"/>
                  </a:lnTo>
                  <a:lnTo>
                    <a:pt x="296" y="44"/>
                  </a:lnTo>
                  <a:lnTo>
                    <a:pt x="299" y="42"/>
                  </a:lnTo>
                  <a:lnTo>
                    <a:pt x="301" y="41"/>
                  </a:lnTo>
                  <a:lnTo>
                    <a:pt x="303" y="39"/>
                  </a:lnTo>
                  <a:lnTo>
                    <a:pt x="304" y="37"/>
                  </a:lnTo>
                  <a:lnTo>
                    <a:pt x="304" y="32"/>
                  </a:lnTo>
                  <a:lnTo>
                    <a:pt x="304" y="29"/>
                  </a:lnTo>
                  <a:lnTo>
                    <a:pt x="301" y="27"/>
                  </a:lnTo>
                  <a:lnTo>
                    <a:pt x="301" y="27"/>
                  </a:lnTo>
                  <a:lnTo>
                    <a:pt x="284" y="17"/>
                  </a:lnTo>
                  <a:lnTo>
                    <a:pt x="267" y="10"/>
                  </a:lnTo>
                  <a:lnTo>
                    <a:pt x="250" y="5"/>
                  </a:lnTo>
                  <a:lnTo>
                    <a:pt x="232" y="1"/>
                  </a:lnTo>
                  <a:lnTo>
                    <a:pt x="21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55" y="4"/>
                  </a:lnTo>
                  <a:lnTo>
                    <a:pt x="117" y="11"/>
                  </a:lnTo>
                  <a:lnTo>
                    <a:pt x="78" y="19"/>
                  </a:lnTo>
                  <a:lnTo>
                    <a:pt x="41" y="29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1"/>
                  </a:lnTo>
                  <a:lnTo>
                    <a:pt x="4" y="52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2" name="Freeform 289">
              <a:extLst>
                <a:ext uri="{FF2B5EF4-FFF2-40B4-BE49-F238E27FC236}">
                  <a16:creationId xmlns:a16="http://schemas.microsoft.com/office/drawing/2014/main" id="{794E1FD2-BEE8-BE8B-0DD5-6569D4DEE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6045200"/>
              <a:ext cx="134938" cy="19050"/>
            </a:xfrm>
            <a:custGeom>
              <a:avLst/>
              <a:gdLst>
                <a:gd name="T0" fmla="*/ 3 w 254"/>
                <a:gd name="T1" fmla="*/ 17 h 37"/>
                <a:gd name="T2" fmla="*/ 3 w 254"/>
                <a:gd name="T3" fmla="*/ 17 h 37"/>
                <a:gd name="T4" fmla="*/ 16 w 254"/>
                <a:gd name="T5" fmla="*/ 24 h 37"/>
                <a:gd name="T6" fmla="*/ 28 w 254"/>
                <a:gd name="T7" fmla="*/ 30 h 37"/>
                <a:gd name="T8" fmla="*/ 43 w 254"/>
                <a:gd name="T9" fmla="*/ 33 h 37"/>
                <a:gd name="T10" fmla="*/ 57 w 254"/>
                <a:gd name="T11" fmla="*/ 35 h 37"/>
                <a:gd name="T12" fmla="*/ 72 w 254"/>
                <a:gd name="T13" fmla="*/ 37 h 37"/>
                <a:gd name="T14" fmla="*/ 87 w 254"/>
                <a:gd name="T15" fmla="*/ 37 h 37"/>
                <a:gd name="T16" fmla="*/ 115 w 254"/>
                <a:gd name="T17" fmla="*/ 37 h 37"/>
                <a:gd name="T18" fmla="*/ 115 w 254"/>
                <a:gd name="T19" fmla="*/ 37 h 37"/>
                <a:gd name="T20" fmla="*/ 149 w 254"/>
                <a:gd name="T21" fmla="*/ 35 h 37"/>
                <a:gd name="T22" fmla="*/ 182 w 254"/>
                <a:gd name="T23" fmla="*/ 31 h 37"/>
                <a:gd name="T24" fmla="*/ 216 w 254"/>
                <a:gd name="T25" fmla="*/ 25 h 37"/>
                <a:gd name="T26" fmla="*/ 249 w 254"/>
                <a:gd name="T27" fmla="*/ 17 h 37"/>
                <a:gd name="T28" fmla="*/ 249 w 254"/>
                <a:gd name="T29" fmla="*/ 17 h 37"/>
                <a:gd name="T30" fmla="*/ 251 w 254"/>
                <a:gd name="T31" fmla="*/ 16 h 37"/>
                <a:gd name="T32" fmla="*/ 254 w 254"/>
                <a:gd name="T33" fmla="*/ 14 h 37"/>
                <a:gd name="T34" fmla="*/ 254 w 254"/>
                <a:gd name="T35" fmla="*/ 10 h 37"/>
                <a:gd name="T36" fmla="*/ 254 w 254"/>
                <a:gd name="T37" fmla="*/ 7 h 37"/>
                <a:gd name="T38" fmla="*/ 253 w 254"/>
                <a:gd name="T39" fmla="*/ 4 h 37"/>
                <a:gd name="T40" fmla="*/ 250 w 254"/>
                <a:gd name="T41" fmla="*/ 3 h 37"/>
                <a:gd name="T42" fmla="*/ 247 w 254"/>
                <a:gd name="T43" fmla="*/ 1 h 37"/>
                <a:gd name="T44" fmla="*/ 244 w 254"/>
                <a:gd name="T45" fmla="*/ 1 h 37"/>
                <a:gd name="T46" fmla="*/ 244 w 254"/>
                <a:gd name="T47" fmla="*/ 1 h 37"/>
                <a:gd name="T48" fmla="*/ 216 w 254"/>
                <a:gd name="T49" fmla="*/ 7 h 37"/>
                <a:gd name="T50" fmla="*/ 187 w 254"/>
                <a:gd name="T51" fmla="*/ 13 h 37"/>
                <a:gd name="T52" fmla="*/ 159 w 254"/>
                <a:gd name="T53" fmla="*/ 17 h 37"/>
                <a:gd name="T54" fmla="*/ 131 w 254"/>
                <a:gd name="T55" fmla="*/ 18 h 37"/>
                <a:gd name="T56" fmla="*/ 131 w 254"/>
                <a:gd name="T57" fmla="*/ 18 h 37"/>
                <a:gd name="T58" fmla="*/ 101 w 254"/>
                <a:gd name="T59" fmla="*/ 20 h 37"/>
                <a:gd name="T60" fmla="*/ 85 w 254"/>
                <a:gd name="T61" fmla="*/ 21 h 37"/>
                <a:gd name="T62" fmla="*/ 70 w 254"/>
                <a:gd name="T63" fmla="*/ 20 h 37"/>
                <a:gd name="T64" fmla="*/ 54 w 254"/>
                <a:gd name="T65" fmla="*/ 18 h 37"/>
                <a:gd name="T66" fmla="*/ 38 w 254"/>
                <a:gd name="T67" fmla="*/ 14 h 37"/>
                <a:gd name="T68" fmla="*/ 24 w 254"/>
                <a:gd name="T69" fmla="*/ 10 h 37"/>
                <a:gd name="T70" fmla="*/ 11 w 254"/>
                <a:gd name="T71" fmla="*/ 1 h 37"/>
                <a:gd name="T72" fmla="*/ 11 w 254"/>
                <a:gd name="T73" fmla="*/ 1 h 37"/>
                <a:gd name="T74" fmla="*/ 8 w 254"/>
                <a:gd name="T75" fmla="*/ 0 h 37"/>
                <a:gd name="T76" fmla="*/ 6 w 254"/>
                <a:gd name="T77" fmla="*/ 1 h 37"/>
                <a:gd name="T78" fmla="*/ 3 w 254"/>
                <a:gd name="T79" fmla="*/ 3 h 37"/>
                <a:gd name="T80" fmla="*/ 1 w 254"/>
                <a:gd name="T81" fmla="*/ 4 h 37"/>
                <a:gd name="T82" fmla="*/ 0 w 254"/>
                <a:gd name="T83" fmla="*/ 8 h 37"/>
                <a:gd name="T84" fmla="*/ 0 w 254"/>
                <a:gd name="T85" fmla="*/ 11 h 37"/>
                <a:gd name="T86" fmla="*/ 0 w 254"/>
                <a:gd name="T87" fmla="*/ 14 h 37"/>
                <a:gd name="T88" fmla="*/ 3 w 254"/>
                <a:gd name="T89" fmla="*/ 17 h 37"/>
                <a:gd name="T90" fmla="*/ 3 w 254"/>
                <a:gd name="T9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4" h="37">
                  <a:moveTo>
                    <a:pt x="3" y="17"/>
                  </a:moveTo>
                  <a:lnTo>
                    <a:pt x="3" y="17"/>
                  </a:lnTo>
                  <a:lnTo>
                    <a:pt x="16" y="24"/>
                  </a:lnTo>
                  <a:lnTo>
                    <a:pt x="28" y="30"/>
                  </a:lnTo>
                  <a:lnTo>
                    <a:pt x="43" y="33"/>
                  </a:lnTo>
                  <a:lnTo>
                    <a:pt x="57" y="35"/>
                  </a:lnTo>
                  <a:lnTo>
                    <a:pt x="72" y="37"/>
                  </a:lnTo>
                  <a:lnTo>
                    <a:pt x="87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49" y="35"/>
                  </a:lnTo>
                  <a:lnTo>
                    <a:pt x="182" y="31"/>
                  </a:lnTo>
                  <a:lnTo>
                    <a:pt x="216" y="25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51" y="16"/>
                  </a:lnTo>
                  <a:lnTo>
                    <a:pt x="254" y="14"/>
                  </a:lnTo>
                  <a:lnTo>
                    <a:pt x="254" y="10"/>
                  </a:lnTo>
                  <a:lnTo>
                    <a:pt x="254" y="7"/>
                  </a:lnTo>
                  <a:lnTo>
                    <a:pt x="253" y="4"/>
                  </a:lnTo>
                  <a:lnTo>
                    <a:pt x="250" y="3"/>
                  </a:lnTo>
                  <a:lnTo>
                    <a:pt x="247" y="1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16" y="7"/>
                  </a:lnTo>
                  <a:lnTo>
                    <a:pt x="187" y="13"/>
                  </a:lnTo>
                  <a:lnTo>
                    <a:pt x="159" y="17"/>
                  </a:lnTo>
                  <a:lnTo>
                    <a:pt x="131" y="18"/>
                  </a:lnTo>
                  <a:lnTo>
                    <a:pt x="131" y="18"/>
                  </a:lnTo>
                  <a:lnTo>
                    <a:pt x="101" y="20"/>
                  </a:lnTo>
                  <a:lnTo>
                    <a:pt x="85" y="21"/>
                  </a:lnTo>
                  <a:lnTo>
                    <a:pt x="70" y="20"/>
                  </a:lnTo>
                  <a:lnTo>
                    <a:pt x="54" y="18"/>
                  </a:lnTo>
                  <a:lnTo>
                    <a:pt x="38" y="14"/>
                  </a:lnTo>
                  <a:lnTo>
                    <a:pt x="24" y="1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3" name="Freeform 290">
              <a:extLst>
                <a:ext uri="{FF2B5EF4-FFF2-40B4-BE49-F238E27FC236}">
                  <a16:creationId xmlns:a16="http://schemas.microsoft.com/office/drawing/2014/main" id="{8FEAA4D2-8434-E165-6B6B-CF1FA3179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6127750"/>
              <a:ext cx="63500" cy="19050"/>
            </a:xfrm>
            <a:custGeom>
              <a:avLst/>
              <a:gdLst>
                <a:gd name="T0" fmla="*/ 6 w 122"/>
                <a:gd name="T1" fmla="*/ 17 h 36"/>
                <a:gd name="T2" fmla="*/ 6 w 122"/>
                <a:gd name="T3" fmla="*/ 17 h 36"/>
                <a:gd name="T4" fmla="*/ 33 w 122"/>
                <a:gd name="T5" fmla="*/ 24 h 36"/>
                <a:gd name="T6" fmla="*/ 60 w 122"/>
                <a:gd name="T7" fmla="*/ 29 h 36"/>
                <a:gd name="T8" fmla="*/ 87 w 122"/>
                <a:gd name="T9" fmla="*/ 33 h 36"/>
                <a:gd name="T10" fmla="*/ 114 w 122"/>
                <a:gd name="T11" fmla="*/ 36 h 36"/>
                <a:gd name="T12" fmla="*/ 114 w 122"/>
                <a:gd name="T13" fmla="*/ 36 h 36"/>
                <a:gd name="T14" fmla="*/ 118 w 122"/>
                <a:gd name="T15" fmla="*/ 36 h 36"/>
                <a:gd name="T16" fmla="*/ 121 w 122"/>
                <a:gd name="T17" fmla="*/ 34 h 36"/>
                <a:gd name="T18" fmla="*/ 122 w 122"/>
                <a:gd name="T19" fmla="*/ 31 h 36"/>
                <a:gd name="T20" fmla="*/ 122 w 122"/>
                <a:gd name="T21" fmla="*/ 29 h 36"/>
                <a:gd name="T22" fmla="*/ 122 w 122"/>
                <a:gd name="T23" fmla="*/ 26 h 36"/>
                <a:gd name="T24" fmla="*/ 121 w 122"/>
                <a:gd name="T25" fmla="*/ 23 h 36"/>
                <a:gd name="T26" fmla="*/ 118 w 122"/>
                <a:gd name="T27" fmla="*/ 20 h 36"/>
                <a:gd name="T28" fmla="*/ 114 w 122"/>
                <a:gd name="T29" fmla="*/ 19 h 36"/>
                <a:gd name="T30" fmla="*/ 114 w 122"/>
                <a:gd name="T31" fmla="*/ 19 h 36"/>
                <a:gd name="T32" fmla="*/ 88 w 122"/>
                <a:gd name="T33" fmla="*/ 16 h 36"/>
                <a:gd name="T34" fmla="*/ 61 w 122"/>
                <a:gd name="T35" fmla="*/ 13 h 36"/>
                <a:gd name="T36" fmla="*/ 35 w 122"/>
                <a:gd name="T37" fmla="*/ 7 h 36"/>
                <a:gd name="T38" fmla="*/ 10 w 122"/>
                <a:gd name="T39" fmla="*/ 0 h 36"/>
                <a:gd name="T40" fmla="*/ 10 w 122"/>
                <a:gd name="T41" fmla="*/ 0 h 36"/>
                <a:gd name="T42" fmla="*/ 7 w 122"/>
                <a:gd name="T43" fmla="*/ 0 h 36"/>
                <a:gd name="T44" fmla="*/ 4 w 122"/>
                <a:gd name="T45" fmla="*/ 2 h 36"/>
                <a:gd name="T46" fmla="*/ 1 w 122"/>
                <a:gd name="T47" fmla="*/ 3 h 36"/>
                <a:gd name="T48" fmla="*/ 0 w 122"/>
                <a:gd name="T49" fmla="*/ 6 h 36"/>
                <a:gd name="T50" fmla="*/ 0 w 122"/>
                <a:gd name="T51" fmla="*/ 9 h 36"/>
                <a:gd name="T52" fmla="*/ 0 w 122"/>
                <a:gd name="T53" fmla="*/ 13 h 36"/>
                <a:gd name="T54" fmla="*/ 3 w 122"/>
                <a:gd name="T55" fmla="*/ 16 h 36"/>
                <a:gd name="T56" fmla="*/ 6 w 122"/>
                <a:gd name="T57" fmla="*/ 17 h 36"/>
                <a:gd name="T58" fmla="*/ 6 w 122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2" h="36">
                  <a:moveTo>
                    <a:pt x="6" y="17"/>
                  </a:moveTo>
                  <a:lnTo>
                    <a:pt x="6" y="17"/>
                  </a:lnTo>
                  <a:lnTo>
                    <a:pt x="33" y="24"/>
                  </a:lnTo>
                  <a:lnTo>
                    <a:pt x="60" y="29"/>
                  </a:lnTo>
                  <a:lnTo>
                    <a:pt x="87" y="33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118" y="36"/>
                  </a:lnTo>
                  <a:lnTo>
                    <a:pt x="121" y="34"/>
                  </a:lnTo>
                  <a:lnTo>
                    <a:pt x="122" y="31"/>
                  </a:lnTo>
                  <a:lnTo>
                    <a:pt x="122" y="29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18" y="20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88" y="16"/>
                  </a:lnTo>
                  <a:lnTo>
                    <a:pt x="61" y="13"/>
                  </a:lnTo>
                  <a:lnTo>
                    <a:pt x="35" y="7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4" name="Freeform 291">
              <a:extLst>
                <a:ext uri="{FF2B5EF4-FFF2-40B4-BE49-F238E27FC236}">
                  <a16:creationId xmlns:a16="http://schemas.microsoft.com/office/drawing/2014/main" id="{C3AED276-7930-44B4-1BE7-74677CEE5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5388" y="6196013"/>
              <a:ext cx="50800" cy="19050"/>
            </a:xfrm>
            <a:custGeom>
              <a:avLst/>
              <a:gdLst>
                <a:gd name="T0" fmla="*/ 6 w 97"/>
                <a:gd name="T1" fmla="*/ 16 h 36"/>
                <a:gd name="T2" fmla="*/ 6 w 97"/>
                <a:gd name="T3" fmla="*/ 16 h 36"/>
                <a:gd name="T4" fmla="*/ 46 w 97"/>
                <a:gd name="T5" fmla="*/ 27 h 36"/>
                <a:gd name="T6" fmla="*/ 65 w 97"/>
                <a:gd name="T7" fmla="*/ 32 h 36"/>
                <a:gd name="T8" fmla="*/ 85 w 97"/>
                <a:gd name="T9" fmla="*/ 36 h 36"/>
                <a:gd name="T10" fmla="*/ 85 w 97"/>
                <a:gd name="T11" fmla="*/ 36 h 36"/>
                <a:gd name="T12" fmla="*/ 90 w 97"/>
                <a:gd name="T13" fmla="*/ 36 h 36"/>
                <a:gd name="T14" fmla="*/ 92 w 97"/>
                <a:gd name="T15" fmla="*/ 35 h 36"/>
                <a:gd name="T16" fmla="*/ 94 w 97"/>
                <a:gd name="T17" fmla="*/ 32 h 36"/>
                <a:gd name="T18" fmla="*/ 95 w 97"/>
                <a:gd name="T19" fmla="*/ 29 h 36"/>
                <a:gd name="T20" fmla="*/ 97 w 97"/>
                <a:gd name="T21" fmla="*/ 26 h 36"/>
                <a:gd name="T22" fmla="*/ 95 w 97"/>
                <a:gd name="T23" fmla="*/ 23 h 36"/>
                <a:gd name="T24" fmla="*/ 94 w 97"/>
                <a:gd name="T25" fmla="*/ 20 h 36"/>
                <a:gd name="T26" fmla="*/ 90 w 97"/>
                <a:gd name="T27" fmla="*/ 19 h 36"/>
                <a:gd name="T28" fmla="*/ 90 w 97"/>
                <a:gd name="T29" fmla="*/ 19 h 36"/>
                <a:gd name="T30" fmla="*/ 70 w 97"/>
                <a:gd name="T31" fmla="*/ 16 h 36"/>
                <a:gd name="T32" fmla="*/ 50 w 97"/>
                <a:gd name="T33" fmla="*/ 10 h 36"/>
                <a:gd name="T34" fmla="*/ 10 w 97"/>
                <a:gd name="T35" fmla="*/ 0 h 36"/>
                <a:gd name="T36" fmla="*/ 10 w 97"/>
                <a:gd name="T37" fmla="*/ 0 h 36"/>
                <a:gd name="T38" fmla="*/ 7 w 97"/>
                <a:gd name="T39" fmla="*/ 0 h 36"/>
                <a:gd name="T40" fmla="*/ 4 w 97"/>
                <a:gd name="T41" fmla="*/ 0 h 36"/>
                <a:gd name="T42" fmla="*/ 1 w 97"/>
                <a:gd name="T43" fmla="*/ 3 h 36"/>
                <a:gd name="T44" fmla="*/ 0 w 97"/>
                <a:gd name="T45" fmla="*/ 6 h 36"/>
                <a:gd name="T46" fmla="*/ 0 w 97"/>
                <a:gd name="T47" fmla="*/ 9 h 36"/>
                <a:gd name="T48" fmla="*/ 0 w 97"/>
                <a:gd name="T49" fmla="*/ 12 h 36"/>
                <a:gd name="T50" fmla="*/ 3 w 97"/>
                <a:gd name="T51" fmla="*/ 15 h 36"/>
                <a:gd name="T52" fmla="*/ 6 w 97"/>
                <a:gd name="T53" fmla="*/ 16 h 36"/>
                <a:gd name="T54" fmla="*/ 6 w 97"/>
                <a:gd name="T5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36">
                  <a:moveTo>
                    <a:pt x="6" y="16"/>
                  </a:moveTo>
                  <a:lnTo>
                    <a:pt x="6" y="16"/>
                  </a:lnTo>
                  <a:lnTo>
                    <a:pt x="46" y="27"/>
                  </a:lnTo>
                  <a:lnTo>
                    <a:pt x="65" y="32"/>
                  </a:lnTo>
                  <a:lnTo>
                    <a:pt x="85" y="36"/>
                  </a:lnTo>
                  <a:lnTo>
                    <a:pt x="85" y="36"/>
                  </a:lnTo>
                  <a:lnTo>
                    <a:pt x="90" y="36"/>
                  </a:lnTo>
                  <a:lnTo>
                    <a:pt x="92" y="35"/>
                  </a:lnTo>
                  <a:lnTo>
                    <a:pt x="94" y="32"/>
                  </a:lnTo>
                  <a:lnTo>
                    <a:pt x="95" y="29"/>
                  </a:lnTo>
                  <a:lnTo>
                    <a:pt x="97" y="26"/>
                  </a:lnTo>
                  <a:lnTo>
                    <a:pt x="95" y="23"/>
                  </a:lnTo>
                  <a:lnTo>
                    <a:pt x="94" y="20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70" y="16"/>
                  </a:lnTo>
                  <a:lnTo>
                    <a:pt x="50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5" name="Freeform 292">
              <a:extLst>
                <a:ext uri="{FF2B5EF4-FFF2-40B4-BE49-F238E27FC236}">
                  <a16:creationId xmlns:a16="http://schemas.microsoft.com/office/drawing/2014/main" id="{38D3C1AB-AF87-B611-6927-EB28D8E8F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1263" y="6276975"/>
              <a:ext cx="41275" cy="20638"/>
            </a:xfrm>
            <a:custGeom>
              <a:avLst/>
              <a:gdLst>
                <a:gd name="T0" fmla="*/ 6 w 77"/>
                <a:gd name="T1" fmla="*/ 17 h 37"/>
                <a:gd name="T2" fmla="*/ 6 w 77"/>
                <a:gd name="T3" fmla="*/ 17 h 37"/>
                <a:gd name="T4" fmla="*/ 37 w 77"/>
                <a:gd name="T5" fmla="*/ 26 h 37"/>
                <a:gd name="T6" fmla="*/ 67 w 77"/>
                <a:gd name="T7" fmla="*/ 36 h 37"/>
                <a:gd name="T8" fmla="*/ 67 w 77"/>
                <a:gd name="T9" fmla="*/ 36 h 37"/>
                <a:gd name="T10" fmla="*/ 71 w 77"/>
                <a:gd name="T11" fmla="*/ 37 h 37"/>
                <a:gd name="T12" fmla="*/ 74 w 77"/>
                <a:gd name="T13" fmla="*/ 36 h 37"/>
                <a:gd name="T14" fmla="*/ 75 w 77"/>
                <a:gd name="T15" fmla="*/ 33 h 37"/>
                <a:gd name="T16" fmla="*/ 77 w 77"/>
                <a:gd name="T17" fmla="*/ 30 h 37"/>
                <a:gd name="T18" fmla="*/ 77 w 77"/>
                <a:gd name="T19" fmla="*/ 27 h 37"/>
                <a:gd name="T20" fmla="*/ 77 w 77"/>
                <a:gd name="T21" fmla="*/ 24 h 37"/>
                <a:gd name="T22" fmla="*/ 74 w 77"/>
                <a:gd name="T23" fmla="*/ 22 h 37"/>
                <a:gd name="T24" fmla="*/ 71 w 77"/>
                <a:gd name="T25" fmla="*/ 20 h 37"/>
                <a:gd name="T26" fmla="*/ 71 w 77"/>
                <a:gd name="T27" fmla="*/ 20 h 37"/>
                <a:gd name="T28" fmla="*/ 41 w 77"/>
                <a:gd name="T29" fmla="*/ 9 h 37"/>
                <a:gd name="T30" fmla="*/ 25 w 77"/>
                <a:gd name="T31" fmla="*/ 5 h 37"/>
                <a:gd name="T32" fmla="*/ 11 w 77"/>
                <a:gd name="T33" fmla="*/ 0 h 37"/>
                <a:gd name="T34" fmla="*/ 11 w 77"/>
                <a:gd name="T35" fmla="*/ 0 h 37"/>
                <a:gd name="T36" fmla="*/ 7 w 77"/>
                <a:gd name="T37" fmla="*/ 0 h 37"/>
                <a:gd name="T38" fmla="*/ 4 w 77"/>
                <a:gd name="T39" fmla="*/ 2 h 37"/>
                <a:gd name="T40" fmla="*/ 1 w 77"/>
                <a:gd name="T41" fmla="*/ 5 h 37"/>
                <a:gd name="T42" fmla="*/ 0 w 77"/>
                <a:gd name="T43" fmla="*/ 7 h 37"/>
                <a:gd name="T44" fmla="*/ 0 w 77"/>
                <a:gd name="T45" fmla="*/ 10 h 37"/>
                <a:gd name="T46" fmla="*/ 1 w 77"/>
                <a:gd name="T47" fmla="*/ 13 h 37"/>
                <a:gd name="T48" fmla="*/ 3 w 77"/>
                <a:gd name="T49" fmla="*/ 16 h 37"/>
                <a:gd name="T50" fmla="*/ 6 w 77"/>
                <a:gd name="T51" fmla="*/ 17 h 37"/>
                <a:gd name="T52" fmla="*/ 6 w 77"/>
                <a:gd name="T53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37">
                  <a:moveTo>
                    <a:pt x="6" y="17"/>
                  </a:moveTo>
                  <a:lnTo>
                    <a:pt x="6" y="17"/>
                  </a:lnTo>
                  <a:lnTo>
                    <a:pt x="37" y="2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71" y="37"/>
                  </a:lnTo>
                  <a:lnTo>
                    <a:pt x="74" y="36"/>
                  </a:lnTo>
                  <a:lnTo>
                    <a:pt x="75" y="33"/>
                  </a:lnTo>
                  <a:lnTo>
                    <a:pt x="77" y="30"/>
                  </a:lnTo>
                  <a:lnTo>
                    <a:pt x="77" y="27"/>
                  </a:lnTo>
                  <a:lnTo>
                    <a:pt x="77" y="24"/>
                  </a:lnTo>
                  <a:lnTo>
                    <a:pt x="74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41" y="9"/>
                  </a:lnTo>
                  <a:lnTo>
                    <a:pt x="2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6" name="Freeform 293">
              <a:extLst>
                <a:ext uri="{FF2B5EF4-FFF2-40B4-BE49-F238E27FC236}">
                  <a16:creationId xmlns:a16="http://schemas.microsoft.com/office/drawing/2014/main" id="{D79502EC-CE09-F3C7-98D5-5BD6EAA3B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013" y="6143625"/>
              <a:ext cx="387350" cy="508000"/>
            </a:xfrm>
            <a:custGeom>
              <a:avLst/>
              <a:gdLst>
                <a:gd name="T0" fmla="*/ 16 w 734"/>
                <a:gd name="T1" fmla="*/ 36 h 959"/>
                <a:gd name="T2" fmla="*/ 46 w 734"/>
                <a:gd name="T3" fmla="*/ 110 h 959"/>
                <a:gd name="T4" fmla="*/ 61 w 734"/>
                <a:gd name="T5" fmla="*/ 189 h 959"/>
                <a:gd name="T6" fmla="*/ 70 w 734"/>
                <a:gd name="T7" fmla="*/ 268 h 959"/>
                <a:gd name="T8" fmla="*/ 84 w 734"/>
                <a:gd name="T9" fmla="*/ 422 h 959"/>
                <a:gd name="T10" fmla="*/ 100 w 734"/>
                <a:gd name="T11" fmla="*/ 535 h 959"/>
                <a:gd name="T12" fmla="*/ 117 w 734"/>
                <a:gd name="T13" fmla="*/ 617 h 959"/>
                <a:gd name="T14" fmla="*/ 135 w 734"/>
                <a:gd name="T15" fmla="*/ 670 h 959"/>
                <a:gd name="T16" fmla="*/ 172 w 734"/>
                <a:gd name="T17" fmla="*/ 741 h 959"/>
                <a:gd name="T18" fmla="*/ 221 w 734"/>
                <a:gd name="T19" fmla="*/ 806 h 959"/>
                <a:gd name="T20" fmla="*/ 253 w 734"/>
                <a:gd name="T21" fmla="*/ 841 h 959"/>
                <a:gd name="T22" fmla="*/ 307 w 734"/>
                <a:gd name="T23" fmla="*/ 888 h 959"/>
                <a:gd name="T24" fmla="*/ 371 w 734"/>
                <a:gd name="T25" fmla="*/ 930 h 959"/>
                <a:gd name="T26" fmla="*/ 439 w 734"/>
                <a:gd name="T27" fmla="*/ 955 h 959"/>
                <a:gd name="T28" fmla="*/ 509 w 734"/>
                <a:gd name="T29" fmla="*/ 958 h 959"/>
                <a:gd name="T30" fmla="*/ 543 w 734"/>
                <a:gd name="T31" fmla="*/ 949 h 959"/>
                <a:gd name="T32" fmla="*/ 574 w 734"/>
                <a:gd name="T33" fmla="*/ 932 h 959"/>
                <a:gd name="T34" fmla="*/ 607 w 734"/>
                <a:gd name="T35" fmla="*/ 904 h 959"/>
                <a:gd name="T36" fmla="*/ 647 w 734"/>
                <a:gd name="T37" fmla="*/ 851 h 959"/>
                <a:gd name="T38" fmla="*/ 677 w 734"/>
                <a:gd name="T39" fmla="*/ 795 h 959"/>
                <a:gd name="T40" fmla="*/ 708 w 734"/>
                <a:gd name="T41" fmla="*/ 715 h 959"/>
                <a:gd name="T42" fmla="*/ 726 w 734"/>
                <a:gd name="T43" fmla="*/ 634 h 959"/>
                <a:gd name="T44" fmla="*/ 732 w 734"/>
                <a:gd name="T45" fmla="*/ 577 h 959"/>
                <a:gd name="T46" fmla="*/ 734 w 734"/>
                <a:gd name="T47" fmla="*/ 508 h 959"/>
                <a:gd name="T48" fmla="*/ 728 w 734"/>
                <a:gd name="T49" fmla="*/ 500 h 959"/>
                <a:gd name="T50" fmla="*/ 719 w 734"/>
                <a:gd name="T51" fmla="*/ 502 h 959"/>
                <a:gd name="T52" fmla="*/ 716 w 734"/>
                <a:gd name="T53" fmla="*/ 508 h 959"/>
                <a:gd name="T54" fmla="*/ 711 w 734"/>
                <a:gd name="T55" fmla="*/ 613 h 959"/>
                <a:gd name="T56" fmla="*/ 697 w 734"/>
                <a:gd name="T57" fmla="*/ 692 h 959"/>
                <a:gd name="T58" fmla="*/ 672 w 734"/>
                <a:gd name="T59" fmla="*/ 768 h 959"/>
                <a:gd name="T60" fmla="*/ 637 w 734"/>
                <a:gd name="T61" fmla="*/ 839 h 959"/>
                <a:gd name="T62" fmla="*/ 586 w 734"/>
                <a:gd name="T63" fmla="*/ 900 h 959"/>
                <a:gd name="T64" fmla="*/ 564 w 734"/>
                <a:gd name="T65" fmla="*/ 918 h 959"/>
                <a:gd name="T66" fmla="*/ 529 w 734"/>
                <a:gd name="T67" fmla="*/ 937 h 959"/>
                <a:gd name="T68" fmla="*/ 493 w 734"/>
                <a:gd name="T69" fmla="*/ 944 h 959"/>
                <a:gd name="T70" fmla="*/ 455 w 734"/>
                <a:gd name="T71" fmla="*/ 941 h 959"/>
                <a:gd name="T72" fmla="*/ 392 w 734"/>
                <a:gd name="T73" fmla="*/ 921 h 959"/>
                <a:gd name="T74" fmla="*/ 321 w 734"/>
                <a:gd name="T75" fmla="*/ 877 h 959"/>
                <a:gd name="T76" fmla="*/ 260 w 734"/>
                <a:gd name="T77" fmla="*/ 823 h 959"/>
                <a:gd name="T78" fmla="*/ 226 w 734"/>
                <a:gd name="T79" fmla="*/ 787 h 959"/>
                <a:gd name="T80" fmla="*/ 178 w 734"/>
                <a:gd name="T81" fmla="*/ 718 h 959"/>
                <a:gd name="T82" fmla="*/ 145 w 734"/>
                <a:gd name="T83" fmla="*/ 641 h 959"/>
                <a:gd name="T84" fmla="*/ 122 w 734"/>
                <a:gd name="T85" fmla="*/ 562 h 959"/>
                <a:gd name="T86" fmla="*/ 101 w 734"/>
                <a:gd name="T87" fmla="*/ 424 h 959"/>
                <a:gd name="T88" fmla="*/ 91 w 734"/>
                <a:gd name="T89" fmla="*/ 321 h 959"/>
                <a:gd name="T90" fmla="*/ 78 w 734"/>
                <a:gd name="T91" fmla="*/ 179 h 959"/>
                <a:gd name="T92" fmla="*/ 64 w 734"/>
                <a:gd name="T93" fmla="*/ 110 h 959"/>
                <a:gd name="T94" fmla="*/ 40 w 734"/>
                <a:gd name="T95" fmla="*/ 44 h 959"/>
                <a:gd name="T96" fmla="*/ 16 w 734"/>
                <a:gd name="T97" fmla="*/ 3 h 959"/>
                <a:gd name="T98" fmla="*/ 7 w 734"/>
                <a:gd name="T99" fmla="*/ 0 h 959"/>
                <a:gd name="T100" fmla="*/ 0 w 734"/>
                <a:gd name="T101" fmla="*/ 6 h 959"/>
                <a:gd name="T102" fmla="*/ 2 w 734"/>
                <a:gd name="T103" fmla="*/ 12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4" h="959">
                  <a:moveTo>
                    <a:pt x="2" y="12"/>
                  </a:moveTo>
                  <a:lnTo>
                    <a:pt x="2" y="12"/>
                  </a:lnTo>
                  <a:lnTo>
                    <a:pt x="16" y="36"/>
                  </a:lnTo>
                  <a:lnTo>
                    <a:pt x="27" y="60"/>
                  </a:lnTo>
                  <a:lnTo>
                    <a:pt x="37" y="84"/>
                  </a:lnTo>
                  <a:lnTo>
                    <a:pt x="46" y="110"/>
                  </a:lnTo>
                  <a:lnTo>
                    <a:pt x="51" y="137"/>
                  </a:lnTo>
                  <a:lnTo>
                    <a:pt x="57" y="162"/>
                  </a:lnTo>
                  <a:lnTo>
                    <a:pt x="61" y="189"/>
                  </a:lnTo>
                  <a:lnTo>
                    <a:pt x="64" y="216"/>
                  </a:lnTo>
                  <a:lnTo>
                    <a:pt x="64" y="216"/>
                  </a:lnTo>
                  <a:lnTo>
                    <a:pt x="70" y="268"/>
                  </a:lnTo>
                  <a:lnTo>
                    <a:pt x="74" y="320"/>
                  </a:lnTo>
                  <a:lnTo>
                    <a:pt x="80" y="371"/>
                  </a:lnTo>
                  <a:lnTo>
                    <a:pt x="84" y="422"/>
                  </a:lnTo>
                  <a:lnTo>
                    <a:pt x="84" y="422"/>
                  </a:lnTo>
                  <a:lnTo>
                    <a:pt x="91" y="479"/>
                  </a:lnTo>
                  <a:lnTo>
                    <a:pt x="100" y="535"/>
                  </a:lnTo>
                  <a:lnTo>
                    <a:pt x="104" y="562"/>
                  </a:lnTo>
                  <a:lnTo>
                    <a:pt x="111" y="590"/>
                  </a:lnTo>
                  <a:lnTo>
                    <a:pt x="117" y="617"/>
                  </a:lnTo>
                  <a:lnTo>
                    <a:pt x="125" y="644"/>
                  </a:lnTo>
                  <a:lnTo>
                    <a:pt x="125" y="644"/>
                  </a:lnTo>
                  <a:lnTo>
                    <a:pt x="135" y="670"/>
                  </a:lnTo>
                  <a:lnTo>
                    <a:pt x="145" y="694"/>
                  </a:lnTo>
                  <a:lnTo>
                    <a:pt x="158" y="718"/>
                  </a:lnTo>
                  <a:lnTo>
                    <a:pt x="172" y="741"/>
                  </a:lnTo>
                  <a:lnTo>
                    <a:pt x="186" y="763"/>
                  </a:lnTo>
                  <a:lnTo>
                    <a:pt x="203" y="785"/>
                  </a:lnTo>
                  <a:lnTo>
                    <a:pt x="221" y="806"/>
                  </a:lnTo>
                  <a:lnTo>
                    <a:pt x="238" y="826"/>
                  </a:lnTo>
                  <a:lnTo>
                    <a:pt x="238" y="826"/>
                  </a:lnTo>
                  <a:lnTo>
                    <a:pt x="253" y="841"/>
                  </a:lnTo>
                  <a:lnTo>
                    <a:pt x="270" y="857"/>
                  </a:lnTo>
                  <a:lnTo>
                    <a:pt x="289" y="874"/>
                  </a:lnTo>
                  <a:lnTo>
                    <a:pt x="307" y="888"/>
                  </a:lnTo>
                  <a:lnTo>
                    <a:pt x="329" y="904"/>
                  </a:lnTo>
                  <a:lnTo>
                    <a:pt x="350" y="917"/>
                  </a:lnTo>
                  <a:lnTo>
                    <a:pt x="371" y="930"/>
                  </a:lnTo>
                  <a:lnTo>
                    <a:pt x="394" y="939"/>
                  </a:lnTo>
                  <a:lnTo>
                    <a:pt x="417" y="948"/>
                  </a:lnTo>
                  <a:lnTo>
                    <a:pt x="439" y="955"/>
                  </a:lnTo>
                  <a:lnTo>
                    <a:pt x="462" y="958"/>
                  </a:lnTo>
                  <a:lnTo>
                    <a:pt x="486" y="959"/>
                  </a:lnTo>
                  <a:lnTo>
                    <a:pt x="509" y="958"/>
                  </a:lnTo>
                  <a:lnTo>
                    <a:pt x="520" y="955"/>
                  </a:lnTo>
                  <a:lnTo>
                    <a:pt x="532" y="952"/>
                  </a:lnTo>
                  <a:lnTo>
                    <a:pt x="543" y="949"/>
                  </a:lnTo>
                  <a:lnTo>
                    <a:pt x="553" y="944"/>
                  </a:lnTo>
                  <a:lnTo>
                    <a:pt x="564" y="938"/>
                  </a:lnTo>
                  <a:lnTo>
                    <a:pt x="574" y="932"/>
                  </a:lnTo>
                  <a:lnTo>
                    <a:pt x="574" y="932"/>
                  </a:lnTo>
                  <a:lnTo>
                    <a:pt x="591" y="918"/>
                  </a:lnTo>
                  <a:lnTo>
                    <a:pt x="607" y="904"/>
                  </a:lnTo>
                  <a:lnTo>
                    <a:pt x="621" y="887"/>
                  </a:lnTo>
                  <a:lnTo>
                    <a:pt x="634" y="870"/>
                  </a:lnTo>
                  <a:lnTo>
                    <a:pt x="647" y="851"/>
                  </a:lnTo>
                  <a:lnTo>
                    <a:pt x="657" y="833"/>
                  </a:lnTo>
                  <a:lnTo>
                    <a:pt x="677" y="795"/>
                  </a:lnTo>
                  <a:lnTo>
                    <a:pt x="677" y="795"/>
                  </a:lnTo>
                  <a:lnTo>
                    <a:pt x="688" y="769"/>
                  </a:lnTo>
                  <a:lnTo>
                    <a:pt x="699" y="742"/>
                  </a:lnTo>
                  <a:lnTo>
                    <a:pt x="708" y="715"/>
                  </a:lnTo>
                  <a:lnTo>
                    <a:pt x="715" y="689"/>
                  </a:lnTo>
                  <a:lnTo>
                    <a:pt x="721" y="661"/>
                  </a:lnTo>
                  <a:lnTo>
                    <a:pt x="726" y="634"/>
                  </a:lnTo>
                  <a:lnTo>
                    <a:pt x="729" y="606"/>
                  </a:lnTo>
                  <a:lnTo>
                    <a:pt x="732" y="577"/>
                  </a:lnTo>
                  <a:lnTo>
                    <a:pt x="732" y="577"/>
                  </a:lnTo>
                  <a:lnTo>
                    <a:pt x="734" y="543"/>
                  </a:lnTo>
                  <a:lnTo>
                    <a:pt x="734" y="508"/>
                  </a:lnTo>
                  <a:lnTo>
                    <a:pt x="734" y="508"/>
                  </a:lnTo>
                  <a:lnTo>
                    <a:pt x="732" y="505"/>
                  </a:lnTo>
                  <a:lnTo>
                    <a:pt x="731" y="502"/>
                  </a:lnTo>
                  <a:lnTo>
                    <a:pt x="728" y="500"/>
                  </a:lnTo>
                  <a:lnTo>
                    <a:pt x="725" y="500"/>
                  </a:lnTo>
                  <a:lnTo>
                    <a:pt x="722" y="500"/>
                  </a:lnTo>
                  <a:lnTo>
                    <a:pt x="719" y="502"/>
                  </a:lnTo>
                  <a:lnTo>
                    <a:pt x="718" y="505"/>
                  </a:lnTo>
                  <a:lnTo>
                    <a:pt x="716" y="508"/>
                  </a:lnTo>
                  <a:lnTo>
                    <a:pt x="716" y="508"/>
                  </a:lnTo>
                  <a:lnTo>
                    <a:pt x="715" y="560"/>
                  </a:lnTo>
                  <a:lnTo>
                    <a:pt x="714" y="587"/>
                  </a:lnTo>
                  <a:lnTo>
                    <a:pt x="711" y="613"/>
                  </a:lnTo>
                  <a:lnTo>
                    <a:pt x="707" y="640"/>
                  </a:lnTo>
                  <a:lnTo>
                    <a:pt x="702" y="665"/>
                  </a:lnTo>
                  <a:lnTo>
                    <a:pt x="697" y="692"/>
                  </a:lnTo>
                  <a:lnTo>
                    <a:pt x="689" y="718"/>
                  </a:lnTo>
                  <a:lnTo>
                    <a:pt x="681" y="743"/>
                  </a:lnTo>
                  <a:lnTo>
                    <a:pt x="672" y="768"/>
                  </a:lnTo>
                  <a:lnTo>
                    <a:pt x="661" y="792"/>
                  </a:lnTo>
                  <a:lnTo>
                    <a:pt x="650" y="816"/>
                  </a:lnTo>
                  <a:lnTo>
                    <a:pt x="637" y="839"/>
                  </a:lnTo>
                  <a:lnTo>
                    <a:pt x="621" y="860"/>
                  </a:lnTo>
                  <a:lnTo>
                    <a:pt x="604" y="881"/>
                  </a:lnTo>
                  <a:lnTo>
                    <a:pt x="586" y="900"/>
                  </a:lnTo>
                  <a:lnTo>
                    <a:pt x="586" y="900"/>
                  </a:lnTo>
                  <a:lnTo>
                    <a:pt x="576" y="910"/>
                  </a:lnTo>
                  <a:lnTo>
                    <a:pt x="564" y="918"/>
                  </a:lnTo>
                  <a:lnTo>
                    <a:pt x="553" y="925"/>
                  </a:lnTo>
                  <a:lnTo>
                    <a:pt x="542" y="932"/>
                  </a:lnTo>
                  <a:lnTo>
                    <a:pt x="529" y="937"/>
                  </a:lnTo>
                  <a:lnTo>
                    <a:pt x="518" y="939"/>
                  </a:lnTo>
                  <a:lnTo>
                    <a:pt x="505" y="942"/>
                  </a:lnTo>
                  <a:lnTo>
                    <a:pt x="493" y="944"/>
                  </a:lnTo>
                  <a:lnTo>
                    <a:pt x="481" y="944"/>
                  </a:lnTo>
                  <a:lnTo>
                    <a:pt x="468" y="942"/>
                  </a:lnTo>
                  <a:lnTo>
                    <a:pt x="455" y="941"/>
                  </a:lnTo>
                  <a:lnTo>
                    <a:pt x="444" y="938"/>
                  </a:lnTo>
                  <a:lnTo>
                    <a:pt x="418" y="931"/>
                  </a:lnTo>
                  <a:lnTo>
                    <a:pt x="392" y="921"/>
                  </a:lnTo>
                  <a:lnTo>
                    <a:pt x="368" y="908"/>
                  </a:lnTo>
                  <a:lnTo>
                    <a:pt x="344" y="893"/>
                  </a:lnTo>
                  <a:lnTo>
                    <a:pt x="321" y="877"/>
                  </a:lnTo>
                  <a:lnTo>
                    <a:pt x="300" y="860"/>
                  </a:lnTo>
                  <a:lnTo>
                    <a:pt x="279" y="841"/>
                  </a:lnTo>
                  <a:lnTo>
                    <a:pt x="260" y="823"/>
                  </a:lnTo>
                  <a:lnTo>
                    <a:pt x="242" y="804"/>
                  </a:lnTo>
                  <a:lnTo>
                    <a:pt x="226" y="787"/>
                  </a:lnTo>
                  <a:lnTo>
                    <a:pt x="226" y="787"/>
                  </a:lnTo>
                  <a:lnTo>
                    <a:pt x="209" y="765"/>
                  </a:lnTo>
                  <a:lnTo>
                    <a:pt x="192" y="742"/>
                  </a:lnTo>
                  <a:lnTo>
                    <a:pt x="178" y="718"/>
                  </a:lnTo>
                  <a:lnTo>
                    <a:pt x="165" y="692"/>
                  </a:lnTo>
                  <a:lnTo>
                    <a:pt x="154" y="668"/>
                  </a:lnTo>
                  <a:lnTo>
                    <a:pt x="145" y="641"/>
                  </a:lnTo>
                  <a:lnTo>
                    <a:pt x="137" y="616"/>
                  </a:lnTo>
                  <a:lnTo>
                    <a:pt x="128" y="589"/>
                  </a:lnTo>
                  <a:lnTo>
                    <a:pt x="122" y="562"/>
                  </a:lnTo>
                  <a:lnTo>
                    <a:pt x="117" y="535"/>
                  </a:lnTo>
                  <a:lnTo>
                    <a:pt x="108" y="479"/>
                  </a:lnTo>
                  <a:lnTo>
                    <a:pt x="101" y="424"/>
                  </a:lnTo>
                  <a:lnTo>
                    <a:pt x="95" y="367"/>
                  </a:lnTo>
                  <a:lnTo>
                    <a:pt x="95" y="367"/>
                  </a:lnTo>
                  <a:lnTo>
                    <a:pt x="91" y="321"/>
                  </a:lnTo>
                  <a:lnTo>
                    <a:pt x="87" y="275"/>
                  </a:lnTo>
                  <a:lnTo>
                    <a:pt x="84" y="226"/>
                  </a:lnTo>
                  <a:lnTo>
                    <a:pt x="78" y="179"/>
                  </a:lnTo>
                  <a:lnTo>
                    <a:pt x="74" y="155"/>
                  </a:lnTo>
                  <a:lnTo>
                    <a:pt x="70" y="133"/>
                  </a:lnTo>
                  <a:lnTo>
                    <a:pt x="64" y="110"/>
                  </a:lnTo>
                  <a:lnTo>
                    <a:pt x="57" y="87"/>
                  </a:lnTo>
                  <a:lnTo>
                    <a:pt x="49" y="66"/>
                  </a:lnTo>
                  <a:lnTo>
                    <a:pt x="40" y="44"/>
                  </a:lnTo>
                  <a:lnTo>
                    <a:pt x="29" y="2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85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D757D-2C82-1320-CA10-1D60E44C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사다리꼴 7">
            <a:extLst>
              <a:ext uri="{FF2B5EF4-FFF2-40B4-BE49-F238E27FC236}">
                <a16:creationId xmlns:a16="http://schemas.microsoft.com/office/drawing/2014/main" id="{BBF7F504-4387-66B3-2CB2-154509F7A927}"/>
              </a:ext>
            </a:extLst>
          </p:cNvPr>
          <p:cNvSpPr/>
          <p:nvPr/>
        </p:nvSpPr>
        <p:spPr>
          <a:xfrm>
            <a:off x="4173776" y="5699760"/>
            <a:ext cx="3891880" cy="769619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3" name="TextBox 1392">
            <a:extLst>
              <a:ext uri="{FF2B5EF4-FFF2-40B4-BE49-F238E27FC236}">
                <a16:creationId xmlns:a16="http://schemas.microsoft.com/office/drawing/2014/main" id="{15A42261-EAE5-3B2B-6E0C-027E35FE9C0C}"/>
              </a:ext>
            </a:extLst>
          </p:cNvPr>
          <p:cNvSpPr txBox="1"/>
          <p:nvPr/>
        </p:nvSpPr>
        <p:spPr>
          <a:xfrm>
            <a:off x="3170778" y="1038376"/>
            <a:ext cx="58558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alpha val="28000"/>
                      </a:prstClr>
                    </a:gs>
                    <a:gs pos="100000">
                      <a:prstClr val="whit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dist="63500" dir="2700000" algn="tl">
                    <a:srgbClr val="000000"/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JOB FAIR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prstClr val="white">
                        <a:alpha val="28000"/>
                      </a:prstClr>
                    </a:gs>
                    <a:gs pos="100000">
                      <a:prstClr val="whit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dist="63500" dir="2700000" algn="tl">
                    <a:srgbClr val="000000"/>
                  </a:outerShdw>
                </a:effectLst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9AECE5D8-D356-325C-A147-2AC4CFEB2EF3}"/>
              </a:ext>
            </a:extLst>
          </p:cNvPr>
          <p:cNvSpPr/>
          <p:nvPr/>
        </p:nvSpPr>
        <p:spPr>
          <a:xfrm>
            <a:off x="4487638" y="-590546"/>
            <a:ext cx="3251200" cy="7689305"/>
          </a:xfrm>
          <a:custGeom>
            <a:avLst/>
            <a:gdLst>
              <a:gd name="connsiteX0" fmla="*/ 0 w 3251200"/>
              <a:gd name="connsiteY0" fmla="*/ 6761091 h 6761091"/>
              <a:gd name="connsiteX1" fmla="*/ 1024583 w 3251200"/>
              <a:gd name="connsiteY1" fmla="*/ 0 h 6761091"/>
              <a:gd name="connsiteX2" fmla="*/ 2226617 w 3251200"/>
              <a:gd name="connsiteY2" fmla="*/ 0 h 6761091"/>
              <a:gd name="connsiteX3" fmla="*/ 3251200 w 3251200"/>
              <a:gd name="connsiteY3" fmla="*/ 6761091 h 6761091"/>
              <a:gd name="connsiteX4" fmla="*/ 0 w 3251200"/>
              <a:gd name="connsiteY4" fmla="*/ 6761091 h 6761091"/>
              <a:gd name="connsiteX0" fmla="*/ 0 w 3251200"/>
              <a:gd name="connsiteY0" fmla="*/ 6761091 h 7082824"/>
              <a:gd name="connsiteX1" fmla="*/ 1024583 w 3251200"/>
              <a:gd name="connsiteY1" fmla="*/ 0 h 7082824"/>
              <a:gd name="connsiteX2" fmla="*/ 2226617 w 3251200"/>
              <a:gd name="connsiteY2" fmla="*/ 0 h 7082824"/>
              <a:gd name="connsiteX3" fmla="*/ 3251200 w 3251200"/>
              <a:gd name="connsiteY3" fmla="*/ 6761091 h 7082824"/>
              <a:gd name="connsiteX4" fmla="*/ 0 w 3251200"/>
              <a:gd name="connsiteY4" fmla="*/ 6761091 h 7082824"/>
              <a:gd name="connsiteX0" fmla="*/ 0 w 3251200"/>
              <a:gd name="connsiteY0" fmla="*/ 6761091 h 7505180"/>
              <a:gd name="connsiteX1" fmla="*/ 1024583 w 3251200"/>
              <a:gd name="connsiteY1" fmla="*/ 0 h 7505180"/>
              <a:gd name="connsiteX2" fmla="*/ 2226617 w 3251200"/>
              <a:gd name="connsiteY2" fmla="*/ 0 h 7505180"/>
              <a:gd name="connsiteX3" fmla="*/ 3251200 w 3251200"/>
              <a:gd name="connsiteY3" fmla="*/ 6761091 h 7505180"/>
              <a:gd name="connsiteX4" fmla="*/ 0 w 3251200"/>
              <a:gd name="connsiteY4" fmla="*/ 6761091 h 7505180"/>
              <a:gd name="connsiteX0" fmla="*/ 0 w 3251200"/>
              <a:gd name="connsiteY0" fmla="*/ 6761091 h 7206311"/>
              <a:gd name="connsiteX1" fmla="*/ 1024583 w 3251200"/>
              <a:gd name="connsiteY1" fmla="*/ 0 h 7206311"/>
              <a:gd name="connsiteX2" fmla="*/ 2226617 w 3251200"/>
              <a:gd name="connsiteY2" fmla="*/ 0 h 7206311"/>
              <a:gd name="connsiteX3" fmla="*/ 3251200 w 3251200"/>
              <a:gd name="connsiteY3" fmla="*/ 6761091 h 7206311"/>
              <a:gd name="connsiteX4" fmla="*/ 0 w 3251200"/>
              <a:gd name="connsiteY4" fmla="*/ 6761091 h 7206311"/>
              <a:gd name="connsiteX0" fmla="*/ 0 w 3251200"/>
              <a:gd name="connsiteY0" fmla="*/ 6761091 h 7951231"/>
              <a:gd name="connsiteX1" fmla="*/ 1024583 w 3251200"/>
              <a:gd name="connsiteY1" fmla="*/ 0 h 7951231"/>
              <a:gd name="connsiteX2" fmla="*/ 2226617 w 3251200"/>
              <a:gd name="connsiteY2" fmla="*/ 0 h 7951231"/>
              <a:gd name="connsiteX3" fmla="*/ 3251200 w 3251200"/>
              <a:gd name="connsiteY3" fmla="*/ 6761091 h 7951231"/>
              <a:gd name="connsiteX4" fmla="*/ 0 w 3251200"/>
              <a:gd name="connsiteY4" fmla="*/ 6761091 h 7951231"/>
              <a:gd name="connsiteX0" fmla="*/ 0 w 3251200"/>
              <a:gd name="connsiteY0" fmla="*/ 6761091 h 7106701"/>
              <a:gd name="connsiteX1" fmla="*/ 1024583 w 3251200"/>
              <a:gd name="connsiteY1" fmla="*/ 0 h 7106701"/>
              <a:gd name="connsiteX2" fmla="*/ 2226617 w 3251200"/>
              <a:gd name="connsiteY2" fmla="*/ 0 h 7106701"/>
              <a:gd name="connsiteX3" fmla="*/ 3251200 w 3251200"/>
              <a:gd name="connsiteY3" fmla="*/ 6761091 h 7106701"/>
              <a:gd name="connsiteX4" fmla="*/ 0 w 3251200"/>
              <a:gd name="connsiteY4" fmla="*/ 6761091 h 7106701"/>
              <a:gd name="connsiteX0" fmla="*/ 0 w 3251200"/>
              <a:gd name="connsiteY0" fmla="*/ 6761091 h 7320031"/>
              <a:gd name="connsiteX1" fmla="*/ 1024583 w 3251200"/>
              <a:gd name="connsiteY1" fmla="*/ 0 h 7320031"/>
              <a:gd name="connsiteX2" fmla="*/ 2226617 w 3251200"/>
              <a:gd name="connsiteY2" fmla="*/ 0 h 7320031"/>
              <a:gd name="connsiteX3" fmla="*/ 3251200 w 3251200"/>
              <a:gd name="connsiteY3" fmla="*/ 6761091 h 7320031"/>
              <a:gd name="connsiteX4" fmla="*/ 0 w 3251200"/>
              <a:gd name="connsiteY4" fmla="*/ 6761091 h 7320031"/>
              <a:gd name="connsiteX0" fmla="*/ 0 w 3251200"/>
              <a:gd name="connsiteY0" fmla="*/ 6761091 h 7341762"/>
              <a:gd name="connsiteX1" fmla="*/ 1024583 w 3251200"/>
              <a:gd name="connsiteY1" fmla="*/ 0 h 7341762"/>
              <a:gd name="connsiteX2" fmla="*/ 2226617 w 3251200"/>
              <a:gd name="connsiteY2" fmla="*/ 0 h 7341762"/>
              <a:gd name="connsiteX3" fmla="*/ 3251200 w 3251200"/>
              <a:gd name="connsiteY3" fmla="*/ 6761091 h 7341762"/>
              <a:gd name="connsiteX4" fmla="*/ 0 w 3251200"/>
              <a:gd name="connsiteY4" fmla="*/ 6761091 h 7341762"/>
              <a:gd name="connsiteX0" fmla="*/ 0 w 3251200"/>
              <a:gd name="connsiteY0" fmla="*/ 6761091 h 7801890"/>
              <a:gd name="connsiteX1" fmla="*/ 1024583 w 3251200"/>
              <a:gd name="connsiteY1" fmla="*/ 0 h 7801890"/>
              <a:gd name="connsiteX2" fmla="*/ 2226617 w 3251200"/>
              <a:gd name="connsiteY2" fmla="*/ 0 h 7801890"/>
              <a:gd name="connsiteX3" fmla="*/ 3251200 w 3251200"/>
              <a:gd name="connsiteY3" fmla="*/ 6761091 h 7801890"/>
              <a:gd name="connsiteX4" fmla="*/ 0 w 3251200"/>
              <a:gd name="connsiteY4" fmla="*/ 6761091 h 7801890"/>
              <a:gd name="connsiteX0" fmla="*/ 0 w 3251200"/>
              <a:gd name="connsiteY0" fmla="*/ 6761091 h 8264390"/>
              <a:gd name="connsiteX1" fmla="*/ 1024583 w 3251200"/>
              <a:gd name="connsiteY1" fmla="*/ 0 h 8264390"/>
              <a:gd name="connsiteX2" fmla="*/ 2226617 w 3251200"/>
              <a:gd name="connsiteY2" fmla="*/ 0 h 8264390"/>
              <a:gd name="connsiteX3" fmla="*/ 3251200 w 3251200"/>
              <a:gd name="connsiteY3" fmla="*/ 6761091 h 8264390"/>
              <a:gd name="connsiteX4" fmla="*/ 0 w 3251200"/>
              <a:gd name="connsiteY4" fmla="*/ 6761091 h 8264390"/>
              <a:gd name="connsiteX0" fmla="*/ 0 w 3251200"/>
              <a:gd name="connsiteY0" fmla="*/ 6761091 h 8626273"/>
              <a:gd name="connsiteX1" fmla="*/ 1024583 w 3251200"/>
              <a:gd name="connsiteY1" fmla="*/ 0 h 8626273"/>
              <a:gd name="connsiteX2" fmla="*/ 2226617 w 3251200"/>
              <a:gd name="connsiteY2" fmla="*/ 0 h 8626273"/>
              <a:gd name="connsiteX3" fmla="*/ 3251200 w 3251200"/>
              <a:gd name="connsiteY3" fmla="*/ 6761091 h 8626273"/>
              <a:gd name="connsiteX4" fmla="*/ 0 w 3251200"/>
              <a:gd name="connsiteY4" fmla="*/ 6761091 h 8626273"/>
              <a:gd name="connsiteX0" fmla="*/ 0 w 3251200"/>
              <a:gd name="connsiteY0" fmla="*/ 6761091 h 8381929"/>
              <a:gd name="connsiteX1" fmla="*/ 1024583 w 3251200"/>
              <a:gd name="connsiteY1" fmla="*/ 0 h 8381929"/>
              <a:gd name="connsiteX2" fmla="*/ 2226617 w 3251200"/>
              <a:gd name="connsiteY2" fmla="*/ 0 h 8381929"/>
              <a:gd name="connsiteX3" fmla="*/ 3251200 w 3251200"/>
              <a:gd name="connsiteY3" fmla="*/ 6761091 h 8381929"/>
              <a:gd name="connsiteX4" fmla="*/ 0 w 3251200"/>
              <a:gd name="connsiteY4" fmla="*/ 6761091 h 8381929"/>
              <a:gd name="connsiteX0" fmla="*/ 0 w 3251200"/>
              <a:gd name="connsiteY0" fmla="*/ 6761091 h 7689305"/>
              <a:gd name="connsiteX1" fmla="*/ 1024583 w 3251200"/>
              <a:gd name="connsiteY1" fmla="*/ 0 h 7689305"/>
              <a:gd name="connsiteX2" fmla="*/ 2226617 w 3251200"/>
              <a:gd name="connsiteY2" fmla="*/ 0 h 7689305"/>
              <a:gd name="connsiteX3" fmla="*/ 3251200 w 3251200"/>
              <a:gd name="connsiteY3" fmla="*/ 6761091 h 7689305"/>
              <a:gd name="connsiteX4" fmla="*/ 0 w 3251200"/>
              <a:gd name="connsiteY4" fmla="*/ 6761091 h 768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1200" h="7689305">
                <a:moveTo>
                  <a:pt x="0" y="6761091"/>
                </a:moveTo>
                <a:lnTo>
                  <a:pt x="1024583" y="0"/>
                </a:lnTo>
                <a:lnTo>
                  <a:pt x="2226617" y="0"/>
                </a:lnTo>
                <a:lnTo>
                  <a:pt x="3251200" y="6761091"/>
                </a:lnTo>
                <a:cubicBezTo>
                  <a:pt x="1644045" y="8113187"/>
                  <a:pt x="1496483" y="7878691"/>
                  <a:pt x="0" y="6761091"/>
                </a:cubicBezTo>
                <a:close/>
              </a:path>
            </a:pathLst>
          </a:custGeom>
          <a:gradFill flip="none" rotWithShape="1">
            <a:gsLst>
              <a:gs pos="27000">
                <a:schemeClr val="bg1">
                  <a:alpha val="30000"/>
                </a:schemeClr>
              </a:gs>
              <a:gs pos="9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4" name="사다리꼴 7">
            <a:extLst>
              <a:ext uri="{FF2B5EF4-FFF2-40B4-BE49-F238E27FC236}">
                <a16:creationId xmlns:a16="http://schemas.microsoft.com/office/drawing/2014/main" id="{ED8C83AD-0BE2-7D9F-392E-16BA6CAA1D5E}"/>
              </a:ext>
            </a:extLst>
          </p:cNvPr>
          <p:cNvSpPr/>
          <p:nvPr/>
        </p:nvSpPr>
        <p:spPr>
          <a:xfrm>
            <a:off x="5221175" y="-42864"/>
            <a:ext cx="1763488" cy="4237159"/>
          </a:xfrm>
          <a:custGeom>
            <a:avLst/>
            <a:gdLst>
              <a:gd name="connsiteX0" fmla="*/ 0 w 1495425"/>
              <a:gd name="connsiteY0" fmla="*/ 2257424 h 2257424"/>
              <a:gd name="connsiteX1" fmla="*/ 471268 w 1495425"/>
              <a:gd name="connsiteY1" fmla="*/ 0 h 2257424"/>
              <a:gd name="connsiteX2" fmla="*/ 1024157 w 1495425"/>
              <a:gd name="connsiteY2" fmla="*/ 0 h 2257424"/>
              <a:gd name="connsiteX3" fmla="*/ 1495425 w 1495425"/>
              <a:gd name="connsiteY3" fmla="*/ 2257424 h 2257424"/>
              <a:gd name="connsiteX4" fmla="*/ 0 w 1495425"/>
              <a:gd name="connsiteY4" fmla="*/ 2257424 h 2257424"/>
              <a:gd name="connsiteX0" fmla="*/ 0 w 1495425"/>
              <a:gd name="connsiteY0" fmla="*/ 2257424 h 2958464"/>
              <a:gd name="connsiteX1" fmla="*/ 471268 w 1495425"/>
              <a:gd name="connsiteY1" fmla="*/ 0 h 2958464"/>
              <a:gd name="connsiteX2" fmla="*/ 1024157 w 1495425"/>
              <a:gd name="connsiteY2" fmla="*/ 0 h 2958464"/>
              <a:gd name="connsiteX3" fmla="*/ 1495425 w 1495425"/>
              <a:gd name="connsiteY3" fmla="*/ 2257424 h 2958464"/>
              <a:gd name="connsiteX4" fmla="*/ 0 w 1495425"/>
              <a:gd name="connsiteY4" fmla="*/ 2257424 h 2958464"/>
              <a:gd name="connsiteX0" fmla="*/ 0 w 1495425"/>
              <a:gd name="connsiteY0" fmla="*/ 2257424 h 3273542"/>
              <a:gd name="connsiteX1" fmla="*/ 471268 w 1495425"/>
              <a:gd name="connsiteY1" fmla="*/ 0 h 3273542"/>
              <a:gd name="connsiteX2" fmla="*/ 1024157 w 1495425"/>
              <a:gd name="connsiteY2" fmla="*/ 0 h 3273542"/>
              <a:gd name="connsiteX3" fmla="*/ 1495425 w 1495425"/>
              <a:gd name="connsiteY3" fmla="*/ 2257424 h 3273542"/>
              <a:gd name="connsiteX4" fmla="*/ 0 w 1495425"/>
              <a:gd name="connsiteY4" fmla="*/ 2257424 h 3273542"/>
              <a:gd name="connsiteX0" fmla="*/ 0 w 1495425"/>
              <a:gd name="connsiteY0" fmla="*/ 2257424 h 2872444"/>
              <a:gd name="connsiteX1" fmla="*/ 471268 w 1495425"/>
              <a:gd name="connsiteY1" fmla="*/ 0 h 2872444"/>
              <a:gd name="connsiteX2" fmla="*/ 1024157 w 1495425"/>
              <a:gd name="connsiteY2" fmla="*/ 0 h 2872444"/>
              <a:gd name="connsiteX3" fmla="*/ 1495425 w 1495425"/>
              <a:gd name="connsiteY3" fmla="*/ 2257424 h 2872444"/>
              <a:gd name="connsiteX4" fmla="*/ 0 w 1495425"/>
              <a:gd name="connsiteY4" fmla="*/ 2257424 h 2872444"/>
              <a:gd name="connsiteX0" fmla="*/ 0 w 1495425"/>
              <a:gd name="connsiteY0" fmla="*/ 2257424 h 2257424"/>
              <a:gd name="connsiteX1" fmla="*/ 471268 w 1495425"/>
              <a:gd name="connsiteY1" fmla="*/ 0 h 2257424"/>
              <a:gd name="connsiteX2" fmla="*/ 1024157 w 1495425"/>
              <a:gd name="connsiteY2" fmla="*/ 0 h 2257424"/>
              <a:gd name="connsiteX3" fmla="*/ 1495425 w 1495425"/>
              <a:gd name="connsiteY3" fmla="*/ 2257424 h 2257424"/>
              <a:gd name="connsiteX4" fmla="*/ 0 w 1495425"/>
              <a:gd name="connsiteY4" fmla="*/ 2257424 h 2257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5425" h="2257424">
                <a:moveTo>
                  <a:pt x="0" y="2257424"/>
                </a:moveTo>
                <a:lnTo>
                  <a:pt x="471268" y="0"/>
                </a:lnTo>
                <a:lnTo>
                  <a:pt x="1024157" y="0"/>
                </a:lnTo>
                <a:lnTo>
                  <a:pt x="1495425" y="2257424"/>
                </a:lnTo>
                <a:cubicBezTo>
                  <a:pt x="831981" y="1828918"/>
                  <a:pt x="591085" y="1766805"/>
                  <a:pt x="0" y="2257424"/>
                </a:cubicBezTo>
                <a:close/>
              </a:path>
            </a:pathLst>
          </a:custGeom>
          <a:gradFill flip="none" rotWithShape="1">
            <a:gsLst>
              <a:gs pos="29000">
                <a:schemeClr val="bg1">
                  <a:alpha val="0"/>
                </a:schemeClr>
              </a:gs>
              <a:gs pos="100000">
                <a:schemeClr val="bg1">
                  <a:alpha val="51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254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사다리꼴 7">
            <a:extLst>
              <a:ext uri="{FF2B5EF4-FFF2-40B4-BE49-F238E27FC236}">
                <a16:creationId xmlns:a16="http://schemas.microsoft.com/office/drawing/2014/main" id="{80F4ADD7-DF57-1C31-A55C-D6DA1263E281}"/>
              </a:ext>
            </a:extLst>
          </p:cNvPr>
          <p:cNvSpPr/>
          <p:nvPr/>
        </p:nvSpPr>
        <p:spPr>
          <a:xfrm>
            <a:off x="5764664" y="-42863"/>
            <a:ext cx="676511" cy="15716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C34A6F4-ABFC-0799-0721-7BBA88ECCC74}"/>
              </a:ext>
            </a:extLst>
          </p:cNvPr>
          <p:cNvCxnSpPr>
            <a:cxnSpLocks/>
          </p:cNvCxnSpPr>
          <p:nvPr/>
        </p:nvCxnSpPr>
        <p:spPr>
          <a:xfrm flipV="1">
            <a:off x="4832555" y="5245894"/>
            <a:ext cx="543489" cy="907732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D4B71C-A41B-852C-FF35-98FC56C111A4}"/>
              </a:ext>
            </a:extLst>
          </p:cNvPr>
          <p:cNvGrpSpPr/>
          <p:nvPr/>
        </p:nvGrpSpPr>
        <p:grpSpPr>
          <a:xfrm>
            <a:off x="5678264" y="3429000"/>
            <a:ext cx="873234" cy="2741547"/>
            <a:chOff x="8829675" y="0"/>
            <a:chExt cx="2184401" cy="6858001"/>
          </a:xfrm>
        </p:grpSpPr>
        <p:sp>
          <p:nvSpPr>
            <p:cNvPr id="1101" name="Freeform 138">
              <a:extLst>
                <a:ext uri="{FF2B5EF4-FFF2-40B4-BE49-F238E27FC236}">
                  <a16:creationId xmlns:a16="http://schemas.microsoft.com/office/drawing/2014/main" id="{F84CB7C7-6992-9128-AE1B-972B090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5925" y="1276350"/>
              <a:ext cx="433388" cy="973138"/>
            </a:xfrm>
            <a:custGeom>
              <a:avLst/>
              <a:gdLst>
                <a:gd name="T0" fmla="*/ 706 w 818"/>
                <a:gd name="T1" fmla="*/ 1600 h 1840"/>
                <a:gd name="T2" fmla="*/ 636 w 818"/>
                <a:gd name="T3" fmla="*/ 1587 h 1840"/>
                <a:gd name="T4" fmla="*/ 603 w 818"/>
                <a:gd name="T5" fmla="*/ 1587 h 1840"/>
                <a:gd name="T6" fmla="*/ 576 w 818"/>
                <a:gd name="T7" fmla="*/ 1590 h 1840"/>
                <a:gd name="T8" fmla="*/ 538 w 818"/>
                <a:gd name="T9" fmla="*/ 1601 h 1840"/>
                <a:gd name="T10" fmla="*/ 410 w 818"/>
                <a:gd name="T11" fmla="*/ 1648 h 1840"/>
                <a:gd name="T12" fmla="*/ 258 w 818"/>
                <a:gd name="T13" fmla="*/ 1711 h 1840"/>
                <a:gd name="T14" fmla="*/ 160 w 818"/>
                <a:gd name="T15" fmla="*/ 1756 h 1840"/>
                <a:gd name="T16" fmla="*/ 113 w 818"/>
                <a:gd name="T17" fmla="*/ 1782 h 1840"/>
                <a:gd name="T18" fmla="*/ 99 w 818"/>
                <a:gd name="T19" fmla="*/ 1792 h 1840"/>
                <a:gd name="T20" fmla="*/ 34 w 818"/>
                <a:gd name="T21" fmla="*/ 1840 h 1840"/>
                <a:gd name="T22" fmla="*/ 156 w 818"/>
                <a:gd name="T23" fmla="*/ 666 h 1840"/>
                <a:gd name="T24" fmla="*/ 17 w 818"/>
                <a:gd name="T25" fmla="*/ 682 h 1840"/>
                <a:gd name="T26" fmla="*/ 0 w 818"/>
                <a:gd name="T27" fmla="*/ 0 h 1840"/>
                <a:gd name="T28" fmla="*/ 66 w 818"/>
                <a:gd name="T29" fmla="*/ 41 h 1840"/>
                <a:gd name="T30" fmla="*/ 162 w 818"/>
                <a:gd name="T31" fmla="*/ 110 h 1840"/>
                <a:gd name="T32" fmla="*/ 223 w 818"/>
                <a:gd name="T33" fmla="*/ 156 h 1840"/>
                <a:gd name="T34" fmla="*/ 278 w 818"/>
                <a:gd name="T35" fmla="*/ 206 h 1840"/>
                <a:gd name="T36" fmla="*/ 328 w 818"/>
                <a:gd name="T37" fmla="*/ 259 h 1840"/>
                <a:gd name="T38" fmla="*/ 372 w 818"/>
                <a:gd name="T39" fmla="*/ 313 h 1840"/>
                <a:gd name="T40" fmla="*/ 407 w 818"/>
                <a:gd name="T41" fmla="*/ 368 h 1840"/>
                <a:gd name="T42" fmla="*/ 422 w 818"/>
                <a:gd name="T43" fmla="*/ 396 h 1840"/>
                <a:gd name="T44" fmla="*/ 481 w 818"/>
                <a:gd name="T45" fmla="*/ 536 h 1840"/>
                <a:gd name="T46" fmla="*/ 545 w 818"/>
                <a:gd name="T47" fmla="*/ 703 h 1840"/>
                <a:gd name="T48" fmla="*/ 612 w 818"/>
                <a:gd name="T49" fmla="*/ 888 h 1840"/>
                <a:gd name="T50" fmla="*/ 731 w 818"/>
                <a:gd name="T51" fmla="*/ 1249 h 1840"/>
                <a:gd name="T52" fmla="*/ 794 w 818"/>
                <a:gd name="T53" fmla="*/ 1459 h 1840"/>
                <a:gd name="T54" fmla="*/ 815 w 818"/>
                <a:gd name="T55" fmla="*/ 1544 h 1840"/>
                <a:gd name="T56" fmla="*/ 818 w 818"/>
                <a:gd name="T57" fmla="*/ 1566 h 1840"/>
                <a:gd name="T58" fmla="*/ 818 w 818"/>
                <a:gd name="T59" fmla="*/ 1635 h 1840"/>
                <a:gd name="T60" fmla="*/ 784 w 818"/>
                <a:gd name="T61" fmla="*/ 1622 h 1840"/>
                <a:gd name="T62" fmla="*/ 706 w 818"/>
                <a:gd name="T63" fmla="*/ 160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8" h="1840">
                  <a:moveTo>
                    <a:pt x="706" y="1600"/>
                  </a:moveTo>
                  <a:lnTo>
                    <a:pt x="706" y="1600"/>
                  </a:lnTo>
                  <a:lnTo>
                    <a:pt x="670" y="1593"/>
                  </a:lnTo>
                  <a:lnTo>
                    <a:pt x="636" y="1587"/>
                  </a:lnTo>
                  <a:lnTo>
                    <a:pt x="619" y="1587"/>
                  </a:lnTo>
                  <a:lnTo>
                    <a:pt x="603" y="1587"/>
                  </a:lnTo>
                  <a:lnTo>
                    <a:pt x="589" y="1587"/>
                  </a:lnTo>
                  <a:lnTo>
                    <a:pt x="576" y="1590"/>
                  </a:lnTo>
                  <a:lnTo>
                    <a:pt x="576" y="1590"/>
                  </a:lnTo>
                  <a:lnTo>
                    <a:pt x="538" y="1601"/>
                  </a:lnTo>
                  <a:lnTo>
                    <a:pt x="480" y="1622"/>
                  </a:lnTo>
                  <a:lnTo>
                    <a:pt x="410" y="1648"/>
                  </a:lnTo>
                  <a:lnTo>
                    <a:pt x="333" y="1679"/>
                  </a:lnTo>
                  <a:lnTo>
                    <a:pt x="258" y="1711"/>
                  </a:lnTo>
                  <a:lnTo>
                    <a:pt x="190" y="1742"/>
                  </a:lnTo>
                  <a:lnTo>
                    <a:pt x="160" y="1756"/>
                  </a:lnTo>
                  <a:lnTo>
                    <a:pt x="135" y="1769"/>
                  </a:lnTo>
                  <a:lnTo>
                    <a:pt x="113" y="1782"/>
                  </a:lnTo>
                  <a:lnTo>
                    <a:pt x="99" y="1792"/>
                  </a:lnTo>
                  <a:lnTo>
                    <a:pt x="99" y="1792"/>
                  </a:lnTo>
                  <a:lnTo>
                    <a:pt x="37" y="1840"/>
                  </a:lnTo>
                  <a:lnTo>
                    <a:pt x="34" y="1840"/>
                  </a:lnTo>
                  <a:lnTo>
                    <a:pt x="156" y="666"/>
                  </a:lnTo>
                  <a:lnTo>
                    <a:pt x="156" y="666"/>
                  </a:lnTo>
                  <a:lnTo>
                    <a:pt x="156" y="666"/>
                  </a:lnTo>
                  <a:lnTo>
                    <a:pt x="17" y="68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41"/>
                  </a:lnTo>
                  <a:lnTo>
                    <a:pt x="130" y="85"/>
                  </a:lnTo>
                  <a:lnTo>
                    <a:pt x="162" y="110"/>
                  </a:lnTo>
                  <a:lnTo>
                    <a:pt x="193" y="132"/>
                  </a:lnTo>
                  <a:lnTo>
                    <a:pt x="223" y="156"/>
                  </a:lnTo>
                  <a:lnTo>
                    <a:pt x="251" y="182"/>
                  </a:lnTo>
                  <a:lnTo>
                    <a:pt x="278" y="206"/>
                  </a:lnTo>
                  <a:lnTo>
                    <a:pt x="304" y="233"/>
                  </a:lnTo>
                  <a:lnTo>
                    <a:pt x="328" y="259"/>
                  </a:lnTo>
                  <a:lnTo>
                    <a:pt x="351" y="286"/>
                  </a:lnTo>
                  <a:lnTo>
                    <a:pt x="372" y="313"/>
                  </a:lnTo>
                  <a:lnTo>
                    <a:pt x="390" y="340"/>
                  </a:lnTo>
                  <a:lnTo>
                    <a:pt x="407" y="368"/>
                  </a:lnTo>
                  <a:lnTo>
                    <a:pt x="422" y="396"/>
                  </a:lnTo>
                  <a:lnTo>
                    <a:pt x="422" y="396"/>
                  </a:lnTo>
                  <a:lnTo>
                    <a:pt x="450" y="462"/>
                  </a:lnTo>
                  <a:lnTo>
                    <a:pt x="481" y="536"/>
                  </a:lnTo>
                  <a:lnTo>
                    <a:pt x="513" y="617"/>
                  </a:lnTo>
                  <a:lnTo>
                    <a:pt x="545" y="703"/>
                  </a:lnTo>
                  <a:lnTo>
                    <a:pt x="579" y="794"/>
                  </a:lnTo>
                  <a:lnTo>
                    <a:pt x="612" y="888"/>
                  </a:lnTo>
                  <a:lnTo>
                    <a:pt x="675" y="1074"/>
                  </a:lnTo>
                  <a:lnTo>
                    <a:pt x="731" y="1249"/>
                  </a:lnTo>
                  <a:lnTo>
                    <a:pt x="777" y="1398"/>
                  </a:lnTo>
                  <a:lnTo>
                    <a:pt x="794" y="1459"/>
                  </a:lnTo>
                  <a:lnTo>
                    <a:pt x="807" y="1507"/>
                  </a:lnTo>
                  <a:lnTo>
                    <a:pt x="815" y="1544"/>
                  </a:lnTo>
                  <a:lnTo>
                    <a:pt x="817" y="1557"/>
                  </a:lnTo>
                  <a:lnTo>
                    <a:pt x="818" y="1566"/>
                  </a:lnTo>
                  <a:lnTo>
                    <a:pt x="818" y="1566"/>
                  </a:lnTo>
                  <a:lnTo>
                    <a:pt x="818" y="1635"/>
                  </a:lnTo>
                  <a:lnTo>
                    <a:pt x="818" y="1635"/>
                  </a:lnTo>
                  <a:lnTo>
                    <a:pt x="784" y="1622"/>
                  </a:lnTo>
                  <a:lnTo>
                    <a:pt x="748" y="1611"/>
                  </a:lnTo>
                  <a:lnTo>
                    <a:pt x="706" y="1600"/>
                  </a:lnTo>
                  <a:lnTo>
                    <a:pt x="706" y="160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2" name="Freeform 139">
              <a:extLst>
                <a:ext uri="{FF2B5EF4-FFF2-40B4-BE49-F238E27FC236}">
                  <a16:creationId xmlns:a16="http://schemas.microsoft.com/office/drawing/2014/main" id="{1A126F50-D36B-857C-2D92-2F77A6494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0" y="2068513"/>
              <a:ext cx="1192213" cy="708025"/>
            </a:xfrm>
            <a:custGeom>
              <a:avLst/>
              <a:gdLst>
                <a:gd name="T0" fmla="*/ 1604 w 2252"/>
                <a:gd name="T1" fmla="*/ 296 h 1338"/>
                <a:gd name="T2" fmla="*/ 1695 w 2252"/>
                <a:gd name="T3" fmla="*/ 246 h 1338"/>
                <a:gd name="T4" fmla="*/ 2043 w 2252"/>
                <a:gd name="T5" fmla="*/ 105 h 1338"/>
                <a:gd name="T6" fmla="*/ 2124 w 2252"/>
                <a:gd name="T7" fmla="*/ 91 h 1338"/>
                <a:gd name="T8" fmla="*/ 2218 w 2252"/>
                <a:gd name="T9" fmla="*/ 158 h 1338"/>
                <a:gd name="T10" fmla="*/ 2245 w 2252"/>
                <a:gd name="T11" fmla="*/ 433 h 1338"/>
                <a:gd name="T12" fmla="*/ 2251 w 2252"/>
                <a:gd name="T13" fmla="*/ 1003 h 1338"/>
                <a:gd name="T14" fmla="*/ 2228 w 2252"/>
                <a:gd name="T15" fmla="*/ 1136 h 1338"/>
                <a:gd name="T16" fmla="*/ 2178 w 2252"/>
                <a:gd name="T17" fmla="*/ 1227 h 1338"/>
                <a:gd name="T18" fmla="*/ 2107 w 2252"/>
                <a:gd name="T19" fmla="*/ 1286 h 1338"/>
                <a:gd name="T20" fmla="*/ 2003 w 2252"/>
                <a:gd name="T21" fmla="*/ 1321 h 1338"/>
                <a:gd name="T22" fmla="*/ 1816 w 2252"/>
                <a:gd name="T23" fmla="*/ 1337 h 1338"/>
                <a:gd name="T24" fmla="*/ 1675 w 2252"/>
                <a:gd name="T25" fmla="*/ 1314 h 1338"/>
                <a:gd name="T26" fmla="*/ 1522 w 2252"/>
                <a:gd name="T27" fmla="*/ 1254 h 1338"/>
                <a:gd name="T28" fmla="*/ 1297 w 2252"/>
                <a:gd name="T29" fmla="*/ 1135 h 1338"/>
                <a:gd name="T30" fmla="*/ 1132 w 2252"/>
                <a:gd name="T31" fmla="*/ 1030 h 1338"/>
                <a:gd name="T32" fmla="*/ 982 w 2252"/>
                <a:gd name="T33" fmla="*/ 948 h 1338"/>
                <a:gd name="T34" fmla="*/ 859 w 2252"/>
                <a:gd name="T35" fmla="*/ 913 h 1338"/>
                <a:gd name="T36" fmla="*/ 700 w 2252"/>
                <a:gd name="T37" fmla="*/ 895 h 1338"/>
                <a:gd name="T38" fmla="*/ 548 w 2252"/>
                <a:gd name="T39" fmla="*/ 888 h 1338"/>
                <a:gd name="T40" fmla="*/ 429 w 2252"/>
                <a:gd name="T41" fmla="*/ 854 h 1338"/>
                <a:gd name="T42" fmla="*/ 268 w 2252"/>
                <a:gd name="T43" fmla="*/ 747 h 1338"/>
                <a:gd name="T44" fmla="*/ 175 w 2252"/>
                <a:gd name="T45" fmla="*/ 672 h 1338"/>
                <a:gd name="T46" fmla="*/ 133 w 2252"/>
                <a:gd name="T47" fmla="*/ 609 h 1338"/>
                <a:gd name="T48" fmla="*/ 118 w 2252"/>
                <a:gd name="T49" fmla="*/ 530 h 1338"/>
                <a:gd name="T50" fmla="*/ 94 w 2252"/>
                <a:gd name="T51" fmla="*/ 470 h 1338"/>
                <a:gd name="T52" fmla="*/ 67 w 2252"/>
                <a:gd name="T53" fmla="*/ 408 h 1338"/>
                <a:gd name="T54" fmla="*/ 89 w 2252"/>
                <a:gd name="T55" fmla="*/ 384 h 1338"/>
                <a:gd name="T56" fmla="*/ 31 w 2252"/>
                <a:gd name="T57" fmla="*/ 324 h 1338"/>
                <a:gd name="T58" fmla="*/ 4 w 2252"/>
                <a:gd name="T59" fmla="*/ 274 h 1338"/>
                <a:gd name="T60" fmla="*/ 4 w 2252"/>
                <a:gd name="T61" fmla="*/ 232 h 1338"/>
                <a:gd name="T62" fmla="*/ 41 w 2252"/>
                <a:gd name="T63" fmla="*/ 219 h 1338"/>
                <a:gd name="T64" fmla="*/ 75 w 2252"/>
                <a:gd name="T65" fmla="*/ 209 h 1338"/>
                <a:gd name="T66" fmla="*/ 106 w 2252"/>
                <a:gd name="T67" fmla="*/ 165 h 1338"/>
                <a:gd name="T68" fmla="*/ 162 w 2252"/>
                <a:gd name="T69" fmla="*/ 146 h 1338"/>
                <a:gd name="T70" fmla="*/ 231 w 2252"/>
                <a:gd name="T71" fmla="*/ 168 h 1338"/>
                <a:gd name="T72" fmla="*/ 319 w 2252"/>
                <a:gd name="T73" fmla="*/ 227 h 1338"/>
                <a:gd name="T74" fmla="*/ 524 w 2252"/>
                <a:gd name="T75" fmla="*/ 361 h 1338"/>
                <a:gd name="T76" fmla="*/ 621 w 2252"/>
                <a:gd name="T77" fmla="*/ 405 h 1338"/>
                <a:gd name="T78" fmla="*/ 700 w 2252"/>
                <a:gd name="T79" fmla="*/ 416 h 1338"/>
                <a:gd name="T80" fmla="*/ 754 w 2252"/>
                <a:gd name="T81" fmla="*/ 389 h 1338"/>
                <a:gd name="T82" fmla="*/ 773 w 2252"/>
                <a:gd name="T83" fmla="*/ 335 h 1338"/>
                <a:gd name="T84" fmla="*/ 753 w 2252"/>
                <a:gd name="T85" fmla="*/ 213 h 1338"/>
                <a:gd name="T86" fmla="*/ 717 w 2252"/>
                <a:gd name="T87" fmla="*/ 104 h 1338"/>
                <a:gd name="T88" fmla="*/ 719 w 2252"/>
                <a:gd name="T89" fmla="*/ 33 h 1338"/>
                <a:gd name="T90" fmla="*/ 750 w 2252"/>
                <a:gd name="T91" fmla="*/ 3 h 1338"/>
                <a:gd name="T92" fmla="*/ 786 w 2252"/>
                <a:gd name="T93" fmla="*/ 9 h 1338"/>
                <a:gd name="T94" fmla="*/ 858 w 2252"/>
                <a:gd name="T95" fmla="*/ 97 h 1338"/>
                <a:gd name="T96" fmla="*/ 942 w 2252"/>
                <a:gd name="T97" fmla="*/ 217 h 1338"/>
                <a:gd name="T98" fmla="*/ 1019 w 2252"/>
                <a:gd name="T99" fmla="*/ 347 h 1338"/>
                <a:gd name="T100" fmla="*/ 1084 w 2252"/>
                <a:gd name="T101" fmla="*/ 501 h 1338"/>
                <a:gd name="T102" fmla="*/ 1138 w 2252"/>
                <a:gd name="T103" fmla="*/ 567 h 1338"/>
                <a:gd name="T104" fmla="*/ 1297 w 2252"/>
                <a:gd name="T105" fmla="*/ 5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2" h="1338">
                  <a:moveTo>
                    <a:pt x="1513" y="592"/>
                  </a:moveTo>
                  <a:lnTo>
                    <a:pt x="1539" y="344"/>
                  </a:lnTo>
                  <a:lnTo>
                    <a:pt x="1542" y="344"/>
                  </a:lnTo>
                  <a:lnTo>
                    <a:pt x="1542" y="344"/>
                  </a:lnTo>
                  <a:lnTo>
                    <a:pt x="1604" y="296"/>
                  </a:lnTo>
                  <a:lnTo>
                    <a:pt x="1604" y="296"/>
                  </a:lnTo>
                  <a:lnTo>
                    <a:pt x="1618" y="286"/>
                  </a:lnTo>
                  <a:lnTo>
                    <a:pt x="1640" y="273"/>
                  </a:lnTo>
                  <a:lnTo>
                    <a:pt x="1665" y="260"/>
                  </a:lnTo>
                  <a:lnTo>
                    <a:pt x="1695" y="246"/>
                  </a:lnTo>
                  <a:lnTo>
                    <a:pt x="1763" y="215"/>
                  </a:lnTo>
                  <a:lnTo>
                    <a:pt x="1838" y="183"/>
                  </a:lnTo>
                  <a:lnTo>
                    <a:pt x="1915" y="152"/>
                  </a:lnTo>
                  <a:lnTo>
                    <a:pt x="1985" y="126"/>
                  </a:lnTo>
                  <a:lnTo>
                    <a:pt x="2043" y="105"/>
                  </a:lnTo>
                  <a:lnTo>
                    <a:pt x="2081" y="94"/>
                  </a:lnTo>
                  <a:lnTo>
                    <a:pt x="2081" y="94"/>
                  </a:lnTo>
                  <a:lnTo>
                    <a:pt x="2094" y="91"/>
                  </a:lnTo>
                  <a:lnTo>
                    <a:pt x="2108" y="91"/>
                  </a:lnTo>
                  <a:lnTo>
                    <a:pt x="2124" y="91"/>
                  </a:lnTo>
                  <a:lnTo>
                    <a:pt x="2141" y="91"/>
                  </a:lnTo>
                  <a:lnTo>
                    <a:pt x="2175" y="97"/>
                  </a:lnTo>
                  <a:lnTo>
                    <a:pt x="2211" y="104"/>
                  </a:lnTo>
                  <a:lnTo>
                    <a:pt x="2211" y="104"/>
                  </a:lnTo>
                  <a:lnTo>
                    <a:pt x="2218" y="158"/>
                  </a:lnTo>
                  <a:lnTo>
                    <a:pt x="2234" y="261"/>
                  </a:lnTo>
                  <a:lnTo>
                    <a:pt x="2234" y="261"/>
                  </a:lnTo>
                  <a:lnTo>
                    <a:pt x="2238" y="304"/>
                  </a:lnTo>
                  <a:lnTo>
                    <a:pt x="2242" y="362"/>
                  </a:lnTo>
                  <a:lnTo>
                    <a:pt x="2245" y="433"/>
                  </a:lnTo>
                  <a:lnTo>
                    <a:pt x="2248" y="517"/>
                  </a:lnTo>
                  <a:lnTo>
                    <a:pt x="2251" y="723"/>
                  </a:lnTo>
                  <a:lnTo>
                    <a:pt x="2252" y="970"/>
                  </a:lnTo>
                  <a:lnTo>
                    <a:pt x="2252" y="970"/>
                  </a:lnTo>
                  <a:lnTo>
                    <a:pt x="2251" y="1003"/>
                  </a:lnTo>
                  <a:lnTo>
                    <a:pt x="2249" y="1033"/>
                  </a:lnTo>
                  <a:lnTo>
                    <a:pt x="2246" y="1061"/>
                  </a:lnTo>
                  <a:lnTo>
                    <a:pt x="2241" y="1088"/>
                  </a:lnTo>
                  <a:lnTo>
                    <a:pt x="2235" y="1114"/>
                  </a:lnTo>
                  <a:lnTo>
                    <a:pt x="2228" y="1136"/>
                  </a:lnTo>
                  <a:lnTo>
                    <a:pt x="2221" y="1158"/>
                  </a:lnTo>
                  <a:lnTo>
                    <a:pt x="2211" y="1178"/>
                  </a:lnTo>
                  <a:lnTo>
                    <a:pt x="2201" y="1196"/>
                  </a:lnTo>
                  <a:lnTo>
                    <a:pt x="2189" y="1212"/>
                  </a:lnTo>
                  <a:lnTo>
                    <a:pt x="2178" y="1227"/>
                  </a:lnTo>
                  <a:lnTo>
                    <a:pt x="2165" y="1242"/>
                  </a:lnTo>
                  <a:lnTo>
                    <a:pt x="2151" y="1254"/>
                  </a:lnTo>
                  <a:lnTo>
                    <a:pt x="2137" y="1266"/>
                  </a:lnTo>
                  <a:lnTo>
                    <a:pt x="2123" y="1276"/>
                  </a:lnTo>
                  <a:lnTo>
                    <a:pt x="2107" y="1286"/>
                  </a:lnTo>
                  <a:lnTo>
                    <a:pt x="2090" y="1293"/>
                  </a:lnTo>
                  <a:lnTo>
                    <a:pt x="2073" y="1300"/>
                  </a:lnTo>
                  <a:lnTo>
                    <a:pt x="2056" y="1307"/>
                  </a:lnTo>
                  <a:lnTo>
                    <a:pt x="2039" y="1313"/>
                  </a:lnTo>
                  <a:lnTo>
                    <a:pt x="2003" y="1321"/>
                  </a:lnTo>
                  <a:lnTo>
                    <a:pt x="1966" y="1327"/>
                  </a:lnTo>
                  <a:lnTo>
                    <a:pt x="1928" y="1331"/>
                  </a:lnTo>
                  <a:lnTo>
                    <a:pt x="1890" y="1334"/>
                  </a:lnTo>
                  <a:lnTo>
                    <a:pt x="1816" y="1337"/>
                  </a:lnTo>
                  <a:lnTo>
                    <a:pt x="1816" y="1337"/>
                  </a:lnTo>
                  <a:lnTo>
                    <a:pt x="1800" y="1338"/>
                  </a:lnTo>
                  <a:lnTo>
                    <a:pt x="1783" y="1337"/>
                  </a:lnTo>
                  <a:lnTo>
                    <a:pt x="1749" y="1333"/>
                  </a:lnTo>
                  <a:lnTo>
                    <a:pt x="1712" y="1325"/>
                  </a:lnTo>
                  <a:lnTo>
                    <a:pt x="1675" y="1314"/>
                  </a:lnTo>
                  <a:lnTo>
                    <a:pt x="1637" y="1303"/>
                  </a:lnTo>
                  <a:lnTo>
                    <a:pt x="1598" y="1287"/>
                  </a:lnTo>
                  <a:lnTo>
                    <a:pt x="1559" y="1271"/>
                  </a:lnTo>
                  <a:lnTo>
                    <a:pt x="1522" y="1254"/>
                  </a:lnTo>
                  <a:lnTo>
                    <a:pt x="1522" y="1254"/>
                  </a:lnTo>
                  <a:lnTo>
                    <a:pt x="1473" y="1232"/>
                  </a:lnTo>
                  <a:lnTo>
                    <a:pt x="1428" y="1209"/>
                  </a:lnTo>
                  <a:lnTo>
                    <a:pt x="1387" y="1186"/>
                  </a:lnTo>
                  <a:lnTo>
                    <a:pt x="1350" y="1166"/>
                  </a:lnTo>
                  <a:lnTo>
                    <a:pt x="1297" y="1135"/>
                  </a:lnTo>
                  <a:lnTo>
                    <a:pt x="1277" y="1122"/>
                  </a:lnTo>
                  <a:lnTo>
                    <a:pt x="1277" y="1122"/>
                  </a:lnTo>
                  <a:lnTo>
                    <a:pt x="1242" y="1101"/>
                  </a:lnTo>
                  <a:lnTo>
                    <a:pt x="1206" y="1078"/>
                  </a:lnTo>
                  <a:lnTo>
                    <a:pt x="1132" y="1030"/>
                  </a:lnTo>
                  <a:lnTo>
                    <a:pt x="1095" y="1006"/>
                  </a:lnTo>
                  <a:lnTo>
                    <a:pt x="1057" y="983"/>
                  </a:lnTo>
                  <a:lnTo>
                    <a:pt x="1019" y="963"/>
                  </a:lnTo>
                  <a:lnTo>
                    <a:pt x="1000" y="955"/>
                  </a:lnTo>
                  <a:lnTo>
                    <a:pt x="982" y="948"/>
                  </a:lnTo>
                  <a:lnTo>
                    <a:pt x="982" y="948"/>
                  </a:lnTo>
                  <a:lnTo>
                    <a:pt x="950" y="936"/>
                  </a:lnTo>
                  <a:lnTo>
                    <a:pt x="919" y="926"/>
                  </a:lnTo>
                  <a:lnTo>
                    <a:pt x="889" y="919"/>
                  </a:lnTo>
                  <a:lnTo>
                    <a:pt x="859" y="913"/>
                  </a:lnTo>
                  <a:lnTo>
                    <a:pt x="830" y="908"/>
                  </a:lnTo>
                  <a:lnTo>
                    <a:pt x="798" y="905"/>
                  </a:lnTo>
                  <a:lnTo>
                    <a:pt x="732" y="898"/>
                  </a:lnTo>
                  <a:lnTo>
                    <a:pt x="732" y="898"/>
                  </a:lnTo>
                  <a:lnTo>
                    <a:pt x="700" y="895"/>
                  </a:lnTo>
                  <a:lnTo>
                    <a:pt x="700" y="895"/>
                  </a:lnTo>
                  <a:lnTo>
                    <a:pt x="639" y="894"/>
                  </a:lnTo>
                  <a:lnTo>
                    <a:pt x="608" y="892"/>
                  </a:lnTo>
                  <a:lnTo>
                    <a:pt x="578" y="891"/>
                  </a:lnTo>
                  <a:lnTo>
                    <a:pt x="548" y="888"/>
                  </a:lnTo>
                  <a:lnTo>
                    <a:pt x="518" y="884"/>
                  </a:lnTo>
                  <a:lnTo>
                    <a:pt x="489" y="877"/>
                  </a:lnTo>
                  <a:lnTo>
                    <a:pt x="459" y="867"/>
                  </a:lnTo>
                  <a:lnTo>
                    <a:pt x="459" y="867"/>
                  </a:lnTo>
                  <a:lnTo>
                    <a:pt x="429" y="854"/>
                  </a:lnTo>
                  <a:lnTo>
                    <a:pt x="400" y="840"/>
                  </a:lnTo>
                  <a:lnTo>
                    <a:pt x="373" y="823"/>
                  </a:lnTo>
                  <a:lnTo>
                    <a:pt x="346" y="804"/>
                  </a:lnTo>
                  <a:lnTo>
                    <a:pt x="294" y="767"/>
                  </a:lnTo>
                  <a:lnTo>
                    <a:pt x="268" y="747"/>
                  </a:lnTo>
                  <a:lnTo>
                    <a:pt x="243" y="730"/>
                  </a:lnTo>
                  <a:lnTo>
                    <a:pt x="243" y="730"/>
                  </a:lnTo>
                  <a:lnTo>
                    <a:pt x="211" y="707"/>
                  </a:lnTo>
                  <a:lnTo>
                    <a:pt x="186" y="683"/>
                  </a:lnTo>
                  <a:lnTo>
                    <a:pt x="175" y="672"/>
                  </a:lnTo>
                  <a:lnTo>
                    <a:pt x="165" y="661"/>
                  </a:lnTo>
                  <a:lnTo>
                    <a:pt x="155" y="648"/>
                  </a:lnTo>
                  <a:lnTo>
                    <a:pt x="148" y="635"/>
                  </a:lnTo>
                  <a:lnTo>
                    <a:pt x="140" y="622"/>
                  </a:lnTo>
                  <a:lnTo>
                    <a:pt x="133" y="609"/>
                  </a:lnTo>
                  <a:lnTo>
                    <a:pt x="129" y="595"/>
                  </a:lnTo>
                  <a:lnTo>
                    <a:pt x="125" y="580"/>
                  </a:lnTo>
                  <a:lnTo>
                    <a:pt x="122" y="564"/>
                  </a:lnTo>
                  <a:lnTo>
                    <a:pt x="119" y="547"/>
                  </a:lnTo>
                  <a:lnTo>
                    <a:pt x="118" y="530"/>
                  </a:lnTo>
                  <a:lnTo>
                    <a:pt x="118" y="511"/>
                  </a:lnTo>
                  <a:lnTo>
                    <a:pt x="123" y="509"/>
                  </a:lnTo>
                  <a:lnTo>
                    <a:pt x="123" y="509"/>
                  </a:lnTo>
                  <a:lnTo>
                    <a:pt x="108" y="490"/>
                  </a:lnTo>
                  <a:lnTo>
                    <a:pt x="94" y="470"/>
                  </a:lnTo>
                  <a:lnTo>
                    <a:pt x="81" y="450"/>
                  </a:lnTo>
                  <a:lnTo>
                    <a:pt x="72" y="432"/>
                  </a:lnTo>
                  <a:lnTo>
                    <a:pt x="68" y="423"/>
                  </a:lnTo>
                  <a:lnTo>
                    <a:pt x="67" y="415"/>
                  </a:lnTo>
                  <a:lnTo>
                    <a:pt x="67" y="408"/>
                  </a:lnTo>
                  <a:lnTo>
                    <a:pt x="68" y="401"/>
                  </a:lnTo>
                  <a:lnTo>
                    <a:pt x="69" y="395"/>
                  </a:lnTo>
                  <a:lnTo>
                    <a:pt x="75" y="391"/>
                  </a:lnTo>
                  <a:lnTo>
                    <a:pt x="81" y="386"/>
                  </a:lnTo>
                  <a:lnTo>
                    <a:pt x="89" y="384"/>
                  </a:lnTo>
                  <a:lnTo>
                    <a:pt x="91" y="382"/>
                  </a:lnTo>
                  <a:lnTo>
                    <a:pt x="91" y="382"/>
                  </a:lnTo>
                  <a:lnTo>
                    <a:pt x="65" y="359"/>
                  </a:lnTo>
                  <a:lnTo>
                    <a:pt x="41" y="335"/>
                  </a:lnTo>
                  <a:lnTo>
                    <a:pt x="31" y="324"/>
                  </a:lnTo>
                  <a:lnTo>
                    <a:pt x="22" y="311"/>
                  </a:lnTo>
                  <a:lnTo>
                    <a:pt x="15" y="300"/>
                  </a:lnTo>
                  <a:lnTo>
                    <a:pt x="10" y="287"/>
                  </a:lnTo>
                  <a:lnTo>
                    <a:pt x="10" y="287"/>
                  </a:lnTo>
                  <a:lnTo>
                    <a:pt x="4" y="274"/>
                  </a:lnTo>
                  <a:lnTo>
                    <a:pt x="1" y="263"/>
                  </a:lnTo>
                  <a:lnTo>
                    <a:pt x="0" y="253"/>
                  </a:lnTo>
                  <a:lnTo>
                    <a:pt x="0" y="244"/>
                  </a:lnTo>
                  <a:lnTo>
                    <a:pt x="1" y="237"/>
                  </a:lnTo>
                  <a:lnTo>
                    <a:pt x="4" y="232"/>
                  </a:lnTo>
                  <a:lnTo>
                    <a:pt x="7" y="227"/>
                  </a:lnTo>
                  <a:lnTo>
                    <a:pt x="13" y="223"/>
                  </a:lnTo>
                  <a:lnTo>
                    <a:pt x="18" y="222"/>
                  </a:lnTo>
                  <a:lnTo>
                    <a:pt x="25" y="219"/>
                  </a:lnTo>
                  <a:lnTo>
                    <a:pt x="41" y="219"/>
                  </a:lnTo>
                  <a:lnTo>
                    <a:pt x="58" y="222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5" y="217"/>
                  </a:lnTo>
                  <a:lnTo>
                    <a:pt x="75" y="209"/>
                  </a:lnTo>
                  <a:lnTo>
                    <a:pt x="78" y="200"/>
                  </a:lnTo>
                  <a:lnTo>
                    <a:pt x="82" y="193"/>
                  </a:lnTo>
                  <a:lnTo>
                    <a:pt x="86" y="185"/>
                  </a:lnTo>
                  <a:lnTo>
                    <a:pt x="92" y="178"/>
                  </a:lnTo>
                  <a:lnTo>
                    <a:pt x="106" y="165"/>
                  </a:lnTo>
                  <a:lnTo>
                    <a:pt x="106" y="165"/>
                  </a:lnTo>
                  <a:lnTo>
                    <a:pt x="119" y="156"/>
                  </a:lnTo>
                  <a:lnTo>
                    <a:pt x="133" y="151"/>
                  </a:lnTo>
                  <a:lnTo>
                    <a:pt x="148" y="148"/>
                  </a:lnTo>
                  <a:lnTo>
                    <a:pt x="162" y="146"/>
                  </a:lnTo>
                  <a:lnTo>
                    <a:pt x="176" y="148"/>
                  </a:lnTo>
                  <a:lnTo>
                    <a:pt x="190" y="151"/>
                  </a:lnTo>
                  <a:lnTo>
                    <a:pt x="204" y="155"/>
                  </a:lnTo>
                  <a:lnTo>
                    <a:pt x="219" y="161"/>
                  </a:lnTo>
                  <a:lnTo>
                    <a:pt x="231" y="168"/>
                  </a:lnTo>
                  <a:lnTo>
                    <a:pt x="246" y="175"/>
                  </a:lnTo>
                  <a:lnTo>
                    <a:pt x="273" y="192"/>
                  </a:lnTo>
                  <a:lnTo>
                    <a:pt x="297" y="210"/>
                  </a:lnTo>
                  <a:lnTo>
                    <a:pt x="319" y="227"/>
                  </a:lnTo>
                  <a:lnTo>
                    <a:pt x="319" y="227"/>
                  </a:lnTo>
                  <a:lnTo>
                    <a:pt x="369" y="263"/>
                  </a:lnTo>
                  <a:lnTo>
                    <a:pt x="419" y="297"/>
                  </a:lnTo>
                  <a:lnTo>
                    <a:pt x="471" y="331"/>
                  </a:lnTo>
                  <a:lnTo>
                    <a:pt x="497" y="347"/>
                  </a:lnTo>
                  <a:lnTo>
                    <a:pt x="524" y="361"/>
                  </a:lnTo>
                  <a:lnTo>
                    <a:pt x="524" y="361"/>
                  </a:lnTo>
                  <a:lnTo>
                    <a:pt x="547" y="374"/>
                  </a:lnTo>
                  <a:lnTo>
                    <a:pt x="574" y="388"/>
                  </a:lnTo>
                  <a:lnTo>
                    <a:pt x="605" y="401"/>
                  </a:lnTo>
                  <a:lnTo>
                    <a:pt x="621" y="405"/>
                  </a:lnTo>
                  <a:lnTo>
                    <a:pt x="636" y="411"/>
                  </a:lnTo>
                  <a:lnTo>
                    <a:pt x="653" y="413"/>
                  </a:lnTo>
                  <a:lnTo>
                    <a:pt x="669" y="416"/>
                  </a:lnTo>
                  <a:lnTo>
                    <a:pt x="685" y="416"/>
                  </a:lnTo>
                  <a:lnTo>
                    <a:pt x="700" y="416"/>
                  </a:lnTo>
                  <a:lnTo>
                    <a:pt x="716" y="412"/>
                  </a:lnTo>
                  <a:lnTo>
                    <a:pt x="729" y="408"/>
                  </a:lnTo>
                  <a:lnTo>
                    <a:pt x="743" y="399"/>
                  </a:lnTo>
                  <a:lnTo>
                    <a:pt x="754" y="389"/>
                  </a:lnTo>
                  <a:lnTo>
                    <a:pt x="754" y="389"/>
                  </a:lnTo>
                  <a:lnTo>
                    <a:pt x="761" y="381"/>
                  </a:lnTo>
                  <a:lnTo>
                    <a:pt x="766" y="371"/>
                  </a:lnTo>
                  <a:lnTo>
                    <a:pt x="770" y="359"/>
                  </a:lnTo>
                  <a:lnTo>
                    <a:pt x="771" y="348"/>
                  </a:lnTo>
                  <a:lnTo>
                    <a:pt x="773" y="335"/>
                  </a:lnTo>
                  <a:lnTo>
                    <a:pt x="773" y="321"/>
                  </a:lnTo>
                  <a:lnTo>
                    <a:pt x="771" y="293"/>
                  </a:lnTo>
                  <a:lnTo>
                    <a:pt x="766" y="266"/>
                  </a:lnTo>
                  <a:lnTo>
                    <a:pt x="760" y="239"/>
                  </a:lnTo>
                  <a:lnTo>
                    <a:pt x="753" y="213"/>
                  </a:lnTo>
                  <a:lnTo>
                    <a:pt x="746" y="193"/>
                  </a:lnTo>
                  <a:lnTo>
                    <a:pt x="746" y="193"/>
                  </a:lnTo>
                  <a:lnTo>
                    <a:pt x="730" y="148"/>
                  </a:lnTo>
                  <a:lnTo>
                    <a:pt x="722" y="118"/>
                  </a:lnTo>
                  <a:lnTo>
                    <a:pt x="717" y="104"/>
                  </a:lnTo>
                  <a:lnTo>
                    <a:pt x="714" y="88"/>
                  </a:lnTo>
                  <a:lnTo>
                    <a:pt x="713" y="72"/>
                  </a:lnTo>
                  <a:lnTo>
                    <a:pt x="713" y="58"/>
                  </a:lnTo>
                  <a:lnTo>
                    <a:pt x="714" y="45"/>
                  </a:lnTo>
                  <a:lnTo>
                    <a:pt x="719" y="33"/>
                  </a:lnTo>
                  <a:lnTo>
                    <a:pt x="724" y="21"/>
                  </a:lnTo>
                  <a:lnTo>
                    <a:pt x="733" y="13"/>
                  </a:lnTo>
                  <a:lnTo>
                    <a:pt x="737" y="9"/>
                  </a:lnTo>
                  <a:lnTo>
                    <a:pt x="743" y="6"/>
                  </a:lnTo>
                  <a:lnTo>
                    <a:pt x="750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66" y="0"/>
                  </a:lnTo>
                  <a:lnTo>
                    <a:pt x="776" y="3"/>
                  </a:lnTo>
                  <a:lnTo>
                    <a:pt x="786" y="9"/>
                  </a:lnTo>
                  <a:lnTo>
                    <a:pt x="797" y="17"/>
                  </a:lnTo>
                  <a:lnTo>
                    <a:pt x="807" y="27"/>
                  </a:lnTo>
                  <a:lnTo>
                    <a:pt x="817" y="40"/>
                  </a:lnTo>
                  <a:lnTo>
                    <a:pt x="838" y="67"/>
                  </a:lnTo>
                  <a:lnTo>
                    <a:pt x="858" y="97"/>
                  </a:lnTo>
                  <a:lnTo>
                    <a:pt x="876" y="125"/>
                  </a:lnTo>
                  <a:lnTo>
                    <a:pt x="892" y="149"/>
                  </a:lnTo>
                  <a:lnTo>
                    <a:pt x="905" y="168"/>
                  </a:lnTo>
                  <a:lnTo>
                    <a:pt x="905" y="168"/>
                  </a:lnTo>
                  <a:lnTo>
                    <a:pt x="942" y="217"/>
                  </a:lnTo>
                  <a:lnTo>
                    <a:pt x="959" y="243"/>
                  </a:lnTo>
                  <a:lnTo>
                    <a:pt x="976" y="267"/>
                  </a:lnTo>
                  <a:lnTo>
                    <a:pt x="992" y="293"/>
                  </a:lnTo>
                  <a:lnTo>
                    <a:pt x="1006" y="318"/>
                  </a:lnTo>
                  <a:lnTo>
                    <a:pt x="1019" y="347"/>
                  </a:lnTo>
                  <a:lnTo>
                    <a:pt x="1030" y="375"/>
                  </a:lnTo>
                  <a:lnTo>
                    <a:pt x="1030" y="375"/>
                  </a:lnTo>
                  <a:lnTo>
                    <a:pt x="1053" y="438"/>
                  </a:lnTo>
                  <a:lnTo>
                    <a:pt x="1067" y="470"/>
                  </a:lnTo>
                  <a:lnTo>
                    <a:pt x="1084" y="501"/>
                  </a:lnTo>
                  <a:lnTo>
                    <a:pt x="1092" y="516"/>
                  </a:lnTo>
                  <a:lnTo>
                    <a:pt x="1102" y="530"/>
                  </a:lnTo>
                  <a:lnTo>
                    <a:pt x="1114" y="544"/>
                  </a:lnTo>
                  <a:lnTo>
                    <a:pt x="1125" y="555"/>
                  </a:lnTo>
                  <a:lnTo>
                    <a:pt x="1138" y="567"/>
                  </a:lnTo>
                  <a:lnTo>
                    <a:pt x="1151" y="577"/>
                  </a:lnTo>
                  <a:lnTo>
                    <a:pt x="1165" y="585"/>
                  </a:lnTo>
                  <a:lnTo>
                    <a:pt x="1181" y="591"/>
                  </a:lnTo>
                  <a:lnTo>
                    <a:pt x="1181" y="591"/>
                  </a:lnTo>
                  <a:lnTo>
                    <a:pt x="1297" y="592"/>
                  </a:lnTo>
                  <a:lnTo>
                    <a:pt x="1405" y="594"/>
                  </a:lnTo>
                  <a:lnTo>
                    <a:pt x="1513" y="59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3" name="Freeform 140">
              <a:extLst>
                <a:ext uri="{FF2B5EF4-FFF2-40B4-BE49-F238E27FC236}">
                  <a16:creationId xmlns:a16="http://schemas.microsoft.com/office/drawing/2014/main" id="{6DD78E2D-3D13-6935-E148-DD0DEEB52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9000" y="2068513"/>
              <a:ext cx="1192213" cy="708025"/>
            </a:xfrm>
            <a:custGeom>
              <a:avLst/>
              <a:gdLst>
                <a:gd name="T0" fmla="*/ 1604 w 2252"/>
                <a:gd name="T1" fmla="*/ 296 h 1338"/>
                <a:gd name="T2" fmla="*/ 1695 w 2252"/>
                <a:gd name="T3" fmla="*/ 246 h 1338"/>
                <a:gd name="T4" fmla="*/ 2043 w 2252"/>
                <a:gd name="T5" fmla="*/ 105 h 1338"/>
                <a:gd name="T6" fmla="*/ 2124 w 2252"/>
                <a:gd name="T7" fmla="*/ 91 h 1338"/>
                <a:gd name="T8" fmla="*/ 2218 w 2252"/>
                <a:gd name="T9" fmla="*/ 158 h 1338"/>
                <a:gd name="T10" fmla="*/ 2245 w 2252"/>
                <a:gd name="T11" fmla="*/ 433 h 1338"/>
                <a:gd name="T12" fmla="*/ 2251 w 2252"/>
                <a:gd name="T13" fmla="*/ 1003 h 1338"/>
                <a:gd name="T14" fmla="*/ 2228 w 2252"/>
                <a:gd name="T15" fmla="*/ 1136 h 1338"/>
                <a:gd name="T16" fmla="*/ 2178 w 2252"/>
                <a:gd name="T17" fmla="*/ 1227 h 1338"/>
                <a:gd name="T18" fmla="*/ 2107 w 2252"/>
                <a:gd name="T19" fmla="*/ 1286 h 1338"/>
                <a:gd name="T20" fmla="*/ 2003 w 2252"/>
                <a:gd name="T21" fmla="*/ 1321 h 1338"/>
                <a:gd name="T22" fmla="*/ 1816 w 2252"/>
                <a:gd name="T23" fmla="*/ 1337 h 1338"/>
                <a:gd name="T24" fmla="*/ 1675 w 2252"/>
                <a:gd name="T25" fmla="*/ 1314 h 1338"/>
                <a:gd name="T26" fmla="*/ 1522 w 2252"/>
                <a:gd name="T27" fmla="*/ 1254 h 1338"/>
                <a:gd name="T28" fmla="*/ 1297 w 2252"/>
                <a:gd name="T29" fmla="*/ 1135 h 1338"/>
                <a:gd name="T30" fmla="*/ 1132 w 2252"/>
                <a:gd name="T31" fmla="*/ 1030 h 1338"/>
                <a:gd name="T32" fmla="*/ 982 w 2252"/>
                <a:gd name="T33" fmla="*/ 948 h 1338"/>
                <a:gd name="T34" fmla="*/ 859 w 2252"/>
                <a:gd name="T35" fmla="*/ 913 h 1338"/>
                <a:gd name="T36" fmla="*/ 700 w 2252"/>
                <a:gd name="T37" fmla="*/ 895 h 1338"/>
                <a:gd name="T38" fmla="*/ 548 w 2252"/>
                <a:gd name="T39" fmla="*/ 888 h 1338"/>
                <a:gd name="T40" fmla="*/ 429 w 2252"/>
                <a:gd name="T41" fmla="*/ 854 h 1338"/>
                <a:gd name="T42" fmla="*/ 268 w 2252"/>
                <a:gd name="T43" fmla="*/ 747 h 1338"/>
                <a:gd name="T44" fmla="*/ 175 w 2252"/>
                <a:gd name="T45" fmla="*/ 672 h 1338"/>
                <a:gd name="T46" fmla="*/ 133 w 2252"/>
                <a:gd name="T47" fmla="*/ 609 h 1338"/>
                <a:gd name="T48" fmla="*/ 118 w 2252"/>
                <a:gd name="T49" fmla="*/ 530 h 1338"/>
                <a:gd name="T50" fmla="*/ 94 w 2252"/>
                <a:gd name="T51" fmla="*/ 470 h 1338"/>
                <a:gd name="T52" fmla="*/ 67 w 2252"/>
                <a:gd name="T53" fmla="*/ 408 h 1338"/>
                <a:gd name="T54" fmla="*/ 89 w 2252"/>
                <a:gd name="T55" fmla="*/ 384 h 1338"/>
                <a:gd name="T56" fmla="*/ 31 w 2252"/>
                <a:gd name="T57" fmla="*/ 324 h 1338"/>
                <a:gd name="T58" fmla="*/ 4 w 2252"/>
                <a:gd name="T59" fmla="*/ 274 h 1338"/>
                <a:gd name="T60" fmla="*/ 4 w 2252"/>
                <a:gd name="T61" fmla="*/ 232 h 1338"/>
                <a:gd name="T62" fmla="*/ 41 w 2252"/>
                <a:gd name="T63" fmla="*/ 219 h 1338"/>
                <a:gd name="T64" fmla="*/ 75 w 2252"/>
                <a:gd name="T65" fmla="*/ 209 h 1338"/>
                <a:gd name="T66" fmla="*/ 106 w 2252"/>
                <a:gd name="T67" fmla="*/ 165 h 1338"/>
                <a:gd name="T68" fmla="*/ 162 w 2252"/>
                <a:gd name="T69" fmla="*/ 146 h 1338"/>
                <a:gd name="T70" fmla="*/ 231 w 2252"/>
                <a:gd name="T71" fmla="*/ 168 h 1338"/>
                <a:gd name="T72" fmla="*/ 319 w 2252"/>
                <a:gd name="T73" fmla="*/ 227 h 1338"/>
                <a:gd name="T74" fmla="*/ 524 w 2252"/>
                <a:gd name="T75" fmla="*/ 361 h 1338"/>
                <a:gd name="T76" fmla="*/ 621 w 2252"/>
                <a:gd name="T77" fmla="*/ 405 h 1338"/>
                <a:gd name="T78" fmla="*/ 700 w 2252"/>
                <a:gd name="T79" fmla="*/ 416 h 1338"/>
                <a:gd name="T80" fmla="*/ 754 w 2252"/>
                <a:gd name="T81" fmla="*/ 389 h 1338"/>
                <a:gd name="T82" fmla="*/ 773 w 2252"/>
                <a:gd name="T83" fmla="*/ 335 h 1338"/>
                <a:gd name="T84" fmla="*/ 753 w 2252"/>
                <a:gd name="T85" fmla="*/ 213 h 1338"/>
                <a:gd name="T86" fmla="*/ 717 w 2252"/>
                <a:gd name="T87" fmla="*/ 104 h 1338"/>
                <a:gd name="T88" fmla="*/ 719 w 2252"/>
                <a:gd name="T89" fmla="*/ 33 h 1338"/>
                <a:gd name="T90" fmla="*/ 750 w 2252"/>
                <a:gd name="T91" fmla="*/ 3 h 1338"/>
                <a:gd name="T92" fmla="*/ 786 w 2252"/>
                <a:gd name="T93" fmla="*/ 9 h 1338"/>
                <a:gd name="T94" fmla="*/ 858 w 2252"/>
                <a:gd name="T95" fmla="*/ 97 h 1338"/>
                <a:gd name="T96" fmla="*/ 942 w 2252"/>
                <a:gd name="T97" fmla="*/ 217 h 1338"/>
                <a:gd name="T98" fmla="*/ 1019 w 2252"/>
                <a:gd name="T99" fmla="*/ 347 h 1338"/>
                <a:gd name="T100" fmla="*/ 1084 w 2252"/>
                <a:gd name="T101" fmla="*/ 501 h 1338"/>
                <a:gd name="T102" fmla="*/ 1138 w 2252"/>
                <a:gd name="T103" fmla="*/ 567 h 1338"/>
                <a:gd name="T104" fmla="*/ 1297 w 2252"/>
                <a:gd name="T105" fmla="*/ 5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2" h="1338">
                  <a:moveTo>
                    <a:pt x="1513" y="592"/>
                  </a:moveTo>
                  <a:lnTo>
                    <a:pt x="1539" y="344"/>
                  </a:lnTo>
                  <a:lnTo>
                    <a:pt x="1542" y="344"/>
                  </a:lnTo>
                  <a:lnTo>
                    <a:pt x="1542" y="344"/>
                  </a:lnTo>
                  <a:lnTo>
                    <a:pt x="1604" y="296"/>
                  </a:lnTo>
                  <a:lnTo>
                    <a:pt x="1604" y="296"/>
                  </a:lnTo>
                  <a:lnTo>
                    <a:pt x="1618" y="286"/>
                  </a:lnTo>
                  <a:lnTo>
                    <a:pt x="1640" y="273"/>
                  </a:lnTo>
                  <a:lnTo>
                    <a:pt x="1665" y="260"/>
                  </a:lnTo>
                  <a:lnTo>
                    <a:pt x="1695" y="246"/>
                  </a:lnTo>
                  <a:lnTo>
                    <a:pt x="1763" y="215"/>
                  </a:lnTo>
                  <a:lnTo>
                    <a:pt x="1838" y="183"/>
                  </a:lnTo>
                  <a:lnTo>
                    <a:pt x="1915" y="152"/>
                  </a:lnTo>
                  <a:lnTo>
                    <a:pt x="1985" y="126"/>
                  </a:lnTo>
                  <a:lnTo>
                    <a:pt x="2043" y="105"/>
                  </a:lnTo>
                  <a:lnTo>
                    <a:pt x="2081" y="94"/>
                  </a:lnTo>
                  <a:lnTo>
                    <a:pt x="2081" y="94"/>
                  </a:lnTo>
                  <a:lnTo>
                    <a:pt x="2094" y="91"/>
                  </a:lnTo>
                  <a:lnTo>
                    <a:pt x="2108" y="91"/>
                  </a:lnTo>
                  <a:lnTo>
                    <a:pt x="2124" y="91"/>
                  </a:lnTo>
                  <a:lnTo>
                    <a:pt x="2141" y="91"/>
                  </a:lnTo>
                  <a:lnTo>
                    <a:pt x="2175" y="97"/>
                  </a:lnTo>
                  <a:lnTo>
                    <a:pt x="2211" y="104"/>
                  </a:lnTo>
                  <a:lnTo>
                    <a:pt x="2211" y="104"/>
                  </a:lnTo>
                  <a:lnTo>
                    <a:pt x="2218" y="158"/>
                  </a:lnTo>
                  <a:lnTo>
                    <a:pt x="2234" y="261"/>
                  </a:lnTo>
                  <a:lnTo>
                    <a:pt x="2234" y="261"/>
                  </a:lnTo>
                  <a:lnTo>
                    <a:pt x="2238" y="304"/>
                  </a:lnTo>
                  <a:lnTo>
                    <a:pt x="2242" y="362"/>
                  </a:lnTo>
                  <a:lnTo>
                    <a:pt x="2245" y="433"/>
                  </a:lnTo>
                  <a:lnTo>
                    <a:pt x="2248" y="517"/>
                  </a:lnTo>
                  <a:lnTo>
                    <a:pt x="2251" y="723"/>
                  </a:lnTo>
                  <a:lnTo>
                    <a:pt x="2252" y="970"/>
                  </a:lnTo>
                  <a:lnTo>
                    <a:pt x="2252" y="970"/>
                  </a:lnTo>
                  <a:lnTo>
                    <a:pt x="2251" y="1003"/>
                  </a:lnTo>
                  <a:lnTo>
                    <a:pt x="2249" y="1033"/>
                  </a:lnTo>
                  <a:lnTo>
                    <a:pt x="2246" y="1061"/>
                  </a:lnTo>
                  <a:lnTo>
                    <a:pt x="2241" y="1088"/>
                  </a:lnTo>
                  <a:lnTo>
                    <a:pt x="2235" y="1114"/>
                  </a:lnTo>
                  <a:lnTo>
                    <a:pt x="2228" y="1136"/>
                  </a:lnTo>
                  <a:lnTo>
                    <a:pt x="2221" y="1158"/>
                  </a:lnTo>
                  <a:lnTo>
                    <a:pt x="2211" y="1178"/>
                  </a:lnTo>
                  <a:lnTo>
                    <a:pt x="2201" y="1196"/>
                  </a:lnTo>
                  <a:lnTo>
                    <a:pt x="2189" y="1212"/>
                  </a:lnTo>
                  <a:lnTo>
                    <a:pt x="2178" y="1227"/>
                  </a:lnTo>
                  <a:lnTo>
                    <a:pt x="2165" y="1242"/>
                  </a:lnTo>
                  <a:lnTo>
                    <a:pt x="2151" y="1254"/>
                  </a:lnTo>
                  <a:lnTo>
                    <a:pt x="2137" y="1266"/>
                  </a:lnTo>
                  <a:lnTo>
                    <a:pt x="2123" y="1276"/>
                  </a:lnTo>
                  <a:lnTo>
                    <a:pt x="2107" y="1286"/>
                  </a:lnTo>
                  <a:lnTo>
                    <a:pt x="2090" y="1293"/>
                  </a:lnTo>
                  <a:lnTo>
                    <a:pt x="2073" y="1300"/>
                  </a:lnTo>
                  <a:lnTo>
                    <a:pt x="2056" y="1307"/>
                  </a:lnTo>
                  <a:lnTo>
                    <a:pt x="2039" y="1313"/>
                  </a:lnTo>
                  <a:lnTo>
                    <a:pt x="2003" y="1321"/>
                  </a:lnTo>
                  <a:lnTo>
                    <a:pt x="1966" y="1327"/>
                  </a:lnTo>
                  <a:lnTo>
                    <a:pt x="1928" y="1331"/>
                  </a:lnTo>
                  <a:lnTo>
                    <a:pt x="1890" y="1334"/>
                  </a:lnTo>
                  <a:lnTo>
                    <a:pt x="1816" y="1337"/>
                  </a:lnTo>
                  <a:lnTo>
                    <a:pt x="1816" y="1337"/>
                  </a:lnTo>
                  <a:lnTo>
                    <a:pt x="1800" y="1338"/>
                  </a:lnTo>
                  <a:lnTo>
                    <a:pt x="1783" y="1337"/>
                  </a:lnTo>
                  <a:lnTo>
                    <a:pt x="1749" y="1333"/>
                  </a:lnTo>
                  <a:lnTo>
                    <a:pt x="1712" y="1325"/>
                  </a:lnTo>
                  <a:lnTo>
                    <a:pt x="1675" y="1314"/>
                  </a:lnTo>
                  <a:lnTo>
                    <a:pt x="1637" y="1303"/>
                  </a:lnTo>
                  <a:lnTo>
                    <a:pt x="1598" y="1287"/>
                  </a:lnTo>
                  <a:lnTo>
                    <a:pt x="1559" y="1271"/>
                  </a:lnTo>
                  <a:lnTo>
                    <a:pt x="1522" y="1254"/>
                  </a:lnTo>
                  <a:lnTo>
                    <a:pt x="1522" y="1254"/>
                  </a:lnTo>
                  <a:lnTo>
                    <a:pt x="1473" y="1232"/>
                  </a:lnTo>
                  <a:lnTo>
                    <a:pt x="1428" y="1209"/>
                  </a:lnTo>
                  <a:lnTo>
                    <a:pt x="1387" y="1186"/>
                  </a:lnTo>
                  <a:lnTo>
                    <a:pt x="1350" y="1166"/>
                  </a:lnTo>
                  <a:lnTo>
                    <a:pt x="1297" y="1135"/>
                  </a:lnTo>
                  <a:lnTo>
                    <a:pt x="1277" y="1122"/>
                  </a:lnTo>
                  <a:lnTo>
                    <a:pt x="1277" y="1122"/>
                  </a:lnTo>
                  <a:lnTo>
                    <a:pt x="1242" y="1101"/>
                  </a:lnTo>
                  <a:lnTo>
                    <a:pt x="1206" y="1078"/>
                  </a:lnTo>
                  <a:lnTo>
                    <a:pt x="1132" y="1030"/>
                  </a:lnTo>
                  <a:lnTo>
                    <a:pt x="1095" y="1006"/>
                  </a:lnTo>
                  <a:lnTo>
                    <a:pt x="1057" y="983"/>
                  </a:lnTo>
                  <a:lnTo>
                    <a:pt x="1019" y="963"/>
                  </a:lnTo>
                  <a:lnTo>
                    <a:pt x="1000" y="955"/>
                  </a:lnTo>
                  <a:lnTo>
                    <a:pt x="982" y="948"/>
                  </a:lnTo>
                  <a:lnTo>
                    <a:pt x="982" y="948"/>
                  </a:lnTo>
                  <a:lnTo>
                    <a:pt x="950" y="936"/>
                  </a:lnTo>
                  <a:lnTo>
                    <a:pt x="919" y="926"/>
                  </a:lnTo>
                  <a:lnTo>
                    <a:pt x="889" y="919"/>
                  </a:lnTo>
                  <a:lnTo>
                    <a:pt x="859" y="913"/>
                  </a:lnTo>
                  <a:lnTo>
                    <a:pt x="830" y="908"/>
                  </a:lnTo>
                  <a:lnTo>
                    <a:pt x="798" y="905"/>
                  </a:lnTo>
                  <a:lnTo>
                    <a:pt x="732" y="898"/>
                  </a:lnTo>
                  <a:lnTo>
                    <a:pt x="732" y="898"/>
                  </a:lnTo>
                  <a:lnTo>
                    <a:pt x="700" y="895"/>
                  </a:lnTo>
                  <a:lnTo>
                    <a:pt x="700" y="895"/>
                  </a:lnTo>
                  <a:lnTo>
                    <a:pt x="639" y="894"/>
                  </a:lnTo>
                  <a:lnTo>
                    <a:pt x="608" y="892"/>
                  </a:lnTo>
                  <a:lnTo>
                    <a:pt x="578" y="891"/>
                  </a:lnTo>
                  <a:lnTo>
                    <a:pt x="548" y="888"/>
                  </a:lnTo>
                  <a:lnTo>
                    <a:pt x="518" y="884"/>
                  </a:lnTo>
                  <a:lnTo>
                    <a:pt x="489" y="877"/>
                  </a:lnTo>
                  <a:lnTo>
                    <a:pt x="459" y="867"/>
                  </a:lnTo>
                  <a:lnTo>
                    <a:pt x="459" y="867"/>
                  </a:lnTo>
                  <a:lnTo>
                    <a:pt x="429" y="854"/>
                  </a:lnTo>
                  <a:lnTo>
                    <a:pt x="400" y="840"/>
                  </a:lnTo>
                  <a:lnTo>
                    <a:pt x="373" y="823"/>
                  </a:lnTo>
                  <a:lnTo>
                    <a:pt x="346" y="804"/>
                  </a:lnTo>
                  <a:lnTo>
                    <a:pt x="294" y="767"/>
                  </a:lnTo>
                  <a:lnTo>
                    <a:pt x="268" y="747"/>
                  </a:lnTo>
                  <a:lnTo>
                    <a:pt x="243" y="730"/>
                  </a:lnTo>
                  <a:lnTo>
                    <a:pt x="243" y="730"/>
                  </a:lnTo>
                  <a:lnTo>
                    <a:pt x="211" y="707"/>
                  </a:lnTo>
                  <a:lnTo>
                    <a:pt x="186" y="683"/>
                  </a:lnTo>
                  <a:lnTo>
                    <a:pt x="175" y="672"/>
                  </a:lnTo>
                  <a:lnTo>
                    <a:pt x="165" y="661"/>
                  </a:lnTo>
                  <a:lnTo>
                    <a:pt x="155" y="648"/>
                  </a:lnTo>
                  <a:lnTo>
                    <a:pt x="148" y="635"/>
                  </a:lnTo>
                  <a:lnTo>
                    <a:pt x="140" y="622"/>
                  </a:lnTo>
                  <a:lnTo>
                    <a:pt x="133" y="609"/>
                  </a:lnTo>
                  <a:lnTo>
                    <a:pt x="129" y="595"/>
                  </a:lnTo>
                  <a:lnTo>
                    <a:pt x="125" y="580"/>
                  </a:lnTo>
                  <a:lnTo>
                    <a:pt x="122" y="564"/>
                  </a:lnTo>
                  <a:lnTo>
                    <a:pt x="119" y="547"/>
                  </a:lnTo>
                  <a:lnTo>
                    <a:pt x="118" y="530"/>
                  </a:lnTo>
                  <a:lnTo>
                    <a:pt x="118" y="511"/>
                  </a:lnTo>
                  <a:lnTo>
                    <a:pt x="123" y="509"/>
                  </a:lnTo>
                  <a:lnTo>
                    <a:pt x="123" y="509"/>
                  </a:lnTo>
                  <a:lnTo>
                    <a:pt x="108" y="490"/>
                  </a:lnTo>
                  <a:lnTo>
                    <a:pt x="94" y="470"/>
                  </a:lnTo>
                  <a:lnTo>
                    <a:pt x="81" y="450"/>
                  </a:lnTo>
                  <a:lnTo>
                    <a:pt x="72" y="432"/>
                  </a:lnTo>
                  <a:lnTo>
                    <a:pt x="68" y="423"/>
                  </a:lnTo>
                  <a:lnTo>
                    <a:pt x="67" y="415"/>
                  </a:lnTo>
                  <a:lnTo>
                    <a:pt x="67" y="408"/>
                  </a:lnTo>
                  <a:lnTo>
                    <a:pt x="68" y="401"/>
                  </a:lnTo>
                  <a:lnTo>
                    <a:pt x="69" y="395"/>
                  </a:lnTo>
                  <a:lnTo>
                    <a:pt x="75" y="391"/>
                  </a:lnTo>
                  <a:lnTo>
                    <a:pt x="81" y="386"/>
                  </a:lnTo>
                  <a:lnTo>
                    <a:pt x="89" y="384"/>
                  </a:lnTo>
                  <a:lnTo>
                    <a:pt x="91" y="382"/>
                  </a:lnTo>
                  <a:lnTo>
                    <a:pt x="91" y="382"/>
                  </a:lnTo>
                  <a:lnTo>
                    <a:pt x="65" y="359"/>
                  </a:lnTo>
                  <a:lnTo>
                    <a:pt x="41" y="335"/>
                  </a:lnTo>
                  <a:lnTo>
                    <a:pt x="31" y="324"/>
                  </a:lnTo>
                  <a:lnTo>
                    <a:pt x="22" y="311"/>
                  </a:lnTo>
                  <a:lnTo>
                    <a:pt x="15" y="300"/>
                  </a:lnTo>
                  <a:lnTo>
                    <a:pt x="10" y="287"/>
                  </a:lnTo>
                  <a:lnTo>
                    <a:pt x="10" y="287"/>
                  </a:lnTo>
                  <a:lnTo>
                    <a:pt x="4" y="274"/>
                  </a:lnTo>
                  <a:lnTo>
                    <a:pt x="1" y="263"/>
                  </a:lnTo>
                  <a:lnTo>
                    <a:pt x="0" y="253"/>
                  </a:lnTo>
                  <a:lnTo>
                    <a:pt x="0" y="244"/>
                  </a:lnTo>
                  <a:lnTo>
                    <a:pt x="1" y="237"/>
                  </a:lnTo>
                  <a:lnTo>
                    <a:pt x="4" y="232"/>
                  </a:lnTo>
                  <a:lnTo>
                    <a:pt x="7" y="227"/>
                  </a:lnTo>
                  <a:lnTo>
                    <a:pt x="13" y="223"/>
                  </a:lnTo>
                  <a:lnTo>
                    <a:pt x="18" y="222"/>
                  </a:lnTo>
                  <a:lnTo>
                    <a:pt x="25" y="219"/>
                  </a:lnTo>
                  <a:lnTo>
                    <a:pt x="41" y="219"/>
                  </a:lnTo>
                  <a:lnTo>
                    <a:pt x="58" y="222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5" y="217"/>
                  </a:lnTo>
                  <a:lnTo>
                    <a:pt x="75" y="209"/>
                  </a:lnTo>
                  <a:lnTo>
                    <a:pt x="78" y="200"/>
                  </a:lnTo>
                  <a:lnTo>
                    <a:pt x="82" y="193"/>
                  </a:lnTo>
                  <a:lnTo>
                    <a:pt x="86" y="185"/>
                  </a:lnTo>
                  <a:lnTo>
                    <a:pt x="92" y="178"/>
                  </a:lnTo>
                  <a:lnTo>
                    <a:pt x="106" y="165"/>
                  </a:lnTo>
                  <a:lnTo>
                    <a:pt x="106" y="165"/>
                  </a:lnTo>
                  <a:lnTo>
                    <a:pt x="119" y="156"/>
                  </a:lnTo>
                  <a:lnTo>
                    <a:pt x="133" y="151"/>
                  </a:lnTo>
                  <a:lnTo>
                    <a:pt x="148" y="148"/>
                  </a:lnTo>
                  <a:lnTo>
                    <a:pt x="162" y="146"/>
                  </a:lnTo>
                  <a:lnTo>
                    <a:pt x="176" y="148"/>
                  </a:lnTo>
                  <a:lnTo>
                    <a:pt x="190" y="151"/>
                  </a:lnTo>
                  <a:lnTo>
                    <a:pt x="204" y="155"/>
                  </a:lnTo>
                  <a:lnTo>
                    <a:pt x="219" y="161"/>
                  </a:lnTo>
                  <a:lnTo>
                    <a:pt x="231" y="168"/>
                  </a:lnTo>
                  <a:lnTo>
                    <a:pt x="246" y="175"/>
                  </a:lnTo>
                  <a:lnTo>
                    <a:pt x="273" y="192"/>
                  </a:lnTo>
                  <a:lnTo>
                    <a:pt x="297" y="210"/>
                  </a:lnTo>
                  <a:lnTo>
                    <a:pt x="319" y="227"/>
                  </a:lnTo>
                  <a:lnTo>
                    <a:pt x="319" y="227"/>
                  </a:lnTo>
                  <a:lnTo>
                    <a:pt x="369" y="263"/>
                  </a:lnTo>
                  <a:lnTo>
                    <a:pt x="419" y="297"/>
                  </a:lnTo>
                  <a:lnTo>
                    <a:pt x="471" y="331"/>
                  </a:lnTo>
                  <a:lnTo>
                    <a:pt x="497" y="347"/>
                  </a:lnTo>
                  <a:lnTo>
                    <a:pt x="524" y="361"/>
                  </a:lnTo>
                  <a:lnTo>
                    <a:pt x="524" y="361"/>
                  </a:lnTo>
                  <a:lnTo>
                    <a:pt x="547" y="374"/>
                  </a:lnTo>
                  <a:lnTo>
                    <a:pt x="574" y="388"/>
                  </a:lnTo>
                  <a:lnTo>
                    <a:pt x="605" y="401"/>
                  </a:lnTo>
                  <a:lnTo>
                    <a:pt x="621" y="405"/>
                  </a:lnTo>
                  <a:lnTo>
                    <a:pt x="636" y="411"/>
                  </a:lnTo>
                  <a:lnTo>
                    <a:pt x="653" y="413"/>
                  </a:lnTo>
                  <a:lnTo>
                    <a:pt x="669" y="416"/>
                  </a:lnTo>
                  <a:lnTo>
                    <a:pt x="685" y="416"/>
                  </a:lnTo>
                  <a:lnTo>
                    <a:pt x="700" y="416"/>
                  </a:lnTo>
                  <a:lnTo>
                    <a:pt x="716" y="412"/>
                  </a:lnTo>
                  <a:lnTo>
                    <a:pt x="729" y="408"/>
                  </a:lnTo>
                  <a:lnTo>
                    <a:pt x="743" y="399"/>
                  </a:lnTo>
                  <a:lnTo>
                    <a:pt x="754" y="389"/>
                  </a:lnTo>
                  <a:lnTo>
                    <a:pt x="754" y="389"/>
                  </a:lnTo>
                  <a:lnTo>
                    <a:pt x="761" y="381"/>
                  </a:lnTo>
                  <a:lnTo>
                    <a:pt x="766" y="371"/>
                  </a:lnTo>
                  <a:lnTo>
                    <a:pt x="770" y="359"/>
                  </a:lnTo>
                  <a:lnTo>
                    <a:pt x="771" y="348"/>
                  </a:lnTo>
                  <a:lnTo>
                    <a:pt x="773" y="335"/>
                  </a:lnTo>
                  <a:lnTo>
                    <a:pt x="773" y="321"/>
                  </a:lnTo>
                  <a:lnTo>
                    <a:pt x="771" y="293"/>
                  </a:lnTo>
                  <a:lnTo>
                    <a:pt x="766" y="266"/>
                  </a:lnTo>
                  <a:lnTo>
                    <a:pt x="760" y="239"/>
                  </a:lnTo>
                  <a:lnTo>
                    <a:pt x="753" y="213"/>
                  </a:lnTo>
                  <a:lnTo>
                    <a:pt x="746" y="193"/>
                  </a:lnTo>
                  <a:lnTo>
                    <a:pt x="746" y="193"/>
                  </a:lnTo>
                  <a:lnTo>
                    <a:pt x="730" y="148"/>
                  </a:lnTo>
                  <a:lnTo>
                    <a:pt x="722" y="118"/>
                  </a:lnTo>
                  <a:lnTo>
                    <a:pt x="717" y="104"/>
                  </a:lnTo>
                  <a:lnTo>
                    <a:pt x="714" y="88"/>
                  </a:lnTo>
                  <a:lnTo>
                    <a:pt x="713" y="72"/>
                  </a:lnTo>
                  <a:lnTo>
                    <a:pt x="713" y="58"/>
                  </a:lnTo>
                  <a:lnTo>
                    <a:pt x="714" y="45"/>
                  </a:lnTo>
                  <a:lnTo>
                    <a:pt x="719" y="33"/>
                  </a:lnTo>
                  <a:lnTo>
                    <a:pt x="724" y="21"/>
                  </a:lnTo>
                  <a:lnTo>
                    <a:pt x="733" y="13"/>
                  </a:lnTo>
                  <a:lnTo>
                    <a:pt x="737" y="9"/>
                  </a:lnTo>
                  <a:lnTo>
                    <a:pt x="743" y="6"/>
                  </a:lnTo>
                  <a:lnTo>
                    <a:pt x="750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66" y="0"/>
                  </a:lnTo>
                  <a:lnTo>
                    <a:pt x="776" y="3"/>
                  </a:lnTo>
                  <a:lnTo>
                    <a:pt x="786" y="9"/>
                  </a:lnTo>
                  <a:lnTo>
                    <a:pt x="797" y="17"/>
                  </a:lnTo>
                  <a:lnTo>
                    <a:pt x="807" y="27"/>
                  </a:lnTo>
                  <a:lnTo>
                    <a:pt x="817" y="40"/>
                  </a:lnTo>
                  <a:lnTo>
                    <a:pt x="838" y="67"/>
                  </a:lnTo>
                  <a:lnTo>
                    <a:pt x="858" y="97"/>
                  </a:lnTo>
                  <a:lnTo>
                    <a:pt x="876" y="125"/>
                  </a:lnTo>
                  <a:lnTo>
                    <a:pt x="892" y="149"/>
                  </a:lnTo>
                  <a:lnTo>
                    <a:pt x="905" y="168"/>
                  </a:lnTo>
                  <a:lnTo>
                    <a:pt x="905" y="168"/>
                  </a:lnTo>
                  <a:lnTo>
                    <a:pt x="942" y="217"/>
                  </a:lnTo>
                  <a:lnTo>
                    <a:pt x="959" y="243"/>
                  </a:lnTo>
                  <a:lnTo>
                    <a:pt x="976" y="267"/>
                  </a:lnTo>
                  <a:lnTo>
                    <a:pt x="992" y="293"/>
                  </a:lnTo>
                  <a:lnTo>
                    <a:pt x="1006" y="318"/>
                  </a:lnTo>
                  <a:lnTo>
                    <a:pt x="1019" y="347"/>
                  </a:lnTo>
                  <a:lnTo>
                    <a:pt x="1030" y="375"/>
                  </a:lnTo>
                  <a:lnTo>
                    <a:pt x="1030" y="375"/>
                  </a:lnTo>
                  <a:lnTo>
                    <a:pt x="1053" y="438"/>
                  </a:lnTo>
                  <a:lnTo>
                    <a:pt x="1067" y="470"/>
                  </a:lnTo>
                  <a:lnTo>
                    <a:pt x="1084" y="501"/>
                  </a:lnTo>
                  <a:lnTo>
                    <a:pt x="1092" y="516"/>
                  </a:lnTo>
                  <a:lnTo>
                    <a:pt x="1102" y="530"/>
                  </a:lnTo>
                  <a:lnTo>
                    <a:pt x="1114" y="544"/>
                  </a:lnTo>
                  <a:lnTo>
                    <a:pt x="1125" y="555"/>
                  </a:lnTo>
                  <a:lnTo>
                    <a:pt x="1138" y="567"/>
                  </a:lnTo>
                  <a:lnTo>
                    <a:pt x="1151" y="577"/>
                  </a:lnTo>
                  <a:lnTo>
                    <a:pt x="1165" y="585"/>
                  </a:lnTo>
                  <a:lnTo>
                    <a:pt x="1181" y="591"/>
                  </a:lnTo>
                  <a:lnTo>
                    <a:pt x="1181" y="591"/>
                  </a:lnTo>
                  <a:lnTo>
                    <a:pt x="1297" y="592"/>
                  </a:lnTo>
                  <a:lnTo>
                    <a:pt x="1405" y="594"/>
                  </a:lnTo>
                  <a:lnTo>
                    <a:pt x="1513" y="5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4" name="Freeform 141">
              <a:extLst>
                <a:ext uri="{FF2B5EF4-FFF2-40B4-BE49-F238E27FC236}">
                  <a16:creationId xmlns:a16="http://schemas.microsoft.com/office/drawing/2014/main" id="{2C86290E-092A-3FC9-82E4-5444C59E7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628775"/>
              <a:ext cx="1219200" cy="949325"/>
            </a:xfrm>
            <a:custGeom>
              <a:avLst/>
              <a:gdLst>
                <a:gd name="T0" fmla="*/ 2049 w 2305"/>
                <a:gd name="T1" fmla="*/ 1424 h 1793"/>
                <a:gd name="T2" fmla="*/ 1795 w 2305"/>
                <a:gd name="T3" fmla="*/ 1407 h 1793"/>
                <a:gd name="T4" fmla="*/ 1736 w 2305"/>
                <a:gd name="T5" fmla="*/ 1346 h 1793"/>
                <a:gd name="T6" fmla="*/ 1674 w 2305"/>
                <a:gd name="T7" fmla="*/ 1205 h 1793"/>
                <a:gd name="T8" fmla="*/ 1603 w 2305"/>
                <a:gd name="T9" fmla="*/ 1073 h 1793"/>
                <a:gd name="T10" fmla="*/ 1520 w 2305"/>
                <a:gd name="T11" fmla="*/ 955 h 1793"/>
                <a:gd name="T12" fmla="*/ 1441 w 2305"/>
                <a:gd name="T13" fmla="*/ 847 h 1793"/>
                <a:gd name="T14" fmla="*/ 1401 w 2305"/>
                <a:gd name="T15" fmla="*/ 830 h 1793"/>
                <a:gd name="T16" fmla="*/ 1368 w 2305"/>
                <a:gd name="T17" fmla="*/ 851 h 1793"/>
                <a:gd name="T18" fmla="*/ 1358 w 2305"/>
                <a:gd name="T19" fmla="*/ 918 h 1793"/>
                <a:gd name="T20" fmla="*/ 1390 w 2305"/>
                <a:gd name="T21" fmla="*/ 1023 h 1793"/>
                <a:gd name="T22" fmla="*/ 1417 w 2305"/>
                <a:gd name="T23" fmla="*/ 1151 h 1793"/>
                <a:gd name="T24" fmla="*/ 1405 w 2305"/>
                <a:gd name="T25" fmla="*/ 1211 h 1793"/>
                <a:gd name="T26" fmla="*/ 1360 w 2305"/>
                <a:gd name="T27" fmla="*/ 1242 h 1793"/>
                <a:gd name="T28" fmla="*/ 1280 w 2305"/>
                <a:gd name="T29" fmla="*/ 1241 h 1793"/>
                <a:gd name="T30" fmla="*/ 1168 w 2305"/>
                <a:gd name="T31" fmla="*/ 1191 h 1793"/>
                <a:gd name="T32" fmla="*/ 1013 w 2305"/>
                <a:gd name="T33" fmla="*/ 1093 h 1793"/>
                <a:gd name="T34" fmla="*/ 890 w 2305"/>
                <a:gd name="T35" fmla="*/ 1005 h 1793"/>
                <a:gd name="T36" fmla="*/ 820 w 2305"/>
                <a:gd name="T37" fmla="*/ 978 h 1793"/>
                <a:gd name="T38" fmla="*/ 750 w 2305"/>
                <a:gd name="T39" fmla="*/ 995 h 1793"/>
                <a:gd name="T40" fmla="*/ 722 w 2305"/>
                <a:gd name="T41" fmla="*/ 1030 h 1793"/>
                <a:gd name="T42" fmla="*/ 702 w 2305"/>
                <a:gd name="T43" fmla="*/ 1052 h 1793"/>
                <a:gd name="T44" fmla="*/ 651 w 2305"/>
                <a:gd name="T45" fmla="*/ 1057 h 1793"/>
                <a:gd name="T46" fmla="*/ 645 w 2305"/>
                <a:gd name="T47" fmla="*/ 1093 h 1793"/>
                <a:gd name="T48" fmla="*/ 666 w 2305"/>
                <a:gd name="T49" fmla="*/ 1141 h 1793"/>
                <a:gd name="T50" fmla="*/ 733 w 2305"/>
                <a:gd name="T51" fmla="*/ 1214 h 1793"/>
                <a:gd name="T52" fmla="*/ 712 w 2305"/>
                <a:gd name="T53" fmla="*/ 1231 h 1793"/>
                <a:gd name="T54" fmla="*/ 725 w 2305"/>
                <a:gd name="T55" fmla="*/ 1280 h 1793"/>
                <a:gd name="T56" fmla="*/ 762 w 2305"/>
                <a:gd name="T57" fmla="*/ 1341 h 1793"/>
                <a:gd name="T58" fmla="*/ 773 w 2305"/>
                <a:gd name="T59" fmla="*/ 1425 h 1793"/>
                <a:gd name="T60" fmla="*/ 809 w 2305"/>
                <a:gd name="T61" fmla="*/ 1491 h 1793"/>
                <a:gd name="T62" fmla="*/ 887 w 2305"/>
                <a:gd name="T63" fmla="*/ 1560 h 1793"/>
                <a:gd name="T64" fmla="*/ 1044 w 2305"/>
                <a:gd name="T65" fmla="*/ 1670 h 1793"/>
                <a:gd name="T66" fmla="*/ 1162 w 2305"/>
                <a:gd name="T67" fmla="*/ 1714 h 1793"/>
                <a:gd name="T68" fmla="*/ 1344 w 2305"/>
                <a:gd name="T69" fmla="*/ 1725 h 1793"/>
                <a:gd name="T70" fmla="*/ 1280 w 2305"/>
                <a:gd name="T71" fmla="*/ 1769 h 1793"/>
                <a:gd name="T72" fmla="*/ 1212 w 2305"/>
                <a:gd name="T73" fmla="*/ 1792 h 1793"/>
                <a:gd name="T74" fmla="*/ 1074 w 2305"/>
                <a:gd name="T75" fmla="*/ 1779 h 1793"/>
                <a:gd name="T76" fmla="*/ 863 w 2305"/>
                <a:gd name="T77" fmla="*/ 1692 h 1793"/>
                <a:gd name="T78" fmla="*/ 557 w 2305"/>
                <a:gd name="T79" fmla="*/ 1557 h 1793"/>
                <a:gd name="T80" fmla="*/ 293 w 2305"/>
                <a:gd name="T81" fmla="*/ 1481 h 1793"/>
                <a:gd name="T82" fmla="*/ 0 w 2305"/>
                <a:gd name="T83" fmla="*/ 679 h 1793"/>
                <a:gd name="T84" fmla="*/ 33 w 2305"/>
                <a:gd name="T85" fmla="*/ 677 h 1793"/>
                <a:gd name="T86" fmla="*/ 55 w 2305"/>
                <a:gd name="T87" fmla="*/ 643 h 1793"/>
                <a:gd name="T88" fmla="*/ 41 w 2305"/>
                <a:gd name="T89" fmla="*/ 542 h 1793"/>
                <a:gd name="T90" fmla="*/ 74 w 2305"/>
                <a:gd name="T91" fmla="*/ 567 h 1793"/>
                <a:gd name="T92" fmla="*/ 87 w 2305"/>
                <a:gd name="T93" fmla="*/ 556 h 1793"/>
                <a:gd name="T94" fmla="*/ 80 w 2305"/>
                <a:gd name="T95" fmla="*/ 475 h 1793"/>
                <a:gd name="T96" fmla="*/ 20 w 2305"/>
                <a:gd name="T97" fmla="*/ 384 h 1793"/>
                <a:gd name="T98" fmla="*/ 70 w 2305"/>
                <a:gd name="T99" fmla="*/ 131 h 1793"/>
                <a:gd name="T100" fmla="*/ 436 w 2305"/>
                <a:gd name="T101" fmla="*/ 225 h 1793"/>
                <a:gd name="T102" fmla="*/ 625 w 2305"/>
                <a:gd name="T103" fmla="*/ 299 h 1793"/>
                <a:gd name="T104" fmla="*/ 1233 w 2305"/>
                <a:gd name="T105" fmla="*/ 498 h 1793"/>
                <a:gd name="T106" fmla="*/ 1387 w 2305"/>
                <a:gd name="T107" fmla="*/ 370 h 1793"/>
                <a:gd name="T108" fmla="*/ 1589 w 2305"/>
                <a:gd name="T109" fmla="*/ 248 h 1793"/>
                <a:gd name="T110" fmla="*/ 1891 w 2305"/>
                <a:gd name="T111" fmla="*/ 131 h 1793"/>
                <a:gd name="T112" fmla="*/ 2305 w 2305"/>
                <a:gd name="T113" fmla="*/ 0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05" h="1793">
                  <a:moveTo>
                    <a:pt x="2305" y="0"/>
                  </a:moveTo>
                  <a:lnTo>
                    <a:pt x="2183" y="1174"/>
                  </a:lnTo>
                  <a:lnTo>
                    <a:pt x="2157" y="1422"/>
                  </a:lnTo>
                  <a:lnTo>
                    <a:pt x="2157" y="1422"/>
                  </a:lnTo>
                  <a:lnTo>
                    <a:pt x="2049" y="1424"/>
                  </a:lnTo>
                  <a:lnTo>
                    <a:pt x="1941" y="1422"/>
                  </a:lnTo>
                  <a:lnTo>
                    <a:pt x="1825" y="1421"/>
                  </a:lnTo>
                  <a:lnTo>
                    <a:pt x="1825" y="1421"/>
                  </a:lnTo>
                  <a:lnTo>
                    <a:pt x="1809" y="1415"/>
                  </a:lnTo>
                  <a:lnTo>
                    <a:pt x="1795" y="1407"/>
                  </a:lnTo>
                  <a:lnTo>
                    <a:pt x="1782" y="1397"/>
                  </a:lnTo>
                  <a:lnTo>
                    <a:pt x="1769" y="1385"/>
                  </a:lnTo>
                  <a:lnTo>
                    <a:pt x="1758" y="1374"/>
                  </a:lnTo>
                  <a:lnTo>
                    <a:pt x="1746" y="1360"/>
                  </a:lnTo>
                  <a:lnTo>
                    <a:pt x="1736" y="1346"/>
                  </a:lnTo>
                  <a:lnTo>
                    <a:pt x="1728" y="1331"/>
                  </a:lnTo>
                  <a:lnTo>
                    <a:pt x="1711" y="1300"/>
                  </a:lnTo>
                  <a:lnTo>
                    <a:pt x="1697" y="1268"/>
                  </a:lnTo>
                  <a:lnTo>
                    <a:pt x="1674" y="1205"/>
                  </a:lnTo>
                  <a:lnTo>
                    <a:pt x="1674" y="1205"/>
                  </a:lnTo>
                  <a:lnTo>
                    <a:pt x="1663" y="1177"/>
                  </a:lnTo>
                  <a:lnTo>
                    <a:pt x="1650" y="1148"/>
                  </a:lnTo>
                  <a:lnTo>
                    <a:pt x="1636" y="1123"/>
                  </a:lnTo>
                  <a:lnTo>
                    <a:pt x="1620" y="1097"/>
                  </a:lnTo>
                  <a:lnTo>
                    <a:pt x="1603" y="1073"/>
                  </a:lnTo>
                  <a:lnTo>
                    <a:pt x="1586" y="1047"/>
                  </a:lnTo>
                  <a:lnTo>
                    <a:pt x="1549" y="998"/>
                  </a:lnTo>
                  <a:lnTo>
                    <a:pt x="1549" y="998"/>
                  </a:lnTo>
                  <a:lnTo>
                    <a:pt x="1536" y="979"/>
                  </a:lnTo>
                  <a:lnTo>
                    <a:pt x="1520" y="955"/>
                  </a:lnTo>
                  <a:lnTo>
                    <a:pt x="1502" y="927"/>
                  </a:lnTo>
                  <a:lnTo>
                    <a:pt x="1482" y="897"/>
                  </a:lnTo>
                  <a:lnTo>
                    <a:pt x="1461" y="870"/>
                  </a:lnTo>
                  <a:lnTo>
                    <a:pt x="1451" y="857"/>
                  </a:lnTo>
                  <a:lnTo>
                    <a:pt x="1441" y="847"/>
                  </a:lnTo>
                  <a:lnTo>
                    <a:pt x="1430" y="839"/>
                  </a:lnTo>
                  <a:lnTo>
                    <a:pt x="1420" y="833"/>
                  </a:lnTo>
                  <a:lnTo>
                    <a:pt x="1410" y="830"/>
                  </a:lnTo>
                  <a:lnTo>
                    <a:pt x="1401" y="830"/>
                  </a:lnTo>
                  <a:lnTo>
                    <a:pt x="1401" y="830"/>
                  </a:lnTo>
                  <a:lnTo>
                    <a:pt x="1394" y="833"/>
                  </a:lnTo>
                  <a:lnTo>
                    <a:pt x="1387" y="836"/>
                  </a:lnTo>
                  <a:lnTo>
                    <a:pt x="1381" y="839"/>
                  </a:lnTo>
                  <a:lnTo>
                    <a:pt x="1377" y="843"/>
                  </a:lnTo>
                  <a:lnTo>
                    <a:pt x="1368" y="851"/>
                  </a:lnTo>
                  <a:lnTo>
                    <a:pt x="1363" y="863"/>
                  </a:lnTo>
                  <a:lnTo>
                    <a:pt x="1358" y="875"/>
                  </a:lnTo>
                  <a:lnTo>
                    <a:pt x="1357" y="888"/>
                  </a:lnTo>
                  <a:lnTo>
                    <a:pt x="1357" y="902"/>
                  </a:lnTo>
                  <a:lnTo>
                    <a:pt x="1358" y="918"/>
                  </a:lnTo>
                  <a:lnTo>
                    <a:pt x="1361" y="934"/>
                  </a:lnTo>
                  <a:lnTo>
                    <a:pt x="1366" y="948"/>
                  </a:lnTo>
                  <a:lnTo>
                    <a:pt x="1374" y="978"/>
                  </a:lnTo>
                  <a:lnTo>
                    <a:pt x="1390" y="1023"/>
                  </a:lnTo>
                  <a:lnTo>
                    <a:pt x="1390" y="1023"/>
                  </a:lnTo>
                  <a:lnTo>
                    <a:pt x="1397" y="1043"/>
                  </a:lnTo>
                  <a:lnTo>
                    <a:pt x="1404" y="1069"/>
                  </a:lnTo>
                  <a:lnTo>
                    <a:pt x="1410" y="1096"/>
                  </a:lnTo>
                  <a:lnTo>
                    <a:pt x="1415" y="1123"/>
                  </a:lnTo>
                  <a:lnTo>
                    <a:pt x="1417" y="1151"/>
                  </a:lnTo>
                  <a:lnTo>
                    <a:pt x="1417" y="1165"/>
                  </a:lnTo>
                  <a:lnTo>
                    <a:pt x="1415" y="1178"/>
                  </a:lnTo>
                  <a:lnTo>
                    <a:pt x="1414" y="1189"/>
                  </a:lnTo>
                  <a:lnTo>
                    <a:pt x="1410" y="1201"/>
                  </a:lnTo>
                  <a:lnTo>
                    <a:pt x="1405" y="1211"/>
                  </a:lnTo>
                  <a:lnTo>
                    <a:pt x="1398" y="1219"/>
                  </a:lnTo>
                  <a:lnTo>
                    <a:pt x="1398" y="1219"/>
                  </a:lnTo>
                  <a:lnTo>
                    <a:pt x="1387" y="1229"/>
                  </a:lnTo>
                  <a:lnTo>
                    <a:pt x="1373" y="1238"/>
                  </a:lnTo>
                  <a:lnTo>
                    <a:pt x="1360" y="1242"/>
                  </a:lnTo>
                  <a:lnTo>
                    <a:pt x="1344" y="1246"/>
                  </a:lnTo>
                  <a:lnTo>
                    <a:pt x="1329" y="1246"/>
                  </a:lnTo>
                  <a:lnTo>
                    <a:pt x="1313" y="1246"/>
                  </a:lnTo>
                  <a:lnTo>
                    <a:pt x="1297" y="1243"/>
                  </a:lnTo>
                  <a:lnTo>
                    <a:pt x="1280" y="1241"/>
                  </a:lnTo>
                  <a:lnTo>
                    <a:pt x="1265" y="1235"/>
                  </a:lnTo>
                  <a:lnTo>
                    <a:pt x="1249" y="1231"/>
                  </a:lnTo>
                  <a:lnTo>
                    <a:pt x="1218" y="1218"/>
                  </a:lnTo>
                  <a:lnTo>
                    <a:pt x="1191" y="1204"/>
                  </a:lnTo>
                  <a:lnTo>
                    <a:pt x="1168" y="1191"/>
                  </a:lnTo>
                  <a:lnTo>
                    <a:pt x="1168" y="1191"/>
                  </a:lnTo>
                  <a:lnTo>
                    <a:pt x="1141" y="1177"/>
                  </a:lnTo>
                  <a:lnTo>
                    <a:pt x="1115" y="1161"/>
                  </a:lnTo>
                  <a:lnTo>
                    <a:pt x="1063" y="1127"/>
                  </a:lnTo>
                  <a:lnTo>
                    <a:pt x="1013" y="1093"/>
                  </a:lnTo>
                  <a:lnTo>
                    <a:pt x="963" y="1057"/>
                  </a:lnTo>
                  <a:lnTo>
                    <a:pt x="963" y="1057"/>
                  </a:lnTo>
                  <a:lnTo>
                    <a:pt x="941" y="1040"/>
                  </a:lnTo>
                  <a:lnTo>
                    <a:pt x="917" y="1022"/>
                  </a:lnTo>
                  <a:lnTo>
                    <a:pt x="890" y="1005"/>
                  </a:lnTo>
                  <a:lnTo>
                    <a:pt x="875" y="998"/>
                  </a:lnTo>
                  <a:lnTo>
                    <a:pt x="863" y="991"/>
                  </a:lnTo>
                  <a:lnTo>
                    <a:pt x="848" y="985"/>
                  </a:lnTo>
                  <a:lnTo>
                    <a:pt x="834" y="981"/>
                  </a:lnTo>
                  <a:lnTo>
                    <a:pt x="820" y="978"/>
                  </a:lnTo>
                  <a:lnTo>
                    <a:pt x="806" y="976"/>
                  </a:lnTo>
                  <a:lnTo>
                    <a:pt x="792" y="978"/>
                  </a:lnTo>
                  <a:lnTo>
                    <a:pt x="777" y="981"/>
                  </a:lnTo>
                  <a:lnTo>
                    <a:pt x="763" y="986"/>
                  </a:lnTo>
                  <a:lnTo>
                    <a:pt x="750" y="995"/>
                  </a:lnTo>
                  <a:lnTo>
                    <a:pt x="750" y="995"/>
                  </a:lnTo>
                  <a:lnTo>
                    <a:pt x="736" y="1008"/>
                  </a:lnTo>
                  <a:lnTo>
                    <a:pt x="730" y="1015"/>
                  </a:lnTo>
                  <a:lnTo>
                    <a:pt x="726" y="1023"/>
                  </a:lnTo>
                  <a:lnTo>
                    <a:pt x="722" y="1030"/>
                  </a:lnTo>
                  <a:lnTo>
                    <a:pt x="719" y="1039"/>
                  </a:lnTo>
                  <a:lnTo>
                    <a:pt x="719" y="1047"/>
                  </a:lnTo>
                  <a:lnTo>
                    <a:pt x="720" y="1056"/>
                  </a:lnTo>
                  <a:lnTo>
                    <a:pt x="720" y="1056"/>
                  </a:lnTo>
                  <a:lnTo>
                    <a:pt x="702" y="1052"/>
                  </a:lnTo>
                  <a:lnTo>
                    <a:pt x="685" y="1049"/>
                  </a:lnTo>
                  <a:lnTo>
                    <a:pt x="669" y="1049"/>
                  </a:lnTo>
                  <a:lnTo>
                    <a:pt x="662" y="1052"/>
                  </a:lnTo>
                  <a:lnTo>
                    <a:pt x="657" y="1053"/>
                  </a:lnTo>
                  <a:lnTo>
                    <a:pt x="651" y="1057"/>
                  </a:lnTo>
                  <a:lnTo>
                    <a:pt x="648" y="1062"/>
                  </a:lnTo>
                  <a:lnTo>
                    <a:pt x="645" y="1067"/>
                  </a:lnTo>
                  <a:lnTo>
                    <a:pt x="644" y="1074"/>
                  </a:lnTo>
                  <a:lnTo>
                    <a:pt x="644" y="1083"/>
                  </a:lnTo>
                  <a:lnTo>
                    <a:pt x="645" y="1093"/>
                  </a:lnTo>
                  <a:lnTo>
                    <a:pt x="648" y="1104"/>
                  </a:lnTo>
                  <a:lnTo>
                    <a:pt x="654" y="1117"/>
                  </a:lnTo>
                  <a:lnTo>
                    <a:pt x="654" y="1117"/>
                  </a:lnTo>
                  <a:lnTo>
                    <a:pt x="659" y="1130"/>
                  </a:lnTo>
                  <a:lnTo>
                    <a:pt x="666" y="1141"/>
                  </a:lnTo>
                  <a:lnTo>
                    <a:pt x="675" y="1154"/>
                  </a:lnTo>
                  <a:lnTo>
                    <a:pt x="685" y="1165"/>
                  </a:lnTo>
                  <a:lnTo>
                    <a:pt x="709" y="1189"/>
                  </a:lnTo>
                  <a:lnTo>
                    <a:pt x="735" y="1212"/>
                  </a:lnTo>
                  <a:lnTo>
                    <a:pt x="733" y="1214"/>
                  </a:lnTo>
                  <a:lnTo>
                    <a:pt x="733" y="1214"/>
                  </a:lnTo>
                  <a:lnTo>
                    <a:pt x="725" y="1216"/>
                  </a:lnTo>
                  <a:lnTo>
                    <a:pt x="719" y="1221"/>
                  </a:lnTo>
                  <a:lnTo>
                    <a:pt x="713" y="1225"/>
                  </a:lnTo>
                  <a:lnTo>
                    <a:pt x="712" y="1231"/>
                  </a:lnTo>
                  <a:lnTo>
                    <a:pt x="711" y="1238"/>
                  </a:lnTo>
                  <a:lnTo>
                    <a:pt x="711" y="1245"/>
                  </a:lnTo>
                  <a:lnTo>
                    <a:pt x="712" y="1253"/>
                  </a:lnTo>
                  <a:lnTo>
                    <a:pt x="716" y="1262"/>
                  </a:lnTo>
                  <a:lnTo>
                    <a:pt x="725" y="1280"/>
                  </a:lnTo>
                  <a:lnTo>
                    <a:pt x="738" y="1300"/>
                  </a:lnTo>
                  <a:lnTo>
                    <a:pt x="752" y="1320"/>
                  </a:lnTo>
                  <a:lnTo>
                    <a:pt x="767" y="1339"/>
                  </a:lnTo>
                  <a:lnTo>
                    <a:pt x="762" y="1341"/>
                  </a:lnTo>
                  <a:lnTo>
                    <a:pt x="762" y="1341"/>
                  </a:lnTo>
                  <a:lnTo>
                    <a:pt x="762" y="1360"/>
                  </a:lnTo>
                  <a:lnTo>
                    <a:pt x="763" y="1377"/>
                  </a:lnTo>
                  <a:lnTo>
                    <a:pt x="766" y="1394"/>
                  </a:lnTo>
                  <a:lnTo>
                    <a:pt x="769" y="1410"/>
                  </a:lnTo>
                  <a:lnTo>
                    <a:pt x="773" y="1425"/>
                  </a:lnTo>
                  <a:lnTo>
                    <a:pt x="777" y="1439"/>
                  </a:lnTo>
                  <a:lnTo>
                    <a:pt x="784" y="1452"/>
                  </a:lnTo>
                  <a:lnTo>
                    <a:pt x="792" y="1465"/>
                  </a:lnTo>
                  <a:lnTo>
                    <a:pt x="799" y="1478"/>
                  </a:lnTo>
                  <a:lnTo>
                    <a:pt x="809" y="1491"/>
                  </a:lnTo>
                  <a:lnTo>
                    <a:pt x="819" y="1502"/>
                  </a:lnTo>
                  <a:lnTo>
                    <a:pt x="830" y="1513"/>
                  </a:lnTo>
                  <a:lnTo>
                    <a:pt x="855" y="1537"/>
                  </a:lnTo>
                  <a:lnTo>
                    <a:pt x="887" y="1560"/>
                  </a:lnTo>
                  <a:lnTo>
                    <a:pt x="887" y="1560"/>
                  </a:lnTo>
                  <a:lnTo>
                    <a:pt x="912" y="1577"/>
                  </a:lnTo>
                  <a:lnTo>
                    <a:pt x="938" y="1597"/>
                  </a:lnTo>
                  <a:lnTo>
                    <a:pt x="990" y="1634"/>
                  </a:lnTo>
                  <a:lnTo>
                    <a:pt x="1017" y="1653"/>
                  </a:lnTo>
                  <a:lnTo>
                    <a:pt x="1044" y="1670"/>
                  </a:lnTo>
                  <a:lnTo>
                    <a:pt x="1073" y="1684"/>
                  </a:lnTo>
                  <a:lnTo>
                    <a:pt x="1103" y="1697"/>
                  </a:lnTo>
                  <a:lnTo>
                    <a:pt x="1103" y="1697"/>
                  </a:lnTo>
                  <a:lnTo>
                    <a:pt x="1133" y="1707"/>
                  </a:lnTo>
                  <a:lnTo>
                    <a:pt x="1162" y="1714"/>
                  </a:lnTo>
                  <a:lnTo>
                    <a:pt x="1192" y="1718"/>
                  </a:lnTo>
                  <a:lnTo>
                    <a:pt x="1222" y="1721"/>
                  </a:lnTo>
                  <a:lnTo>
                    <a:pt x="1252" y="1722"/>
                  </a:lnTo>
                  <a:lnTo>
                    <a:pt x="1283" y="1724"/>
                  </a:lnTo>
                  <a:lnTo>
                    <a:pt x="1344" y="1725"/>
                  </a:lnTo>
                  <a:lnTo>
                    <a:pt x="1344" y="1725"/>
                  </a:lnTo>
                  <a:lnTo>
                    <a:pt x="1336" y="1732"/>
                  </a:lnTo>
                  <a:lnTo>
                    <a:pt x="1314" y="1749"/>
                  </a:lnTo>
                  <a:lnTo>
                    <a:pt x="1299" y="1759"/>
                  </a:lnTo>
                  <a:lnTo>
                    <a:pt x="1280" y="1769"/>
                  </a:lnTo>
                  <a:lnTo>
                    <a:pt x="1260" y="1779"/>
                  </a:lnTo>
                  <a:lnTo>
                    <a:pt x="1239" y="1788"/>
                  </a:lnTo>
                  <a:lnTo>
                    <a:pt x="1239" y="1788"/>
                  </a:lnTo>
                  <a:lnTo>
                    <a:pt x="1226" y="1790"/>
                  </a:lnTo>
                  <a:lnTo>
                    <a:pt x="1212" y="1792"/>
                  </a:lnTo>
                  <a:lnTo>
                    <a:pt x="1196" y="1793"/>
                  </a:lnTo>
                  <a:lnTo>
                    <a:pt x="1179" y="1793"/>
                  </a:lnTo>
                  <a:lnTo>
                    <a:pt x="1144" y="1790"/>
                  </a:lnTo>
                  <a:lnTo>
                    <a:pt x="1107" y="1785"/>
                  </a:lnTo>
                  <a:lnTo>
                    <a:pt x="1074" y="1779"/>
                  </a:lnTo>
                  <a:lnTo>
                    <a:pt x="1046" y="1773"/>
                  </a:lnTo>
                  <a:lnTo>
                    <a:pt x="1020" y="1768"/>
                  </a:lnTo>
                  <a:lnTo>
                    <a:pt x="1020" y="1768"/>
                  </a:lnTo>
                  <a:lnTo>
                    <a:pt x="976" y="1746"/>
                  </a:lnTo>
                  <a:lnTo>
                    <a:pt x="863" y="1692"/>
                  </a:lnTo>
                  <a:lnTo>
                    <a:pt x="792" y="1658"/>
                  </a:lnTo>
                  <a:lnTo>
                    <a:pt x="713" y="1624"/>
                  </a:lnTo>
                  <a:lnTo>
                    <a:pt x="634" y="1589"/>
                  </a:lnTo>
                  <a:lnTo>
                    <a:pt x="557" y="1557"/>
                  </a:lnTo>
                  <a:lnTo>
                    <a:pt x="557" y="1557"/>
                  </a:lnTo>
                  <a:lnTo>
                    <a:pt x="517" y="1543"/>
                  </a:lnTo>
                  <a:lnTo>
                    <a:pt x="476" y="1529"/>
                  </a:lnTo>
                  <a:lnTo>
                    <a:pt x="432" y="1516"/>
                  </a:lnTo>
                  <a:lnTo>
                    <a:pt x="387" y="1503"/>
                  </a:lnTo>
                  <a:lnTo>
                    <a:pt x="293" y="1481"/>
                  </a:lnTo>
                  <a:lnTo>
                    <a:pt x="203" y="1461"/>
                  </a:lnTo>
                  <a:lnTo>
                    <a:pt x="124" y="1445"/>
                  </a:lnTo>
                  <a:lnTo>
                    <a:pt x="58" y="1434"/>
                  </a:lnTo>
                  <a:lnTo>
                    <a:pt x="0" y="1424"/>
                  </a:lnTo>
                  <a:lnTo>
                    <a:pt x="0" y="679"/>
                  </a:lnTo>
                  <a:lnTo>
                    <a:pt x="0" y="674"/>
                  </a:lnTo>
                  <a:lnTo>
                    <a:pt x="0" y="674"/>
                  </a:lnTo>
                  <a:lnTo>
                    <a:pt x="13" y="678"/>
                  </a:lnTo>
                  <a:lnTo>
                    <a:pt x="24" y="678"/>
                  </a:lnTo>
                  <a:lnTo>
                    <a:pt x="33" y="677"/>
                  </a:lnTo>
                  <a:lnTo>
                    <a:pt x="41" y="674"/>
                  </a:lnTo>
                  <a:lnTo>
                    <a:pt x="47" y="668"/>
                  </a:lnTo>
                  <a:lnTo>
                    <a:pt x="51" y="661"/>
                  </a:lnTo>
                  <a:lnTo>
                    <a:pt x="54" y="652"/>
                  </a:lnTo>
                  <a:lnTo>
                    <a:pt x="55" y="643"/>
                  </a:lnTo>
                  <a:lnTo>
                    <a:pt x="57" y="631"/>
                  </a:lnTo>
                  <a:lnTo>
                    <a:pt x="55" y="620"/>
                  </a:lnTo>
                  <a:lnTo>
                    <a:pt x="54" y="594"/>
                  </a:lnTo>
                  <a:lnTo>
                    <a:pt x="48" y="567"/>
                  </a:lnTo>
                  <a:lnTo>
                    <a:pt x="41" y="542"/>
                  </a:lnTo>
                  <a:lnTo>
                    <a:pt x="41" y="542"/>
                  </a:lnTo>
                  <a:lnTo>
                    <a:pt x="53" y="553"/>
                  </a:lnTo>
                  <a:lnTo>
                    <a:pt x="61" y="562"/>
                  </a:lnTo>
                  <a:lnTo>
                    <a:pt x="70" y="566"/>
                  </a:lnTo>
                  <a:lnTo>
                    <a:pt x="74" y="567"/>
                  </a:lnTo>
                  <a:lnTo>
                    <a:pt x="77" y="569"/>
                  </a:lnTo>
                  <a:lnTo>
                    <a:pt x="80" y="567"/>
                  </a:lnTo>
                  <a:lnTo>
                    <a:pt x="82" y="564"/>
                  </a:lnTo>
                  <a:lnTo>
                    <a:pt x="85" y="562"/>
                  </a:lnTo>
                  <a:lnTo>
                    <a:pt x="87" y="556"/>
                  </a:lnTo>
                  <a:lnTo>
                    <a:pt x="88" y="542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5" y="496"/>
                  </a:lnTo>
                  <a:lnTo>
                    <a:pt x="80" y="475"/>
                  </a:lnTo>
                  <a:lnTo>
                    <a:pt x="71" y="454"/>
                  </a:lnTo>
                  <a:lnTo>
                    <a:pt x="61" y="435"/>
                  </a:lnTo>
                  <a:lnTo>
                    <a:pt x="50" y="417"/>
                  </a:lnTo>
                  <a:lnTo>
                    <a:pt x="36" y="400"/>
                  </a:lnTo>
                  <a:lnTo>
                    <a:pt x="20" y="384"/>
                  </a:lnTo>
                  <a:lnTo>
                    <a:pt x="4" y="370"/>
                  </a:lnTo>
                  <a:lnTo>
                    <a:pt x="3" y="118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70" y="131"/>
                  </a:lnTo>
                  <a:lnTo>
                    <a:pt x="142" y="147"/>
                  </a:lnTo>
                  <a:lnTo>
                    <a:pt x="232" y="168"/>
                  </a:lnTo>
                  <a:lnTo>
                    <a:pt x="333" y="194"/>
                  </a:lnTo>
                  <a:lnTo>
                    <a:pt x="384" y="209"/>
                  </a:lnTo>
                  <a:lnTo>
                    <a:pt x="436" y="225"/>
                  </a:lnTo>
                  <a:lnTo>
                    <a:pt x="486" y="242"/>
                  </a:lnTo>
                  <a:lnTo>
                    <a:pt x="536" y="260"/>
                  </a:lnTo>
                  <a:lnTo>
                    <a:pt x="583" y="279"/>
                  </a:lnTo>
                  <a:lnTo>
                    <a:pt x="625" y="299"/>
                  </a:lnTo>
                  <a:lnTo>
                    <a:pt x="625" y="299"/>
                  </a:lnTo>
                  <a:lnTo>
                    <a:pt x="921" y="442"/>
                  </a:lnTo>
                  <a:lnTo>
                    <a:pt x="1052" y="506"/>
                  </a:lnTo>
                  <a:lnTo>
                    <a:pt x="1225" y="506"/>
                  </a:lnTo>
                  <a:lnTo>
                    <a:pt x="1225" y="506"/>
                  </a:lnTo>
                  <a:lnTo>
                    <a:pt x="1233" y="498"/>
                  </a:lnTo>
                  <a:lnTo>
                    <a:pt x="1259" y="473"/>
                  </a:lnTo>
                  <a:lnTo>
                    <a:pt x="1300" y="438"/>
                  </a:lnTo>
                  <a:lnTo>
                    <a:pt x="1326" y="417"/>
                  </a:lnTo>
                  <a:lnTo>
                    <a:pt x="1354" y="394"/>
                  </a:lnTo>
                  <a:lnTo>
                    <a:pt x="1387" y="370"/>
                  </a:lnTo>
                  <a:lnTo>
                    <a:pt x="1422" y="346"/>
                  </a:lnTo>
                  <a:lnTo>
                    <a:pt x="1459" y="320"/>
                  </a:lnTo>
                  <a:lnTo>
                    <a:pt x="1501" y="294"/>
                  </a:lnTo>
                  <a:lnTo>
                    <a:pt x="1543" y="270"/>
                  </a:lnTo>
                  <a:lnTo>
                    <a:pt x="1589" y="248"/>
                  </a:lnTo>
                  <a:lnTo>
                    <a:pt x="1636" y="225"/>
                  </a:lnTo>
                  <a:lnTo>
                    <a:pt x="1685" y="205"/>
                  </a:lnTo>
                  <a:lnTo>
                    <a:pt x="1685" y="205"/>
                  </a:lnTo>
                  <a:lnTo>
                    <a:pt x="1786" y="168"/>
                  </a:lnTo>
                  <a:lnTo>
                    <a:pt x="1891" y="131"/>
                  </a:lnTo>
                  <a:lnTo>
                    <a:pt x="1994" y="97"/>
                  </a:lnTo>
                  <a:lnTo>
                    <a:pt x="2089" y="66"/>
                  </a:lnTo>
                  <a:lnTo>
                    <a:pt x="2240" y="19"/>
                  </a:lnTo>
                  <a:lnTo>
                    <a:pt x="2305" y="0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5" name="Freeform 142">
              <a:extLst>
                <a:ext uri="{FF2B5EF4-FFF2-40B4-BE49-F238E27FC236}">
                  <a16:creationId xmlns:a16="http://schemas.microsoft.com/office/drawing/2014/main" id="{728CAF6C-577C-C569-338C-99B39F153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628775"/>
              <a:ext cx="1219200" cy="949325"/>
            </a:xfrm>
            <a:custGeom>
              <a:avLst/>
              <a:gdLst>
                <a:gd name="T0" fmla="*/ 2049 w 2305"/>
                <a:gd name="T1" fmla="*/ 1424 h 1793"/>
                <a:gd name="T2" fmla="*/ 1795 w 2305"/>
                <a:gd name="T3" fmla="*/ 1407 h 1793"/>
                <a:gd name="T4" fmla="*/ 1736 w 2305"/>
                <a:gd name="T5" fmla="*/ 1346 h 1793"/>
                <a:gd name="T6" fmla="*/ 1674 w 2305"/>
                <a:gd name="T7" fmla="*/ 1205 h 1793"/>
                <a:gd name="T8" fmla="*/ 1603 w 2305"/>
                <a:gd name="T9" fmla="*/ 1073 h 1793"/>
                <a:gd name="T10" fmla="*/ 1520 w 2305"/>
                <a:gd name="T11" fmla="*/ 955 h 1793"/>
                <a:gd name="T12" fmla="*/ 1441 w 2305"/>
                <a:gd name="T13" fmla="*/ 847 h 1793"/>
                <a:gd name="T14" fmla="*/ 1401 w 2305"/>
                <a:gd name="T15" fmla="*/ 830 h 1793"/>
                <a:gd name="T16" fmla="*/ 1368 w 2305"/>
                <a:gd name="T17" fmla="*/ 851 h 1793"/>
                <a:gd name="T18" fmla="*/ 1358 w 2305"/>
                <a:gd name="T19" fmla="*/ 918 h 1793"/>
                <a:gd name="T20" fmla="*/ 1390 w 2305"/>
                <a:gd name="T21" fmla="*/ 1023 h 1793"/>
                <a:gd name="T22" fmla="*/ 1417 w 2305"/>
                <a:gd name="T23" fmla="*/ 1151 h 1793"/>
                <a:gd name="T24" fmla="*/ 1405 w 2305"/>
                <a:gd name="T25" fmla="*/ 1211 h 1793"/>
                <a:gd name="T26" fmla="*/ 1360 w 2305"/>
                <a:gd name="T27" fmla="*/ 1242 h 1793"/>
                <a:gd name="T28" fmla="*/ 1280 w 2305"/>
                <a:gd name="T29" fmla="*/ 1241 h 1793"/>
                <a:gd name="T30" fmla="*/ 1168 w 2305"/>
                <a:gd name="T31" fmla="*/ 1191 h 1793"/>
                <a:gd name="T32" fmla="*/ 1013 w 2305"/>
                <a:gd name="T33" fmla="*/ 1093 h 1793"/>
                <a:gd name="T34" fmla="*/ 890 w 2305"/>
                <a:gd name="T35" fmla="*/ 1005 h 1793"/>
                <a:gd name="T36" fmla="*/ 820 w 2305"/>
                <a:gd name="T37" fmla="*/ 978 h 1793"/>
                <a:gd name="T38" fmla="*/ 750 w 2305"/>
                <a:gd name="T39" fmla="*/ 995 h 1793"/>
                <a:gd name="T40" fmla="*/ 722 w 2305"/>
                <a:gd name="T41" fmla="*/ 1030 h 1793"/>
                <a:gd name="T42" fmla="*/ 702 w 2305"/>
                <a:gd name="T43" fmla="*/ 1052 h 1793"/>
                <a:gd name="T44" fmla="*/ 651 w 2305"/>
                <a:gd name="T45" fmla="*/ 1057 h 1793"/>
                <a:gd name="T46" fmla="*/ 645 w 2305"/>
                <a:gd name="T47" fmla="*/ 1093 h 1793"/>
                <a:gd name="T48" fmla="*/ 666 w 2305"/>
                <a:gd name="T49" fmla="*/ 1141 h 1793"/>
                <a:gd name="T50" fmla="*/ 733 w 2305"/>
                <a:gd name="T51" fmla="*/ 1214 h 1793"/>
                <a:gd name="T52" fmla="*/ 712 w 2305"/>
                <a:gd name="T53" fmla="*/ 1231 h 1793"/>
                <a:gd name="T54" fmla="*/ 725 w 2305"/>
                <a:gd name="T55" fmla="*/ 1280 h 1793"/>
                <a:gd name="T56" fmla="*/ 762 w 2305"/>
                <a:gd name="T57" fmla="*/ 1341 h 1793"/>
                <a:gd name="T58" fmla="*/ 773 w 2305"/>
                <a:gd name="T59" fmla="*/ 1425 h 1793"/>
                <a:gd name="T60" fmla="*/ 809 w 2305"/>
                <a:gd name="T61" fmla="*/ 1491 h 1793"/>
                <a:gd name="T62" fmla="*/ 887 w 2305"/>
                <a:gd name="T63" fmla="*/ 1560 h 1793"/>
                <a:gd name="T64" fmla="*/ 1044 w 2305"/>
                <a:gd name="T65" fmla="*/ 1670 h 1793"/>
                <a:gd name="T66" fmla="*/ 1162 w 2305"/>
                <a:gd name="T67" fmla="*/ 1714 h 1793"/>
                <a:gd name="T68" fmla="*/ 1344 w 2305"/>
                <a:gd name="T69" fmla="*/ 1725 h 1793"/>
                <a:gd name="T70" fmla="*/ 1280 w 2305"/>
                <a:gd name="T71" fmla="*/ 1769 h 1793"/>
                <a:gd name="T72" fmla="*/ 1212 w 2305"/>
                <a:gd name="T73" fmla="*/ 1792 h 1793"/>
                <a:gd name="T74" fmla="*/ 1074 w 2305"/>
                <a:gd name="T75" fmla="*/ 1779 h 1793"/>
                <a:gd name="T76" fmla="*/ 863 w 2305"/>
                <a:gd name="T77" fmla="*/ 1692 h 1793"/>
                <a:gd name="T78" fmla="*/ 557 w 2305"/>
                <a:gd name="T79" fmla="*/ 1557 h 1793"/>
                <a:gd name="T80" fmla="*/ 293 w 2305"/>
                <a:gd name="T81" fmla="*/ 1481 h 1793"/>
                <a:gd name="T82" fmla="*/ 0 w 2305"/>
                <a:gd name="T83" fmla="*/ 679 h 1793"/>
                <a:gd name="T84" fmla="*/ 33 w 2305"/>
                <a:gd name="T85" fmla="*/ 677 h 1793"/>
                <a:gd name="T86" fmla="*/ 55 w 2305"/>
                <a:gd name="T87" fmla="*/ 643 h 1793"/>
                <a:gd name="T88" fmla="*/ 41 w 2305"/>
                <a:gd name="T89" fmla="*/ 542 h 1793"/>
                <a:gd name="T90" fmla="*/ 74 w 2305"/>
                <a:gd name="T91" fmla="*/ 567 h 1793"/>
                <a:gd name="T92" fmla="*/ 87 w 2305"/>
                <a:gd name="T93" fmla="*/ 556 h 1793"/>
                <a:gd name="T94" fmla="*/ 80 w 2305"/>
                <a:gd name="T95" fmla="*/ 475 h 1793"/>
                <a:gd name="T96" fmla="*/ 20 w 2305"/>
                <a:gd name="T97" fmla="*/ 384 h 1793"/>
                <a:gd name="T98" fmla="*/ 70 w 2305"/>
                <a:gd name="T99" fmla="*/ 131 h 1793"/>
                <a:gd name="T100" fmla="*/ 436 w 2305"/>
                <a:gd name="T101" fmla="*/ 225 h 1793"/>
                <a:gd name="T102" fmla="*/ 625 w 2305"/>
                <a:gd name="T103" fmla="*/ 299 h 1793"/>
                <a:gd name="T104" fmla="*/ 1233 w 2305"/>
                <a:gd name="T105" fmla="*/ 498 h 1793"/>
                <a:gd name="T106" fmla="*/ 1387 w 2305"/>
                <a:gd name="T107" fmla="*/ 370 h 1793"/>
                <a:gd name="T108" fmla="*/ 1589 w 2305"/>
                <a:gd name="T109" fmla="*/ 248 h 1793"/>
                <a:gd name="T110" fmla="*/ 1891 w 2305"/>
                <a:gd name="T111" fmla="*/ 131 h 1793"/>
                <a:gd name="T112" fmla="*/ 2305 w 2305"/>
                <a:gd name="T113" fmla="*/ 0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05" h="1793">
                  <a:moveTo>
                    <a:pt x="2305" y="0"/>
                  </a:moveTo>
                  <a:lnTo>
                    <a:pt x="2183" y="1174"/>
                  </a:lnTo>
                  <a:lnTo>
                    <a:pt x="2157" y="1422"/>
                  </a:lnTo>
                  <a:lnTo>
                    <a:pt x="2157" y="1422"/>
                  </a:lnTo>
                  <a:lnTo>
                    <a:pt x="2049" y="1424"/>
                  </a:lnTo>
                  <a:lnTo>
                    <a:pt x="1941" y="1422"/>
                  </a:lnTo>
                  <a:lnTo>
                    <a:pt x="1825" y="1421"/>
                  </a:lnTo>
                  <a:lnTo>
                    <a:pt x="1825" y="1421"/>
                  </a:lnTo>
                  <a:lnTo>
                    <a:pt x="1809" y="1415"/>
                  </a:lnTo>
                  <a:lnTo>
                    <a:pt x="1795" y="1407"/>
                  </a:lnTo>
                  <a:lnTo>
                    <a:pt x="1782" y="1397"/>
                  </a:lnTo>
                  <a:lnTo>
                    <a:pt x="1769" y="1385"/>
                  </a:lnTo>
                  <a:lnTo>
                    <a:pt x="1758" y="1374"/>
                  </a:lnTo>
                  <a:lnTo>
                    <a:pt x="1746" y="1360"/>
                  </a:lnTo>
                  <a:lnTo>
                    <a:pt x="1736" y="1346"/>
                  </a:lnTo>
                  <a:lnTo>
                    <a:pt x="1728" y="1331"/>
                  </a:lnTo>
                  <a:lnTo>
                    <a:pt x="1711" y="1300"/>
                  </a:lnTo>
                  <a:lnTo>
                    <a:pt x="1697" y="1268"/>
                  </a:lnTo>
                  <a:lnTo>
                    <a:pt x="1674" y="1205"/>
                  </a:lnTo>
                  <a:lnTo>
                    <a:pt x="1674" y="1205"/>
                  </a:lnTo>
                  <a:lnTo>
                    <a:pt x="1663" y="1177"/>
                  </a:lnTo>
                  <a:lnTo>
                    <a:pt x="1650" y="1148"/>
                  </a:lnTo>
                  <a:lnTo>
                    <a:pt x="1636" y="1123"/>
                  </a:lnTo>
                  <a:lnTo>
                    <a:pt x="1620" y="1097"/>
                  </a:lnTo>
                  <a:lnTo>
                    <a:pt x="1603" y="1073"/>
                  </a:lnTo>
                  <a:lnTo>
                    <a:pt x="1586" y="1047"/>
                  </a:lnTo>
                  <a:lnTo>
                    <a:pt x="1549" y="998"/>
                  </a:lnTo>
                  <a:lnTo>
                    <a:pt x="1549" y="998"/>
                  </a:lnTo>
                  <a:lnTo>
                    <a:pt x="1536" y="979"/>
                  </a:lnTo>
                  <a:lnTo>
                    <a:pt x="1520" y="955"/>
                  </a:lnTo>
                  <a:lnTo>
                    <a:pt x="1502" y="927"/>
                  </a:lnTo>
                  <a:lnTo>
                    <a:pt x="1482" y="897"/>
                  </a:lnTo>
                  <a:lnTo>
                    <a:pt x="1461" y="870"/>
                  </a:lnTo>
                  <a:lnTo>
                    <a:pt x="1451" y="857"/>
                  </a:lnTo>
                  <a:lnTo>
                    <a:pt x="1441" y="847"/>
                  </a:lnTo>
                  <a:lnTo>
                    <a:pt x="1430" y="839"/>
                  </a:lnTo>
                  <a:lnTo>
                    <a:pt x="1420" y="833"/>
                  </a:lnTo>
                  <a:lnTo>
                    <a:pt x="1410" y="830"/>
                  </a:lnTo>
                  <a:lnTo>
                    <a:pt x="1401" y="830"/>
                  </a:lnTo>
                  <a:lnTo>
                    <a:pt x="1401" y="830"/>
                  </a:lnTo>
                  <a:lnTo>
                    <a:pt x="1394" y="833"/>
                  </a:lnTo>
                  <a:lnTo>
                    <a:pt x="1387" y="836"/>
                  </a:lnTo>
                  <a:lnTo>
                    <a:pt x="1381" y="839"/>
                  </a:lnTo>
                  <a:lnTo>
                    <a:pt x="1377" y="843"/>
                  </a:lnTo>
                  <a:lnTo>
                    <a:pt x="1368" y="851"/>
                  </a:lnTo>
                  <a:lnTo>
                    <a:pt x="1363" y="863"/>
                  </a:lnTo>
                  <a:lnTo>
                    <a:pt x="1358" y="875"/>
                  </a:lnTo>
                  <a:lnTo>
                    <a:pt x="1357" y="888"/>
                  </a:lnTo>
                  <a:lnTo>
                    <a:pt x="1357" y="902"/>
                  </a:lnTo>
                  <a:lnTo>
                    <a:pt x="1358" y="918"/>
                  </a:lnTo>
                  <a:lnTo>
                    <a:pt x="1361" y="934"/>
                  </a:lnTo>
                  <a:lnTo>
                    <a:pt x="1366" y="948"/>
                  </a:lnTo>
                  <a:lnTo>
                    <a:pt x="1374" y="978"/>
                  </a:lnTo>
                  <a:lnTo>
                    <a:pt x="1390" y="1023"/>
                  </a:lnTo>
                  <a:lnTo>
                    <a:pt x="1390" y="1023"/>
                  </a:lnTo>
                  <a:lnTo>
                    <a:pt x="1397" y="1043"/>
                  </a:lnTo>
                  <a:lnTo>
                    <a:pt x="1404" y="1069"/>
                  </a:lnTo>
                  <a:lnTo>
                    <a:pt x="1410" y="1096"/>
                  </a:lnTo>
                  <a:lnTo>
                    <a:pt x="1415" y="1123"/>
                  </a:lnTo>
                  <a:lnTo>
                    <a:pt x="1417" y="1151"/>
                  </a:lnTo>
                  <a:lnTo>
                    <a:pt x="1417" y="1165"/>
                  </a:lnTo>
                  <a:lnTo>
                    <a:pt x="1415" y="1178"/>
                  </a:lnTo>
                  <a:lnTo>
                    <a:pt x="1414" y="1189"/>
                  </a:lnTo>
                  <a:lnTo>
                    <a:pt x="1410" y="1201"/>
                  </a:lnTo>
                  <a:lnTo>
                    <a:pt x="1405" y="1211"/>
                  </a:lnTo>
                  <a:lnTo>
                    <a:pt x="1398" y="1219"/>
                  </a:lnTo>
                  <a:lnTo>
                    <a:pt x="1398" y="1219"/>
                  </a:lnTo>
                  <a:lnTo>
                    <a:pt x="1387" y="1229"/>
                  </a:lnTo>
                  <a:lnTo>
                    <a:pt x="1373" y="1238"/>
                  </a:lnTo>
                  <a:lnTo>
                    <a:pt x="1360" y="1242"/>
                  </a:lnTo>
                  <a:lnTo>
                    <a:pt x="1344" y="1246"/>
                  </a:lnTo>
                  <a:lnTo>
                    <a:pt x="1329" y="1246"/>
                  </a:lnTo>
                  <a:lnTo>
                    <a:pt x="1313" y="1246"/>
                  </a:lnTo>
                  <a:lnTo>
                    <a:pt x="1297" y="1243"/>
                  </a:lnTo>
                  <a:lnTo>
                    <a:pt x="1280" y="1241"/>
                  </a:lnTo>
                  <a:lnTo>
                    <a:pt x="1265" y="1235"/>
                  </a:lnTo>
                  <a:lnTo>
                    <a:pt x="1249" y="1231"/>
                  </a:lnTo>
                  <a:lnTo>
                    <a:pt x="1218" y="1218"/>
                  </a:lnTo>
                  <a:lnTo>
                    <a:pt x="1191" y="1204"/>
                  </a:lnTo>
                  <a:lnTo>
                    <a:pt x="1168" y="1191"/>
                  </a:lnTo>
                  <a:lnTo>
                    <a:pt x="1168" y="1191"/>
                  </a:lnTo>
                  <a:lnTo>
                    <a:pt x="1141" y="1177"/>
                  </a:lnTo>
                  <a:lnTo>
                    <a:pt x="1115" y="1161"/>
                  </a:lnTo>
                  <a:lnTo>
                    <a:pt x="1063" y="1127"/>
                  </a:lnTo>
                  <a:lnTo>
                    <a:pt x="1013" y="1093"/>
                  </a:lnTo>
                  <a:lnTo>
                    <a:pt x="963" y="1057"/>
                  </a:lnTo>
                  <a:lnTo>
                    <a:pt x="963" y="1057"/>
                  </a:lnTo>
                  <a:lnTo>
                    <a:pt x="941" y="1040"/>
                  </a:lnTo>
                  <a:lnTo>
                    <a:pt x="917" y="1022"/>
                  </a:lnTo>
                  <a:lnTo>
                    <a:pt x="890" y="1005"/>
                  </a:lnTo>
                  <a:lnTo>
                    <a:pt x="875" y="998"/>
                  </a:lnTo>
                  <a:lnTo>
                    <a:pt x="863" y="991"/>
                  </a:lnTo>
                  <a:lnTo>
                    <a:pt x="848" y="985"/>
                  </a:lnTo>
                  <a:lnTo>
                    <a:pt x="834" y="981"/>
                  </a:lnTo>
                  <a:lnTo>
                    <a:pt x="820" y="978"/>
                  </a:lnTo>
                  <a:lnTo>
                    <a:pt x="806" y="976"/>
                  </a:lnTo>
                  <a:lnTo>
                    <a:pt x="792" y="978"/>
                  </a:lnTo>
                  <a:lnTo>
                    <a:pt x="777" y="981"/>
                  </a:lnTo>
                  <a:lnTo>
                    <a:pt x="763" y="986"/>
                  </a:lnTo>
                  <a:lnTo>
                    <a:pt x="750" y="995"/>
                  </a:lnTo>
                  <a:lnTo>
                    <a:pt x="750" y="995"/>
                  </a:lnTo>
                  <a:lnTo>
                    <a:pt x="736" y="1008"/>
                  </a:lnTo>
                  <a:lnTo>
                    <a:pt x="730" y="1015"/>
                  </a:lnTo>
                  <a:lnTo>
                    <a:pt x="726" y="1023"/>
                  </a:lnTo>
                  <a:lnTo>
                    <a:pt x="722" y="1030"/>
                  </a:lnTo>
                  <a:lnTo>
                    <a:pt x="719" y="1039"/>
                  </a:lnTo>
                  <a:lnTo>
                    <a:pt x="719" y="1047"/>
                  </a:lnTo>
                  <a:lnTo>
                    <a:pt x="720" y="1056"/>
                  </a:lnTo>
                  <a:lnTo>
                    <a:pt x="720" y="1056"/>
                  </a:lnTo>
                  <a:lnTo>
                    <a:pt x="702" y="1052"/>
                  </a:lnTo>
                  <a:lnTo>
                    <a:pt x="685" y="1049"/>
                  </a:lnTo>
                  <a:lnTo>
                    <a:pt x="669" y="1049"/>
                  </a:lnTo>
                  <a:lnTo>
                    <a:pt x="662" y="1052"/>
                  </a:lnTo>
                  <a:lnTo>
                    <a:pt x="657" y="1053"/>
                  </a:lnTo>
                  <a:lnTo>
                    <a:pt x="651" y="1057"/>
                  </a:lnTo>
                  <a:lnTo>
                    <a:pt x="648" y="1062"/>
                  </a:lnTo>
                  <a:lnTo>
                    <a:pt x="645" y="1067"/>
                  </a:lnTo>
                  <a:lnTo>
                    <a:pt x="644" y="1074"/>
                  </a:lnTo>
                  <a:lnTo>
                    <a:pt x="644" y="1083"/>
                  </a:lnTo>
                  <a:lnTo>
                    <a:pt x="645" y="1093"/>
                  </a:lnTo>
                  <a:lnTo>
                    <a:pt x="648" y="1104"/>
                  </a:lnTo>
                  <a:lnTo>
                    <a:pt x="654" y="1117"/>
                  </a:lnTo>
                  <a:lnTo>
                    <a:pt x="654" y="1117"/>
                  </a:lnTo>
                  <a:lnTo>
                    <a:pt x="659" y="1130"/>
                  </a:lnTo>
                  <a:lnTo>
                    <a:pt x="666" y="1141"/>
                  </a:lnTo>
                  <a:lnTo>
                    <a:pt x="675" y="1154"/>
                  </a:lnTo>
                  <a:lnTo>
                    <a:pt x="685" y="1165"/>
                  </a:lnTo>
                  <a:lnTo>
                    <a:pt x="709" y="1189"/>
                  </a:lnTo>
                  <a:lnTo>
                    <a:pt x="735" y="1212"/>
                  </a:lnTo>
                  <a:lnTo>
                    <a:pt x="733" y="1214"/>
                  </a:lnTo>
                  <a:lnTo>
                    <a:pt x="733" y="1214"/>
                  </a:lnTo>
                  <a:lnTo>
                    <a:pt x="725" y="1216"/>
                  </a:lnTo>
                  <a:lnTo>
                    <a:pt x="719" y="1221"/>
                  </a:lnTo>
                  <a:lnTo>
                    <a:pt x="713" y="1225"/>
                  </a:lnTo>
                  <a:lnTo>
                    <a:pt x="712" y="1231"/>
                  </a:lnTo>
                  <a:lnTo>
                    <a:pt x="711" y="1238"/>
                  </a:lnTo>
                  <a:lnTo>
                    <a:pt x="711" y="1245"/>
                  </a:lnTo>
                  <a:lnTo>
                    <a:pt x="712" y="1253"/>
                  </a:lnTo>
                  <a:lnTo>
                    <a:pt x="716" y="1262"/>
                  </a:lnTo>
                  <a:lnTo>
                    <a:pt x="725" y="1280"/>
                  </a:lnTo>
                  <a:lnTo>
                    <a:pt x="738" y="1300"/>
                  </a:lnTo>
                  <a:lnTo>
                    <a:pt x="752" y="1320"/>
                  </a:lnTo>
                  <a:lnTo>
                    <a:pt x="767" y="1339"/>
                  </a:lnTo>
                  <a:lnTo>
                    <a:pt x="762" y="1341"/>
                  </a:lnTo>
                  <a:lnTo>
                    <a:pt x="762" y="1341"/>
                  </a:lnTo>
                  <a:lnTo>
                    <a:pt x="762" y="1360"/>
                  </a:lnTo>
                  <a:lnTo>
                    <a:pt x="763" y="1377"/>
                  </a:lnTo>
                  <a:lnTo>
                    <a:pt x="766" y="1394"/>
                  </a:lnTo>
                  <a:lnTo>
                    <a:pt x="769" y="1410"/>
                  </a:lnTo>
                  <a:lnTo>
                    <a:pt x="773" y="1425"/>
                  </a:lnTo>
                  <a:lnTo>
                    <a:pt x="777" y="1439"/>
                  </a:lnTo>
                  <a:lnTo>
                    <a:pt x="784" y="1452"/>
                  </a:lnTo>
                  <a:lnTo>
                    <a:pt x="792" y="1465"/>
                  </a:lnTo>
                  <a:lnTo>
                    <a:pt x="799" y="1478"/>
                  </a:lnTo>
                  <a:lnTo>
                    <a:pt x="809" y="1491"/>
                  </a:lnTo>
                  <a:lnTo>
                    <a:pt x="819" y="1502"/>
                  </a:lnTo>
                  <a:lnTo>
                    <a:pt x="830" y="1513"/>
                  </a:lnTo>
                  <a:lnTo>
                    <a:pt x="855" y="1537"/>
                  </a:lnTo>
                  <a:lnTo>
                    <a:pt x="887" y="1560"/>
                  </a:lnTo>
                  <a:lnTo>
                    <a:pt x="887" y="1560"/>
                  </a:lnTo>
                  <a:lnTo>
                    <a:pt x="912" y="1577"/>
                  </a:lnTo>
                  <a:lnTo>
                    <a:pt x="938" y="1597"/>
                  </a:lnTo>
                  <a:lnTo>
                    <a:pt x="990" y="1634"/>
                  </a:lnTo>
                  <a:lnTo>
                    <a:pt x="1017" y="1653"/>
                  </a:lnTo>
                  <a:lnTo>
                    <a:pt x="1044" y="1670"/>
                  </a:lnTo>
                  <a:lnTo>
                    <a:pt x="1073" y="1684"/>
                  </a:lnTo>
                  <a:lnTo>
                    <a:pt x="1103" y="1697"/>
                  </a:lnTo>
                  <a:lnTo>
                    <a:pt x="1103" y="1697"/>
                  </a:lnTo>
                  <a:lnTo>
                    <a:pt x="1133" y="1707"/>
                  </a:lnTo>
                  <a:lnTo>
                    <a:pt x="1162" y="1714"/>
                  </a:lnTo>
                  <a:lnTo>
                    <a:pt x="1192" y="1718"/>
                  </a:lnTo>
                  <a:lnTo>
                    <a:pt x="1222" y="1721"/>
                  </a:lnTo>
                  <a:lnTo>
                    <a:pt x="1252" y="1722"/>
                  </a:lnTo>
                  <a:lnTo>
                    <a:pt x="1283" y="1724"/>
                  </a:lnTo>
                  <a:lnTo>
                    <a:pt x="1344" y="1725"/>
                  </a:lnTo>
                  <a:lnTo>
                    <a:pt x="1344" y="1725"/>
                  </a:lnTo>
                  <a:lnTo>
                    <a:pt x="1336" y="1732"/>
                  </a:lnTo>
                  <a:lnTo>
                    <a:pt x="1314" y="1749"/>
                  </a:lnTo>
                  <a:lnTo>
                    <a:pt x="1299" y="1759"/>
                  </a:lnTo>
                  <a:lnTo>
                    <a:pt x="1280" y="1769"/>
                  </a:lnTo>
                  <a:lnTo>
                    <a:pt x="1260" y="1779"/>
                  </a:lnTo>
                  <a:lnTo>
                    <a:pt x="1239" y="1788"/>
                  </a:lnTo>
                  <a:lnTo>
                    <a:pt x="1239" y="1788"/>
                  </a:lnTo>
                  <a:lnTo>
                    <a:pt x="1226" y="1790"/>
                  </a:lnTo>
                  <a:lnTo>
                    <a:pt x="1212" y="1792"/>
                  </a:lnTo>
                  <a:lnTo>
                    <a:pt x="1196" y="1793"/>
                  </a:lnTo>
                  <a:lnTo>
                    <a:pt x="1179" y="1793"/>
                  </a:lnTo>
                  <a:lnTo>
                    <a:pt x="1144" y="1790"/>
                  </a:lnTo>
                  <a:lnTo>
                    <a:pt x="1107" y="1785"/>
                  </a:lnTo>
                  <a:lnTo>
                    <a:pt x="1074" y="1779"/>
                  </a:lnTo>
                  <a:lnTo>
                    <a:pt x="1046" y="1773"/>
                  </a:lnTo>
                  <a:lnTo>
                    <a:pt x="1020" y="1768"/>
                  </a:lnTo>
                  <a:lnTo>
                    <a:pt x="1020" y="1768"/>
                  </a:lnTo>
                  <a:lnTo>
                    <a:pt x="976" y="1746"/>
                  </a:lnTo>
                  <a:lnTo>
                    <a:pt x="863" y="1692"/>
                  </a:lnTo>
                  <a:lnTo>
                    <a:pt x="792" y="1658"/>
                  </a:lnTo>
                  <a:lnTo>
                    <a:pt x="713" y="1624"/>
                  </a:lnTo>
                  <a:lnTo>
                    <a:pt x="634" y="1589"/>
                  </a:lnTo>
                  <a:lnTo>
                    <a:pt x="557" y="1557"/>
                  </a:lnTo>
                  <a:lnTo>
                    <a:pt x="557" y="1557"/>
                  </a:lnTo>
                  <a:lnTo>
                    <a:pt x="517" y="1543"/>
                  </a:lnTo>
                  <a:lnTo>
                    <a:pt x="476" y="1529"/>
                  </a:lnTo>
                  <a:lnTo>
                    <a:pt x="432" y="1516"/>
                  </a:lnTo>
                  <a:lnTo>
                    <a:pt x="387" y="1503"/>
                  </a:lnTo>
                  <a:lnTo>
                    <a:pt x="293" y="1481"/>
                  </a:lnTo>
                  <a:lnTo>
                    <a:pt x="203" y="1461"/>
                  </a:lnTo>
                  <a:lnTo>
                    <a:pt x="124" y="1445"/>
                  </a:lnTo>
                  <a:lnTo>
                    <a:pt x="58" y="1434"/>
                  </a:lnTo>
                  <a:lnTo>
                    <a:pt x="0" y="1424"/>
                  </a:lnTo>
                  <a:lnTo>
                    <a:pt x="0" y="679"/>
                  </a:lnTo>
                  <a:lnTo>
                    <a:pt x="0" y="674"/>
                  </a:lnTo>
                  <a:lnTo>
                    <a:pt x="0" y="674"/>
                  </a:lnTo>
                  <a:lnTo>
                    <a:pt x="13" y="678"/>
                  </a:lnTo>
                  <a:lnTo>
                    <a:pt x="24" y="678"/>
                  </a:lnTo>
                  <a:lnTo>
                    <a:pt x="33" y="677"/>
                  </a:lnTo>
                  <a:lnTo>
                    <a:pt x="41" y="674"/>
                  </a:lnTo>
                  <a:lnTo>
                    <a:pt x="47" y="668"/>
                  </a:lnTo>
                  <a:lnTo>
                    <a:pt x="51" y="661"/>
                  </a:lnTo>
                  <a:lnTo>
                    <a:pt x="54" y="652"/>
                  </a:lnTo>
                  <a:lnTo>
                    <a:pt x="55" y="643"/>
                  </a:lnTo>
                  <a:lnTo>
                    <a:pt x="57" y="631"/>
                  </a:lnTo>
                  <a:lnTo>
                    <a:pt x="55" y="620"/>
                  </a:lnTo>
                  <a:lnTo>
                    <a:pt x="54" y="594"/>
                  </a:lnTo>
                  <a:lnTo>
                    <a:pt x="48" y="567"/>
                  </a:lnTo>
                  <a:lnTo>
                    <a:pt x="41" y="542"/>
                  </a:lnTo>
                  <a:lnTo>
                    <a:pt x="41" y="542"/>
                  </a:lnTo>
                  <a:lnTo>
                    <a:pt x="53" y="553"/>
                  </a:lnTo>
                  <a:lnTo>
                    <a:pt x="61" y="562"/>
                  </a:lnTo>
                  <a:lnTo>
                    <a:pt x="70" y="566"/>
                  </a:lnTo>
                  <a:lnTo>
                    <a:pt x="74" y="567"/>
                  </a:lnTo>
                  <a:lnTo>
                    <a:pt x="77" y="569"/>
                  </a:lnTo>
                  <a:lnTo>
                    <a:pt x="80" y="567"/>
                  </a:lnTo>
                  <a:lnTo>
                    <a:pt x="82" y="564"/>
                  </a:lnTo>
                  <a:lnTo>
                    <a:pt x="85" y="562"/>
                  </a:lnTo>
                  <a:lnTo>
                    <a:pt x="87" y="556"/>
                  </a:lnTo>
                  <a:lnTo>
                    <a:pt x="88" y="542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5" y="496"/>
                  </a:lnTo>
                  <a:lnTo>
                    <a:pt x="80" y="475"/>
                  </a:lnTo>
                  <a:lnTo>
                    <a:pt x="71" y="454"/>
                  </a:lnTo>
                  <a:lnTo>
                    <a:pt x="61" y="435"/>
                  </a:lnTo>
                  <a:lnTo>
                    <a:pt x="50" y="417"/>
                  </a:lnTo>
                  <a:lnTo>
                    <a:pt x="36" y="400"/>
                  </a:lnTo>
                  <a:lnTo>
                    <a:pt x="20" y="384"/>
                  </a:lnTo>
                  <a:lnTo>
                    <a:pt x="4" y="370"/>
                  </a:lnTo>
                  <a:lnTo>
                    <a:pt x="3" y="118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70" y="131"/>
                  </a:lnTo>
                  <a:lnTo>
                    <a:pt x="142" y="147"/>
                  </a:lnTo>
                  <a:lnTo>
                    <a:pt x="232" y="168"/>
                  </a:lnTo>
                  <a:lnTo>
                    <a:pt x="333" y="194"/>
                  </a:lnTo>
                  <a:lnTo>
                    <a:pt x="384" y="209"/>
                  </a:lnTo>
                  <a:lnTo>
                    <a:pt x="436" y="225"/>
                  </a:lnTo>
                  <a:lnTo>
                    <a:pt x="486" y="242"/>
                  </a:lnTo>
                  <a:lnTo>
                    <a:pt x="536" y="260"/>
                  </a:lnTo>
                  <a:lnTo>
                    <a:pt x="583" y="279"/>
                  </a:lnTo>
                  <a:lnTo>
                    <a:pt x="625" y="299"/>
                  </a:lnTo>
                  <a:lnTo>
                    <a:pt x="625" y="299"/>
                  </a:lnTo>
                  <a:lnTo>
                    <a:pt x="921" y="442"/>
                  </a:lnTo>
                  <a:lnTo>
                    <a:pt x="1052" y="506"/>
                  </a:lnTo>
                  <a:lnTo>
                    <a:pt x="1225" y="506"/>
                  </a:lnTo>
                  <a:lnTo>
                    <a:pt x="1225" y="506"/>
                  </a:lnTo>
                  <a:lnTo>
                    <a:pt x="1233" y="498"/>
                  </a:lnTo>
                  <a:lnTo>
                    <a:pt x="1259" y="473"/>
                  </a:lnTo>
                  <a:lnTo>
                    <a:pt x="1300" y="438"/>
                  </a:lnTo>
                  <a:lnTo>
                    <a:pt x="1326" y="417"/>
                  </a:lnTo>
                  <a:lnTo>
                    <a:pt x="1354" y="394"/>
                  </a:lnTo>
                  <a:lnTo>
                    <a:pt x="1387" y="370"/>
                  </a:lnTo>
                  <a:lnTo>
                    <a:pt x="1422" y="346"/>
                  </a:lnTo>
                  <a:lnTo>
                    <a:pt x="1459" y="320"/>
                  </a:lnTo>
                  <a:lnTo>
                    <a:pt x="1501" y="294"/>
                  </a:lnTo>
                  <a:lnTo>
                    <a:pt x="1543" y="270"/>
                  </a:lnTo>
                  <a:lnTo>
                    <a:pt x="1589" y="248"/>
                  </a:lnTo>
                  <a:lnTo>
                    <a:pt x="1636" y="225"/>
                  </a:lnTo>
                  <a:lnTo>
                    <a:pt x="1685" y="205"/>
                  </a:lnTo>
                  <a:lnTo>
                    <a:pt x="1685" y="205"/>
                  </a:lnTo>
                  <a:lnTo>
                    <a:pt x="1786" y="168"/>
                  </a:lnTo>
                  <a:lnTo>
                    <a:pt x="1891" y="131"/>
                  </a:lnTo>
                  <a:lnTo>
                    <a:pt x="1994" y="97"/>
                  </a:lnTo>
                  <a:lnTo>
                    <a:pt x="2089" y="66"/>
                  </a:lnTo>
                  <a:lnTo>
                    <a:pt x="2240" y="19"/>
                  </a:lnTo>
                  <a:lnTo>
                    <a:pt x="2305" y="0"/>
                  </a:lnTo>
                  <a:lnTo>
                    <a:pt x="2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6" name="Freeform 143">
              <a:extLst>
                <a:ext uri="{FF2B5EF4-FFF2-40B4-BE49-F238E27FC236}">
                  <a16:creationId xmlns:a16="http://schemas.microsoft.com/office/drawing/2014/main" id="{1934BBCD-4CBB-77B3-00E7-0BF54A7B7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1947863"/>
              <a:ext cx="1527175" cy="1709738"/>
            </a:xfrm>
            <a:custGeom>
              <a:avLst/>
              <a:gdLst>
                <a:gd name="T0" fmla="*/ 2 w 2887"/>
                <a:gd name="T1" fmla="*/ 3122 h 3232"/>
                <a:gd name="T2" fmla="*/ 2 w 2887"/>
                <a:gd name="T3" fmla="*/ 2901 h 3232"/>
                <a:gd name="T4" fmla="*/ 29 w 2887"/>
                <a:gd name="T5" fmla="*/ 2589 h 3232"/>
                <a:gd name="T6" fmla="*/ 73 w 2887"/>
                <a:gd name="T7" fmla="*/ 2220 h 3232"/>
                <a:gd name="T8" fmla="*/ 115 w 2887"/>
                <a:gd name="T9" fmla="*/ 1943 h 3232"/>
                <a:gd name="T10" fmla="*/ 163 w 2887"/>
                <a:gd name="T11" fmla="*/ 1734 h 3232"/>
                <a:gd name="T12" fmla="*/ 220 w 2887"/>
                <a:gd name="T13" fmla="*/ 1564 h 3232"/>
                <a:gd name="T14" fmla="*/ 328 w 2887"/>
                <a:gd name="T15" fmla="*/ 1315 h 3232"/>
                <a:gd name="T16" fmla="*/ 370 w 2887"/>
                <a:gd name="T17" fmla="*/ 1179 h 3232"/>
                <a:gd name="T18" fmla="*/ 410 w 2887"/>
                <a:gd name="T19" fmla="*/ 934 h 3232"/>
                <a:gd name="T20" fmla="*/ 447 w 2887"/>
                <a:gd name="T21" fmla="*/ 567 h 3232"/>
                <a:gd name="T22" fmla="*/ 484 w 2887"/>
                <a:gd name="T23" fmla="*/ 494 h 3232"/>
                <a:gd name="T24" fmla="*/ 524 w 2887"/>
                <a:gd name="T25" fmla="*/ 393 h 3232"/>
                <a:gd name="T26" fmla="*/ 527 w 2887"/>
                <a:gd name="T27" fmla="*/ 305 h 3232"/>
                <a:gd name="T28" fmla="*/ 503 w 2887"/>
                <a:gd name="T29" fmla="*/ 238 h 3232"/>
                <a:gd name="T30" fmla="*/ 468 w 2887"/>
                <a:gd name="T31" fmla="*/ 122 h 3232"/>
                <a:gd name="T32" fmla="*/ 460 w 2887"/>
                <a:gd name="T33" fmla="*/ 0 h 3232"/>
                <a:gd name="T34" fmla="*/ 534 w 2887"/>
                <a:gd name="T35" fmla="*/ 42 h 3232"/>
                <a:gd name="T36" fmla="*/ 585 w 2887"/>
                <a:gd name="T37" fmla="*/ 71 h 3232"/>
                <a:gd name="T38" fmla="*/ 643 w 2887"/>
                <a:gd name="T39" fmla="*/ 831 h 3232"/>
                <a:gd name="T40" fmla="*/ 972 w 2887"/>
                <a:gd name="T41" fmla="*/ 900 h 3232"/>
                <a:gd name="T42" fmla="*/ 1142 w 2887"/>
                <a:gd name="T43" fmla="*/ 954 h 3232"/>
                <a:gd name="T44" fmla="*/ 1377 w 2887"/>
                <a:gd name="T45" fmla="*/ 1055 h 3232"/>
                <a:gd name="T46" fmla="*/ 1605 w 2887"/>
                <a:gd name="T47" fmla="*/ 1165 h 3232"/>
                <a:gd name="T48" fmla="*/ 1729 w 2887"/>
                <a:gd name="T49" fmla="*/ 1187 h 3232"/>
                <a:gd name="T50" fmla="*/ 1811 w 2887"/>
                <a:gd name="T51" fmla="*/ 1187 h 3232"/>
                <a:gd name="T52" fmla="*/ 1865 w 2887"/>
                <a:gd name="T53" fmla="*/ 1166 h 3232"/>
                <a:gd name="T54" fmla="*/ 1929 w 2887"/>
                <a:gd name="T55" fmla="*/ 1122 h 3232"/>
                <a:gd name="T56" fmla="*/ 2027 w 2887"/>
                <a:gd name="T57" fmla="*/ 1132 h 3232"/>
                <a:gd name="T58" fmla="*/ 2148 w 2887"/>
                <a:gd name="T59" fmla="*/ 1153 h 3232"/>
                <a:gd name="T60" fmla="*/ 2229 w 2887"/>
                <a:gd name="T61" fmla="*/ 1182 h 3232"/>
                <a:gd name="T62" fmla="*/ 2361 w 2887"/>
                <a:gd name="T63" fmla="*/ 1257 h 3232"/>
                <a:gd name="T64" fmla="*/ 2506 w 2887"/>
                <a:gd name="T65" fmla="*/ 1349 h 3232"/>
                <a:gd name="T66" fmla="*/ 2657 w 2887"/>
                <a:gd name="T67" fmla="*/ 1436 h 3232"/>
                <a:gd name="T68" fmla="*/ 2788 w 2887"/>
                <a:gd name="T69" fmla="*/ 1656 h 3232"/>
                <a:gd name="T70" fmla="*/ 2829 w 2887"/>
                <a:gd name="T71" fmla="*/ 1967 h 3232"/>
                <a:gd name="T72" fmla="*/ 2870 w 2887"/>
                <a:gd name="T73" fmla="*/ 2193 h 3232"/>
                <a:gd name="T74" fmla="*/ 2886 w 2887"/>
                <a:gd name="T75" fmla="*/ 2436 h 3232"/>
                <a:gd name="T76" fmla="*/ 2880 w 2887"/>
                <a:gd name="T77" fmla="*/ 2774 h 3232"/>
                <a:gd name="T78" fmla="*/ 2861 w 2887"/>
                <a:gd name="T79" fmla="*/ 3065 h 3232"/>
                <a:gd name="T80" fmla="*/ 2840 w 2887"/>
                <a:gd name="T81" fmla="*/ 3132 h 3232"/>
                <a:gd name="T82" fmla="*/ 2793 w 2887"/>
                <a:gd name="T83" fmla="*/ 3176 h 3232"/>
                <a:gd name="T84" fmla="*/ 2728 w 2887"/>
                <a:gd name="T85" fmla="*/ 3205 h 3232"/>
                <a:gd name="T86" fmla="*/ 2597 w 2887"/>
                <a:gd name="T87" fmla="*/ 3226 h 3232"/>
                <a:gd name="T88" fmla="*/ 2442 w 2887"/>
                <a:gd name="T89" fmla="*/ 3232 h 3232"/>
                <a:gd name="T90" fmla="*/ 1500 w 2887"/>
                <a:gd name="T91" fmla="*/ 3193 h 3232"/>
                <a:gd name="T92" fmla="*/ 889 w 2887"/>
                <a:gd name="T93" fmla="*/ 3151 h 3232"/>
                <a:gd name="T94" fmla="*/ 612 w 2887"/>
                <a:gd name="T95" fmla="*/ 3131 h 3232"/>
                <a:gd name="T96" fmla="*/ 133 w 2887"/>
                <a:gd name="T97" fmla="*/ 3122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7" h="3232">
                  <a:moveTo>
                    <a:pt x="133" y="3122"/>
                  </a:moveTo>
                  <a:lnTo>
                    <a:pt x="133" y="3122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1" y="3107"/>
                  </a:lnTo>
                  <a:lnTo>
                    <a:pt x="0" y="3060"/>
                  </a:lnTo>
                  <a:lnTo>
                    <a:pt x="0" y="2990"/>
                  </a:lnTo>
                  <a:lnTo>
                    <a:pt x="2" y="2901"/>
                  </a:lnTo>
                  <a:lnTo>
                    <a:pt x="2" y="2901"/>
                  </a:lnTo>
                  <a:lnTo>
                    <a:pt x="7" y="2825"/>
                  </a:lnTo>
                  <a:lnTo>
                    <a:pt x="17" y="2719"/>
                  </a:lnTo>
                  <a:lnTo>
                    <a:pt x="29" y="2589"/>
                  </a:lnTo>
                  <a:lnTo>
                    <a:pt x="45" y="2445"/>
                  </a:lnTo>
                  <a:lnTo>
                    <a:pt x="45" y="2445"/>
                  </a:lnTo>
                  <a:lnTo>
                    <a:pt x="59" y="2332"/>
                  </a:lnTo>
                  <a:lnTo>
                    <a:pt x="73" y="2220"/>
                  </a:lnTo>
                  <a:lnTo>
                    <a:pt x="89" y="2109"/>
                  </a:lnTo>
                  <a:lnTo>
                    <a:pt x="105" y="2003"/>
                  </a:lnTo>
                  <a:lnTo>
                    <a:pt x="105" y="2003"/>
                  </a:lnTo>
                  <a:lnTo>
                    <a:pt x="115" y="1943"/>
                  </a:lnTo>
                  <a:lnTo>
                    <a:pt x="126" y="1886"/>
                  </a:lnTo>
                  <a:lnTo>
                    <a:pt x="137" y="1832"/>
                  </a:lnTo>
                  <a:lnTo>
                    <a:pt x="150" y="1781"/>
                  </a:lnTo>
                  <a:lnTo>
                    <a:pt x="163" y="1734"/>
                  </a:lnTo>
                  <a:lnTo>
                    <a:pt x="176" y="1689"/>
                  </a:lnTo>
                  <a:lnTo>
                    <a:pt x="190" y="1645"/>
                  </a:lnTo>
                  <a:lnTo>
                    <a:pt x="206" y="1604"/>
                  </a:lnTo>
                  <a:lnTo>
                    <a:pt x="220" y="1564"/>
                  </a:lnTo>
                  <a:lnTo>
                    <a:pt x="235" y="1525"/>
                  </a:lnTo>
                  <a:lnTo>
                    <a:pt x="267" y="1453"/>
                  </a:lnTo>
                  <a:lnTo>
                    <a:pt x="328" y="1315"/>
                  </a:lnTo>
                  <a:lnTo>
                    <a:pt x="328" y="1315"/>
                  </a:lnTo>
                  <a:lnTo>
                    <a:pt x="336" y="1297"/>
                  </a:lnTo>
                  <a:lnTo>
                    <a:pt x="343" y="1277"/>
                  </a:lnTo>
                  <a:lnTo>
                    <a:pt x="358" y="1231"/>
                  </a:lnTo>
                  <a:lnTo>
                    <a:pt x="370" y="1179"/>
                  </a:lnTo>
                  <a:lnTo>
                    <a:pt x="382" y="1122"/>
                  </a:lnTo>
                  <a:lnTo>
                    <a:pt x="392" y="1061"/>
                  </a:lnTo>
                  <a:lnTo>
                    <a:pt x="402" y="998"/>
                  </a:lnTo>
                  <a:lnTo>
                    <a:pt x="410" y="934"/>
                  </a:lnTo>
                  <a:lnTo>
                    <a:pt x="419" y="872"/>
                  </a:lnTo>
                  <a:lnTo>
                    <a:pt x="432" y="755"/>
                  </a:lnTo>
                  <a:lnTo>
                    <a:pt x="440" y="65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67" y="531"/>
                  </a:lnTo>
                  <a:lnTo>
                    <a:pt x="484" y="494"/>
                  </a:lnTo>
                  <a:lnTo>
                    <a:pt x="501" y="459"/>
                  </a:lnTo>
                  <a:lnTo>
                    <a:pt x="515" y="420"/>
                  </a:lnTo>
                  <a:lnTo>
                    <a:pt x="515" y="420"/>
                  </a:lnTo>
                  <a:lnTo>
                    <a:pt x="524" y="393"/>
                  </a:lnTo>
                  <a:lnTo>
                    <a:pt x="528" y="369"/>
                  </a:lnTo>
                  <a:lnTo>
                    <a:pt x="531" y="346"/>
                  </a:lnTo>
                  <a:lnTo>
                    <a:pt x="530" y="326"/>
                  </a:lnTo>
                  <a:lnTo>
                    <a:pt x="527" y="305"/>
                  </a:lnTo>
                  <a:lnTo>
                    <a:pt x="521" y="285"/>
                  </a:lnTo>
                  <a:lnTo>
                    <a:pt x="513" y="263"/>
                  </a:lnTo>
                  <a:lnTo>
                    <a:pt x="503" y="238"/>
                  </a:lnTo>
                  <a:lnTo>
                    <a:pt x="503" y="238"/>
                  </a:lnTo>
                  <a:lnTo>
                    <a:pt x="491" y="213"/>
                  </a:lnTo>
                  <a:lnTo>
                    <a:pt x="483" y="184"/>
                  </a:lnTo>
                  <a:lnTo>
                    <a:pt x="476" y="153"/>
                  </a:lnTo>
                  <a:lnTo>
                    <a:pt x="468" y="122"/>
                  </a:lnTo>
                  <a:lnTo>
                    <a:pt x="464" y="91"/>
                  </a:lnTo>
                  <a:lnTo>
                    <a:pt x="461" y="59"/>
                  </a:lnTo>
                  <a:lnTo>
                    <a:pt x="460" y="28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3" y="11"/>
                  </a:lnTo>
                  <a:lnTo>
                    <a:pt x="507" y="27"/>
                  </a:lnTo>
                  <a:lnTo>
                    <a:pt x="534" y="42"/>
                  </a:lnTo>
                  <a:lnTo>
                    <a:pt x="562" y="59"/>
                  </a:lnTo>
                  <a:lnTo>
                    <a:pt x="562" y="59"/>
                  </a:lnTo>
                  <a:lnTo>
                    <a:pt x="575" y="67"/>
                  </a:lnTo>
                  <a:lnTo>
                    <a:pt x="585" y="71"/>
                  </a:lnTo>
                  <a:lnTo>
                    <a:pt x="585" y="76"/>
                  </a:lnTo>
                  <a:lnTo>
                    <a:pt x="585" y="821"/>
                  </a:lnTo>
                  <a:lnTo>
                    <a:pt x="585" y="821"/>
                  </a:lnTo>
                  <a:lnTo>
                    <a:pt x="643" y="831"/>
                  </a:lnTo>
                  <a:lnTo>
                    <a:pt x="709" y="842"/>
                  </a:lnTo>
                  <a:lnTo>
                    <a:pt x="788" y="858"/>
                  </a:lnTo>
                  <a:lnTo>
                    <a:pt x="878" y="878"/>
                  </a:lnTo>
                  <a:lnTo>
                    <a:pt x="972" y="900"/>
                  </a:lnTo>
                  <a:lnTo>
                    <a:pt x="1017" y="913"/>
                  </a:lnTo>
                  <a:lnTo>
                    <a:pt x="1061" y="926"/>
                  </a:lnTo>
                  <a:lnTo>
                    <a:pt x="1102" y="940"/>
                  </a:lnTo>
                  <a:lnTo>
                    <a:pt x="1142" y="954"/>
                  </a:lnTo>
                  <a:lnTo>
                    <a:pt x="1142" y="954"/>
                  </a:lnTo>
                  <a:lnTo>
                    <a:pt x="1219" y="986"/>
                  </a:lnTo>
                  <a:lnTo>
                    <a:pt x="1298" y="1021"/>
                  </a:lnTo>
                  <a:lnTo>
                    <a:pt x="1377" y="1055"/>
                  </a:lnTo>
                  <a:lnTo>
                    <a:pt x="1448" y="1089"/>
                  </a:lnTo>
                  <a:lnTo>
                    <a:pt x="1561" y="1143"/>
                  </a:lnTo>
                  <a:lnTo>
                    <a:pt x="1605" y="1165"/>
                  </a:lnTo>
                  <a:lnTo>
                    <a:pt x="1605" y="1165"/>
                  </a:lnTo>
                  <a:lnTo>
                    <a:pt x="1631" y="1170"/>
                  </a:lnTo>
                  <a:lnTo>
                    <a:pt x="1659" y="1176"/>
                  </a:lnTo>
                  <a:lnTo>
                    <a:pt x="1692" y="1182"/>
                  </a:lnTo>
                  <a:lnTo>
                    <a:pt x="1729" y="1187"/>
                  </a:lnTo>
                  <a:lnTo>
                    <a:pt x="1764" y="1190"/>
                  </a:lnTo>
                  <a:lnTo>
                    <a:pt x="1781" y="1190"/>
                  </a:lnTo>
                  <a:lnTo>
                    <a:pt x="1797" y="1189"/>
                  </a:lnTo>
                  <a:lnTo>
                    <a:pt x="1811" y="1187"/>
                  </a:lnTo>
                  <a:lnTo>
                    <a:pt x="1824" y="1185"/>
                  </a:lnTo>
                  <a:lnTo>
                    <a:pt x="1824" y="1185"/>
                  </a:lnTo>
                  <a:lnTo>
                    <a:pt x="1845" y="1176"/>
                  </a:lnTo>
                  <a:lnTo>
                    <a:pt x="1865" y="1166"/>
                  </a:lnTo>
                  <a:lnTo>
                    <a:pt x="1884" y="1156"/>
                  </a:lnTo>
                  <a:lnTo>
                    <a:pt x="1899" y="1146"/>
                  </a:lnTo>
                  <a:lnTo>
                    <a:pt x="1921" y="1129"/>
                  </a:lnTo>
                  <a:lnTo>
                    <a:pt x="1929" y="1122"/>
                  </a:lnTo>
                  <a:lnTo>
                    <a:pt x="1929" y="1122"/>
                  </a:lnTo>
                  <a:lnTo>
                    <a:pt x="1961" y="1125"/>
                  </a:lnTo>
                  <a:lnTo>
                    <a:pt x="1961" y="1125"/>
                  </a:lnTo>
                  <a:lnTo>
                    <a:pt x="2027" y="1132"/>
                  </a:lnTo>
                  <a:lnTo>
                    <a:pt x="2059" y="1135"/>
                  </a:lnTo>
                  <a:lnTo>
                    <a:pt x="2088" y="1140"/>
                  </a:lnTo>
                  <a:lnTo>
                    <a:pt x="2118" y="1146"/>
                  </a:lnTo>
                  <a:lnTo>
                    <a:pt x="2148" y="1153"/>
                  </a:lnTo>
                  <a:lnTo>
                    <a:pt x="2179" y="1163"/>
                  </a:lnTo>
                  <a:lnTo>
                    <a:pt x="2211" y="1175"/>
                  </a:lnTo>
                  <a:lnTo>
                    <a:pt x="2211" y="1175"/>
                  </a:lnTo>
                  <a:lnTo>
                    <a:pt x="2229" y="1182"/>
                  </a:lnTo>
                  <a:lnTo>
                    <a:pt x="2248" y="1190"/>
                  </a:lnTo>
                  <a:lnTo>
                    <a:pt x="2286" y="1210"/>
                  </a:lnTo>
                  <a:lnTo>
                    <a:pt x="2324" y="1233"/>
                  </a:lnTo>
                  <a:lnTo>
                    <a:pt x="2361" y="1257"/>
                  </a:lnTo>
                  <a:lnTo>
                    <a:pt x="2435" y="1305"/>
                  </a:lnTo>
                  <a:lnTo>
                    <a:pt x="2471" y="1328"/>
                  </a:lnTo>
                  <a:lnTo>
                    <a:pt x="2506" y="1349"/>
                  </a:lnTo>
                  <a:lnTo>
                    <a:pt x="2506" y="1349"/>
                  </a:lnTo>
                  <a:lnTo>
                    <a:pt x="2526" y="1362"/>
                  </a:lnTo>
                  <a:lnTo>
                    <a:pt x="2579" y="1393"/>
                  </a:lnTo>
                  <a:lnTo>
                    <a:pt x="2616" y="1413"/>
                  </a:lnTo>
                  <a:lnTo>
                    <a:pt x="2657" y="1436"/>
                  </a:lnTo>
                  <a:lnTo>
                    <a:pt x="2702" y="1459"/>
                  </a:lnTo>
                  <a:lnTo>
                    <a:pt x="2751" y="1481"/>
                  </a:lnTo>
                  <a:lnTo>
                    <a:pt x="2788" y="1656"/>
                  </a:lnTo>
                  <a:lnTo>
                    <a:pt x="2788" y="1656"/>
                  </a:lnTo>
                  <a:lnTo>
                    <a:pt x="2792" y="1699"/>
                  </a:lnTo>
                  <a:lnTo>
                    <a:pt x="2805" y="1811"/>
                  </a:lnTo>
                  <a:lnTo>
                    <a:pt x="2816" y="1885"/>
                  </a:lnTo>
                  <a:lnTo>
                    <a:pt x="2829" y="1967"/>
                  </a:lnTo>
                  <a:lnTo>
                    <a:pt x="2843" y="2055"/>
                  </a:lnTo>
                  <a:lnTo>
                    <a:pt x="2861" y="2145"/>
                  </a:lnTo>
                  <a:lnTo>
                    <a:pt x="2861" y="2145"/>
                  </a:lnTo>
                  <a:lnTo>
                    <a:pt x="2870" y="2193"/>
                  </a:lnTo>
                  <a:lnTo>
                    <a:pt x="2877" y="2247"/>
                  </a:lnTo>
                  <a:lnTo>
                    <a:pt x="2881" y="2307"/>
                  </a:lnTo>
                  <a:lnTo>
                    <a:pt x="2884" y="2369"/>
                  </a:lnTo>
                  <a:lnTo>
                    <a:pt x="2886" y="2436"/>
                  </a:lnTo>
                  <a:lnTo>
                    <a:pt x="2887" y="2503"/>
                  </a:lnTo>
                  <a:lnTo>
                    <a:pt x="2886" y="2572"/>
                  </a:lnTo>
                  <a:lnTo>
                    <a:pt x="2884" y="2641"/>
                  </a:lnTo>
                  <a:lnTo>
                    <a:pt x="2880" y="2774"/>
                  </a:lnTo>
                  <a:lnTo>
                    <a:pt x="2873" y="2895"/>
                  </a:lnTo>
                  <a:lnTo>
                    <a:pt x="2867" y="2994"/>
                  </a:lnTo>
                  <a:lnTo>
                    <a:pt x="2861" y="3065"/>
                  </a:lnTo>
                  <a:lnTo>
                    <a:pt x="2861" y="3065"/>
                  </a:lnTo>
                  <a:lnTo>
                    <a:pt x="2859" y="3084"/>
                  </a:lnTo>
                  <a:lnTo>
                    <a:pt x="2854" y="3102"/>
                  </a:lnTo>
                  <a:lnTo>
                    <a:pt x="2847" y="3118"/>
                  </a:lnTo>
                  <a:lnTo>
                    <a:pt x="2840" y="3132"/>
                  </a:lnTo>
                  <a:lnTo>
                    <a:pt x="2830" y="3145"/>
                  </a:lnTo>
                  <a:lnTo>
                    <a:pt x="2819" y="3158"/>
                  </a:lnTo>
                  <a:lnTo>
                    <a:pt x="2807" y="3168"/>
                  </a:lnTo>
                  <a:lnTo>
                    <a:pt x="2793" y="3176"/>
                  </a:lnTo>
                  <a:lnTo>
                    <a:pt x="2779" y="3185"/>
                  </a:lnTo>
                  <a:lnTo>
                    <a:pt x="2762" y="3192"/>
                  </a:lnTo>
                  <a:lnTo>
                    <a:pt x="2746" y="3199"/>
                  </a:lnTo>
                  <a:lnTo>
                    <a:pt x="2728" y="3205"/>
                  </a:lnTo>
                  <a:lnTo>
                    <a:pt x="2691" y="3213"/>
                  </a:lnTo>
                  <a:lnTo>
                    <a:pt x="2651" y="3220"/>
                  </a:lnTo>
                  <a:lnTo>
                    <a:pt x="2651" y="3220"/>
                  </a:lnTo>
                  <a:lnTo>
                    <a:pt x="2597" y="3226"/>
                  </a:lnTo>
                  <a:lnTo>
                    <a:pt x="2543" y="3230"/>
                  </a:lnTo>
                  <a:lnTo>
                    <a:pt x="2543" y="3230"/>
                  </a:lnTo>
                  <a:lnTo>
                    <a:pt x="2505" y="3232"/>
                  </a:lnTo>
                  <a:lnTo>
                    <a:pt x="2442" y="3232"/>
                  </a:lnTo>
                  <a:lnTo>
                    <a:pt x="2265" y="3227"/>
                  </a:lnTo>
                  <a:lnTo>
                    <a:pt x="2032" y="3219"/>
                  </a:lnTo>
                  <a:lnTo>
                    <a:pt x="1769" y="3207"/>
                  </a:lnTo>
                  <a:lnTo>
                    <a:pt x="1500" y="3193"/>
                  </a:lnTo>
                  <a:lnTo>
                    <a:pt x="1247" y="3179"/>
                  </a:lnTo>
                  <a:lnTo>
                    <a:pt x="1035" y="3165"/>
                  </a:lnTo>
                  <a:lnTo>
                    <a:pt x="953" y="3158"/>
                  </a:lnTo>
                  <a:lnTo>
                    <a:pt x="889" y="3151"/>
                  </a:lnTo>
                  <a:lnTo>
                    <a:pt x="889" y="3151"/>
                  </a:lnTo>
                  <a:lnTo>
                    <a:pt x="807" y="3142"/>
                  </a:lnTo>
                  <a:lnTo>
                    <a:pt x="713" y="3136"/>
                  </a:lnTo>
                  <a:lnTo>
                    <a:pt x="612" y="3131"/>
                  </a:lnTo>
                  <a:lnTo>
                    <a:pt x="508" y="3128"/>
                  </a:lnTo>
                  <a:lnTo>
                    <a:pt x="405" y="3125"/>
                  </a:lnTo>
                  <a:lnTo>
                    <a:pt x="305" y="3124"/>
                  </a:lnTo>
                  <a:lnTo>
                    <a:pt x="133" y="3122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7" name="Freeform 144">
              <a:extLst>
                <a:ext uri="{FF2B5EF4-FFF2-40B4-BE49-F238E27FC236}">
                  <a16:creationId xmlns:a16="http://schemas.microsoft.com/office/drawing/2014/main" id="{E7B72FBC-C925-0B47-5869-57D62DF3D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1947863"/>
              <a:ext cx="1527175" cy="1709738"/>
            </a:xfrm>
            <a:custGeom>
              <a:avLst/>
              <a:gdLst>
                <a:gd name="T0" fmla="*/ 2 w 2887"/>
                <a:gd name="T1" fmla="*/ 3122 h 3232"/>
                <a:gd name="T2" fmla="*/ 2 w 2887"/>
                <a:gd name="T3" fmla="*/ 2901 h 3232"/>
                <a:gd name="T4" fmla="*/ 29 w 2887"/>
                <a:gd name="T5" fmla="*/ 2589 h 3232"/>
                <a:gd name="T6" fmla="*/ 73 w 2887"/>
                <a:gd name="T7" fmla="*/ 2220 h 3232"/>
                <a:gd name="T8" fmla="*/ 115 w 2887"/>
                <a:gd name="T9" fmla="*/ 1943 h 3232"/>
                <a:gd name="T10" fmla="*/ 163 w 2887"/>
                <a:gd name="T11" fmla="*/ 1734 h 3232"/>
                <a:gd name="T12" fmla="*/ 220 w 2887"/>
                <a:gd name="T13" fmla="*/ 1564 h 3232"/>
                <a:gd name="T14" fmla="*/ 328 w 2887"/>
                <a:gd name="T15" fmla="*/ 1315 h 3232"/>
                <a:gd name="T16" fmla="*/ 370 w 2887"/>
                <a:gd name="T17" fmla="*/ 1179 h 3232"/>
                <a:gd name="T18" fmla="*/ 410 w 2887"/>
                <a:gd name="T19" fmla="*/ 934 h 3232"/>
                <a:gd name="T20" fmla="*/ 447 w 2887"/>
                <a:gd name="T21" fmla="*/ 567 h 3232"/>
                <a:gd name="T22" fmla="*/ 484 w 2887"/>
                <a:gd name="T23" fmla="*/ 494 h 3232"/>
                <a:gd name="T24" fmla="*/ 524 w 2887"/>
                <a:gd name="T25" fmla="*/ 393 h 3232"/>
                <a:gd name="T26" fmla="*/ 527 w 2887"/>
                <a:gd name="T27" fmla="*/ 305 h 3232"/>
                <a:gd name="T28" fmla="*/ 503 w 2887"/>
                <a:gd name="T29" fmla="*/ 238 h 3232"/>
                <a:gd name="T30" fmla="*/ 468 w 2887"/>
                <a:gd name="T31" fmla="*/ 122 h 3232"/>
                <a:gd name="T32" fmla="*/ 460 w 2887"/>
                <a:gd name="T33" fmla="*/ 0 h 3232"/>
                <a:gd name="T34" fmla="*/ 534 w 2887"/>
                <a:gd name="T35" fmla="*/ 42 h 3232"/>
                <a:gd name="T36" fmla="*/ 585 w 2887"/>
                <a:gd name="T37" fmla="*/ 71 h 3232"/>
                <a:gd name="T38" fmla="*/ 643 w 2887"/>
                <a:gd name="T39" fmla="*/ 831 h 3232"/>
                <a:gd name="T40" fmla="*/ 972 w 2887"/>
                <a:gd name="T41" fmla="*/ 900 h 3232"/>
                <a:gd name="T42" fmla="*/ 1142 w 2887"/>
                <a:gd name="T43" fmla="*/ 954 h 3232"/>
                <a:gd name="T44" fmla="*/ 1377 w 2887"/>
                <a:gd name="T45" fmla="*/ 1055 h 3232"/>
                <a:gd name="T46" fmla="*/ 1605 w 2887"/>
                <a:gd name="T47" fmla="*/ 1165 h 3232"/>
                <a:gd name="T48" fmla="*/ 1729 w 2887"/>
                <a:gd name="T49" fmla="*/ 1187 h 3232"/>
                <a:gd name="T50" fmla="*/ 1811 w 2887"/>
                <a:gd name="T51" fmla="*/ 1187 h 3232"/>
                <a:gd name="T52" fmla="*/ 1865 w 2887"/>
                <a:gd name="T53" fmla="*/ 1166 h 3232"/>
                <a:gd name="T54" fmla="*/ 1929 w 2887"/>
                <a:gd name="T55" fmla="*/ 1122 h 3232"/>
                <a:gd name="T56" fmla="*/ 2027 w 2887"/>
                <a:gd name="T57" fmla="*/ 1132 h 3232"/>
                <a:gd name="T58" fmla="*/ 2148 w 2887"/>
                <a:gd name="T59" fmla="*/ 1153 h 3232"/>
                <a:gd name="T60" fmla="*/ 2229 w 2887"/>
                <a:gd name="T61" fmla="*/ 1182 h 3232"/>
                <a:gd name="T62" fmla="*/ 2361 w 2887"/>
                <a:gd name="T63" fmla="*/ 1257 h 3232"/>
                <a:gd name="T64" fmla="*/ 2506 w 2887"/>
                <a:gd name="T65" fmla="*/ 1349 h 3232"/>
                <a:gd name="T66" fmla="*/ 2657 w 2887"/>
                <a:gd name="T67" fmla="*/ 1436 h 3232"/>
                <a:gd name="T68" fmla="*/ 2788 w 2887"/>
                <a:gd name="T69" fmla="*/ 1656 h 3232"/>
                <a:gd name="T70" fmla="*/ 2829 w 2887"/>
                <a:gd name="T71" fmla="*/ 1967 h 3232"/>
                <a:gd name="T72" fmla="*/ 2870 w 2887"/>
                <a:gd name="T73" fmla="*/ 2193 h 3232"/>
                <a:gd name="T74" fmla="*/ 2886 w 2887"/>
                <a:gd name="T75" fmla="*/ 2436 h 3232"/>
                <a:gd name="T76" fmla="*/ 2880 w 2887"/>
                <a:gd name="T77" fmla="*/ 2774 h 3232"/>
                <a:gd name="T78" fmla="*/ 2861 w 2887"/>
                <a:gd name="T79" fmla="*/ 3065 h 3232"/>
                <a:gd name="T80" fmla="*/ 2840 w 2887"/>
                <a:gd name="T81" fmla="*/ 3132 h 3232"/>
                <a:gd name="T82" fmla="*/ 2793 w 2887"/>
                <a:gd name="T83" fmla="*/ 3176 h 3232"/>
                <a:gd name="T84" fmla="*/ 2728 w 2887"/>
                <a:gd name="T85" fmla="*/ 3205 h 3232"/>
                <a:gd name="T86" fmla="*/ 2597 w 2887"/>
                <a:gd name="T87" fmla="*/ 3226 h 3232"/>
                <a:gd name="T88" fmla="*/ 2442 w 2887"/>
                <a:gd name="T89" fmla="*/ 3232 h 3232"/>
                <a:gd name="T90" fmla="*/ 1500 w 2887"/>
                <a:gd name="T91" fmla="*/ 3193 h 3232"/>
                <a:gd name="T92" fmla="*/ 889 w 2887"/>
                <a:gd name="T93" fmla="*/ 3151 h 3232"/>
                <a:gd name="T94" fmla="*/ 612 w 2887"/>
                <a:gd name="T95" fmla="*/ 3131 h 3232"/>
                <a:gd name="T96" fmla="*/ 133 w 2887"/>
                <a:gd name="T97" fmla="*/ 3122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7" h="3232">
                  <a:moveTo>
                    <a:pt x="133" y="3122"/>
                  </a:moveTo>
                  <a:lnTo>
                    <a:pt x="133" y="3122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1" y="3107"/>
                  </a:lnTo>
                  <a:lnTo>
                    <a:pt x="0" y="3060"/>
                  </a:lnTo>
                  <a:lnTo>
                    <a:pt x="0" y="2990"/>
                  </a:lnTo>
                  <a:lnTo>
                    <a:pt x="2" y="2901"/>
                  </a:lnTo>
                  <a:lnTo>
                    <a:pt x="2" y="2901"/>
                  </a:lnTo>
                  <a:lnTo>
                    <a:pt x="7" y="2825"/>
                  </a:lnTo>
                  <a:lnTo>
                    <a:pt x="17" y="2719"/>
                  </a:lnTo>
                  <a:lnTo>
                    <a:pt x="29" y="2589"/>
                  </a:lnTo>
                  <a:lnTo>
                    <a:pt x="45" y="2445"/>
                  </a:lnTo>
                  <a:lnTo>
                    <a:pt x="45" y="2445"/>
                  </a:lnTo>
                  <a:lnTo>
                    <a:pt x="59" y="2332"/>
                  </a:lnTo>
                  <a:lnTo>
                    <a:pt x="73" y="2220"/>
                  </a:lnTo>
                  <a:lnTo>
                    <a:pt x="89" y="2109"/>
                  </a:lnTo>
                  <a:lnTo>
                    <a:pt x="105" y="2003"/>
                  </a:lnTo>
                  <a:lnTo>
                    <a:pt x="105" y="2003"/>
                  </a:lnTo>
                  <a:lnTo>
                    <a:pt x="115" y="1943"/>
                  </a:lnTo>
                  <a:lnTo>
                    <a:pt x="126" y="1886"/>
                  </a:lnTo>
                  <a:lnTo>
                    <a:pt x="137" y="1832"/>
                  </a:lnTo>
                  <a:lnTo>
                    <a:pt x="150" y="1781"/>
                  </a:lnTo>
                  <a:lnTo>
                    <a:pt x="163" y="1734"/>
                  </a:lnTo>
                  <a:lnTo>
                    <a:pt x="176" y="1689"/>
                  </a:lnTo>
                  <a:lnTo>
                    <a:pt x="190" y="1645"/>
                  </a:lnTo>
                  <a:lnTo>
                    <a:pt x="206" y="1604"/>
                  </a:lnTo>
                  <a:lnTo>
                    <a:pt x="220" y="1564"/>
                  </a:lnTo>
                  <a:lnTo>
                    <a:pt x="235" y="1525"/>
                  </a:lnTo>
                  <a:lnTo>
                    <a:pt x="267" y="1453"/>
                  </a:lnTo>
                  <a:lnTo>
                    <a:pt x="328" y="1315"/>
                  </a:lnTo>
                  <a:lnTo>
                    <a:pt x="328" y="1315"/>
                  </a:lnTo>
                  <a:lnTo>
                    <a:pt x="336" y="1297"/>
                  </a:lnTo>
                  <a:lnTo>
                    <a:pt x="343" y="1277"/>
                  </a:lnTo>
                  <a:lnTo>
                    <a:pt x="358" y="1231"/>
                  </a:lnTo>
                  <a:lnTo>
                    <a:pt x="370" y="1179"/>
                  </a:lnTo>
                  <a:lnTo>
                    <a:pt x="382" y="1122"/>
                  </a:lnTo>
                  <a:lnTo>
                    <a:pt x="392" y="1061"/>
                  </a:lnTo>
                  <a:lnTo>
                    <a:pt x="402" y="998"/>
                  </a:lnTo>
                  <a:lnTo>
                    <a:pt x="410" y="934"/>
                  </a:lnTo>
                  <a:lnTo>
                    <a:pt x="419" y="872"/>
                  </a:lnTo>
                  <a:lnTo>
                    <a:pt x="432" y="755"/>
                  </a:lnTo>
                  <a:lnTo>
                    <a:pt x="440" y="65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67" y="531"/>
                  </a:lnTo>
                  <a:lnTo>
                    <a:pt x="484" y="494"/>
                  </a:lnTo>
                  <a:lnTo>
                    <a:pt x="501" y="459"/>
                  </a:lnTo>
                  <a:lnTo>
                    <a:pt x="515" y="420"/>
                  </a:lnTo>
                  <a:lnTo>
                    <a:pt x="515" y="420"/>
                  </a:lnTo>
                  <a:lnTo>
                    <a:pt x="524" y="393"/>
                  </a:lnTo>
                  <a:lnTo>
                    <a:pt x="528" y="369"/>
                  </a:lnTo>
                  <a:lnTo>
                    <a:pt x="531" y="346"/>
                  </a:lnTo>
                  <a:lnTo>
                    <a:pt x="530" y="326"/>
                  </a:lnTo>
                  <a:lnTo>
                    <a:pt x="527" y="305"/>
                  </a:lnTo>
                  <a:lnTo>
                    <a:pt x="521" y="285"/>
                  </a:lnTo>
                  <a:lnTo>
                    <a:pt x="513" y="263"/>
                  </a:lnTo>
                  <a:lnTo>
                    <a:pt x="503" y="238"/>
                  </a:lnTo>
                  <a:lnTo>
                    <a:pt x="503" y="238"/>
                  </a:lnTo>
                  <a:lnTo>
                    <a:pt x="491" y="213"/>
                  </a:lnTo>
                  <a:lnTo>
                    <a:pt x="483" y="184"/>
                  </a:lnTo>
                  <a:lnTo>
                    <a:pt x="476" y="153"/>
                  </a:lnTo>
                  <a:lnTo>
                    <a:pt x="468" y="122"/>
                  </a:lnTo>
                  <a:lnTo>
                    <a:pt x="464" y="91"/>
                  </a:lnTo>
                  <a:lnTo>
                    <a:pt x="461" y="59"/>
                  </a:lnTo>
                  <a:lnTo>
                    <a:pt x="460" y="28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3" y="11"/>
                  </a:lnTo>
                  <a:lnTo>
                    <a:pt x="507" y="27"/>
                  </a:lnTo>
                  <a:lnTo>
                    <a:pt x="534" y="42"/>
                  </a:lnTo>
                  <a:lnTo>
                    <a:pt x="562" y="59"/>
                  </a:lnTo>
                  <a:lnTo>
                    <a:pt x="562" y="59"/>
                  </a:lnTo>
                  <a:lnTo>
                    <a:pt x="575" y="67"/>
                  </a:lnTo>
                  <a:lnTo>
                    <a:pt x="585" y="71"/>
                  </a:lnTo>
                  <a:lnTo>
                    <a:pt x="585" y="76"/>
                  </a:lnTo>
                  <a:lnTo>
                    <a:pt x="585" y="821"/>
                  </a:lnTo>
                  <a:lnTo>
                    <a:pt x="585" y="821"/>
                  </a:lnTo>
                  <a:lnTo>
                    <a:pt x="643" y="831"/>
                  </a:lnTo>
                  <a:lnTo>
                    <a:pt x="709" y="842"/>
                  </a:lnTo>
                  <a:lnTo>
                    <a:pt x="788" y="858"/>
                  </a:lnTo>
                  <a:lnTo>
                    <a:pt x="878" y="878"/>
                  </a:lnTo>
                  <a:lnTo>
                    <a:pt x="972" y="900"/>
                  </a:lnTo>
                  <a:lnTo>
                    <a:pt x="1017" y="913"/>
                  </a:lnTo>
                  <a:lnTo>
                    <a:pt x="1061" y="926"/>
                  </a:lnTo>
                  <a:lnTo>
                    <a:pt x="1102" y="940"/>
                  </a:lnTo>
                  <a:lnTo>
                    <a:pt x="1142" y="954"/>
                  </a:lnTo>
                  <a:lnTo>
                    <a:pt x="1142" y="954"/>
                  </a:lnTo>
                  <a:lnTo>
                    <a:pt x="1219" y="986"/>
                  </a:lnTo>
                  <a:lnTo>
                    <a:pt x="1298" y="1021"/>
                  </a:lnTo>
                  <a:lnTo>
                    <a:pt x="1377" y="1055"/>
                  </a:lnTo>
                  <a:lnTo>
                    <a:pt x="1448" y="1089"/>
                  </a:lnTo>
                  <a:lnTo>
                    <a:pt x="1561" y="1143"/>
                  </a:lnTo>
                  <a:lnTo>
                    <a:pt x="1605" y="1165"/>
                  </a:lnTo>
                  <a:lnTo>
                    <a:pt x="1605" y="1165"/>
                  </a:lnTo>
                  <a:lnTo>
                    <a:pt x="1631" y="1170"/>
                  </a:lnTo>
                  <a:lnTo>
                    <a:pt x="1659" y="1176"/>
                  </a:lnTo>
                  <a:lnTo>
                    <a:pt x="1692" y="1182"/>
                  </a:lnTo>
                  <a:lnTo>
                    <a:pt x="1729" y="1187"/>
                  </a:lnTo>
                  <a:lnTo>
                    <a:pt x="1764" y="1190"/>
                  </a:lnTo>
                  <a:lnTo>
                    <a:pt x="1781" y="1190"/>
                  </a:lnTo>
                  <a:lnTo>
                    <a:pt x="1797" y="1189"/>
                  </a:lnTo>
                  <a:lnTo>
                    <a:pt x="1811" y="1187"/>
                  </a:lnTo>
                  <a:lnTo>
                    <a:pt x="1824" y="1185"/>
                  </a:lnTo>
                  <a:lnTo>
                    <a:pt x="1824" y="1185"/>
                  </a:lnTo>
                  <a:lnTo>
                    <a:pt x="1845" y="1176"/>
                  </a:lnTo>
                  <a:lnTo>
                    <a:pt x="1865" y="1166"/>
                  </a:lnTo>
                  <a:lnTo>
                    <a:pt x="1884" y="1156"/>
                  </a:lnTo>
                  <a:lnTo>
                    <a:pt x="1899" y="1146"/>
                  </a:lnTo>
                  <a:lnTo>
                    <a:pt x="1921" y="1129"/>
                  </a:lnTo>
                  <a:lnTo>
                    <a:pt x="1929" y="1122"/>
                  </a:lnTo>
                  <a:lnTo>
                    <a:pt x="1929" y="1122"/>
                  </a:lnTo>
                  <a:lnTo>
                    <a:pt x="1961" y="1125"/>
                  </a:lnTo>
                  <a:lnTo>
                    <a:pt x="1961" y="1125"/>
                  </a:lnTo>
                  <a:lnTo>
                    <a:pt x="2027" y="1132"/>
                  </a:lnTo>
                  <a:lnTo>
                    <a:pt x="2059" y="1135"/>
                  </a:lnTo>
                  <a:lnTo>
                    <a:pt x="2088" y="1140"/>
                  </a:lnTo>
                  <a:lnTo>
                    <a:pt x="2118" y="1146"/>
                  </a:lnTo>
                  <a:lnTo>
                    <a:pt x="2148" y="1153"/>
                  </a:lnTo>
                  <a:lnTo>
                    <a:pt x="2179" y="1163"/>
                  </a:lnTo>
                  <a:lnTo>
                    <a:pt x="2211" y="1175"/>
                  </a:lnTo>
                  <a:lnTo>
                    <a:pt x="2211" y="1175"/>
                  </a:lnTo>
                  <a:lnTo>
                    <a:pt x="2229" y="1182"/>
                  </a:lnTo>
                  <a:lnTo>
                    <a:pt x="2248" y="1190"/>
                  </a:lnTo>
                  <a:lnTo>
                    <a:pt x="2286" y="1210"/>
                  </a:lnTo>
                  <a:lnTo>
                    <a:pt x="2324" y="1233"/>
                  </a:lnTo>
                  <a:lnTo>
                    <a:pt x="2361" y="1257"/>
                  </a:lnTo>
                  <a:lnTo>
                    <a:pt x="2435" y="1305"/>
                  </a:lnTo>
                  <a:lnTo>
                    <a:pt x="2471" y="1328"/>
                  </a:lnTo>
                  <a:lnTo>
                    <a:pt x="2506" y="1349"/>
                  </a:lnTo>
                  <a:lnTo>
                    <a:pt x="2506" y="1349"/>
                  </a:lnTo>
                  <a:lnTo>
                    <a:pt x="2526" y="1362"/>
                  </a:lnTo>
                  <a:lnTo>
                    <a:pt x="2579" y="1393"/>
                  </a:lnTo>
                  <a:lnTo>
                    <a:pt x="2616" y="1413"/>
                  </a:lnTo>
                  <a:lnTo>
                    <a:pt x="2657" y="1436"/>
                  </a:lnTo>
                  <a:lnTo>
                    <a:pt x="2702" y="1459"/>
                  </a:lnTo>
                  <a:lnTo>
                    <a:pt x="2751" y="1481"/>
                  </a:lnTo>
                  <a:lnTo>
                    <a:pt x="2788" y="1656"/>
                  </a:lnTo>
                  <a:lnTo>
                    <a:pt x="2788" y="1656"/>
                  </a:lnTo>
                  <a:lnTo>
                    <a:pt x="2792" y="1699"/>
                  </a:lnTo>
                  <a:lnTo>
                    <a:pt x="2805" y="1811"/>
                  </a:lnTo>
                  <a:lnTo>
                    <a:pt x="2816" y="1885"/>
                  </a:lnTo>
                  <a:lnTo>
                    <a:pt x="2829" y="1967"/>
                  </a:lnTo>
                  <a:lnTo>
                    <a:pt x="2843" y="2055"/>
                  </a:lnTo>
                  <a:lnTo>
                    <a:pt x="2861" y="2145"/>
                  </a:lnTo>
                  <a:lnTo>
                    <a:pt x="2861" y="2145"/>
                  </a:lnTo>
                  <a:lnTo>
                    <a:pt x="2870" y="2193"/>
                  </a:lnTo>
                  <a:lnTo>
                    <a:pt x="2877" y="2247"/>
                  </a:lnTo>
                  <a:lnTo>
                    <a:pt x="2881" y="2307"/>
                  </a:lnTo>
                  <a:lnTo>
                    <a:pt x="2884" y="2369"/>
                  </a:lnTo>
                  <a:lnTo>
                    <a:pt x="2886" y="2436"/>
                  </a:lnTo>
                  <a:lnTo>
                    <a:pt x="2887" y="2503"/>
                  </a:lnTo>
                  <a:lnTo>
                    <a:pt x="2886" y="2572"/>
                  </a:lnTo>
                  <a:lnTo>
                    <a:pt x="2884" y="2641"/>
                  </a:lnTo>
                  <a:lnTo>
                    <a:pt x="2880" y="2774"/>
                  </a:lnTo>
                  <a:lnTo>
                    <a:pt x="2873" y="2895"/>
                  </a:lnTo>
                  <a:lnTo>
                    <a:pt x="2867" y="2994"/>
                  </a:lnTo>
                  <a:lnTo>
                    <a:pt x="2861" y="3065"/>
                  </a:lnTo>
                  <a:lnTo>
                    <a:pt x="2861" y="3065"/>
                  </a:lnTo>
                  <a:lnTo>
                    <a:pt x="2859" y="3084"/>
                  </a:lnTo>
                  <a:lnTo>
                    <a:pt x="2854" y="3102"/>
                  </a:lnTo>
                  <a:lnTo>
                    <a:pt x="2847" y="3118"/>
                  </a:lnTo>
                  <a:lnTo>
                    <a:pt x="2840" y="3132"/>
                  </a:lnTo>
                  <a:lnTo>
                    <a:pt x="2830" y="3145"/>
                  </a:lnTo>
                  <a:lnTo>
                    <a:pt x="2819" y="3158"/>
                  </a:lnTo>
                  <a:lnTo>
                    <a:pt x="2807" y="3168"/>
                  </a:lnTo>
                  <a:lnTo>
                    <a:pt x="2793" y="3176"/>
                  </a:lnTo>
                  <a:lnTo>
                    <a:pt x="2779" y="3185"/>
                  </a:lnTo>
                  <a:lnTo>
                    <a:pt x="2762" y="3192"/>
                  </a:lnTo>
                  <a:lnTo>
                    <a:pt x="2746" y="3199"/>
                  </a:lnTo>
                  <a:lnTo>
                    <a:pt x="2728" y="3205"/>
                  </a:lnTo>
                  <a:lnTo>
                    <a:pt x="2691" y="3213"/>
                  </a:lnTo>
                  <a:lnTo>
                    <a:pt x="2651" y="3220"/>
                  </a:lnTo>
                  <a:lnTo>
                    <a:pt x="2651" y="3220"/>
                  </a:lnTo>
                  <a:lnTo>
                    <a:pt x="2597" y="3226"/>
                  </a:lnTo>
                  <a:lnTo>
                    <a:pt x="2543" y="3230"/>
                  </a:lnTo>
                  <a:lnTo>
                    <a:pt x="2543" y="3230"/>
                  </a:lnTo>
                  <a:lnTo>
                    <a:pt x="2505" y="3232"/>
                  </a:lnTo>
                  <a:lnTo>
                    <a:pt x="2442" y="3232"/>
                  </a:lnTo>
                  <a:lnTo>
                    <a:pt x="2265" y="3227"/>
                  </a:lnTo>
                  <a:lnTo>
                    <a:pt x="2032" y="3219"/>
                  </a:lnTo>
                  <a:lnTo>
                    <a:pt x="1769" y="3207"/>
                  </a:lnTo>
                  <a:lnTo>
                    <a:pt x="1500" y="3193"/>
                  </a:lnTo>
                  <a:lnTo>
                    <a:pt x="1247" y="3179"/>
                  </a:lnTo>
                  <a:lnTo>
                    <a:pt x="1035" y="3165"/>
                  </a:lnTo>
                  <a:lnTo>
                    <a:pt x="953" y="3158"/>
                  </a:lnTo>
                  <a:lnTo>
                    <a:pt x="889" y="3151"/>
                  </a:lnTo>
                  <a:lnTo>
                    <a:pt x="889" y="3151"/>
                  </a:lnTo>
                  <a:lnTo>
                    <a:pt x="807" y="3142"/>
                  </a:lnTo>
                  <a:lnTo>
                    <a:pt x="713" y="3136"/>
                  </a:lnTo>
                  <a:lnTo>
                    <a:pt x="612" y="3131"/>
                  </a:lnTo>
                  <a:lnTo>
                    <a:pt x="508" y="3128"/>
                  </a:lnTo>
                  <a:lnTo>
                    <a:pt x="405" y="3125"/>
                  </a:lnTo>
                  <a:lnTo>
                    <a:pt x="305" y="3124"/>
                  </a:lnTo>
                  <a:lnTo>
                    <a:pt x="133" y="3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8" name="Freeform 145">
              <a:extLst>
                <a:ext uri="{FF2B5EF4-FFF2-40B4-BE49-F238E27FC236}">
                  <a16:creationId xmlns:a16="http://schemas.microsoft.com/office/drawing/2014/main" id="{487B6C2D-E3A5-1B4F-A50E-3AB788D7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0863" y="1628775"/>
              <a:ext cx="1217613" cy="268288"/>
            </a:xfrm>
            <a:custGeom>
              <a:avLst/>
              <a:gdLst>
                <a:gd name="T0" fmla="*/ 195 w 2302"/>
                <a:gd name="T1" fmla="*/ 26 h 506"/>
                <a:gd name="T2" fmla="*/ 229 w 2302"/>
                <a:gd name="T3" fmla="*/ 27 h 506"/>
                <a:gd name="T4" fmla="*/ 258 w 2302"/>
                <a:gd name="T5" fmla="*/ 32 h 506"/>
                <a:gd name="T6" fmla="*/ 281 w 2302"/>
                <a:gd name="T7" fmla="*/ 39 h 506"/>
                <a:gd name="T8" fmla="*/ 403 w 2302"/>
                <a:gd name="T9" fmla="*/ 87 h 506"/>
                <a:gd name="T10" fmla="*/ 636 w 2302"/>
                <a:gd name="T11" fmla="*/ 189 h 506"/>
                <a:gd name="T12" fmla="*/ 868 w 2302"/>
                <a:gd name="T13" fmla="*/ 297 h 506"/>
                <a:gd name="T14" fmla="*/ 987 w 2302"/>
                <a:gd name="T15" fmla="*/ 357 h 506"/>
                <a:gd name="T16" fmla="*/ 1009 w 2302"/>
                <a:gd name="T17" fmla="*/ 370 h 506"/>
                <a:gd name="T18" fmla="*/ 1111 w 2302"/>
                <a:gd name="T19" fmla="*/ 434 h 506"/>
                <a:gd name="T20" fmla="*/ 1127 w 2302"/>
                <a:gd name="T21" fmla="*/ 422 h 506"/>
                <a:gd name="T22" fmla="*/ 1175 w 2302"/>
                <a:gd name="T23" fmla="*/ 388 h 506"/>
                <a:gd name="T24" fmla="*/ 1263 w 2302"/>
                <a:gd name="T25" fmla="*/ 334 h 506"/>
                <a:gd name="T26" fmla="*/ 1395 w 2302"/>
                <a:gd name="T27" fmla="*/ 262 h 506"/>
                <a:gd name="T28" fmla="*/ 1503 w 2302"/>
                <a:gd name="T29" fmla="*/ 204 h 506"/>
                <a:gd name="T30" fmla="*/ 1644 w 2302"/>
                <a:gd name="T31" fmla="*/ 130 h 506"/>
                <a:gd name="T32" fmla="*/ 1733 w 2302"/>
                <a:gd name="T33" fmla="*/ 91 h 506"/>
                <a:gd name="T34" fmla="*/ 1782 w 2302"/>
                <a:gd name="T35" fmla="*/ 76 h 506"/>
                <a:gd name="T36" fmla="*/ 1813 w 2302"/>
                <a:gd name="T37" fmla="*/ 67 h 506"/>
                <a:gd name="T38" fmla="*/ 1880 w 2302"/>
                <a:gd name="T39" fmla="*/ 53 h 506"/>
                <a:gd name="T40" fmla="*/ 1915 w 2302"/>
                <a:gd name="T41" fmla="*/ 47 h 506"/>
                <a:gd name="T42" fmla="*/ 2163 w 2302"/>
                <a:gd name="T43" fmla="*/ 16 h 506"/>
                <a:gd name="T44" fmla="*/ 2302 w 2302"/>
                <a:gd name="T45" fmla="*/ 0 h 506"/>
                <a:gd name="T46" fmla="*/ 2237 w 2302"/>
                <a:gd name="T47" fmla="*/ 19 h 506"/>
                <a:gd name="T48" fmla="*/ 1991 w 2302"/>
                <a:gd name="T49" fmla="*/ 97 h 506"/>
                <a:gd name="T50" fmla="*/ 1783 w 2302"/>
                <a:gd name="T51" fmla="*/ 168 h 506"/>
                <a:gd name="T52" fmla="*/ 1682 w 2302"/>
                <a:gd name="T53" fmla="*/ 205 h 506"/>
                <a:gd name="T54" fmla="*/ 1586 w 2302"/>
                <a:gd name="T55" fmla="*/ 248 h 506"/>
                <a:gd name="T56" fmla="*/ 1498 w 2302"/>
                <a:gd name="T57" fmla="*/ 294 h 506"/>
                <a:gd name="T58" fmla="*/ 1419 w 2302"/>
                <a:gd name="T59" fmla="*/ 346 h 506"/>
                <a:gd name="T60" fmla="*/ 1351 w 2302"/>
                <a:gd name="T61" fmla="*/ 394 h 506"/>
                <a:gd name="T62" fmla="*/ 1297 w 2302"/>
                <a:gd name="T63" fmla="*/ 438 h 506"/>
                <a:gd name="T64" fmla="*/ 1230 w 2302"/>
                <a:gd name="T65" fmla="*/ 498 h 506"/>
                <a:gd name="T66" fmla="*/ 1049 w 2302"/>
                <a:gd name="T67" fmla="*/ 506 h 506"/>
                <a:gd name="T68" fmla="*/ 918 w 2302"/>
                <a:gd name="T69" fmla="*/ 442 h 506"/>
                <a:gd name="T70" fmla="*/ 622 w 2302"/>
                <a:gd name="T71" fmla="*/ 299 h 506"/>
                <a:gd name="T72" fmla="*/ 533 w 2302"/>
                <a:gd name="T73" fmla="*/ 260 h 506"/>
                <a:gd name="T74" fmla="*/ 433 w 2302"/>
                <a:gd name="T75" fmla="*/ 225 h 506"/>
                <a:gd name="T76" fmla="*/ 330 w 2302"/>
                <a:gd name="T77" fmla="*/ 194 h 506"/>
                <a:gd name="T78" fmla="*/ 139 w 2302"/>
                <a:gd name="T79" fmla="*/ 147 h 506"/>
                <a:gd name="T80" fmla="*/ 1 w 2302"/>
                <a:gd name="T81" fmla="*/ 118 h 506"/>
                <a:gd name="T82" fmla="*/ 0 w 2302"/>
                <a:gd name="T83" fmla="*/ 60 h 506"/>
                <a:gd name="T84" fmla="*/ 1 w 2302"/>
                <a:gd name="T85" fmla="*/ 60 h 506"/>
                <a:gd name="T86" fmla="*/ 64 w 2302"/>
                <a:gd name="T87" fmla="*/ 43 h 506"/>
                <a:gd name="T88" fmla="*/ 126 w 2302"/>
                <a:gd name="T89" fmla="*/ 32 h 506"/>
                <a:gd name="T90" fmla="*/ 195 w 2302"/>
                <a:gd name="T91" fmla="*/ 2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2" h="506">
                  <a:moveTo>
                    <a:pt x="195" y="26"/>
                  </a:moveTo>
                  <a:lnTo>
                    <a:pt x="195" y="26"/>
                  </a:lnTo>
                  <a:lnTo>
                    <a:pt x="212" y="26"/>
                  </a:lnTo>
                  <a:lnTo>
                    <a:pt x="229" y="27"/>
                  </a:lnTo>
                  <a:lnTo>
                    <a:pt x="244" y="29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81" y="39"/>
                  </a:lnTo>
                  <a:lnTo>
                    <a:pt x="314" y="50"/>
                  </a:lnTo>
                  <a:lnTo>
                    <a:pt x="403" y="87"/>
                  </a:lnTo>
                  <a:lnTo>
                    <a:pt x="514" y="134"/>
                  </a:lnTo>
                  <a:lnTo>
                    <a:pt x="636" y="189"/>
                  </a:lnTo>
                  <a:lnTo>
                    <a:pt x="759" y="245"/>
                  </a:lnTo>
                  <a:lnTo>
                    <a:pt x="868" y="297"/>
                  </a:lnTo>
                  <a:lnTo>
                    <a:pt x="956" y="341"/>
                  </a:lnTo>
                  <a:lnTo>
                    <a:pt x="987" y="357"/>
                  </a:lnTo>
                  <a:lnTo>
                    <a:pt x="1009" y="370"/>
                  </a:lnTo>
                  <a:lnTo>
                    <a:pt x="1009" y="370"/>
                  </a:lnTo>
                  <a:lnTo>
                    <a:pt x="1091" y="422"/>
                  </a:lnTo>
                  <a:lnTo>
                    <a:pt x="1111" y="434"/>
                  </a:lnTo>
                  <a:lnTo>
                    <a:pt x="1111" y="434"/>
                  </a:lnTo>
                  <a:lnTo>
                    <a:pt x="1127" y="422"/>
                  </a:lnTo>
                  <a:lnTo>
                    <a:pt x="1147" y="408"/>
                  </a:lnTo>
                  <a:lnTo>
                    <a:pt x="1175" y="388"/>
                  </a:lnTo>
                  <a:lnTo>
                    <a:pt x="1213" y="364"/>
                  </a:lnTo>
                  <a:lnTo>
                    <a:pt x="1263" y="334"/>
                  </a:lnTo>
                  <a:lnTo>
                    <a:pt x="1323" y="300"/>
                  </a:lnTo>
                  <a:lnTo>
                    <a:pt x="1395" y="262"/>
                  </a:lnTo>
                  <a:lnTo>
                    <a:pt x="1395" y="262"/>
                  </a:lnTo>
                  <a:lnTo>
                    <a:pt x="1503" y="204"/>
                  </a:lnTo>
                  <a:lnTo>
                    <a:pt x="1598" y="152"/>
                  </a:lnTo>
                  <a:lnTo>
                    <a:pt x="1644" y="130"/>
                  </a:lnTo>
                  <a:lnTo>
                    <a:pt x="1688" y="110"/>
                  </a:lnTo>
                  <a:lnTo>
                    <a:pt x="1733" y="91"/>
                  </a:lnTo>
                  <a:lnTo>
                    <a:pt x="1782" y="76"/>
                  </a:lnTo>
                  <a:lnTo>
                    <a:pt x="1782" y="76"/>
                  </a:lnTo>
                  <a:lnTo>
                    <a:pt x="1782" y="76"/>
                  </a:lnTo>
                  <a:lnTo>
                    <a:pt x="1813" y="67"/>
                  </a:lnTo>
                  <a:lnTo>
                    <a:pt x="1844" y="59"/>
                  </a:lnTo>
                  <a:lnTo>
                    <a:pt x="1880" y="53"/>
                  </a:lnTo>
                  <a:lnTo>
                    <a:pt x="1915" y="47"/>
                  </a:lnTo>
                  <a:lnTo>
                    <a:pt x="1915" y="47"/>
                  </a:lnTo>
                  <a:lnTo>
                    <a:pt x="2048" y="30"/>
                  </a:lnTo>
                  <a:lnTo>
                    <a:pt x="2163" y="16"/>
                  </a:lnTo>
                  <a:lnTo>
                    <a:pt x="2163" y="16"/>
                  </a:lnTo>
                  <a:lnTo>
                    <a:pt x="2302" y="0"/>
                  </a:lnTo>
                  <a:lnTo>
                    <a:pt x="2302" y="0"/>
                  </a:lnTo>
                  <a:lnTo>
                    <a:pt x="2237" y="19"/>
                  </a:lnTo>
                  <a:lnTo>
                    <a:pt x="2086" y="66"/>
                  </a:lnTo>
                  <a:lnTo>
                    <a:pt x="1991" y="97"/>
                  </a:lnTo>
                  <a:lnTo>
                    <a:pt x="1888" y="131"/>
                  </a:lnTo>
                  <a:lnTo>
                    <a:pt x="1783" y="168"/>
                  </a:lnTo>
                  <a:lnTo>
                    <a:pt x="1682" y="205"/>
                  </a:lnTo>
                  <a:lnTo>
                    <a:pt x="1682" y="205"/>
                  </a:lnTo>
                  <a:lnTo>
                    <a:pt x="1633" y="225"/>
                  </a:lnTo>
                  <a:lnTo>
                    <a:pt x="1586" y="248"/>
                  </a:lnTo>
                  <a:lnTo>
                    <a:pt x="1540" y="270"/>
                  </a:lnTo>
                  <a:lnTo>
                    <a:pt x="1498" y="294"/>
                  </a:lnTo>
                  <a:lnTo>
                    <a:pt x="1456" y="320"/>
                  </a:lnTo>
                  <a:lnTo>
                    <a:pt x="1419" y="346"/>
                  </a:lnTo>
                  <a:lnTo>
                    <a:pt x="1384" y="370"/>
                  </a:lnTo>
                  <a:lnTo>
                    <a:pt x="1351" y="394"/>
                  </a:lnTo>
                  <a:lnTo>
                    <a:pt x="1323" y="417"/>
                  </a:lnTo>
                  <a:lnTo>
                    <a:pt x="1297" y="438"/>
                  </a:lnTo>
                  <a:lnTo>
                    <a:pt x="1256" y="473"/>
                  </a:lnTo>
                  <a:lnTo>
                    <a:pt x="1230" y="498"/>
                  </a:lnTo>
                  <a:lnTo>
                    <a:pt x="1222" y="506"/>
                  </a:lnTo>
                  <a:lnTo>
                    <a:pt x="1049" y="506"/>
                  </a:lnTo>
                  <a:lnTo>
                    <a:pt x="1049" y="506"/>
                  </a:lnTo>
                  <a:lnTo>
                    <a:pt x="918" y="442"/>
                  </a:lnTo>
                  <a:lnTo>
                    <a:pt x="622" y="299"/>
                  </a:lnTo>
                  <a:lnTo>
                    <a:pt x="622" y="299"/>
                  </a:lnTo>
                  <a:lnTo>
                    <a:pt x="580" y="279"/>
                  </a:lnTo>
                  <a:lnTo>
                    <a:pt x="533" y="260"/>
                  </a:lnTo>
                  <a:lnTo>
                    <a:pt x="483" y="242"/>
                  </a:lnTo>
                  <a:lnTo>
                    <a:pt x="433" y="225"/>
                  </a:lnTo>
                  <a:lnTo>
                    <a:pt x="381" y="209"/>
                  </a:lnTo>
                  <a:lnTo>
                    <a:pt x="330" y="194"/>
                  </a:lnTo>
                  <a:lnTo>
                    <a:pt x="229" y="168"/>
                  </a:lnTo>
                  <a:lnTo>
                    <a:pt x="139" y="147"/>
                  </a:lnTo>
                  <a:lnTo>
                    <a:pt x="67" y="131"/>
                  </a:lnTo>
                  <a:lnTo>
                    <a:pt x="1" y="118"/>
                  </a:lnTo>
                  <a:lnTo>
                    <a:pt x="0" y="118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8" y="54"/>
                  </a:lnTo>
                  <a:lnTo>
                    <a:pt x="64" y="43"/>
                  </a:lnTo>
                  <a:lnTo>
                    <a:pt x="94" y="37"/>
                  </a:lnTo>
                  <a:lnTo>
                    <a:pt x="126" y="32"/>
                  </a:lnTo>
                  <a:lnTo>
                    <a:pt x="160" y="27"/>
                  </a:lnTo>
                  <a:lnTo>
                    <a:pt x="195" y="26"/>
                  </a:lnTo>
                  <a:lnTo>
                    <a:pt x="1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9" name="Freeform 146">
              <a:extLst>
                <a:ext uri="{FF2B5EF4-FFF2-40B4-BE49-F238E27FC236}">
                  <a16:creationId xmlns:a16="http://schemas.microsoft.com/office/drawing/2014/main" id="{D3D51460-E529-C943-2A44-B234BE20F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213" y="1163638"/>
              <a:ext cx="249238" cy="504825"/>
            </a:xfrm>
            <a:custGeom>
              <a:avLst/>
              <a:gdLst>
                <a:gd name="T0" fmla="*/ 454 w 471"/>
                <a:gd name="T1" fmla="*/ 214 h 956"/>
                <a:gd name="T2" fmla="*/ 471 w 471"/>
                <a:gd name="T3" fmla="*/ 896 h 956"/>
                <a:gd name="T4" fmla="*/ 471 w 471"/>
                <a:gd name="T5" fmla="*/ 896 h 956"/>
                <a:gd name="T6" fmla="*/ 356 w 471"/>
                <a:gd name="T7" fmla="*/ 910 h 956"/>
                <a:gd name="T8" fmla="*/ 223 w 471"/>
                <a:gd name="T9" fmla="*/ 927 h 956"/>
                <a:gd name="T10" fmla="*/ 223 w 471"/>
                <a:gd name="T11" fmla="*/ 927 h 956"/>
                <a:gd name="T12" fmla="*/ 188 w 471"/>
                <a:gd name="T13" fmla="*/ 933 h 956"/>
                <a:gd name="T14" fmla="*/ 152 w 471"/>
                <a:gd name="T15" fmla="*/ 939 h 956"/>
                <a:gd name="T16" fmla="*/ 121 w 471"/>
                <a:gd name="T17" fmla="*/ 947 h 956"/>
                <a:gd name="T18" fmla="*/ 90 w 471"/>
                <a:gd name="T19" fmla="*/ 956 h 956"/>
                <a:gd name="T20" fmla="*/ 0 w 471"/>
                <a:gd name="T21" fmla="*/ 0 h 956"/>
                <a:gd name="T22" fmla="*/ 0 w 471"/>
                <a:gd name="T23" fmla="*/ 0 h 956"/>
                <a:gd name="T24" fmla="*/ 34 w 471"/>
                <a:gd name="T25" fmla="*/ 12 h 956"/>
                <a:gd name="T26" fmla="*/ 78 w 471"/>
                <a:gd name="T27" fmla="*/ 28 h 956"/>
                <a:gd name="T28" fmla="*/ 130 w 471"/>
                <a:gd name="T29" fmla="*/ 49 h 956"/>
                <a:gd name="T30" fmla="*/ 188 w 471"/>
                <a:gd name="T31" fmla="*/ 75 h 956"/>
                <a:gd name="T32" fmla="*/ 250 w 471"/>
                <a:gd name="T33" fmla="*/ 105 h 956"/>
                <a:gd name="T34" fmla="*/ 316 w 471"/>
                <a:gd name="T35" fmla="*/ 137 h 956"/>
                <a:gd name="T36" fmla="*/ 384 w 471"/>
                <a:gd name="T37" fmla="*/ 174 h 956"/>
                <a:gd name="T38" fmla="*/ 454 w 471"/>
                <a:gd name="T39" fmla="*/ 214 h 956"/>
                <a:gd name="T40" fmla="*/ 454 w 471"/>
                <a:gd name="T41" fmla="*/ 214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1" h="956">
                  <a:moveTo>
                    <a:pt x="454" y="214"/>
                  </a:moveTo>
                  <a:lnTo>
                    <a:pt x="471" y="896"/>
                  </a:lnTo>
                  <a:lnTo>
                    <a:pt x="471" y="896"/>
                  </a:lnTo>
                  <a:lnTo>
                    <a:pt x="356" y="910"/>
                  </a:lnTo>
                  <a:lnTo>
                    <a:pt x="223" y="927"/>
                  </a:lnTo>
                  <a:lnTo>
                    <a:pt x="223" y="927"/>
                  </a:lnTo>
                  <a:lnTo>
                    <a:pt x="188" y="933"/>
                  </a:lnTo>
                  <a:lnTo>
                    <a:pt x="152" y="939"/>
                  </a:lnTo>
                  <a:lnTo>
                    <a:pt x="121" y="947"/>
                  </a:lnTo>
                  <a:lnTo>
                    <a:pt x="90" y="9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" y="12"/>
                  </a:lnTo>
                  <a:lnTo>
                    <a:pt x="78" y="28"/>
                  </a:lnTo>
                  <a:lnTo>
                    <a:pt x="130" y="49"/>
                  </a:lnTo>
                  <a:lnTo>
                    <a:pt x="188" y="75"/>
                  </a:lnTo>
                  <a:lnTo>
                    <a:pt x="250" y="105"/>
                  </a:lnTo>
                  <a:lnTo>
                    <a:pt x="316" y="137"/>
                  </a:lnTo>
                  <a:lnTo>
                    <a:pt x="384" y="174"/>
                  </a:lnTo>
                  <a:lnTo>
                    <a:pt x="454" y="214"/>
                  </a:lnTo>
                  <a:lnTo>
                    <a:pt x="454" y="21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0" name="Freeform 147">
              <a:extLst>
                <a:ext uri="{FF2B5EF4-FFF2-40B4-BE49-F238E27FC236}">
                  <a16:creationId xmlns:a16="http://schemas.microsoft.com/office/drawing/2014/main" id="{F5C6E4ED-337E-9281-B696-F86E177FC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600450"/>
              <a:ext cx="1331913" cy="2828925"/>
            </a:xfrm>
            <a:custGeom>
              <a:avLst/>
              <a:gdLst>
                <a:gd name="T0" fmla="*/ 627 w 2518"/>
                <a:gd name="T1" fmla="*/ 5261 h 5347"/>
                <a:gd name="T2" fmla="*/ 512 w 2518"/>
                <a:gd name="T3" fmla="*/ 4572 h 5347"/>
                <a:gd name="T4" fmla="*/ 435 w 2518"/>
                <a:gd name="T5" fmla="*/ 4094 h 5347"/>
                <a:gd name="T6" fmla="*/ 361 w 2518"/>
                <a:gd name="T7" fmla="*/ 3444 h 5347"/>
                <a:gd name="T8" fmla="*/ 341 w 2518"/>
                <a:gd name="T9" fmla="*/ 3080 h 5347"/>
                <a:gd name="T10" fmla="*/ 318 w 2518"/>
                <a:gd name="T11" fmla="*/ 2590 h 5347"/>
                <a:gd name="T12" fmla="*/ 259 w 2518"/>
                <a:gd name="T13" fmla="*/ 1971 h 5347"/>
                <a:gd name="T14" fmla="*/ 173 w 2518"/>
                <a:gd name="T15" fmla="*/ 1401 h 5347"/>
                <a:gd name="T16" fmla="*/ 102 w 2518"/>
                <a:gd name="T17" fmla="*/ 1014 h 5347"/>
                <a:gd name="T18" fmla="*/ 38 w 2518"/>
                <a:gd name="T19" fmla="*/ 482 h 5347"/>
                <a:gd name="T20" fmla="*/ 172 w 2518"/>
                <a:gd name="T21" fmla="*/ 2 h 5347"/>
                <a:gd name="T22" fmla="*/ 674 w 2518"/>
                <a:gd name="T23" fmla="*/ 20 h 5347"/>
                <a:gd name="T24" fmla="*/ 1114 w 2518"/>
                <a:gd name="T25" fmla="*/ 57 h 5347"/>
                <a:gd name="T26" fmla="*/ 2309 w 2518"/>
                <a:gd name="T27" fmla="*/ 110 h 5347"/>
                <a:gd name="T28" fmla="*/ 2518 w 2518"/>
                <a:gd name="T29" fmla="*/ 98 h 5347"/>
                <a:gd name="T30" fmla="*/ 2508 w 2518"/>
                <a:gd name="T31" fmla="*/ 600 h 5347"/>
                <a:gd name="T32" fmla="*/ 2500 w 2518"/>
                <a:gd name="T33" fmla="*/ 1649 h 5347"/>
                <a:gd name="T34" fmla="*/ 2508 w 2518"/>
                <a:gd name="T35" fmla="*/ 2164 h 5347"/>
                <a:gd name="T36" fmla="*/ 2493 w 2518"/>
                <a:gd name="T37" fmla="*/ 2432 h 5347"/>
                <a:gd name="T38" fmla="*/ 2444 w 2518"/>
                <a:gd name="T39" fmla="*/ 2738 h 5347"/>
                <a:gd name="T40" fmla="*/ 2331 w 2518"/>
                <a:gd name="T41" fmla="*/ 3165 h 5347"/>
                <a:gd name="T42" fmla="*/ 2220 w 2518"/>
                <a:gd name="T43" fmla="*/ 3493 h 5347"/>
                <a:gd name="T44" fmla="*/ 2015 w 2518"/>
                <a:gd name="T45" fmla="*/ 4148 h 5347"/>
                <a:gd name="T46" fmla="*/ 1970 w 2518"/>
                <a:gd name="T47" fmla="*/ 4256 h 5347"/>
                <a:gd name="T48" fmla="*/ 1901 w 2518"/>
                <a:gd name="T49" fmla="*/ 4326 h 5347"/>
                <a:gd name="T50" fmla="*/ 1820 w 2518"/>
                <a:gd name="T51" fmla="*/ 4373 h 5347"/>
                <a:gd name="T52" fmla="*/ 1658 w 2518"/>
                <a:gd name="T53" fmla="*/ 4424 h 5347"/>
                <a:gd name="T54" fmla="*/ 1533 w 2518"/>
                <a:gd name="T55" fmla="*/ 4435 h 5347"/>
                <a:gd name="T56" fmla="*/ 1444 w 2518"/>
                <a:gd name="T57" fmla="*/ 4397 h 5347"/>
                <a:gd name="T58" fmla="*/ 1334 w 2518"/>
                <a:gd name="T59" fmla="*/ 4289 h 5347"/>
                <a:gd name="T60" fmla="*/ 1323 w 2518"/>
                <a:gd name="T61" fmla="*/ 4182 h 5347"/>
                <a:gd name="T62" fmla="*/ 1407 w 2518"/>
                <a:gd name="T63" fmla="*/ 3617 h 5347"/>
                <a:gd name="T64" fmla="*/ 1432 w 2518"/>
                <a:gd name="T65" fmla="*/ 3478 h 5347"/>
                <a:gd name="T66" fmla="*/ 1553 w 2518"/>
                <a:gd name="T67" fmla="*/ 3054 h 5347"/>
                <a:gd name="T68" fmla="*/ 1587 w 2518"/>
                <a:gd name="T69" fmla="*/ 2894 h 5347"/>
                <a:gd name="T70" fmla="*/ 1600 w 2518"/>
                <a:gd name="T71" fmla="*/ 2556 h 5347"/>
                <a:gd name="T72" fmla="*/ 1573 w 2518"/>
                <a:gd name="T73" fmla="*/ 2022 h 5347"/>
                <a:gd name="T74" fmla="*/ 1521 w 2518"/>
                <a:gd name="T75" fmla="*/ 1542 h 5347"/>
                <a:gd name="T76" fmla="*/ 1454 w 2518"/>
                <a:gd name="T77" fmla="*/ 1186 h 5347"/>
                <a:gd name="T78" fmla="*/ 1312 w 2518"/>
                <a:gd name="T79" fmla="*/ 625 h 5347"/>
                <a:gd name="T80" fmla="*/ 1262 w 2518"/>
                <a:gd name="T81" fmla="*/ 1455 h 5347"/>
                <a:gd name="T82" fmla="*/ 1245 w 2518"/>
                <a:gd name="T83" fmla="*/ 2057 h 5347"/>
                <a:gd name="T84" fmla="*/ 1241 w 2518"/>
                <a:gd name="T85" fmla="*/ 2557 h 5347"/>
                <a:gd name="T86" fmla="*/ 1226 w 2518"/>
                <a:gd name="T87" fmla="*/ 3378 h 5347"/>
                <a:gd name="T88" fmla="*/ 1232 w 2518"/>
                <a:gd name="T89" fmla="*/ 3863 h 5347"/>
                <a:gd name="T90" fmla="*/ 1228 w 2518"/>
                <a:gd name="T91" fmla="*/ 4469 h 5347"/>
                <a:gd name="T92" fmla="*/ 1268 w 2518"/>
                <a:gd name="T93" fmla="*/ 4779 h 5347"/>
                <a:gd name="T94" fmla="*/ 1310 w 2518"/>
                <a:gd name="T95" fmla="*/ 5075 h 5347"/>
                <a:gd name="T96" fmla="*/ 1303 w 2518"/>
                <a:gd name="T97" fmla="*/ 5207 h 5347"/>
                <a:gd name="T98" fmla="*/ 1273 w 2518"/>
                <a:gd name="T99" fmla="*/ 5266 h 5347"/>
                <a:gd name="T100" fmla="*/ 1232 w 2518"/>
                <a:gd name="T101" fmla="*/ 5293 h 5347"/>
                <a:gd name="T102" fmla="*/ 1134 w 2518"/>
                <a:gd name="T103" fmla="*/ 5307 h 5347"/>
                <a:gd name="T104" fmla="*/ 878 w 2518"/>
                <a:gd name="T105" fmla="*/ 5296 h 5347"/>
                <a:gd name="T106" fmla="*/ 725 w 2518"/>
                <a:gd name="T107" fmla="*/ 5316 h 5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8" h="5347">
                  <a:moveTo>
                    <a:pt x="661" y="5337"/>
                  </a:moveTo>
                  <a:lnTo>
                    <a:pt x="661" y="5337"/>
                  </a:lnTo>
                  <a:lnTo>
                    <a:pt x="640" y="5347"/>
                  </a:lnTo>
                  <a:lnTo>
                    <a:pt x="640" y="5347"/>
                  </a:lnTo>
                  <a:lnTo>
                    <a:pt x="627" y="5261"/>
                  </a:lnTo>
                  <a:lnTo>
                    <a:pt x="596" y="5052"/>
                  </a:lnTo>
                  <a:lnTo>
                    <a:pt x="574" y="4925"/>
                  </a:lnTo>
                  <a:lnTo>
                    <a:pt x="553" y="4797"/>
                  </a:lnTo>
                  <a:lnTo>
                    <a:pt x="532" y="4677"/>
                  </a:lnTo>
                  <a:lnTo>
                    <a:pt x="512" y="4572"/>
                  </a:lnTo>
                  <a:lnTo>
                    <a:pt x="512" y="4572"/>
                  </a:lnTo>
                  <a:lnTo>
                    <a:pt x="502" y="4519"/>
                  </a:lnTo>
                  <a:lnTo>
                    <a:pt x="490" y="4452"/>
                  </a:lnTo>
                  <a:lnTo>
                    <a:pt x="463" y="4290"/>
                  </a:lnTo>
                  <a:lnTo>
                    <a:pt x="435" y="4094"/>
                  </a:lnTo>
                  <a:lnTo>
                    <a:pt x="408" y="3880"/>
                  </a:lnTo>
                  <a:lnTo>
                    <a:pt x="394" y="3770"/>
                  </a:lnTo>
                  <a:lnTo>
                    <a:pt x="382" y="3660"/>
                  </a:lnTo>
                  <a:lnTo>
                    <a:pt x="371" y="3550"/>
                  </a:lnTo>
                  <a:lnTo>
                    <a:pt x="361" y="3444"/>
                  </a:lnTo>
                  <a:lnTo>
                    <a:pt x="353" y="3343"/>
                  </a:lnTo>
                  <a:lnTo>
                    <a:pt x="347" y="3246"/>
                  </a:lnTo>
                  <a:lnTo>
                    <a:pt x="343" y="3160"/>
                  </a:lnTo>
                  <a:lnTo>
                    <a:pt x="341" y="3080"/>
                  </a:lnTo>
                  <a:lnTo>
                    <a:pt x="341" y="3080"/>
                  </a:lnTo>
                  <a:lnTo>
                    <a:pt x="340" y="3000"/>
                  </a:lnTo>
                  <a:lnTo>
                    <a:pt x="337" y="2911"/>
                  </a:lnTo>
                  <a:lnTo>
                    <a:pt x="333" y="2812"/>
                  </a:lnTo>
                  <a:lnTo>
                    <a:pt x="327" y="2704"/>
                  </a:lnTo>
                  <a:lnTo>
                    <a:pt x="318" y="2590"/>
                  </a:lnTo>
                  <a:lnTo>
                    <a:pt x="308" y="2471"/>
                  </a:lnTo>
                  <a:lnTo>
                    <a:pt x="299" y="2348"/>
                  </a:lnTo>
                  <a:lnTo>
                    <a:pt x="286" y="2223"/>
                  </a:lnTo>
                  <a:lnTo>
                    <a:pt x="273" y="2097"/>
                  </a:lnTo>
                  <a:lnTo>
                    <a:pt x="259" y="1971"/>
                  </a:lnTo>
                  <a:lnTo>
                    <a:pt x="243" y="1847"/>
                  </a:lnTo>
                  <a:lnTo>
                    <a:pt x="226" y="1728"/>
                  </a:lnTo>
                  <a:lnTo>
                    <a:pt x="209" y="1611"/>
                  </a:lnTo>
                  <a:lnTo>
                    <a:pt x="192" y="1502"/>
                  </a:lnTo>
                  <a:lnTo>
                    <a:pt x="173" y="1401"/>
                  </a:lnTo>
                  <a:lnTo>
                    <a:pt x="154" y="1307"/>
                  </a:lnTo>
                  <a:lnTo>
                    <a:pt x="154" y="1307"/>
                  </a:lnTo>
                  <a:lnTo>
                    <a:pt x="135" y="1216"/>
                  </a:lnTo>
                  <a:lnTo>
                    <a:pt x="118" y="1118"/>
                  </a:lnTo>
                  <a:lnTo>
                    <a:pt x="102" y="1014"/>
                  </a:lnTo>
                  <a:lnTo>
                    <a:pt x="87" y="908"/>
                  </a:lnTo>
                  <a:lnTo>
                    <a:pt x="73" y="800"/>
                  </a:lnTo>
                  <a:lnTo>
                    <a:pt x="61" y="691"/>
                  </a:lnTo>
                  <a:lnTo>
                    <a:pt x="50" y="584"/>
                  </a:lnTo>
                  <a:lnTo>
                    <a:pt x="38" y="482"/>
                  </a:lnTo>
                  <a:lnTo>
                    <a:pt x="23" y="294"/>
                  </a:lnTo>
                  <a:lnTo>
                    <a:pt x="10" y="1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2" y="2"/>
                  </a:lnTo>
                  <a:lnTo>
                    <a:pt x="272" y="3"/>
                  </a:lnTo>
                  <a:lnTo>
                    <a:pt x="375" y="6"/>
                  </a:lnTo>
                  <a:lnTo>
                    <a:pt x="479" y="9"/>
                  </a:lnTo>
                  <a:lnTo>
                    <a:pt x="580" y="14"/>
                  </a:lnTo>
                  <a:lnTo>
                    <a:pt x="674" y="20"/>
                  </a:lnTo>
                  <a:lnTo>
                    <a:pt x="756" y="29"/>
                  </a:lnTo>
                  <a:lnTo>
                    <a:pt x="756" y="29"/>
                  </a:lnTo>
                  <a:lnTo>
                    <a:pt x="820" y="36"/>
                  </a:lnTo>
                  <a:lnTo>
                    <a:pt x="902" y="43"/>
                  </a:lnTo>
                  <a:lnTo>
                    <a:pt x="1114" y="57"/>
                  </a:lnTo>
                  <a:lnTo>
                    <a:pt x="1367" y="71"/>
                  </a:lnTo>
                  <a:lnTo>
                    <a:pt x="1636" y="85"/>
                  </a:lnTo>
                  <a:lnTo>
                    <a:pt x="1899" y="97"/>
                  </a:lnTo>
                  <a:lnTo>
                    <a:pt x="2132" y="105"/>
                  </a:lnTo>
                  <a:lnTo>
                    <a:pt x="2309" y="110"/>
                  </a:lnTo>
                  <a:lnTo>
                    <a:pt x="2372" y="110"/>
                  </a:lnTo>
                  <a:lnTo>
                    <a:pt x="2410" y="108"/>
                  </a:lnTo>
                  <a:lnTo>
                    <a:pt x="2410" y="108"/>
                  </a:lnTo>
                  <a:lnTo>
                    <a:pt x="2464" y="104"/>
                  </a:lnTo>
                  <a:lnTo>
                    <a:pt x="2518" y="98"/>
                  </a:lnTo>
                  <a:lnTo>
                    <a:pt x="2518" y="98"/>
                  </a:lnTo>
                  <a:lnTo>
                    <a:pt x="2512" y="294"/>
                  </a:lnTo>
                  <a:lnTo>
                    <a:pt x="2510" y="460"/>
                  </a:lnTo>
                  <a:lnTo>
                    <a:pt x="2508" y="600"/>
                  </a:lnTo>
                  <a:lnTo>
                    <a:pt x="2508" y="600"/>
                  </a:lnTo>
                  <a:lnTo>
                    <a:pt x="2507" y="682"/>
                  </a:lnTo>
                  <a:lnTo>
                    <a:pt x="2505" y="816"/>
                  </a:lnTo>
                  <a:lnTo>
                    <a:pt x="2501" y="1192"/>
                  </a:lnTo>
                  <a:lnTo>
                    <a:pt x="2500" y="1415"/>
                  </a:lnTo>
                  <a:lnTo>
                    <a:pt x="2500" y="1649"/>
                  </a:lnTo>
                  <a:lnTo>
                    <a:pt x="2503" y="1884"/>
                  </a:lnTo>
                  <a:lnTo>
                    <a:pt x="2504" y="1998"/>
                  </a:lnTo>
                  <a:lnTo>
                    <a:pt x="2507" y="2108"/>
                  </a:lnTo>
                  <a:lnTo>
                    <a:pt x="2507" y="2108"/>
                  </a:lnTo>
                  <a:lnTo>
                    <a:pt x="2508" y="2164"/>
                  </a:lnTo>
                  <a:lnTo>
                    <a:pt x="2507" y="2218"/>
                  </a:lnTo>
                  <a:lnTo>
                    <a:pt x="2505" y="2272"/>
                  </a:lnTo>
                  <a:lnTo>
                    <a:pt x="2503" y="2326"/>
                  </a:lnTo>
                  <a:lnTo>
                    <a:pt x="2498" y="2378"/>
                  </a:lnTo>
                  <a:lnTo>
                    <a:pt x="2493" y="2432"/>
                  </a:lnTo>
                  <a:lnTo>
                    <a:pt x="2487" y="2485"/>
                  </a:lnTo>
                  <a:lnTo>
                    <a:pt x="2480" y="2537"/>
                  </a:lnTo>
                  <a:lnTo>
                    <a:pt x="2473" y="2588"/>
                  </a:lnTo>
                  <a:lnTo>
                    <a:pt x="2464" y="2640"/>
                  </a:lnTo>
                  <a:lnTo>
                    <a:pt x="2444" y="2738"/>
                  </a:lnTo>
                  <a:lnTo>
                    <a:pt x="2423" y="2834"/>
                  </a:lnTo>
                  <a:lnTo>
                    <a:pt x="2400" y="2925"/>
                  </a:lnTo>
                  <a:lnTo>
                    <a:pt x="2377" y="3010"/>
                  </a:lnTo>
                  <a:lnTo>
                    <a:pt x="2353" y="3091"/>
                  </a:lnTo>
                  <a:lnTo>
                    <a:pt x="2331" y="3165"/>
                  </a:lnTo>
                  <a:lnTo>
                    <a:pt x="2308" y="3233"/>
                  </a:lnTo>
                  <a:lnTo>
                    <a:pt x="2269" y="3344"/>
                  </a:lnTo>
                  <a:lnTo>
                    <a:pt x="2242" y="3421"/>
                  </a:lnTo>
                  <a:lnTo>
                    <a:pt x="2242" y="3421"/>
                  </a:lnTo>
                  <a:lnTo>
                    <a:pt x="2220" y="3493"/>
                  </a:lnTo>
                  <a:lnTo>
                    <a:pt x="2191" y="3589"/>
                  </a:lnTo>
                  <a:lnTo>
                    <a:pt x="2122" y="3819"/>
                  </a:lnTo>
                  <a:lnTo>
                    <a:pt x="2085" y="3938"/>
                  </a:lnTo>
                  <a:lnTo>
                    <a:pt x="2048" y="4050"/>
                  </a:lnTo>
                  <a:lnTo>
                    <a:pt x="2015" y="4148"/>
                  </a:lnTo>
                  <a:lnTo>
                    <a:pt x="2001" y="4188"/>
                  </a:lnTo>
                  <a:lnTo>
                    <a:pt x="1987" y="4222"/>
                  </a:lnTo>
                  <a:lnTo>
                    <a:pt x="1987" y="4222"/>
                  </a:lnTo>
                  <a:lnTo>
                    <a:pt x="1978" y="4239"/>
                  </a:lnTo>
                  <a:lnTo>
                    <a:pt x="1970" y="4256"/>
                  </a:lnTo>
                  <a:lnTo>
                    <a:pt x="1958" y="4272"/>
                  </a:lnTo>
                  <a:lnTo>
                    <a:pt x="1945" y="4286"/>
                  </a:lnTo>
                  <a:lnTo>
                    <a:pt x="1933" y="4300"/>
                  </a:lnTo>
                  <a:lnTo>
                    <a:pt x="1917" y="4313"/>
                  </a:lnTo>
                  <a:lnTo>
                    <a:pt x="1901" y="4326"/>
                  </a:lnTo>
                  <a:lnTo>
                    <a:pt x="1886" y="4337"/>
                  </a:lnTo>
                  <a:lnTo>
                    <a:pt x="1886" y="4337"/>
                  </a:lnTo>
                  <a:lnTo>
                    <a:pt x="1864" y="4350"/>
                  </a:lnTo>
                  <a:lnTo>
                    <a:pt x="1843" y="4363"/>
                  </a:lnTo>
                  <a:lnTo>
                    <a:pt x="1820" y="4373"/>
                  </a:lnTo>
                  <a:lnTo>
                    <a:pt x="1798" y="4383"/>
                  </a:lnTo>
                  <a:lnTo>
                    <a:pt x="1774" y="4393"/>
                  </a:lnTo>
                  <a:lnTo>
                    <a:pt x="1751" y="4400"/>
                  </a:lnTo>
                  <a:lnTo>
                    <a:pt x="1704" y="4414"/>
                  </a:lnTo>
                  <a:lnTo>
                    <a:pt x="1658" y="4424"/>
                  </a:lnTo>
                  <a:lnTo>
                    <a:pt x="1614" y="4431"/>
                  </a:lnTo>
                  <a:lnTo>
                    <a:pt x="1576" y="4434"/>
                  </a:lnTo>
                  <a:lnTo>
                    <a:pt x="1543" y="4435"/>
                  </a:lnTo>
                  <a:lnTo>
                    <a:pt x="1543" y="4435"/>
                  </a:lnTo>
                  <a:lnTo>
                    <a:pt x="1533" y="4435"/>
                  </a:lnTo>
                  <a:lnTo>
                    <a:pt x="1523" y="4434"/>
                  </a:lnTo>
                  <a:lnTo>
                    <a:pt x="1504" y="4428"/>
                  </a:lnTo>
                  <a:lnTo>
                    <a:pt x="1482" y="4420"/>
                  </a:lnTo>
                  <a:lnTo>
                    <a:pt x="1462" y="4410"/>
                  </a:lnTo>
                  <a:lnTo>
                    <a:pt x="1444" y="4397"/>
                  </a:lnTo>
                  <a:lnTo>
                    <a:pt x="1424" y="4381"/>
                  </a:lnTo>
                  <a:lnTo>
                    <a:pt x="1407" y="4366"/>
                  </a:lnTo>
                  <a:lnTo>
                    <a:pt x="1390" y="4350"/>
                  </a:lnTo>
                  <a:lnTo>
                    <a:pt x="1359" y="4319"/>
                  </a:lnTo>
                  <a:lnTo>
                    <a:pt x="1334" y="4289"/>
                  </a:lnTo>
                  <a:lnTo>
                    <a:pt x="1319" y="4268"/>
                  </a:lnTo>
                  <a:lnTo>
                    <a:pt x="1310" y="4258"/>
                  </a:lnTo>
                  <a:lnTo>
                    <a:pt x="1310" y="4256"/>
                  </a:lnTo>
                  <a:lnTo>
                    <a:pt x="1310" y="4256"/>
                  </a:lnTo>
                  <a:lnTo>
                    <a:pt x="1323" y="4182"/>
                  </a:lnTo>
                  <a:lnTo>
                    <a:pt x="1353" y="4003"/>
                  </a:lnTo>
                  <a:lnTo>
                    <a:pt x="1369" y="3898"/>
                  </a:lnTo>
                  <a:lnTo>
                    <a:pt x="1384" y="3793"/>
                  </a:lnTo>
                  <a:lnTo>
                    <a:pt x="1398" y="3697"/>
                  </a:lnTo>
                  <a:lnTo>
                    <a:pt x="1407" y="3617"/>
                  </a:lnTo>
                  <a:lnTo>
                    <a:pt x="1407" y="3617"/>
                  </a:lnTo>
                  <a:lnTo>
                    <a:pt x="1411" y="3583"/>
                  </a:lnTo>
                  <a:lnTo>
                    <a:pt x="1417" y="3549"/>
                  </a:lnTo>
                  <a:lnTo>
                    <a:pt x="1424" y="3513"/>
                  </a:lnTo>
                  <a:lnTo>
                    <a:pt x="1432" y="3478"/>
                  </a:lnTo>
                  <a:lnTo>
                    <a:pt x="1452" y="3402"/>
                  </a:lnTo>
                  <a:lnTo>
                    <a:pt x="1477" y="3323"/>
                  </a:lnTo>
                  <a:lnTo>
                    <a:pt x="1502" y="3239"/>
                  </a:lnTo>
                  <a:lnTo>
                    <a:pt x="1528" y="3150"/>
                  </a:lnTo>
                  <a:lnTo>
                    <a:pt x="1553" y="3054"/>
                  </a:lnTo>
                  <a:lnTo>
                    <a:pt x="1566" y="3005"/>
                  </a:lnTo>
                  <a:lnTo>
                    <a:pt x="1577" y="2952"/>
                  </a:lnTo>
                  <a:lnTo>
                    <a:pt x="1577" y="2952"/>
                  </a:lnTo>
                  <a:lnTo>
                    <a:pt x="1583" y="2925"/>
                  </a:lnTo>
                  <a:lnTo>
                    <a:pt x="1587" y="2894"/>
                  </a:lnTo>
                  <a:lnTo>
                    <a:pt x="1592" y="2860"/>
                  </a:lnTo>
                  <a:lnTo>
                    <a:pt x="1594" y="2823"/>
                  </a:lnTo>
                  <a:lnTo>
                    <a:pt x="1599" y="2742"/>
                  </a:lnTo>
                  <a:lnTo>
                    <a:pt x="1600" y="2652"/>
                  </a:lnTo>
                  <a:lnTo>
                    <a:pt x="1600" y="2556"/>
                  </a:lnTo>
                  <a:lnTo>
                    <a:pt x="1597" y="2454"/>
                  </a:lnTo>
                  <a:lnTo>
                    <a:pt x="1594" y="2348"/>
                  </a:lnTo>
                  <a:lnTo>
                    <a:pt x="1589" y="2240"/>
                  </a:lnTo>
                  <a:lnTo>
                    <a:pt x="1582" y="2131"/>
                  </a:lnTo>
                  <a:lnTo>
                    <a:pt x="1573" y="2022"/>
                  </a:lnTo>
                  <a:lnTo>
                    <a:pt x="1563" y="1915"/>
                  </a:lnTo>
                  <a:lnTo>
                    <a:pt x="1553" y="1813"/>
                  </a:lnTo>
                  <a:lnTo>
                    <a:pt x="1543" y="1715"/>
                  </a:lnTo>
                  <a:lnTo>
                    <a:pt x="1532" y="1624"/>
                  </a:lnTo>
                  <a:lnTo>
                    <a:pt x="1521" y="1542"/>
                  </a:lnTo>
                  <a:lnTo>
                    <a:pt x="1509" y="1469"/>
                  </a:lnTo>
                  <a:lnTo>
                    <a:pt x="1509" y="1469"/>
                  </a:lnTo>
                  <a:lnTo>
                    <a:pt x="1498" y="1401"/>
                  </a:lnTo>
                  <a:lnTo>
                    <a:pt x="1484" y="1330"/>
                  </a:lnTo>
                  <a:lnTo>
                    <a:pt x="1454" y="1186"/>
                  </a:lnTo>
                  <a:lnTo>
                    <a:pt x="1421" y="1046"/>
                  </a:lnTo>
                  <a:lnTo>
                    <a:pt x="1388" y="914"/>
                  </a:lnTo>
                  <a:lnTo>
                    <a:pt x="1359" y="799"/>
                  </a:lnTo>
                  <a:lnTo>
                    <a:pt x="1334" y="708"/>
                  </a:lnTo>
                  <a:lnTo>
                    <a:pt x="1312" y="625"/>
                  </a:lnTo>
                  <a:lnTo>
                    <a:pt x="1312" y="625"/>
                  </a:lnTo>
                  <a:lnTo>
                    <a:pt x="1300" y="801"/>
                  </a:lnTo>
                  <a:lnTo>
                    <a:pt x="1289" y="989"/>
                  </a:lnTo>
                  <a:lnTo>
                    <a:pt x="1275" y="1213"/>
                  </a:lnTo>
                  <a:lnTo>
                    <a:pt x="1262" y="1455"/>
                  </a:lnTo>
                  <a:lnTo>
                    <a:pt x="1252" y="1691"/>
                  </a:lnTo>
                  <a:lnTo>
                    <a:pt x="1248" y="1799"/>
                  </a:lnTo>
                  <a:lnTo>
                    <a:pt x="1245" y="1898"/>
                  </a:lnTo>
                  <a:lnTo>
                    <a:pt x="1245" y="1985"/>
                  </a:lnTo>
                  <a:lnTo>
                    <a:pt x="1245" y="2057"/>
                  </a:lnTo>
                  <a:lnTo>
                    <a:pt x="1245" y="2057"/>
                  </a:lnTo>
                  <a:lnTo>
                    <a:pt x="1246" y="2125"/>
                  </a:lnTo>
                  <a:lnTo>
                    <a:pt x="1246" y="2201"/>
                  </a:lnTo>
                  <a:lnTo>
                    <a:pt x="1245" y="2371"/>
                  </a:lnTo>
                  <a:lnTo>
                    <a:pt x="1241" y="2557"/>
                  </a:lnTo>
                  <a:lnTo>
                    <a:pt x="1236" y="2752"/>
                  </a:lnTo>
                  <a:lnTo>
                    <a:pt x="1232" y="2948"/>
                  </a:lnTo>
                  <a:lnTo>
                    <a:pt x="1228" y="3134"/>
                  </a:lnTo>
                  <a:lnTo>
                    <a:pt x="1226" y="3303"/>
                  </a:lnTo>
                  <a:lnTo>
                    <a:pt x="1226" y="3378"/>
                  </a:lnTo>
                  <a:lnTo>
                    <a:pt x="1228" y="3447"/>
                  </a:lnTo>
                  <a:lnTo>
                    <a:pt x="1228" y="3447"/>
                  </a:lnTo>
                  <a:lnTo>
                    <a:pt x="1229" y="3543"/>
                  </a:lnTo>
                  <a:lnTo>
                    <a:pt x="1231" y="3645"/>
                  </a:lnTo>
                  <a:lnTo>
                    <a:pt x="1232" y="3863"/>
                  </a:lnTo>
                  <a:lnTo>
                    <a:pt x="1231" y="4076"/>
                  </a:lnTo>
                  <a:lnTo>
                    <a:pt x="1229" y="4266"/>
                  </a:lnTo>
                  <a:lnTo>
                    <a:pt x="1229" y="4266"/>
                  </a:lnTo>
                  <a:lnTo>
                    <a:pt x="1228" y="4469"/>
                  </a:lnTo>
                  <a:lnTo>
                    <a:pt x="1228" y="4469"/>
                  </a:lnTo>
                  <a:lnTo>
                    <a:pt x="1229" y="4498"/>
                  </a:lnTo>
                  <a:lnTo>
                    <a:pt x="1231" y="4530"/>
                  </a:lnTo>
                  <a:lnTo>
                    <a:pt x="1241" y="4604"/>
                  </a:lnTo>
                  <a:lnTo>
                    <a:pt x="1252" y="4690"/>
                  </a:lnTo>
                  <a:lnTo>
                    <a:pt x="1268" y="4779"/>
                  </a:lnTo>
                  <a:lnTo>
                    <a:pt x="1295" y="4950"/>
                  </a:lnTo>
                  <a:lnTo>
                    <a:pt x="1305" y="5021"/>
                  </a:lnTo>
                  <a:lnTo>
                    <a:pt x="1309" y="5050"/>
                  </a:lnTo>
                  <a:lnTo>
                    <a:pt x="1310" y="5075"/>
                  </a:lnTo>
                  <a:lnTo>
                    <a:pt x="1310" y="5075"/>
                  </a:lnTo>
                  <a:lnTo>
                    <a:pt x="1312" y="5107"/>
                  </a:lnTo>
                  <a:lnTo>
                    <a:pt x="1312" y="5136"/>
                  </a:lnTo>
                  <a:lnTo>
                    <a:pt x="1310" y="5163"/>
                  </a:lnTo>
                  <a:lnTo>
                    <a:pt x="1307" y="5185"/>
                  </a:lnTo>
                  <a:lnTo>
                    <a:pt x="1303" y="5207"/>
                  </a:lnTo>
                  <a:lnTo>
                    <a:pt x="1298" y="5225"/>
                  </a:lnTo>
                  <a:lnTo>
                    <a:pt x="1290" y="5242"/>
                  </a:lnTo>
                  <a:lnTo>
                    <a:pt x="1280" y="5256"/>
                  </a:lnTo>
                  <a:lnTo>
                    <a:pt x="1280" y="5256"/>
                  </a:lnTo>
                  <a:lnTo>
                    <a:pt x="1273" y="5266"/>
                  </a:lnTo>
                  <a:lnTo>
                    <a:pt x="1265" y="5273"/>
                  </a:lnTo>
                  <a:lnTo>
                    <a:pt x="1256" y="5280"/>
                  </a:lnTo>
                  <a:lnTo>
                    <a:pt x="1245" y="5288"/>
                  </a:lnTo>
                  <a:lnTo>
                    <a:pt x="1245" y="5288"/>
                  </a:lnTo>
                  <a:lnTo>
                    <a:pt x="1232" y="5293"/>
                  </a:lnTo>
                  <a:lnTo>
                    <a:pt x="1217" y="5299"/>
                  </a:lnTo>
                  <a:lnTo>
                    <a:pt x="1199" y="5302"/>
                  </a:lnTo>
                  <a:lnTo>
                    <a:pt x="1180" y="5305"/>
                  </a:lnTo>
                  <a:lnTo>
                    <a:pt x="1158" y="5306"/>
                  </a:lnTo>
                  <a:lnTo>
                    <a:pt x="1134" y="5307"/>
                  </a:lnTo>
                  <a:lnTo>
                    <a:pt x="1084" y="5307"/>
                  </a:lnTo>
                  <a:lnTo>
                    <a:pt x="1032" y="5306"/>
                  </a:lnTo>
                  <a:lnTo>
                    <a:pt x="978" y="5303"/>
                  </a:lnTo>
                  <a:lnTo>
                    <a:pt x="878" y="5296"/>
                  </a:lnTo>
                  <a:lnTo>
                    <a:pt x="878" y="5296"/>
                  </a:lnTo>
                  <a:lnTo>
                    <a:pt x="846" y="5296"/>
                  </a:lnTo>
                  <a:lnTo>
                    <a:pt x="813" y="5298"/>
                  </a:lnTo>
                  <a:lnTo>
                    <a:pt x="782" y="5302"/>
                  </a:lnTo>
                  <a:lnTo>
                    <a:pt x="752" y="5309"/>
                  </a:lnTo>
                  <a:lnTo>
                    <a:pt x="725" y="5316"/>
                  </a:lnTo>
                  <a:lnTo>
                    <a:pt x="699" y="5323"/>
                  </a:lnTo>
                  <a:lnTo>
                    <a:pt x="661" y="533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1" name="Freeform 148">
              <a:extLst>
                <a:ext uri="{FF2B5EF4-FFF2-40B4-BE49-F238E27FC236}">
                  <a16:creationId xmlns:a16="http://schemas.microsoft.com/office/drawing/2014/main" id="{20F33572-0F95-C007-C445-D7AF29346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9563" y="3600450"/>
              <a:ext cx="1331913" cy="2828925"/>
            </a:xfrm>
            <a:custGeom>
              <a:avLst/>
              <a:gdLst>
                <a:gd name="T0" fmla="*/ 627 w 2518"/>
                <a:gd name="T1" fmla="*/ 5261 h 5347"/>
                <a:gd name="T2" fmla="*/ 512 w 2518"/>
                <a:gd name="T3" fmla="*/ 4572 h 5347"/>
                <a:gd name="T4" fmla="*/ 435 w 2518"/>
                <a:gd name="T5" fmla="*/ 4094 h 5347"/>
                <a:gd name="T6" fmla="*/ 361 w 2518"/>
                <a:gd name="T7" fmla="*/ 3444 h 5347"/>
                <a:gd name="T8" fmla="*/ 341 w 2518"/>
                <a:gd name="T9" fmla="*/ 3080 h 5347"/>
                <a:gd name="T10" fmla="*/ 318 w 2518"/>
                <a:gd name="T11" fmla="*/ 2590 h 5347"/>
                <a:gd name="T12" fmla="*/ 259 w 2518"/>
                <a:gd name="T13" fmla="*/ 1971 h 5347"/>
                <a:gd name="T14" fmla="*/ 173 w 2518"/>
                <a:gd name="T15" fmla="*/ 1401 h 5347"/>
                <a:gd name="T16" fmla="*/ 102 w 2518"/>
                <a:gd name="T17" fmla="*/ 1014 h 5347"/>
                <a:gd name="T18" fmla="*/ 38 w 2518"/>
                <a:gd name="T19" fmla="*/ 482 h 5347"/>
                <a:gd name="T20" fmla="*/ 172 w 2518"/>
                <a:gd name="T21" fmla="*/ 2 h 5347"/>
                <a:gd name="T22" fmla="*/ 674 w 2518"/>
                <a:gd name="T23" fmla="*/ 20 h 5347"/>
                <a:gd name="T24" fmla="*/ 1114 w 2518"/>
                <a:gd name="T25" fmla="*/ 57 h 5347"/>
                <a:gd name="T26" fmla="*/ 2309 w 2518"/>
                <a:gd name="T27" fmla="*/ 110 h 5347"/>
                <a:gd name="T28" fmla="*/ 2518 w 2518"/>
                <a:gd name="T29" fmla="*/ 98 h 5347"/>
                <a:gd name="T30" fmla="*/ 2508 w 2518"/>
                <a:gd name="T31" fmla="*/ 600 h 5347"/>
                <a:gd name="T32" fmla="*/ 2500 w 2518"/>
                <a:gd name="T33" fmla="*/ 1649 h 5347"/>
                <a:gd name="T34" fmla="*/ 2508 w 2518"/>
                <a:gd name="T35" fmla="*/ 2164 h 5347"/>
                <a:gd name="T36" fmla="*/ 2493 w 2518"/>
                <a:gd name="T37" fmla="*/ 2432 h 5347"/>
                <a:gd name="T38" fmla="*/ 2444 w 2518"/>
                <a:gd name="T39" fmla="*/ 2738 h 5347"/>
                <a:gd name="T40" fmla="*/ 2331 w 2518"/>
                <a:gd name="T41" fmla="*/ 3165 h 5347"/>
                <a:gd name="T42" fmla="*/ 2220 w 2518"/>
                <a:gd name="T43" fmla="*/ 3493 h 5347"/>
                <a:gd name="T44" fmla="*/ 2015 w 2518"/>
                <a:gd name="T45" fmla="*/ 4148 h 5347"/>
                <a:gd name="T46" fmla="*/ 1970 w 2518"/>
                <a:gd name="T47" fmla="*/ 4256 h 5347"/>
                <a:gd name="T48" fmla="*/ 1901 w 2518"/>
                <a:gd name="T49" fmla="*/ 4326 h 5347"/>
                <a:gd name="T50" fmla="*/ 1820 w 2518"/>
                <a:gd name="T51" fmla="*/ 4373 h 5347"/>
                <a:gd name="T52" fmla="*/ 1658 w 2518"/>
                <a:gd name="T53" fmla="*/ 4424 h 5347"/>
                <a:gd name="T54" fmla="*/ 1533 w 2518"/>
                <a:gd name="T55" fmla="*/ 4435 h 5347"/>
                <a:gd name="T56" fmla="*/ 1444 w 2518"/>
                <a:gd name="T57" fmla="*/ 4397 h 5347"/>
                <a:gd name="T58" fmla="*/ 1334 w 2518"/>
                <a:gd name="T59" fmla="*/ 4289 h 5347"/>
                <a:gd name="T60" fmla="*/ 1323 w 2518"/>
                <a:gd name="T61" fmla="*/ 4182 h 5347"/>
                <a:gd name="T62" fmla="*/ 1407 w 2518"/>
                <a:gd name="T63" fmla="*/ 3617 h 5347"/>
                <a:gd name="T64" fmla="*/ 1432 w 2518"/>
                <a:gd name="T65" fmla="*/ 3478 h 5347"/>
                <a:gd name="T66" fmla="*/ 1553 w 2518"/>
                <a:gd name="T67" fmla="*/ 3054 h 5347"/>
                <a:gd name="T68" fmla="*/ 1587 w 2518"/>
                <a:gd name="T69" fmla="*/ 2894 h 5347"/>
                <a:gd name="T70" fmla="*/ 1600 w 2518"/>
                <a:gd name="T71" fmla="*/ 2556 h 5347"/>
                <a:gd name="T72" fmla="*/ 1573 w 2518"/>
                <a:gd name="T73" fmla="*/ 2022 h 5347"/>
                <a:gd name="T74" fmla="*/ 1521 w 2518"/>
                <a:gd name="T75" fmla="*/ 1542 h 5347"/>
                <a:gd name="T76" fmla="*/ 1454 w 2518"/>
                <a:gd name="T77" fmla="*/ 1186 h 5347"/>
                <a:gd name="T78" fmla="*/ 1312 w 2518"/>
                <a:gd name="T79" fmla="*/ 625 h 5347"/>
                <a:gd name="T80" fmla="*/ 1262 w 2518"/>
                <a:gd name="T81" fmla="*/ 1455 h 5347"/>
                <a:gd name="T82" fmla="*/ 1245 w 2518"/>
                <a:gd name="T83" fmla="*/ 2057 h 5347"/>
                <a:gd name="T84" fmla="*/ 1241 w 2518"/>
                <a:gd name="T85" fmla="*/ 2557 h 5347"/>
                <a:gd name="T86" fmla="*/ 1226 w 2518"/>
                <a:gd name="T87" fmla="*/ 3378 h 5347"/>
                <a:gd name="T88" fmla="*/ 1232 w 2518"/>
                <a:gd name="T89" fmla="*/ 3863 h 5347"/>
                <a:gd name="T90" fmla="*/ 1228 w 2518"/>
                <a:gd name="T91" fmla="*/ 4469 h 5347"/>
                <a:gd name="T92" fmla="*/ 1268 w 2518"/>
                <a:gd name="T93" fmla="*/ 4779 h 5347"/>
                <a:gd name="T94" fmla="*/ 1310 w 2518"/>
                <a:gd name="T95" fmla="*/ 5075 h 5347"/>
                <a:gd name="T96" fmla="*/ 1303 w 2518"/>
                <a:gd name="T97" fmla="*/ 5207 h 5347"/>
                <a:gd name="T98" fmla="*/ 1273 w 2518"/>
                <a:gd name="T99" fmla="*/ 5266 h 5347"/>
                <a:gd name="T100" fmla="*/ 1232 w 2518"/>
                <a:gd name="T101" fmla="*/ 5293 h 5347"/>
                <a:gd name="T102" fmla="*/ 1134 w 2518"/>
                <a:gd name="T103" fmla="*/ 5307 h 5347"/>
                <a:gd name="T104" fmla="*/ 878 w 2518"/>
                <a:gd name="T105" fmla="*/ 5296 h 5347"/>
                <a:gd name="T106" fmla="*/ 725 w 2518"/>
                <a:gd name="T107" fmla="*/ 5316 h 5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8" h="5347">
                  <a:moveTo>
                    <a:pt x="661" y="5337"/>
                  </a:moveTo>
                  <a:lnTo>
                    <a:pt x="661" y="5337"/>
                  </a:lnTo>
                  <a:lnTo>
                    <a:pt x="640" y="5347"/>
                  </a:lnTo>
                  <a:lnTo>
                    <a:pt x="640" y="5347"/>
                  </a:lnTo>
                  <a:lnTo>
                    <a:pt x="627" y="5261"/>
                  </a:lnTo>
                  <a:lnTo>
                    <a:pt x="596" y="5052"/>
                  </a:lnTo>
                  <a:lnTo>
                    <a:pt x="574" y="4925"/>
                  </a:lnTo>
                  <a:lnTo>
                    <a:pt x="553" y="4797"/>
                  </a:lnTo>
                  <a:lnTo>
                    <a:pt x="532" y="4677"/>
                  </a:lnTo>
                  <a:lnTo>
                    <a:pt x="512" y="4572"/>
                  </a:lnTo>
                  <a:lnTo>
                    <a:pt x="512" y="4572"/>
                  </a:lnTo>
                  <a:lnTo>
                    <a:pt x="502" y="4519"/>
                  </a:lnTo>
                  <a:lnTo>
                    <a:pt x="490" y="4452"/>
                  </a:lnTo>
                  <a:lnTo>
                    <a:pt x="463" y="4290"/>
                  </a:lnTo>
                  <a:lnTo>
                    <a:pt x="435" y="4094"/>
                  </a:lnTo>
                  <a:lnTo>
                    <a:pt x="408" y="3880"/>
                  </a:lnTo>
                  <a:lnTo>
                    <a:pt x="394" y="3770"/>
                  </a:lnTo>
                  <a:lnTo>
                    <a:pt x="382" y="3660"/>
                  </a:lnTo>
                  <a:lnTo>
                    <a:pt x="371" y="3550"/>
                  </a:lnTo>
                  <a:lnTo>
                    <a:pt x="361" y="3444"/>
                  </a:lnTo>
                  <a:lnTo>
                    <a:pt x="353" y="3343"/>
                  </a:lnTo>
                  <a:lnTo>
                    <a:pt x="347" y="3246"/>
                  </a:lnTo>
                  <a:lnTo>
                    <a:pt x="343" y="3160"/>
                  </a:lnTo>
                  <a:lnTo>
                    <a:pt x="341" y="3080"/>
                  </a:lnTo>
                  <a:lnTo>
                    <a:pt x="341" y="3080"/>
                  </a:lnTo>
                  <a:lnTo>
                    <a:pt x="340" y="3000"/>
                  </a:lnTo>
                  <a:lnTo>
                    <a:pt x="337" y="2911"/>
                  </a:lnTo>
                  <a:lnTo>
                    <a:pt x="333" y="2812"/>
                  </a:lnTo>
                  <a:lnTo>
                    <a:pt x="327" y="2704"/>
                  </a:lnTo>
                  <a:lnTo>
                    <a:pt x="318" y="2590"/>
                  </a:lnTo>
                  <a:lnTo>
                    <a:pt x="308" y="2471"/>
                  </a:lnTo>
                  <a:lnTo>
                    <a:pt x="299" y="2348"/>
                  </a:lnTo>
                  <a:lnTo>
                    <a:pt x="286" y="2223"/>
                  </a:lnTo>
                  <a:lnTo>
                    <a:pt x="273" y="2097"/>
                  </a:lnTo>
                  <a:lnTo>
                    <a:pt x="259" y="1971"/>
                  </a:lnTo>
                  <a:lnTo>
                    <a:pt x="243" y="1847"/>
                  </a:lnTo>
                  <a:lnTo>
                    <a:pt x="226" y="1728"/>
                  </a:lnTo>
                  <a:lnTo>
                    <a:pt x="209" y="1611"/>
                  </a:lnTo>
                  <a:lnTo>
                    <a:pt x="192" y="1502"/>
                  </a:lnTo>
                  <a:lnTo>
                    <a:pt x="173" y="1401"/>
                  </a:lnTo>
                  <a:lnTo>
                    <a:pt x="154" y="1307"/>
                  </a:lnTo>
                  <a:lnTo>
                    <a:pt x="154" y="1307"/>
                  </a:lnTo>
                  <a:lnTo>
                    <a:pt x="135" y="1216"/>
                  </a:lnTo>
                  <a:lnTo>
                    <a:pt x="118" y="1118"/>
                  </a:lnTo>
                  <a:lnTo>
                    <a:pt x="102" y="1014"/>
                  </a:lnTo>
                  <a:lnTo>
                    <a:pt x="87" y="908"/>
                  </a:lnTo>
                  <a:lnTo>
                    <a:pt x="73" y="800"/>
                  </a:lnTo>
                  <a:lnTo>
                    <a:pt x="61" y="691"/>
                  </a:lnTo>
                  <a:lnTo>
                    <a:pt x="50" y="584"/>
                  </a:lnTo>
                  <a:lnTo>
                    <a:pt x="38" y="482"/>
                  </a:lnTo>
                  <a:lnTo>
                    <a:pt x="23" y="294"/>
                  </a:lnTo>
                  <a:lnTo>
                    <a:pt x="10" y="1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2" y="2"/>
                  </a:lnTo>
                  <a:lnTo>
                    <a:pt x="272" y="3"/>
                  </a:lnTo>
                  <a:lnTo>
                    <a:pt x="375" y="6"/>
                  </a:lnTo>
                  <a:lnTo>
                    <a:pt x="479" y="9"/>
                  </a:lnTo>
                  <a:lnTo>
                    <a:pt x="580" y="14"/>
                  </a:lnTo>
                  <a:lnTo>
                    <a:pt x="674" y="20"/>
                  </a:lnTo>
                  <a:lnTo>
                    <a:pt x="756" y="29"/>
                  </a:lnTo>
                  <a:lnTo>
                    <a:pt x="756" y="29"/>
                  </a:lnTo>
                  <a:lnTo>
                    <a:pt x="820" y="36"/>
                  </a:lnTo>
                  <a:lnTo>
                    <a:pt x="902" y="43"/>
                  </a:lnTo>
                  <a:lnTo>
                    <a:pt x="1114" y="57"/>
                  </a:lnTo>
                  <a:lnTo>
                    <a:pt x="1367" y="71"/>
                  </a:lnTo>
                  <a:lnTo>
                    <a:pt x="1636" y="85"/>
                  </a:lnTo>
                  <a:lnTo>
                    <a:pt x="1899" y="97"/>
                  </a:lnTo>
                  <a:lnTo>
                    <a:pt x="2132" y="105"/>
                  </a:lnTo>
                  <a:lnTo>
                    <a:pt x="2309" y="110"/>
                  </a:lnTo>
                  <a:lnTo>
                    <a:pt x="2372" y="110"/>
                  </a:lnTo>
                  <a:lnTo>
                    <a:pt x="2410" y="108"/>
                  </a:lnTo>
                  <a:lnTo>
                    <a:pt x="2410" y="108"/>
                  </a:lnTo>
                  <a:lnTo>
                    <a:pt x="2464" y="104"/>
                  </a:lnTo>
                  <a:lnTo>
                    <a:pt x="2518" y="98"/>
                  </a:lnTo>
                  <a:lnTo>
                    <a:pt x="2518" y="98"/>
                  </a:lnTo>
                  <a:lnTo>
                    <a:pt x="2512" y="294"/>
                  </a:lnTo>
                  <a:lnTo>
                    <a:pt x="2510" y="460"/>
                  </a:lnTo>
                  <a:lnTo>
                    <a:pt x="2508" y="600"/>
                  </a:lnTo>
                  <a:lnTo>
                    <a:pt x="2508" y="600"/>
                  </a:lnTo>
                  <a:lnTo>
                    <a:pt x="2507" y="682"/>
                  </a:lnTo>
                  <a:lnTo>
                    <a:pt x="2505" y="816"/>
                  </a:lnTo>
                  <a:lnTo>
                    <a:pt x="2501" y="1192"/>
                  </a:lnTo>
                  <a:lnTo>
                    <a:pt x="2500" y="1415"/>
                  </a:lnTo>
                  <a:lnTo>
                    <a:pt x="2500" y="1649"/>
                  </a:lnTo>
                  <a:lnTo>
                    <a:pt x="2503" y="1884"/>
                  </a:lnTo>
                  <a:lnTo>
                    <a:pt x="2504" y="1998"/>
                  </a:lnTo>
                  <a:lnTo>
                    <a:pt x="2507" y="2108"/>
                  </a:lnTo>
                  <a:lnTo>
                    <a:pt x="2507" y="2108"/>
                  </a:lnTo>
                  <a:lnTo>
                    <a:pt x="2508" y="2164"/>
                  </a:lnTo>
                  <a:lnTo>
                    <a:pt x="2507" y="2218"/>
                  </a:lnTo>
                  <a:lnTo>
                    <a:pt x="2505" y="2272"/>
                  </a:lnTo>
                  <a:lnTo>
                    <a:pt x="2503" y="2326"/>
                  </a:lnTo>
                  <a:lnTo>
                    <a:pt x="2498" y="2378"/>
                  </a:lnTo>
                  <a:lnTo>
                    <a:pt x="2493" y="2432"/>
                  </a:lnTo>
                  <a:lnTo>
                    <a:pt x="2487" y="2485"/>
                  </a:lnTo>
                  <a:lnTo>
                    <a:pt x="2480" y="2537"/>
                  </a:lnTo>
                  <a:lnTo>
                    <a:pt x="2473" y="2588"/>
                  </a:lnTo>
                  <a:lnTo>
                    <a:pt x="2464" y="2640"/>
                  </a:lnTo>
                  <a:lnTo>
                    <a:pt x="2444" y="2738"/>
                  </a:lnTo>
                  <a:lnTo>
                    <a:pt x="2423" y="2834"/>
                  </a:lnTo>
                  <a:lnTo>
                    <a:pt x="2400" y="2925"/>
                  </a:lnTo>
                  <a:lnTo>
                    <a:pt x="2377" y="3010"/>
                  </a:lnTo>
                  <a:lnTo>
                    <a:pt x="2353" y="3091"/>
                  </a:lnTo>
                  <a:lnTo>
                    <a:pt x="2331" y="3165"/>
                  </a:lnTo>
                  <a:lnTo>
                    <a:pt x="2308" y="3233"/>
                  </a:lnTo>
                  <a:lnTo>
                    <a:pt x="2269" y="3344"/>
                  </a:lnTo>
                  <a:lnTo>
                    <a:pt x="2242" y="3421"/>
                  </a:lnTo>
                  <a:lnTo>
                    <a:pt x="2242" y="3421"/>
                  </a:lnTo>
                  <a:lnTo>
                    <a:pt x="2220" y="3493"/>
                  </a:lnTo>
                  <a:lnTo>
                    <a:pt x="2191" y="3589"/>
                  </a:lnTo>
                  <a:lnTo>
                    <a:pt x="2122" y="3819"/>
                  </a:lnTo>
                  <a:lnTo>
                    <a:pt x="2085" y="3938"/>
                  </a:lnTo>
                  <a:lnTo>
                    <a:pt x="2048" y="4050"/>
                  </a:lnTo>
                  <a:lnTo>
                    <a:pt x="2015" y="4148"/>
                  </a:lnTo>
                  <a:lnTo>
                    <a:pt x="2001" y="4188"/>
                  </a:lnTo>
                  <a:lnTo>
                    <a:pt x="1987" y="4222"/>
                  </a:lnTo>
                  <a:lnTo>
                    <a:pt x="1987" y="4222"/>
                  </a:lnTo>
                  <a:lnTo>
                    <a:pt x="1978" y="4239"/>
                  </a:lnTo>
                  <a:lnTo>
                    <a:pt x="1970" y="4256"/>
                  </a:lnTo>
                  <a:lnTo>
                    <a:pt x="1958" y="4272"/>
                  </a:lnTo>
                  <a:lnTo>
                    <a:pt x="1945" y="4286"/>
                  </a:lnTo>
                  <a:lnTo>
                    <a:pt x="1933" y="4300"/>
                  </a:lnTo>
                  <a:lnTo>
                    <a:pt x="1917" y="4313"/>
                  </a:lnTo>
                  <a:lnTo>
                    <a:pt x="1901" y="4326"/>
                  </a:lnTo>
                  <a:lnTo>
                    <a:pt x="1886" y="4337"/>
                  </a:lnTo>
                  <a:lnTo>
                    <a:pt x="1886" y="4337"/>
                  </a:lnTo>
                  <a:lnTo>
                    <a:pt x="1864" y="4350"/>
                  </a:lnTo>
                  <a:lnTo>
                    <a:pt x="1843" y="4363"/>
                  </a:lnTo>
                  <a:lnTo>
                    <a:pt x="1820" y="4373"/>
                  </a:lnTo>
                  <a:lnTo>
                    <a:pt x="1798" y="4383"/>
                  </a:lnTo>
                  <a:lnTo>
                    <a:pt x="1774" y="4393"/>
                  </a:lnTo>
                  <a:lnTo>
                    <a:pt x="1751" y="4400"/>
                  </a:lnTo>
                  <a:lnTo>
                    <a:pt x="1704" y="4414"/>
                  </a:lnTo>
                  <a:lnTo>
                    <a:pt x="1658" y="4424"/>
                  </a:lnTo>
                  <a:lnTo>
                    <a:pt x="1614" y="4431"/>
                  </a:lnTo>
                  <a:lnTo>
                    <a:pt x="1576" y="4434"/>
                  </a:lnTo>
                  <a:lnTo>
                    <a:pt x="1543" y="4435"/>
                  </a:lnTo>
                  <a:lnTo>
                    <a:pt x="1543" y="4435"/>
                  </a:lnTo>
                  <a:lnTo>
                    <a:pt x="1533" y="4435"/>
                  </a:lnTo>
                  <a:lnTo>
                    <a:pt x="1523" y="4434"/>
                  </a:lnTo>
                  <a:lnTo>
                    <a:pt x="1504" y="4428"/>
                  </a:lnTo>
                  <a:lnTo>
                    <a:pt x="1482" y="4420"/>
                  </a:lnTo>
                  <a:lnTo>
                    <a:pt x="1462" y="4410"/>
                  </a:lnTo>
                  <a:lnTo>
                    <a:pt x="1444" y="4397"/>
                  </a:lnTo>
                  <a:lnTo>
                    <a:pt x="1424" y="4381"/>
                  </a:lnTo>
                  <a:lnTo>
                    <a:pt x="1407" y="4366"/>
                  </a:lnTo>
                  <a:lnTo>
                    <a:pt x="1390" y="4350"/>
                  </a:lnTo>
                  <a:lnTo>
                    <a:pt x="1359" y="4319"/>
                  </a:lnTo>
                  <a:lnTo>
                    <a:pt x="1334" y="4289"/>
                  </a:lnTo>
                  <a:lnTo>
                    <a:pt x="1319" y="4268"/>
                  </a:lnTo>
                  <a:lnTo>
                    <a:pt x="1310" y="4258"/>
                  </a:lnTo>
                  <a:lnTo>
                    <a:pt x="1310" y="4256"/>
                  </a:lnTo>
                  <a:lnTo>
                    <a:pt x="1310" y="4256"/>
                  </a:lnTo>
                  <a:lnTo>
                    <a:pt x="1323" y="4182"/>
                  </a:lnTo>
                  <a:lnTo>
                    <a:pt x="1353" y="4003"/>
                  </a:lnTo>
                  <a:lnTo>
                    <a:pt x="1369" y="3898"/>
                  </a:lnTo>
                  <a:lnTo>
                    <a:pt x="1384" y="3793"/>
                  </a:lnTo>
                  <a:lnTo>
                    <a:pt x="1398" y="3697"/>
                  </a:lnTo>
                  <a:lnTo>
                    <a:pt x="1407" y="3617"/>
                  </a:lnTo>
                  <a:lnTo>
                    <a:pt x="1407" y="3617"/>
                  </a:lnTo>
                  <a:lnTo>
                    <a:pt x="1411" y="3583"/>
                  </a:lnTo>
                  <a:lnTo>
                    <a:pt x="1417" y="3549"/>
                  </a:lnTo>
                  <a:lnTo>
                    <a:pt x="1424" y="3513"/>
                  </a:lnTo>
                  <a:lnTo>
                    <a:pt x="1432" y="3478"/>
                  </a:lnTo>
                  <a:lnTo>
                    <a:pt x="1452" y="3402"/>
                  </a:lnTo>
                  <a:lnTo>
                    <a:pt x="1477" y="3323"/>
                  </a:lnTo>
                  <a:lnTo>
                    <a:pt x="1502" y="3239"/>
                  </a:lnTo>
                  <a:lnTo>
                    <a:pt x="1528" y="3150"/>
                  </a:lnTo>
                  <a:lnTo>
                    <a:pt x="1553" y="3054"/>
                  </a:lnTo>
                  <a:lnTo>
                    <a:pt x="1566" y="3005"/>
                  </a:lnTo>
                  <a:lnTo>
                    <a:pt x="1577" y="2952"/>
                  </a:lnTo>
                  <a:lnTo>
                    <a:pt x="1577" y="2952"/>
                  </a:lnTo>
                  <a:lnTo>
                    <a:pt x="1583" y="2925"/>
                  </a:lnTo>
                  <a:lnTo>
                    <a:pt x="1587" y="2894"/>
                  </a:lnTo>
                  <a:lnTo>
                    <a:pt x="1592" y="2860"/>
                  </a:lnTo>
                  <a:lnTo>
                    <a:pt x="1594" y="2823"/>
                  </a:lnTo>
                  <a:lnTo>
                    <a:pt x="1599" y="2742"/>
                  </a:lnTo>
                  <a:lnTo>
                    <a:pt x="1600" y="2652"/>
                  </a:lnTo>
                  <a:lnTo>
                    <a:pt x="1600" y="2556"/>
                  </a:lnTo>
                  <a:lnTo>
                    <a:pt x="1597" y="2454"/>
                  </a:lnTo>
                  <a:lnTo>
                    <a:pt x="1594" y="2348"/>
                  </a:lnTo>
                  <a:lnTo>
                    <a:pt x="1589" y="2240"/>
                  </a:lnTo>
                  <a:lnTo>
                    <a:pt x="1582" y="2131"/>
                  </a:lnTo>
                  <a:lnTo>
                    <a:pt x="1573" y="2022"/>
                  </a:lnTo>
                  <a:lnTo>
                    <a:pt x="1563" y="1915"/>
                  </a:lnTo>
                  <a:lnTo>
                    <a:pt x="1553" y="1813"/>
                  </a:lnTo>
                  <a:lnTo>
                    <a:pt x="1543" y="1715"/>
                  </a:lnTo>
                  <a:lnTo>
                    <a:pt x="1532" y="1624"/>
                  </a:lnTo>
                  <a:lnTo>
                    <a:pt x="1521" y="1542"/>
                  </a:lnTo>
                  <a:lnTo>
                    <a:pt x="1509" y="1469"/>
                  </a:lnTo>
                  <a:lnTo>
                    <a:pt x="1509" y="1469"/>
                  </a:lnTo>
                  <a:lnTo>
                    <a:pt x="1498" y="1401"/>
                  </a:lnTo>
                  <a:lnTo>
                    <a:pt x="1484" y="1330"/>
                  </a:lnTo>
                  <a:lnTo>
                    <a:pt x="1454" y="1186"/>
                  </a:lnTo>
                  <a:lnTo>
                    <a:pt x="1421" y="1046"/>
                  </a:lnTo>
                  <a:lnTo>
                    <a:pt x="1388" y="914"/>
                  </a:lnTo>
                  <a:lnTo>
                    <a:pt x="1359" y="799"/>
                  </a:lnTo>
                  <a:lnTo>
                    <a:pt x="1334" y="708"/>
                  </a:lnTo>
                  <a:lnTo>
                    <a:pt x="1312" y="625"/>
                  </a:lnTo>
                  <a:lnTo>
                    <a:pt x="1312" y="625"/>
                  </a:lnTo>
                  <a:lnTo>
                    <a:pt x="1300" y="801"/>
                  </a:lnTo>
                  <a:lnTo>
                    <a:pt x="1289" y="989"/>
                  </a:lnTo>
                  <a:lnTo>
                    <a:pt x="1275" y="1213"/>
                  </a:lnTo>
                  <a:lnTo>
                    <a:pt x="1262" y="1455"/>
                  </a:lnTo>
                  <a:lnTo>
                    <a:pt x="1252" y="1691"/>
                  </a:lnTo>
                  <a:lnTo>
                    <a:pt x="1248" y="1799"/>
                  </a:lnTo>
                  <a:lnTo>
                    <a:pt x="1245" y="1898"/>
                  </a:lnTo>
                  <a:lnTo>
                    <a:pt x="1245" y="1985"/>
                  </a:lnTo>
                  <a:lnTo>
                    <a:pt x="1245" y="2057"/>
                  </a:lnTo>
                  <a:lnTo>
                    <a:pt x="1245" y="2057"/>
                  </a:lnTo>
                  <a:lnTo>
                    <a:pt x="1246" y="2125"/>
                  </a:lnTo>
                  <a:lnTo>
                    <a:pt x="1246" y="2201"/>
                  </a:lnTo>
                  <a:lnTo>
                    <a:pt x="1245" y="2371"/>
                  </a:lnTo>
                  <a:lnTo>
                    <a:pt x="1241" y="2557"/>
                  </a:lnTo>
                  <a:lnTo>
                    <a:pt x="1236" y="2752"/>
                  </a:lnTo>
                  <a:lnTo>
                    <a:pt x="1232" y="2948"/>
                  </a:lnTo>
                  <a:lnTo>
                    <a:pt x="1228" y="3134"/>
                  </a:lnTo>
                  <a:lnTo>
                    <a:pt x="1226" y="3303"/>
                  </a:lnTo>
                  <a:lnTo>
                    <a:pt x="1226" y="3378"/>
                  </a:lnTo>
                  <a:lnTo>
                    <a:pt x="1228" y="3447"/>
                  </a:lnTo>
                  <a:lnTo>
                    <a:pt x="1228" y="3447"/>
                  </a:lnTo>
                  <a:lnTo>
                    <a:pt x="1229" y="3543"/>
                  </a:lnTo>
                  <a:lnTo>
                    <a:pt x="1231" y="3645"/>
                  </a:lnTo>
                  <a:lnTo>
                    <a:pt x="1232" y="3863"/>
                  </a:lnTo>
                  <a:lnTo>
                    <a:pt x="1231" y="4076"/>
                  </a:lnTo>
                  <a:lnTo>
                    <a:pt x="1229" y="4266"/>
                  </a:lnTo>
                  <a:lnTo>
                    <a:pt x="1229" y="4266"/>
                  </a:lnTo>
                  <a:lnTo>
                    <a:pt x="1228" y="4469"/>
                  </a:lnTo>
                  <a:lnTo>
                    <a:pt x="1228" y="4469"/>
                  </a:lnTo>
                  <a:lnTo>
                    <a:pt x="1229" y="4498"/>
                  </a:lnTo>
                  <a:lnTo>
                    <a:pt x="1231" y="4530"/>
                  </a:lnTo>
                  <a:lnTo>
                    <a:pt x="1241" y="4604"/>
                  </a:lnTo>
                  <a:lnTo>
                    <a:pt x="1252" y="4690"/>
                  </a:lnTo>
                  <a:lnTo>
                    <a:pt x="1268" y="4779"/>
                  </a:lnTo>
                  <a:lnTo>
                    <a:pt x="1295" y="4950"/>
                  </a:lnTo>
                  <a:lnTo>
                    <a:pt x="1305" y="5021"/>
                  </a:lnTo>
                  <a:lnTo>
                    <a:pt x="1309" y="5050"/>
                  </a:lnTo>
                  <a:lnTo>
                    <a:pt x="1310" y="5075"/>
                  </a:lnTo>
                  <a:lnTo>
                    <a:pt x="1310" y="5075"/>
                  </a:lnTo>
                  <a:lnTo>
                    <a:pt x="1312" y="5107"/>
                  </a:lnTo>
                  <a:lnTo>
                    <a:pt x="1312" y="5136"/>
                  </a:lnTo>
                  <a:lnTo>
                    <a:pt x="1310" y="5163"/>
                  </a:lnTo>
                  <a:lnTo>
                    <a:pt x="1307" y="5185"/>
                  </a:lnTo>
                  <a:lnTo>
                    <a:pt x="1303" y="5207"/>
                  </a:lnTo>
                  <a:lnTo>
                    <a:pt x="1298" y="5225"/>
                  </a:lnTo>
                  <a:lnTo>
                    <a:pt x="1290" y="5242"/>
                  </a:lnTo>
                  <a:lnTo>
                    <a:pt x="1280" y="5256"/>
                  </a:lnTo>
                  <a:lnTo>
                    <a:pt x="1280" y="5256"/>
                  </a:lnTo>
                  <a:lnTo>
                    <a:pt x="1273" y="5266"/>
                  </a:lnTo>
                  <a:lnTo>
                    <a:pt x="1265" y="5273"/>
                  </a:lnTo>
                  <a:lnTo>
                    <a:pt x="1256" y="5280"/>
                  </a:lnTo>
                  <a:lnTo>
                    <a:pt x="1245" y="5288"/>
                  </a:lnTo>
                  <a:lnTo>
                    <a:pt x="1245" y="5288"/>
                  </a:lnTo>
                  <a:lnTo>
                    <a:pt x="1232" y="5293"/>
                  </a:lnTo>
                  <a:lnTo>
                    <a:pt x="1217" y="5299"/>
                  </a:lnTo>
                  <a:lnTo>
                    <a:pt x="1199" y="5302"/>
                  </a:lnTo>
                  <a:lnTo>
                    <a:pt x="1180" y="5305"/>
                  </a:lnTo>
                  <a:lnTo>
                    <a:pt x="1158" y="5306"/>
                  </a:lnTo>
                  <a:lnTo>
                    <a:pt x="1134" y="5307"/>
                  </a:lnTo>
                  <a:lnTo>
                    <a:pt x="1084" y="5307"/>
                  </a:lnTo>
                  <a:lnTo>
                    <a:pt x="1032" y="5306"/>
                  </a:lnTo>
                  <a:lnTo>
                    <a:pt x="978" y="5303"/>
                  </a:lnTo>
                  <a:lnTo>
                    <a:pt x="878" y="5296"/>
                  </a:lnTo>
                  <a:lnTo>
                    <a:pt x="878" y="5296"/>
                  </a:lnTo>
                  <a:lnTo>
                    <a:pt x="846" y="5296"/>
                  </a:lnTo>
                  <a:lnTo>
                    <a:pt x="813" y="5298"/>
                  </a:lnTo>
                  <a:lnTo>
                    <a:pt x="782" y="5302"/>
                  </a:lnTo>
                  <a:lnTo>
                    <a:pt x="752" y="5309"/>
                  </a:lnTo>
                  <a:lnTo>
                    <a:pt x="725" y="5316"/>
                  </a:lnTo>
                  <a:lnTo>
                    <a:pt x="699" y="5323"/>
                  </a:lnTo>
                  <a:lnTo>
                    <a:pt x="661" y="5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2" name="Freeform 149">
              <a:extLst>
                <a:ext uri="{FF2B5EF4-FFF2-40B4-BE49-F238E27FC236}">
                  <a16:creationId xmlns:a16="http://schemas.microsoft.com/office/drawing/2014/main" id="{E9F28838-2387-0A8F-03EA-50FC21453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463" y="1130300"/>
              <a:ext cx="841375" cy="728663"/>
            </a:xfrm>
            <a:custGeom>
              <a:avLst/>
              <a:gdLst>
                <a:gd name="T0" fmla="*/ 1590 w 1590"/>
                <a:gd name="T1" fmla="*/ 1017 h 1375"/>
                <a:gd name="T2" fmla="*/ 1590 w 1590"/>
                <a:gd name="T3" fmla="*/ 1017 h 1375"/>
                <a:gd name="T4" fmla="*/ 1496 w 1590"/>
                <a:gd name="T5" fmla="*/ 1051 h 1375"/>
                <a:gd name="T6" fmla="*/ 1406 w 1590"/>
                <a:gd name="T7" fmla="*/ 1093 h 1375"/>
                <a:gd name="T8" fmla="*/ 1203 w 1590"/>
                <a:gd name="T9" fmla="*/ 1203 h 1375"/>
                <a:gd name="T10" fmla="*/ 1131 w 1590"/>
                <a:gd name="T11" fmla="*/ 1241 h 1375"/>
                <a:gd name="T12" fmla="*/ 1021 w 1590"/>
                <a:gd name="T13" fmla="*/ 1305 h 1375"/>
                <a:gd name="T14" fmla="*/ 955 w 1590"/>
                <a:gd name="T15" fmla="*/ 1349 h 1375"/>
                <a:gd name="T16" fmla="*/ 919 w 1590"/>
                <a:gd name="T17" fmla="*/ 1375 h 1375"/>
                <a:gd name="T18" fmla="*/ 899 w 1590"/>
                <a:gd name="T19" fmla="*/ 1363 h 1375"/>
                <a:gd name="T20" fmla="*/ 817 w 1590"/>
                <a:gd name="T21" fmla="*/ 1311 h 1375"/>
                <a:gd name="T22" fmla="*/ 764 w 1590"/>
                <a:gd name="T23" fmla="*/ 1282 h 1375"/>
                <a:gd name="T24" fmla="*/ 567 w 1590"/>
                <a:gd name="T25" fmla="*/ 1186 h 1375"/>
                <a:gd name="T26" fmla="*/ 322 w 1590"/>
                <a:gd name="T27" fmla="*/ 1075 h 1375"/>
                <a:gd name="T28" fmla="*/ 122 w 1590"/>
                <a:gd name="T29" fmla="*/ 991 h 1375"/>
                <a:gd name="T30" fmla="*/ 66 w 1590"/>
                <a:gd name="T31" fmla="*/ 973 h 1375"/>
                <a:gd name="T32" fmla="*/ 52 w 1590"/>
                <a:gd name="T33" fmla="*/ 970 h 1375"/>
                <a:gd name="T34" fmla="*/ 20 w 1590"/>
                <a:gd name="T35" fmla="*/ 967 h 1375"/>
                <a:gd name="T36" fmla="*/ 0 w 1590"/>
                <a:gd name="T37" fmla="*/ 72 h 1375"/>
                <a:gd name="T38" fmla="*/ 133 w 1590"/>
                <a:gd name="T39" fmla="*/ 29 h 1375"/>
                <a:gd name="T40" fmla="*/ 143 w 1590"/>
                <a:gd name="T41" fmla="*/ 45 h 1375"/>
                <a:gd name="T42" fmla="*/ 173 w 1590"/>
                <a:gd name="T43" fmla="*/ 82 h 1375"/>
                <a:gd name="T44" fmla="*/ 220 w 1590"/>
                <a:gd name="T45" fmla="*/ 136 h 1375"/>
                <a:gd name="T46" fmla="*/ 285 w 1590"/>
                <a:gd name="T47" fmla="*/ 197 h 1375"/>
                <a:gd name="T48" fmla="*/ 345 w 1590"/>
                <a:gd name="T49" fmla="*/ 242 h 1375"/>
                <a:gd name="T50" fmla="*/ 389 w 1590"/>
                <a:gd name="T51" fmla="*/ 271 h 1375"/>
                <a:gd name="T52" fmla="*/ 436 w 1590"/>
                <a:gd name="T53" fmla="*/ 295 h 1375"/>
                <a:gd name="T54" fmla="*/ 487 w 1590"/>
                <a:gd name="T55" fmla="*/ 316 h 1375"/>
                <a:gd name="T56" fmla="*/ 541 w 1590"/>
                <a:gd name="T57" fmla="*/ 333 h 1375"/>
                <a:gd name="T58" fmla="*/ 599 w 1590"/>
                <a:gd name="T59" fmla="*/ 343 h 1375"/>
                <a:gd name="T60" fmla="*/ 659 w 1590"/>
                <a:gd name="T61" fmla="*/ 348 h 1375"/>
                <a:gd name="T62" fmla="*/ 690 w 1590"/>
                <a:gd name="T63" fmla="*/ 346 h 1375"/>
                <a:gd name="T64" fmla="*/ 750 w 1590"/>
                <a:gd name="T65" fmla="*/ 338 h 1375"/>
                <a:gd name="T66" fmla="*/ 808 w 1590"/>
                <a:gd name="T67" fmla="*/ 325 h 1375"/>
                <a:gd name="T68" fmla="*/ 865 w 1590"/>
                <a:gd name="T69" fmla="*/ 308 h 1375"/>
                <a:gd name="T70" fmla="*/ 919 w 1590"/>
                <a:gd name="T71" fmla="*/ 285 h 1375"/>
                <a:gd name="T72" fmla="*/ 972 w 1590"/>
                <a:gd name="T73" fmla="*/ 261 h 1375"/>
                <a:gd name="T74" fmla="*/ 1068 w 1590"/>
                <a:gd name="T75" fmla="*/ 204 h 1375"/>
                <a:gd name="T76" fmla="*/ 1152 w 1590"/>
                <a:gd name="T77" fmla="*/ 144 h 1375"/>
                <a:gd name="T78" fmla="*/ 1220 w 1590"/>
                <a:gd name="T79" fmla="*/ 88 h 1375"/>
                <a:gd name="T80" fmla="*/ 1290 w 1590"/>
                <a:gd name="T81" fmla="*/ 21 h 1375"/>
                <a:gd name="T82" fmla="*/ 1310 w 1590"/>
                <a:gd name="T83" fmla="*/ 0 h 1375"/>
                <a:gd name="T84" fmla="*/ 1490 w 1590"/>
                <a:gd name="T85" fmla="*/ 58 h 1375"/>
                <a:gd name="T86" fmla="*/ 1500 w 1590"/>
                <a:gd name="T87" fmla="*/ 61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0" h="1375">
                  <a:moveTo>
                    <a:pt x="1500" y="61"/>
                  </a:moveTo>
                  <a:lnTo>
                    <a:pt x="1590" y="1017"/>
                  </a:lnTo>
                  <a:lnTo>
                    <a:pt x="1590" y="1017"/>
                  </a:lnTo>
                  <a:lnTo>
                    <a:pt x="1590" y="1017"/>
                  </a:lnTo>
                  <a:lnTo>
                    <a:pt x="1541" y="1032"/>
                  </a:lnTo>
                  <a:lnTo>
                    <a:pt x="1496" y="1051"/>
                  </a:lnTo>
                  <a:lnTo>
                    <a:pt x="1452" y="1071"/>
                  </a:lnTo>
                  <a:lnTo>
                    <a:pt x="1406" y="1093"/>
                  </a:lnTo>
                  <a:lnTo>
                    <a:pt x="1311" y="1145"/>
                  </a:lnTo>
                  <a:lnTo>
                    <a:pt x="1203" y="1203"/>
                  </a:lnTo>
                  <a:lnTo>
                    <a:pt x="1203" y="1203"/>
                  </a:lnTo>
                  <a:lnTo>
                    <a:pt x="1131" y="1241"/>
                  </a:lnTo>
                  <a:lnTo>
                    <a:pt x="1071" y="1275"/>
                  </a:lnTo>
                  <a:lnTo>
                    <a:pt x="1021" y="1305"/>
                  </a:lnTo>
                  <a:lnTo>
                    <a:pt x="983" y="1329"/>
                  </a:lnTo>
                  <a:lnTo>
                    <a:pt x="955" y="1349"/>
                  </a:lnTo>
                  <a:lnTo>
                    <a:pt x="935" y="1363"/>
                  </a:lnTo>
                  <a:lnTo>
                    <a:pt x="919" y="1375"/>
                  </a:lnTo>
                  <a:lnTo>
                    <a:pt x="919" y="1375"/>
                  </a:lnTo>
                  <a:lnTo>
                    <a:pt x="899" y="1363"/>
                  </a:lnTo>
                  <a:lnTo>
                    <a:pt x="817" y="1311"/>
                  </a:lnTo>
                  <a:lnTo>
                    <a:pt x="817" y="1311"/>
                  </a:lnTo>
                  <a:lnTo>
                    <a:pt x="795" y="1298"/>
                  </a:lnTo>
                  <a:lnTo>
                    <a:pt x="764" y="1282"/>
                  </a:lnTo>
                  <a:lnTo>
                    <a:pt x="676" y="1238"/>
                  </a:lnTo>
                  <a:lnTo>
                    <a:pt x="567" y="1186"/>
                  </a:lnTo>
                  <a:lnTo>
                    <a:pt x="444" y="1130"/>
                  </a:lnTo>
                  <a:lnTo>
                    <a:pt x="322" y="1075"/>
                  </a:lnTo>
                  <a:lnTo>
                    <a:pt x="211" y="1028"/>
                  </a:lnTo>
                  <a:lnTo>
                    <a:pt x="122" y="991"/>
                  </a:lnTo>
                  <a:lnTo>
                    <a:pt x="89" y="980"/>
                  </a:lnTo>
                  <a:lnTo>
                    <a:pt x="66" y="973"/>
                  </a:lnTo>
                  <a:lnTo>
                    <a:pt x="66" y="973"/>
                  </a:lnTo>
                  <a:lnTo>
                    <a:pt x="52" y="970"/>
                  </a:lnTo>
                  <a:lnTo>
                    <a:pt x="37" y="968"/>
                  </a:lnTo>
                  <a:lnTo>
                    <a:pt x="20" y="967"/>
                  </a:lnTo>
                  <a:lnTo>
                    <a:pt x="3" y="967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33" y="29"/>
                  </a:lnTo>
                  <a:lnTo>
                    <a:pt x="133" y="29"/>
                  </a:lnTo>
                  <a:lnTo>
                    <a:pt x="143" y="45"/>
                  </a:lnTo>
                  <a:lnTo>
                    <a:pt x="156" y="61"/>
                  </a:lnTo>
                  <a:lnTo>
                    <a:pt x="173" y="82"/>
                  </a:lnTo>
                  <a:lnTo>
                    <a:pt x="194" y="108"/>
                  </a:lnTo>
                  <a:lnTo>
                    <a:pt x="220" y="136"/>
                  </a:lnTo>
                  <a:lnTo>
                    <a:pt x="251" y="166"/>
                  </a:lnTo>
                  <a:lnTo>
                    <a:pt x="285" y="197"/>
                  </a:lnTo>
                  <a:lnTo>
                    <a:pt x="324" y="227"/>
                  </a:lnTo>
                  <a:lnTo>
                    <a:pt x="345" y="242"/>
                  </a:lnTo>
                  <a:lnTo>
                    <a:pt x="366" y="257"/>
                  </a:lnTo>
                  <a:lnTo>
                    <a:pt x="389" y="271"/>
                  </a:lnTo>
                  <a:lnTo>
                    <a:pt x="412" y="284"/>
                  </a:lnTo>
                  <a:lnTo>
                    <a:pt x="436" y="295"/>
                  </a:lnTo>
                  <a:lnTo>
                    <a:pt x="462" y="306"/>
                  </a:lnTo>
                  <a:lnTo>
                    <a:pt x="487" y="316"/>
                  </a:lnTo>
                  <a:lnTo>
                    <a:pt x="514" y="326"/>
                  </a:lnTo>
                  <a:lnTo>
                    <a:pt x="541" y="333"/>
                  </a:lnTo>
                  <a:lnTo>
                    <a:pt x="570" y="339"/>
                  </a:lnTo>
                  <a:lnTo>
                    <a:pt x="599" y="343"/>
                  </a:lnTo>
                  <a:lnTo>
                    <a:pt x="629" y="346"/>
                  </a:lnTo>
                  <a:lnTo>
                    <a:pt x="659" y="348"/>
                  </a:lnTo>
                  <a:lnTo>
                    <a:pt x="690" y="346"/>
                  </a:lnTo>
                  <a:lnTo>
                    <a:pt x="690" y="346"/>
                  </a:lnTo>
                  <a:lnTo>
                    <a:pt x="720" y="343"/>
                  </a:lnTo>
                  <a:lnTo>
                    <a:pt x="750" y="338"/>
                  </a:lnTo>
                  <a:lnTo>
                    <a:pt x="780" y="332"/>
                  </a:lnTo>
                  <a:lnTo>
                    <a:pt x="808" y="325"/>
                  </a:lnTo>
                  <a:lnTo>
                    <a:pt x="837" y="316"/>
                  </a:lnTo>
                  <a:lnTo>
                    <a:pt x="865" y="308"/>
                  </a:lnTo>
                  <a:lnTo>
                    <a:pt x="892" y="296"/>
                  </a:lnTo>
                  <a:lnTo>
                    <a:pt x="919" y="285"/>
                  </a:lnTo>
                  <a:lnTo>
                    <a:pt x="946" y="274"/>
                  </a:lnTo>
                  <a:lnTo>
                    <a:pt x="972" y="261"/>
                  </a:lnTo>
                  <a:lnTo>
                    <a:pt x="1021" y="233"/>
                  </a:lnTo>
                  <a:lnTo>
                    <a:pt x="1068" y="204"/>
                  </a:lnTo>
                  <a:lnTo>
                    <a:pt x="1112" y="174"/>
                  </a:lnTo>
                  <a:lnTo>
                    <a:pt x="1152" y="144"/>
                  </a:lnTo>
                  <a:lnTo>
                    <a:pt x="1188" y="115"/>
                  </a:lnTo>
                  <a:lnTo>
                    <a:pt x="1220" y="88"/>
                  </a:lnTo>
                  <a:lnTo>
                    <a:pt x="1249" y="62"/>
                  </a:lnTo>
                  <a:lnTo>
                    <a:pt x="1290" y="21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99" y="29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500" y="61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3" name="Freeform 150">
              <a:extLst>
                <a:ext uri="{FF2B5EF4-FFF2-40B4-BE49-F238E27FC236}">
                  <a16:creationId xmlns:a16="http://schemas.microsoft.com/office/drawing/2014/main" id="{3843EF61-27A2-5E02-CC0E-A31FA9246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463" y="1130300"/>
              <a:ext cx="841375" cy="728663"/>
            </a:xfrm>
            <a:custGeom>
              <a:avLst/>
              <a:gdLst>
                <a:gd name="T0" fmla="*/ 1590 w 1590"/>
                <a:gd name="T1" fmla="*/ 1017 h 1375"/>
                <a:gd name="T2" fmla="*/ 1590 w 1590"/>
                <a:gd name="T3" fmla="*/ 1017 h 1375"/>
                <a:gd name="T4" fmla="*/ 1496 w 1590"/>
                <a:gd name="T5" fmla="*/ 1051 h 1375"/>
                <a:gd name="T6" fmla="*/ 1406 w 1590"/>
                <a:gd name="T7" fmla="*/ 1093 h 1375"/>
                <a:gd name="T8" fmla="*/ 1203 w 1590"/>
                <a:gd name="T9" fmla="*/ 1203 h 1375"/>
                <a:gd name="T10" fmla="*/ 1131 w 1590"/>
                <a:gd name="T11" fmla="*/ 1241 h 1375"/>
                <a:gd name="T12" fmla="*/ 1021 w 1590"/>
                <a:gd name="T13" fmla="*/ 1305 h 1375"/>
                <a:gd name="T14" fmla="*/ 955 w 1590"/>
                <a:gd name="T15" fmla="*/ 1349 h 1375"/>
                <a:gd name="T16" fmla="*/ 919 w 1590"/>
                <a:gd name="T17" fmla="*/ 1375 h 1375"/>
                <a:gd name="T18" fmla="*/ 899 w 1590"/>
                <a:gd name="T19" fmla="*/ 1363 h 1375"/>
                <a:gd name="T20" fmla="*/ 817 w 1590"/>
                <a:gd name="T21" fmla="*/ 1311 h 1375"/>
                <a:gd name="T22" fmla="*/ 764 w 1590"/>
                <a:gd name="T23" fmla="*/ 1282 h 1375"/>
                <a:gd name="T24" fmla="*/ 567 w 1590"/>
                <a:gd name="T25" fmla="*/ 1186 h 1375"/>
                <a:gd name="T26" fmla="*/ 322 w 1590"/>
                <a:gd name="T27" fmla="*/ 1075 h 1375"/>
                <a:gd name="T28" fmla="*/ 122 w 1590"/>
                <a:gd name="T29" fmla="*/ 991 h 1375"/>
                <a:gd name="T30" fmla="*/ 66 w 1590"/>
                <a:gd name="T31" fmla="*/ 973 h 1375"/>
                <a:gd name="T32" fmla="*/ 52 w 1590"/>
                <a:gd name="T33" fmla="*/ 970 h 1375"/>
                <a:gd name="T34" fmla="*/ 20 w 1590"/>
                <a:gd name="T35" fmla="*/ 967 h 1375"/>
                <a:gd name="T36" fmla="*/ 0 w 1590"/>
                <a:gd name="T37" fmla="*/ 72 h 1375"/>
                <a:gd name="T38" fmla="*/ 133 w 1590"/>
                <a:gd name="T39" fmla="*/ 29 h 1375"/>
                <a:gd name="T40" fmla="*/ 143 w 1590"/>
                <a:gd name="T41" fmla="*/ 45 h 1375"/>
                <a:gd name="T42" fmla="*/ 173 w 1590"/>
                <a:gd name="T43" fmla="*/ 82 h 1375"/>
                <a:gd name="T44" fmla="*/ 220 w 1590"/>
                <a:gd name="T45" fmla="*/ 136 h 1375"/>
                <a:gd name="T46" fmla="*/ 285 w 1590"/>
                <a:gd name="T47" fmla="*/ 197 h 1375"/>
                <a:gd name="T48" fmla="*/ 345 w 1590"/>
                <a:gd name="T49" fmla="*/ 242 h 1375"/>
                <a:gd name="T50" fmla="*/ 389 w 1590"/>
                <a:gd name="T51" fmla="*/ 271 h 1375"/>
                <a:gd name="T52" fmla="*/ 436 w 1590"/>
                <a:gd name="T53" fmla="*/ 295 h 1375"/>
                <a:gd name="T54" fmla="*/ 487 w 1590"/>
                <a:gd name="T55" fmla="*/ 316 h 1375"/>
                <a:gd name="T56" fmla="*/ 541 w 1590"/>
                <a:gd name="T57" fmla="*/ 333 h 1375"/>
                <a:gd name="T58" fmla="*/ 599 w 1590"/>
                <a:gd name="T59" fmla="*/ 343 h 1375"/>
                <a:gd name="T60" fmla="*/ 659 w 1590"/>
                <a:gd name="T61" fmla="*/ 348 h 1375"/>
                <a:gd name="T62" fmla="*/ 690 w 1590"/>
                <a:gd name="T63" fmla="*/ 346 h 1375"/>
                <a:gd name="T64" fmla="*/ 750 w 1590"/>
                <a:gd name="T65" fmla="*/ 338 h 1375"/>
                <a:gd name="T66" fmla="*/ 808 w 1590"/>
                <a:gd name="T67" fmla="*/ 325 h 1375"/>
                <a:gd name="T68" fmla="*/ 865 w 1590"/>
                <a:gd name="T69" fmla="*/ 308 h 1375"/>
                <a:gd name="T70" fmla="*/ 919 w 1590"/>
                <a:gd name="T71" fmla="*/ 285 h 1375"/>
                <a:gd name="T72" fmla="*/ 972 w 1590"/>
                <a:gd name="T73" fmla="*/ 261 h 1375"/>
                <a:gd name="T74" fmla="*/ 1068 w 1590"/>
                <a:gd name="T75" fmla="*/ 204 h 1375"/>
                <a:gd name="T76" fmla="*/ 1152 w 1590"/>
                <a:gd name="T77" fmla="*/ 144 h 1375"/>
                <a:gd name="T78" fmla="*/ 1220 w 1590"/>
                <a:gd name="T79" fmla="*/ 88 h 1375"/>
                <a:gd name="T80" fmla="*/ 1290 w 1590"/>
                <a:gd name="T81" fmla="*/ 21 h 1375"/>
                <a:gd name="T82" fmla="*/ 1310 w 1590"/>
                <a:gd name="T83" fmla="*/ 0 h 1375"/>
                <a:gd name="T84" fmla="*/ 1490 w 1590"/>
                <a:gd name="T85" fmla="*/ 58 h 1375"/>
                <a:gd name="T86" fmla="*/ 1500 w 1590"/>
                <a:gd name="T87" fmla="*/ 61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0" h="1375">
                  <a:moveTo>
                    <a:pt x="1500" y="61"/>
                  </a:moveTo>
                  <a:lnTo>
                    <a:pt x="1590" y="1017"/>
                  </a:lnTo>
                  <a:lnTo>
                    <a:pt x="1590" y="1017"/>
                  </a:lnTo>
                  <a:lnTo>
                    <a:pt x="1590" y="1017"/>
                  </a:lnTo>
                  <a:lnTo>
                    <a:pt x="1541" y="1032"/>
                  </a:lnTo>
                  <a:lnTo>
                    <a:pt x="1496" y="1051"/>
                  </a:lnTo>
                  <a:lnTo>
                    <a:pt x="1452" y="1071"/>
                  </a:lnTo>
                  <a:lnTo>
                    <a:pt x="1406" y="1093"/>
                  </a:lnTo>
                  <a:lnTo>
                    <a:pt x="1311" y="1145"/>
                  </a:lnTo>
                  <a:lnTo>
                    <a:pt x="1203" y="1203"/>
                  </a:lnTo>
                  <a:lnTo>
                    <a:pt x="1203" y="1203"/>
                  </a:lnTo>
                  <a:lnTo>
                    <a:pt x="1131" y="1241"/>
                  </a:lnTo>
                  <a:lnTo>
                    <a:pt x="1071" y="1275"/>
                  </a:lnTo>
                  <a:lnTo>
                    <a:pt x="1021" y="1305"/>
                  </a:lnTo>
                  <a:lnTo>
                    <a:pt x="983" y="1329"/>
                  </a:lnTo>
                  <a:lnTo>
                    <a:pt x="955" y="1349"/>
                  </a:lnTo>
                  <a:lnTo>
                    <a:pt x="935" y="1363"/>
                  </a:lnTo>
                  <a:lnTo>
                    <a:pt x="919" y="1375"/>
                  </a:lnTo>
                  <a:lnTo>
                    <a:pt x="919" y="1375"/>
                  </a:lnTo>
                  <a:lnTo>
                    <a:pt x="899" y="1363"/>
                  </a:lnTo>
                  <a:lnTo>
                    <a:pt x="817" y="1311"/>
                  </a:lnTo>
                  <a:lnTo>
                    <a:pt x="817" y="1311"/>
                  </a:lnTo>
                  <a:lnTo>
                    <a:pt x="795" y="1298"/>
                  </a:lnTo>
                  <a:lnTo>
                    <a:pt x="764" y="1282"/>
                  </a:lnTo>
                  <a:lnTo>
                    <a:pt x="676" y="1238"/>
                  </a:lnTo>
                  <a:lnTo>
                    <a:pt x="567" y="1186"/>
                  </a:lnTo>
                  <a:lnTo>
                    <a:pt x="444" y="1130"/>
                  </a:lnTo>
                  <a:lnTo>
                    <a:pt x="322" y="1075"/>
                  </a:lnTo>
                  <a:lnTo>
                    <a:pt x="211" y="1028"/>
                  </a:lnTo>
                  <a:lnTo>
                    <a:pt x="122" y="991"/>
                  </a:lnTo>
                  <a:lnTo>
                    <a:pt x="89" y="980"/>
                  </a:lnTo>
                  <a:lnTo>
                    <a:pt x="66" y="973"/>
                  </a:lnTo>
                  <a:lnTo>
                    <a:pt x="66" y="973"/>
                  </a:lnTo>
                  <a:lnTo>
                    <a:pt x="52" y="970"/>
                  </a:lnTo>
                  <a:lnTo>
                    <a:pt x="37" y="968"/>
                  </a:lnTo>
                  <a:lnTo>
                    <a:pt x="20" y="967"/>
                  </a:lnTo>
                  <a:lnTo>
                    <a:pt x="3" y="967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33" y="29"/>
                  </a:lnTo>
                  <a:lnTo>
                    <a:pt x="133" y="29"/>
                  </a:lnTo>
                  <a:lnTo>
                    <a:pt x="143" y="45"/>
                  </a:lnTo>
                  <a:lnTo>
                    <a:pt x="156" y="61"/>
                  </a:lnTo>
                  <a:lnTo>
                    <a:pt x="173" y="82"/>
                  </a:lnTo>
                  <a:lnTo>
                    <a:pt x="194" y="108"/>
                  </a:lnTo>
                  <a:lnTo>
                    <a:pt x="220" y="136"/>
                  </a:lnTo>
                  <a:lnTo>
                    <a:pt x="251" y="166"/>
                  </a:lnTo>
                  <a:lnTo>
                    <a:pt x="285" y="197"/>
                  </a:lnTo>
                  <a:lnTo>
                    <a:pt x="324" y="227"/>
                  </a:lnTo>
                  <a:lnTo>
                    <a:pt x="345" y="242"/>
                  </a:lnTo>
                  <a:lnTo>
                    <a:pt x="366" y="257"/>
                  </a:lnTo>
                  <a:lnTo>
                    <a:pt x="389" y="271"/>
                  </a:lnTo>
                  <a:lnTo>
                    <a:pt x="412" y="284"/>
                  </a:lnTo>
                  <a:lnTo>
                    <a:pt x="436" y="295"/>
                  </a:lnTo>
                  <a:lnTo>
                    <a:pt x="462" y="306"/>
                  </a:lnTo>
                  <a:lnTo>
                    <a:pt x="487" y="316"/>
                  </a:lnTo>
                  <a:lnTo>
                    <a:pt x="514" y="326"/>
                  </a:lnTo>
                  <a:lnTo>
                    <a:pt x="541" y="333"/>
                  </a:lnTo>
                  <a:lnTo>
                    <a:pt x="570" y="339"/>
                  </a:lnTo>
                  <a:lnTo>
                    <a:pt x="599" y="343"/>
                  </a:lnTo>
                  <a:lnTo>
                    <a:pt x="629" y="346"/>
                  </a:lnTo>
                  <a:lnTo>
                    <a:pt x="659" y="348"/>
                  </a:lnTo>
                  <a:lnTo>
                    <a:pt x="690" y="346"/>
                  </a:lnTo>
                  <a:lnTo>
                    <a:pt x="690" y="346"/>
                  </a:lnTo>
                  <a:lnTo>
                    <a:pt x="720" y="343"/>
                  </a:lnTo>
                  <a:lnTo>
                    <a:pt x="750" y="338"/>
                  </a:lnTo>
                  <a:lnTo>
                    <a:pt x="780" y="332"/>
                  </a:lnTo>
                  <a:lnTo>
                    <a:pt x="808" y="325"/>
                  </a:lnTo>
                  <a:lnTo>
                    <a:pt x="837" y="316"/>
                  </a:lnTo>
                  <a:lnTo>
                    <a:pt x="865" y="308"/>
                  </a:lnTo>
                  <a:lnTo>
                    <a:pt x="892" y="296"/>
                  </a:lnTo>
                  <a:lnTo>
                    <a:pt x="919" y="285"/>
                  </a:lnTo>
                  <a:lnTo>
                    <a:pt x="946" y="274"/>
                  </a:lnTo>
                  <a:lnTo>
                    <a:pt x="972" y="261"/>
                  </a:lnTo>
                  <a:lnTo>
                    <a:pt x="1021" y="233"/>
                  </a:lnTo>
                  <a:lnTo>
                    <a:pt x="1068" y="204"/>
                  </a:lnTo>
                  <a:lnTo>
                    <a:pt x="1112" y="174"/>
                  </a:lnTo>
                  <a:lnTo>
                    <a:pt x="1152" y="144"/>
                  </a:lnTo>
                  <a:lnTo>
                    <a:pt x="1188" y="115"/>
                  </a:lnTo>
                  <a:lnTo>
                    <a:pt x="1220" y="88"/>
                  </a:lnTo>
                  <a:lnTo>
                    <a:pt x="1249" y="62"/>
                  </a:lnTo>
                  <a:lnTo>
                    <a:pt x="1290" y="21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99" y="29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50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4" name="Freeform 151">
              <a:extLst>
                <a:ext uri="{FF2B5EF4-FFF2-40B4-BE49-F238E27FC236}">
                  <a16:creationId xmlns:a16="http://schemas.microsoft.com/office/drawing/2014/main" id="{1438F7AE-ADCE-255E-20A4-DC537DEF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1188" y="4763"/>
              <a:ext cx="830263" cy="714375"/>
            </a:xfrm>
            <a:custGeom>
              <a:avLst/>
              <a:gdLst>
                <a:gd name="T0" fmla="*/ 1394 w 1569"/>
                <a:gd name="T1" fmla="*/ 1149 h 1351"/>
                <a:gd name="T2" fmla="*/ 1373 w 1569"/>
                <a:gd name="T3" fmla="*/ 1184 h 1351"/>
                <a:gd name="T4" fmla="*/ 1368 w 1569"/>
                <a:gd name="T5" fmla="*/ 1203 h 1351"/>
                <a:gd name="T6" fmla="*/ 1245 w 1569"/>
                <a:gd name="T7" fmla="*/ 1058 h 1351"/>
                <a:gd name="T8" fmla="*/ 1192 w 1569"/>
                <a:gd name="T9" fmla="*/ 984 h 1351"/>
                <a:gd name="T10" fmla="*/ 1152 w 1569"/>
                <a:gd name="T11" fmla="*/ 903 h 1351"/>
                <a:gd name="T12" fmla="*/ 1131 w 1569"/>
                <a:gd name="T13" fmla="*/ 811 h 1351"/>
                <a:gd name="T14" fmla="*/ 1080 w 1569"/>
                <a:gd name="T15" fmla="*/ 754 h 1351"/>
                <a:gd name="T16" fmla="*/ 1023 w 1569"/>
                <a:gd name="T17" fmla="*/ 720 h 1351"/>
                <a:gd name="T18" fmla="*/ 995 w 1569"/>
                <a:gd name="T19" fmla="*/ 691 h 1351"/>
                <a:gd name="T20" fmla="*/ 975 w 1569"/>
                <a:gd name="T21" fmla="*/ 653 h 1351"/>
                <a:gd name="T22" fmla="*/ 943 w 1569"/>
                <a:gd name="T23" fmla="*/ 679 h 1351"/>
                <a:gd name="T24" fmla="*/ 888 w 1569"/>
                <a:gd name="T25" fmla="*/ 758 h 1351"/>
                <a:gd name="T26" fmla="*/ 853 w 1569"/>
                <a:gd name="T27" fmla="*/ 794 h 1351"/>
                <a:gd name="T28" fmla="*/ 769 w 1569"/>
                <a:gd name="T29" fmla="*/ 862 h 1351"/>
                <a:gd name="T30" fmla="*/ 676 w 1569"/>
                <a:gd name="T31" fmla="*/ 923 h 1351"/>
                <a:gd name="T32" fmla="*/ 611 w 1569"/>
                <a:gd name="T33" fmla="*/ 957 h 1351"/>
                <a:gd name="T34" fmla="*/ 470 w 1569"/>
                <a:gd name="T35" fmla="*/ 1012 h 1351"/>
                <a:gd name="T36" fmla="*/ 325 w 1569"/>
                <a:gd name="T37" fmla="*/ 1056 h 1351"/>
                <a:gd name="T38" fmla="*/ 227 w 1569"/>
                <a:gd name="T39" fmla="*/ 1078 h 1351"/>
                <a:gd name="T40" fmla="*/ 203 w 1569"/>
                <a:gd name="T41" fmla="*/ 1177 h 1351"/>
                <a:gd name="T42" fmla="*/ 189 w 1569"/>
                <a:gd name="T43" fmla="*/ 1282 h 1351"/>
                <a:gd name="T44" fmla="*/ 186 w 1569"/>
                <a:gd name="T45" fmla="*/ 1351 h 1351"/>
                <a:gd name="T46" fmla="*/ 128 w 1569"/>
                <a:gd name="T47" fmla="*/ 1248 h 1351"/>
                <a:gd name="T48" fmla="*/ 78 w 1569"/>
                <a:gd name="T49" fmla="*/ 1142 h 1351"/>
                <a:gd name="T50" fmla="*/ 38 w 1569"/>
                <a:gd name="T51" fmla="*/ 1031 h 1351"/>
                <a:gd name="T52" fmla="*/ 11 w 1569"/>
                <a:gd name="T53" fmla="*/ 916 h 1351"/>
                <a:gd name="T54" fmla="*/ 0 w 1569"/>
                <a:gd name="T55" fmla="*/ 799 h 1351"/>
                <a:gd name="T56" fmla="*/ 4 w 1569"/>
                <a:gd name="T57" fmla="*/ 681 h 1351"/>
                <a:gd name="T58" fmla="*/ 30 w 1569"/>
                <a:gd name="T59" fmla="*/ 563 h 1351"/>
                <a:gd name="T60" fmla="*/ 48 w 1569"/>
                <a:gd name="T61" fmla="*/ 508 h 1351"/>
                <a:gd name="T62" fmla="*/ 97 w 1569"/>
                <a:gd name="T63" fmla="*/ 423 h 1351"/>
                <a:gd name="T64" fmla="*/ 178 w 1569"/>
                <a:gd name="T65" fmla="*/ 322 h 1351"/>
                <a:gd name="T66" fmla="*/ 274 w 1569"/>
                <a:gd name="T67" fmla="*/ 230 h 1351"/>
                <a:gd name="T68" fmla="*/ 379 w 1569"/>
                <a:gd name="T69" fmla="*/ 149 h 1351"/>
                <a:gd name="T70" fmla="*/ 483 w 1569"/>
                <a:gd name="T71" fmla="*/ 83 h 1351"/>
                <a:gd name="T72" fmla="*/ 556 w 1569"/>
                <a:gd name="T73" fmla="*/ 48 h 1351"/>
                <a:gd name="T74" fmla="*/ 681 w 1569"/>
                <a:gd name="T75" fmla="*/ 9 h 1351"/>
                <a:gd name="T76" fmla="*/ 767 w 1569"/>
                <a:gd name="T77" fmla="*/ 0 h 1351"/>
                <a:gd name="T78" fmla="*/ 831 w 1569"/>
                <a:gd name="T79" fmla="*/ 2 h 1351"/>
                <a:gd name="T80" fmla="*/ 894 w 1569"/>
                <a:gd name="T81" fmla="*/ 12 h 1351"/>
                <a:gd name="T82" fmla="*/ 953 w 1569"/>
                <a:gd name="T83" fmla="*/ 31 h 1351"/>
                <a:gd name="T84" fmla="*/ 1010 w 1569"/>
                <a:gd name="T85" fmla="*/ 59 h 1351"/>
                <a:gd name="T86" fmla="*/ 1063 w 1569"/>
                <a:gd name="T87" fmla="*/ 95 h 1351"/>
                <a:gd name="T88" fmla="*/ 1110 w 1569"/>
                <a:gd name="T89" fmla="*/ 140 h 1351"/>
                <a:gd name="T90" fmla="*/ 1137 w 1569"/>
                <a:gd name="T91" fmla="*/ 180 h 1351"/>
                <a:gd name="T92" fmla="*/ 1212 w 1569"/>
                <a:gd name="T93" fmla="*/ 186 h 1351"/>
                <a:gd name="T94" fmla="*/ 1316 w 1569"/>
                <a:gd name="T95" fmla="*/ 215 h 1351"/>
                <a:gd name="T96" fmla="*/ 1407 w 1569"/>
                <a:gd name="T97" fmla="*/ 269 h 1351"/>
                <a:gd name="T98" fmla="*/ 1481 w 1569"/>
                <a:gd name="T99" fmla="*/ 346 h 1351"/>
                <a:gd name="T100" fmla="*/ 1532 w 1569"/>
                <a:gd name="T101" fmla="*/ 441 h 1351"/>
                <a:gd name="T102" fmla="*/ 1555 w 1569"/>
                <a:gd name="T103" fmla="*/ 514 h 1351"/>
                <a:gd name="T104" fmla="*/ 1567 w 1569"/>
                <a:gd name="T105" fmla="*/ 605 h 1351"/>
                <a:gd name="T106" fmla="*/ 1564 w 1569"/>
                <a:gd name="T107" fmla="*/ 742 h 1351"/>
                <a:gd name="T108" fmla="*/ 1539 w 1569"/>
                <a:gd name="T109" fmla="*/ 877 h 1351"/>
                <a:gd name="T110" fmla="*/ 1503 w 1569"/>
                <a:gd name="T111" fmla="*/ 978 h 1351"/>
                <a:gd name="T112" fmla="*/ 1455 w 1569"/>
                <a:gd name="T113" fmla="*/ 1078 h 1351"/>
                <a:gd name="T114" fmla="*/ 1434 w 1569"/>
                <a:gd name="T115" fmla="*/ 110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9" h="1351">
                  <a:moveTo>
                    <a:pt x="1408" y="1132"/>
                  </a:moveTo>
                  <a:lnTo>
                    <a:pt x="1408" y="1132"/>
                  </a:lnTo>
                  <a:lnTo>
                    <a:pt x="1394" y="1149"/>
                  </a:lnTo>
                  <a:lnTo>
                    <a:pt x="1381" y="1166"/>
                  </a:lnTo>
                  <a:lnTo>
                    <a:pt x="1377" y="1176"/>
                  </a:lnTo>
                  <a:lnTo>
                    <a:pt x="1373" y="1184"/>
                  </a:lnTo>
                  <a:lnTo>
                    <a:pt x="1370" y="1193"/>
                  </a:lnTo>
                  <a:lnTo>
                    <a:pt x="1368" y="1203"/>
                  </a:lnTo>
                  <a:lnTo>
                    <a:pt x="1368" y="1203"/>
                  </a:lnTo>
                  <a:lnTo>
                    <a:pt x="1326" y="1153"/>
                  </a:lnTo>
                  <a:lnTo>
                    <a:pt x="1285" y="1105"/>
                  </a:lnTo>
                  <a:lnTo>
                    <a:pt x="1245" y="1058"/>
                  </a:lnTo>
                  <a:lnTo>
                    <a:pt x="1226" y="1034"/>
                  </a:lnTo>
                  <a:lnTo>
                    <a:pt x="1208" y="1010"/>
                  </a:lnTo>
                  <a:lnTo>
                    <a:pt x="1192" y="984"/>
                  </a:lnTo>
                  <a:lnTo>
                    <a:pt x="1177" y="958"/>
                  </a:lnTo>
                  <a:lnTo>
                    <a:pt x="1164" y="931"/>
                  </a:lnTo>
                  <a:lnTo>
                    <a:pt x="1152" y="903"/>
                  </a:lnTo>
                  <a:lnTo>
                    <a:pt x="1144" y="875"/>
                  </a:lnTo>
                  <a:lnTo>
                    <a:pt x="1137" y="843"/>
                  </a:lnTo>
                  <a:lnTo>
                    <a:pt x="1131" y="811"/>
                  </a:lnTo>
                  <a:lnTo>
                    <a:pt x="1130" y="775"/>
                  </a:lnTo>
                  <a:lnTo>
                    <a:pt x="1130" y="775"/>
                  </a:lnTo>
                  <a:lnTo>
                    <a:pt x="1080" y="754"/>
                  </a:lnTo>
                  <a:lnTo>
                    <a:pt x="1056" y="741"/>
                  </a:lnTo>
                  <a:lnTo>
                    <a:pt x="1033" y="727"/>
                  </a:lnTo>
                  <a:lnTo>
                    <a:pt x="1023" y="720"/>
                  </a:lnTo>
                  <a:lnTo>
                    <a:pt x="1013" y="711"/>
                  </a:lnTo>
                  <a:lnTo>
                    <a:pt x="1003" y="701"/>
                  </a:lnTo>
                  <a:lnTo>
                    <a:pt x="995" y="691"/>
                  </a:lnTo>
                  <a:lnTo>
                    <a:pt x="988" y="680"/>
                  </a:lnTo>
                  <a:lnTo>
                    <a:pt x="980" y="667"/>
                  </a:lnTo>
                  <a:lnTo>
                    <a:pt x="975" y="653"/>
                  </a:lnTo>
                  <a:lnTo>
                    <a:pt x="969" y="637"/>
                  </a:lnTo>
                  <a:lnTo>
                    <a:pt x="969" y="637"/>
                  </a:lnTo>
                  <a:lnTo>
                    <a:pt x="943" y="679"/>
                  </a:lnTo>
                  <a:lnTo>
                    <a:pt x="918" y="720"/>
                  </a:lnTo>
                  <a:lnTo>
                    <a:pt x="902" y="738"/>
                  </a:lnTo>
                  <a:lnTo>
                    <a:pt x="888" y="758"/>
                  </a:lnTo>
                  <a:lnTo>
                    <a:pt x="871" y="777"/>
                  </a:lnTo>
                  <a:lnTo>
                    <a:pt x="853" y="794"/>
                  </a:lnTo>
                  <a:lnTo>
                    <a:pt x="853" y="794"/>
                  </a:lnTo>
                  <a:lnTo>
                    <a:pt x="826" y="818"/>
                  </a:lnTo>
                  <a:lnTo>
                    <a:pt x="797" y="841"/>
                  </a:lnTo>
                  <a:lnTo>
                    <a:pt x="769" y="862"/>
                  </a:lnTo>
                  <a:lnTo>
                    <a:pt x="739" y="883"/>
                  </a:lnTo>
                  <a:lnTo>
                    <a:pt x="708" y="903"/>
                  </a:lnTo>
                  <a:lnTo>
                    <a:pt x="676" y="923"/>
                  </a:lnTo>
                  <a:lnTo>
                    <a:pt x="644" y="940"/>
                  </a:lnTo>
                  <a:lnTo>
                    <a:pt x="611" y="957"/>
                  </a:lnTo>
                  <a:lnTo>
                    <a:pt x="611" y="957"/>
                  </a:lnTo>
                  <a:lnTo>
                    <a:pt x="564" y="977"/>
                  </a:lnTo>
                  <a:lnTo>
                    <a:pt x="519" y="995"/>
                  </a:lnTo>
                  <a:lnTo>
                    <a:pt x="470" y="1012"/>
                  </a:lnTo>
                  <a:lnTo>
                    <a:pt x="423" y="1029"/>
                  </a:lnTo>
                  <a:lnTo>
                    <a:pt x="375" y="1044"/>
                  </a:lnTo>
                  <a:lnTo>
                    <a:pt x="325" y="1056"/>
                  </a:lnTo>
                  <a:lnTo>
                    <a:pt x="277" y="1068"/>
                  </a:lnTo>
                  <a:lnTo>
                    <a:pt x="227" y="1078"/>
                  </a:lnTo>
                  <a:lnTo>
                    <a:pt x="227" y="1078"/>
                  </a:lnTo>
                  <a:lnTo>
                    <a:pt x="219" y="1110"/>
                  </a:lnTo>
                  <a:lnTo>
                    <a:pt x="210" y="1143"/>
                  </a:lnTo>
                  <a:lnTo>
                    <a:pt x="203" y="1177"/>
                  </a:lnTo>
                  <a:lnTo>
                    <a:pt x="197" y="1213"/>
                  </a:lnTo>
                  <a:lnTo>
                    <a:pt x="192" y="1248"/>
                  </a:lnTo>
                  <a:lnTo>
                    <a:pt x="189" y="1282"/>
                  </a:lnTo>
                  <a:lnTo>
                    <a:pt x="188" y="1318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56" y="1301"/>
                  </a:lnTo>
                  <a:lnTo>
                    <a:pt x="128" y="1248"/>
                  </a:lnTo>
                  <a:lnTo>
                    <a:pt x="101" y="1196"/>
                  </a:lnTo>
                  <a:lnTo>
                    <a:pt x="78" y="1142"/>
                  </a:lnTo>
                  <a:lnTo>
                    <a:pt x="78" y="1142"/>
                  </a:lnTo>
                  <a:lnTo>
                    <a:pt x="62" y="1105"/>
                  </a:lnTo>
                  <a:lnTo>
                    <a:pt x="50" y="1068"/>
                  </a:lnTo>
                  <a:lnTo>
                    <a:pt x="38" y="1031"/>
                  </a:lnTo>
                  <a:lnTo>
                    <a:pt x="28" y="993"/>
                  </a:lnTo>
                  <a:lnTo>
                    <a:pt x="18" y="954"/>
                  </a:lnTo>
                  <a:lnTo>
                    <a:pt x="11" y="916"/>
                  </a:lnTo>
                  <a:lnTo>
                    <a:pt x="6" y="877"/>
                  </a:lnTo>
                  <a:lnTo>
                    <a:pt x="1" y="839"/>
                  </a:lnTo>
                  <a:lnTo>
                    <a:pt x="0" y="799"/>
                  </a:lnTo>
                  <a:lnTo>
                    <a:pt x="0" y="761"/>
                  </a:lnTo>
                  <a:lnTo>
                    <a:pt x="1" y="721"/>
                  </a:lnTo>
                  <a:lnTo>
                    <a:pt x="4" y="681"/>
                  </a:lnTo>
                  <a:lnTo>
                    <a:pt x="11" y="643"/>
                  </a:lnTo>
                  <a:lnTo>
                    <a:pt x="18" y="603"/>
                  </a:lnTo>
                  <a:lnTo>
                    <a:pt x="30" y="563"/>
                  </a:lnTo>
                  <a:lnTo>
                    <a:pt x="43" y="525"/>
                  </a:lnTo>
                  <a:lnTo>
                    <a:pt x="43" y="525"/>
                  </a:lnTo>
                  <a:lnTo>
                    <a:pt x="48" y="508"/>
                  </a:lnTo>
                  <a:lnTo>
                    <a:pt x="57" y="491"/>
                  </a:lnTo>
                  <a:lnTo>
                    <a:pt x="75" y="457"/>
                  </a:lnTo>
                  <a:lnTo>
                    <a:pt x="97" y="423"/>
                  </a:lnTo>
                  <a:lnTo>
                    <a:pt x="121" y="389"/>
                  </a:lnTo>
                  <a:lnTo>
                    <a:pt x="148" y="355"/>
                  </a:lnTo>
                  <a:lnTo>
                    <a:pt x="178" y="322"/>
                  </a:lnTo>
                  <a:lnTo>
                    <a:pt x="207" y="291"/>
                  </a:lnTo>
                  <a:lnTo>
                    <a:pt x="240" y="259"/>
                  </a:lnTo>
                  <a:lnTo>
                    <a:pt x="274" y="230"/>
                  </a:lnTo>
                  <a:lnTo>
                    <a:pt x="308" y="201"/>
                  </a:lnTo>
                  <a:lnTo>
                    <a:pt x="344" y="174"/>
                  </a:lnTo>
                  <a:lnTo>
                    <a:pt x="379" y="149"/>
                  </a:lnTo>
                  <a:lnTo>
                    <a:pt x="415" y="126"/>
                  </a:lnTo>
                  <a:lnTo>
                    <a:pt x="449" y="103"/>
                  </a:lnTo>
                  <a:lnTo>
                    <a:pt x="483" y="83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56" y="48"/>
                  </a:lnTo>
                  <a:lnTo>
                    <a:pt x="597" y="31"/>
                  </a:lnTo>
                  <a:lnTo>
                    <a:pt x="638" y="18"/>
                  </a:lnTo>
                  <a:lnTo>
                    <a:pt x="681" y="9"/>
                  </a:lnTo>
                  <a:lnTo>
                    <a:pt x="723" y="2"/>
                  </a:lnTo>
                  <a:lnTo>
                    <a:pt x="746" y="1"/>
                  </a:lnTo>
                  <a:lnTo>
                    <a:pt x="767" y="0"/>
                  </a:lnTo>
                  <a:lnTo>
                    <a:pt x="789" y="0"/>
                  </a:lnTo>
                  <a:lnTo>
                    <a:pt x="810" y="1"/>
                  </a:lnTo>
                  <a:lnTo>
                    <a:pt x="831" y="2"/>
                  </a:lnTo>
                  <a:lnTo>
                    <a:pt x="853" y="5"/>
                  </a:lnTo>
                  <a:lnTo>
                    <a:pt x="872" y="8"/>
                  </a:lnTo>
                  <a:lnTo>
                    <a:pt x="894" y="12"/>
                  </a:lnTo>
                  <a:lnTo>
                    <a:pt x="914" y="18"/>
                  </a:lnTo>
                  <a:lnTo>
                    <a:pt x="934" y="24"/>
                  </a:lnTo>
                  <a:lnTo>
                    <a:pt x="953" y="31"/>
                  </a:lnTo>
                  <a:lnTo>
                    <a:pt x="973" y="39"/>
                  </a:lnTo>
                  <a:lnTo>
                    <a:pt x="992" y="49"/>
                  </a:lnTo>
                  <a:lnTo>
                    <a:pt x="1010" y="59"/>
                  </a:lnTo>
                  <a:lnTo>
                    <a:pt x="1029" y="71"/>
                  </a:lnTo>
                  <a:lnTo>
                    <a:pt x="1046" y="82"/>
                  </a:lnTo>
                  <a:lnTo>
                    <a:pt x="1063" y="95"/>
                  </a:lnTo>
                  <a:lnTo>
                    <a:pt x="1078" y="109"/>
                  </a:lnTo>
                  <a:lnTo>
                    <a:pt x="1094" y="125"/>
                  </a:lnTo>
                  <a:lnTo>
                    <a:pt x="1110" y="140"/>
                  </a:lnTo>
                  <a:lnTo>
                    <a:pt x="1124" y="157"/>
                  </a:lnTo>
                  <a:lnTo>
                    <a:pt x="1137" y="176"/>
                  </a:lnTo>
                  <a:lnTo>
                    <a:pt x="1137" y="180"/>
                  </a:lnTo>
                  <a:lnTo>
                    <a:pt x="1137" y="180"/>
                  </a:lnTo>
                  <a:lnTo>
                    <a:pt x="1175" y="181"/>
                  </a:lnTo>
                  <a:lnTo>
                    <a:pt x="1212" y="186"/>
                  </a:lnTo>
                  <a:lnTo>
                    <a:pt x="1248" y="193"/>
                  </a:lnTo>
                  <a:lnTo>
                    <a:pt x="1283" y="203"/>
                  </a:lnTo>
                  <a:lnTo>
                    <a:pt x="1316" y="215"/>
                  </a:lnTo>
                  <a:lnTo>
                    <a:pt x="1348" y="231"/>
                  </a:lnTo>
                  <a:lnTo>
                    <a:pt x="1378" y="250"/>
                  </a:lnTo>
                  <a:lnTo>
                    <a:pt x="1407" y="269"/>
                  </a:lnTo>
                  <a:lnTo>
                    <a:pt x="1434" y="294"/>
                  </a:lnTo>
                  <a:lnTo>
                    <a:pt x="1458" y="319"/>
                  </a:lnTo>
                  <a:lnTo>
                    <a:pt x="1481" y="346"/>
                  </a:lnTo>
                  <a:lnTo>
                    <a:pt x="1501" y="376"/>
                  </a:lnTo>
                  <a:lnTo>
                    <a:pt x="1518" y="407"/>
                  </a:lnTo>
                  <a:lnTo>
                    <a:pt x="1532" y="441"/>
                  </a:lnTo>
                  <a:lnTo>
                    <a:pt x="1545" y="477"/>
                  </a:lnTo>
                  <a:lnTo>
                    <a:pt x="1555" y="514"/>
                  </a:lnTo>
                  <a:lnTo>
                    <a:pt x="1555" y="514"/>
                  </a:lnTo>
                  <a:lnTo>
                    <a:pt x="1559" y="537"/>
                  </a:lnTo>
                  <a:lnTo>
                    <a:pt x="1562" y="559"/>
                  </a:lnTo>
                  <a:lnTo>
                    <a:pt x="1567" y="605"/>
                  </a:lnTo>
                  <a:lnTo>
                    <a:pt x="1569" y="650"/>
                  </a:lnTo>
                  <a:lnTo>
                    <a:pt x="1567" y="697"/>
                  </a:lnTo>
                  <a:lnTo>
                    <a:pt x="1564" y="742"/>
                  </a:lnTo>
                  <a:lnTo>
                    <a:pt x="1557" y="788"/>
                  </a:lnTo>
                  <a:lnTo>
                    <a:pt x="1549" y="832"/>
                  </a:lnTo>
                  <a:lnTo>
                    <a:pt x="1539" y="877"/>
                  </a:lnTo>
                  <a:lnTo>
                    <a:pt x="1539" y="877"/>
                  </a:lnTo>
                  <a:lnTo>
                    <a:pt x="1522" y="927"/>
                  </a:lnTo>
                  <a:lnTo>
                    <a:pt x="1503" y="978"/>
                  </a:lnTo>
                  <a:lnTo>
                    <a:pt x="1481" y="1029"/>
                  </a:lnTo>
                  <a:lnTo>
                    <a:pt x="1468" y="1055"/>
                  </a:lnTo>
                  <a:lnTo>
                    <a:pt x="1455" y="1078"/>
                  </a:lnTo>
                  <a:lnTo>
                    <a:pt x="1455" y="1078"/>
                  </a:lnTo>
                  <a:lnTo>
                    <a:pt x="1445" y="1091"/>
                  </a:lnTo>
                  <a:lnTo>
                    <a:pt x="1434" y="1105"/>
                  </a:lnTo>
                  <a:lnTo>
                    <a:pt x="1408" y="113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5" name="Freeform 152">
              <a:extLst>
                <a:ext uri="{FF2B5EF4-FFF2-40B4-BE49-F238E27FC236}">
                  <a16:creationId xmlns:a16="http://schemas.microsoft.com/office/drawing/2014/main" id="{193BDF0B-CC49-E9A3-C5A1-250FF8A35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1188" y="4763"/>
              <a:ext cx="830263" cy="714375"/>
            </a:xfrm>
            <a:custGeom>
              <a:avLst/>
              <a:gdLst>
                <a:gd name="T0" fmla="*/ 1394 w 1569"/>
                <a:gd name="T1" fmla="*/ 1149 h 1351"/>
                <a:gd name="T2" fmla="*/ 1373 w 1569"/>
                <a:gd name="T3" fmla="*/ 1184 h 1351"/>
                <a:gd name="T4" fmla="*/ 1368 w 1569"/>
                <a:gd name="T5" fmla="*/ 1203 h 1351"/>
                <a:gd name="T6" fmla="*/ 1245 w 1569"/>
                <a:gd name="T7" fmla="*/ 1058 h 1351"/>
                <a:gd name="T8" fmla="*/ 1192 w 1569"/>
                <a:gd name="T9" fmla="*/ 984 h 1351"/>
                <a:gd name="T10" fmla="*/ 1152 w 1569"/>
                <a:gd name="T11" fmla="*/ 903 h 1351"/>
                <a:gd name="T12" fmla="*/ 1131 w 1569"/>
                <a:gd name="T13" fmla="*/ 811 h 1351"/>
                <a:gd name="T14" fmla="*/ 1080 w 1569"/>
                <a:gd name="T15" fmla="*/ 754 h 1351"/>
                <a:gd name="T16" fmla="*/ 1023 w 1569"/>
                <a:gd name="T17" fmla="*/ 720 h 1351"/>
                <a:gd name="T18" fmla="*/ 995 w 1569"/>
                <a:gd name="T19" fmla="*/ 691 h 1351"/>
                <a:gd name="T20" fmla="*/ 975 w 1569"/>
                <a:gd name="T21" fmla="*/ 653 h 1351"/>
                <a:gd name="T22" fmla="*/ 943 w 1569"/>
                <a:gd name="T23" fmla="*/ 679 h 1351"/>
                <a:gd name="T24" fmla="*/ 888 w 1569"/>
                <a:gd name="T25" fmla="*/ 758 h 1351"/>
                <a:gd name="T26" fmla="*/ 853 w 1569"/>
                <a:gd name="T27" fmla="*/ 794 h 1351"/>
                <a:gd name="T28" fmla="*/ 769 w 1569"/>
                <a:gd name="T29" fmla="*/ 862 h 1351"/>
                <a:gd name="T30" fmla="*/ 676 w 1569"/>
                <a:gd name="T31" fmla="*/ 923 h 1351"/>
                <a:gd name="T32" fmla="*/ 611 w 1569"/>
                <a:gd name="T33" fmla="*/ 957 h 1351"/>
                <a:gd name="T34" fmla="*/ 470 w 1569"/>
                <a:gd name="T35" fmla="*/ 1012 h 1351"/>
                <a:gd name="T36" fmla="*/ 325 w 1569"/>
                <a:gd name="T37" fmla="*/ 1056 h 1351"/>
                <a:gd name="T38" fmla="*/ 227 w 1569"/>
                <a:gd name="T39" fmla="*/ 1078 h 1351"/>
                <a:gd name="T40" fmla="*/ 203 w 1569"/>
                <a:gd name="T41" fmla="*/ 1177 h 1351"/>
                <a:gd name="T42" fmla="*/ 189 w 1569"/>
                <a:gd name="T43" fmla="*/ 1282 h 1351"/>
                <a:gd name="T44" fmla="*/ 186 w 1569"/>
                <a:gd name="T45" fmla="*/ 1351 h 1351"/>
                <a:gd name="T46" fmla="*/ 128 w 1569"/>
                <a:gd name="T47" fmla="*/ 1248 h 1351"/>
                <a:gd name="T48" fmla="*/ 78 w 1569"/>
                <a:gd name="T49" fmla="*/ 1142 h 1351"/>
                <a:gd name="T50" fmla="*/ 38 w 1569"/>
                <a:gd name="T51" fmla="*/ 1031 h 1351"/>
                <a:gd name="T52" fmla="*/ 11 w 1569"/>
                <a:gd name="T53" fmla="*/ 916 h 1351"/>
                <a:gd name="T54" fmla="*/ 0 w 1569"/>
                <a:gd name="T55" fmla="*/ 799 h 1351"/>
                <a:gd name="T56" fmla="*/ 4 w 1569"/>
                <a:gd name="T57" fmla="*/ 681 h 1351"/>
                <a:gd name="T58" fmla="*/ 30 w 1569"/>
                <a:gd name="T59" fmla="*/ 563 h 1351"/>
                <a:gd name="T60" fmla="*/ 48 w 1569"/>
                <a:gd name="T61" fmla="*/ 508 h 1351"/>
                <a:gd name="T62" fmla="*/ 97 w 1569"/>
                <a:gd name="T63" fmla="*/ 423 h 1351"/>
                <a:gd name="T64" fmla="*/ 178 w 1569"/>
                <a:gd name="T65" fmla="*/ 322 h 1351"/>
                <a:gd name="T66" fmla="*/ 274 w 1569"/>
                <a:gd name="T67" fmla="*/ 230 h 1351"/>
                <a:gd name="T68" fmla="*/ 379 w 1569"/>
                <a:gd name="T69" fmla="*/ 149 h 1351"/>
                <a:gd name="T70" fmla="*/ 483 w 1569"/>
                <a:gd name="T71" fmla="*/ 83 h 1351"/>
                <a:gd name="T72" fmla="*/ 556 w 1569"/>
                <a:gd name="T73" fmla="*/ 48 h 1351"/>
                <a:gd name="T74" fmla="*/ 681 w 1569"/>
                <a:gd name="T75" fmla="*/ 9 h 1351"/>
                <a:gd name="T76" fmla="*/ 767 w 1569"/>
                <a:gd name="T77" fmla="*/ 0 h 1351"/>
                <a:gd name="T78" fmla="*/ 831 w 1569"/>
                <a:gd name="T79" fmla="*/ 2 h 1351"/>
                <a:gd name="T80" fmla="*/ 894 w 1569"/>
                <a:gd name="T81" fmla="*/ 12 h 1351"/>
                <a:gd name="T82" fmla="*/ 953 w 1569"/>
                <a:gd name="T83" fmla="*/ 31 h 1351"/>
                <a:gd name="T84" fmla="*/ 1010 w 1569"/>
                <a:gd name="T85" fmla="*/ 59 h 1351"/>
                <a:gd name="T86" fmla="*/ 1063 w 1569"/>
                <a:gd name="T87" fmla="*/ 95 h 1351"/>
                <a:gd name="T88" fmla="*/ 1110 w 1569"/>
                <a:gd name="T89" fmla="*/ 140 h 1351"/>
                <a:gd name="T90" fmla="*/ 1137 w 1569"/>
                <a:gd name="T91" fmla="*/ 180 h 1351"/>
                <a:gd name="T92" fmla="*/ 1212 w 1569"/>
                <a:gd name="T93" fmla="*/ 186 h 1351"/>
                <a:gd name="T94" fmla="*/ 1316 w 1569"/>
                <a:gd name="T95" fmla="*/ 215 h 1351"/>
                <a:gd name="T96" fmla="*/ 1407 w 1569"/>
                <a:gd name="T97" fmla="*/ 269 h 1351"/>
                <a:gd name="T98" fmla="*/ 1481 w 1569"/>
                <a:gd name="T99" fmla="*/ 346 h 1351"/>
                <a:gd name="T100" fmla="*/ 1532 w 1569"/>
                <a:gd name="T101" fmla="*/ 441 h 1351"/>
                <a:gd name="T102" fmla="*/ 1555 w 1569"/>
                <a:gd name="T103" fmla="*/ 514 h 1351"/>
                <a:gd name="T104" fmla="*/ 1567 w 1569"/>
                <a:gd name="T105" fmla="*/ 605 h 1351"/>
                <a:gd name="T106" fmla="*/ 1564 w 1569"/>
                <a:gd name="T107" fmla="*/ 742 h 1351"/>
                <a:gd name="T108" fmla="*/ 1539 w 1569"/>
                <a:gd name="T109" fmla="*/ 877 h 1351"/>
                <a:gd name="T110" fmla="*/ 1503 w 1569"/>
                <a:gd name="T111" fmla="*/ 978 h 1351"/>
                <a:gd name="T112" fmla="*/ 1455 w 1569"/>
                <a:gd name="T113" fmla="*/ 1078 h 1351"/>
                <a:gd name="T114" fmla="*/ 1434 w 1569"/>
                <a:gd name="T115" fmla="*/ 110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9" h="1351">
                  <a:moveTo>
                    <a:pt x="1408" y="1132"/>
                  </a:moveTo>
                  <a:lnTo>
                    <a:pt x="1408" y="1132"/>
                  </a:lnTo>
                  <a:lnTo>
                    <a:pt x="1394" y="1149"/>
                  </a:lnTo>
                  <a:lnTo>
                    <a:pt x="1381" y="1166"/>
                  </a:lnTo>
                  <a:lnTo>
                    <a:pt x="1377" y="1176"/>
                  </a:lnTo>
                  <a:lnTo>
                    <a:pt x="1373" y="1184"/>
                  </a:lnTo>
                  <a:lnTo>
                    <a:pt x="1370" y="1193"/>
                  </a:lnTo>
                  <a:lnTo>
                    <a:pt x="1368" y="1203"/>
                  </a:lnTo>
                  <a:lnTo>
                    <a:pt x="1368" y="1203"/>
                  </a:lnTo>
                  <a:lnTo>
                    <a:pt x="1326" y="1153"/>
                  </a:lnTo>
                  <a:lnTo>
                    <a:pt x="1285" y="1105"/>
                  </a:lnTo>
                  <a:lnTo>
                    <a:pt x="1245" y="1058"/>
                  </a:lnTo>
                  <a:lnTo>
                    <a:pt x="1226" y="1034"/>
                  </a:lnTo>
                  <a:lnTo>
                    <a:pt x="1208" y="1010"/>
                  </a:lnTo>
                  <a:lnTo>
                    <a:pt x="1192" y="984"/>
                  </a:lnTo>
                  <a:lnTo>
                    <a:pt x="1177" y="958"/>
                  </a:lnTo>
                  <a:lnTo>
                    <a:pt x="1164" y="931"/>
                  </a:lnTo>
                  <a:lnTo>
                    <a:pt x="1152" y="903"/>
                  </a:lnTo>
                  <a:lnTo>
                    <a:pt x="1144" y="875"/>
                  </a:lnTo>
                  <a:lnTo>
                    <a:pt x="1137" y="843"/>
                  </a:lnTo>
                  <a:lnTo>
                    <a:pt x="1131" y="811"/>
                  </a:lnTo>
                  <a:lnTo>
                    <a:pt x="1130" y="775"/>
                  </a:lnTo>
                  <a:lnTo>
                    <a:pt x="1130" y="775"/>
                  </a:lnTo>
                  <a:lnTo>
                    <a:pt x="1080" y="754"/>
                  </a:lnTo>
                  <a:lnTo>
                    <a:pt x="1056" y="741"/>
                  </a:lnTo>
                  <a:lnTo>
                    <a:pt x="1033" y="727"/>
                  </a:lnTo>
                  <a:lnTo>
                    <a:pt x="1023" y="720"/>
                  </a:lnTo>
                  <a:lnTo>
                    <a:pt x="1013" y="711"/>
                  </a:lnTo>
                  <a:lnTo>
                    <a:pt x="1003" y="701"/>
                  </a:lnTo>
                  <a:lnTo>
                    <a:pt x="995" y="691"/>
                  </a:lnTo>
                  <a:lnTo>
                    <a:pt x="988" y="680"/>
                  </a:lnTo>
                  <a:lnTo>
                    <a:pt x="980" y="667"/>
                  </a:lnTo>
                  <a:lnTo>
                    <a:pt x="975" y="653"/>
                  </a:lnTo>
                  <a:lnTo>
                    <a:pt x="969" y="637"/>
                  </a:lnTo>
                  <a:lnTo>
                    <a:pt x="969" y="637"/>
                  </a:lnTo>
                  <a:lnTo>
                    <a:pt x="943" y="679"/>
                  </a:lnTo>
                  <a:lnTo>
                    <a:pt x="918" y="720"/>
                  </a:lnTo>
                  <a:lnTo>
                    <a:pt x="902" y="738"/>
                  </a:lnTo>
                  <a:lnTo>
                    <a:pt x="888" y="758"/>
                  </a:lnTo>
                  <a:lnTo>
                    <a:pt x="871" y="777"/>
                  </a:lnTo>
                  <a:lnTo>
                    <a:pt x="853" y="794"/>
                  </a:lnTo>
                  <a:lnTo>
                    <a:pt x="853" y="794"/>
                  </a:lnTo>
                  <a:lnTo>
                    <a:pt x="826" y="818"/>
                  </a:lnTo>
                  <a:lnTo>
                    <a:pt x="797" y="841"/>
                  </a:lnTo>
                  <a:lnTo>
                    <a:pt x="769" y="862"/>
                  </a:lnTo>
                  <a:lnTo>
                    <a:pt x="739" y="883"/>
                  </a:lnTo>
                  <a:lnTo>
                    <a:pt x="708" y="903"/>
                  </a:lnTo>
                  <a:lnTo>
                    <a:pt x="676" y="923"/>
                  </a:lnTo>
                  <a:lnTo>
                    <a:pt x="644" y="940"/>
                  </a:lnTo>
                  <a:lnTo>
                    <a:pt x="611" y="957"/>
                  </a:lnTo>
                  <a:lnTo>
                    <a:pt x="611" y="957"/>
                  </a:lnTo>
                  <a:lnTo>
                    <a:pt x="564" y="977"/>
                  </a:lnTo>
                  <a:lnTo>
                    <a:pt x="519" y="995"/>
                  </a:lnTo>
                  <a:lnTo>
                    <a:pt x="470" y="1012"/>
                  </a:lnTo>
                  <a:lnTo>
                    <a:pt x="423" y="1029"/>
                  </a:lnTo>
                  <a:lnTo>
                    <a:pt x="375" y="1044"/>
                  </a:lnTo>
                  <a:lnTo>
                    <a:pt x="325" y="1056"/>
                  </a:lnTo>
                  <a:lnTo>
                    <a:pt x="277" y="1068"/>
                  </a:lnTo>
                  <a:lnTo>
                    <a:pt x="227" y="1078"/>
                  </a:lnTo>
                  <a:lnTo>
                    <a:pt x="227" y="1078"/>
                  </a:lnTo>
                  <a:lnTo>
                    <a:pt x="219" y="1110"/>
                  </a:lnTo>
                  <a:lnTo>
                    <a:pt x="210" y="1143"/>
                  </a:lnTo>
                  <a:lnTo>
                    <a:pt x="203" y="1177"/>
                  </a:lnTo>
                  <a:lnTo>
                    <a:pt x="197" y="1213"/>
                  </a:lnTo>
                  <a:lnTo>
                    <a:pt x="192" y="1248"/>
                  </a:lnTo>
                  <a:lnTo>
                    <a:pt x="189" y="1282"/>
                  </a:lnTo>
                  <a:lnTo>
                    <a:pt x="188" y="1318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56" y="1301"/>
                  </a:lnTo>
                  <a:lnTo>
                    <a:pt x="128" y="1248"/>
                  </a:lnTo>
                  <a:lnTo>
                    <a:pt x="101" y="1196"/>
                  </a:lnTo>
                  <a:lnTo>
                    <a:pt x="78" y="1142"/>
                  </a:lnTo>
                  <a:lnTo>
                    <a:pt x="78" y="1142"/>
                  </a:lnTo>
                  <a:lnTo>
                    <a:pt x="62" y="1105"/>
                  </a:lnTo>
                  <a:lnTo>
                    <a:pt x="50" y="1068"/>
                  </a:lnTo>
                  <a:lnTo>
                    <a:pt x="38" y="1031"/>
                  </a:lnTo>
                  <a:lnTo>
                    <a:pt x="28" y="993"/>
                  </a:lnTo>
                  <a:lnTo>
                    <a:pt x="18" y="954"/>
                  </a:lnTo>
                  <a:lnTo>
                    <a:pt x="11" y="916"/>
                  </a:lnTo>
                  <a:lnTo>
                    <a:pt x="6" y="877"/>
                  </a:lnTo>
                  <a:lnTo>
                    <a:pt x="1" y="839"/>
                  </a:lnTo>
                  <a:lnTo>
                    <a:pt x="0" y="799"/>
                  </a:lnTo>
                  <a:lnTo>
                    <a:pt x="0" y="761"/>
                  </a:lnTo>
                  <a:lnTo>
                    <a:pt x="1" y="721"/>
                  </a:lnTo>
                  <a:lnTo>
                    <a:pt x="4" y="681"/>
                  </a:lnTo>
                  <a:lnTo>
                    <a:pt x="11" y="643"/>
                  </a:lnTo>
                  <a:lnTo>
                    <a:pt x="18" y="603"/>
                  </a:lnTo>
                  <a:lnTo>
                    <a:pt x="30" y="563"/>
                  </a:lnTo>
                  <a:lnTo>
                    <a:pt x="43" y="525"/>
                  </a:lnTo>
                  <a:lnTo>
                    <a:pt x="43" y="525"/>
                  </a:lnTo>
                  <a:lnTo>
                    <a:pt x="48" y="508"/>
                  </a:lnTo>
                  <a:lnTo>
                    <a:pt x="57" y="491"/>
                  </a:lnTo>
                  <a:lnTo>
                    <a:pt x="75" y="457"/>
                  </a:lnTo>
                  <a:lnTo>
                    <a:pt x="97" y="423"/>
                  </a:lnTo>
                  <a:lnTo>
                    <a:pt x="121" y="389"/>
                  </a:lnTo>
                  <a:lnTo>
                    <a:pt x="148" y="355"/>
                  </a:lnTo>
                  <a:lnTo>
                    <a:pt x="178" y="322"/>
                  </a:lnTo>
                  <a:lnTo>
                    <a:pt x="207" y="291"/>
                  </a:lnTo>
                  <a:lnTo>
                    <a:pt x="240" y="259"/>
                  </a:lnTo>
                  <a:lnTo>
                    <a:pt x="274" y="230"/>
                  </a:lnTo>
                  <a:lnTo>
                    <a:pt x="308" y="201"/>
                  </a:lnTo>
                  <a:lnTo>
                    <a:pt x="344" y="174"/>
                  </a:lnTo>
                  <a:lnTo>
                    <a:pt x="379" y="149"/>
                  </a:lnTo>
                  <a:lnTo>
                    <a:pt x="415" y="126"/>
                  </a:lnTo>
                  <a:lnTo>
                    <a:pt x="449" y="103"/>
                  </a:lnTo>
                  <a:lnTo>
                    <a:pt x="483" y="83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56" y="48"/>
                  </a:lnTo>
                  <a:lnTo>
                    <a:pt x="597" y="31"/>
                  </a:lnTo>
                  <a:lnTo>
                    <a:pt x="638" y="18"/>
                  </a:lnTo>
                  <a:lnTo>
                    <a:pt x="681" y="9"/>
                  </a:lnTo>
                  <a:lnTo>
                    <a:pt x="723" y="2"/>
                  </a:lnTo>
                  <a:lnTo>
                    <a:pt x="746" y="1"/>
                  </a:lnTo>
                  <a:lnTo>
                    <a:pt x="767" y="0"/>
                  </a:lnTo>
                  <a:lnTo>
                    <a:pt x="789" y="0"/>
                  </a:lnTo>
                  <a:lnTo>
                    <a:pt x="810" y="1"/>
                  </a:lnTo>
                  <a:lnTo>
                    <a:pt x="831" y="2"/>
                  </a:lnTo>
                  <a:lnTo>
                    <a:pt x="853" y="5"/>
                  </a:lnTo>
                  <a:lnTo>
                    <a:pt x="872" y="8"/>
                  </a:lnTo>
                  <a:lnTo>
                    <a:pt x="894" y="12"/>
                  </a:lnTo>
                  <a:lnTo>
                    <a:pt x="914" y="18"/>
                  </a:lnTo>
                  <a:lnTo>
                    <a:pt x="934" y="24"/>
                  </a:lnTo>
                  <a:lnTo>
                    <a:pt x="953" y="31"/>
                  </a:lnTo>
                  <a:lnTo>
                    <a:pt x="973" y="39"/>
                  </a:lnTo>
                  <a:lnTo>
                    <a:pt x="992" y="49"/>
                  </a:lnTo>
                  <a:lnTo>
                    <a:pt x="1010" y="59"/>
                  </a:lnTo>
                  <a:lnTo>
                    <a:pt x="1029" y="71"/>
                  </a:lnTo>
                  <a:lnTo>
                    <a:pt x="1046" y="82"/>
                  </a:lnTo>
                  <a:lnTo>
                    <a:pt x="1063" y="95"/>
                  </a:lnTo>
                  <a:lnTo>
                    <a:pt x="1078" y="109"/>
                  </a:lnTo>
                  <a:lnTo>
                    <a:pt x="1094" y="125"/>
                  </a:lnTo>
                  <a:lnTo>
                    <a:pt x="1110" y="140"/>
                  </a:lnTo>
                  <a:lnTo>
                    <a:pt x="1124" y="157"/>
                  </a:lnTo>
                  <a:lnTo>
                    <a:pt x="1137" y="176"/>
                  </a:lnTo>
                  <a:lnTo>
                    <a:pt x="1137" y="180"/>
                  </a:lnTo>
                  <a:lnTo>
                    <a:pt x="1137" y="180"/>
                  </a:lnTo>
                  <a:lnTo>
                    <a:pt x="1175" y="181"/>
                  </a:lnTo>
                  <a:lnTo>
                    <a:pt x="1212" y="186"/>
                  </a:lnTo>
                  <a:lnTo>
                    <a:pt x="1248" y="193"/>
                  </a:lnTo>
                  <a:lnTo>
                    <a:pt x="1283" y="203"/>
                  </a:lnTo>
                  <a:lnTo>
                    <a:pt x="1316" y="215"/>
                  </a:lnTo>
                  <a:lnTo>
                    <a:pt x="1348" y="231"/>
                  </a:lnTo>
                  <a:lnTo>
                    <a:pt x="1378" y="250"/>
                  </a:lnTo>
                  <a:lnTo>
                    <a:pt x="1407" y="269"/>
                  </a:lnTo>
                  <a:lnTo>
                    <a:pt x="1434" y="294"/>
                  </a:lnTo>
                  <a:lnTo>
                    <a:pt x="1458" y="319"/>
                  </a:lnTo>
                  <a:lnTo>
                    <a:pt x="1481" y="346"/>
                  </a:lnTo>
                  <a:lnTo>
                    <a:pt x="1501" y="376"/>
                  </a:lnTo>
                  <a:lnTo>
                    <a:pt x="1518" y="407"/>
                  </a:lnTo>
                  <a:lnTo>
                    <a:pt x="1532" y="441"/>
                  </a:lnTo>
                  <a:lnTo>
                    <a:pt x="1545" y="477"/>
                  </a:lnTo>
                  <a:lnTo>
                    <a:pt x="1555" y="514"/>
                  </a:lnTo>
                  <a:lnTo>
                    <a:pt x="1555" y="514"/>
                  </a:lnTo>
                  <a:lnTo>
                    <a:pt x="1559" y="537"/>
                  </a:lnTo>
                  <a:lnTo>
                    <a:pt x="1562" y="559"/>
                  </a:lnTo>
                  <a:lnTo>
                    <a:pt x="1567" y="605"/>
                  </a:lnTo>
                  <a:lnTo>
                    <a:pt x="1569" y="650"/>
                  </a:lnTo>
                  <a:lnTo>
                    <a:pt x="1567" y="697"/>
                  </a:lnTo>
                  <a:lnTo>
                    <a:pt x="1564" y="742"/>
                  </a:lnTo>
                  <a:lnTo>
                    <a:pt x="1557" y="788"/>
                  </a:lnTo>
                  <a:lnTo>
                    <a:pt x="1549" y="832"/>
                  </a:lnTo>
                  <a:lnTo>
                    <a:pt x="1539" y="877"/>
                  </a:lnTo>
                  <a:lnTo>
                    <a:pt x="1539" y="877"/>
                  </a:lnTo>
                  <a:lnTo>
                    <a:pt x="1522" y="927"/>
                  </a:lnTo>
                  <a:lnTo>
                    <a:pt x="1503" y="978"/>
                  </a:lnTo>
                  <a:lnTo>
                    <a:pt x="1481" y="1029"/>
                  </a:lnTo>
                  <a:lnTo>
                    <a:pt x="1468" y="1055"/>
                  </a:lnTo>
                  <a:lnTo>
                    <a:pt x="1455" y="1078"/>
                  </a:lnTo>
                  <a:lnTo>
                    <a:pt x="1455" y="1078"/>
                  </a:lnTo>
                  <a:lnTo>
                    <a:pt x="1445" y="1091"/>
                  </a:lnTo>
                  <a:lnTo>
                    <a:pt x="1434" y="1105"/>
                  </a:lnTo>
                  <a:lnTo>
                    <a:pt x="1408" y="1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6" name="Freeform 153">
              <a:extLst>
                <a:ext uri="{FF2B5EF4-FFF2-40B4-BE49-F238E27FC236}">
                  <a16:creationId xmlns:a16="http://schemas.microsoft.com/office/drawing/2014/main" id="{067BCEE0-082F-1EC5-BBFD-479FC6440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8850" y="5851525"/>
              <a:ext cx="450850" cy="865188"/>
            </a:xfrm>
            <a:custGeom>
              <a:avLst/>
              <a:gdLst>
                <a:gd name="T0" fmla="*/ 848 w 850"/>
                <a:gd name="T1" fmla="*/ 1149 h 1634"/>
                <a:gd name="T2" fmla="*/ 847 w 850"/>
                <a:gd name="T3" fmla="*/ 1276 h 1634"/>
                <a:gd name="T4" fmla="*/ 828 w 850"/>
                <a:gd name="T5" fmla="*/ 1401 h 1634"/>
                <a:gd name="T6" fmla="*/ 810 w 850"/>
                <a:gd name="T7" fmla="*/ 1459 h 1634"/>
                <a:gd name="T8" fmla="*/ 783 w 850"/>
                <a:gd name="T9" fmla="*/ 1511 h 1634"/>
                <a:gd name="T10" fmla="*/ 749 w 850"/>
                <a:gd name="T11" fmla="*/ 1557 h 1634"/>
                <a:gd name="T12" fmla="*/ 703 w 850"/>
                <a:gd name="T13" fmla="*/ 1594 h 1634"/>
                <a:gd name="T14" fmla="*/ 649 w 850"/>
                <a:gd name="T15" fmla="*/ 1619 h 1634"/>
                <a:gd name="T16" fmla="*/ 581 w 850"/>
                <a:gd name="T17" fmla="*/ 1632 h 1634"/>
                <a:gd name="T18" fmla="*/ 538 w 850"/>
                <a:gd name="T19" fmla="*/ 1634 h 1634"/>
                <a:gd name="T20" fmla="*/ 477 w 850"/>
                <a:gd name="T21" fmla="*/ 1629 h 1634"/>
                <a:gd name="T22" fmla="*/ 419 w 850"/>
                <a:gd name="T23" fmla="*/ 1615 h 1634"/>
                <a:gd name="T24" fmla="*/ 365 w 850"/>
                <a:gd name="T25" fmla="*/ 1594 h 1634"/>
                <a:gd name="T26" fmla="*/ 315 w 850"/>
                <a:gd name="T27" fmla="*/ 1565 h 1634"/>
                <a:gd name="T28" fmla="*/ 256 w 850"/>
                <a:gd name="T29" fmla="*/ 1517 h 1634"/>
                <a:gd name="T30" fmla="*/ 182 w 850"/>
                <a:gd name="T31" fmla="*/ 1426 h 1634"/>
                <a:gd name="T32" fmla="*/ 126 w 850"/>
                <a:gd name="T33" fmla="*/ 1318 h 1634"/>
                <a:gd name="T34" fmla="*/ 112 w 850"/>
                <a:gd name="T35" fmla="*/ 1216 h 1634"/>
                <a:gd name="T36" fmla="*/ 106 w 850"/>
                <a:gd name="T37" fmla="*/ 1160 h 1634"/>
                <a:gd name="T38" fmla="*/ 87 w 850"/>
                <a:gd name="T39" fmla="*/ 1079 h 1634"/>
                <a:gd name="T40" fmla="*/ 55 w 850"/>
                <a:gd name="T41" fmla="*/ 1003 h 1634"/>
                <a:gd name="T42" fmla="*/ 62 w 850"/>
                <a:gd name="T43" fmla="*/ 987 h 1634"/>
                <a:gd name="T44" fmla="*/ 79 w 850"/>
                <a:gd name="T45" fmla="*/ 930 h 1634"/>
                <a:gd name="T46" fmla="*/ 84 w 850"/>
                <a:gd name="T47" fmla="*/ 852 h 1634"/>
                <a:gd name="T48" fmla="*/ 81 w 850"/>
                <a:gd name="T49" fmla="*/ 795 h 1634"/>
                <a:gd name="T50" fmla="*/ 40 w 850"/>
                <a:gd name="T51" fmla="*/ 524 h 1634"/>
                <a:gd name="T52" fmla="*/ 3 w 850"/>
                <a:gd name="T53" fmla="*/ 275 h 1634"/>
                <a:gd name="T54" fmla="*/ 0 w 850"/>
                <a:gd name="T55" fmla="*/ 214 h 1634"/>
                <a:gd name="T56" fmla="*/ 20 w 850"/>
                <a:gd name="T57" fmla="*/ 6 h 1634"/>
                <a:gd name="T58" fmla="*/ 60 w 850"/>
                <a:gd name="T59" fmla="*/ 0 h 1634"/>
                <a:gd name="T60" fmla="*/ 82 w 850"/>
                <a:gd name="T61" fmla="*/ 3 h 1634"/>
                <a:gd name="T62" fmla="*/ 106 w 850"/>
                <a:gd name="T63" fmla="*/ 34 h 1634"/>
                <a:gd name="T64" fmla="*/ 179 w 850"/>
                <a:gd name="T65" fmla="*/ 111 h 1634"/>
                <a:gd name="T66" fmla="*/ 234 w 850"/>
                <a:gd name="T67" fmla="*/ 155 h 1634"/>
                <a:gd name="T68" fmla="*/ 295 w 850"/>
                <a:gd name="T69" fmla="*/ 179 h 1634"/>
                <a:gd name="T70" fmla="*/ 315 w 850"/>
                <a:gd name="T71" fmla="*/ 180 h 1634"/>
                <a:gd name="T72" fmla="*/ 430 w 850"/>
                <a:gd name="T73" fmla="*/ 169 h 1634"/>
                <a:gd name="T74" fmla="*/ 546 w 850"/>
                <a:gd name="T75" fmla="*/ 138 h 1634"/>
                <a:gd name="T76" fmla="*/ 615 w 850"/>
                <a:gd name="T77" fmla="*/ 108 h 1634"/>
                <a:gd name="T78" fmla="*/ 658 w 850"/>
                <a:gd name="T79" fmla="*/ 82 h 1634"/>
                <a:gd name="T80" fmla="*/ 723 w 850"/>
                <a:gd name="T81" fmla="*/ 474 h 1634"/>
                <a:gd name="T82" fmla="*/ 757 w 850"/>
                <a:gd name="T83" fmla="*/ 665 h 1634"/>
                <a:gd name="T84" fmla="*/ 789 w 850"/>
                <a:gd name="T85" fmla="*/ 811 h 1634"/>
                <a:gd name="T86" fmla="*/ 800 w 850"/>
                <a:gd name="T87" fmla="*/ 875 h 1634"/>
                <a:gd name="T88" fmla="*/ 833 w 850"/>
                <a:gd name="T89" fmla="*/ 1010 h 1634"/>
                <a:gd name="T90" fmla="*/ 847 w 850"/>
                <a:gd name="T91" fmla="*/ 1109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0" h="1634">
                  <a:moveTo>
                    <a:pt x="847" y="1109"/>
                  </a:moveTo>
                  <a:lnTo>
                    <a:pt x="847" y="1109"/>
                  </a:lnTo>
                  <a:lnTo>
                    <a:pt x="848" y="1149"/>
                  </a:lnTo>
                  <a:lnTo>
                    <a:pt x="850" y="1190"/>
                  </a:lnTo>
                  <a:lnTo>
                    <a:pt x="848" y="1233"/>
                  </a:lnTo>
                  <a:lnTo>
                    <a:pt x="847" y="1276"/>
                  </a:lnTo>
                  <a:lnTo>
                    <a:pt x="843" y="1318"/>
                  </a:lnTo>
                  <a:lnTo>
                    <a:pt x="837" y="1361"/>
                  </a:lnTo>
                  <a:lnTo>
                    <a:pt x="828" y="1401"/>
                  </a:lnTo>
                  <a:lnTo>
                    <a:pt x="823" y="1420"/>
                  </a:lnTo>
                  <a:lnTo>
                    <a:pt x="817" y="1440"/>
                  </a:lnTo>
                  <a:lnTo>
                    <a:pt x="810" y="1459"/>
                  </a:lnTo>
                  <a:lnTo>
                    <a:pt x="801" y="1477"/>
                  </a:lnTo>
                  <a:lnTo>
                    <a:pt x="793" y="1494"/>
                  </a:lnTo>
                  <a:lnTo>
                    <a:pt x="783" y="1511"/>
                  </a:lnTo>
                  <a:lnTo>
                    <a:pt x="773" y="1527"/>
                  </a:lnTo>
                  <a:lnTo>
                    <a:pt x="762" y="1543"/>
                  </a:lnTo>
                  <a:lnTo>
                    <a:pt x="749" y="1557"/>
                  </a:lnTo>
                  <a:lnTo>
                    <a:pt x="735" y="1570"/>
                  </a:lnTo>
                  <a:lnTo>
                    <a:pt x="720" y="1582"/>
                  </a:lnTo>
                  <a:lnTo>
                    <a:pt x="703" y="1594"/>
                  </a:lnTo>
                  <a:lnTo>
                    <a:pt x="686" y="1604"/>
                  </a:lnTo>
                  <a:lnTo>
                    <a:pt x="668" y="1612"/>
                  </a:lnTo>
                  <a:lnTo>
                    <a:pt x="649" y="1619"/>
                  </a:lnTo>
                  <a:lnTo>
                    <a:pt x="628" y="1625"/>
                  </a:lnTo>
                  <a:lnTo>
                    <a:pt x="605" y="1629"/>
                  </a:lnTo>
                  <a:lnTo>
                    <a:pt x="581" y="1632"/>
                  </a:lnTo>
                  <a:lnTo>
                    <a:pt x="581" y="1632"/>
                  </a:lnTo>
                  <a:lnTo>
                    <a:pt x="560" y="1634"/>
                  </a:lnTo>
                  <a:lnTo>
                    <a:pt x="538" y="1634"/>
                  </a:lnTo>
                  <a:lnTo>
                    <a:pt x="517" y="1634"/>
                  </a:lnTo>
                  <a:lnTo>
                    <a:pt x="497" y="1632"/>
                  </a:lnTo>
                  <a:lnTo>
                    <a:pt x="477" y="1629"/>
                  </a:lnTo>
                  <a:lnTo>
                    <a:pt x="457" y="1625"/>
                  </a:lnTo>
                  <a:lnTo>
                    <a:pt x="438" y="1621"/>
                  </a:lnTo>
                  <a:lnTo>
                    <a:pt x="419" y="1615"/>
                  </a:lnTo>
                  <a:lnTo>
                    <a:pt x="401" y="1609"/>
                  </a:lnTo>
                  <a:lnTo>
                    <a:pt x="384" y="1602"/>
                  </a:lnTo>
                  <a:lnTo>
                    <a:pt x="365" y="1594"/>
                  </a:lnTo>
                  <a:lnTo>
                    <a:pt x="348" y="1585"/>
                  </a:lnTo>
                  <a:lnTo>
                    <a:pt x="332" y="1575"/>
                  </a:lnTo>
                  <a:lnTo>
                    <a:pt x="315" y="1565"/>
                  </a:lnTo>
                  <a:lnTo>
                    <a:pt x="300" y="1554"/>
                  </a:lnTo>
                  <a:lnTo>
                    <a:pt x="284" y="1543"/>
                  </a:lnTo>
                  <a:lnTo>
                    <a:pt x="256" y="1517"/>
                  </a:lnTo>
                  <a:lnTo>
                    <a:pt x="229" y="1489"/>
                  </a:lnTo>
                  <a:lnTo>
                    <a:pt x="204" y="1459"/>
                  </a:lnTo>
                  <a:lnTo>
                    <a:pt x="182" y="1426"/>
                  </a:lnTo>
                  <a:lnTo>
                    <a:pt x="160" y="1392"/>
                  </a:lnTo>
                  <a:lnTo>
                    <a:pt x="142" y="1355"/>
                  </a:lnTo>
                  <a:lnTo>
                    <a:pt x="126" y="1318"/>
                  </a:lnTo>
                  <a:lnTo>
                    <a:pt x="112" y="1280"/>
                  </a:lnTo>
                  <a:lnTo>
                    <a:pt x="112" y="1280"/>
                  </a:lnTo>
                  <a:lnTo>
                    <a:pt x="112" y="1216"/>
                  </a:lnTo>
                  <a:lnTo>
                    <a:pt x="112" y="1216"/>
                  </a:lnTo>
                  <a:lnTo>
                    <a:pt x="109" y="1189"/>
                  </a:lnTo>
                  <a:lnTo>
                    <a:pt x="106" y="1160"/>
                  </a:lnTo>
                  <a:lnTo>
                    <a:pt x="101" y="1133"/>
                  </a:lnTo>
                  <a:lnTo>
                    <a:pt x="95" y="1106"/>
                  </a:lnTo>
                  <a:lnTo>
                    <a:pt x="87" y="1079"/>
                  </a:lnTo>
                  <a:lnTo>
                    <a:pt x="78" y="1054"/>
                  </a:lnTo>
                  <a:lnTo>
                    <a:pt x="67" y="1028"/>
                  </a:lnTo>
                  <a:lnTo>
                    <a:pt x="55" y="1003"/>
                  </a:lnTo>
                  <a:lnTo>
                    <a:pt x="52" y="1001"/>
                  </a:lnTo>
                  <a:lnTo>
                    <a:pt x="52" y="1001"/>
                  </a:lnTo>
                  <a:lnTo>
                    <a:pt x="62" y="987"/>
                  </a:lnTo>
                  <a:lnTo>
                    <a:pt x="70" y="970"/>
                  </a:lnTo>
                  <a:lnTo>
                    <a:pt x="75" y="952"/>
                  </a:lnTo>
                  <a:lnTo>
                    <a:pt x="79" y="930"/>
                  </a:lnTo>
                  <a:lnTo>
                    <a:pt x="82" y="908"/>
                  </a:lnTo>
                  <a:lnTo>
                    <a:pt x="84" y="881"/>
                  </a:lnTo>
                  <a:lnTo>
                    <a:pt x="84" y="852"/>
                  </a:lnTo>
                  <a:lnTo>
                    <a:pt x="82" y="820"/>
                  </a:lnTo>
                  <a:lnTo>
                    <a:pt x="82" y="820"/>
                  </a:lnTo>
                  <a:lnTo>
                    <a:pt x="81" y="795"/>
                  </a:lnTo>
                  <a:lnTo>
                    <a:pt x="77" y="766"/>
                  </a:lnTo>
                  <a:lnTo>
                    <a:pt x="67" y="695"/>
                  </a:lnTo>
                  <a:lnTo>
                    <a:pt x="40" y="524"/>
                  </a:lnTo>
                  <a:lnTo>
                    <a:pt x="24" y="435"/>
                  </a:lnTo>
                  <a:lnTo>
                    <a:pt x="13" y="349"/>
                  </a:lnTo>
                  <a:lnTo>
                    <a:pt x="3" y="275"/>
                  </a:lnTo>
                  <a:lnTo>
                    <a:pt x="1" y="243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0" y="6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68" y="1"/>
                  </a:lnTo>
                  <a:lnTo>
                    <a:pt x="78" y="3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91" y="13"/>
                  </a:lnTo>
                  <a:lnTo>
                    <a:pt x="106" y="34"/>
                  </a:lnTo>
                  <a:lnTo>
                    <a:pt x="131" y="64"/>
                  </a:lnTo>
                  <a:lnTo>
                    <a:pt x="162" y="95"/>
                  </a:lnTo>
                  <a:lnTo>
                    <a:pt x="179" y="111"/>
                  </a:lnTo>
                  <a:lnTo>
                    <a:pt x="196" y="126"/>
                  </a:lnTo>
                  <a:lnTo>
                    <a:pt x="216" y="142"/>
                  </a:lnTo>
                  <a:lnTo>
                    <a:pt x="234" y="155"/>
                  </a:lnTo>
                  <a:lnTo>
                    <a:pt x="254" y="165"/>
                  </a:lnTo>
                  <a:lnTo>
                    <a:pt x="276" y="173"/>
                  </a:lnTo>
                  <a:lnTo>
                    <a:pt x="295" y="179"/>
                  </a:lnTo>
                  <a:lnTo>
                    <a:pt x="305" y="180"/>
                  </a:lnTo>
                  <a:lnTo>
                    <a:pt x="315" y="180"/>
                  </a:lnTo>
                  <a:lnTo>
                    <a:pt x="315" y="180"/>
                  </a:lnTo>
                  <a:lnTo>
                    <a:pt x="348" y="179"/>
                  </a:lnTo>
                  <a:lnTo>
                    <a:pt x="386" y="176"/>
                  </a:lnTo>
                  <a:lnTo>
                    <a:pt x="430" y="169"/>
                  </a:lnTo>
                  <a:lnTo>
                    <a:pt x="476" y="159"/>
                  </a:lnTo>
                  <a:lnTo>
                    <a:pt x="523" y="145"/>
                  </a:lnTo>
                  <a:lnTo>
                    <a:pt x="546" y="138"/>
                  </a:lnTo>
                  <a:lnTo>
                    <a:pt x="570" y="128"/>
                  </a:lnTo>
                  <a:lnTo>
                    <a:pt x="592" y="118"/>
                  </a:lnTo>
                  <a:lnTo>
                    <a:pt x="615" y="108"/>
                  </a:lnTo>
                  <a:lnTo>
                    <a:pt x="636" y="95"/>
                  </a:lnTo>
                  <a:lnTo>
                    <a:pt x="658" y="82"/>
                  </a:lnTo>
                  <a:lnTo>
                    <a:pt x="658" y="82"/>
                  </a:lnTo>
                  <a:lnTo>
                    <a:pt x="679" y="214"/>
                  </a:lnTo>
                  <a:lnTo>
                    <a:pt x="700" y="344"/>
                  </a:lnTo>
                  <a:lnTo>
                    <a:pt x="723" y="474"/>
                  </a:lnTo>
                  <a:lnTo>
                    <a:pt x="744" y="605"/>
                  </a:lnTo>
                  <a:lnTo>
                    <a:pt x="744" y="605"/>
                  </a:lnTo>
                  <a:lnTo>
                    <a:pt x="757" y="665"/>
                  </a:lnTo>
                  <a:lnTo>
                    <a:pt x="770" y="723"/>
                  </a:lnTo>
                  <a:lnTo>
                    <a:pt x="783" y="781"/>
                  </a:lnTo>
                  <a:lnTo>
                    <a:pt x="789" y="811"/>
                  </a:lnTo>
                  <a:lnTo>
                    <a:pt x="794" y="841"/>
                  </a:lnTo>
                  <a:lnTo>
                    <a:pt x="794" y="841"/>
                  </a:lnTo>
                  <a:lnTo>
                    <a:pt x="800" y="875"/>
                  </a:lnTo>
                  <a:lnTo>
                    <a:pt x="808" y="909"/>
                  </a:lnTo>
                  <a:lnTo>
                    <a:pt x="824" y="976"/>
                  </a:lnTo>
                  <a:lnTo>
                    <a:pt x="833" y="1010"/>
                  </a:lnTo>
                  <a:lnTo>
                    <a:pt x="838" y="1043"/>
                  </a:lnTo>
                  <a:lnTo>
                    <a:pt x="844" y="1075"/>
                  </a:lnTo>
                  <a:lnTo>
                    <a:pt x="847" y="1109"/>
                  </a:lnTo>
                  <a:lnTo>
                    <a:pt x="847" y="1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7" name="Freeform 154">
              <a:extLst>
                <a:ext uri="{FF2B5EF4-FFF2-40B4-BE49-F238E27FC236}">
                  <a16:creationId xmlns:a16="http://schemas.microsoft.com/office/drawing/2014/main" id="{A0E32AFB-4133-4DEA-0A28-5F55B7EA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341313"/>
              <a:ext cx="779463" cy="788988"/>
            </a:xfrm>
            <a:custGeom>
              <a:avLst/>
              <a:gdLst>
                <a:gd name="T0" fmla="*/ 1286 w 1473"/>
                <a:gd name="T1" fmla="*/ 914 h 1489"/>
                <a:gd name="T2" fmla="*/ 1212 w 1473"/>
                <a:gd name="T3" fmla="*/ 1097 h 1489"/>
                <a:gd name="T4" fmla="*/ 1155 w 1473"/>
                <a:gd name="T5" fmla="*/ 1201 h 1489"/>
                <a:gd name="T6" fmla="*/ 1068 w 1473"/>
                <a:gd name="T7" fmla="*/ 1306 h 1489"/>
                <a:gd name="T8" fmla="*/ 953 w 1473"/>
                <a:gd name="T9" fmla="*/ 1412 h 1489"/>
                <a:gd name="T10" fmla="*/ 864 w 1473"/>
                <a:gd name="T11" fmla="*/ 1464 h 1489"/>
                <a:gd name="T12" fmla="*/ 774 w 1473"/>
                <a:gd name="T13" fmla="*/ 1485 h 1489"/>
                <a:gd name="T14" fmla="*/ 710 w 1473"/>
                <a:gd name="T15" fmla="*/ 1489 h 1489"/>
                <a:gd name="T16" fmla="*/ 609 w 1473"/>
                <a:gd name="T17" fmla="*/ 1465 h 1489"/>
                <a:gd name="T18" fmla="*/ 513 w 1473"/>
                <a:gd name="T19" fmla="*/ 1410 h 1489"/>
                <a:gd name="T20" fmla="*/ 426 w 1473"/>
                <a:gd name="T21" fmla="*/ 1333 h 1489"/>
                <a:gd name="T22" fmla="*/ 353 w 1473"/>
                <a:gd name="T23" fmla="*/ 1246 h 1489"/>
                <a:gd name="T24" fmla="*/ 321 w 1473"/>
                <a:gd name="T25" fmla="*/ 1199 h 1489"/>
                <a:gd name="T26" fmla="*/ 268 w 1473"/>
                <a:gd name="T27" fmla="*/ 1100 h 1489"/>
                <a:gd name="T28" fmla="*/ 204 w 1473"/>
                <a:gd name="T29" fmla="*/ 935 h 1489"/>
                <a:gd name="T30" fmla="*/ 187 w 1473"/>
                <a:gd name="T31" fmla="*/ 890 h 1489"/>
                <a:gd name="T32" fmla="*/ 174 w 1473"/>
                <a:gd name="T33" fmla="*/ 911 h 1489"/>
                <a:gd name="T34" fmla="*/ 150 w 1473"/>
                <a:gd name="T35" fmla="*/ 905 h 1489"/>
                <a:gd name="T36" fmla="*/ 95 w 1473"/>
                <a:gd name="T37" fmla="*/ 834 h 1489"/>
                <a:gd name="T38" fmla="*/ 49 w 1473"/>
                <a:gd name="T39" fmla="*/ 748 h 1489"/>
                <a:gd name="T40" fmla="*/ 4 w 1473"/>
                <a:gd name="T41" fmla="*/ 640 h 1489"/>
                <a:gd name="T42" fmla="*/ 0 w 1473"/>
                <a:gd name="T43" fmla="*/ 573 h 1489"/>
                <a:gd name="T44" fmla="*/ 14 w 1473"/>
                <a:gd name="T45" fmla="*/ 517 h 1489"/>
                <a:gd name="T46" fmla="*/ 35 w 1473"/>
                <a:gd name="T47" fmla="*/ 505 h 1489"/>
                <a:gd name="T48" fmla="*/ 68 w 1473"/>
                <a:gd name="T49" fmla="*/ 559 h 1489"/>
                <a:gd name="T50" fmla="*/ 153 w 1473"/>
                <a:gd name="T51" fmla="*/ 714 h 1489"/>
                <a:gd name="T52" fmla="*/ 159 w 1473"/>
                <a:gd name="T53" fmla="*/ 611 h 1489"/>
                <a:gd name="T54" fmla="*/ 186 w 1473"/>
                <a:gd name="T55" fmla="*/ 473 h 1489"/>
                <a:gd name="T56" fmla="*/ 292 w 1473"/>
                <a:gd name="T57" fmla="*/ 419 h 1489"/>
                <a:gd name="T58" fmla="*/ 486 w 1473"/>
                <a:gd name="T59" fmla="*/ 358 h 1489"/>
                <a:gd name="T60" fmla="*/ 611 w 1473"/>
                <a:gd name="T61" fmla="*/ 303 h 1489"/>
                <a:gd name="T62" fmla="*/ 736 w 1473"/>
                <a:gd name="T63" fmla="*/ 225 h 1489"/>
                <a:gd name="T64" fmla="*/ 820 w 1473"/>
                <a:gd name="T65" fmla="*/ 157 h 1489"/>
                <a:gd name="T66" fmla="*/ 885 w 1473"/>
                <a:gd name="T67" fmla="*/ 83 h 1489"/>
                <a:gd name="T68" fmla="*/ 942 w 1473"/>
                <a:gd name="T69" fmla="*/ 16 h 1489"/>
                <a:gd name="T70" fmla="*/ 970 w 1473"/>
                <a:gd name="T71" fmla="*/ 64 h 1489"/>
                <a:gd name="T72" fmla="*/ 1023 w 1473"/>
                <a:gd name="T73" fmla="*/ 104 h 1489"/>
                <a:gd name="T74" fmla="*/ 1098 w 1473"/>
                <a:gd name="T75" fmla="*/ 174 h 1489"/>
                <a:gd name="T76" fmla="*/ 1131 w 1473"/>
                <a:gd name="T77" fmla="*/ 294 h 1489"/>
                <a:gd name="T78" fmla="*/ 1193 w 1473"/>
                <a:gd name="T79" fmla="*/ 397 h 1489"/>
                <a:gd name="T80" fmla="*/ 1335 w 1473"/>
                <a:gd name="T81" fmla="*/ 566 h 1489"/>
                <a:gd name="T82" fmla="*/ 1344 w 1473"/>
                <a:gd name="T83" fmla="*/ 539 h 1489"/>
                <a:gd name="T84" fmla="*/ 1375 w 1473"/>
                <a:gd name="T85" fmla="*/ 495 h 1489"/>
                <a:gd name="T86" fmla="*/ 1406 w 1473"/>
                <a:gd name="T87" fmla="*/ 492 h 1489"/>
                <a:gd name="T88" fmla="*/ 1441 w 1473"/>
                <a:gd name="T89" fmla="*/ 512 h 1489"/>
                <a:gd name="T90" fmla="*/ 1466 w 1473"/>
                <a:gd name="T91" fmla="*/ 567 h 1489"/>
                <a:gd name="T92" fmla="*/ 1473 w 1473"/>
                <a:gd name="T93" fmla="*/ 633 h 1489"/>
                <a:gd name="T94" fmla="*/ 1468 w 1473"/>
                <a:gd name="T95" fmla="*/ 674 h 1489"/>
                <a:gd name="T96" fmla="*/ 1428 w 1473"/>
                <a:gd name="T97" fmla="*/ 780 h 1489"/>
                <a:gd name="T98" fmla="*/ 1388 w 1473"/>
                <a:gd name="T99" fmla="*/ 837 h 1489"/>
                <a:gd name="T100" fmla="*/ 1347 w 1473"/>
                <a:gd name="T101" fmla="*/ 873 h 1489"/>
                <a:gd name="T102" fmla="*/ 1327 w 1473"/>
                <a:gd name="T103" fmla="*/ 874 h 1489"/>
                <a:gd name="T104" fmla="*/ 1310 w 1473"/>
                <a:gd name="T105" fmla="*/ 853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3" h="1489">
                  <a:moveTo>
                    <a:pt x="1307" y="843"/>
                  </a:moveTo>
                  <a:lnTo>
                    <a:pt x="1307" y="843"/>
                  </a:lnTo>
                  <a:lnTo>
                    <a:pt x="1297" y="878"/>
                  </a:lnTo>
                  <a:lnTo>
                    <a:pt x="1286" y="914"/>
                  </a:lnTo>
                  <a:lnTo>
                    <a:pt x="1286" y="914"/>
                  </a:lnTo>
                  <a:lnTo>
                    <a:pt x="1257" y="988"/>
                  </a:lnTo>
                  <a:lnTo>
                    <a:pt x="1227" y="1062"/>
                  </a:lnTo>
                  <a:lnTo>
                    <a:pt x="1212" y="1097"/>
                  </a:lnTo>
                  <a:lnTo>
                    <a:pt x="1195" y="1133"/>
                  </a:lnTo>
                  <a:lnTo>
                    <a:pt x="1175" y="1168"/>
                  </a:lnTo>
                  <a:lnTo>
                    <a:pt x="1155" y="1201"/>
                  </a:lnTo>
                  <a:lnTo>
                    <a:pt x="1155" y="1201"/>
                  </a:lnTo>
                  <a:lnTo>
                    <a:pt x="1139" y="1222"/>
                  </a:lnTo>
                  <a:lnTo>
                    <a:pt x="1124" y="1243"/>
                  </a:lnTo>
                  <a:lnTo>
                    <a:pt x="1124" y="1243"/>
                  </a:lnTo>
                  <a:lnTo>
                    <a:pt x="1068" y="1306"/>
                  </a:lnTo>
                  <a:lnTo>
                    <a:pt x="1041" y="1336"/>
                  </a:lnTo>
                  <a:lnTo>
                    <a:pt x="1014" y="1363"/>
                  </a:lnTo>
                  <a:lnTo>
                    <a:pt x="984" y="1388"/>
                  </a:lnTo>
                  <a:lnTo>
                    <a:pt x="953" y="1412"/>
                  </a:lnTo>
                  <a:lnTo>
                    <a:pt x="919" y="1435"/>
                  </a:lnTo>
                  <a:lnTo>
                    <a:pt x="881" y="1456"/>
                  </a:lnTo>
                  <a:lnTo>
                    <a:pt x="881" y="1456"/>
                  </a:lnTo>
                  <a:lnTo>
                    <a:pt x="864" y="1464"/>
                  </a:lnTo>
                  <a:lnTo>
                    <a:pt x="842" y="1471"/>
                  </a:lnTo>
                  <a:lnTo>
                    <a:pt x="821" y="1476"/>
                  </a:lnTo>
                  <a:lnTo>
                    <a:pt x="797" y="1481"/>
                  </a:lnTo>
                  <a:lnTo>
                    <a:pt x="774" y="1485"/>
                  </a:lnTo>
                  <a:lnTo>
                    <a:pt x="750" y="1488"/>
                  </a:lnTo>
                  <a:lnTo>
                    <a:pt x="729" y="1488"/>
                  </a:lnTo>
                  <a:lnTo>
                    <a:pt x="710" y="1489"/>
                  </a:lnTo>
                  <a:lnTo>
                    <a:pt x="710" y="1489"/>
                  </a:lnTo>
                  <a:lnTo>
                    <a:pt x="685" y="1486"/>
                  </a:lnTo>
                  <a:lnTo>
                    <a:pt x="659" y="1482"/>
                  </a:lnTo>
                  <a:lnTo>
                    <a:pt x="635" y="1475"/>
                  </a:lnTo>
                  <a:lnTo>
                    <a:pt x="609" y="1465"/>
                  </a:lnTo>
                  <a:lnTo>
                    <a:pt x="585" y="1454"/>
                  </a:lnTo>
                  <a:lnTo>
                    <a:pt x="561" y="1441"/>
                  </a:lnTo>
                  <a:lnTo>
                    <a:pt x="537" y="1427"/>
                  </a:lnTo>
                  <a:lnTo>
                    <a:pt x="513" y="1410"/>
                  </a:lnTo>
                  <a:lnTo>
                    <a:pt x="490" y="1393"/>
                  </a:lnTo>
                  <a:lnTo>
                    <a:pt x="469" y="1374"/>
                  </a:lnTo>
                  <a:lnTo>
                    <a:pt x="447" y="1354"/>
                  </a:lnTo>
                  <a:lnTo>
                    <a:pt x="426" y="1333"/>
                  </a:lnTo>
                  <a:lnTo>
                    <a:pt x="406" y="1312"/>
                  </a:lnTo>
                  <a:lnTo>
                    <a:pt x="388" y="1290"/>
                  </a:lnTo>
                  <a:lnTo>
                    <a:pt x="369" y="1269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36" y="1222"/>
                  </a:lnTo>
                  <a:lnTo>
                    <a:pt x="321" y="1199"/>
                  </a:lnTo>
                  <a:lnTo>
                    <a:pt x="307" y="1177"/>
                  </a:lnTo>
                  <a:lnTo>
                    <a:pt x="295" y="1154"/>
                  </a:lnTo>
                  <a:lnTo>
                    <a:pt x="295" y="1154"/>
                  </a:lnTo>
                  <a:lnTo>
                    <a:pt x="268" y="1100"/>
                  </a:lnTo>
                  <a:lnTo>
                    <a:pt x="245" y="1046"/>
                  </a:lnTo>
                  <a:lnTo>
                    <a:pt x="224" y="992"/>
                  </a:lnTo>
                  <a:lnTo>
                    <a:pt x="204" y="935"/>
                  </a:lnTo>
                  <a:lnTo>
                    <a:pt x="204" y="935"/>
                  </a:lnTo>
                  <a:lnTo>
                    <a:pt x="196" y="907"/>
                  </a:lnTo>
                  <a:lnTo>
                    <a:pt x="190" y="881"/>
                  </a:lnTo>
                  <a:lnTo>
                    <a:pt x="190" y="881"/>
                  </a:lnTo>
                  <a:lnTo>
                    <a:pt x="187" y="890"/>
                  </a:lnTo>
                  <a:lnTo>
                    <a:pt x="184" y="898"/>
                  </a:lnTo>
                  <a:lnTo>
                    <a:pt x="182" y="904"/>
                  </a:lnTo>
                  <a:lnTo>
                    <a:pt x="179" y="908"/>
                  </a:lnTo>
                  <a:lnTo>
                    <a:pt x="174" y="911"/>
                  </a:lnTo>
                  <a:lnTo>
                    <a:pt x="170" y="912"/>
                  </a:lnTo>
                  <a:lnTo>
                    <a:pt x="166" y="912"/>
                  </a:lnTo>
                  <a:lnTo>
                    <a:pt x="162" y="911"/>
                  </a:lnTo>
                  <a:lnTo>
                    <a:pt x="150" y="905"/>
                  </a:lnTo>
                  <a:lnTo>
                    <a:pt x="140" y="895"/>
                  </a:lnTo>
                  <a:lnTo>
                    <a:pt x="129" y="884"/>
                  </a:lnTo>
                  <a:lnTo>
                    <a:pt x="118" y="868"/>
                  </a:lnTo>
                  <a:lnTo>
                    <a:pt x="95" y="834"/>
                  </a:lnTo>
                  <a:lnTo>
                    <a:pt x="75" y="799"/>
                  </a:lnTo>
                  <a:lnTo>
                    <a:pt x="59" y="767"/>
                  </a:lnTo>
                  <a:lnTo>
                    <a:pt x="49" y="748"/>
                  </a:lnTo>
                  <a:lnTo>
                    <a:pt x="49" y="748"/>
                  </a:lnTo>
                  <a:lnTo>
                    <a:pt x="31" y="712"/>
                  </a:lnTo>
                  <a:lnTo>
                    <a:pt x="15" y="675"/>
                  </a:lnTo>
                  <a:lnTo>
                    <a:pt x="10" y="658"/>
                  </a:lnTo>
                  <a:lnTo>
                    <a:pt x="4" y="640"/>
                  </a:lnTo>
                  <a:lnTo>
                    <a:pt x="1" y="620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0" y="573"/>
                  </a:lnTo>
                  <a:lnTo>
                    <a:pt x="2" y="556"/>
                  </a:lnTo>
                  <a:lnTo>
                    <a:pt x="5" y="539"/>
                  </a:lnTo>
                  <a:lnTo>
                    <a:pt x="10" y="523"/>
                  </a:lnTo>
                  <a:lnTo>
                    <a:pt x="14" y="517"/>
                  </a:lnTo>
                  <a:lnTo>
                    <a:pt x="18" y="512"/>
                  </a:lnTo>
                  <a:lnTo>
                    <a:pt x="22" y="508"/>
                  </a:lnTo>
                  <a:lnTo>
                    <a:pt x="28" y="505"/>
                  </a:lnTo>
                  <a:lnTo>
                    <a:pt x="35" y="505"/>
                  </a:lnTo>
                  <a:lnTo>
                    <a:pt x="44" y="505"/>
                  </a:lnTo>
                  <a:lnTo>
                    <a:pt x="45" y="505"/>
                  </a:lnTo>
                  <a:lnTo>
                    <a:pt x="45" y="505"/>
                  </a:lnTo>
                  <a:lnTo>
                    <a:pt x="68" y="559"/>
                  </a:lnTo>
                  <a:lnTo>
                    <a:pt x="95" y="611"/>
                  </a:lnTo>
                  <a:lnTo>
                    <a:pt x="123" y="66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5" y="681"/>
                  </a:lnTo>
                  <a:lnTo>
                    <a:pt x="156" y="645"/>
                  </a:lnTo>
                  <a:lnTo>
                    <a:pt x="159" y="611"/>
                  </a:lnTo>
                  <a:lnTo>
                    <a:pt x="164" y="576"/>
                  </a:lnTo>
                  <a:lnTo>
                    <a:pt x="170" y="540"/>
                  </a:lnTo>
                  <a:lnTo>
                    <a:pt x="177" y="506"/>
                  </a:lnTo>
                  <a:lnTo>
                    <a:pt x="186" y="473"/>
                  </a:lnTo>
                  <a:lnTo>
                    <a:pt x="194" y="441"/>
                  </a:lnTo>
                  <a:lnTo>
                    <a:pt x="194" y="441"/>
                  </a:lnTo>
                  <a:lnTo>
                    <a:pt x="244" y="431"/>
                  </a:lnTo>
                  <a:lnTo>
                    <a:pt x="292" y="419"/>
                  </a:lnTo>
                  <a:lnTo>
                    <a:pt x="342" y="407"/>
                  </a:lnTo>
                  <a:lnTo>
                    <a:pt x="390" y="392"/>
                  </a:lnTo>
                  <a:lnTo>
                    <a:pt x="437" y="375"/>
                  </a:lnTo>
                  <a:lnTo>
                    <a:pt x="486" y="358"/>
                  </a:lnTo>
                  <a:lnTo>
                    <a:pt x="531" y="340"/>
                  </a:lnTo>
                  <a:lnTo>
                    <a:pt x="578" y="320"/>
                  </a:lnTo>
                  <a:lnTo>
                    <a:pt x="578" y="320"/>
                  </a:lnTo>
                  <a:lnTo>
                    <a:pt x="611" y="303"/>
                  </a:lnTo>
                  <a:lnTo>
                    <a:pt x="643" y="286"/>
                  </a:lnTo>
                  <a:lnTo>
                    <a:pt x="675" y="266"/>
                  </a:lnTo>
                  <a:lnTo>
                    <a:pt x="706" y="246"/>
                  </a:lnTo>
                  <a:lnTo>
                    <a:pt x="736" y="225"/>
                  </a:lnTo>
                  <a:lnTo>
                    <a:pt x="764" y="204"/>
                  </a:lnTo>
                  <a:lnTo>
                    <a:pt x="793" y="181"/>
                  </a:lnTo>
                  <a:lnTo>
                    <a:pt x="820" y="157"/>
                  </a:lnTo>
                  <a:lnTo>
                    <a:pt x="820" y="157"/>
                  </a:lnTo>
                  <a:lnTo>
                    <a:pt x="838" y="140"/>
                  </a:lnTo>
                  <a:lnTo>
                    <a:pt x="855" y="121"/>
                  </a:lnTo>
                  <a:lnTo>
                    <a:pt x="869" y="101"/>
                  </a:lnTo>
                  <a:lnTo>
                    <a:pt x="885" y="83"/>
                  </a:lnTo>
                  <a:lnTo>
                    <a:pt x="910" y="42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42" y="16"/>
                  </a:lnTo>
                  <a:lnTo>
                    <a:pt x="947" y="30"/>
                  </a:lnTo>
                  <a:lnTo>
                    <a:pt x="955" y="43"/>
                  </a:lnTo>
                  <a:lnTo>
                    <a:pt x="962" y="54"/>
                  </a:lnTo>
                  <a:lnTo>
                    <a:pt x="970" y="64"/>
                  </a:lnTo>
                  <a:lnTo>
                    <a:pt x="980" y="74"/>
                  </a:lnTo>
                  <a:lnTo>
                    <a:pt x="990" y="83"/>
                  </a:lnTo>
                  <a:lnTo>
                    <a:pt x="1000" y="90"/>
                  </a:lnTo>
                  <a:lnTo>
                    <a:pt x="1023" y="104"/>
                  </a:lnTo>
                  <a:lnTo>
                    <a:pt x="1047" y="117"/>
                  </a:lnTo>
                  <a:lnTo>
                    <a:pt x="1097" y="138"/>
                  </a:lnTo>
                  <a:lnTo>
                    <a:pt x="1097" y="138"/>
                  </a:lnTo>
                  <a:lnTo>
                    <a:pt x="1098" y="174"/>
                  </a:lnTo>
                  <a:lnTo>
                    <a:pt x="1104" y="206"/>
                  </a:lnTo>
                  <a:lnTo>
                    <a:pt x="1111" y="238"/>
                  </a:lnTo>
                  <a:lnTo>
                    <a:pt x="1119" y="266"/>
                  </a:lnTo>
                  <a:lnTo>
                    <a:pt x="1131" y="294"/>
                  </a:lnTo>
                  <a:lnTo>
                    <a:pt x="1144" y="321"/>
                  </a:lnTo>
                  <a:lnTo>
                    <a:pt x="1159" y="347"/>
                  </a:lnTo>
                  <a:lnTo>
                    <a:pt x="1175" y="373"/>
                  </a:lnTo>
                  <a:lnTo>
                    <a:pt x="1193" y="397"/>
                  </a:lnTo>
                  <a:lnTo>
                    <a:pt x="1212" y="421"/>
                  </a:lnTo>
                  <a:lnTo>
                    <a:pt x="1252" y="468"/>
                  </a:lnTo>
                  <a:lnTo>
                    <a:pt x="1293" y="516"/>
                  </a:lnTo>
                  <a:lnTo>
                    <a:pt x="1335" y="566"/>
                  </a:lnTo>
                  <a:lnTo>
                    <a:pt x="1335" y="566"/>
                  </a:lnTo>
                  <a:lnTo>
                    <a:pt x="1337" y="556"/>
                  </a:lnTo>
                  <a:lnTo>
                    <a:pt x="1340" y="547"/>
                  </a:lnTo>
                  <a:lnTo>
                    <a:pt x="1344" y="539"/>
                  </a:lnTo>
                  <a:lnTo>
                    <a:pt x="1348" y="529"/>
                  </a:lnTo>
                  <a:lnTo>
                    <a:pt x="1361" y="512"/>
                  </a:lnTo>
                  <a:lnTo>
                    <a:pt x="1375" y="495"/>
                  </a:lnTo>
                  <a:lnTo>
                    <a:pt x="1375" y="495"/>
                  </a:lnTo>
                  <a:lnTo>
                    <a:pt x="1384" y="492"/>
                  </a:lnTo>
                  <a:lnTo>
                    <a:pt x="1392" y="492"/>
                  </a:lnTo>
                  <a:lnTo>
                    <a:pt x="1399" y="490"/>
                  </a:lnTo>
                  <a:lnTo>
                    <a:pt x="1406" y="492"/>
                  </a:lnTo>
                  <a:lnTo>
                    <a:pt x="1414" y="493"/>
                  </a:lnTo>
                  <a:lnTo>
                    <a:pt x="1419" y="496"/>
                  </a:lnTo>
                  <a:lnTo>
                    <a:pt x="1431" y="502"/>
                  </a:lnTo>
                  <a:lnTo>
                    <a:pt x="1441" y="512"/>
                  </a:lnTo>
                  <a:lnTo>
                    <a:pt x="1449" y="523"/>
                  </a:lnTo>
                  <a:lnTo>
                    <a:pt x="1456" y="536"/>
                  </a:lnTo>
                  <a:lnTo>
                    <a:pt x="1462" y="552"/>
                  </a:lnTo>
                  <a:lnTo>
                    <a:pt x="1466" y="567"/>
                  </a:lnTo>
                  <a:lnTo>
                    <a:pt x="1470" y="584"/>
                  </a:lnTo>
                  <a:lnTo>
                    <a:pt x="1472" y="600"/>
                  </a:lnTo>
                  <a:lnTo>
                    <a:pt x="1473" y="617"/>
                  </a:lnTo>
                  <a:lnTo>
                    <a:pt x="1473" y="633"/>
                  </a:lnTo>
                  <a:lnTo>
                    <a:pt x="1472" y="648"/>
                  </a:lnTo>
                  <a:lnTo>
                    <a:pt x="1470" y="662"/>
                  </a:lnTo>
                  <a:lnTo>
                    <a:pt x="1468" y="674"/>
                  </a:lnTo>
                  <a:lnTo>
                    <a:pt x="1468" y="674"/>
                  </a:lnTo>
                  <a:lnTo>
                    <a:pt x="1455" y="719"/>
                  </a:lnTo>
                  <a:lnTo>
                    <a:pt x="1446" y="740"/>
                  </a:lnTo>
                  <a:lnTo>
                    <a:pt x="1438" y="760"/>
                  </a:lnTo>
                  <a:lnTo>
                    <a:pt x="1428" y="780"/>
                  </a:lnTo>
                  <a:lnTo>
                    <a:pt x="1416" y="800"/>
                  </a:lnTo>
                  <a:lnTo>
                    <a:pt x="1404" y="819"/>
                  </a:lnTo>
                  <a:lnTo>
                    <a:pt x="1388" y="837"/>
                  </a:lnTo>
                  <a:lnTo>
                    <a:pt x="1388" y="837"/>
                  </a:lnTo>
                  <a:lnTo>
                    <a:pt x="1377" y="850"/>
                  </a:lnTo>
                  <a:lnTo>
                    <a:pt x="1364" y="861"/>
                  </a:lnTo>
                  <a:lnTo>
                    <a:pt x="1352" y="870"/>
                  </a:lnTo>
                  <a:lnTo>
                    <a:pt x="1347" y="873"/>
                  </a:lnTo>
                  <a:lnTo>
                    <a:pt x="1342" y="875"/>
                  </a:lnTo>
                  <a:lnTo>
                    <a:pt x="1337" y="875"/>
                  </a:lnTo>
                  <a:lnTo>
                    <a:pt x="1331" y="875"/>
                  </a:lnTo>
                  <a:lnTo>
                    <a:pt x="1327" y="874"/>
                  </a:lnTo>
                  <a:lnTo>
                    <a:pt x="1323" y="871"/>
                  </a:lnTo>
                  <a:lnTo>
                    <a:pt x="1318" y="866"/>
                  </a:lnTo>
                  <a:lnTo>
                    <a:pt x="1314" y="860"/>
                  </a:lnTo>
                  <a:lnTo>
                    <a:pt x="1310" y="853"/>
                  </a:lnTo>
                  <a:lnTo>
                    <a:pt x="1307" y="84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8" name="Freeform 155">
              <a:extLst>
                <a:ext uri="{FF2B5EF4-FFF2-40B4-BE49-F238E27FC236}">
                  <a16:creationId xmlns:a16="http://schemas.microsoft.com/office/drawing/2014/main" id="{8BE3E8C9-B90E-8594-C495-E2D885010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8650" y="341313"/>
              <a:ext cx="779463" cy="788988"/>
            </a:xfrm>
            <a:custGeom>
              <a:avLst/>
              <a:gdLst>
                <a:gd name="T0" fmla="*/ 1286 w 1473"/>
                <a:gd name="T1" fmla="*/ 914 h 1489"/>
                <a:gd name="T2" fmla="*/ 1212 w 1473"/>
                <a:gd name="T3" fmla="*/ 1097 h 1489"/>
                <a:gd name="T4" fmla="*/ 1155 w 1473"/>
                <a:gd name="T5" fmla="*/ 1201 h 1489"/>
                <a:gd name="T6" fmla="*/ 1068 w 1473"/>
                <a:gd name="T7" fmla="*/ 1306 h 1489"/>
                <a:gd name="T8" fmla="*/ 953 w 1473"/>
                <a:gd name="T9" fmla="*/ 1412 h 1489"/>
                <a:gd name="T10" fmla="*/ 864 w 1473"/>
                <a:gd name="T11" fmla="*/ 1464 h 1489"/>
                <a:gd name="T12" fmla="*/ 774 w 1473"/>
                <a:gd name="T13" fmla="*/ 1485 h 1489"/>
                <a:gd name="T14" fmla="*/ 710 w 1473"/>
                <a:gd name="T15" fmla="*/ 1489 h 1489"/>
                <a:gd name="T16" fmla="*/ 609 w 1473"/>
                <a:gd name="T17" fmla="*/ 1465 h 1489"/>
                <a:gd name="T18" fmla="*/ 513 w 1473"/>
                <a:gd name="T19" fmla="*/ 1410 h 1489"/>
                <a:gd name="T20" fmla="*/ 426 w 1473"/>
                <a:gd name="T21" fmla="*/ 1333 h 1489"/>
                <a:gd name="T22" fmla="*/ 353 w 1473"/>
                <a:gd name="T23" fmla="*/ 1246 h 1489"/>
                <a:gd name="T24" fmla="*/ 321 w 1473"/>
                <a:gd name="T25" fmla="*/ 1199 h 1489"/>
                <a:gd name="T26" fmla="*/ 268 w 1473"/>
                <a:gd name="T27" fmla="*/ 1100 h 1489"/>
                <a:gd name="T28" fmla="*/ 204 w 1473"/>
                <a:gd name="T29" fmla="*/ 935 h 1489"/>
                <a:gd name="T30" fmla="*/ 187 w 1473"/>
                <a:gd name="T31" fmla="*/ 890 h 1489"/>
                <a:gd name="T32" fmla="*/ 174 w 1473"/>
                <a:gd name="T33" fmla="*/ 911 h 1489"/>
                <a:gd name="T34" fmla="*/ 150 w 1473"/>
                <a:gd name="T35" fmla="*/ 905 h 1489"/>
                <a:gd name="T36" fmla="*/ 95 w 1473"/>
                <a:gd name="T37" fmla="*/ 834 h 1489"/>
                <a:gd name="T38" fmla="*/ 49 w 1473"/>
                <a:gd name="T39" fmla="*/ 748 h 1489"/>
                <a:gd name="T40" fmla="*/ 4 w 1473"/>
                <a:gd name="T41" fmla="*/ 640 h 1489"/>
                <a:gd name="T42" fmla="*/ 0 w 1473"/>
                <a:gd name="T43" fmla="*/ 573 h 1489"/>
                <a:gd name="T44" fmla="*/ 14 w 1473"/>
                <a:gd name="T45" fmla="*/ 517 h 1489"/>
                <a:gd name="T46" fmla="*/ 35 w 1473"/>
                <a:gd name="T47" fmla="*/ 505 h 1489"/>
                <a:gd name="T48" fmla="*/ 68 w 1473"/>
                <a:gd name="T49" fmla="*/ 559 h 1489"/>
                <a:gd name="T50" fmla="*/ 153 w 1473"/>
                <a:gd name="T51" fmla="*/ 714 h 1489"/>
                <a:gd name="T52" fmla="*/ 159 w 1473"/>
                <a:gd name="T53" fmla="*/ 611 h 1489"/>
                <a:gd name="T54" fmla="*/ 186 w 1473"/>
                <a:gd name="T55" fmla="*/ 473 h 1489"/>
                <a:gd name="T56" fmla="*/ 292 w 1473"/>
                <a:gd name="T57" fmla="*/ 419 h 1489"/>
                <a:gd name="T58" fmla="*/ 486 w 1473"/>
                <a:gd name="T59" fmla="*/ 358 h 1489"/>
                <a:gd name="T60" fmla="*/ 611 w 1473"/>
                <a:gd name="T61" fmla="*/ 303 h 1489"/>
                <a:gd name="T62" fmla="*/ 736 w 1473"/>
                <a:gd name="T63" fmla="*/ 225 h 1489"/>
                <a:gd name="T64" fmla="*/ 820 w 1473"/>
                <a:gd name="T65" fmla="*/ 157 h 1489"/>
                <a:gd name="T66" fmla="*/ 885 w 1473"/>
                <a:gd name="T67" fmla="*/ 83 h 1489"/>
                <a:gd name="T68" fmla="*/ 942 w 1473"/>
                <a:gd name="T69" fmla="*/ 16 h 1489"/>
                <a:gd name="T70" fmla="*/ 970 w 1473"/>
                <a:gd name="T71" fmla="*/ 64 h 1489"/>
                <a:gd name="T72" fmla="*/ 1023 w 1473"/>
                <a:gd name="T73" fmla="*/ 104 h 1489"/>
                <a:gd name="T74" fmla="*/ 1098 w 1473"/>
                <a:gd name="T75" fmla="*/ 174 h 1489"/>
                <a:gd name="T76" fmla="*/ 1131 w 1473"/>
                <a:gd name="T77" fmla="*/ 294 h 1489"/>
                <a:gd name="T78" fmla="*/ 1193 w 1473"/>
                <a:gd name="T79" fmla="*/ 397 h 1489"/>
                <a:gd name="T80" fmla="*/ 1335 w 1473"/>
                <a:gd name="T81" fmla="*/ 566 h 1489"/>
                <a:gd name="T82" fmla="*/ 1344 w 1473"/>
                <a:gd name="T83" fmla="*/ 539 h 1489"/>
                <a:gd name="T84" fmla="*/ 1375 w 1473"/>
                <a:gd name="T85" fmla="*/ 495 h 1489"/>
                <a:gd name="T86" fmla="*/ 1406 w 1473"/>
                <a:gd name="T87" fmla="*/ 492 h 1489"/>
                <a:gd name="T88" fmla="*/ 1441 w 1473"/>
                <a:gd name="T89" fmla="*/ 512 h 1489"/>
                <a:gd name="T90" fmla="*/ 1466 w 1473"/>
                <a:gd name="T91" fmla="*/ 567 h 1489"/>
                <a:gd name="T92" fmla="*/ 1473 w 1473"/>
                <a:gd name="T93" fmla="*/ 633 h 1489"/>
                <a:gd name="T94" fmla="*/ 1468 w 1473"/>
                <a:gd name="T95" fmla="*/ 674 h 1489"/>
                <a:gd name="T96" fmla="*/ 1428 w 1473"/>
                <a:gd name="T97" fmla="*/ 780 h 1489"/>
                <a:gd name="T98" fmla="*/ 1388 w 1473"/>
                <a:gd name="T99" fmla="*/ 837 h 1489"/>
                <a:gd name="T100" fmla="*/ 1347 w 1473"/>
                <a:gd name="T101" fmla="*/ 873 h 1489"/>
                <a:gd name="T102" fmla="*/ 1327 w 1473"/>
                <a:gd name="T103" fmla="*/ 874 h 1489"/>
                <a:gd name="T104" fmla="*/ 1310 w 1473"/>
                <a:gd name="T105" fmla="*/ 853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3" h="1489">
                  <a:moveTo>
                    <a:pt x="1307" y="843"/>
                  </a:moveTo>
                  <a:lnTo>
                    <a:pt x="1307" y="843"/>
                  </a:lnTo>
                  <a:lnTo>
                    <a:pt x="1297" y="878"/>
                  </a:lnTo>
                  <a:lnTo>
                    <a:pt x="1286" y="914"/>
                  </a:lnTo>
                  <a:lnTo>
                    <a:pt x="1286" y="914"/>
                  </a:lnTo>
                  <a:lnTo>
                    <a:pt x="1257" y="988"/>
                  </a:lnTo>
                  <a:lnTo>
                    <a:pt x="1227" y="1062"/>
                  </a:lnTo>
                  <a:lnTo>
                    <a:pt x="1212" y="1097"/>
                  </a:lnTo>
                  <a:lnTo>
                    <a:pt x="1195" y="1133"/>
                  </a:lnTo>
                  <a:lnTo>
                    <a:pt x="1175" y="1168"/>
                  </a:lnTo>
                  <a:lnTo>
                    <a:pt x="1155" y="1201"/>
                  </a:lnTo>
                  <a:lnTo>
                    <a:pt x="1155" y="1201"/>
                  </a:lnTo>
                  <a:lnTo>
                    <a:pt x="1139" y="1222"/>
                  </a:lnTo>
                  <a:lnTo>
                    <a:pt x="1124" y="1243"/>
                  </a:lnTo>
                  <a:lnTo>
                    <a:pt x="1124" y="1243"/>
                  </a:lnTo>
                  <a:lnTo>
                    <a:pt x="1068" y="1306"/>
                  </a:lnTo>
                  <a:lnTo>
                    <a:pt x="1041" y="1336"/>
                  </a:lnTo>
                  <a:lnTo>
                    <a:pt x="1014" y="1363"/>
                  </a:lnTo>
                  <a:lnTo>
                    <a:pt x="984" y="1388"/>
                  </a:lnTo>
                  <a:lnTo>
                    <a:pt x="953" y="1412"/>
                  </a:lnTo>
                  <a:lnTo>
                    <a:pt x="919" y="1435"/>
                  </a:lnTo>
                  <a:lnTo>
                    <a:pt x="881" y="1456"/>
                  </a:lnTo>
                  <a:lnTo>
                    <a:pt x="881" y="1456"/>
                  </a:lnTo>
                  <a:lnTo>
                    <a:pt x="864" y="1464"/>
                  </a:lnTo>
                  <a:lnTo>
                    <a:pt x="842" y="1471"/>
                  </a:lnTo>
                  <a:lnTo>
                    <a:pt x="821" y="1476"/>
                  </a:lnTo>
                  <a:lnTo>
                    <a:pt x="797" y="1481"/>
                  </a:lnTo>
                  <a:lnTo>
                    <a:pt x="774" y="1485"/>
                  </a:lnTo>
                  <a:lnTo>
                    <a:pt x="750" y="1488"/>
                  </a:lnTo>
                  <a:lnTo>
                    <a:pt x="729" y="1488"/>
                  </a:lnTo>
                  <a:lnTo>
                    <a:pt x="710" y="1489"/>
                  </a:lnTo>
                  <a:lnTo>
                    <a:pt x="710" y="1489"/>
                  </a:lnTo>
                  <a:lnTo>
                    <a:pt x="685" y="1486"/>
                  </a:lnTo>
                  <a:lnTo>
                    <a:pt x="659" y="1482"/>
                  </a:lnTo>
                  <a:lnTo>
                    <a:pt x="635" y="1475"/>
                  </a:lnTo>
                  <a:lnTo>
                    <a:pt x="609" y="1465"/>
                  </a:lnTo>
                  <a:lnTo>
                    <a:pt x="585" y="1454"/>
                  </a:lnTo>
                  <a:lnTo>
                    <a:pt x="561" y="1441"/>
                  </a:lnTo>
                  <a:lnTo>
                    <a:pt x="537" y="1427"/>
                  </a:lnTo>
                  <a:lnTo>
                    <a:pt x="513" y="1410"/>
                  </a:lnTo>
                  <a:lnTo>
                    <a:pt x="490" y="1393"/>
                  </a:lnTo>
                  <a:lnTo>
                    <a:pt x="469" y="1374"/>
                  </a:lnTo>
                  <a:lnTo>
                    <a:pt x="447" y="1354"/>
                  </a:lnTo>
                  <a:lnTo>
                    <a:pt x="426" y="1333"/>
                  </a:lnTo>
                  <a:lnTo>
                    <a:pt x="406" y="1312"/>
                  </a:lnTo>
                  <a:lnTo>
                    <a:pt x="388" y="1290"/>
                  </a:lnTo>
                  <a:lnTo>
                    <a:pt x="369" y="1269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36" y="1222"/>
                  </a:lnTo>
                  <a:lnTo>
                    <a:pt x="321" y="1199"/>
                  </a:lnTo>
                  <a:lnTo>
                    <a:pt x="307" y="1177"/>
                  </a:lnTo>
                  <a:lnTo>
                    <a:pt x="295" y="1154"/>
                  </a:lnTo>
                  <a:lnTo>
                    <a:pt x="295" y="1154"/>
                  </a:lnTo>
                  <a:lnTo>
                    <a:pt x="268" y="1100"/>
                  </a:lnTo>
                  <a:lnTo>
                    <a:pt x="245" y="1046"/>
                  </a:lnTo>
                  <a:lnTo>
                    <a:pt x="224" y="992"/>
                  </a:lnTo>
                  <a:lnTo>
                    <a:pt x="204" y="935"/>
                  </a:lnTo>
                  <a:lnTo>
                    <a:pt x="204" y="935"/>
                  </a:lnTo>
                  <a:lnTo>
                    <a:pt x="196" y="907"/>
                  </a:lnTo>
                  <a:lnTo>
                    <a:pt x="190" y="881"/>
                  </a:lnTo>
                  <a:lnTo>
                    <a:pt x="190" y="881"/>
                  </a:lnTo>
                  <a:lnTo>
                    <a:pt x="187" y="890"/>
                  </a:lnTo>
                  <a:lnTo>
                    <a:pt x="184" y="898"/>
                  </a:lnTo>
                  <a:lnTo>
                    <a:pt x="182" y="904"/>
                  </a:lnTo>
                  <a:lnTo>
                    <a:pt x="179" y="908"/>
                  </a:lnTo>
                  <a:lnTo>
                    <a:pt x="174" y="911"/>
                  </a:lnTo>
                  <a:lnTo>
                    <a:pt x="170" y="912"/>
                  </a:lnTo>
                  <a:lnTo>
                    <a:pt x="166" y="912"/>
                  </a:lnTo>
                  <a:lnTo>
                    <a:pt x="162" y="911"/>
                  </a:lnTo>
                  <a:lnTo>
                    <a:pt x="150" y="905"/>
                  </a:lnTo>
                  <a:lnTo>
                    <a:pt x="140" y="895"/>
                  </a:lnTo>
                  <a:lnTo>
                    <a:pt x="129" y="884"/>
                  </a:lnTo>
                  <a:lnTo>
                    <a:pt x="118" y="868"/>
                  </a:lnTo>
                  <a:lnTo>
                    <a:pt x="95" y="834"/>
                  </a:lnTo>
                  <a:lnTo>
                    <a:pt x="75" y="799"/>
                  </a:lnTo>
                  <a:lnTo>
                    <a:pt x="59" y="767"/>
                  </a:lnTo>
                  <a:lnTo>
                    <a:pt x="49" y="748"/>
                  </a:lnTo>
                  <a:lnTo>
                    <a:pt x="49" y="748"/>
                  </a:lnTo>
                  <a:lnTo>
                    <a:pt x="31" y="712"/>
                  </a:lnTo>
                  <a:lnTo>
                    <a:pt x="15" y="675"/>
                  </a:lnTo>
                  <a:lnTo>
                    <a:pt x="10" y="658"/>
                  </a:lnTo>
                  <a:lnTo>
                    <a:pt x="4" y="640"/>
                  </a:lnTo>
                  <a:lnTo>
                    <a:pt x="1" y="620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0" y="573"/>
                  </a:lnTo>
                  <a:lnTo>
                    <a:pt x="2" y="556"/>
                  </a:lnTo>
                  <a:lnTo>
                    <a:pt x="5" y="539"/>
                  </a:lnTo>
                  <a:lnTo>
                    <a:pt x="10" y="523"/>
                  </a:lnTo>
                  <a:lnTo>
                    <a:pt x="14" y="517"/>
                  </a:lnTo>
                  <a:lnTo>
                    <a:pt x="18" y="512"/>
                  </a:lnTo>
                  <a:lnTo>
                    <a:pt x="22" y="508"/>
                  </a:lnTo>
                  <a:lnTo>
                    <a:pt x="28" y="505"/>
                  </a:lnTo>
                  <a:lnTo>
                    <a:pt x="35" y="505"/>
                  </a:lnTo>
                  <a:lnTo>
                    <a:pt x="44" y="505"/>
                  </a:lnTo>
                  <a:lnTo>
                    <a:pt x="45" y="505"/>
                  </a:lnTo>
                  <a:lnTo>
                    <a:pt x="45" y="505"/>
                  </a:lnTo>
                  <a:lnTo>
                    <a:pt x="68" y="559"/>
                  </a:lnTo>
                  <a:lnTo>
                    <a:pt x="95" y="611"/>
                  </a:lnTo>
                  <a:lnTo>
                    <a:pt x="123" y="66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5" y="681"/>
                  </a:lnTo>
                  <a:lnTo>
                    <a:pt x="156" y="645"/>
                  </a:lnTo>
                  <a:lnTo>
                    <a:pt x="159" y="611"/>
                  </a:lnTo>
                  <a:lnTo>
                    <a:pt x="164" y="576"/>
                  </a:lnTo>
                  <a:lnTo>
                    <a:pt x="170" y="540"/>
                  </a:lnTo>
                  <a:lnTo>
                    <a:pt x="177" y="506"/>
                  </a:lnTo>
                  <a:lnTo>
                    <a:pt x="186" y="473"/>
                  </a:lnTo>
                  <a:lnTo>
                    <a:pt x="194" y="441"/>
                  </a:lnTo>
                  <a:lnTo>
                    <a:pt x="194" y="441"/>
                  </a:lnTo>
                  <a:lnTo>
                    <a:pt x="244" y="431"/>
                  </a:lnTo>
                  <a:lnTo>
                    <a:pt x="292" y="419"/>
                  </a:lnTo>
                  <a:lnTo>
                    <a:pt x="342" y="407"/>
                  </a:lnTo>
                  <a:lnTo>
                    <a:pt x="390" y="392"/>
                  </a:lnTo>
                  <a:lnTo>
                    <a:pt x="437" y="375"/>
                  </a:lnTo>
                  <a:lnTo>
                    <a:pt x="486" y="358"/>
                  </a:lnTo>
                  <a:lnTo>
                    <a:pt x="531" y="340"/>
                  </a:lnTo>
                  <a:lnTo>
                    <a:pt x="578" y="320"/>
                  </a:lnTo>
                  <a:lnTo>
                    <a:pt x="578" y="320"/>
                  </a:lnTo>
                  <a:lnTo>
                    <a:pt x="611" y="303"/>
                  </a:lnTo>
                  <a:lnTo>
                    <a:pt x="643" y="286"/>
                  </a:lnTo>
                  <a:lnTo>
                    <a:pt x="675" y="266"/>
                  </a:lnTo>
                  <a:lnTo>
                    <a:pt x="706" y="246"/>
                  </a:lnTo>
                  <a:lnTo>
                    <a:pt x="736" y="225"/>
                  </a:lnTo>
                  <a:lnTo>
                    <a:pt x="764" y="204"/>
                  </a:lnTo>
                  <a:lnTo>
                    <a:pt x="793" y="181"/>
                  </a:lnTo>
                  <a:lnTo>
                    <a:pt x="820" y="157"/>
                  </a:lnTo>
                  <a:lnTo>
                    <a:pt x="820" y="157"/>
                  </a:lnTo>
                  <a:lnTo>
                    <a:pt x="838" y="140"/>
                  </a:lnTo>
                  <a:lnTo>
                    <a:pt x="855" y="121"/>
                  </a:lnTo>
                  <a:lnTo>
                    <a:pt x="869" y="101"/>
                  </a:lnTo>
                  <a:lnTo>
                    <a:pt x="885" y="83"/>
                  </a:lnTo>
                  <a:lnTo>
                    <a:pt x="910" y="42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42" y="16"/>
                  </a:lnTo>
                  <a:lnTo>
                    <a:pt x="947" y="30"/>
                  </a:lnTo>
                  <a:lnTo>
                    <a:pt x="955" y="43"/>
                  </a:lnTo>
                  <a:lnTo>
                    <a:pt x="962" y="54"/>
                  </a:lnTo>
                  <a:lnTo>
                    <a:pt x="970" y="64"/>
                  </a:lnTo>
                  <a:lnTo>
                    <a:pt x="980" y="74"/>
                  </a:lnTo>
                  <a:lnTo>
                    <a:pt x="990" y="83"/>
                  </a:lnTo>
                  <a:lnTo>
                    <a:pt x="1000" y="90"/>
                  </a:lnTo>
                  <a:lnTo>
                    <a:pt x="1023" y="104"/>
                  </a:lnTo>
                  <a:lnTo>
                    <a:pt x="1047" y="117"/>
                  </a:lnTo>
                  <a:lnTo>
                    <a:pt x="1097" y="138"/>
                  </a:lnTo>
                  <a:lnTo>
                    <a:pt x="1097" y="138"/>
                  </a:lnTo>
                  <a:lnTo>
                    <a:pt x="1098" y="174"/>
                  </a:lnTo>
                  <a:lnTo>
                    <a:pt x="1104" y="206"/>
                  </a:lnTo>
                  <a:lnTo>
                    <a:pt x="1111" y="238"/>
                  </a:lnTo>
                  <a:lnTo>
                    <a:pt x="1119" y="266"/>
                  </a:lnTo>
                  <a:lnTo>
                    <a:pt x="1131" y="294"/>
                  </a:lnTo>
                  <a:lnTo>
                    <a:pt x="1144" y="321"/>
                  </a:lnTo>
                  <a:lnTo>
                    <a:pt x="1159" y="347"/>
                  </a:lnTo>
                  <a:lnTo>
                    <a:pt x="1175" y="373"/>
                  </a:lnTo>
                  <a:lnTo>
                    <a:pt x="1193" y="397"/>
                  </a:lnTo>
                  <a:lnTo>
                    <a:pt x="1212" y="421"/>
                  </a:lnTo>
                  <a:lnTo>
                    <a:pt x="1252" y="468"/>
                  </a:lnTo>
                  <a:lnTo>
                    <a:pt x="1293" y="516"/>
                  </a:lnTo>
                  <a:lnTo>
                    <a:pt x="1335" y="566"/>
                  </a:lnTo>
                  <a:lnTo>
                    <a:pt x="1335" y="566"/>
                  </a:lnTo>
                  <a:lnTo>
                    <a:pt x="1337" y="556"/>
                  </a:lnTo>
                  <a:lnTo>
                    <a:pt x="1340" y="547"/>
                  </a:lnTo>
                  <a:lnTo>
                    <a:pt x="1344" y="539"/>
                  </a:lnTo>
                  <a:lnTo>
                    <a:pt x="1348" y="529"/>
                  </a:lnTo>
                  <a:lnTo>
                    <a:pt x="1361" y="512"/>
                  </a:lnTo>
                  <a:lnTo>
                    <a:pt x="1375" y="495"/>
                  </a:lnTo>
                  <a:lnTo>
                    <a:pt x="1375" y="495"/>
                  </a:lnTo>
                  <a:lnTo>
                    <a:pt x="1384" y="492"/>
                  </a:lnTo>
                  <a:lnTo>
                    <a:pt x="1392" y="492"/>
                  </a:lnTo>
                  <a:lnTo>
                    <a:pt x="1399" y="490"/>
                  </a:lnTo>
                  <a:lnTo>
                    <a:pt x="1406" y="492"/>
                  </a:lnTo>
                  <a:lnTo>
                    <a:pt x="1414" y="493"/>
                  </a:lnTo>
                  <a:lnTo>
                    <a:pt x="1419" y="496"/>
                  </a:lnTo>
                  <a:lnTo>
                    <a:pt x="1431" y="502"/>
                  </a:lnTo>
                  <a:lnTo>
                    <a:pt x="1441" y="512"/>
                  </a:lnTo>
                  <a:lnTo>
                    <a:pt x="1449" y="523"/>
                  </a:lnTo>
                  <a:lnTo>
                    <a:pt x="1456" y="536"/>
                  </a:lnTo>
                  <a:lnTo>
                    <a:pt x="1462" y="552"/>
                  </a:lnTo>
                  <a:lnTo>
                    <a:pt x="1466" y="567"/>
                  </a:lnTo>
                  <a:lnTo>
                    <a:pt x="1470" y="584"/>
                  </a:lnTo>
                  <a:lnTo>
                    <a:pt x="1472" y="600"/>
                  </a:lnTo>
                  <a:lnTo>
                    <a:pt x="1473" y="617"/>
                  </a:lnTo>
                  <a:lnTo>
                    <a:pt x="1473" y="633"/>
                  </a:lnTo>
                  <a:lnTo>
                    <a:pt x="1472" y="648"/>
                  </a:lnTo>
                  <a:lnTo>
                    <a:pt x="1470" y="662"/>
                  </a:lnTo>
                  <a:lnTo>
                    <a:pt x="1468" y="674"/>
                  </a:lnTo>
                  <a:lnTo>
                    <a:pt x="1468" y="674"/>
                  </a:lnTo>
                  <a:lnTo>
                    <a:pt x="1455" y="719"/>
                  </a:lnTo>
                  <a:lnTo>
                    <a:pt x="1446" y="740"/>
                  </a:lnTo>
                  <a:lnTo>
                    <a:pt x="1438" y="760"/>
                  </a:lnTo>
                  <a:lnTo>
                    <a:pt x="1428" y="780"/>
                  </a:lnTo>
                  <a:lnTo>
                    <a:pt x="1416" y="800"/>
                  </a:lnTo>
                  <a:lnTo>
                    <a:pt x="1404" y="819"/>
                  </a:lnTo>
                  <a:lnTo>
                    <a:pt x="1388" y="837"/>
                  </a:lnTo>
                  <a:lnTo>
                    <a:pt x="1388" y="837"/>
                  </a:lnTo>
                  <a:lnTo>
                    <a:pt x="1377" y="850"/>
                  </a:lnTo>
                  <a:lnTo>
                    <a:pt x="1364" y="861"/>
                  </a:lnTo>
                  <a:lnTo>
                    <a:pt x="1352" y="870"/>
                  </a:lnTo>
                  <a:lnTo>
                    <a:pt x="1347" y="873"/>
                  </a:lnTo>
                  <a:lnTo>
                    <a:pt x="1342" y="875"/>
                  </a:lnTo>
                  <a:lnTo>
                    <a:pt x="1337" y="875"/>
                  </a:lnTo>
                  <a:lnTo>
                    <a:pt x="1331" y="875"/>
                  </a:lnTo>
                  <a:lnTo>
                    <a:pt x="1327" y="874"/>
                  </a:lnTo>
                  <a:lnTo>
                    <a:pt x="1323" y="871"/>
                  </a:lnTo>
                  <a:lnTo>
                    <a:pt x="1318" y="866"/>
                  </a:lnTo>
                  <a:lnTo>
                    <a:pt x="1314" y="860"/>
                  </a:lnTo>
                  <a:lnTo>
                    <a:pt x="1310" y="853"/>
                  </a:lnTo>
                  <a:lnTo>
                    <a:pt x="1307" y="8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9" name="Freeform 156">
              <a:extLst>
                <a:ext uri="{FF2B5EF4-FFF2-40B4-BE49-F238E27FC236}">
                  <a16:creationId xmlns:a16="http://schemas.microsoft.com/office/drawing/2014/main" id="{BBB23DBF-2F14-5953-75FB-622665D29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2313" y="977900"/>
              <a:ext cx="622300" cy="336550"/>
            </a:xfrm>
            <a:custGeom>
              <a:avLst/>
              <a:gdLst>
                <a:gd name="T0" fmla="*/ 1012 w 1177"/>
                <a:gd name="T1" fmla="*/ 223 h 638"/>
                <a:gd name="T2" fmla="*/ 1073 w 1177"/>
                <a:gd name="T3" fmla="*/ 251 h 638"/>
                <a:gd name="T4" fmla="*/ 1177 w 1177"/>
                <a:gd name="T5" fmla="*/ 290 h 638"/>
                <a:gd name="T6" fmla="*/ 1157 w 1177"/>
                <a:gd name="T7" fmla="*/ 311 h 638"/>
                <a:gd name="T8" fmla="*/ 1087 w 1177"/>
                <a:gd name="T9" fmla="*/ 378 h 638"/>
                <a:gd name="T10" fmla="*/ 1019 w 1177"/>
                <a:gd name="T11" fmla="*/ 434 h 638"/>
                <a:gd name="T12" fmla="*/ 935 w 1177"/>
                <a:gd name="T13" fmla="*/ 494 h 638"/>
                <a:gd name="T14" fmla="*/ 839 w 1177"/>
                <a:gd name="T15" fmla="*/ 551 h 638"/>
                <a:gd name="T16" fmla="*/ 786 w 1177"/>
                <a:gd name="T17" fmla="*/ 575 h 638"/>
                <a:gd name="T18" fmla="*/ 732 w 1177"/>
                <a:gd name="T19" fmla="*/ 598 h 638"/>
                <a:gd name="T20" fmla="*/ 675 w 1177"/>
                <a:gd name="T21" fmla="*/ 615 h 638"/>
                <a:gd name="T22" fmla="*/ 617 w 1177"/>
                <a:gd name="T23" fmla="*/ 628 h 638"/>
                <a:gd name="T24" fmla="*/ 557 w 1177"/>
                <a:gd name="T25" fmla="*/ 636 h 638"/>
                <a:gd name="T26" fmla="*/ 526 w 1177"/>
                <a:gd name="T27" fmla="*/ 638 h 638"/>
                <a:gd name="T28" fmla="*/ 466 w 1177"/>
                <a:gd name="T29" fmla="*/ 633 h 638"/>
                <a:gd name="T30" fmla="*/ 408 w 1177"/>
                <a:gd name="T31" fmla="*/ 623 h 638"/>
                <a:gd name="T32" fmla="*/ 354 w 1177"/>
                <a:gd name="T33" fmla="*/ 606 h 638"/>
                <a:gd name="T34" fmla="*/ 303 w 1177"/>
                <a:gd name="T35" fmla="*/ 585 h 638"/>
                <a:gd name="T36" fmla="*/ 256 w 1177"/>
                <a:gd name="T37" fmla="*/ 561 h 638"/>
                <a:gd name="T38" fmla="*/ 212 w 1177"/>
                <a:gd name="T39" fmla="*/ 532 h 638"/>
                <a:gd name="T40" fmla="*/ 152 w 1177"/>
                <a:gd name="T41" fmla="*/ 487 h 638"/>
                <a:gd name="T42" fmla="*/ 87 w 1177"/>
                <a:gd name="T43" fmla="*/ 426 h 638"/>
                <a:gd name="T44" fmla="*/ 40 w 1177"/>
                <a:gd name="T45" fmla="*/ 372 h 638"/>
                <a:gd name="T46" fmla="*/ 10 w 1177"/>
                <a:gd name="T47" fmla="*/ 335 h 638"/>
                <a:gd name="T48" fmla="*/ 0 w 1177"/>
                <a:gd name="T49" fmla="*/ 319 h 638"/>
                <a:gd name="T50" fmla="*/ 122 w 1177"/>
                <a:gd name="T51" fmla="*/ 280 h 638"/>
                <a:gd name="T52" fmla="*/ 157 w 1177"/>
                <a:gd name="T53" fmla="*/ 264 h 638"/>
                <a:gd name="T54" fmla="*/ 176 w 1177"/>
                <a:gd name="T55" fmla="*/ 247 h 638"/>
                <a:gd name="T56" fmla="*/ 181 w 1177"/>
                <a:gd name="T57" fmla="*/ 238 h 638"/>
                <a:gd name="T58" fmla="*/ 185 w 1177"/>
                <a:gd name="T59" fmla="*/ 216 h 638"/>
                <a:gd name="T60" fmla="*/ 188 w 1177"/>
                <a:gd name="T61" fmla="*/ 167 h 638"/>
                <a:gd name="T62" fmla="*/ 184 w 1177"/>
                <a:gd name="T63" fmla="*/ 101 h 638"/>
                <a:gd name="T64" fmla="*/ 176 w 1177"/>
                <a:gd name="T65" fmla="*/ 45 h 638"/>
                <a:gd name="T66" fmla="*/ 192 w 1177"/>
                <a:gd name="T67" fmla="*/ 68 h 638"/>
                <a:gd name="T68" fmla="*/ 229 w 1177"/>
                <a:gd name="T69" fmla="*/ 111 h 638"/>
                <a:gd name="T70" fmla="*/ 270 w 1177"/>
                <a:gd name="T71" fmla="*/ 153 h 638"/>
                <a:gd name="T72" fmla="*/ 313 w 1177"/>
                <a:gd name="T73" fmla="*/ 192 h 638"/>
                <a:gd name="T74" fmla="*/ 360 w 1177"/>
                <a:gd name="T75" fmla="*/ 226 h 638"/>
                <a:gd name="T76" fmla="*/ 408 w 1177"/>
                <a:gd name="T77" fmla="*/ 253 h 638"/>
                <a:gd name="T78" fmla="*/ 458 w 1177"/>
                <a:gd name="T79" fmla="*/ 274 h 638"/>
                <a:gd name="T80" fmla="*/ 508 w 1177"/>
                <a:gd name="T81" fmla="*/ 285 h 638"/>
                <a:gd name="T82" fmla="*/ 533 w 1177"/>
                <a:gd name="T83" fmla="*/ 288 h 638"/>
                <a:gd name="T84" fmla="*/ 573 w 1177"/>
                <a:gd name="T85" fmla="*/ 287 h 638"/>
                <a:gd name="T86" fmla="*/ 620 w 1177"/>
                <a:gd name="T87" fmla="*/ 280 h 638"/>
                <a:gd name="T88" fmla="*/ 665 w 1177"/>
                <a:gd name="T89" fmla="*/ 270 h 638"/>
                <a:gd name="T90" fmla="*/ 704 w 1177"/>
                <a:gd name="T91" fmla="*/ 255 h 638"/>
                <a:gd name="T92" fmla="*/ 742 w 1177"/>
                <a:gd name="T93" fmla="*/ 234 h 638"/>
                <a:gd name="T94" fmla="*/ 807 w 1177"/>
                <a:gd name="T95" fmla="*/ 187 h 638"/>
                <a:gd name="T96" fmla="*/ 864 w 1177"/>
                <a:gd name="T97" fmla="*/ 135 h 638"/>
                <a:gd name="T98" fmla="*/ 947 w 1177"/>
                <a:gd name="T99" fmla="*/ 42 h 638"/>
                <a:gd name="T100" fmla="*/ 962 w 1177"/>
                <a:gd name="T101" fmla="*/ 21 h 638"/>
                <a:gd name="T102" fmla="*/ 978 w 1177"/>
                <a:gd name="T103" fmla="*/ 0 h 638"/>
                <a:gd name="T104" fmla="*/ 979 w 1177"/>
                <a:gd name="T105" fmla="*/ 74 h 638"/>
                <a:gd name="T106" fmla="*/ 986 w 1177"/>
                <a:gd name="T107" fmla="*/ 149 h 638"/>
                <a:gd name="T108" fmla="*/ 996 w 1177"/>
                <a:gd name="T109" fmla="*/ 196 h 638"/>
                <a:gd name="T110" fmla="*/ 1006 w 1177"/>
                <a:gd name="T111" fmla="*/ 21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7" h="638">
                  <a:moveTo>
                    <a:pt x="1012" y="223"/>
                  </a:moveTo>
                  <a:lnTo>
                    <a:pt x="1012" y="223"/>
                  </a:lnTo>
                  <a:lnTo>
                    <a:pt x="1036" y="236"/>
                  </a:lnTo>
                  <a:lnTo>
                    <a:pt x="1073" y="251"/>
                  </a:lnTo>
                  <a:lnTo>
                    <a:pt x="1121" y="270"/>
                  </a:lnTo>
                  <a:lnTo>
                    <a:pt x="1177" y="290"/>
                  </a:lnTo>
                  <a:lnTo>
                    <a:pt x="1177" y="290"/>
                  </a:lnTo>
                  <a:lnTo>
                    <a:pt x="1157" y="311"/>
                  </a:lnTo>
                  <a:lnTo>
                    <a:pt x="1116" y="352"/>
                  </a:lnTo>
                  <a:lnTo>
                    <a:pt x="1087" y="378"/>
                  </a:lnTo>
                  <a:lnTo>
                    <a:pt x="1055" y="405"/>
                  </a:lnTo>
                  <a:lnTo>
                    <a:pt x="1019" y="434"/>
                  </a:lnTo>
                  <a:lnTo>
                    <a:pt x="979" y="464"/>
                  </a:lnTo>
                  <a:lnTo>
                    <a:pt x="935" y="494"/>
                  </a:lnTo>
                  <a:lnTo>
                    <a:pt x="888" y="523"/>
                  </a:lnTo>
                  <a:lnTo>
                    <a:pt x="839" y="551"/>
                  </a:lnTo>
                  <a:lnTo>
                    <a:pt x="813" y="564"/>
                  </a:lnTo>
                  <a:lnTo>
                    <a:pt x="786" y="575"/>
                  </a:lnTo>
                  <a:lnTo>
                    <a:pt x="759" y="586"/>
                  </a:lnTo>
                  <a:lnTo>
                    <a:pt x="732" y="598"/>
                  </a:lnTo>
                  <a:lnTo>
                    <a:pt x="704" y="606"/>
                  </a:lnTo>
                  <a:lnTo>
                    <a:pt x="675" y="615"/>
                  </a:lnTo>
                  <a:lnTo>
                    <a:pt x="647" y="622"/>
                  </a:lnTo>
                  <a:lnTo>
                    <a:pt x="617" y="628"/>
                  </a:lnTo>
                  <a:lnTo>
                    <a:pt x="587" y="633"/>
                  </a:lnTo>
                  <a:lnTo>
                    <a:pt x="557" y="636"/>
                  </a:lnTo>
                  <a:lnTo>
                    <a:pt x="557" y="636"/>
                  </a:lnTo>
                  <a:lnTo>
                    <a:pt x="526" y="638"/>
                  </a:lnTo>
                  <a:lnTo>
                    <a:pt x="496" y="636"/>
                  </a:lnTo>
                  <a:lnTo>
                    <a:pt x="466" y="633"/>
                  </a:lnTo>
                  <a:lnTo>
                    <a:pt x="437" y="629"/>
                  </a:lnTo>
                  <a:lnTo>
                    <a:pt x="408" y="623"/>
                  </a:lnTo>
                  <a:lnTo>
                    <a:pt x="381" y="616"/>
                  </a:lnTo>
                  <a:lnTo>
                    <a:pt x="354" y="606"/>
                  </a:lnTo>
                  <a:lnTo>
                    <a:pt x="329" y="596"/>
                  </a:lnTo>
                  <a:lnTo>
                    <a:pt x="303" y="585"/>
                  </a:lnTo>
                  <a:lnTo>
                    <a:pt x="279" y="574"/>
                  </a:lnTo>
                  <a:lnTo>
                    <a:pt x="256" y="561"/>
                  </a:lnTo>
                  <a:lnTo>
                    <a:pt x="233" y="547"/>
                  </a:lnTo>
                  <a:lnTo>
                    <a:pt x="212" y="532"/>
                  </a:lnTo>
                  <a:lnTo>
                    <a:pt x="191" y="517"/>
                  </a:lnTo>
                  <a:lnTo>
                    <a:pt x="152" y="487"/>
                  </a:lnTo>
                  <a:lnTo>
                    <a:pt x="118" y="456"/>
                  </a:lnTo>
                  <a:lnTo>
                    <a:pt x="87" y="426"/>
                  </a:lnTo>
                  <a:lnTo>
                    <a:pt x="61" y="398"/>
                  </a:lnTo>
                  <a:lnTo>
                    <a:pt x="40" y="372"/>
                  </a:lnTo>
                  <a:lnTo>
                    <a:pt x="23" y="351"/>
                  </a:lnTo>
                  <a:lnTo>
                    <a:pt x="10" y="335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70" y="298"/>
                  </a:lnTo>
                  <a:lnTo>
                    <a:pt x="122" y="280"/>
                  </a:lnTo>
                  <a:lnTo>
                    <a:pt x="142" y="273"/>
                  </a:lnTo>
                  <a:lnTo>
                    <a:pt x="157" y="264"/>
                  </a:lnTo>
                  <a:lnTo>
                    <a:pt x="168" y="255"/>
                  </a:lnTo>
                  <a:lnTo>
                    <a:pt x="176" y="247"/>
                  </a:lnTo>
                  <a:lnTo>
                    <a:pt x="176" y="247"/>
                  </a:lnTo>
                  <a:lnTo>
                    <a:pt x="181" y="238"/>
                  </a:lnTo>
                  <a:lnTo>
                    <a:pt x="184" y="228"/>
                  </a:lnTo>
                  <a:lnTo>
                    <a:pt x="185" y="216"/>
                  </a:lnTo>
                  <a:lnTo>
                    <a:pt x="186" y="200"/>
                  </a:lnTo>
                  <a:lnTo>
                    <a:pt x="188" y="167"/>
                  </a:lnTo>
                  <a:lnTo>
                    <a:pt x="186" y="133"/>
                  </a:lnTo>
                  <a:lnTo>
                    <a:pt x="184" y="101"/>
                  </a:lnTo>
                  <a:lnTo>
                    <a:pt x="179" y="74"/>
                  </a:lnTo>
                  <a:lnTo>
                    <a:pt x="176" y="45"/>
                  </a:lnTo>
                  <a:lnTo>
                    <a:pt x="176" y="45"/>
                  </a:lnTo>
                  <a:lnTo>
                    <a:pt x="192" y="68"/>
                  </a:lnTo>
                  <a:lnTo>
                    <a:pt x="211" y="89"/>
                  </a:lnTo>
                  <a:lnTo>
                    <a:pt x="229" y="111"/>
                  </a:lnTo>
                  <a:lnTo>
                    <a:pt x="249" y="132"/>
                  </a:lnTo>
                  <a:lnTo>
                    <a:pt x="270" y="153"/>
                  </a:lnTo>
                  <a:lnTo>
                    <a:pt x="292" y="173"/>
                  </a:lnTo>
                  <a:lnTo>
                    <a:pt x="313" y="192"/>
                  </a:lnTo>
                  <a:lnTo>
                    <a:pt x="336" y="209"/>
                  </a:lnTo>
                  <a:lnTo>
                    <a:pt x="360" y="226"/>
                  </a:lnTo>
                  <a:lnTo>
                    <a:pt x="384" y="240"/>
                  </a:lnTo>
                  <a:lnTo>
                    <a:pt x="408" y="253"/>
                  </a:lnTo>
                  <a:lnTo>
                    <a:pt x="432" y="264"/>
                  </a:lnTo>
                  <a:lnTo>
                    <a:pt x="458" y="274"/>
                  </a:lnTo>
                  <a:lnTo>
                    <a:pt x="482" y="281"/>
                  </a:lnTo>
                  <a:lnTo>
                    <a:pt x="508" y="285"/>
                  </a:lnTo>
                  <a:lnTo>
                    <a:pt x="533" y="288"/>
                  </a:lnTo>
                  <a:lnTo>
                    <a:pt x="533" y="288"/>
                  </a:lnTo>
                  <a:lnTo>
                    <a:pt x="552" y="287"/>
                  </a:lnTo>
                  <a:lnTo>
                    <a:pt x="573" y="287"/>
                  </a:lnTo>
                  <a:lnTo>
                    <a:pt x="597" y="284"/>
                  </a:lnTo>
                  <a:lnTo>
                    <a:pt x="620" y="280"/>
                  </a:lnTo>
                  <a:lnTo>
                    <a:pt x="644" y="275"/>
                  </a:lnTo>
                  <a:lnTo>
                    <a:pt x="665" y="270"/>
                  </a:lnTo>
                  <a:lnTo>
                    <a:pt x="687" y="263"/>
                  </a:lnTo>
                  <a:lnTo>
                    <a:pt x="704" y="255"/>
                  </a:lnTo>
                  <a:lnTo>
                    <a:pt x="704" y="255"/>
                  </a:lnTo>
                  <a:lnTo>
                    <a:pt x="742" y="234"/>
                  </a:lnTo>
                  <a:lnTo>
                    <a:pt x="776" y="211"/>
                  </a:lnTo>
                  <a:lnTo>
                    <a:pt x="807" y="187"/>
                  </a:lnTo>
                  <a:lnTo>
                    <a:pt x="837" y="162"/>
                  </a:lnTo>
                  <a:lnTo>
                    <a:pt x="864" y="135"/>
                  </a:lnTo>
                  <a:lnTo>
                    <a:pt x="891" y="105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62" y="21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78" y="41"/>
                  </a:lnTo>
                  <a:lnTo>
                    <a:pt x="979" y="74"/>
                  </a:lnTo>
                  <a:lnTo>
                    <a:pt x="982" y="112"/>
                  </a:lnTo>
                  <a:lnTo>
                    <a:pt x="986" y="149"/>
                  </a:lnTo>
                  <a:lnTo>
                    <a:pt x="992" y="182"/>
                  </a:lnTo>
                  <a:lnTo>
                    <a:pt x="996" y="196"/>
                  </a:lnTo>
                  <a:lnTo>
                    <a:pt x="1001" y="209"/>
                  </a:lnTo>
                  <a:lnTo>
                    <a:pt x="1006" y="217"/>
                  </a:lnTo>
                  <a:lnTo>
                    <a:pt x="1012" y="22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0" name="Freeform 157">
              <a:extLst>
                <a:ext uri="{FF2B5EF4-FFF2-40B4-BE49-F238E27FC236}">
                  <a16:creationId xmlns:a16="http://schemas.microsoft.com/office/drawing/2014/main" id="{C078E612-B62C-6E65-44C9-112642378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2313" y="977900"/>
              <a:ext cx="622300" cy="336550"/>
            </a:xfrm>
            <a:custGeom>
              <a:avLst/>
              <a:gdLst>
                <a:gd name="T0" fmla="*/ 1012 w 1177"/>
                <a:gd name="T1" fmla="*/ 223 h 638"/>
                <a:gd name="T2" fmla="*/ 1073 w 1177"/>
                <a:gd name="T3" fmla="*/ 251 h 638"/>
                <a:gd name="T4" fmla="*/ 1177 w 1177"/>
                <a:gd name="T5" fmla="*/ 290 h 638"/>
                <a:gd name="T6" fmla="*/ 1157 w 1177"/>
                <a:gd name="T7" fmla="*/ 311 h 638"/>
                <a:gd name="T8" fmla="*/ 1087 w 1177"/>
                <a:gd name="T9" fmla="*/ 378 h 638"/>
                <a:gd name="T10" fmla="*/ 1019 w 1177"/>
                <a:gd name="T11" fmla="*/ 434 h 638"/>
                <a:gd name="T12" fmla="*/ 935 w 1177"/>
                <a:gd name="T13" fmla="*/ 494 h 638"/>
                <a:gd name="T14" fmla="*/ 839 w 1177"/>
                <a:gd name="T15" fmla="*/ 551 h 638"/>
                <a:gd name="T16" fmla="*/ 786 w 1177"/>
                <a:gd name="T17" fmla="*/ 575 h 638"/>
                <a:gd name="T18" fmla="*/ 732 w 1177"/>
                <a:gd name="T19" fmla="*/ 598 h 638"/>
                <a:gd name="T20" fmla="*/ 675 w 1177"/>
                <a:gd name="T21" fmla="*/ 615 h 638"/>
                <a:gd name="T22" fmla="*/ 617 w 1177"/>
                <a:gd name="T23" fmla="*/ 628 h 638"/>
                <a:gd name="T24" fmla="*/ 557 w 1177"/>
                <a:gd name="T25" fmla="*/ 636 h 638"/>
                <a:gd name="T26" fmla="*/ 526 w 1177"/>
                <a:gd name="T27" fmla="*/ 638 h 638"/>
                <a:gd name="T28" fmla="*/ 466 w 1177"/>
                <a:gd name="T29" fmla="*/ 633 h 638"/>
                <a:gd name="T30" fmla="*/ 408 w 1177"/>
                <a:gd name="T31" fmla="*/ 623 h 638"/>
                <a:gd name="T32" fmla="*/ 354 w 1177"/>
                <a:gd name="T33" fmla="*/ 606 h 638"/>
                <a:gd name="T34" fmla="*/ 303 w 1177"/>
                <a:gd name="T35" fmla="*/ 585 h 638"/>
                <a:gd name="T36" fmla="*/ 256 w 1177"/>
                <a:gd name="T37" fmla="*/ 561 h 638"/>
                <a:gd name="T38" fmla="*/ 212 w 1177"/>
                <a:gd name="T39" fmla="*/ 532 h 638"/>
                <a:gd name="T40" fmla="*/ 152 w 1177"/>
                <a:gd name="T41" fmla="*/ 487 h 638"/>
                <a:gd name="T42" fmla="*/ 87 w 1177"/>
                <a:gd name="T43" fmla="*/ 426 h 638"/>
                <a:gd name="T44" fmla="*/ 40 w 1177"/>
                <a:gd name="T45" fmla="*/ 372 h 638"/>
                <a:gd name="T46" fmla="*/ 10 w 1177"/>
                <a:gd name="T47" fmla="*/ 335 h 638"/>
                <a:gd name="T48" fmla="*/ 0 w 1177"/>
                <a:gd name="T49" fmla="*/ 319 h 638"/>
                <a:gd name="T50" fmla="*/ 122 w 1177"/>
                <a:gd name="T51" fmla="*/ 280 h 638"/>
                <a:gd name="T52" fmla="*/ 157 w 1177"/>
                <a:gd name="T53" fmla="*/ 264 h 638"/>
                <a:gd name="T54" fmla="*/ 176 w 1177"/>
                <a:gd name="T55" fmla="*/ 247 h 638"/>
                <a:gd name="T56" fmla="*/ 181 w 1177"/>
                <a:gd name="T57" fmla="*/ 238 h 638"/>
                <a:gd name="T58" fmla="*/ 185 w 1177"/>
                <a:gd name="T59" fmla="*/ 216 h 638"/>
                <a:gd name="T60" fmla="*/ 188 w 1177"/>
                <a:gd name="T61" fmla="*/ 167 h 638"/>
                <a:gd name="T62" fmla="*/ 184 w 1177"/>
                <a:gd name="T63" fmla="*/ 101 h 638"/>
                <a:gd name="T64" fmla="*/ 176 w 1177"/>
                <a:gd name="T65" fmla="*/ 45 h 638"/>
                <a:gd name="T66" fmla="*/ 192 w 1177"/>
                <a:gd name="T67" fmla="*/ 68 h 638"/>
                <a:gd name="T68" fmla="*/ 229 w 1177"/>
                <a:gd name="T69" fmla="*/ 111 h 638"/>
                <a:gd name="T70" fmla="*/ 270 w 1177"/>
                <a:gd name="T71" fmla="*/ 153 h 638"/>
                <a:gd name="T72" fmla="*/ 313 w 1177"/>
                <a:gd name="T73" fmla="*/ 192 h 638"/>
                <a:gd name="T74" fmla="*/ 360 w 1177"/>
                <a:gd name="T75" fmla="*/ 226 h 638"/>
                <a:gd name="T76" fmla="*/ 408 w 1177"/>
                <a:gd name="T77" fmla="*/ 253 h 638"/>
                <a:gd name="T78" fmla="*/ 458 w 1177"/>
                <a:gd name="T79" fmla="*/ 274 h 638"/>
                <a:gd name="T80" fmla="*/ 508 w 1177"/>
                <a:gd name="T81" fmla="*/ 285 h 638"/>
                <a:gd name="T82" fmla="*/ 533 w 1177"/>
                <a:gd name="T83" fmla="*/ 288 h 638"/>
                <a:gd name="T84" fmla="*/ 573 w 1177"/>
                <a:gd name="T85" fmla="*/ 287 h 638"/>
                <a:gd name="T86" fmla="*/ 620 w 1177"/>
                <a:gd name="T87" fmla="*/ 280 h 638"/>
                <a:gd name="T88" fmla="*/ 665 w 1177"/>
                <a:gd name="T89" fmla="*/ 270 h 638"/>
                <a:gd name="T90" fmla="*/ 704 w 1177"/>
                <a:gd name="T91" fmla="*/ 255 h 638"/>
                <a:gd name="T92" fmla="*/ 742 w 1177"/>
                <a:gd name="T93" fmla="*/ 234 h 638"/>
                <a:gd name="T94" fmla="*/ 807 w 1177"/>
                <a:gd name="T95" fmla="*/ 187 h 638"/>
                <a:gd name="T96" fmla="*/ 864 w 1177"/>
                <a:gd name="T97" fmla="*/ 135 h 638"/>
                <a:gd name="T98" fmla="*/ 947 w 1177"/>
                <a:gd name="T99" fmla="*/ 42 h 638"/>
                <a:gd name="T100" fmla="*/ 962 w 1177"/>
                <a:gd name="T101" fmla="*/ 21 h 638"/>
                <a:gd name="T102" fmla="*/ 978 w 1177"/>
                <a:gd name="T103" fmla="*/ 0 h 638"/>
                <a:gd name="T104" fmla="*/ 979 w 1177"/>
                <a:gd name="T105" fmla="*/ 74 h 638"/>
                <a:gd name="T106" fmla="*/ 986 w 1177"/>
                <a:gd name="T107" fmla="*/ 149 h 638"/>
                <a:gd name="T108" fmla="*/ 996 w 1177"/>
                <a:gd name="T109" fmla="*/ 196 h 638"/>
                <a:gd name="T110" fmla="*/ 1006 w 1177"/>
                <a:gd name="T111" fmla="*/ 21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7" h="638">
                  <a:moveTo>
                    <a:pt x="1012" y="223"/>
                  </a:moveTo>
                  <a:lnTo>
                    <a:pt x="1012" y="223"/>
                  </a:lnTo>
                  <a:lnTo>
                    <a:pt x="1036" y="236"/>
                  </a:lnTo>
                  <a:lnTo>
                    <a:pt x="1073" y="251"/>
                  </a:lnTo>
                  <a:lnTo>
                    <a:pt x="1121" y="270"/>
                  </a:lnTo>
                  <a:lnTo>
                    <a:pt x="1177" y="290"/>
                  </a:lnTo>
                  <a:lnTo>
                    <a:pt x="1177" y="290"/>
                  </a:lnTo>
                  <a:lnTo>
                    <a:pt x="1157" y="311"/>
                  </a:lnTo>
                  <a:lnTo>
                    <a:pt x="1116" y="352"/>
                  </a:lnTo>
                  <a:lnTo>
                    <a:pt x="1087" y="378"/>
                  </a:lnTo>
                  <a:lnTo>
                    <a:pt x="1055" y="405"/>
                  </a:lnTo>
                  <a:lnTo>
                    <a:pt x="1019" y="434"/>
                  </a:lnTo>
                  <a:lnTo>
                    <a:pt x="979" y="464"/>
                  </a:lnTo>
                  <a:lnTo>
                    <a:pt x="935" y="494"/>
                  </a:lnTo>
                  <a:lnTo>
                    <a:pt x="888" y="523"/>
                  </a:lnTo>
                  <a:lnTo>
                    <a:pt x="839" y="551"/>
                  </a:lnTo>
                  <a:lnTo>
                    <a:pt x="813" y="564"/>
                  </a:lnTo>
                  <a:lnTo>
                    <a:pt x="786" y="575"/>
                  </a:lnTo>
                  <a:lnTo>
                    <a:pt x="759" y="586"/>
                  </a:lnTo>
                  <a:lnTo>
                    <a:pt x="732" y="598"/>
                  </a:lnTo>
                  <a:lnTo>
                    <a:pt x="704" y="606"/>
                  </a:lnTo>
                  <a:lnTo>
                    <a:pt x="675" y="615"/>
                  </a:lnTo>
                  <a:lnTo>
                    <a:pt x="647" y="622"/>
                  </a:lnTo>
                  <a:lnTo>
                    <a:pt x="617" y="628"/>
                  </a:lnTo>
                  <a:lnTo>
                    <a:pt x="587" y="633"/>
                  </a:lnTo>
                  <a:lnTo>
                    <a:pt x="557" y="636"/>
                  </a:lnTo>
                  <a:lnTo>
                    <a:pt x="557" y="636"/>
                  </a:lnTo>
                  <a:lnTo>
                    <a:pt x="526" y="638"/>
                  </a:lnTo>
                  <a:lnTo>
                    <a:pt x="496" y="636"/>
                  </a:lnTo>
                  <a:lnTo>
                    <a:pt x="466" y="633"/>
                  </a:lnTo>
                  <a:lnTo>
                    <a:pt x="437" y="629"/>
                  </a:lnTo>
                  <a:lnTo>
                    <a:pt x="408" y="623"/>
                  </a:lnTo>
                  <a:lnTo>
                    <a:pt x="381" y="616"/>
                  </a:lnTo>
                  <a:lnTo>
                    <a:pt x="354" y="606"/>
                  </a:lnTo>
                  <a:lnTo>
                    <a:pt x="329" y="596"/>
                  </a:lnTo>
                  <a:lnTo>
                    <a:pt x="303" y="585"/>
                  </a:lnTo>
                  <a:lnTo>
                    <a:pt x="279" y="574"/>
                  </a:lnTo>
                  <a:lnTo>
                    <a:pt x="256" y="561"/>
                  </a:lnTo>
                  <a:lnTo>
                    <a:pt x="233" y="547"/>
                  </a:lnTo>
                  <a:lnTo>
                    <a:pt x="212" y="532"/>
                  </a:lnTo>
                  <a:lnTo>
                    <a:pt x="191" y="517"/>
                  </a:lnTo>
                  <a:lnTo>
                    <a:pt x="152" y="487"/>
                  </a:lnTo>
                  <a:lnTo>
                    <a:pt x="118" y="456"/>
                  </a:lnTo>
                  <a:lnTo>
                    <a:pt x="87" y="426"/>
                  </a:lnTo>
                  <a:lnTo>
                    <a:pt x="61" y="398"/>
                  </a:lnTo>
                  <a:lnTo>
                    <a:pt x="40" y="372"/>
                  </a:lnTo>
                  <a:lnTo>
                    <a:pt x="23" y="351"/>
                  </a:lnTo>
                  <a:lnTo>
                    <a:pt x="10" y="335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70" y="298"/>
                  </a:lnTo>
                  <a:lnTo>
                    <a:pt x="122" y="280"/>
                  </a:lnTo>
                  <a:lnTo>
                    <a:pt x="142" y="273"/>
                  </a:lnTo>
                  <a:lnTo>
                    <a:pt x="157" y="264"/>
                  </a:lnTo>
                  <a:lnTo>
                    <a:pt x="168" y="255"/>
                  </a:lnTo>
                  <a:lnTo>
                    <a:pt x="176" y="247"/>
                  </a:lnTo>
                  <a:lnTo>
                    <a:pt x="176" y="247"/>
                  </a:lnTo>
                  <a:lnTo>
                    <a:pt x="181" y="238"/>
                  </a:lnTo>
                  <a:lnTo>
                    <a:pt x="184" y="228"/>
                  </a:lnTo>
                  <a:lnTo>
                    <a:pt x="185" y="216"/>
                  </a:lnTo>
                  <a:lnTo>
                    <a:pt x="186" y="200"/>
                  </a:lnTo>
                  <a:lnTo>
                    <a:pt x="188" y="167"/>
                  </a:lnTo>
                  <a:lnTo>
                    <a:pt x="186" y="133"/>
                  </a:lnTo>
                  <a:lnTo>
                    <a:pt x="184" y="101"/>
                  </a:lnTo>
                  <a:lnTo>
                    <a:pt x="179" y="74"/>
                  </a:lnTo>
                  <a:lnTo>
                    <a:pt x="176" y="45"/>
                  </a:lnTo>
                  <a:lnTo>
                    <a:pt x="176" y="45"/>
                  </a:lnTo>
                  <a:lnTo>
                    <a:pt x="192" y="68"/>
                  </a:lnTo>
                  <a:lnTo>
                    <a:pt x="211" y="89"/>
                  </a:lnTo>
                  <a:lnTo>
                    <a:pt x="229" y="111"/>
                  </a:lnTo>
                  <a:lnTo>
                    <a:pt x="249" y="132"/>
                  </a:lnTo>
                  <a:lnTo>
                    <a:pt x="270" y="153"/>
                  </a:lnTo>
                  <a:lnTo>
                    <a:pt x="292" y="173"/>
                  </a:lnTo>
                  <a:lnTo>
                    <a:pt x="313" y="192"/>
                  </a:lnTo>
                  <a:lnTo>
                    <a:pt x="336" y="209"/>
                  </a:lnTo>
                  <a:lnTo>
                    <a:pt x="360" y="226"/>
                  </a:lnTo>
                  <a:lnTo>
                    <a:pt x="384" y="240"/>
                  </a:lnTo>
                  <a:lnTo>
                    <a:pt x="408" y="253"/>
                  </a:lnTo>
                  <a:lnTo>
                    <a:pt x="432" y="264"/>
                  </a:lnTo>
                  <a:lnTo>
                    <a:pt x="458" y="274"/>
                  </a:lnTo>
                  <a:lnTo>
                    <a:pt x="482" y="281"/>
                  </a:lnTo>
                  <a:lnTo>
                    <a:pt x="508" y="285"/>
                  </a:lnTo>
                  <a:lnTo>
                    <a:pt x="533" y="288"/>
                  </a:lnTo>
                  <a:lnTo>
                    <a:pt x="533" y="288"/>
                  </a:lnTo>
                  <a:lnTo>
                    <a:pt x="552" y="287"/>
                  </a:lnTo>
                  <a:lnTo>
                    <a:pt x="573" y="287"/>
                  </a:lnTo>
                  <a:lnTo>
                    <a:pt x="597" y="284"/>
                  </a:lnTo>
                  <a:lnTo>
                    <a:pt x="620" y="280"/>
                  </a:lnTo>
                  <a:lnTo>
                    <a:pt x="644" y="275"/>
                  </a:lnTo>
                  <a:lnTo>
                    <a:pt x="665" y="270"/>
                  </a:lnTo>
                  <a:lnTo>
                    <a:pt x="687" y="263"/>
                  </a:lnTo>
                  <a:lnTo>
                    <a:pt x="704" y="255"/>
                  </a:lnTo>
                  <a:lnTo>
                    <a:pt x="704" y="255"/>
                  </a:lnTo>
                  <a:lnTo>
                    <a:pt x="742" y="234"/>
                  </a:lnTo>
                  <a:lnTo>
                    <a:pt x="776" y="211"/>
                  </a:lnTo>
                  <a:lnTo>
                    <a:pt x="807" y="187"/>
                  </a:lnTo>
                  <a:lnTo>
                    <a:pt x="837" y="162"/>
                  </a:lnTo>
                  <a:lnTo>
                    <a:pt x="864" y="135"/>
                  </a:lnTo>
                  <a:lnTo>
                    <a:pt x="891" y="105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62" y="21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78" y="41"/>
                  </a:lnTo>
                  <a:lnTo>
                    <a:pt x="979" y="74"/>
                  </a:lnTo>
                  <a:lnTo>
                    <a:pt x="982" y="112"/>
                  </a:lnTo>
                  <a:lnTo>
                    <a:pt x="986" y="149"/>
                  </a:lnTo>
                  <a:lnTo>
                    <a:pt x="992" y="182"/>
                  </a:lnTo>
                  <a:lnTo>
                    <a:pt x="996" y="196"/>
                  </a:lnTo>
                  <a:lnTo>
                    <a:pt x="1001" y="209"/>
                  </a:lnTo>
                  <a:lnTo>
                    <a:pt x="1006" y="217"/>
                  </a:lnTo>
                  <a:lnTo>
                    <a:pt x="1012" y="2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1" name="Freeform 158">
              <a:extLst>
                <a:ext uri="{FF2B5EF4-FFF2-40B4-BE49-F238E27FC236}">
                  <a16:creationId xmlns:a16="http://schemas.microsoft.com/office/drawing/2014/main" id="{A046C578-FFF3-948B-F3AC-6D0334202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413" y="6381750"/>
              <a:ext cx="512763" cy="473075"/>
            </a:xfrm>
            <a:custGeom>
              <a:avLst/>
              <a:gdLst>
                <a:gd name="T0" fmla="*/ 969 w 969"/>
                <a:gd name="T1" fmla="*/ 279 h 894"/>
                <a:gd name="T2" fmla="*/ 966 w 969"/>
                <a:gd name="T3" fmla="*/ 387 h 894"/>
                <a:gd name="T4" fmla="*/ 958 w 969"/>
                <a:gd name="T5" fmla="*/ 498 h 894"/>
                <a:gd name="T6" fmla="*/ 939 w 969"/>
                <a:gd name="T7" fmla="*/ 607 h 894"/>
                <a:gd name="T8" fmla="*/ 928 w 969"/>
                <a:gd name="T9" fmla="*/ 658 h 894"/>
                <a:gd name="T10" fmla="*/ 912 w 969"/>
                <a:gd name="T11" fmla="*/ 706 h 894"/>
                <a:gd name="T12" fmla="*/ 904 w 969"/>
                <a:gd name="T13" fmla="*/ 728 h 894"/>
                <a:gd name="T14" fmla="*/ 884 w 969"/>
                <a:gd name="T15" fmla="*/ 763 h 894"/>
                <a:gd name="T16" fmla="*/ 861 w 969"/>
                <a:gd name="T17" fmla="*/ 794 h 894"/>
                <a:gd name="T18" fmla="*/ 834 w 969"/>
                <a:gd name="T19" fmla="*/ 820 h 894"/>
                <a:gd name="T20" fmla="*/ 803 w 969"/>
                <a:gd name="T21" fmla="*/ 840 h 894"/>
                <a:gd name="T22" fmla="*/ 770 w 969"/>
                <a:gd name="T23" fmla="*/ 857 h 894"/>
                <a:gd name="T24" fmla="*/ 735 w 969"/>
                <a:gd name="T25" fmla="*/ 871 h 894"/>
                <a:gd name="T26" fmla="*/ 678 w 969"/>
                <a:gd name="T27" fmla="*/ 884 h 894"/>
                <a:gd name="T28" fmla="*/ 598 w 969"/>
                <a:gd name="T29" fmla="*/ 892 h 894"/>
                <a:gd name="T30" fmla="*/ 517 w 969"/>
                <a:gd name="T31" fmla="*/ 894 h 894"/>
                <a:gd name="T32" fmla="*/ 438 w 969"/>
                <a:gd name="T33" fmla="*/ 890 h 894"/>
                <a:gd name="T34" fmla="*/ 362 w 969"/>
                <a:gd name="T35" fmla="*/ 885 h 894"/>
                <a:gd name="T36" fmla="*/ 284 w 969"/>
                <a:gd name="T37" fmla="*/ 885 h 894"/>
                <a:gd name="T38" fmla="*/ 190 w 969"/>
                <a:gd name="T39" fmla="*/ 885 h 894"/>
                <a:gd name="T40" fmla="*/ 144 w 969"/>
                <a:gd name="T41" fmla="*/ 883 h 894"/>
                <a:gd name="T42" fmla="*/ 101 w 969"/>
                <a:gd name="T43" fmla="*/ 877 h 894"/>
                <a:gd name="T44" fmla="*/ 63 w 969"/>
                <a:gd name="T45" fmla="*/ 865 h 894"/>
                <a:gd name="T46" fmla="*/ 33 w 969"/>
                <a:gd name="T47" fmla="*/ 847 h 894"/>
                <a:gd name="T48" fmla="*/ 26 w 969"/>
                <a:gd name="T49" fmla="*/ 840 h 894"/>
                <a:gd name="T50" fmla="*/ 14 w 969"/>
                <a:gd name="T51" fmla="*/ 826 h 894"/>
                <a:gd name="T52" fmla="*/ 4 w 969"/>
                <a:gd name="T53" fmla="*/ 802 h 894"/>
                <a:gd name="T54" fmla="*/ 0 w 969"/>
                <a:gd name="T55" fmla="*/ 766 h 894"/>
                <a:gd name="T56" fmla="*/ 4 w 969"/>
                <a:gd name="T57" fmla="*/ 726 h 894"/>
                <a:gd name="T58" fmla="*/ 16 w 969"/>
                <a:gd name="T59" fmla="*/ 686 h 894"/>
                <a:gd name="T60" fmla="*/ 41 w 969"/>
                <a:gd name="T61" fmla="*/ 630 h 894"/>
                <a:gd name="T62" fmla="*/ 74 w 969"/>
                <a:gd name="T63" fmla="*/ 567 h 894"/>
                <a:gd name="T64" fmla="*/ 97 w 969"/>
                <a:gd name="T65" fmla="*/ 532 h 894"/>
                <a:gd name="T66" fmla="*/ 148 w 969"/>
                <a:gd name="T67" fmla="*/ 468 h 894"/>
                <a:gd name="T68" fmla="*/ 200 w 969"/>
                <a:gd name="T69" fmla="*/ 404 h 894"/>
                <a:gd name="T70" fmla="*/ 250 w 969"/>
                <a:gd name="T71" fmla="*/ 337 h 894"/>
                <a:gd name="T72" fmla="*/ 271 w 969"/>
                <a:gd name="T73" fmla="*/ 302 h 894"/>
                <a:gd name="T74" fmla="*/ 277 w 969"/>
                <a:gd name="T75" fmla="*/ 289 h 894"/>
                <a:gd name="T76" fmla="*/ 287 w 969"/>
                <a:gd name="T77" fmla="*/ 262 h 894"/>
                <a:gd name="T78" fmla="*/ 296 w 969"/>
                <a:gd name="T79" fmla="*/ 222 h 894"/>
                <a:gd name="T80" fmla="*/ 297 w 969"/>
                <a:gd name="T81" fmla="*/ 167 h 894"/>
                <a:gd name="T82" fmla="*/ 290 w 969"/>
                <a:gd name="T83" fmla="*/ 81 h 894"/>
                <a:gd name="T84" fmla="*/ 328 w 969"/>
                <a:gd name="T85" fmla="*/ 67 h 894"/>
                <a:gd name="T86" fmla="*/ 381 w 969"/>
                <a:gd name="T87" fmla="*/ 53 h 894"/>
                <a:gd name="T88" fmla="*/ 442 w 969"/>
                <a:gd name="T89" fmla="*/ 42 h 894"/>
                <a:gd name="T90" fmla="*/ 507 w 969"/>
                <a:gd name="T91" fmla="*/ 40 h 894"/>
                <a:gd name="T92" fmla="*/ 607 w 969"/>
                <a:gd name="T93" fmla="*/ 47 h 894"/>
                <a:gd name="T94" fmla="*/ 713 w 969"/>
                <a:gd name="T95" fmla="*/ 51 h 894"/>
                <a:gd name="T96" fmla="*/ 787 w 969"/>
                <a:gd name="T97" fmla="*/ 50 h 894"/>
                <a:gd name="T98" fmla="*/ 828 w 969"/>
                <a:gd name="T99" fmla="*/ 46 h 894"/>
                <a:gd name="T100" fmla="*/ 861 w 969"/>
                <a:gd name="T101" fmla="*/ 37 h 894"/>
                <a:gd name="T102" fmla="*/ 874 w 969"/>
                <a:gd name="T103" fmla="*/ 32 h 894"/>
                <a:gd name="T104" fmla="*/ 894 w 969"/>
                <a:gd name="T105" fmla="*/ 17 h 894"/>
                <a:gd name="T106" fmla="*/ 909 w 969"/>
                <a:gd name="T107" fmla="*/ 0 h 894"/>
                <a:gd name="T108" fmla="*/ 912 w 969"/>
                <a:gd name="T109" fmla="*/ 2 h 894"/>
                <a:gd name="T110" fmla="*/ 935 w 969"/>
                <a:gd name="T111" fmla="*/ 53 h 894"/>
                <a:gd name="T112" fmla="*/ 952 w 969"/>
                <a:gd name="T113" fmla="*/ 105 h 894"/>
                <a:gd name="T114" fmla="*/ 963 w 969"/>
                <a:gd name="T115" fmla="*/ 159 h 894"/>
                <a:gd name="T116" fmla="*/ 969 w 969"/>
                <a:gd name="T117" fmla="*/ 215 h 894"/>
                <a:gd name="T118" fmla="*/ 969 w 969"/>
                <a:gd name="T119" fmla="*/ 27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9" h="894">
                  <a:moveTo>
                    <a:pt x="969" y="279"/>
                  </a:moveTo>
                  <a:lnTo>
                    <a:pt x="969" y="279"/>
                  </a:lnTo>
                  <a:lnTo>
                    <a:pt x="969" y="331"/>
                  </a:lnTo>
                  <a:lnTo>
                    <a:pt x="966" y="387"/>
                  </a:lnTo>
                  <a:lnTo>
                    <a:pt x="963" y="442"/>
                  </a:lnTo>
                  <a:lnTo>
                    <a:pt x="958" y="498"/>
                  </a:lnTo>
                  <a:lnTo>
                    <a:pt x="951" y="553"/>
                  </a:lnTo>
                  <a:lnTo>
                    <a:pt x="939" y="607"/>
                  </a:lnTo>
                  <a:lnTo>
                    <a:pt x="934" y="633"/>
                  </a:lnTo>
                  <a:lnTo>
                    <a:pt x="928" y="658"/>
                  </a:lnTo>
                  <a:lnTo>
                    <a:pt x="919" y="684"/>
                  </a:lnTo>
                  <a:lnTo>
                    <a:pt x="912" y="706"/>
                  </a:lnTo>
                  <a:lnTo>
                    <a:pt x="912" y="706"/>
                  </a:lnTo>
                  <a:lnTo>
                    <a:pt x="904" y="728"/>
                  </a:lnTo>
                  <a:lnTo>
                    <a:pt x="894" y="746"/>
                  </a:lnTo>
                  <a:lnTo>
                    <a:pt x="884" y="763"/>
                  </a:lnTo>
                  <a:lnTo>
                    <a:pt x="873" y="779"/>
                  </a:lnTo>
                  <a:lnTo>
                    <a:pt x="861" y="794"/>
                  </a:lnTo>
                  <a:lnTo>
                    <a:pt x="848" y="807"/>
                  </a:lnTo>
                  <a:lnTo>
                    <a:pt x="834" y="820"/>
                  </a:lnTo>
                  <a:lnTo>
                    <a:pt x="819" y="830"/>
                  </a:lnTo>
                  <a:lnTo>
                    <a:pt x="803" y="840"/>
                  </a:lnTo>
                  <a:lnTo>
                    <a:pt x="787" y="850"/>
                  </a:lnTo>
                  <a:lnTo>
                    <a:pt x="770" y="857"/>
                  </a:lnTo>
                  <a:lnTo>
                    <a:pt x="753" y="864"/>
                  </a:lnTo>
                  <a:lnTo>
                    <a:pt x="735" y="871"/>
                  </a:lnTo>
                  <a:lnTo>
                    <a:pt x="716" y="875"/>
                  </a:lnTo>
                  <a:lnTo>
                    <a:pt x="678" y="884"/>
                  </a:lnTo>
                  <a:lnTo>
                    <a:pt x="638" y="890"/>
                  </a:lnTo>
                  <a:lnTo>
                    <a:pt x="598" y="892"/>
                  </a:lnTo>
                  <a:lnTo>
                    <a:pt x="557" y="894"/>
                  </a:lnTo>
                  <a:lnTo>
                    <a:pt x="517" y="894"/>
                  </a:lnTo>
                  <a:lnTo>
                    <a:pt x="476" y="892"/>
                  </a:lnTo>
                  <a:lnTo>
                    <a:pt x="438" y="890"/>
                  </a:lnTo>
                  <a:lnTo>
                    <a:pt x="362" y="885"/>
                  </a:lnTo>
                  <a:lnTo>
                    <a:pt x="362" y="885"/>
                  </a:lnTo>
                  <a:lnTo>
                    <a:pt x="325" y="884"/>
                  </a:lnTo>
                  <a:lnTo>
                    <a:pt x="284" y="885"/>
                  </a:lnTo>
                  <a:lnTo>
                    <a:pt x="237" y="887"/>
                  </a:lnTo>
                  <a:lnTo>
                    <a:pt x="190" y="885"/>
                  </a:lnTo>
                  <a:lnTo>
                    <a:pt x="166" y="885"/>
                  </a:lnTo>
                  <a:lnTo>
                    <a:pt x="144" y="883"/>
                  </a:lnTo>
                  <a:lnTo>
                    <a:pt x="122" y="880"/>
                  </a:lnTo>
                  <a:lnTo>
                    <a:pt x="101" y="877"/>
                  </a:lnTo>
                  <a:lnTo>
                    <a:pt x="81" y="871"/>
                  </a:lnTo>
                  <a:lnTo>
                    <a:pt x="63" y="865"/>
                  </a:lnTo>
                  <a:lnTo>
                    <a:pt x="47" y="857"/>
                  </a:lnTo>
                  <a:lnTo>
                    <a:pt x="33" y="847"/>
                  </a:lnTo>
                  <a:lnTo>
                    <a:pt x="33" y="847"/>
                  </a:lnTo>
                  <a:lnTo>
                    <a:pt x="26" y="840"/>
                  </a:lnTo>
                  <a:lnTo>
                    <a:pt x="20" y="833"/>
                  </a:lnTo>
                  <a:lnTo>
                    <a:pt x="14" y="826"/>
                  </a:lnTo>
                  <a:lnTo>
                    <a:pt x="10" y="819"/>
                  </a:lnTo>
                  <a:lnTo>
                    <a:pt x="4" y="802"/>
                  </a:lnTo>
                  <a:lnTo>
                    <a:pt x="0" y="785"/>
                  </a:lnTo>
                  <a:lnTo>
                    <a:pt x="0" y="766"/>
                  </a:lnTo>
                  <a:lnTo>
                    <a:pt x="1" y="746"/>
                  </a:lnTo>
                  <a:lnTo>
                    <a:pt x="4" y="726"/>
                  </a:lnTo>
                  <a:lnTo>
                    <a:pt x="10" y="706"/>
                  </a:lnTo>
                  <a:lnTo>
                    <a:pt x="16" y="686"/>
                  </a:lnTo>
                  <a:lnTo>
                    <a:pt x="23" y="668"/>
                  </a:lnTo>
                  <a:lnTo>
                    <a:pt x="41" y="630"/>
                  </a:lnTo>
                  <a:lnTo>
                    <a:pt x="58" y="596"/>
                  </a:lnTo>
                  <a:lnTo>
                    <a:pt x="74" y="567"/>
                  </a:lnTo>
                  <a:lnTo>
                    <a:pt x="74" y="567"/>
                  </a:lnTo>
                  <a:lnTo>
                    <a:pt x="97" y="532"/>
                  </a:lnTo>
                  <a:lnTo>
                    <a:pt x="122" y="499"/>
                  </a:lnTo>
                  <a:lnTo>
                    <a:pt x="148" y="468"/>
                  </a:lnTo>
                  <a:lnTo>
                    <a:pt x="175" y="435"/>
                  </a:lnTo>
                  <a:lnTo>
                    <a:pt x="200" y="404"/>
                  </a:lnTo>
                  <a:lnTo>
                    <a:pt x="226" y="371"/>
                  </a:lnTo>
                  <a:lnTo>
                    <a:pt x="250" y="337"/>
                  </a:lnTo>
                  <a:lnTo>
                    <a:pt x="261" y="320"/>
                  </a:lnTo>
                  <a:lnTo>
                    <a:pt x="271" y="302"/>
                  </a:lnTo>
                  <a:lnTo>
                    <a:pt x="271" y="302"/>
                  </a:lnTo>
                  <a:lnTo>
                    <a:pt x="277" y="289"/>
                  </a:lnTo>
                  <a:lnTo>
                    <a:pt x="283" y="275"/>
                  </a:lnTo>
                  <a:lnTo>
                    <a:pt x="287" y="262"/>
                  </a:lnTo>
                  <a:lnTo>
                    <a:pt x="291" y="248"/>
                  </a:lnTo>
                  <a:lnTo>
                    <a:pt x="296" y="222"/>
                  </a:lnTo>
                  <a:lnTo>
                    <a:pt x="298" y="195"/>
                  </a:lnTo>
                  <a:lnTo>
                    <a:pt x="297" y="167"/>
                  </a:lnTo>
                  <a:lnTo>
                    <a:pt x="296" y="140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328" y="67"/>
                  </a:lnTo>
                  <a:lnTo>
                    <a:pt x="354" y="60"/>
                  </a:lnTo>
                  <a:lnTo>
                    <a:pt x="381" y="53"/>
                  </a:lnTo>
                  <a:lnTo>
                    <a:pt x="411" y="46"/>
                  </a:lnTo>
                  <a:lnTo>
                    <a:pt x="442" y="42"/>
                  </a:lnTo>
                  <a:lnTo>
                    <a:pt x="475" y="40"/>
                  </a:lnTo>
                  <a:lnTo>
                    <a:pt x="507" y="40"/>
                  </a:lnTo>
                  <a:lnTo>
                    <a:pt x="507" y="40"/>
                  </a:lnTo>
                  <a:lnTo>
                    <a:pt x="607" y="47"/>
                  </a:lnTo>
                  <a:lnTo>
                    <a:pt x="661" y="50"/>
                  </a:lnTo>
                  <a:lnTo>
                    <a:pt x="713" y="51"/>
                  </a:lnTo>
                  <a:lnTo>
                    <a:pt x="763" y="51"/>
                  </a:lnTo>
                  <a:lnTo>
                    <a:pt x="787" y="50"/>
                  </a:lnTo>
                  <a:lnTo>
                    <a:pt x="809" y="49"/>
                  </a:lnTo>
                  <a:lnTo>
                    <a:pt x="828" y="46"/>
                  </a:lnTo>
                  <a:lnTo>
                    <a:pt x="846" y="43"/>
                  </a:lnTo>
                  <a:lnTo>
                    <a:pt x="861" y="37"/>
                  </a:lnTo>
                  <a:lnTo>
                    <a:pt x="874" y="32"/>
                  </a:lnTo>
                  <a:lnTo>
                    <a:pt x="874" y="32"/>
                  </a:lnTo>
                  <a:lnTo>
                    <a:pt x="885" y="24"/>
                  </a:lnTo>
                  <a:lnTo>
                    <a:pt x="894" y="17"/>
                  </a:lnTo>
                  <a:lnTo>
                    <a:pt x="902" y="10"/>
                  </a:lnTo>
                  <a:lnTo>
                    <a:pt x="909" y="0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24" y="27"/>
                  </a:lnTo>
                  <a:lnTo>
                    <a:pt x="935" y="53"/>
                  </a:lnTo>
                  <a:lnTo>
                    <a:pt x="944" y="78"/>
                  </a:lnTo>
                  <a:lnTo>
                    <a:pt x="952" y="105"/>
                  </a:lnTo>
                  <a:lnTo>
                    <a:pt x="958" y="132"/>
                  </a:lnTo>
                  <a:lnTo>
                    <a:pt x="963" y="159"/>
                  </a:lnTo>
                  <a:lnTo>
                    <a:pt x="966" y="188"/>
                  </a:lnTo>
                  <a:lnTo>
                    <a:pt x="969" y="215"/>
                  </a:lnTo>
                  <a:lnTo>
                    <a:pt x="969" y="215"/>
                  </a:lnTo>
                  <a:lnTo>
                    <a:pt x="969" y="279"/>
                  </a:lnTo>
                  <a:lnTo>
                    <a:pt x="96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2" name="Freeform 159">
              <a:extLst>
                <a:ext uri="{FF2B5EF4-FFF2-40B4-BE49-F238E27FC236}">
                  <a16:creationId xmlns:a16="http://schemas.microsoft.com/office/drawing/2014/main" id="{6D3A6BF7-190E-D3DF-0BCE-D8D34E770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8625" y="1168400"/>
              <a:ext cx="225425" cy="492125"/>
            </a:xfrm>
            <a:custGeom>
              <a:avLst/>
              <a:gdLst>
                <a:gd name="T0" fmla="*/ 422 w 425"/>
                <a:gd name="T1" fmla="*/ 0 h 929"/>
                <a:gd name="T2" fmla="*/ 425 w 425"/>
                <a:gd name="T3" fmla="*/ 895 h 929"/>
                <a:gd name="T4" fmla="*/ 425 w 425"/>
                <a:gd name="T5" fmla="*/ 895 h 929"/>
                <a:gd name="T6" fmla="*/ 390 w 425"/>
                <a:gd name="T7" fmla="*/ 896 h 929"/>
                <a:gd name="T8" fmla="*/ 356 w 425"/>
                <a:gd name="T9" fmla="*/ 901 h 929"/>
                <a:gd name="T10" fmla="*/ 324 w 425"/>
                <a:gd name="T11" fmla="*/ 906 h 929"/>
                <a:gd name="T12" fmla="*/ 294 w 425"/>
                <a:gd name="T13" fmla="*/ 912 h 929"/>
                <a:gd name="T14" fmla="*/ 248 w 425"/>
                <a:gd name="T15" fmla="*/ 923 h 929"/>
                <a:gd name="T16" fmla="*/ 231 w 425"/>
                <a:gd name="T17" fmla="*/ 929 h 929"/>
                <a:gd name="T18" fmla="*/ 230 w 425"/>
                <a:gd name="T19" fmla="*/ 929 h 929"/>
                <a:gd name="T20" fmla="*/ 230 w 425"/>
                <a:gd name="T21" fmla="*/ 885 h 929"/>
                <a:gd name="T22" fmla="*/ 230 w 425"/>
                <a:gd name="T23" fmla="*/ 885 h 929"/>
                <a:gd name="T24" fmla="*/ 230 w 425"/>
                <a:gd name="T25" fmla="*/ 885 h 929"/>
                <a:gd name="T26" fmla="*/ 230 w 425"/>
                <a:gd name="T27" fmla="*/ 878 h 929"/>
                <a:gd name="T28" fmla="*/ 228 w 425"/>
                <a:gd name="T29" fmla="*/ 869 h 929"/>
                <a:gd name="T30" fmla="*/ 224 w 425"/>
                <a:gd name="T31" fmla="*/ 861 h 929"/>
                <a:gd name="T32" fmla="*/ 217 w 425"/>
                <a:gd name="T33" fmla="*/ 852 h 929"/>
                <a:gd name="T34" fmla="*/ 207 w 425"/>
                <a:gd name="T35" fmla="*/ 845 h 929"/>
                <a:gd name="T36" fmla="*/ 196 w 425"/>
                <a:gd name="T37" fmla="*/ 838 h 929"/>
                <a:gd name="T38" fmla="*/ 182 w 425"/>
                <a:gd name="T39" fmla="*/ 834 h 929"/>
                <a:gd name="T40" fmla="*/ 164 w 425"/>
                <a:gd name="T41" fmla="*/ 830 h 929"/>
                <a:gd name="T42" fmla="*/ 164 w 425"/>
                <a:gd name="T43" fmla="*/ 830 h 929"/>
                <a:gd name="T44" fmla="*/ 130 w 425"/>
                <a:gd name="T45" fmla="*/ 825 h 929"/>
                <a:gd name="T46" fmla="*/ 113 w 425"/>
                <a:gd name="T47" fmla="*/ 824 h 929"/>
                <a:gd name="T48" fmla="*/ 95 w 425"/>
                <a:gd name="T49" fmla="*/ 824 h 929"/>
                <a:gd name="T50" fmla="*/ 76 w 425"/>
                <a:gd name="T51" fmla="*/ 825 h 929"/>
                <a:gd name="T52" fmla="*/ 58 w 425"/>
                <a:gd name="T53" fmla="*/ 828 h 929"/>
                <a:gd name="T54" fmla="*/ 41 w 425"/>
                <a:gd name="T55" fmla="*/ 832 h 929"/>
                <a:gd name="T56" fmla="*/ 25 w 425"/>
                <a:gd name="T57" fmla="*/ 840 h 929"/>
                <a:gd name="T58" fmla="*/ 0 w 425"/>
                <a:gd name="T59" fmla="*/ 163 h 929"/>
                <a:gd name="T60" fmla="*/ 0 w 425"/>
                <a:gd name="T61" fmla="*/ 163 h 929"/>
                <a:gd name="T62" fmla="*/ 68 w 425"/>
                <a:gd name="T63" fmla="*/ 131 h 929"/>
                <a:gd name="T64" fmla="*/ 137 w 425"/>
                <a:gd name="T65" fmla="*/ 101 h 929"/>
                <a:gd name="T66" fmla="*/ 211 w 425"/>
                <a:gd name="T67" fmla="*/ 71 h 929"/>
                <a:gd name="T68" fmla="*/ 285 w 425"/>
                <a:gd name="T69" fmla="*/ 44 h 929"/>
                <a:gd name="T70" fmla="*/ 285 w 425"/>
                <a:gd name="T71" fmla="*/ 44 h 929"/>
                <a:gd name="T72" fmla="*/ 422 w 425"/>
                <a:gd name="T73" fmla="*/ 0 h 929"/>
                <a:gd name="T74" fmla="*/ 422 w 425"/>
                <a:gd name="T7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5" h="929">
                  <a:moveTo>
                    <a:pt x="422" y="0"/>
                  </a:moveTo>
                  <a:lnTo>
                    <a:pt x="425" y="895"/>
                  </a:lnTo>
                  <a:lnTo>
                    <a:pt x="425" y="895"/>
                  </a:lnTo>
                  <a:lnTo>
                    <a:pt x="390" y="896"/>
                  </a:lnTo>
                  <a:lnTo>
                    <a:pt x="356" y="901"/>
                  </a:lnTo>
                  <a:lnTo>
                    <a:pt x="324" y="906"/>
                  </a:lnTo>
                  <a:lnTo>
                    <a:pt x="294" y="912"/>
                  </a:lnTo>
                  <a:lnTo>
                    <a:pt x="248" y="923"/>
                  </a:lnTo>
                  <a:lnTo>
                    <a:pt x="231" y="929"/>
                  </a:lnTo>
                  <a:lnTo>
                    <a:pt x="230" y="929"/>
                  </a:lnTo>
                  <a:lnTo>
                    <a:pt x="230" y="885"/>
                  </a:lnTo>
                  <a:lnTo>
                    <a:pt x="230" y="885"/>
                  </a:lnTo>
                  <a:lnTo>
                    <a:pt x="230" y="885"/>
                  </a:lnTo>
                  <a:lnTo>
                    <a:pt x="230" y="878"/>
                  </a:lnTo>
                  <a:lnTo>
                    <a:pt x="228" y="869"/>
                  </a:lnTo>
                  <a:lnTo>
                    <a:pt x="224" y="861"/>
                  </a:lnTo>
                  <a:lnTo>
                    <a:pt x="217" y="852"/>
                  </a:lnTo>
                  <a:lnTo>
                    <a:pt x="207" y="845"/>
                  </a:lnTo>
                  <a:lnTo>
                    <a:pt x="196" y="838"/>
                  </a:lnTo>
                  <a:lnTo>
                    <a:pt x="182" y="834"/>
                  </a:lnTo>
                  <a:lnTo>
                    <a:pt x="164" y="830"/>
                  </a:lnTo>
                  <a:lnTo>
                    <a:pt x="164" y="830"/>
                  </a:lnTo>
                  <a:lnTo>
                    <a:pt x="130" y="825"/>
                  </a:lnTo>
                  <a:lnTo>
                    <a:pt x="113" y="824"/>
                  </a:lnTo>
                  <a:lnTo>
                    <a:pt x="95" y="824"/>
                  </a:lnTo>
                  <a:lnTo>
                    <a:pt x="76" y="825"/>
                  </a:lnTo>
                  <a:lnTo>
                    <a:pt x="58" y="828"/>
                  </a:lnTo>
                  <a:lnTo>
                    <a:pt x="41" y="832"/>
                  </a:lnTo>
                  <a:lnTo>
                    <a:pt x="25" y="84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68" y="131"/>
                  </a:lnTo>
                  <a:lnTo>
                    <a:pt x="137" y="101"/>
                  </a:lnTo>
                  <a:lnTo>
                    <a:pt x="211" y="71"/>
                  </a:lnTo>
                  <a:lnTo>
                    <a:pt x="285" y="44"/>
                  </a:lnTo>
                  <a:lnTo>
                    <a:pt x="285" y="44"/>
                  </a:lnTo>
                  <a:lnTo>
                    <a:pt x="422" y="0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3" name="Freeform 160">
              <a:extLst>
                <a:ext uri="{FF2B5EF4-FFF2-40B4-BE49-F238E27FC236}">
                  <a16:creationId xmlns:a16="http://schemas.microsoft.com/office/drawing/2014/main" id="{4145A52E-205C-586D-B7DD-DE637DCDD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13" y="1690688"/>
              <a:ext cx="647700" cy="1084263"/>
            </a:xfrm>
            <a:custGeom>
              <a:avLst/>
              <a:gdLst>
                <a:gd name="T0" fmla="*/ 1016 w 1225"/>
                <a:gd name="T1" fmla="*/ 576 h 2049"/>
                <a:gd name="T2" fmla="*/ 1055 w 1225"/>
                <a:gd name="T3" fmla="*/ 723 h 2049"/>
                <a:gd name="T4" fmla="*/ 1082 w 1225"/>
                <a:gd name="T5" fmla="*/ 811 h 2049"/>
                <a:gd name="T6" fmla="*/ 1067 w 1225"/>
                <a:gd name="T7" fmla="*/ 905 h 2049"/>
                <a:gd name="T8" fmla="*/ 999 w 1225"/>
                <a:gd name="T9" fmla="*/ 1052 h 2049"/>
                <a:gd name="T10" fmla="*/ 856 w 1225"/>
                <a:gd name="T11" fmla="*/ 1324 h 2049"/>
                <a:gd name="T12" fmla="*/ 839 w 1225"/>
                <a:gd name="T13" fmla="*/ 1390 h 2049"/>
                <a:gd name="T14" fmla="*/ 789 w 1225"/>
                <a:gd name="T15" fmla="*/ 1560 h 2049"/>
                <a:gd name="T16" fmla="*/ 732 w 1225"/>
                <a:gd name="T17" fmla="*/ 1677 h 2049"/>
                <a:gd name="T18" fmla="*/ 643 w 1225"/>
                <a:gd name="T19" fmla="*/ 1795 h 2049"/>
                <a:gd name="T20" fmla="*/ 503 w 1225"/>
                <a:gd name="T21" fmla="*/ 1922 h 2049"/>
                <a:gd name="T22" fmla="*/ 360 w 1225"/>
                <a:gd name="T23" fmla="*/ 2006 h 2049"/>
                <a:gd name="T24" fmla="*/ 220 w 1225"/>
                <a:gd name="T25" fmla="*/ 2047 h 2049"/>
                <a:gd name="T26" fmla="*/ 159 w 1225"/>
                <a:gd name="T27" fmla="*/ 2043 h 2049"/>
                <a:gd name="T28" fmla="*/ 110 w 1225"/>
                <a:gd name="T29" fmla="*/ 2013 h 2049"/>
                <a:gd name="T30" fmla="*/ 53 w 1225"/>
                <a:gd name="T31" fmla="*/ 1920 h 2049"/>
                <a:gd name="T32" fmla="*/ 13 w 1225"/>
                <a:gd name="T33" fmla="*/ 1750 h 2049"/>
                <a:gd name="T34" fmla="*/ 0 w 1225"/>
                <a:gd name="T35" fmla="*/ 1519 h 2049"/>
                <a:gd name="T36" fmla="*/ 20 w 1225"/>
                <a:gd name="T37" fmla="*/ 1225 h 2049"/>
                <a:gd name="T38" fmla="*/ 46 w 1225"/>
                <a:gd name="T39" fmla="*/ 1100 h 2049"/>
                <a:gd name="T40" fmla="*/ 81 w 1225"/>
                <a:gd name="T41" fmla="*/ 782 h 2049"/>
                <a:gd name="T42" fmla="*/ 252 w 1225"/>
                <a:gd name="T43" fmla="*/ 789 h 2049"/>
                <a:gd name="T44" fmla="*/ 346 w 1225"/>
                <a:gd name="T45" fmla="*/ 816 h 2049"/>
                <a:gd name="T46" fmla="*/ 587 w 1225"/>
                <a:gd name="T47" fmla="*/ 962 h 2049"/>
                <a:gd name="T48" fmla="*/ 657 w 1225"/>
                <a:gd name="T49" fmla="*/ 973 h 2049"/>
                <a:gd name="T50" fmla="*/ 775 w 1225"/>
                <a:gd name="T51" fmla="*/ 851 h 2049"/>
                <a:gd name="T52" fmla="*/ 799 w 1225"/>
                <a:gd name="T53" fmla="*/ 803 h 2049"/>
                <a:gd name="T54" fmla="*/ 802 w 1225"/>
                <a:gd name="T55" fmla="*/ 688 h 2049"/>
                <a:gd name="T56" fmla="*/ 769 w 1225"/>
                <a:gd name="T57" fmla="*/ 523 h 2049"/>
                <a:gd name="T58" fmla="*/ 756 w 1225"/>
                <a:gd name="T59" fmla="*/ 422 h 2049"/>
                <a:gd name="T60" fmla="*/ 776 w 1225"/>
                <a:gd name="T61" fmla="*/ 292 h 2049"/>
                <a:gd name="T62" fmla="*/ 800 w 1225"/>
                <a:gd name="T63" fmla="*/ 162 h 2049"/>
                <a:gd name="T64" fmla="*/ 819 w 1225"/>
                <a:gd name="T65" fmla="*/ 78 h 2049"/>
                <a:gd name="T66" fmla="*/ 861 w 1225"/>
                <a:gd name="T67" fmla="*/ 29 h 2049"/>
                <a:gd name="T68" fmla="*/ 942 w 1225"/>
                <a:gd name="T69" fmla="*/ 3 h 2049"/>
                <a:gd name="T70" fmla="*/ 1022 w 1225"/>
                <a:gd name="T71" fmla="*/ 0 h 2049"/>
                <a:gd name="T72" fmla="*/ 1083 w 1225"/>
                <a:gd name="T73" fmla="*/ 19 h 2049"/>
                <a:gd name="T74" fmla="*/ 1104 w 1225"/>
                <a:gd name="T75" fmla="*/ 53 h 2049"/>
                <a:gd name="T76" fmla="*/ 1092 w 1225"/>
                <a:gd name="T77" fmla="*/ 94 h 2049"/>
                <a:gd name="T78" fmla="*/ 1063 w 1225"/>
                <a:gd name="T79" fmla="*/ 113 h 2049"/>
                <a:gd name="T80" fmla="*/ 974 w 1225"/>
                <a:gd name="T81" fmla="*/ 124 h 2049"/>
                <a:gd name="T82" fmla="*/ 921 w 1225"/>
                <a:gd name="T83" fmla="*/ 145 h 2049"/>
                <a:gd name="T84" fmla="*/ 935 w 1225"/>
                <a:gd name="T85" fmla="*/ 181 h 2049"/>
                <a:gd name="T86" fmla="*/ 1087 w 1225"/>
                <a:gd name="T87" fmla="*/ 219 h 2049"/>
                <a:gd name="T88" fmla="*/ 1173 w 1225"/>
                <a:gd name="T89" fmla="*/ 282 h 2049"/>
                <a:gd name="T90" fmla="*/ 1222 w 1225"/>
                <a:gd name="T91" fmla="*/ 378 h 2049"/>
                <a:gd name="T92" fmla="*/ 1222 w 1225"/>
                <a:gd name="T93" fmla="*/ 444 h 2049"/>
                <a:gd name="T94" fmla="*/ 1207 w 1225"/>
                <a:gd name="T95" fmla="*/ 448 h 2049"/>
                <a:gd name="T96" fmla="*/ 1185 w 1225"/>
                <a:gd name="T97" fmla="*/ 449 h 2049"/>
                <a:gd name="T98" fmla="*/ 1191 w 1225"/>
                <a:gd name="T99" fmla="*/ 534 h 2049"/>
                <a:gd name="T100" fmla="*/ 1161 w 1225"/>
                <a:gd name="T101" fmla="*/ 560 h 2049"/>
                <a:gd name="T102" fmla="*/ 1114 w 1225"/>
                <a:gd name="T103" fmla="*/ 544 h 2049"/>
                <a:gd name="T104" fmla="*/ 1012 w 1225"/>
                <a:gd name="T105" fmla="*/ 485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5" h="2049">
                  <a:moveTo>
                    <a:pt x="1012" y="485"/>
                  </a:moveTo>
                  <a:lnTo>
                    <a:pt x="1012" y="485"/>
                  </a:lnTo>
                  <a:lnTo>
                    <a:pt x="1012" y="513"/>
                  </a:lnTo>
                  <a:lnTo>
                    <a:pt x="1013" y="544"/>
                  </a:lnTo>
                  <a:lnTo>
                    <a:pt x="1016" y="576"/>
                  </a:lnTo>
                  <a:lnTo>
                    <a:pt x="1020" y="607"/>
                  </a:lnTo>
                  <a:lnTo>
                    <a:pt x="1028" y="638"/>
                  </a:lnTo>
                  <a:lnTo>
                    <a:pt x="1035" y="669"/>
                  </a:lnTo>
                  <a:lnTo>
                    <a:pt x="1043" y="698"/>
                  </a:lnTo>
                  <a:lnTo>
                    <a:pt x="1055" y="723"/>
                  </a:lnTo>
                  <a:lnTo>
                    <a:pt x="1055" y="723"/>
                  </a:lnTo>
                  <a:lnTo>
                    <a:pt x="1065" y="748"/>
                  </a:lnTo>
                  <a:lnTo>
                    <a:pt x="1073" y="770"/>
                  </a:lnTo>
                  <a:lnTo>
                    <a:pt x="1079" y="790"/>
                  </a:lnTo>
                  <a:lnTo>
                    <a:pt x="1082" y="811"/>
                  </a:lnTo>
                  <a:lnTo>
                    <a:pt x="1083" y="831"/>
                  </a:lnTo>
                  <a:lnTo>
                    <a:pt x="1080" y="854"/>
                  </a:lnTo>
                  <a:lnTo>
                    <a:pt x="1076" y="878"/>
                  </a:lnTo>
                  <a:lnTo>
                    <a:pt x="1067" y="905"/>
                  </a:lnTo>
                  <a:lnTo>
                    <a:pt x="1067" y="905"/>
                  </a:lnTo>
                  <a:lnTo>
                    <a:pt x="1053" y="944"/>
                  </a:lnTo>
                  <a:lnTo>
                    <a:pt x="1036" y="979"/>
                  </a:lnTo>
                  <a:lnTo>
                    <a:pt x="1019" y="1016"/>
                  </a:lnTo>
                  <a:lnTo>
                    <a:pt x="999" y="1052"/>
                  </a:lnTo>
                  <a:lnTo>
                    <a:pt x="999" y="1052"/>
                  </a:lnTo>
                  <a:lnTo>
                    <a:pt x="955" y="1128"/>
                  </a:lnTo>
                  <a:lnTo>
                    <a:pt x="912" y="1205"/>
                  </a:lnTo>
                  <a:lnTo>
                    <a:pt x="891" y="1243"/>
                  </a:lnTo>
                  <a:lnTo>
                    <a:pt x="873" y="1283"/>
                  </a:lnTo>
                  <a:lnTo>
                    <a:pt x="856" y="1324"/>
                  </a:lnTo>
                  <a:lnTo>
                    <a:pt x="841" y="1365"/>
                  </a:lnTo>
                  <a:lnTo>
                    <a:pt x="841" y="1365"/>
                  </a:lnTo>
                  <a:lnTo>
                    <a:pt x="840" y="1374"/>
                  </a:lnTo>
                  <a:lnTo>
                    <a:pt x="839" y="1385"/>
                  </a:lnTo>
                  <a:lnTo>
                    <a:pt x="839" y="1390"/>
                  </a:lnTo>
                  <a:lnTo>
                    <a:pt x="839" y="1390"/>
                  </a:lnTo>
                  <a:lnTo>
                    <a:pt x="833" y="1415"/>
                  </a:lnTo>
                  <a:lnTo>
                    <a:pt x="816" y="1478"/>
                  </a:lnTo>
                  <a:lnTo>
                    <a:pt x="803" y="1518"/>
                  </a:lnTo>
                  <a:lnTo>
                    <a:pt x="789" y="1560"/>
                  </a:lnTo>
                  <a:lnTo>
                    <a:pt x="772" y="1601"/>
                  </a:lnTo>
                  <a:lnTo>
                    <a:pt x="763" y="1621"/>
                  </a:lnTo>
                  <a:lnTo>
                    <a:pt x="753" y="1641"/>
                  </a:lnTo>
                  <a:lnTo>
                    <a:pt x="753" y="1641"/>
                  </a:lnTo>
                  <a:lnTo>
                    <a:pt x="732" y="1677"/>
                  </a:lnTo>
                  <a:lnTo>
                    <a:pt x="719" y="1698"/>
                  </a:lnTo>
                  <a:lnTo>
                    <a:pt x="702" y="1721"/>
                  </a:lnTo>
                  <a:lnTo>
                    <a:pt x="685" y="1743"/>
                  </a:lnTo>
                  <a:lnTo>
                    <a:pt x="665" y="1769"/>
                  </a:lnTo>
                  <a:lnTo>
                    <a:pt x="643" y="1795"/>
                  </a:lnTo>
                  <a:lnTo>
                    <a:pt x="618" y="1820"/>
                  </a:lnTo>
                  <a:lnTo>
                    <a:pt x="593" y="1847"/>
                  </a:lnTo>
                  <a:lnTo>
                    <a:pt x="564" y="1873"/>
                  </a:lnTo>
                  <a:lnTo>
                    <a:pt x="535" y="1898"/>
                  </a:lnTo>
                  <a:lnTo>
                    <a:pt x="503" y="1922"/>
                  </a:lnTo>
                  <a:lnTo>
                    <a:pt x="469" y="1945"/>
                  </a:lnTo>
                  <a:lnTo>
                    <a:pt x="435" y="1968"/>
                  </a:lnTo>
                  <a:lnTo>
                    <a:pt x="398" y="1988"/>
                  </a:lnTo>
                  <a:lnTo>
                    <a:pt x="360" y="2006"/>
                  </a:lnTo>
                  <a:lnTo>
                    <a:pt x="360" y="2006"/>
                  </a:lnTo>
                  <a:lnTo>
                    <a:pt x="326" y="2019"/>
                  </a:lnTo>
                  <a:lnTo>
                    <a:pt x="292" y="2030"/>
                  </a:lnTo>
                  <a:lnTo>
                    <a:pt x="256" y="2040"/>
                  </a:lnTo>
                  <a:lnTo>
                    <a:pt x="220" y="2047"/>
                  </a:lnTo>
                  <a:lnTo>
                    <a:pt x="220" y="2047"/>
                  </a:lnTo>
                  <a:lnTo>
                    <a:pt x="208" y="2049"/>
                  </a:lnTo>
                  <a:lnTo>
                    <a:pt x="195" y="2049"/>
                  </a:lnTo>
                  <a:lnTo>
                    <a:pt x="182" y="2049"/>
                  </a:lnTo>
                  <a:lnTo>
                    <a:pt x="171" y="2047"/>
                  </a:lnTo>
                  <a:lnTo>
                    <a:pt x="159" y="2043"/>
                  </a:lnTo>
                  <a:lnTo>
                    <a:pt x="148" y="2040"/>
                  </a:lnTo>
                  <a:lnTo>
                    <a:pt x="138" y="2035"/>
                  </a:lnTo>
                  <a:lnTo>
                    <a:pt x="128" y="2029"/>
                  </a:lnTo>
                  <a:lnTo>
                    <a:pt x="120" y="2022"/>
                  </a:lnTo>
                  <a:lnTo>
                    <a:pt x="110" y="2013"/>
                  </a:lnTo>
                  <a:lnTo>
                    <a:pt x="101" y="2005"/>
                  </a:lnTo>
                  <a:lnTo>
                    <a:pt x="94" y="1995"/>
                  </a:lnTo>
                  <a:lnTo>
                    <a:pt x="78" y="1972"/>
                  </a:lnTo>
                  <a:lnTo>
                    <a:pt x="66" y="1948"/>
                  </a:lnTo>
                  <a:lnTo>
                    <a:pt x="53" y="1920"/>
                  </a:lnTo>
                  <a:lnTo>
                    <a:pt x="43" y="1890"/>
                  </a:lnTo>
                  <a:lnTo>
                    <a:pt x="34" y="1857"/>
                  </a:lnTo>
                  <a:lnTo>
                    <a:pt x="26" y="1823"/>
                  </a:lnTo>
                  <a:lnTo>
                    <a:pt x="19" y="1787"/>
                  </a:lnTo>
                  <a:lnTo>
                    <a:pt x="13" y="1750"/>
                  </a:lnTo>
                  <a:lnTo>
                    <a:pt x="9" y="1712"/>
                  </a:lnTo>
                  <a:lnTo>
                    <a:pt x="6" y="1674"/>
                  </a:lnTo>
                  <a:lnTo>
                    <a:pt x="3" y="1635"/>
                  </a:lnTo>
                  <a:lnTo>
                    <a:pt x="2" y="1596"/>
                  </a:lnTo>
                  <a:lnTo>
                    <a:pt x="0" y="1519"/>
                  </a:lnTo>
                  <a:lnTo>
                    <a:pt x="2" y="1445"/>
                  </a:lnTo>
                  <a:lnTo>
                    <a:pt x="4" y="1375"/>
                  </a:lnTo>
                  <a:lnTo>
                    <a:pt x="10" y="1314"/>
                  </a:lnTo>
                  <a:lnTo>
                    <a:pt x="14" y="1263"/>
                  </a:lnTo>
                  <a:lnTo>
                    <a:pt x="20" y="1225"/>
                  </a:lnTo>
                  <a:lnTo>
                    <a:pt x="26" y="1201"/>
                  </a:lnTo>
                  <a:lnTo>
                    <a:pt x="26" y="1201"/>
                  </a:lnTo>
                  <a:lnTo>
                    <a:pt x="30" y="1182"/>
                  </a:lnTo>
                  <a:lnTo>
                    <a:pt x="36" y="1158"/>
                  </a:lnTo>
                  <a:lnTo>
                    <a:pt x="46" y="1100"/>
                  </a:lnTo>
                  <a:lnTo>
                    <a:pt x="54" y="1030"/>
                  </a:lnTo>
                  <a:lnTo>
                    <a:pt x="63" y="959"/>
                  </a:lnTo>
                  <a:lnTo>
                    <a:pt x="77" y="834"/>
                  </a:lnTo>
                  <a:lnTo>
                    <a:pt x="81" y="782"/>
                  </a:lnTo>
                  <a:lnTo>
                    <a:pt x="81" y="782"/>
                  </a:lnTo>
                  <a:lnTo>
                    <a:pt x="114" y="779"/>
                  </a:lnTo>
                  <a:lnTo>
                    <a:pt x="148" y="780"/>
                  </a:lnTo>
                  <a:lnTo>
                    <a:pt x="184" y="782"/>
                  </a:lnTo>
                  <a:lnTo>
                    <a:pt x="218" y="784"/>
                  </a:lnTo>
                  <a:lnTo>
                    <a:pt x="252" y="789"/>
                  </a:lnTo>
                  <a:lnTo>
                    <a:pt x="282" y="794"/>
                  </a:lnTo>
                  <a:lnTo>
                    <a:pt x="309" y="802"/>
                  </a:lnTo>
                  <a:lnTo>
                    <a:pt x="331" y="809"/>
                  </a:lnTo>
                  <a:lnTo>
                    <a:pt x="331" y="809"/>
                  </a:lnTo>
                  <a:lnTo>
                    <a:pt x="346" y="816"/>
                  </a:lnTo>
                  <a:lnTo>
                    <a:pt x="363" y="824"/>
                  </a:lnTo>
                  <a:lnTo>
                    <a:pt x="405" y="848"/>
                  </a:lnTo>
                  <a:lnTo>
                    <a:pt x="452" y="877"/>
                  </a:lnTo>
                  <a:lnTo>
                    <a:pt x="502" y="907"/>
                  </a:lnTo>
                  <a:lnTo>
                    <a:pt x="587" y="962"/>
                  </a:lnTo>
                  <a:lnTo>
                    <a:pt x="628" y="989"/>
                  </a:lnTo>
                  <a:lnTo>
                    <a:pt x="628" y="989"/>
                  </a:lnTo>
                  <a:lnTo>
                    <a:pt x="643" y="982"/>
                  </a:lnTo>
                  <a:lnTo>
                    <a:pt x="657" y="973"/>
                  </a:lnTo>
                  <a:lnTo>
                    <a:pt x="657" y="973"/>
                  </a:lnTo>
                  <a:lnTo>
                    <a:pt x="674" y="954"/>
                  </a:lnTo>
                  <a:lnTo>
                    <a:pt x="694" y="934"/>
                  </a:lnTo>
                  <a:lnTo>
                    <a:pt x="736" y="894"/>
                  </a:lnTo>
                  <a:lnTo>
                    <a:pt x="756" y="873"/>
                  </a:lnTo>
                  <a:lnTo>
                    <a:pt x="775" y="851"/>
                  </a:lnTo>
                  <a:lnTo>
                    <a:pt x="782" y="840"/>
                  </a:lnTo>
                  <a:lnTo>
                    <a:pt x="789" y="827"/>
                  </a:lnTo>
                  <a:lnTo>
                    <a:pt x="795" y="816"/>
                  </a:lnTo>
                  <a:lnTo>
                    <a:pt x="799" y="803"/>
                  </a:lnTo>
                  <a:lnTo>
                    <a:pt x="799" y="803"/>
                  </a:lnTo>
                  <a:lnTo>
                    <a:pt x="803" y="782"/>
                  </a:lnTo>
                  <a:lnTo>
                    <a:pt x="804" y="759"/>
                  </a:lnTo>
                  <a:lnTo>
                    <a:pt x="806" y="736"/>
                  </a:lnTo>
                  <a:lnTo>
                    <a:pt x="804" y="712"/>
                  </a:lnTo>
                  <a:lnTo>
                    <a:pt x="802" y="688"/>
                  </a:lnTo>
                  <a:lnTo>
                    <a:pt x="799" y="665"/>
                  </a:lnTo>
                  <a:lnTo>
                    <a:pt x="793" y="621"/>
                  </a:lnTo>
                  <a:lnTo>
                    <a:pt x="793" y="621"/>
                  </a:lnTo>
                  <a:lnTo>
                    <a:pt x="782" y="571"/>
                  </a:lnTo>
                  <a:lnTo>
                    <a:pt x="769" y="523"/>
                  </a:lnTo>
                  <a:lnTo>
                    <a:pt x="763" y="499"/>
                  </a:lnTo>
                  <a:lnTo>
                    <a:pt x="760" y="473"/>
                  </a:lnTo>
                  <a:lnTo>
                    <a:pt x="758" y="448"/>
                  </a:lnTo>
                  <a:lnTo>
                    <a:pt x="756" y="422"/>
                  </a:lnTo>
                  <a:lnTo>
                    <a:pt x="756" y="422"/>
                  </a:lnTo>
                  <a:lnTo>
                    <a:pt x="756" y="398"/>
                  </a:lnTo>
                  <a:lnTo>
                    <a:pt x="759" y="375"/>
                  </a:lnTo>
                  <a:lnTo>
                    <a:pt x="762" y="354"/>
                  </a:lnTo>
                  <a:lnTo>
                    <a:pt x="766" y="333"/>
                  </a:lnTo>
                  <a:lnTo>
                    <a:pt x="776" y="292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92" y="228"/>
                  </a:lnTo>
                  <a:lnTo>
                    <a:pt x="796" y="206"/>
                  </a:lnTo>
                  <a:lnTo>
                    <a:pt x="800" y="162"/>
                  </a:lnTo>
                  <a:lnTo>
                    <a:pt x="803" y="141"/>
                  </a:lnTo>
                  <a:lnTo>
                    <a:pt x="807" y="120"/>
                  </a:lnTo>
                  <a:lnTo>
                    <a:pt x="812" y="98"/>
                  </a:lnTo>
                  <a:lnTo>
                    <a:pt x="819" y="78"/>
                  </a:lnTo>
                  <a:lnTo>
                    <a:pt x="819" y="78"/>
                  </a:lnTo>
                  <a:lnTo>
                    <a:pt x="827" y="63"/>
                  </a:lnTo>
                  <a:lnTo>
                    <a:pt x="837" y="50"/>
                  </a:lnTo>
                  <a:lnTo>
                    <a:pt x="849" y="39"/>
                  </a:lnTo>
                  <a:lnTo>
                    <a:pt x="861" y="29"/>
                  </a:lnTo>
                  <a:lnTo>
                    <a:pt x="861" y="29"/>
                  </a:lnTo>
                  <a:lnTo>
                    <a:pt x="880" y="19"/>
                  </a:lnTo>
                  <a:lnTo>
                    <a:pt x="900" y="12"/>
                  </a:lnTo>
                  <a:lnTo>
                    <a:pt x="921" y="6"/>
                  </a:lnTo>
                  <a:lnTo>
                    <a:pt x="942" y="3"/>
                  </a:lnTo>
                  <a:lnTo>
                    <a:pt x="942" y="3"/>
                  </a:lnTo>
                  <a:lnTo>
                    <a:pt x="962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1009" y="0"/>
                  </a:lnTo>
                  <a:lnTo>
                    <a:pt x="1022" y="0"/>
                  </a:lnTo>
                  <a:lnTo>
                    <a:pt x="1035" y="0"/>
                  </a:lnTo>
                  <a:lnTo>
                    <a:pt x="1049" y="2"/>
                  </a:lnTo>
                  <a:lnTo>
                    <a:pt x="1060" y="6"/>
                  </a:lnTo>
                  <a:lnTo>
                    <a:pt x="1073" y="10"/>
                  </a:lnTo>
                  <a:lnTo>
                    <a:pt x="1083" y="19"/>
                  </a:lnTo>
                  <a:lnTo>
                    <a:pt x="1083" y="19"/>
                  </a:lnTo>
                  <a:lnTo>
                    <a:pt x="1089" y="24"/>
                  </a:lnTo>
                  <a:lnTo>
                    <a:pt x="1093" y="29"/>
                  </a:lnTo>
                  <a:lnTo>
                    <a:pt x="1100" y="42"/>
                  </a:lnTo>
                  <a:lnTo>
                    <a:pt x="1104" y="53"/>
                  </a:lnTo>
                  <a:lnTo>
                    <a:pt x="1104" y="66"/>
                  </a:lnTo>
                  <a:lnTo>
                    <a:pt x="1101" y="78"/>
                  </a:lnTo>
                  <a:lnTo>
                    <a:pt x="1099" y="84"/>
                  </a:lnTo>
                  <a:lnTo>
                    <a:pt x="1096" y="90"/>
                  </a:lnTo>
                  <a:lnTo>
                    <a:pt x="1092" y="94"/>
                  </a:lnTo>
                  <a:lnTo>
                    <a:pt x="1087" y="100"/>
                  </a:lnTo>
                  <a:lnTo>
                    <a:pt x="1082" y="104"/>
                  </a:lnTo>
                  <a:lnTo>
                    <a:pt x="1074" y="107"/>
                  </a:lnTo>
                  <a:lnTo>
                    <a:pt x="1074" y="107"/>
                  </a:lnTo>
                  <a:lnTo>
                    <a:pt x="1063" y="113"/>
                  </a:lnTo>
                  <a:lnTo>
                    <a:pt x="1052" y="115"/>
                  </a:lnTo>
                  <a:lnTo>
                    <a:pt x="1039" y="118"/>
                  </a:lnTo>
                  <a:lnTo>
                    <a:pt x="1026" y="120"/>
                  </a:lnTo>
                  <a:lnTo>
                    <a:pt x="1001" y="121"/>
                  </a:lnTo>
                  <a:lnTo>
                    <a:pt x="974" y="124"/>
                  </a:lnTo>
                  <a:lnTo>
                    <a:pt x="962" y="125"/>
                  </a:lnTo>
                  <a:lnTo>
                    <a:pt x="951" y="128"/>
                  </a:lnTo>
                  <a:lnTo>
                    <a:pt x="939" y="132"/>
                  </a:lnTo>
                  <a:lnTo>
                    <a:pt x="930" y="138"/>
                  </a:lnTo>
                  <a:lnTo>
                    <a:pt x="921" y="145"/>
                  </a:lnTo>
                  <a:lnTo>
                    <a:pt x="914" y="154"/>
                  </a:lnTo>
                  <a:lnTo>
                    <a:pt x="908" y="167"/>
                  </a:lnTo>
                  <a:lnTo>
                    <a:pt x="904" y="181"/>
                  </a:lnTo>
                  <a:lnTo>
                    <a:pt x="904" y="181"/>
                  </a:lnTo>
                  <a:lnTo>
                    <a:pt x="935" y="181"/>
                  </a:lnTo>
                  <a:lnTo>
                    <a:pt x="966" y="184"/>
                  </a:lnTo>
                  <a:lnTo>
                    <a:pt x="998" y="189"/>
                  </a:lnTo>
                  <a:lnTo>
                    <a:pt x="1028" y="198"/>
                  </a:lnTo>
                  <a:lnTo>
                    <a:pt x="1059" y="208"/>
                  </a:lnTo>
                  <a:lnTo>
                    <a:pt x="1087" y="219"/>
                  </a:lnTo>
                  <a:lnTo>
                    <a:pt x="1116" y="235"/>
                  </a:lnTo>
                  <a:lnTo>
                    <a:pt x="1141" y="252"/>
                  </a:lnTo>
                  <a:lnTo>
                    <a:pt x="1141" y="252"/>
                  </a:lnTo>
                  <a:lnTo>
                    <a:pt x="1157" y="266"/>
                  </a:lnTo>
                  <a:lnTo>
                    <a:pt x="1173" y="282"/>
                  </a:lnTo>
                  <a:lnTo>
                    <a:pt x="1187" y="299"/>
                  </a:lnTo>
                  <a:lnTo>
                    <a:pt x="1198" y="317"/>
                  </a:lnTo>
                  <a:lnTo>
                    <a:pt x="1208" y="336"/>
                  </a:lnTo>
                  <a:lnTo>
                    <a:pt x="1217" y="357"/>
                  </a:lnTo>
                  <a:lnTo>
                    <a:pt x="1222" y="378"/>
                  </a:lnTo>
                  <a:lnTo>
                    <a:pt x="1225" y="402"/>
                  </a:lnTo>
                  <a:lnTo>
                    <a:pt x="1225" y="402"/>
                  </a:lnTo>
                  <a:lnTo>
                    <a:pt x="1225" y="424"/>
                  </a:lnTo>
                  <a:lnTo>
                    <a:pt x="1224" y="438"/>
                  </a:lnTo>
                  <a:lnTo>
                    <a:pt x="1222" y="444"/>
                  </a:lnTo>
                  <a:lnTo>
                    <a:pt x="1219" y="446"/>
                  </a:lnTo>
                  <a:lnTo>
                    <a:pt x="1217" y="449"/>
                  </a:lnTo>
                  <a:lnTo>
                    <a:pt x="1214" y="451"/>
                  </a:lnTo>
                  <a:lnTo>
                    <a:pt x="1211" y="449"/>
                  </a:lnTo>
                  <a:lnTo>
                    <a:pt x="1207" y="448"/>
                  </a:lnTo>
                  <a:lnTo>
                    <a:pt x="1198" y="444"/>
                  </a:lnTo>
                  <a:lnTo>
                    <a:pt x="1190" y="435"/>
                  </a:lnTo>
                  <a:lnTo>
                    <a:pt x="1178" y="424"/>
                  </a:lnTo>
                  <a:lnTo>
                    <a:pt x="1178" y="424"/>
                  </a:lnTo>
                  <a:lnTo>
                    <a:pt x="1185" y="449"/>
                  </a:lnTo>
                  <a:lnTo>
                    <a:pt x="1191" y="476"/>
                  </a:lnTo>
                  <a:lnTo>
                    <a:pt x="1192" y="502"/>
                  </a:lnTo>
                  <a:lnTo>
                    <a:pt x="1194" y="513"/>
                  </a:lnTo>
                  <a:lnTo>
                    <a:pt x="1192" y="525"/>
                  </a:lnTo>
                  <a:lnTo>
                    <a:pt x="1191" y="534"/>
                  </a:lnTo>
                  <a:lnTo>
                    <a:pt x="1188" y="543"/>
                  </a:lnTo>
                  <a:lnTo>
                    <a:pt x="1184" y="550"/>
                  </a:lnTo>
                  <a:lnTo>
                    <a:pt x="1178" y="556"/>
                  </a:lnTo>
                  <a:lnTo>
                    <a:pt x="1170" y="559"/>
                  </a:lnTo>
                  <a:lnTo>
                    <a:pt x="1161" y="560"/>
                  </a:lnTo>
                  <a:lnTo>
                    <a:pt x="1150" y="560"/>
                  </a:lnTo>
                  <a:lnTo>
                    <a:pt x="1137" y="556"/>
                  </a:lnTo>
                  <a:lnTo>
                    <a:pt x="1137" y="556"/>
                  </a:lnTo>
                  <a:lnTo>
                    <a:pt x="1127" y="552"/>
                  </a:lnTo>
                  <a:lnTo>
                    <a:pt x="1114" y="544"/>
                  </a:lnTo>
                  <a:lnTo>
                    <a:pt x="1114" y="544"/>
                  </a:lnTo>
                  <a:lnTo>
                    <a:pt x="1086" y="527"/>
                  </a:lnTo>
                  <a:lnTo>
                    <a:pt x="1059" y="512"/>
                  </a:lnTo>
                  <a:lnTo>
                    <a:pt x="1035" y="496"/>
                  </a:lnTo>
                  <a:lnTo>
                    <a:pt x="1012" y="48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4" name="Freeform 161">
              <a:extLst>
                <a:ext uri="{FF2B5EF4-FFF2-40B4-BE49-F238E27FC236}">
                  <a16:creationId xmlns:a16="http://schemas.microsoft.com/office/drawing/2014/main" id="{3CB7743F-78E4-7006-0528-04393B8CE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13" y="1690688"/>
              <a:ext cx="647700" cy="1084263"/>
            </a:xfrm>
            <a:custGeom>
              <a:avLst/>
              <a:gdLst>
                <a:gd name="T0" fmla="*/ 1016 w 1225"/>
                <a:gd name="T1" fmla="*/ 576 h 2049"/>
                <a:gd name="T2" fmla="*/ 1055 w 1225"/>
                <a:gd name="T3" fmla="*/ 723 h 2049"/>
                <a:gd name="T4" fmla="*/ 1082 w 1225"/>
                <a:gd name="T5" fmla="*/ 811 h 2049"/>
                <a:gd name="T6" fmla="*/ 1067 w 1225"/>
                <a:gd name="T7" fmla="*/ 905 h 2049"/>
                <a:gd name="T8" fmla="*/ 999 w 1225"/>
                <a:gd name="T9" fmla="*/ 1052 h 2049"/>
                <a:gd name="T10" fmla="*/ 856 w 1225"/>
                <a:gd name="T11" fmla="*/ 1324 h 2049"/>
                <a:gd name="T12" fmla="*/ 839 w 1225"/>
                <a:gd name="T13" fmla="*/ 1390 h 2049"/>
                <a:gd name="T14" fmla="*/ 789 w 1225"/>
                <a:gd name="T15" fmla="*/ 1560 h 2049"/>
                <a:gd name="T16" fmla="*/ 732 w 1225"/>
                <a:gd name="T17" fmla="*/ 1677 h 2049"/>
                <a:gd name="T18" fmla="*/ 643 w 1225"/>
                <a:gd name="T19" fmla="*/ 1795 h 2049"/>
                <a:gd name="T20" fmla="*/ 503 w 1225"/>
                <a:gd name="T21" fmla="*/ 1922 h 2049"/>
                <a:gd name="T22" fmla="*/ 360 w 1225"/>
                <a:gd name="T23" fmla="*/ 2006 h 2049"/>
                <a:gd name="T24" fmla="*/ 220 w 1225"/>
                <a:gd name="T25" fmla="*/ 2047 h 2049"/>
                <a:gd name="T26" fmla="*/ 159 w 1225"/>
                <a:gd name="T27" fmla="*/ 2043 h 2049"/>
                <a:gd name="T28" fmla="*/ 110 w 1225"/>
                <a:gd name="T29" fmla="*/ 2013 h 2049"/>
                <a:gd name="T30" fmla="*/ 53 w 1225"/>
                <a:gd name="T31" fmla="*/ 1920 h 2049"/>
                <a:gd name="T32" fmla="*/ 13 w 1225"/>
                <a:gd name="T33" fmla="*/ 1750 h 2049"/>
                <a:gd name="T34" fmla="*/ 0 w 1225"/>
                <a:gd name="T35" fmla="*/ 1519 h 2049"/>
                <a:gd name="T36" fmla="*/ 20 w 1225"/>
                <a:gd name="T37" fmla="*/ 1225 h 2049"/>
                <a:gd name="T38" fmla="*/ 46 w 1225"/>
                <a:gd name="T39" fmla="*/ 1100 h 2049"/>
                <a:gd name="T40" fmla="*/ 81 w 1225"/>
                <a:gd name="T41" fmla="*/ 782 h 2049"/>
                <a:gd name="T42" fmla="*/ 252 w 1225"/>
                <a:gd name="T43" fmla="*/ 789 h 2049"/>
                <a:gd name="T44" fmla="*/ 346 w 1225"/>
                <a:gd name="T45" fmla="*/ 816 h 2049"/>
                <a:gd name="T46" fmla="*/ 587 w 1225"/>
                <a:gd name="T47" fmla="*/ 962 h 2049"/>
                <a:gd name="T48" fmla="*/ 657 w 1225"/>
                <a:gd name="T49" fmla="*/ 973 h 2049"/>
                <a:gd name="T50" fmla="*/ 775 w 1225"/>
                <a:gd name="T51" fmla="*/ 851 h 2049"/>
                <a:gd name="T52" fmla="*/ 799 w 1225"/>
                <a:gd name="T53" fmla="*/ 803 h 2049"/>
                <a:gd name="T54" fmla="*/ 802 w 1225"/>
                <a:gd name="T55" fmla="*/ 688 h 2049"/>
                <a:gd name="T56" fmla="*/ 769 w 1225"/>
                <a:gd name="T57" fmla="*/ 523 h 2049"/>
                <a:gd name="T58" fmla="*/ 756 w 1225"/>
                <a:gd name="T59" fmla="*/ 422 h 2049"/>
                <a:gd name="T60" fmla="*/ 776 w 1225"/>
                <a:gd name="T61" fmla="*/ 292 h 2049"/>
                <a:gd name="T62" fmla="*/ 800 w 1225"/>
                <a:gd name="T63" fmla="*/ 162 h 2049"/>
                <a:gd name="T64" fmla="*/ 819 w 1225"/>
                <a:gd name="T65" fmla="*/ 78 h 2049"/>
                <a:gd name="T66" fmla="*/ 861 w 1225"/>
                <a:gd name="T67" fmla="*/ 29 h 2049"/>
                <a:gd name="T68" fmla="*/ 942 w 1225"/>
                <a:gd name="T69" fmla="*/ 3 h 2049"/>
                <a:gd name="T70" fmla="*/ 1022 w 1225"/>
                <a:gd name="T71" fmla="*/ 0 h 2049"/>
                <a:gd name="T72" fmla="*/ 1083 w 1225"/>
                <a:gd name="T73" fmla="*/ 19 h 2049"/>
                <a:gd name="T74" fmla="*/ 1104 w 1225"/>
                <a:gd name="T75" fmla="*/ 53 h 2049"/>
                <a:gd name="T76" fmla="*/ 1092 w 1225"/>
                <a:gd name="T77" fmla="*/ 94 h 2049"/>
                <a:gd name="T78" fmla="*/ 1063 w 1225"/>
                <a:gd name="T79" fmla="*/ 113 h 2049"/>
                <a:gd name="T80" fmla="*/ 974 w 1225"/>
                <a:gd name="T81" fmla="*/ 124 h 2049"/>
                <a:gd name="T82" fmla="*/ 921 w 1225"/>
                <a:gd name="T83" fmla="*/ 145 h 2049"/>
                <a:gd name="T84" fmla="*/ 935 w 1225"/>
                <a:gd name="T85" fmla="*/ 181 h 2049"/>
                <a:gd name="T86" fmla="*/ 1087 w 1225"/>
                <a:gd name="T87" fmla="*/ 219 h 2049"/>
                <a:gd name="T88" fmla="*/ 1173 w 1225"/>
                <a:gd name="T89" fmla="*/ 282 h 2049"/>
                <a:gd name="T90" fmla="*/ 1222 w 1225"/>
                <a:gd name="T91" fmla="*/ 378 h 2049"/>
                <a:gd name="T92" fmla="*/ 1222 w 1225"/>
                <a:gd name="T93" fmla="*/ 444 h 2049"/>
                <a:gd name="T94" fmla="*/ 1207 w 1225"/>
                <a:gd name="T95" fmla="*/ 448 h 2049"/>
                <a:gd name="T96" fmla="*/ 1185 w 1225"/>
                <a:gd name="T97" fmla="*/ 449 h 2049"/>
                <a:gd name="T98" fmla="*/ 1191 w 1225"/>
                <a:gd name="T99" fmla="*/ 534 h 2049"/>
                <a:gd name="T100" fmla="*/ 1161 w 1225"/>
                <a:gd name="T101" fmla="*/ 560 h 2049"/>
                <a:gd name="T102" fmla="*/ 1114 w 1225"/>
                <a:gd name="T103" fmla="*/ 544 h 2049"/>
                <a:gd name="T104" fmla="*/ 1012 w 1225"/>
                <a:gd name="T105" fmla="*/ 485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5" h="2049">
                  <a:moveTo>
                    <a:pt x="1012" y="485"/>
                  </a:moveTo>
                  <a:lnTo>
                    <a:pt x="1012" y="485"/>
                  </a:lnTo>
                  <a:lnTo>
                    <a:pt x="1012" y="513"/>
                  </a:lnTo>
                  <a:lnTo>
                    <a:pt x="1013" y="544"/>
                  </a:lnTo>
                  <a:lnTo>
                    <a:pt x="1016" y="576"/>
                  </a:lnTo>
                  <a:lnTo>
                    <a:pt x="1020" y="607"/>
                  </a:lnTo>
                  <a:lnTo>
                    <a:pt x="1028" y="638"/>
                  </a:lnTo>
                  <a:lnTo>
                    <a:pt x="1035" y="669"/>
                  </a:lnTo>
                  <a:lnTo>
                    <a:pt x="1043" y="698"/>
                  </a:lnTo>
                  <a:lnTo>
                    <a:pt x="1055" y="723"/>
                  </a:lnTo>
                  <a:lnTo>
                    <a:pt x="1055" y="723"/>
                  </a:lnTo>
                  <a:lnTo>
                    <a:pt x="1065" y="748"/>
                  </a:lnTo>
                  <a:lnTo>
                    <a:pt x="1073" y="770"/>
                  </a:lnTo>
                  <a:lnTo>
                    <a:pt x="1079" y="790"/>
                  </a:lnTo>
                  <a:lnTo>
                    <a:pt x="1082" y="811"/>
                  </a:lnTo>
                  <a:lnTo>
                    <a:pt x="1083" y="831"/>
                  </a:lnTo>
                  <a:lnTo>
                    <a:pt x="1080" y="854"/>
                  </a:lnTo>
                  <a:lnTo>
                    <a:pt x="1076" y="878"/>
                  </a:lnTo>
                  <a:lnTo>
                    <a:pt x="1067" y="905"/>
                  </a:lnTo>
                  <a:lnTo>
                    <a:pt x="1067" y="905"/>
                  </a:lnTo>
                  <a:lnTo>
                    <a:pt x="1053" y="944"/>
                  </a:lnTo>
                  <a:lnTo>
                    <a:pt x="1036" y="979"/>
                  </a:lnTo>
                  <a:lnTo>
                    <a:pt x="1019" y="1016"/>
                  </a:lnTo>
                  <a:lnTo>
                    <a:pt x="999" y="1052"/>
                  </a:lnTo>
                  <a:lnTo>
                    <a:pt x="999" y="1052"/>
                  </a:lnTo>
                  <a:lnTo>
                    <a:pt x="955" y="1128"/>
                  </a:lnTo>
                  <a:lnTo>
                    <a:pt x="912" y="1205"/>
                  </a:lnTo>
                  <a:lnTo>
                    <a:pt x="891" y="1243"/>
                  </a:lnTo>
                  <a:lnTo>
                    <a:pt x="873" y="1283"/>
                  </a:lnTo>
                  <a:lnTo>
                    <a:pt x="856" y="1324"/>
                  </a:lnTo>
                  <a:lnTo>
                    <a:pt x="841" y="1365"/>
                  </a:lnTo>
                  <a:lnTo>
                    <a:pt x="841" y="1365"/>
                  </a:lnTo>
                  <a:lnTo>
                    <a:pt x="840" y="1374"/>
                  </a:lnTo>
                  <a:lnTo>
                    <a:pt x="839" y="1385"/>
                  </a:lnTo>
                  <a:lnTo>
                    <a:pt x="839" y="1390"/>
                  </a:lnTo>
                  <a:lnTo>
                    <a:pt x="839" y="1390"/>
                  </a:lnTo>
                  <a:lnTo>
                    <a:pt x="833" y="1415"/>
                  </a:lnTo>
                  <a:lnTo>
                    <a:pt x="816" y="1478"/>
                  </a:lnTo>
                  <a:lnTo>
                    <a:pt x="803" y="1518"/>
                  </a:lnTo>
                  <a:lnTo>
                    <a:pt x="789" y="1560"/>
                  </a:lnTo>
                  <a:lnTo>
                    <a:pt x="772" y="1601"/>
                  </a:lnTo>
                  <a:lnTo>
                    <a:pt x="763" y="1621"/>
                  </a:lnTo>
                  <a:lnTo>
                    <a:pt x="753" y="1641"/>
                  </a:lnTo>
                  <a:lnTo>
                    <a:pt x="753" y="1641"/>
                  </a:lnTo>
                  <a:lnTo>
                    <a:pt x="732" y="1677"/>
                  </a:lnTo>
                  <a:lnTo>
                    <a:pt x="719" y="1698"/>
                  </a:lnTo>
                  <a:lnTo>
                    <a:pt x="702" y="1721"/>
                  </a:lnTo>
                  <a:lnTo>
                    <a:pt x="685" y="1743"/>
                  </a:lnTo>
                  <a:lnTo>
                    <a:pt x="665" y="1769"/>
                  </a:lnTo>
                  <a:lnTo>
                    <a:pt x="643" y="1795"/>
                  </a:lnTo>
                  <a:lnTo>
                    <a:pt x="618" y="1820"/>
                  </a:lnTo>
                  <a:lnTo>
                    <a:pt x="593" y="1847"/>
                  </a:lnTo>
                  <a:lnTo>
                    <a:pt x="564" y="1873"/>
                  </a:lnTo>
                  <a:lnTo>
                    <a:pt x="535" y="1898"/>
                  </a:lnTo>
                  <a:lnTo>
                    <a:pt x="503" y="1922"/>
                  </a:lnTo>
                  <a:lnTo>
                    <a:pt x="469" y="1945"/>
                  </a:lnTo>
                  <a:lnTo>
                    <a:pt x="435" y="1968"/>
                  </a:lnTo>
                  <a:lnTo>
                    <a:pt x="398" y="1988"/>
                  </a:lnTo>
                  <a:lnTo>
                    <a:pt x="360" y="2006"/>
                  </a:lnTo>
                  <a:lnTo>
                    <a:pt x="360" y="2006"/>
                  </a:lnTo>
                  <a:lnTo>
                    <a:pt x="326" y="2019"/>
                  </a:lnTo>
                  <a:lnTo>
                    <a:pt x="292" y="2030"/>
                  </a:lnTo>
                  <a:lnTo>
                    <a:pt x="256" y="2040"/>
                  </a:lnTo>
                  <a:lnTo>
                    <a:pt x="220" y="2047"/>
                  </a:lnTo>
                  <a:lnTo>
                    <a:pt x="220" y="2047"/>
                  </a:lnTo>
                  <a:lnTo>
                    <a:pt x="208" y="2049"/>
                  </a:lnTo>
                  <a:lnTo>
                    <a:pt x="195" y="2049"/>
                  </a:lnTo>
                  <a:lnTo>
                    <a:pt x="182" y="2049"/>
                  </a:lnTo>
                  <a:lnTo>
                    <a:pt x="171" y="2047"/>
                  </a:lnTo>
                  <a:lnTo>
                    <a:pt x="159" y="2043"/>
                  </a:lnTo>
                  <a:lnTo>
                    <a:pt x="148" y="2040"/>
                  </a:lnTo>
                  <a:lnTo>
                    <a:pt x="138" y="2035"/>
                  </a:lnTo>
                  <a:lnTo>
                    <a:pt x="128" y="2029"/>
                  </a:lnTo>
                  <a:lnTo>
                    <a:pt x="120" y="2022"/>
                  </a:lnTo>
                  <a:lnTo>
                    <a:pt x="110" y="2013"/>
                  </a:lnTo>
                  <a:lnTo>
                    <a:pt x="101" y="2005"/>
                  </a:lnTo>
                  <a:lnTo>
                    <a:pt x="94" y="1995"/>
                  </a:lnTo>
                  <a:lnTo>
                    <a:pt x="78" y="1972"/>
                  </a:lnTo>
                  <a:lnTo>
                    <a:pt x="66" y="1948"/>
                  </a:lnTo>
                  <a:lnTo>
                    <a:pt x="53" y="1920"/>
                  </a:lnTo>
                  <a:lnTo>
                    <a:pt x="43" y="1890"/>
                  </a:lnTo>
                  <a:lnTo>
                    <a:pt x="34" y="1857"/>
                  </a:lnTo>
                  <a:lnTo>
                    <a:pt x="26" y="1823"/>
                  </a:lnTo>
                  <a:lnTo>
                    <a:pt x="19" y="1787"/>
                  </a:lnTo>
                  <a:lnTo>
                    <a:pt x="13" y="1750"/>
                  </a:lnTo>
                  <a:lnTo>
                    <a:pt x="9" y="1712"/>
                  </a:lnTo>
                  <a:lnTo>
                    <a:pt x="6" y="1674"/>
                  </a:lnTo>
                  <a:lnTo>
                    <a:pt x="3" y="1635"/>
                  </a:lnTo>
                  <a:lnTo>
                    <a:pt x="2" y="1596"/>
                  </a:lnTo>
                  <a:lnTo>
                    <a:pt x="0" y="1519"/>
                  </a:lnTo>
                  <a:lnTo>
                    <a:pt x="2" y="1445"/>
                  </a:lnTo>
                  <a:lnTo>
                    <a:pt x="4" y="1375"/>
                  </a:lnTo>
                  <a:lnTo>
                    <a:pt x="10" y="1314"/>
                  </a:lnTo>
                  <a:lnTo>
                    <a:pt x="14" y="1263"/>
                  </a:lnTo>
                  <a:lnTo>
                    <a:pt x="20" y="1225"/>
                  </a:lnTo>
                  <a:lnTo>
                    <a:pt x="26" y="1201"/>
                  </a:lnTo>
                  <a:lnTo>
                    <a:pt x="26" y="1201"/>
                  </a:lnTo>
                  <a:lnTo>
                    <a:pt x="30" y="1182"/>
                  </a:lnTo>
                  <a:lnTo>
                    <a:pt x="36" y="1158"/>
                  </a:lnTo>
                  <a:lnTo>
                    <a:pt x="46" y="1100"/>
                  </a:lnTo>
                  <a:lnTo>
                    <a:pt x="54" y="1030"/>
                  </a:lnTo>
                  <a:lnTo>
                    <a:pt x="63" y="959"/>
                  </a:lnTo>
                  <a:lnTo>
                    <a:pt x="77" y="834"/>
                  </a:lnTo>
                  <a:lnTo>
                    <a:pt x="81" y="782"/>
                  </a:lnTo>
                  <a:lnTo>
                    <a:pt x="81" y="782"/>
                  </a:lnTo>
                  <a:lnTo>
                    <a:pt x="114" y="779"/>
                  </a:lnTo>
                  <a:lnTo>
                    <a:pt x="148" y="780"/>
                  </a:lnTo>
                  <a:lnTo>
                    <a:pt x="184" y="782"/>
                  </a:lnTo>
                  <a:lnTo>
                    <a:pt x="218" y="784"/>
                  </a:lnTo>
                  <a:lnTo>
                    <a:pt x="252" y="789"/>
                  </a:lnTo>
                  <a:lnTo>
                    <a:pt x="282" y="794"/>
                  </a:lnTo>
                  <a:lnTo>
                    <a:pt x="309" y="802"/>
                  </a:lnTo>
                  <a:lnTo>
                    <a:pt x="331" y="809"/>
                  </a:lnTo>
                  <a:lnTo>
                    <a:pt x="331" y="809"/>
                  </a:lnTo>
                  <a:lnTo>
                    <a:pt x="346" y="816"/>
                  </a:lnTo>
                  <a:lnTo>
                    <a:pt x="363" y="824"/>
                  </a:lnTo>
                  <a:lnTo>
                    <a:pt x="405" y="848"/>
                  </a:lnTo>
                  <a:lnTo>
                    <a:pt x="452" y="877"/>
                  </a:lnTo>
                  <a:lnTo>
                    <a:pt x="502" y="907"/>
                  </a:lnTo>
                  <a:lnTo>
                    <a:pt x="587" y="962"/>
                  </a:lnTo>
                  <a:lnTo>
                    <a:pt x="628" y="989"/>
                  </a:lnTo>
                  <a:lnTo>
                    <a:pt x="628" y="989"/>
                  </a:lnTo>
                  <a:lnTo>
                    <a:pt x="643" y="982"/>
                  </a:lnTo>
                  <a:lnTo>
                    <a:pt x="657" y="973"/>
                  </a:lnTo>
                  <a:lnTo>
                    <a:pt x="657" y="973"/>
                  </a:lnTo>
                  <a:lnTo>
                    <a:pt x="674" y="954"/>
                  </a:lnTo>
                  <a:lnTo>
                    <a:pt x="694" y="934"/>
                  </a:lnTo>
                  <a:lnTo>
                    <a:pt x="736" y="894"/>
                  </a:lnTo>
                  <a:lnTo>
                    <a:pt x="756" y="873"/>
                  </a:lnTo>
                  <a:lnTo>
                    <a:pt x="775" y="851"/>
                  </a:lnTo>
                  <a:lnTo>
                    <a:pt x="782" y="840"/>
                  </a:lnTo>
                  <a:lnTo>
                    <a:pt x="789" y="827"/>
                  </a:lnTo>
                  <a:lnTo>
                    <a:pt x="795" y="816"/>
                  </a:lnTo>
                  <a:lnTo>
                    <a:pt x="799" y="803"/>
                  </a:lnTo>
                  <a:lnTo>
                    <a:pt x="799" y="803"/>
                  </a:lnTo>
                  <a:lnTo>
                    <a:pt x="803" y="782"/>
                  </a:lnTo>
                  <a:lnTo>
                    <a:pt x="804" y="759"/>
                  </a:lnTo>
                  <a:lnTo>
                    <a:pt x="806" y="736"/>
                  </a:lnTo>
                  <a:lnTo>
                    <a:pt x="804" y="712"/>
                  </a:lnTo>
                  <a:lnTo>
                    <a:pt x="802" y="688"/>
                  </a:lnTo>
                  <a:lnTo>
                    <a:pt x="799" y="665"/>
                  </a:lnTo>
                  <a:lnTo>
                    <a:pt x="793" y="621"/>
                  </a:lnTo>
                  <a:lnTo>
                    <a:pt x="793" y="621"/>
                  </a:lnTo>
                  <a:lnTo>
                    <a:pt x="782" y="571"/>
                  </a:lnTo>
                  <a:lnTo>
                    <a:pt x="769" y="523"/>
                  </a:lnTo>
                  <a:lnTo>
                    <a:pt x="763" y="499"/>
                  </a:lnTo>
                  <a:lnTo>
                    <a:pt x="760" y="473"/>
                  </a:lnTo>
                  <a:lnTo>
                    <a:pt x="758" y="448"/>
                  </a:lnTo>
                  <a:lnTo>
                    <a:pt x="756" y="422"/>
                  </a:lnTo>
                  <a:lnTo>
                    <a:pt x="756" y="422"/>
                  </a:lnTo>
                  <a:lnTo>
                    <a:pt x="756" y="398"/>
                  </a:lnTo>
                  <a:lnTo>
                    <a:pt x="759" y="375"/>
                  </a:lnTo>
                  <a:lnTo>
                    <a:pt x="762" y="354"/>
                  </a:lnTo>
                  <a:lnTo>
                    <a:pt x="766" y="333"/>
                  </a:lnTo>
                  <a:lnTo>
                    <a:pt x="776" y="292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92" y="228"/>
                  </a:lnTo>
                  <a:lnTo>
                    <a:pt x="796" y="206"/>
                  </a:lnTo>
                  <a:lnTo>
                    <a:pt x="800" y="162"/>
                  </a:lnTo>
                  <a:lnTo>
                    <a:pt x="803" y="141"/>
                  </a:lnTo>
                  <a:lnTo>
                    <a:pt x="807" y="120"/>
                  </a:lnTo>
                  <a:lnTo>
                    <a:pt x="812" y="98"/>
                  </a:lnTo>
                  <a:lnTo>
                    <a:pt x="819" y="78"/>
                  </a:lnTo>
                  <a:lnTo>
                    <a:pt x="819" y="78"/>
                  </a:lnTo>
                  <a:lnTo>
                    <a:pt x="827" y="63"/>
                  </a:lnTo>
                  <a:lnTo>
                    <a:pt x="837" y="50"/>
                  </a:lnTo>
                  <a:lnTo>
                    <a:pt x="849" y="39"/>
                  </a:lnTo>
                  <a:lnTo>
                    <a:pt x="861" y="29"/>
                  </a:lnTo>
                  <a:lnTo>
                    <a:pt x="861" y="29"/>
                  </a:lnTo>
                  <a:lnTo>
                    <a:pt x="880" y="19"/>
                  </a:lnTo>
                  <a:lnTo>
                    <a:pt x="900" y="12"/>
                  </a:lnTo>
                  <a:lnTo>
                    <a:pt x="921" y="6"/>
                  </a:lnTo>
                  <a:lnTo>
                    <a:pt x="942" y="3"/>
                  </a:lnTo>
                  <a:lnTo>
                    <a:pt x="942" y="3"/>
                  </a:lnTo>
                  <a:lnTo>
                    <a:pt x="962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1009" y="0"/>
                  </a:lnTo>
                  <a:lnTo>
                    <a:pt x="1022" y="0"/>
                  </a:lnTo>
                  <a:lnTo>
                    <a:pt x="1035" y="0"/>
                  </a:lnTo>
                  <a:lnTo>
                    <a:pt x="1049" y="2"/>
                  </a:lnTo>
                  <a:lnTo>
                    <a:pt x="1060" y="6"/>
                  </a:lnTo>
                  <a:lnTo>
                    <a:pt x="1073" y="10"/>
                  </a:lnTo>
                  <a:lnTo>
                    <a:pt x="1083" y="19"/>
                  </a:lnTo>
                  <a:lnTo>
                    <a:pt x="1083" y="19"/>
                  </a:lnTo>
                  <a:lnTo>
                    <a:pt x="1089" y="24"/>
                  </a:lnTo>
                  <a:lnTo>
                    <a:pt x="1093" y="29"/>
                  </a:lnTo>
                  <a:lnTo>
                    <a:pt x="1100" y="42"/>
                  </a:lnTo>
                  <a:lnTo>
                    <a:pt x="1104" y="53"/>
                  </a:lnTo>
                  <a:lnTo>
                    <a:pt x="1104" y="66"/>
                  </a:lnTo>
                  <a:lnTo>
                    <a:pt x="1101" y="78"/>
                  </a:lnTo>
                  <a:lnTo>
                    <a:pt x="1099" y="84"/>
                  </a:lnTo>
                  <a:lnTo>
                    <a:pt x="1096" y="90"/>
                  </a:lnTo>
                  <a:lnTo>
                    <a:pt x="1092" y="94"/>
                  </a:lnTo>
                  <a:lnTo>
                    <a:pt x="1087" y="100"/>
                  </a:lnTo>
                  <a:lnTo>
                    <a:pt x="1082" y="104"/>
                  </a:lnTo>
                  <a:lnTo>
                    <a:pt x="1074" y="107"/>
                  </a:lnTo>
                  <a:lnTo>
                    <a:pt x="1074" y="107"/>
                  </a:lnTo>
                  <a:lnTo>
                    <a:pt x="1063" y="113"/>
                  </a:lnTo>
                  <a:lnTo>
                    <a:pt x="1052" y="115"/>
                  </a:lnTo>
                  <a:lnTo>
                    <a:pt x="1039" y="118"/>
                  </a:lnTo>
                  <a:lnTo>
                    <a:pt x="1026" y="120"/>
                  </a:lnTo>
                  <a:lnTo>
                    <a:pt x="1001" y="121"/>
                  </a:lnTo>
                  <a:lnTo>
                    <a:pt x="974" y="124"/>
                  </a:lnTo>
                  <a:lnTo>
                    <a:pt x="962" y="125"/>
                  </a:lnTo>
                  <a:lnTo>
                    <a:pt x="951" y="128"/>
                  </a:lnTo>
                  <a:lnTo>
                    <a:pt x="939" y="132"/>
                  </a:lnTo>
                  <a:lnTo>
                    <a:pt x="930" y="138"/>
                  </a:lnTo>
                  <a:lnTo>
                    <a:pt x="921" y="145"/>
                  </a:lnTo>
                  <a:lnTo>
                    <a:pt x="914" y="154"/>
                  </a:lnTo>
                  <a:lnTo>
                    <a:pt x="908" y="167"/>
                  </a:lnTo>
                  <a:lnTo>
                    <a:pt x="904" y="181"/>
                  </a:lnTo>
                  <a:lnTo>
                    <a:pt x="904" y="181"/>
                  </a:lnTo>
                  <a:lnTo>
                    <a:pt x="935" y="181"/>
                  </a:lnTo>
                  <a:lnTo>
                    <a:pt x="966" y="184"/>
                  </a:lnTo>
                  <a:lnTo>
                    <a:pt x="998" y="189"/>
                  </a:lnTo>
                  <a:lnTo>
                    <a:pt x="1028" y="198"/>
                  </a:lnTo>
                  <a:lnTo>
                    <a:pt x="1059" y="208"/>
                  </a:lnTo>
                  <a:lnTo>
                    <a:pt x="1087" y="219"/>
                  </a:lnTo>
                  <a:lnTo>
                    <a:pt x="1116" y="235"/>
                  </a:lnTo>
                  <a:lnTo>
                    <a:pt x="1141" y="252"/>
                  </a:lnTo>
                  <a:lnTo>
                    <a:pt x="1141" y="252"/>
                  </a:lnTo>
                  <a:lnTo>
                    <a:pt x="1157" y="266"/>
                  </a:lnTo>
                  <a:lnTo>
                    <a:pt x="1173" y="282"/>
                  </a:lnTo>
                  <a:lnTo>
                    <a:pt x="1187" y="299"/>
                  </a:lnTo>
                  <a:lnTo>
                    <a:pt x="1198" y="317"/>
                  </a:lnTo>
                  <a:lnTo>
                    <a:pt x="1208" y="336"/>
                  </a:lnTo>
                  <a:lnTo>
                    <a:pt x="1217" y="357"/>
                  </a:lnTo>
                  <a:lnTo>
                    <a:pt x="1222" y="378"/>
                  </a:lnTo>
                  <a:lnTo>
                    <a:pt x="1225" y="402"/>
                  </a:lnTo>
                  <a:lnTo>
                    <a:pt x="1225" y="402"/>
                  </a:lnTo>
                  <a:lnTo>
                    <a:pt x="1225" y="424"/>
                  </a:lnTo>
                  <a:lnTo>
                    <a:pt x="1224" y="438"/>
                  </a:lnTo>
                  <a:lnTo>
                    <a:pt x="1222" y="444"/>
                  </a:lnTo>
                  <a:lnTo>
                    <a:pt x="1219" y="446"/>
                  </a:lnTo>
                  <a:lnTo>
                    <a:pt x="1217" y="449"/>
                  </a:lnTo>
                  <a:lnTo>
                    <a:pt x="1214" y="451"/>
                  </a:lnTo>
                  <a:lnTo>
                    <a:pt x="1211" y="449"/>
                  </a:lnTo>
                  <a:lnTo>
                    <a:pt x="1207" y="448"/>
                  </a:lnTo>
                  <a:lnTo>
                    <a:pt x="1198" y="444"/>
                  </a:lnTo>
                  <a:lnTo>
                    <a:pt x="1190" y="435"/>
                  </a:lnTo>
                  <a:lnTo>
                    <a:pt x="1178" y="424"/>
                  </a:lnTo>
                  <a:lnTo>
                    <a:pt x="1178" y="424"/>
                  </a:lnTo>
                  <a:lnTo>
                    <a:pt x="1185" y="449"/>
                  </a:lnTo>
                  <a:lnTo>
                    <a:pt x="1191" y="476"/>
                  </a:lnTo>
                  <a:lnTo>
                    <a:pt x="1192" y="502"/>
                  </a:lnTo>
                  <a:lnTo>
                    <a:pt x="1194" y="513"/>
                  </a:lnTo>
                  <a:lnTo>
                    <a:pt x="1192" y="525"/>
                  </a:lnTo>
                  <a:lnTo>
                    <a:pt x="1191" y="534"/>
                  </a:lnTo>
                  <a:lnTo>
                    <a:pt x="1188" y="543"/>
                  </a:lnTo>
                  <a:lnTo>
                    <a:pt x="1184" y="550"/>
                  </a:lnTo>
                  <a:lnTo>
                    <a:pt x="1178" y="556"/>
                  </a:lnTo>
                  <a:lnTo>
                    <a:pt x="1170" y="559"/>
                  </a:lnTo>
                  <a:lnTo>
                    <a:pt x="1161" y="560"/>
                  </a:lnTo>
                  <a:lnTo>
                    <a:pt x="1150" y="560"/>
                  </a:lnTo>
                  <a:lnTo>
                    <a:pt x="1137" y="556"/>
                  </a:lnTo>
                  <a:lnTo>
                    <a:pt x="1137" y="556"/>
                  </a:lnTo>
                  <a:lnTo>
                    <a:pt x="1127" y="552"/>
                  </a:lnTo>
                  <a:lnTo>
                    <a:pt x="1114" y="544"/>
                  </a:lnTo>
                  <a:lnTo>
                    <a:pt x="1114" y="544"/>
                  </a:lnTo>
                  <a:lnTo>
                    <a:pt x="1086" y="527"/>
                  </a:lnTo>
                  <a:lnTo>
                    <a:pt x="1059" y="512"/>
                  </a:lnTo>
                  <a:lnTo>
                    <a:pt x="1035" y="496"/>
                  </a:lnTo>
                  <a:lnTo>
                    <a:pt x="1012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5" name="Freeform 162">
              <a:extLst>
                <a:ext uri="{FF2B5EF4-FFF2-40B4-BE49-F238E27FC236}">
                  <a16:creationId xmlns:a16="http://schemas.microsoft.com/office/drawing/2014/main" id="{D7DBB2E4-D787-B347-8DBE-799D14442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638" y="1604963"/>
              <a:ext cx="149225" cy="101600"/>
            </a:xfrm>
            <a:custGeom>
              <a:avLst/>
              <a:gdLst>
                <a:gd name="T0" fmla="*/ 216 w 282"/>
                <a:gd name="T1" fmla="*/ 6 h 192"/>
                <a:gd name="T2" fmla="*/ 216 w 282"/>
                <a:gd name="T3" fmla="*/ 6 h 192"/>
                <a:gd name="T4" fmla="*/ 234 w 282"/>
                <a:gd name="T5" fmla="*/ 10 h 192"/>
                <a:gd name="T6" fmla="*/ 248 w 282"/>
                <a:gd name="T7" fmla="*/ 14 h 192"/>
                <a:gd name="T8" fmla="*/ 259 w 282"/>
                <a:gd name="T9" fmla="*/ 21 h 192"/>
                <a:gd name="T10" fmla="*/ 269 w 282"/>
                <a:gd name="T11" fmla="*/ 28 h 192"/>
                <a:gd name="T12" fmla="*/ 276 w 282"/>
                <a:gd name="T13" fmla="*/ 37 h 192"/>
                <a:gd name="T14" fmla="*/ 280 w 282"/>
                <a:gd name="T15" fmla="*/ 45 h 192"/>
                <a:gd name="T16" fmla="*/ 282 w 282"/>
                <a:gd name="T17" fmla="*/ 54 h 192"/>
                <a:gd name="T18" fmla="*/ 282 w 282"/>
                <a:gd name="T19" fmla="*/ 61 h 192"/>
                <a:gd name="T20" fmla="*/ 282 w 282"/>
                <a:gd name="T21" fmla="*/ 61 h 192"/>
                <a:gd name="T22" fmla="*/ 282 w 282"/>
                <a:gd name="T23" fmla="*/ 61 h 192"/>
                <a:gd name="T24" fmla="*/ 279 w 282"/>
                <a:gd name="T25" fmla="*/ 67 h 192"/>
                <a:gd name="T26" fmla="*/ 276 w 282"/>
                <a:gd name="T27" fmla="*/ 72 h 192"/>
                <a:gd name="T28" fmla="*/ 270 w 282"/>
                <a:gd name="T29" fmla="*/ 78 h 192"/>
                <a:gd name="T30" fmla="*/ 265 w 282"/>
                <a:gd name="T31" fmla="*/ 82 h 192"/>
                <a:gd name="T32" fmla="*/ 256 w 282"/>
                <a:gd name="T33" fmla="*/ 87 h 192"/>
                <a:gd name="T34" fmla="*/ 248 w 282"/>
                <a:gd name="T35" fmla="*/ 89 h 192"/>
                <a:gd name="T36" fmla="*/ 236 w 282"/>
                <a:gd name="T37" fmla="*/ 92 h 192"/>
                <a:gd name="T38" fmla="*/ 225 w 282"/>
                <a:gd name="T39" fmla="*/ 94 h 192"/>
                <a:gd name="T40" fmla="*/ 225 w 282"/>
                <a:gd name="T41" fmla="*/ 94 h 192"/>
                <a:gd name="T42" fmla="*/ 180 w 282"/>
                <a:gd name="T43" fmla="*/ 97 h 192"/>
                <a:gd name="T44" fmla="*/ 157 w 282"/>
                <a:gd name="T45" fmla="*/ 98 h 192"/>
                <a:gd name="T46" fmla="*/ 137 w 282"/>
                <a:gd name="T47" fmla="*/ 102 h 192"/>
                <a:gd name="T48" fmla="*/ 127 w 282"/>
                <a:gd name="T49" fmla="*/ 106 h 192"/>
                <a:gd name="T50" fmla="*/ 118 w 282"/>
                <a:gd name="T51" fmla="*/ 111 h 192"/>
                <a:gd name="T52" fmla="*/ 110 w 282"/>
                <a:gd name="T53" fmla="*/ 115 h 192"/>
                <a:gd name="T54" fmla="*/ 103 w 282"/>
                <a:gd name="T55" fmla="*/ 122 h 192"/>
                <a:gd name="T56" fmla="*/ 96 w 282"/>
                <a:gd name="T57" fmla="*/ 131 h 192"/>
                <a:gd name="T58" fmla="*/ 91 w 282"/>
                <a:gd name="T59" fmla="*/ 141 h 192"/>
                <a:gd name="T60" fmla="*/ 87 w 282"/>
                <a:gd name="T61" fmla="*/ 153 h 192"/>
                <a:gd name="T62" fmla="*/ 84 w 282"/>
                <a:gd name="T63" fmla="*/ 166 h 192"/>
                <a:gd name="T64" fmla="*/ 84 w 282"/>
                <a:gd name="T65" fmla="*/ 166 h 192"/>
                <a:gd name="T66" fmla="*/ 63 w 282"/>
                <a:gd name="T67" fmla="*/ 169 h 192"/>
                <a:gd name="T68" fmla="*/ 42 w 282"/>
                <a:gd name="T69" fmla="*/ 175 h 192"/>
                <a:gd name="T70" fmla="*/ 22 w 282"/>
                <a:gd name="T71" fmla="*/ 182 h 192"/>
                <a:gd name="T72" fmla="*/ 3 w 282"/>
                <a:gd name="T73" fmla="*/ 192 h 192"/>
                <a:gd name="T74" fmla="*/ 0 w 282"/>
                <a:gd name="T75" fmla="*/ 185 h 192"/>
                <a:gd name="T76" fmla="*/ 0 w 282"/>
                <a:gd name="T77" fmla="*/ 185 h 192"/>
                <a:gd name="T78" fmla="*/ 5 w 282"/>
                <a:gd name="T79" fmla="*/ 145 h 192"/>
                <a:gd name="T80" fmla="*/ 9 w 282"/>
                <a:gd name="T81" fmla="*/ 124 h 192"/>
                <a:gd name="T82" fmla="*/ 13 w 282"/>
                <a:gd name="T83" fmla="*/ 102 h 192"/>
                <a:gd name="T84" fmla="*/ 19 w 282"/>
                <a:gd name="T85" fmla="*/ 82 h 192"/>
                <a:gd name="T86" fmla="*/ 27 w 282"/>
                <a:gd name="T87" fmla="*/ 64 h 192"/>
                <a:gd name="T88" fmla="*/ 37 w 282"/>
                <a:gd name="T89" fmla="*/ 47 h 192"/>
                <a:gd name="T90" fmla="*/ 45 w 282"/>
                <a:gd name="T91" fmla="*/ 38 h 192"/>
                <a:gd name="T92" fmla="*/ 52 w 282"/>
                <a:gd name="T93" fmla="*/ 31 h 192"/>
                <a:gd name="T94" fmla="*/ 52 w 282"/>
                <a:gd name="T95" fmla="*/ 31 h 192"/>
                <a:gd name="T96" fmla="*/ 63 w 282"/>
                <a:gd name="T97" fmla="*/ 23 h 192"/>
                <a:gd name="T98" fmla="*/ 77 w 282"/>
                <a:gd name="T99" fmla="*/ 16 h 192"/>
                <a:gd name="T100" fmla="*/ 77 w 282"/>
                <a:gd name="T101" fmla="*/ 16 h 192"/>
                <a:gd name="T102" fmla="*/ 93 w 282"/>
                <a:gd name="T103" fmla="*/ 8 h 192"/>
                <a:gd name="T104" fmla="*/ 110 w 282"/>
                <a:gd name="T105" fmla="*/ 4 h 192"/>
                <a:gd name="T106" fmla="*/ 128 w 282"/>
                <a:gd name="T107" fmla="*/ 1 h 192"/>
                <a:gd name="T108" fmla="*/ 147 w 282"/>
                <a:gd name="T109" fmla="*/ 0 h 192"/>
                <a:gd name="T110" fmla="*/ 165 w 282"/>
                <a:gd name="T111" fmla="*/ 0 h 192"/>
                <a:gd name="T112" fmla="*/ 182 w 282"/>
                <a:gd name="T113" fmla="*/ 1 h 192"/>
                <a:gd name="T114" fmla="*/ 216 w 282"/>
                <a:gd name="T115" fmla="*/ 6 h 192"/>
                <a:gd name="T116" fmla="*/ 216 w 282"/>
                <a:gd name="T117" fmla="*/ 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192">
                  <a:moveTo>
                    <a:pt x="216" y="6"/>
                  </a:moveTo>
                  <a:lnTo>
                    <a:pt x="216" y="6"/>
                  </a:lnTo>
                  <a:lnTo>
                    <a:pt x="234" y="10"/>
                  </a:lnTo>
                  <a:lnTo>
                    <a:pt x="248" y="14"/>
                  </a:lnTo>
                  <a:lnTo>
                    <a:pt x="259" y="21"/>
                  </a:lnTo>
                  <a:lnTo>
                    <a:pt x="269" y="28"/>
                  </a:lnTo>
                  <a:lnTo>
                    <a:pt x="276" y="37"/>
                  </a:lnTo>
                  <a:lnTo>
                    <a:pt x="280" y="45"/>
                  </a:lnTo>
                  <a:lnTo>
                    <a:pt x="282" y="54"/>
                  </a:lnTo>
                  <a:lnTo>
                    <a:pt x="282" y="61"/>
                  </a:lnTo>
                  <a:lnTo>
                    <a:pt x="282" y="61"/>
                  </a:lnTo>
                  <a:lnTo>
                    <a:pt x="282" y="61"/>
                  </a:lnTo>
                  <a:lnTo>
                    <a:pt x="279" y="67"/>
                  </a:lnTo>
                  <a:lnTo>
                    <a:pt x="276" y="72"/>
                  </a:lnTo>
                  <a:lnTo>
                    <a:pt x="270" y="78"/>
                  </a:lnTo>
                  <a:lnTo>
                    <a:pt x="265" y="82"/>
                  </a:lnTo>
                  <a:lnTo>
                    <a:pt x="256" y="87"/>
                  </a:lnTo>
                  <a:lnTo>
                    <a:pt x="248" y="89"/>
                  </a:lnTo>
                  <a:lnTo>
                    <a:pt x="236" y="92"/>
                  </a:lnTo>
                  <a:lnTo>
                    <a:pt x="225" y="94"/>
                  </a:lnTo>
                  <a:lnTo>
                    <a:pt x="225" y="94"/>
                  </a:lnTo>
                  <a:lnTo>
                    <a:pt x="180" y="97"/>
                  </a:lnTo>
                  <a:lnTo>
                    <a:pt x="157" y="98"/>
                  </a:lnTo>
                  <a:lnTo>
                    <a:pt x="137" y="102"/>
                  </a:lnTo>
                  <a:lnTo>
                    <a:pt x="127" y="106"/>
                  </a:lnTo>
                  <a:lnTo>
                    <a:pt x="118" y="111"/>
                  </a:lnTo>
                  <a:lnTo>
                    <a:pt x="110" y="115"/>
                  </a:lnTo>
                  <a:lnTo>
                    <a:pt x="103" y="122"/>
                  </a:lnTo>
                  <a:lnTo>
                    <a:pt x="96" y="131"/>
                  </a:lnTo>
                  <a:lnTo>
                    <a:pt x="91" y="141"/>
                  </a:lnTo>
                  <a:lnTo>
                    <a:pt x="87" y="153"/>
                  </a:lnTo>
                  <a:lnTo>
                    <a:pt x="84" y="166"/>
                  </a:lnTo>
                  <a:lnTo>
                    <a:pt x="84" y="166"/>
                  </a:lnTo>
                  <a:lnTo>
                    <a:pt x="63" y="169"/>
                  </a:lnTo>
                  <a:lnTo>
                    <a:pt x="42" y="175"/>
                  </a:lnTo>
                  <a:lnTo>
                    <a:pt x="22" y="182"/>
                  </a:lnTo>
                  <a:lnTo>
                    <a:pt x="3" y="192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5" y="145"/>
                  </a:lnTo>
                  <a:lnTo>
                    <a:pt x="9" y="124"/>
                  </a:lnTo>
                  <a:lnTo>
                    <a:pt x="13" y="102"/>
                  </a:lnTo>
                  <a:lnTo>
                    <a:pt x="19" y="82"/>
                  </a:lnTo>
                  <a:lnTo>
                    <a:pt x="27" y="64"/>
                  </a:lnTo>
                  <a:lnTo>
                    <a:pt x="37" y="47"/>
                  </a:lnTo>
                  <a:lnTo>
                    <a:pt x="45" y="38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63" y="23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93" y="8"/>
                  </a:lnTo>
                  <a:lnTo>
                    <a:pt x="110" y="4"/>
                  </a:lnTo>
                  <a:lnTo>
                    <a:pt x="128" y="1"/>
                  </a:lnTo>
                  <a:lnTo>
                    <a:pt x="147" y="0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216" y="6"/>
                  </a:lnTo>
                  <a:lnTo>
                    <a:pt x="216" y="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6" name="Freeform 163">
              <a:extLst>
                <a:ext uri="{FF2B5EF4-FFF2-40B4-BE49-F238E27FC236}">
                  <a16:creationId xmlns:a16="http://schemas.microsoft.com/office/drawing/2014/main" id="{39ACA5B1-065D-1B7F-AC29-07445D471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47900"/>
              <a:ext cx="338138" cy="993775"/>
            </a:xfrm>
            <a:custGeom>
              <a:avLst/>
              <a:gdLst>
                <a:gd name="T0" fmla="*/ 639 w 639"/>
                <a:gd name="T1" fmla="*/ 0 h 1878"/>
                <a:gd name="T2" fmla="*/ 632 w 639"/>
                <a:gd name="T3" fmla="*/ 90 h 1878"/>
                <a:gd name="T4" fmla="*/ 611 w 639"/>
                <a:gd name="T5" fmla="*/ 305 h 1878"/>
                <a:gd name="T6" fmla="*/ 594 w 639"/>
                <a:gd name="T7" fmla="*/ 431 h 1878"/>
                <a:gd name="T8" fmla="*/ 574 w 639"/>
                <a:gd name="T9" fmla="*/ 555 h 1878"/>
                <a:gd name="T10" fmla="*/ 550 w 639"/>
                <a:gd name="T11" fmla="*/ 664 h 1878"/>
                <a:gd name="T12" fmla="*/ 528 w 639"/>
                <a:gd name="T13" fmla="*/ 730 h 1878"/>
                <a:gd name="T14" fmla="*/ 520 w 639"/>
                <a:gd name="T15" fmla="*/ 748 h 1878"/>
                <a:gd name="T16" fmla="*/ 427 w 639"/>
                <a:gd name="T17" fmla="*/ 958 h 1878"/>
                <a:gd name="T18" fmla="*/ 398 w 639"/>
                <a:gd name="T19" fmla="*/ 1037 h 1878"/>
                <a:gd name="T20" fmla="*/ 368 w 639"/>
                <a:gd name="T21" fmla="*/ 1122 h 1878"/>
                <a:gd name="T22" fmla="*/ 342 w 639"/>
                <a:gd name="T23" fmla="*/ 1214 h 1878"/>
                <a:gd name="T24" fmla="*/ 318 w 639"/>
                <a:gd name="T25" fmla="*/ 1319 h 1878"/>
                <a:gd name="T26" fmla="*/ 297 w 639"/>
                <a:gd name="T27" fmla="*/ 1436 h 1878"/>
                <a:gd name="T28" fmla="*/ 281 w 639"/>
                <a:gd name="T29" fmla="*/ 1542 h 1878"/>
                <a:gd name="T30" fmla="*/ 251 w 639"/>
                <a:gd name="T31" fmla="*/ 1765 h 1878"/>
                <a:gd name="T32" fmla="*/ 231 w 639"/>
                <a:gd name="T33" fmla="*/ 1876 h 1878"/>
                <a:gd name="T34" fmla="*/ 193 w 639"/>
                <a:gd name="T35" fmla="*/ 1841 h 1878"/>
                <a:gd name="T36" fmla="*/ 115 w 639"/>
                <a:gd name="T37" fmla="*/ 1767 h 1878"/>
                <a:gd name="T38" fmla="*/ 79 w 639"/>
                <a:gd name="T39" fmla="*/ 1726 h 1878"/>
                <a:gd name="T40" fmla="*/ 48 w 639"/>
                <a:gd name="T41" fmla="*/ 1683 h 1878"/>
                <a:gd name="T42" fmla="*/ 22 w 639"/>
                <a:gd name="T43" fmla="*/ 1637 h 1878"/>
                <a:gd name="T44" fmla="*/ 7 w 639"/>
                <a:gd name="T45" fmla="*/ 1588 h 1878"/>
                <a:gd name="T46" fmla="*/ 1 w 639"/>
                <a:gd name="T47" fmla="*/ 1535 h 1878"/>
                <a:gd name="T48" fmla="*/ 3 w 639"/>
                <a:gd name="T49" fmla="*/ 1463 h 1878"/>
                <a:gd name="T50" fmla="*/ 10 w 639"/>
                <a:gd name="T51" fmla="*/ 1244 h 1878"/>
                <a:gd name="T52" fmla="*/ 10 w 639"/>
                <a:gd name="T53" fmla="*/ 1098 h 1878"/>
                <a:gd name="T54" fmla="*/ 3 w 639"/>
                <a:gd name="T55" fmla="*/ 990 h 1878"/>
                <a:gd name="T56" fmla="*/ 0 w 639"/>
                <a:gd name="T57" fmla="*/ 954 h 1878"/>
                <a:gd name="T58" fmla="*/ 75 w 639"/>
                <a:gd name="T59" fmla="*/ 916 h 1878"/>
                <a:gd name="T60" fmla="*/ 143 w 639"/>
                <a:gd name="T61" fmla="*/ 870 h 1878"/>
                <a:gd name="T62" fmla="*/ 204 w 639"/>
                <a:gd name="T63" fmla="*/ 821 h 1878"/>
                <a:gd name="T64" fmla="*/ 258 w 639"/>
                <a:gd name="T65" fmla="*/ 768 h 1878"/>
                <a:gd name="T66" fmla="*/ 305 w 639"/>
                <a:gd name="T67" fmla="*/ 717 h 1878"/>
                <a:gd name="T68" fmla="*/ 342 w 639"/>
                <a:gd name="T69" fmla="*/ 669 h 1878"/>
                <a:gd name="T70" fmla="*/ 372 w 639"/>
                <a:gd name="T71" fmla="*/ 625 h 1878"/>
                <a:gd name="T72" fmla="*/ 393 w 639"/>
                <a:gd name="T73" fmla="*/ 589 h 1878"/>
                <a:gd name="T74" fmla="*/ 412 w 639"/>
                <a:gd name="T75" fmla="*/ 549 h 1878"/>
                <a:gd name="T76" fmla="*/ 443 w 639"/>
                <a:gd name="T77" fmla="*/ 466 h 1878"/>
                <a:gd name="T78" fmla="*/ 473 w 639"/>
                <a:gd name="T79" fmla="*/ 363 h 1878"/>
                <a:gd name="T80" fmla="*/ 479 w 639"/>
                <a:gd name="T81" fmla="*/ 333 h 1878"/>
                <a:gd name="T82" fmla="*/ 480 w 639"/>
                <a:gd name="T83" fmla="*/ 322 h 1878"/>
                <a:gd name="T84" fmla="*/ 481 w 639"/>
                <a:gd name="T85" fmla="*/ 313 h 1878"/>
                <a:gd name="T86" fmla="*/ 513 w 639"/>
                <a:gd name="T87" fmla="*/ 231 h 1878"/>
                <a:gd name="T88" fmla="*/ 552 w 639"/>
                <a:gd name="T89" fmla="*/ 153 h 1878"/>
                <a:gd name="T90" fmla="*/ 639 w 639"/>
                <a:gd name="T91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9" h="1878">
                  <a:moveTo>
                    <a:pt x="639" y="0"/>
                  </a:moveTo>
                  <a:lnTo>
                    <a:pt x="639" y="0"/>
                  </a:lnTo>
                  <a:lnTo>
                    <a:pt x="639" y="0"/>
                  </a:lnTo>
                  <a:lnTo>
                    <a:pt x="632" y="90"/>
                  </a:lnTo>
                  <a:lnTo>
                    <a:pt x="624" y="188"/>
                  </a:lnTo>
                  <a:lnTo>
                    <a:pt x="611" y="305"/>
                  </a:lnTo>
                  <a:lnTo>
                    <a:pt x="602" y="367"/>
                  </a:lnTo>
                  <a:lnTo>
                    <a:pt x="594" y="431"/>
                  </a:lnTo>
                  <a:lnTo>
                    <a:pt x="584" y="494"/>
                  </a:lnTo>
                  <a:lnTo>
                    <a:pt x="574" y="555"/>
                  </a:lnTo>
                  <a:lnTo>
                    <a:pt x="562" y="612"/>
                  </a:lnTo>
                  <a:lnTo>
                    <a:pt x="550" y="664"/>
                  </a:lnTo>
                  <a:lnTo>
                    <a:pt x="535" y="710"/>
                  </a:lnTo>
                  <a:lnTo>
                    <a:pt x="528" y="730"/>
                  </a:lnTo>
                  <a:lnTo>
                    <a:pt x="520" y="748"/>
                  </a:lnTo>
                  <a:lnTo>
                    <a:pt x="520" y="748"/>
                  </a:lnTo>
                  <a:lnTo>
                    <a:pt x="459" y="886"/>
                  </a:lnTo>
                  <a:lnTo>
                    <a:pt x="427" y="958"/>
                  </a:lnTo>
                  <a:lnTo>
                    <a:pt x="412" y="997"/>
                  </a:lnTo>
                  <a:lnTo>
                    <a:pt x="398" y="1037"/>
                  </a:lnTo>
                  <a:lnTo>
                    <a:pt x="382" y="1078"/>
                  </a:lnTo>
                  <a:lnTo>
                    <a:pt x="368" y="1122"/>
                  </a:lnTo>
                  <a:lnTo>
                    <a:pt x="355" y="1167"/>
                  </a:lnTo>
                  <a:lnTo>
                    <a:pt x="342" y="1214"/>
                  </a:lnTo>
                  <a:lnTo>
                    <a:pt x="329" y="1265"/>
                  </a:lnTo>
                  <a:lnTo>
                    <a:pt x="318" y="1319"/>
                  </a:lnTo>
                  <a:lnTo>
                    <a:pt x="307" y="137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81" y="1542"/>
                  </a:lnTo>
                  <a:lnTo>
                    <a:pt x="265" y="1653"/>
                  </a:lnTo>
                  <a:lnTo>
                    <a:pt x="251" y="1765"/>
                  </a:lnTo>
                  <a:lnTo>
                    <a:pt x="237" y="1878"/>
                  </a:lnTo>
                  <a:lnTo>
                    <a:pt x="231" y="1876"/>
                  </a:lnTo>
                  <a:lnTo>
                    <a:pt x="231" y="1876"/>
                  </a:lnTo>
                  <a:lnTo>
                    <a:pt x="193" y="1841"/>
                  </a:lnTo>
                  <a:lnTo>
                    <a:pt x="153" y="1805"/>
                  </a:lnTo>
                  <a:lnTo>
                    <a:pt x="115" y="1767"/>
                  </a:lnTo>
                  <a:lnTo>
                    <a:pt x="96" y="1747"/>
                  </a:lnTo>
                  <a:lnTo>
                    <a:pt x="79" y="1726"/>
                  </a:lnTo>
                  <a:lnTo>
                    <a:pt x="62" y="1704"/>
                  </a:lnTo>
                  <a:lnTo>
                    <a:pt x="48" y="1683"/>
                  </a:lnTo>
                  <a:lnTo>
                    <a:pt x="34" y="1660"/>
                  </a:lnTo>
                  <a:lnTo>
                    <a:pt x="22" y="1637"/>
                  </a:lnTo>
                  <a:lnTo>
                    <a:pt x="14" y="1613"/>
                  </a:lnTo>
                  <a:lnTo>
                    <a:pt x="7" y="1588"/>
                  </a:lnTo>
                  <a:lnTo>
                    <a:pt x="3" y="156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3" y="1463"/>
                  </a:lnTo>
                  <a:lnTo>
                    <a:pt x="4" y="1390"/>
                  </a:lnTo>
                  <a:lnTo>
                    <a:pt x="10" y="1244"/>
                  </a:lnTo>
                  <a:lnTo>
                    <a:pt x="10" y="1170"/>
                  </a:lnTo>
                  <a:lnTo>
                    <a:pt x="10" y="1098"/>
                  </a:lnTo>
                  <a:lnTo>
                    <a:pt x="5" y="1025"/>
                  </a:lnTo>
                  <a:lnTo>
                    <a:pt x="3" y="990"/>
                  </a:lnTo>
                  <a:lnTo>
                    <a:pt x="0" y="954"/>
                  </a:lnTo>
                  <a:lnTo>
                    <a:pt x="0" y="954"/>
                  </a:lnTo>
                  <a:lnTo>
                    <a:pt x="38" y="936"/>
                  </a:lnTo>
                  <a:lnTo>
                    <a:pt x="75" y="916"/>
                  </a:lnTo>
                  <a:lnTo>
                    <a:pt x="109" y="893"/>
                  </a:lnTo>
                  <a:lnTo>
                    <a:pt x="143" y="870"/>
                  </a:lnTo>
                  <a:lnTo>
                    <a:pt x="175" y="846"/>
                  </a:lnTo>
                  <a:lnTo>
                    <a:pt x="204" y="821"/>
                  </a:lnTo>
                  <a:lnTo>
                    <a:pt x="233" y="795"/>
                  </a:lnTo>
                  <a:lnTo>
                    <a:pt x="258" y="768"/>
                  </a:lnTo>
                  <a:lnTo>
                    <a:pt x="283" y="743"/>
                  </a:lnTo>
                  <a:lnTo>
                    <a:pt x="305" y="717"/>
                  </a:lnTo>
                  <a:lnTo>
                    <a:pt x="325" y="691"/>
                  </a:lnTo>
                  <a:lnTo>
                    <a:pt x="342" y="669"/>
                  </a:lnTo>
                  <a:lnTo>
                    <a:pt x="359" y="646"/>
                  </a:lnTo>
                  <a:lnTo>
                    <a:pt x="372" y="625"/>
                  </a:lnTo>
                  <a:lnTo>
                    <a:pt x="393" y="589"/>
                  </a:lnTo>
                  <a:lnTo>
                    <a:pt x="393" y="589"/>
                  </a:lnTo>
                  <a:lnTo>
                    <a:pt x="403" y="569"/>
                  </a:lnTo>
                  <a:lnTo>
                    <a:pt x="412" y="549"/>
                  </a:lnTo>
                  <a:lnTo>
                    <a:pt x="429" y="508"/>
                  </a:lnTo>
                  <a:lnTo>
                    <a:pt x="443" y="466"/>
                  </a:lnTo>
                  <a:lnTo>
                    <a:pt x="456" y="426"/>
                  </a:lnTo>
                  <a:lnTo>
                    <a:pt x="473" y="363"/>
                  </a:lnTo>
                  <a:lnTo>
                    <a:pt x="479" y="338"/>
                  </a:lnTo>
                  <a:lnTo>
                    <a:pt x="479" y="333"/>
                  </a:lnTo>
                  <a:lnTo>
                    <a:pt x="479" y="333"/>
                  </a:lnTo>
                  <a:lnTo>
                    <a:pt x="480" y="322"/>
                  </a:lnTo>
                  <a:lnTo>
                    <a:pt x="481" y="313"/>
                  </a:lnTo>
                  <a:lnTo>
                    <a:pt x="481" y="313"/>
                  </a:lnTo>
                  <a:lnTo>
                    <a:pt x="496" y="272"/>
                  </a:lnTo>
                  <a:lnTo>
                    <a:pt x="513" y="231"/>
                  </a:lnTo>
                  <a:lnTo>
                    <a:pt x="531" y="191"/>
                  </a:lnTo>
                  <a:lnTo>
                    <a:pt x="552" y="153"/>
                  </a:lnTo>
                  <a:lnTo>
                    <a:pt x="595" y="7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7" name="Freeform 164">
              <a:extLst>
                <a:ext uri="{FF2B5EF4-FFF2-40B4-BE49-F238E27FC236}">
                  <a16:creationId xmlns:a16="http://schemas.microsoft.com/office/drawing/2014/main" id="{F3E5A213-AF8A-F4D2-28D8-D5AF3B243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47900"/>
              <a:ext cx="338138" cy="993775"/>
            </a:xfrm>
            <a:custGeom>
              <a:avLst/>
              <a:gdLst>
                <a:gd name="T0" fmla="*/ 639 w 639"/>
                <a:gd name="T1" fmla="*/ 0 h 1878"/>
                <a:gd name="T2" fmla="*/ 632 w 639"/>
                <a:gd name="T3" fmla="*/ 90 h 1878"/>
                <a:gd name="T4" fmla="*/ 611 w 639"/>
                <a:gd name="T5" fmla="*/ 305 h 1878"/>
                <a:gd name="T6" fmla="*/ 594 w 639"/>
                <a:gd name="T7" fmla="*/ 431 h 1878"/>
                <a:gd name="T8" fmla="*/ 574 w 639"/>
                <a:gd name="T9" fmla="*/ 555 h 1878"/>
                <a:gd name="T10" fmla="*/ 550 w 639"/>
                <a:gd name="T11" fmla="*/ 664 h 1878"/>
                <a:gd name="T12" fmla="*/ 528 w 639"/>
                <a:gd name="T13" fmla="*/ 730 h 1878"/>
                <a:gd name="T14" fmla="*/ 520 w 639"/>
                <a:gd name="T15" fmla="*/ 748 h 1878"/>
                <a:gd name="T16" fmla="*/ 427 w 639"/>
                <a:gd name="T17" fmla="*/ 958 h 1878"/>
                <a:gd name="T18" fmla="*/ 398 w 639"/>
                <a:gd name="T19" fmla="*/ 1037 h 1878"/>
                <a:gd name="T20" fmla="*/ 368 w 639"/>
                <a:gd name="T21" fmla="*/ 1122 h 1878"/>
                <a:gd name="T22" fmla="*/ 342 w 639"/>
                <a:gd name="T23" fmla="*/ 1214 h 1878"/>
                <a:gd name="T24" fmla="*/ 318 w 639"/>
                <a:gd name="T25" fmla="*/ 1319 h 1878"/>
                <a:gd name="T26" fmla="*/ 297 w 639"/>
                <a:gd name="T27" fmla="*/ 1436 h 1878"/>
                <a:gd name="T28" fmla="*/ 281 w 639"/>
                <a:gd name="T29" fmla="*/ 1542 h 1878"/>
                <a:gd name="T30" fmla="*/ 251 w 639"/>
                <a:gd name="T31" fmla="*/ 1765 h 1878"/>
                <a:gd name="T32" fmla="*/ 231 w 639"/>
                <a:gd name="T33" fmla="*/ 1876 h 1878"/>
                <a:gd name="T34" fmla="*/ 193 w 639"/>
                <a:gd name="T35" fmla="*/ 1841 h 1878"/>
                <a:gd name="T36" fmla="*/ 115 w 639"/>
                <a:gd name="T37" fmla="*/ 1767 h 1878"/>
                <a:gd name="T38" fmla="*/ 79 w 639"/>
                <a:gd name="T39" fmla="*/ 1726 h 1878"/>
                <a:gd name="T40" fmla="*/ 48 w 639"/>
                <a:gd name="T41" fmla="*/ 1683 h 1878"/>
                <a:gd name="T42" fmla="*/ 22 w 639"/>
                <a:gd name="T43" fmla="*/ 1637 h 1878"/>
                <a:gd name="T44" fmla="*/ 7 w 639"/>
                <a:gd name="T45" fmla="*/ 1588 h 1878"/>
                <a:gd name="T46" fmla="*/ 1 w 639"/>
                <a:gd name="T47" fmla="*/ 1535 h 1878"/>
                <a:gd name="T48" fmla="*/ 3 w 639"/>
                <a:gd name="T49" fmla="*/ 1463 h 1878"/>
                <a:gd name="T50" fmla="*/ 10 w 639"/>
                <a:gd name="T51" fmla="*/ 1244 h 1878"/>
                <a:gd name="T52" fmla="*/ 10 w 639"/>
                <a:gd name="T53" fmla="*/ 1098 h 1878"/>
                <a:gd name="T54" fmla="*/ 3 w 639"/>
                <a:gd name="T55" fmla="*/ 990 h 1878"/>
                <a:gd name="T56" fmla="*/ 0 w 639"/>
                <a:gd name="T57" fmla="*/ 954 h 1878"/>
                <a:gd name="T58" fmla="*/ 75 w 639"/>
                <a:gd name="T59" fmla="*/ 916 h 1878"/>
                <a:gd name="T60" fmla="*/ 143 w 639"/>
                <a:gd name="T61" fmla="*/ 870 h 1878"/>
                <a:gd name="T62" fmla="*/ 204 w 639"/>
                <a:gd name="T63" fmla="*/ 821 h 1878"/>
                <a:gd name="T64" fmla="*/ 258 w 639"/>
                <a:gd name="T65" fmla="*/ 768 h 1878"/>
                <a:gd name="T66" fmla="*/ 305 w 639"/>
                <a:gd name="T67" fmla="*/ 717 h 1878"/>
                <a:gd name="T68" fmla="*/ 342 w 639"/>
                <a:gd name="T69" fmla="*/ 669 h 1878"/>
                <a:gd name="T70" fmla="*/ 372 w 639"/>
                <a:gd name="T71" fmla="*/ 625 h 1878"/>
                <a:gd name="T72" fmla="*/ 393 w 639"/>
                <a:gd name="T73" fmla="*/ 589 h 1878"/>
                <a:gd name="T74" fmla="*/ 412 w 639"/>
                <a:gd name="T75" fmla="*/ 549 h 1878"/>
                <a:gd name="T76" fmla="*/ 443 w 639"/>
                <a:gd name="T77" fmla="*/ 466 h 1878"/>
                <a:gd name="T78" fmla="*/ 473 w 639"/>
                <a:gd name="T79" fmla="*/ 363 h 1878"/>
                <a:gd name="T80" fmla="*/ 479 w 639"/>
                <a:gd name="T81" fmla="*/ 333 h 1878"/>
                <a:gd name="T82" fmla="*/ 480 w 639"/>
                <a:gd name="T83" fmla="*/ 322 h 1878"/>
                <a:gd name="T84" fmla="*/ 481 w 639"/>
                <a:gd name="T85" fmla="*/ 313 h 1878"/>
                <a:gd name="T86" fmla="*/ 513 w 639"/>
                <a:gd name="T87" fmla="*/ 231 h 1878"/>
                <a:gd name="T88" fmla="*/ 552 w 639"/>
                <a:gd name="T89" fmla="*/ 153 h 1878"/>
                <a:gd name="T90" fmla="*/ 639 w 639"/>
                <a:gd name="T91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9" h="1878">
                  <a:moveTo>
                    <a:pt x="639" y="0"/>
                  </a:moveTo>
                  <a:lnTo>
                    <a:pt x="639" y="0"/>
                  </a:lnTo>
                  <a:lnTo>
                    <a:pt x="639" y="0"/>
                  </a:lnTo>
                  <a:lnTo>
                    <a:pt x="632" y="90"/>
                  </a:lnTo>
                  <a:lnTo>
                    <a:pt x="624" y="188"/>
                  </a:lnTo>
                  <a:lnTo>
                    <a:pt x="611" y="305"/>
                  </a:lnTo>
                  <a:lnTo>
                    <a:pt x="602" y="367"/>
                  </a:lnTo>
                  <a:lnTo>
                    <a:pt x="594" y="431"/>
                  </a:lnTo>
                  <a:lnTo>
                    <a:pt x="584" y="494"/>
                  </a:lnTo>
                  <a:lnTo>
                    <a:pt x="574" y="555"/>
                  </a:lnTo>
                  <a:lnTo>
                    <a:pt x="562" y="612"/>
                  </a:lnTo>
                  <a:lnTo>
                    <a:pt x="550" y="664"/>
                  </a:lnTo>
                  <a:lnTo>
                    <a:pt x="535" y="710"/>
                  </a:lnTo>
                  <a:lnTo>
                    <a:pt x="528" y="730"/>
                  </a:lnTo>
                  <a:lnTo>
                    <a:pt x="520" y="748"/>
                  </a:lnTo>
                  <a:lnTo>
                    <a:pt x="520" y="748"/>
                  </a:lnTo>
                  <a:lnTo>
                    <a:pt x="459" y="886"/>
                  </a:lnTo>
                  <a:lnTo>
                    <a:pt x="427" y="958"/>
                  </a:lnTo>
                  <a:lnTo>
                    <a:pt x="412" y="997"/>
                  </a:lnTo>
                  <a:lnTo>
                    <a:pt x="398" y="1037"/>
                  </a:lnTo>
                  <a:lnTo>
                    <a:pt x="382" y="1078"/>
                  </a:lnTo>
                  <a:lnTo>
                    <a:pt x="368" y="1122"/>
                  </a:lnTo>
                  <a:lnTo>
                    <a:pt x="355" y="1167"/>
                  </a:lnTo>
                  <a:lnTo>
                    <a:pt x="342" y="1214"/>
                  </a:lnTo>
                  <a:lnTo>
                    <a:pt x="329" y="1265"/>
                  </a:lnTo>
                  <a:lnTo>
                    <a:pt x="318" y="1319"/>
                  </a:lnTo>
                  <a:lnTo>
                    <a:pt x="307" y="137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81" y="1542"/>
                  </a:lnTo>
                  <a:lnTo>
                    <a:pt x="265" y="1653"/>
                  </a:lnTo>
                  <a:lnTo>
                    <a:pt x="251" y="1765"/>
                  </a:lnTo>
                  <a:lnTo>
                    <a:pt x="237" y="1878"/>
                  </a:lnTo>
                  <a:lnTo>
                    <a:pt x="231" y="1876"/>
                  </a:lnTo>
                  <a:lnTo>
                    <a:pt x="231" y="1876"/>
                  </a:lnTo>
                  <a:lnTo>
                    <a:pt x="193" y="1841"/>
                  </a:lnTo>
                  <a:lnTo>
                    <a:pt x="153" y="1805"/>
                  </a:lnTo>
                  <a:lnTo>
                    <a:pt x="115" y="1767"/>
                  </a:lnTo>
                  <a:lnTo>
                    <a:pt x="96" y="1747"/>
                  </a:lnTo>
                  <a:lnTo>
                    <a:pt x="79" y="1726"/>
                  </a:lnTo>
                  <a:lnTo>
                    <a:pt x="62" y="1704"/>
                  </a:lnTo>
                  <a:lnTo>
                    <a:pt x="48" y="1683"/>
                  </a:lnTo>
                  <a:lnTo>
                    <a:pt x="34" y="1660"/>
                  </a:lnTo>
                  <a:lnTo>
                    <a:pt x="22" y="1637"/>
                  </a:lnTo>
                  <a:lnTo>
                    <a:pt x="14" y="1613"/>
                  </a:lnTo>
                  <a:lnTo>
                    <a:pt x="7" y="1588"/>
                  </a:lnTo>
                  <a:lnTo>
                    <a:pt x="3" y="156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3" y="1463"/>
                  </a:lnTo>
                  <a:lnTo>
                    <a:pt x="4" y="1390"/>
                  </a:lnTo>
                  <a:lnTo>
                    <a:pt x="10" y="1244"/>
                  </a:lnTo>
                  <a:lnTo>
                    <a:pt x="10" y="1170"/>
                  </a:lnTo>
                  <a:lnTo>
                    <a:pt x="10" y="1098"/>
                  </a:lnTo>
                  <a:lnTo>
                    <a:pt x="5" y="1025"/>
                  </a:lnTo>
                  <a:lnTo>
                    <a:pt x="3" y="990"/>
                  </a:lnTo>
                  <a:lnTo>
                    <a:pt x="0" y="954"/>
                  </a:lnTo>
                  <a:lnTo>
                    <a:pt x="0" y="954"/>
                  </a:lnTo>
                  <a:lnTo>
                    <a:pt x="38" y="936"/>
                  </a:lnTo>
                  <a:lnTo>
                    <a:pt x="75" y="916"/>
                  </a:lnTo>
                  <a:lnTo>
                    <a:pt x="109" y="893"/>
                  </a:lnTo>
                  <a:lnTo>
                    <a:pt x="143" y="870"/>
                  </a:lnTo>
                  <a:lnTo>
                    <a:pt x="175" y="846"/>
                  </a:lnTo>
                  <a:lnTo>
                    <a:pt x="204" y="821"/>
                  </a:lnTo>
                  <a:lnTo>
                    <a:pt x="233" y="795"/>
                  </a:lnTo>
                  <a:lnTo>
                    <a:pt x="258" y="768"/>
                  </a:lnTo>
                  <a:lnTo>
                    <a:pt x="283" y="743"/>
                  </a:lnTo>
                  <a:lnTo>
                    <a:pt x="305" y="717"/>
                  </a:lnTo>
                  <a:lnTo>
                    <a:pt x="325" y="691"/>
                  </a:lnTo>
                  <a:lnTo>
                    <a:pt x="342" y="669"/>
                  </a:lnTo>
                  <a:lnTo>
                    <a:pt x="359" y="646"/>
                  </a:lnTo>
                  <a:lnTo>
                    <a:pt x="372" y="625"/>
                  </a:lnTo>
                  <a:lnTo>
                    <a:pt x="393" y="589"/>
                  </a:lnTo>
                  <a:lnTo>
                    <a:pt x="393" y="589"/>
                  </a:lnTo>
                  <a:lnTo>
                    <a:pt x="403" y="569"/>
                  </a:lnTo>
                  <a:lnTo>
                    <a:pt x="412" y="549"/>
                  </a:lnTo>
                  <a:lnTo>
                    <a:pt x="429" y="508"/>
                  </a:lnTo>
                  <a:lnTo>
                    <a:pt x="443" y="466"/>
                  </a:lnTo>
                  <a:lnTo>
                    <a:pt x="456" y="426"/>
                  </a:lnTo>
                  <a:lnTo>
                    <a:pt x="473" y="363"/>
                  </a:lnTo>
                  <a:lnTo>
                    <a:pt x="479" y="338"/>
                  </a:lnTo>
                  <a:lnTo>
                    <a:pt x="479" y="333"/>
                  </a:lnTo>
                  <a:lnTo>
                    <a:pt x="479" y="333"/>
                  </a:lnTo>
                  <a:lnTo>
                    <a:pt x="480" y="322"/>
                  </a:lnTo>
                  <a:lnTo>
                    <a:pt x="481" y="313"/>
                  </a:lnTo>
                  <a:lnTo>
                    <a:pt x="481" y="313"/>
                  </a:lnTo>
                  <a:lnTo>
                    <a:pt x="496" y="272"/>
                  </a:lnTo>
                  <a:lnTo>
                    <a:pt x="513" y="231"/>
                  </a:lnTo>
                  <a:lnTo>
                    <a:pt x="531" y="191"/>
                  </a:lnTo>
                  <a:lnTo>
                    <a:pt x="552" y="153"/>
                  </a:lnTo>
                  <a:lnTo>
                    <a:pt x="595" y="76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8" name="Freeform 165">
              <a:extLst>
                <a:ext uri="{FF2B5EF4-FFF2-40B4-BE49-F238E27FC236}">
                  <a16:creationId xmlns:a16="http://schemas.microsoft.com/office/drawing/2014/main" id="{8A024462-1310-A4D5-9D21-992D45615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2850" y="1255713"/>
              <a:ext cx="498475" cy="958850"/>
            </a:xfrm>
            <a:custGeom>
              <a:avLst/>
              <a:gdLst>
                <a:gd name="T0" fmla="*/ 942 w 942"/>
                <a:gd name="T1" fmla="*/ 677 h 1813"/>
                <a:gd name="T2" fmla="*/ 928 w 942"/>
                <a:gd name="T3" fmla="*/ 684 h 1813"/>
                <a:gd name="T4" fmla="*/ 917 w 942"/>
                <a:gd name="T5" fmla="*/ 692 h 1813"/>
                <a:gd name="T6" fmla="*/ 902 w 942"/>
                <a:gd name="T7" fmla="*/ 708 h 1813"/>
                <a:gd name="T8" fmla="*/ 884 w 942"/>
                <a:gd name="T9" fmla="*/ 743 h 1813"/>
                <a:gd name="T10" fmla="*/ 874 w 942"/>
                <a:gd name="T11" fmla="*/ 785 h 1813"/>
                <a:gd name="T12" fmla="*/ 865 w 942"/>
                <a:gd name="T13" fmla="*/ 846 h 1813"/>
                <a:gd name="T14" fmla="*/ 868 w 942"/>
                <a:gd name="T15" fmla="*/ 853 h 1813"/>
                <a:gd name="T16" fmla="*/ 844 w 942"/>
                <a:gd name="T17" fmla="*/ 874 h 1813"/>
                <a:gd name="T18" fmla="*/ 826 w 942"/>
                <a:gd name="T19" fmla="*/ 902 h 1813"/>
                <a:gd name="T20" fmla="*/ 819 w 942"/>
                <a:gd name="T21" fmla="*/ 922 h 1813"/>
                <a:gd name="T22" fmla="*/ 810 w 942"/>
                <a:gd name="T23" fmla="*/ 965 h 1813"/>
                <a:gd name="T24" fmla="*/ 803 w 942"/>
                <a:gd name="T25" fmla="*/ 1030 h 1813"/>
                <a:gd name="T26" fmla="*/ 794 w 942"/>
                <a:gd name="T27" fmla="*/ 1073 h 1813"/>
                <a:gd name="T28" fmla="*/ 783 w 942"/>
                <a:gd name="T29" fmla="*/ 1116 h 1813"/>
                <a:gd name="T30" fmla="*/ 769 w 942"/>
                <a:gd name="T31" fmla="*/ 1178 h 1813"/>
                <a:gd name="T32" fmla="*/ 763 w 942"/>
                <a:gd name="T33" fmla="*/ 1222 h 1813"/>
                <a:gd name="T34" fmla="*/ 763 w 942"/>
                <a:gd name="T35" fmla="*/ 1246 h 1813"/>
                <a:gd name="T36" fmla="*/ 767 w 942"/>
                <a:gd name="T37" fmla="*/ 1297 h 1813"/>
                <a:gd name="T38" fmla="*/ 776 w 942"/>
                <a:gd name="T39" fmla="*/ 1347 h 1813"/>
                <a:gd name="T40" fmla="*/ 800 w 942"/>
                <a:gd name="T41" fmla="*/ 1445 h 1813"/>
                <a:gd name="T42" fmla="*/ 806 w 942"/>
                <a:gd name="T43" fmla="*/ 1489 h 1813"/>
                <a:gd name="T44" fmla="*/ 811 w 942"/>
                <a:gd name="T45" fmla="*/ 1536 h 1813"/>
                <a:gd name="T46" fmla="*/ 811 w 942"/>
                <a:gd name="T47" fmla="*/ 1583 h 1813"/>
                <a:gd name="T48" fmla="*/ 806 w 942"/>
                <a:gd name="T49" fmla="*/ 1627 h 1813"/>
                <a:gd name="T50" fmla="*/ 802 w 942"/>
                <a:gd name="T51" fmla="*/ 1640 h 1813"/>
                <a:gd name="T52" fmla="*/ 789 w 942"/>
                <a:gd name="T53" fmla="*/ 1664 h 1813"/>
                <a:gd name="T54" fmla="*/ 763 w 942"/>
                <a:gd name="T55" fmla="*/ 1697 h 1813"/>
                <a:gd name="T56" fmla="*/ 701 w 942"/>
                <a:gd name="T57" fmla="*/ 1758 h 1813"/>
                <a:gd name="T58" fmla="*/ 664 w 942"/>
                <a:gd name="T59" fmla="*/ 1797 h 1813"/>
                <a:gd name="T60" fmla="*/ 650 w 942"/>
                <a:gd name="T61" fmla="*/ 1806 h 1813"/>
                <a:gd name="T62" fmla="*/ 635 w 942"/>
                <a:gd name="T63" fmla="*/ 1813 h 1813"/>
                <a:gd name="T64" fmla="*/ 509 w 942"/>
                <a:gd name="T65" fmla="*/ 1731 h 1813"/>
                <a:gd name="T66" fmla="*/ 412 w 942"/>
                <a:gd name="T67" fmla="*/ 1672 h 1813"/>
                <a:gd name="T68" fmla="*/ 353 w 942"/>
                <a:gd name="T69" fmla="*/ 1640 h 1813"/>
                <a:gd name="T70" fmla="*/ 338 w 942"/>
                <a:gd name="T71" fmla="*/ 1633 h 1813"/>
                <a:gd name="T72" fmla="*/ 289 w 942"/>
                <a:gd name="T73" fmla="*/ 1618 h 1813"/>
                <a:gd name="T74" fmla="*/ 225 w 942"/>
                <a:gd name="T75" fmla="*/ 1608 h 1813"/>
                <a:gd name="T76" fmla="*/ 155 w 942"/>
                <a:gd name="T77" fmla="*/ 1604 h 1813"/>
                <a:gd name="T78" fmla="*/ 88 w 942"/>
                <a:gd name="T79" fmla="*/ 1606 h 1813"/>
                <a:gd name="T80" fmla="*/ 64 w 942"/>
                <a:gd name="T81" fmla="*/ 1608 h 1813"/>
                <a:gd name="T82" fmla="*/ 24 w 942"/>
                <a:gd name="T83" fmla="*/ 1620 h 1813"/>
                <a:gd name="T84" fmla="*/ 11 w 942"/>
                <a:gd name="T85" fmla="*/ 1628 h 1813"/>
                <a:gd name="T86" fmla="*/ 4 w 942"/>
                <a:gd name="T87" fmla="*/ 1633 h 1813"/>
                <a:gd name="T88" fmla="*/ 2 w 942"/>
                <a:gd name="T89" fmla="*/ 1631 h 1813"/>
                <a:gd name="T90" fmla="*/ 0 w 942"/>
                <a:gd name="T91" fmla="*/ 1626 h 1813"/>
                <a:gd name="T92" fmla="*/ 6 w 942"/>
                <a:gd name="T93" fmla="*/ 1599 h 1813"/>
                <a:gd name="T94" fmla="*/ 29 w 942"/>
                <a:gd name="T95" fmla="*/ 1532 h 1813"/>
                <a:gd name="T96" fmla="*/ 78 w 942"/>
                <a:gd name="T97" fmla="*/ 1408 h 1813"/>
                <a:gd name="T98" fmla="*/ 137 w 942"/>
                <a:gd name="T99" fmla="*/ 1275 h 1813"/>
                <a:gd name="T100" fmla="*/ 219 w 942"/>
                <a:gd name="T101" fmla="*/ 1071 h 1813"/>
                <a:gd name="T102" fmla="*/ 395 w 942"/>
                <a:gd name="T103" fmla="*/ 631 h 1813"/>
                <a:gd name="T104" fmla="*/ 479 w 942"/>
                <a:gd name="T105" fmla="*/ 431 h 1813"/>
                <a:gd name="T106" fmla="*/ 527 w 942"/>
                <a:gd name="T107" fmla="*/ 330 h 1813"/>
                <a:gd name="T108" fmla="*/ 546 w 942"/>
                <a:gd name="T109" fmla="*/ 294 h 1813"/>
                <a:gd name="T110" fmla="*/ 573 w 942"/>
                <a:gd name="T111" fmla="*/ 255 h 1813"/>
                <a:gd name="T112" fmla="*/ 607 w 942"/>
                <a:gd name="T113" fmla="*/ 215 h 1813"/>
                <a:gd name="T114" fmla="*/ 645 w 942"/>
                <a:gd name="T115" fmla="*/ 177 h 1813"/>
                <a:gd name="T116" fmla="*/ 691 w 942"/>
                <a:gd name="T117" fmla="*/ 140 h 1813"/>
                <a:gd name="T118" fmla="*/ 740 w 942"/>
                <a:gd name="T119" fmla="*/ 103 h 1813"/>
                <a:gd name="T120" fmla="*/ 854 w 942"/>
                <a:gd name="T121" fmla="*/ 33 h 1813"/>
                <a:gd name="T122" fmla="*/ 917 w 942"/>
                <a:gd name="T123" fmla="*/ 0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2" h="1813">
                  <a:moveTo>
                    <a:pt x="917" y="0"/>
                  </a:moveTo>
                  <a:lnTo>
                    <a:pt x="942" y="677"/>
                  </a:lnTo>
                  <a:lnTo>
                    <a:pt x="942" y="677"/>
                  </a:lnTo>
                  <a:lnTo>
                    <a:pt x="928" y="684"/>
                  </a:lnTo>
                  <a:lnTo>
                    <a:pt x="917" y="692"/>
                  </a:lnTo>
                  <a:lnTo>
                    <a:pt x="917" y="692"/>
                  </a:lnTo>
                  <a:lnTo>
                    <a:pt x="910" y="699"/>
                  </a:lnTo>
                  <a:lnTo>
                    <a:pt x="902" y="708"/>
                  </a:lnTo>
                  <a:lnTo>
                    <a:pt x="892" y="725"/>
                  </a:lnTo>
                  <a:lnTo>
                    <a:pt x="884" y="743"/>
                  </a:lnTo>
                  <a:lnTo>
                    <a:pt x="878" y="763"/>
                  </a:lnTo>
                  <a:lnTo>
                    <a:pt x="874" y="785"/>
                  </a:lnTo>
                  <a:lnTo>
                    <a:pt x="870" y="806"/>
                  </a:lnTo>
                  <a:lnTo>
                    <a:pt x="865" y="846"/>
                  </a:lnTo>
                  <a:lnTo>
                    <a:pt x="868" y="853"/>
                  </a:lnTo>
                  <a:lnTo>
                    <a:pt x="868" y="853"/>
                  </a:lnTo>
                  <a:lnTo>
                    <a:pt x="856" y="863"/>
                  </a:lnTo>
                  <a:lnTo>
                    <a:pt x="844" y="874"/>
                  </a:lnTo>
                  <a:lnTo>
                    <a:pt x="834" y="887"/>
                  </a:lnTo>
                  <a:lnTo>
                    <a:pt x="826" y="902"/>
                  </a:lnTo>
                  <a:lnTo>
                    <a:pt x="826" y="902"/>
                  </a:lnTo>
                  <a:lnTo>
                    <a:pt x="819" y="922"/>
                  </a:lnTo>
                  <a:lnTo>
                    <a:pt x="814" y="944"/>
                  </a:lnTo>
                  <a:lnTo>
                    <a:pt x="810" y="965"/>
                  </a:lnTo>
                  <a:lnTo>
                    <a:pt x="807" y="986"/>
                  </a:lnTo>
                  <a:lnTo>
                    <a:pt x="803" y="1030"/>
                  </a:lnTo>
                  <a:lnTo>
                    <a:pt x="799" y="1052"/>
                  </a:lnTo>
                  <a:lnTo>
                    <a:pt x="794" y="1073"/>
                  </a:lnTo>
                  <a:lnTo>
                    <a:pt x="794" y="1073"/>
                  </a:lnTo>
                  <a:lnTo>
                    <a:pt x="783" y="1116"/>
                  </a:lnTo>
                  <a:lnTo>
                    <a:pt x="773" y="1157"/>
                  </a:lnTo>
                  <a:lnTo>
                    <a:pt x="769" y="1178"/>
                  </a:lnTo>
                  <a:lnTo>
                    <a:pt x="766" y="1199"/>
                  </a:lnTo>
                  <a:lnTo>
                    <a:pt x="763" y="1222"/>
                  </a:lnTo>
                  <a:lnTo>
                    <a:pt x="763" y="1246"/>
                  </a:lnTo>
                  <a:lnTo>
                    <a:pt x="763" y="1246"/>
                  </a:lnTo>
                  <a:lnTo>
                    <a:pt x="765" y="1272"/>
                  </a:lnTo>
                  <a:lnTo>
                    <a:pt x="767" y="1297"/>
                  </a:lnTo>
                  <a:lnTo>
                    <a:pt x="770" y="1323"/>
                  </a:lnTo>
                  <a:lnTo>
                    <a:pt x="776" y="1347"/>
                  </a:lnTo>
                  <a:lnTo>
                    <a:pt x="789" y="1395"/>
                  </a:lnTo>
                  <a:lnTo>
                    <a:pt x="800" y="1445"/>
                  </a:lnTo>
                  <a:lnTo>
                    <a:pt x="800" y="1445"/>
                  </a:lnTo>
                  <a:lnTo>
                    <a:pt x="806" y="1489"/>
                  </a:lnTo>
                  <a:lnTo>
                    <a:pt x="809" y="1512"/>
                  </a:lnTo>
                  <a:lnTo>
                    <a:pt x="811" y="1536"/>
                  </a:lnTo>
                  <a:lnTo>
                    <a:pt x="813" y="1560"/>
                  </a:lnTo>
                  <a:lnTo>
                    <a:pt x="811" y="1583"/>
                  </a:lnTo>
                  <a:lnTo>
                    <a:pt x="810" y="1606"/>
                  </a:lnTo>
                  <a:lnTo>
                    <a:pt x="806" y="1627"/>
                  </a:lnTo>
                  <a:lnTo>
                    <a:pt x="806" y="1627"/>
                  </a:lnTo>
                  <a:lnTo>
                    <a:pt x="802" y="1640"/>
                  </a:lnTo>
                  <a:lnTo>
                    <a:pt x="796" y="1651"/>
                  </a:lnTo>
                  <a:lnTo>
                    <a:pt x="789" y="1664"/>
                  </a:lnTo>
                  <a:lnTo>
                    <a:pt x="782" y="1675"/>
                  </a:lnTo>
                  <a:lnTo>
                    <a:pt x="763" y="1697"/>
                  </a:lnTo>
                  <a:lnTo>
                    <a:pt x="743" y="1718"/>
                  </a:lnTo>
                  <a:lnTo>
                    <a:pt x="701" y="1758"/>
                  </a:lnTo>
                  <a:lnTo>
                    <a:pt x="681" y="1778"/>
                  </a:lnTo>
                  <a:lnTo>
                    <a:pt x="664" y="1797"/>
                  </a:lnTo>
                  <a:lnTo>
                    <a:pt x="664" y="1797"/>
                  </a:lnTo>
                  <a:lnTo>
                    <a:pt x="650" y="1806"/>
                  </a:lnTo>
                  <a:lnTo>
                    <a:pt x="635" y="1813"/>
                  </a:lnTo>
                  <a:lnTo>
                    <a:pt x="635" y="1813"/>
                  </a:lnTo>
                  <a:lnTo>
                    <a:pt x="594" y="1786"/>
                  </a:lnTo>
                  <a:lnTo>
                    <a:pt x="509" y="1731"/>
                  </a:lnTo>
                  <a:lnTo>
                    <a:pt x="459" y="1701"/>
                  </a:lnTo>
                  <a:lnTo>
                    <a:pt x="412" y="1672"/>
                  </a:lnTo>
                  <a:lnTo>
                    <a:pt x="370" y="1648"/>
                  </a:lnTo>
                  <a:lnTo>
                    <a:pt x="353" y="1640"/>
                  </a:lnTo>
                  <a:lnTo>
                    <a:pt x="338" y="1633"/>
                  </a:lnTo>
                  <a:lnTo>
                    <a:pt x="338" y="1633"/>
                  </a:lnTo>
                  <a:lnTo>
                    <a:pt x="316" y="1626"/>
                  </a:lnTo>
                  <a:lnTo>
                    <a:pt x="289" y="1618"/>
                  </a:lnTo>
                  <a:lnTo>
                    <a:pt x="259" y="1613"/>
                  </a:lnTo>
                  <a:lnTo>
                    <a:pt x="225" y="1608"/>
                  </a:lnTo>
                  <a:lnTo>
                    <a:pt x="191" y="1606"/>
                  </a:lnTo>
                  <a:lnTo>
                    <a:pt x="155" y="1604"/>
                  </a:lnTo>
                  <a:lnTo>
                    <a:pt x="121" y="1603"/>
                  </a:lnTo>
                  <a:lnTo>
                    <a:pt x="88" y="1606"/>
                  </a:lnTo>
                  <a:lnTo>
                    <a:pt x="88" y="1606"/>
                  </a:lnTo>
                  <a:lnTo>
                    <a:pt x="64" y="1608"/>
                  </a:lnTo>
                  <a:lnTo>
                    <a:pt x="43" y="1613"/>
                  </a:lnTo>
                  <a:lnTo>
                    <a:pt x="24" y="1620"/>
                  </a:lnTo>
                  <a:lnTo>
                    <a:pt x="17" y="1624"/>
                  </a:lnTo>
                  <a:lnTo>
                    <a:pt x="11" y="1628"/>
                  </a:lnTo>
                  <a:lnTo>
                    <a:pt x="11" y="1628"/>
                  </a:lnTo>
                  <a:lnTo>
                    <a:pt x="4" y="1633"/>
                  </a:lnTo>
                  <a:lnTo>
                    <a:pt x="3" y="1633"/>
                  </a:lnTo>
                  <a:lnTo>
                    <a:pt x="2" y="1631"/>
                  </a:lnTo>
                  <a:lnTo>
                    <a:pt x="0" y="1630"/>
                  </a:lnTo>
                  <a:lnTo>
                    <a:pt x="0" y="1626"/>
                  </a:lnTo>
                  <a:lnTo>
                    <a:pt x="2" y="1614"/>
                  </a:lnTo>
                  <a:lnTo>
                    <a:pt x="6" y="1599"/>
                  </a:lnTo>
                  <a:lnTo>
                    <a:pt x="11" y="1580"/>
                  </a:lnTo>
                  <a:lnTo>
                    <a:pt x="29" y="1532"/>
                  </a:lnTo>
                  <a:lnTo>
                    <a:pt x="53" y="1472"/>
                  </a:lnTo>
                  <a:lnTo>
                    <a:pt x="78" y="1408"/>
                  </a:lnTo>
                  <a:lnTo>
                    <a:pt x="137" y="1275"/>
                  </a:lnTo>
                  <a:lnTo>
                    <a:pt x="137" y="1275"/>
                  </a:lnTo>
                  <a:lnTo>
                    <a:pt x="172" y="1189"/>
                  </a:lnTo>
                  <a:lnTo>
                    <a:pt x="219" y="1071"/>
                  </a:lnTo>
                  <a:lnTo>
                    <a:pt x="334" y="780"/>
                  </a:lnTo>
                  <a:lnTo>
                    <a:pt x="395" y="631"/>
                  </a:lnTo>
                  <a:lnTo>
                    <a:pt x="453" y="492"/>
                  </a:lnTo>
                  <a:lnTo>
                    <a:pt x="479" y="431"/>
                  </a:lnTo>
                  <a:lnTo>
                    <a:pt x="505" y="377"/>
                  </a:lnTo>
                  <a:lnTo>
                    <a:pt x="527" y="330"/>
                  </a:lnTo>
                  <a:lnTo>
                    <a:pt x="546" y="294"/>
                  </a:lnTo>
                  <a:lnTo>
                    <a:pt x="546" y="294"/>
                  </a:lnTo>
                  <a:lnTo>
                    <a:pt x="559" y="275"/>
                  </a:lnTo>
                  <a:lnTo>
                    <a:pt x="573" y="255"/>
                  </a:lnTo>
                  <a:lnTo>
                    <a:pt x="588" y="235"/>
                  </a:lnTo>
                  <a:lnTo>
                    <a:pt x="607" y="215"/>
                  </a:lnTo>
                  <a:lnTo>
                    <a:pt x="625" y="196"/>
                  </a:lnTo>
                  <a:lnTo>
                    <a:pt x="645" y="177"/>
                  </a:lnTo>
                  <a:lnTo>
                    <a:pt x="668" y="158"/>
                  </a:lnTo>
                  <a:lnTo>
                    <a:pt x="691" y="140"/>
                  </a:lnTo>
                  <a:lnTo>
                    <a:pt x="715" y="121"/>
                  </a:lnTo>
                  <a:lnTo>
                    <a:pt x="740" y="103"/>
                  </a:lnTo>
                  <a:lnTo>
                    <a:pt x="796" y="67"/>
                  </a:lnTo>
                  <a:lnTo>
                    <a:pt x="854" y="33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9" name="Freeform 166">
              <a:extLst>
                <a:ext uri="{FF2B5EF4-FFF2-40B4-BE49-F238E27FC236}">
                  <a16:creationId xmlns:a16="http://schemas.microsoft.com/office/drawing/2014/main" id="{9B7E0DCF-5F3B-6F04-5E1D-F23D11ECA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69513" y="2574925"/>
              <a:ext cx="766763" cy="244475"/>
            </a:xfrm>
            <a:custGeom>
              <a:avLst/>
              <a:gdLst>
                <a:gd name="T0" fmla="*/ 975 w 1448"/>
                <a:gd name="T1" fmla="*/ 302 h 461"/>
                <a:gd name="T2" fmla="*/ 1002 w 1448"/>
                <a:gd name="T3" fmla="*/ 431 h 461"/>
                <a:gd name="T4" fmla="*/ 1002 w 1448"/>
                <a:gd name="T5" fmla="*/ 431 h 461"/>
                <a:gd name="T6" fmla="*/ 1035 w 1448"/>
                <a:gd name="T7" fmla="*/ 440 h 461"/>
                <a:gd name="T8" fmla="*/ 1067 w 1448"/>
                <a:gd name="T9" fmla="*/ 447 h 461"/>
                <a:gd name="T10" fmla="*/ 1100 w 1448"/>
                <a:gd name="T11" fmla="*/ 453 h 461"/>
                <a:gd name="T12" fmla="*/ 1133 w 1448"/>
                <a:gd name="T13" fmla="*/ 458 h 461"/>
                <a:gd name="T14" fmla="*/ 1133 w 1448"/>
                <a:gd name="T15" fmla="*/ 458 h 461"/>
                <a:gd name="T16" fmla="*/ 1155 w 1448"/>
                <a:gd name="T17" fmla="*/ 461 h 461"/>
                <a:gd name="T18" fmla="*/ 1178 w 1448"/>
                <a:gd name="T19" fmla="*/ 461 h 461"/>
                <a:gd name="T20" fmla="*/ 1178 w 1448"/>
                <a:gd name="T21" fmla="*/ 461 h 461"/>
                <a:gd name="T22" fmla="*/ 1194 w 1448"/>
                <a:gd name="T23" fmla="*/ 461 h 461"/>
                <a:gd name="T24" fmla="*/ 1209 w 1448"/>
                <a:gd name="T25" fmla="*/ 460 h 461"/>
                <a:gd name="T26" fmla="*/ 1225 w 1448"/>
                <a:gd name="T27" fmla="*/ 457 h 461"/>
                <a:gd name="T28" fmla="*/ 1239 w 1448"/>
                <a:gd name="T29" fmla="*/ 454 h 461"/>
                <a:gd name="T30" fmla="*/ 1268 w 1448"/>
                <a:gd name="T31" fmla="*/ 446 h 461"/>
                <a:gd name="T32" fmla="*/ 1296 w 1448"/>
                <a:gd name="T33" fmla="*/ 436 h 461"/>
                <a:gd name="T34" fmla="*/ 1352 w 1448"/>
                <a:gd name="T35" fmla="*/ 414 h 461"/>
                <a:gd name="T36" fmla="*/ 1381 w 1448"/>
                <a:gd name="T37" fmla="*/ 403 h 461"/>
                <a:gd name="T38" fmla="*/ 1414 w 1448"/>
                <a:gd name="T39" fmla="*/ 393 h 461"/>
                <a:gd name="T40" fmla="*/ 1448 w 1448"/>
                <a:gd name="T41" fmla="*/ 370 h 461"/>
                <a:gd name="T42" fmla="*/ 1448 w 1448"/>
                <a:gd name="T43" fmla="*/ 370 h 461"/>
                <a:gd name="T44" fmla="*/ 1403 w 1448"/>
                <a:gd name="T45" fmla="*/ 377 h 461"/>
                <a:gd name="T46" fmla="*/ 1359 w 1448"/>
                <a:gd name="T47" fmla="*/ 382 h 461"/>
                <a:gd name="T48" fmla="*/ 1313 w 1448"/>
                <a:gd name="T49" fmla="*/ 383 h 461"/>
                <a:gd name="T50" fmla="*/ 1269 w 1448"/>
                <a:gd name="T51" fmla="*/ 384 h 461"/>
                <a:gd name="T52" fmla="*/ 1269 w 1448"/>
                <a:gd name="T53" fmla="*/ 384 h 461"/>
                <a:gd name="T54" fmla="*/ 1261 w 1448"/>
                <a:gd name="T55" fmla="*/ 386 h 461"/>
                <a:gd name="T56" fmla="*/ 1261 w 1448"/>
                <a:gd name="T57" fmla="*/ 386 h 461"/>
                <a:gd name="T58" fmla="*/ 1229 w 1448"/>
                <a:gd name="T59" fmla="*/ 383 h 461"/>
                <a:gd name="T60" fmla="*/ 1195 w 1448"/>
                <a:gd name="T61" fmla="*/ 379 h 461"/>
                <a:gd name="T62" fmla="*/ 1160 w 1448"/>
                <a:gd name="T63" fmla="*/ 370 h 461"/>
                <a:gd name="T64" fmla="*/ 1123 w 1448"/>
                <a:gd name="T65" fmla="*/ 360 h 461"/>
                <a:gd name="T66" fmla="*/ 1086 w 1448"/>
                <a:gd name="T67" fmla="*/ 348 h 461"/>
                <a:gd name="T68" fmla="*/ 1049 w 1448"/>
                <a:gd name="T69" fmla="*/ 335 h 461"/>
                <a:gd name="T70" fmla="*/ 1011 w 1448"/>
                <a:gd name="T71" fmla="*/ 319 h 461"/>
                <a:gd name="T72" fmla="*/ 975 w 1448"/>
                <a:gd name="T73" fmla="*/ 302 h 461"/>
                <a:gd name="T74" fmla="*/ 0 w 1448"/>
                <a:gd name="T75" fmla="*/ 5 h 461"/>
                <a:gd name="T76" fmla="*/ 0 w 1448"/>
                <a:gd name="T77" fmla="*/ 5 h 461"/>
                <a:gd name="T78" fmla="*/ 2 w 1448"/>
                <a:gd name="T79" fmla="*/ 5 h 461"/>
                <a:gd name="T80" fmla="*/ 2 w 1448"/>
                <a:gd name="T81" fmla="*/ 5 h 461"/>
                <a:gd name="T82" fmla="*/ 2 w 1448"/>
                <a:gd name="T83" fmla="*/ 5 h 461"/>
                <a:gd name="T84" fmla="*/ 0 w 1448"/>
                <a:gd name="T85" fmla="*/ 5 h 461"/>
                <a:gd name="T86" fmla="*/ 46 w 1448"/>
                <a:gd name="T87" fmla="*/ 0 h 461"/>
                <a:gd name="T88" fmla="*/ 46 w 1448"/>
                <a:gd name="T89" fmla="*/ 0 h 461"/>
                <a:gd name="T90" fmla="*/ 36 w 1448"/>
                <a:gd name="T91" fmla="*/ 2 h 461"/>
                <a:gd name="T92" fmla="*/ 26 w 1448"/>
                <a:gd name="T93" fmla="*/ 4 h 461"/>
                <a:gd name="T94" fmla="*/ 2 w 1448"/>
                <a:gd name="T95" fmla="*/ 5 h 461"/>
                <a:gd name="T96" fmla="*/ 2 w 1448"/>
                <a:gd name="T97" fmla="*/ 5 h 461"/>
                <a:gd name="T98" fmla="*/ 26 w 1448"/>
                <a:gd name="T99" fmla="*/ 4 h 461"/>
                <a:gd name="T100" fmla="*/ 36 w 1448"/>
                <a:gd name="T101" fmla="*/ 2 h 461"/>
                <a:gd name="T102" fmla="*/ 46 w 1448"/>
                <a:gd name="T10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8" h="461">
                  <a:moveTo>
                    <a:pt x="975" y="302"/>
                  </a:moveTo>
                  <a:lnTo>
                    <a:pt x="1002" y="431"/>
                  </a:lnTo>
                  <a:lnTo>
                    <a:pt x="1002" y="431"/>
                  </a:lnTo>
                  <a:lnTo>
                    <a:pt x="1035" y="440"/>
                  </a:lnTo>
                  <a:lnTo>
                    <a:pt x="1067" y="447"/>
                  </a:lnTo>
                  <a:lnTo>
                    <a:pt x="1100" y="453"/>
                  </a:lnTo>
                  <a:lnTo>
                    <a:pt x="1133" y="458"/>
                  </a:lnTo>
                  <a:lnTo>
                    <a:pt x="1133" y="458"/>
                  </a:lnTo>
                  <a:lnTo>
                    <a:pt x="1155" y="461"/>
                  </a:lnTo>
                  <a:lnTo>
                    <a:pt x="1178" y="461"/>
                  </a:lnTo>
                  <a:lnTo>
                    <a:pt x="1178" y="461"/>
                  </a:lnTo>
                  <a:lnTo>
                    <a:pt x="1194" y="461"/>
                  </a:lnTo>
                  <a:lnTo>
                    <a:pt x="1209" y="460"/>
                  </a:lnTo>
                  <a:lnTo>
                    <a:pt x="1225" y="457"/>
                  </a:lnTo>
                  <a:lnTo>
                    <a:pt x="1239" y="454"/>
                  </a:lnTo>
                  <a:lnTo>
                    <a:pt x="1268" y="446"/>
                  </a:lnTo>
                  <a:lnTo>
                    <a:pt x="1296" y="436"/>
                  </a:lnTo>
                  <a:lnTo>
                    <a:pt x="1352" y="414"/>
                  </a:lnTo>
                  <a:lnTo>
                    <a:pt x="1381" y="403"/>
                  </a:lnTo>
                  <a:lnTo>
                    <a:pt x="1414" y="393"/>
                  </a:lnTo>
                  <a:lnTo>
                    <a:pt x="1448" y="370"/>
                  </a:lnTo>
                  <a:lnTo>
                    <a:pt x="1448" y="370"/>
                  </a:lnTo>
                  <a:lnTo>
                    <a:pt x="1403" y="377"/>
                  </a:lnTo>
                  <a:lnTo>
                    <a:pt x="1359" y="382"/>
                  </a:lnTo>
                  <a:lnTo>
                    <a:pt x="1313" y="383"/>
                  </a:lnTo>
                  <a:lnTo>
                    <a:pt x="1269" y="384"/>
                  </a:lnTo>
                  <a:lnTo>
                    <a:pt x="1269" y="384"/>
                  </a:lnTo>
                  <a:lnTo>
                    <a:pt x="1261" y="386"/>
                  </a:lnTo>
                  <a:lnTo>
                    <a:pt x="1261" y="386"/>
                  </a:lnTo>
                  <a:lnTo>
                    <a:pt x="1229" y="383"/>
                  </a:lnTo>
                  <a:lnTo>
                    <a:pt x="1195" y="379"/>
                  </a:lnTo>
                  <a:lnTo>
                    <a:pt x="1160" y="370"/>
                  </a:lnTo>
                  <a:lnTo>
                    <a:pt x="1123" y="360"/>
                  </a:lnTo>
                  <a:lnTo>
                    <a:pt x="1086" y="348"/>
                  </a:lnTo>
                  <a:lnTo>
                    <a:pt x="1049" y="335"/>
                  </a:lnTo>
                  <a:lnTo>
                    <a:pt x="1011" y="319"/>
                  </a:lnTo>
                  <a:lnTo>
                    <a:pt x="975" y="302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0" name="Freeform 167">
              <a:extLst>
                <a:ext uri="{FF2B5EF4-FFF2-40B4-BE49-F238E27FC236}">
                  <a16:creationId xmlns:a16="http://schemas.microsoft.com/office/drawing/2014/main" id="{265E9F3F-8CF9-8E4C-7B2B-F5511A0B4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5450" y="2735263"/>
              <a:ext cx="250825" cy="84138"/>
            </a:xfrm>
            <a:custGeom>
              <a:avLst/>
              <a:gdLst>
                <a:gd name="T0" fmla="*/ 0 w 473"/>
                <a:gd name="T1" fmla="*/ 0 h 159"/>
                <a:gd name="T2" fmla="*/ 27 w 473"/>
                <a:gd name="T3" fmla="*/ 129 h 159"/>
                <a:gd name="T4" fmla="*/ 27 w 473"/>
                <a:gd name="T5" fmla="*/ 129 h 159"/>
                <a:gd name="T6" fmla="*/ 60 w 473"/>
                <a:gd name="T7" fmla="*/ 138 h 159"/>
                <a:gd name="T8" fmla="*/ 92 w 473"/>
                <a:gd name="T9" fmla="*/ 145 h 159"/>
                <a:gd name="T10" fmla="*/ 125 w 473"/>
                <a:gd name="T11" fmla="*/ 151 h 159"/>
                <a:gd name="T12" fmla="*/ 158 w 473"/>
                <a:gd name="T13" fmla="*/ 156 h 159"/>
                <a:gd name="T14" fmla="*/ 158 w 473"/>
                <a:gd name="T15" fmla="*/ 156 h 159"/>
                <a:gd name="T16" fmla="*/ 180 w 473"/>
                <a:gd name="T17" fmla="*/ 159 h 159"/>
                <a:gd name="T18" fmla="*/ 203 w 473"/>
                <a:gd name="T19" fmla="*/ 159 h 159"/>
                <a:gd name="T20" fmla="*/ 203 w 473"/>
                <a:gd name="T21" fmla="*/ 159 h 159"/>
                <a:gd name="T22" fmla="*/ 219 w 473"/>
                <a:gd name="T23" fmla="*/ 159 h 159"/>
                <a:gd name="T24" fmla="*/ 234 w 473"/>
                <a:gd name="T25" fmla="*/ 158 h 159"/>
                <a:gd name="T26" fmla="*/ 250 w 473"/>
                <a:gd name="T27" fmla="*/ 155 h 159"/>
                <a:gd name="T28" fmla="*/ 264 w 473"/>
                <a:gd name="T29" fmla="*/ 152 h 159"/>
                <a:gd name="T30" fmla="*/ 293 w 473"/>
                <a:gd name="T31" fmla="*/ 144 h 159"/>
                <a:gd name="T32" fmla="*/ 321 w 473"/>
                <a:gd name="T33" fmla="*/ 134 h 159"/>
                <a:gd name="T34" fmla="*/ 377 w 473"/>
                <a:gd name="T35" fmla="*/ 112 h 159"/>
                <a:gd name="T36" fmla="*/ 406 w 473"/>
                <a:gd name="T37" fmla="*/ 101 h 159"/>
                <a:gd name="T38" fmla="*/ 439 w 473"/>
                <a:gd name="T39" fmla="*/ 91 h 159"/>
                <a:gd name="T40" fmla="*/ 473 w 473"/>
                <a:gd name="T41" fmla="*/ 68 h 159"/>
                <a:gd name="T42" fmla="*/ 473 w 473"/>
                <a:gd name="T43" fmla="*/ 68 h 159"/>
                <a:gd name="T44" fmla="*/ 428 w 473"/>
                <a:gd name="T45" fmla="*/ 75 h 159"/>
                <a:gd name="T46" fmla="*/ 384 w 473"/>
                <a:gd name="T47" fmla="*/ 80 h 159"/>
                <a:gd name="T48" fmla="*/ 338 w 473"/>
                <a:gd name="T49" fmla="*/ 81 h 159"/>
                <a:gd name="T50" fmla="*/ 294 w 473"/>
                <a:gd name="T51" fmla="*/ 82 h 159"/>
                <a:gd name="T52" fmla="*/ 294 w 473"/>
                <a:gd name="T53" fmla="*/ 82 h 159"/>
                <a:gd name="T54" fmla="*/ 286 w 473"/>
                <a:gd name="T55" fmla="*/ 84 h 159"/>
                <a:gd name="T56" fmla="*/ 286 w 473"/>
                <a:gd name="T57" fmla="*/ 84 h 159"/>
                <a:gd name="T58" fmla="*/ 254 w 473"/>
                <a:gd name="T59" fmla="*/ 81 h 159"/>
                <a:gd name="T60" fmla="*/ 220 w 473"/>
                <a:gd name="T61" fmla="*/ 77 h 159"/>
                <a:gd name="T62" fmla="*/ 185 w 473"/>
                <a:gd name="T63" fmla="*/ 68 h 159"/>
                <a:gd name="T64" fmla="*/ 148 w 473"/>
                <a:gd name="T65" fmla="*/ 58 h 159"/>
                <a:gd name="T66" fmla="*/ 111 w 473"/>
                <a:gd name="T67" fmla="*/ 46 h 159"/>
                <a:gd name="T68" fmla="*/ 74 w 473"/>
                <a:gd name="T69" fmla="*/ 33 h 159"/>
                <a:gd name="T70" fmla="*/ 36 w 473"/>
                <a:gd name="T71" fmla="*/ 17 h 159"/>
                <a:gd name="T72" fmla="*/ 0 w 473"/>
                <a:gd name="T7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3" h="159">
                  <a:moveTo>
                    <a:pt x="0" y="0"/>
                  </a:moveTo>
                  <a:lnTo>
                    <a:pt x="27" y="129"/>
                  </a:lnTo>
                  <a:lnTo>
                    <a:pt x="27" y="129"/>
                  </a:lnTo>
                  <a:lnTo>
                    <a:pt x="60" y="138"/>
                  </a:lnTo>
                  <a:lnTo>
                    <a:pt x="92" y="145"/>
                  </a:lnTo>
                  <a:lnTo>
                    <a:pt x="125" y="151"/>
                  </a:lnTo>
                  <a:lnTo>
                    <a:pt x="158" y="156"/>
                  </a:lnTo>
                  <a:lnTo>
                    <a:pt x="158" y="156"/>
                  </a:lnTo>
                  <a:lnTo>
                    <a:pt x="180" y="159"/>
                  </a:lnTo>
                  <a:lnTo>
                    <a:pt x="203" y="159"/>
                  </a:lnTo>
                  <a:lnTo>
                    <a:pt x="203" y="159"/>
                  </a:lnTo>
                  <a:lnTo>
                    <a:pt x="219" y="159"/>
                  </a:lnTo>
                  <a:lnTo>
                    <a:pt x="234" y="158"/>
                  </a:lnTo>
                  <a:lnTo>
                    <a:pt x="250" y="155"/>
                  </a:lnTo>
                  <a:lnTo>
                    <a:pt x="264" y="152"/>
                  </a:lnTo>
                  <a:lnTo>
                    <a:pt x="293" y="144"/>
                  </a:lnTo>
                  <a:lnTo>
                    <a:pt x="321" y="134"/>
                  </a:lnTo>
                  <a:lnTo>
                    <a:pt x="377" y="112"/>
                  </a:lnTo>
                  <a:lnTo>
                    <a:pt x="406" y="101"/>
                  </a:lnTo>
                  <a:lnTo>
                    <a:pt x="439" y="91"/>
                  </a:lnTo>
                  <a:lnTo>
                    <a:pt x="473" y="68"/>
                  </a:lnTo>
                  <a:lnTo>
                    <a:pt x="473" y="68"/>
                  </a:lnTo>
                  <a:lnTo>
                    <a:pt x="428" y="75"/>
                  </a:lnTo>
                  <a:lnTo>
                    <a:pt x="384" y="80"/>
                  </a:lnTo>
                  <a:lnTo>
                    <a:pt x="338" y="81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54" y="81"/>
                  </a:lnTo>
                  <a:lnTo>
                    <a:pt x="220" y="77"/>
                  </a:lnTo>
                  <a:lnTo>
                    <a:pt x="185" y="68"/>
                  </a:lnTo>
                  <a:lnTo>
                    <a:pt x="148" y="58"/>
                  </a:lnTo>
                  <a:lnTo>
                    <a:pt x="111" y="46"/>
                  </a:lnTo>
                  <a:lnTo>
                    <a:pt x="74" y="33"/>
                  </a:lnTo>
                  <a:lnTo>
                    <a:pt x="36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1" name="Freeform 168">
              <a:extLst>
                <a:ext uri="{FF2B5EF4-FFF2-40B4-BE49-F238E27FC236}">
                  <a16:creationId xmlns:a16="http://schemas.microsoft.com/office/drawing/2014/main" id="{DF10B5C9-4844-595D-2DE3-2E476D598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513" y="2578100"/>
              <a:ext cx="1588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2" name="Freeform 169">
              <a:extLst>
                <a:ext uri="{FF2B5EF4-FFF2-40B4-BE49-F238E27FC236}">
                  <a16:creationId xmlns:a16="http://schemas.microsoft.com/office/drawing/2014/main" id="{CCB76739-2A1A-E87F-7D8F-034FCFBCA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2574925"/>
              <a:ext cx="22225" cy="3175"/>
            </a:xfrm>
            <a:custGeom>
              <a:avLst/>
              <a:gdLst>
                <a:gd name="T0" fmla="*/ 44 w 44"/>
                <a:gd name="T1" fmla="*/ 0 h 5"/>
                <a:gd name="T2" fmla="*/ 44 w 44"/>
                <a:gd name="T3" fmla="*/ 0 h 5"/>
                <a:gd name="T4" fmla="*/ 34 w 44"/>
                <a:gd name="T5" fmla="*/ 2 h 5"/>
                <a:gd name="T6" fmla="*/ 24 w 44"/>
                <a:gd name="T7" fmla="*/ 4 h 5"/>
                <a:gd name="T8" fmla="*/ 0 w 44"/>
                <a:gd name="T9" fmla="*/ 5 h 5"/>
                <a:gd name="T10" fmla="*/ 0 w 44"/>
                <a:gd name="T11" fmla="*/ 5 h 5"/>
                <a:gd name="T12" fmla="*/ 24 w 44"/>
                <a:gd name="T13" fmla="*/ 4 h 5"/>
                <a:gd name="T14" fmla="*/ 34 w 44"/>
                <a:gd name="T15" fmla="*/ 2 h 5"/>
                <a:gd name="T16" fmla="*/ 44 w 4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">
                  <a:moveTo>
                    <a:pt x="44" y="0"/>
                  </a:moveTo>
                  <a:lnTo>
                    <a:pt x="44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4" y="4"/>
                  </a:lnTo>
                  <a:lnTo>
                    <a:pt x="34" y="2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3" name="Freeform 170">
              <a:extLst>
                <a:ext uri="{FF2B5EF4-FFF2-40B4-BE49-F238E27FC236}">
                  <a16:creationId xmlns:a16="http://schemas.microsoft.com/office/drawing/2014/main" id="{5F98067B-62A8-629D-88FF-01648B8E7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613" y="2400300"/>
              <a:ext cx="293688" cy="177800"/>
            </a:xfrm>
            <a:custGeom>
              <a:avLst/>
              <a:gdLst>
                <a:gd name="T0" fmla="*/ 15 w 555"/>
                <a:gd name="T1" fmla="*/ 65 h 336"/>
                <a:gd name="T2" fmla="*/ 29 w 555"/>
                <a:gd name="T3" fmla="*/ 78 h 336"/>
                <a:gd name="T4" fmla="*/ 54 w 555"/>
                <a:gd name="T5" fmla="*/ 105 h 336"/>
                <a:gd name="T6" fmla="*/ 89 w 555"/>
                <a:gd name="T7" fmla="*/ 150 h 336"/>
                <a:gd name="T8" fmla="*/ 130 w 555"/>
                <a:gd name="T9" fmla="*/ 211 h 336"/>
                <a:gd name="T10" fmla="*/ 164 w 555"/>
                <a:gd name="T11" fmla="*/ 257 h 336"/>
                <a:gd name="T12" fmla="*/ 189 w 555"/>
                <a:gd name="T13" fmla="*/ 282 h 336"/>
                <a:gd name="T14" fmla="*/ 205 w 555"/>
                <a:gd name="T15" fmla="*/ 295 h 336"/>
                <a:gd name="T16" fmla="*/ 236 w 555"/>
                <a:gd name="T17" fmla="*/ 311 h 336"/>
                <a:gd name="T18" fmla="*/ 296 w 555"/>
                <a:gd name="T19" fmla="*/ 323 h 336"/>
                <a:gd name="T20" fmla="*/ 351 w 555"/>
                <a:gd name="T21" fmla="*/ 332 h 336"/>
                <a:gd name="T22" fmla="*/ 408 w 555"/>
                <a:gd name="T23" fmla="*/ 336 h 336"/>
                <a:gd name="T24" fmla="*/ 410 w 555"/>
                <a:gd name="T25" fmla="*/ 336 h 336"/>
                <a:gd name="T26" fmla="*/ 410 w 555"/>
                <a:gd name="T27" fmla="*/ 336 h 336"/>
                <a:gd name="T28" fmla="*/ 434 w 555"/>
                <a:gd name="T29" fmla="*/ 335 h 336"/>
                <a:gd name="T30" fmla="*/ 454 w 555"/>
                <a:gd name="T31" fmla="*/ 331 h 336"/>
                <a:gd name="T32" fmla="*/ 455 w 555"/>
                <a:gd name="T33" fmla="*/ 331 h 336"/>
                <a:gd name="T34" fmla="*/ 472 w 555"/>
                <a:gd name="T35" fmla="*/ 323 h 336"/>
                <a:gd name="T36" fmla="*/ 503 w 555"/>
                <a:gd name="T37" fmla="*/ 309 h 336"/>
                <a:gd name="T38" fmla="*/ 539 w 555"/>
                <a:gd name="T39" fmla="*/ 285 h 336"/>
                <a:gd name="T40" fmla="*/ 555 w 555"/>
                <a:gd name="T41" fmla="*/ 274 h 336"/>
                <a:gd name="T42" fmla="*/ 465 w 555"/>
                <a:gd name="T43" fmla="*/ 271 h 336"/>
                <a:gd name="T44" fmla="*/ 407 w 555"/>
                <a:gd name="T45" fmla="*/ 267 h 336"/>
                <a:gd name="T46" fmla="*/ 349 w 555"/>
                <a:gd name="T47" fmla="*/ 255 h 336"/>
                <a:gd name="T48" fmla="*/ 320 w 555"/>
                <a:gd name="T49" fmla="*/ 245 h 336"/>
                <a:gd name="T50" fmla="*/ 262 w 555"/>
                <a:gd name="T51" fmla="*/ 218 h 336"/>
                <a:gd name="T52" fmla="*/ 208 w 555"/>
                <a:gd name="T53" fmla="*/ 183 h 336"/>
                <a:gd name="T54" fmla="*/ 130 w 555"/>
                <a:gd name="T55" fmla="*/ 126 h 336"/>
                <a:gd name="T56" fmla="*/ 104 w 555"/>
                <a:gd name="T57" fmla="*/ 109 h 336"/>
                <a:gd name="T58" fmla="*/ 54 w 555"/>
                <a:gd name="T59" fmla="*/ 69 h 336"/>
                <a:gd name="T60" fmla="*/ 29 w 555"/>
                <a:gd name="T61" fmla="*/ 44 h 336"/>
                <a:gd name="T62" fmla="*/ 9 w 555"/>
                <a:gd name="T6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5" h="336">
                  <a:moveTo>
                    <a:pt x="0" y="0"/>
                  </a:moveTo>
                  <a:lnTo>
                    <a:pt x="15" y="65"/>
                  </a:lnTo>
                  <a:lnTo>
                    <a:pt x="15" y="65"/>
                  </a:lnTo>
                  <a:lnTo>
                    <a:pt x="29" y="78"/>
                  </a:lnTo>
                  <a:lnTo>
                    <a:pt x="43" y="92"/>
                  </a:lnTo>
                  <a:lnTo>
                    <a:pt x="54" y="105"/>
                  </a:lnTo>
                  <a:lnTo>
                    <a:pt x="67" y="120"/>
                  </a:lnTo>
                  <a:lnTo>
                    <a:pt x="89" y="150"/>
                  </a:lnTo>
                  <a:lnTo>
                    <a:pt x="110" y="181"/>
                  </a:lnTo>
                  <a:lnTo>
                    <a:pt x="130" y="211"/>
                  </a:lnTo>
                  <a:lnTo>
                    <a:pt x="152" y="241"/>
                  </a:lnTo>
                  <a:lnTo>
                    <a:pt x="164" y="257"/>
                  </a:lnTo>
                  <a:lnTo>
                    <a:pt x="177" y="269"/>
                  </a:lnTo>
                  <a:lnTo>
                    <a:pt x="189" y="282"/>
                  </a:lnTo>
                  <a:lnTo>
                    <a:pt x="205" y="295"/>
                  </a:lnTo>
                  <a:lnTo>
                    <a:pt x="205" y="295"/>
                  </a:lnTo>
                  <a:lnTo>
                    <a:pt x="236" y="311"/>
                  </a:lnTo>
                  <a:lnTo>
                    <a:pt x="236" y="311"/>
                  </a:lnTo>
                  <a:lnTo>
                    <a:pt x="253" y="315"/>
                  </a:lnTo>
                  <a:lnTo>
                    <a:pt x="296" y="323"/>
                  </a:lnTo>
                  <a:lnTo>
                    <a:pt x="323" y="328"/>
                  </a:lnTo>
                  <a:lnTo>
                    <a:pt x="351" y="332"/>
                  </a:lnTo>
                  <a:lnTo>
                    <a:pt x="381" y="335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34" y="335"/>
                  </a:lnTo>
                  <a:lnTo>
                    <a:pt x="444" y="333"/>
                  </a:lnTo>
                  <a:lnTo>
                    <a:pt x="454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55" y="331"/>
                  </a:lnTo>
                  <a:lnTo>
                    <a:pt x="472" y="323"/>
                  </a:lnTo>
                  <a:lnTo>
                    <a:pt x="488" y="316"/>
                  </a:lnTo>
                  <a:lnTo>
                    <a:pt x="503" y="309"/>
                  </a:lnTo>
                  <a:lnTo>
                    <a:pt x="516" y="301"/>
                  </a:lnTo>
                  <a:lnTo>
                    <a:pt x="539" y="285"/>
                  </a:lnTo>
                  <a:lnTo>
                    <a:pt x="555" y="274"/>
                  </a:lnTo>
                  <a:lnTo>
                    <a:pt x="555" y="274"/>
                  </a:lnTo>
                  <a:lnTo>
                    <a:pt x="495" y="272"/>
                  </a:lnTo>
                  <a:lnTo>
                    <a:pt x="465" y="271"/>
                  </a:lnTo>
                  <a:lnTo>
                    <a:pt x="435" y="269"/>
                  </a:lnTo>
                  <a:lnTo>
                    <a:pt x="407" y="267"/>
                  </a:lnTo>
                  <a:lnTo>
                    <a:pt x="377" y="262"/>
                  </a:lnTo>
                  <a:lnTo>
                    <a:pt x="349" y="255"/>
                  </a:lnTo>
                  <a:lnTo>
                    <a:pt x="320" y="245"/>
                  </a:lnTo>
                  <a:lnTo>
                    <a:pt x="320" y="245"/>
                  </a:lnTo>
                  <a:lnTo>
                    <a:pt x="290" y="232"/>
                  </a:lnTo>
                  <a:lnTo>
                    <a:pt x="262" y="218"/>
                  </a:lnTo>
                  <a:lnTo>
                    <a:pt x="235" y="201"/>
                  </a:lnTo>
                  <a:lnTo>
                    <a:pt x="208" y="183"/>
                  </a:lnTo>
                  <a:lnTo>
                    <a:pt x="155" y="146"/>
                  </a:lnTo>
                  <a:lnTo>
                    <a:pt x="130" y="126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70" y="82"/>
                  </a:lnTo>
                  <a:lnTo>
                    <a:pt x="54" y="69"/>
                  </a:lnTo>
                  <a:lnTo>
                    <a:pt x="42" y="56"/>
                  </a:lnTo>
                  <a:lnTo>
                    <a:pt x="29" y="44"/>
                  </a:lnTo>
                  <a:lnTo>
                    <a:pt x="19" y="29"/>
                  </a:lnTo>
                  <a:lnTo>
                    <a:pt x="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4" name="Freeform 171">
              <a:extLst>
                <a:ext uri="{FF2B5EF4-FFF2-40B4-BE49-F238E27FC236}">
                  <a16:creationId xmlns:a16="http://schemas.microsoft.com/office/drawing/2014/main" id="{661E3CD0-859B-752D-3FB6-692D5B432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613" y="2400300"/>
              <a:ext cx="293688" cy="177800"/>
            </a:xfrm>
            <a:custGeom>
              <a:avLst/>
              <a:gdLst>
                <a:gd name="T0" fmla="*/ 15 w 555"/>
                <a:gd name="T1" fmla="*/ 65 h 336"/>
                <a:gd name="T2" fmla="*/ 29 w 555"/>
                <a:gd name="T3" fmla="*/ 78 h 336"/>
                <a:gd name="T4" fmla="*/ 54 w 555"/>
                <a:gd name="T5" fmla="*/ 105 h 336"/>
                <a:gd name="T6" fmla="*/ 89 w 555"/>
                <a:gd name="T7" fmla="*/ 150 h 336"/>
                <a:gd name="T8" fmla="*/ 130 w 555"/>
                <a:gd name="T9" fmla="*/ 211 h 336"/>
                <a:gd name="T10" fmla="*/ 164 w 555"/>
                <a:gd name="T11" fmla="*/ 257 h 336"/>
                <a:gd name="T12" fmla="*/ 189 w 555"/>
                <a:gd name="T13" fmla="*/ 282 h 336"/>
                <a:gd name="T14" fmla="*/ 205 w 555"/>
                <a:gd name="T15" fmla="*/ 295 h 336"/>
                <a:gd name="T16" fmla="*/ 236 w 555"/>
                <a:gd name="T17" fmla="*/ 311 h 336"/>
                <a:gd name="T18" fmla="*/ 296 w 555"/>
                <a:gd name="T19" fmla="*/ 323 h 336"/>
                <a:gd name="T20" fmla="*/ 351 w 555"/>
                <a:gd name="T21" fmla="*/ 332 h 336"/>
                <a:gd name="T22" fmla="*/ 408 w 555"/>
                <a:gd name="T23" fmla="*/ 336 h 336"/>
                <a:gd name="T24" fmla="*/ 410 w 555"/>
                <a:gd name="T25" fmla="*/ 336 h 336"/>
                <a:gd name="T26" fmla="*/ 410 w 555"/>
                <a:gd name="T27" fmla="*/ 336 h 336"/>
                <a:gd name="T28" fmla="*/ 434 w 555"/>
                <a:gd name="T29" fmla="*/ 335 h 336"/>
                <a:gd name="T30" fmla="*/ 454 w 555"/>
                <a:gd name="T31" fmla="*/ 331 h 336"/>
                <a:gd name="T32" fmla="*/ 455 w 555"/>
                <a:gd name="T33" fmla="*/ 331 h 336"/>
                <a:gd name="T34" fmla="*/ 472 w 555"/>
                <a:gd name="T35" fmla="*/ 323 h 336"/>
                <a:gd name="T36" fmla="*/ 503 w 555"/>
                <a:gd name="T37" fmla="*/ 309 h 336"/>
                <a:gd name="T38" fmla="*/ 539 w 555"/>
                <a:gd name="T39" fmla="*/ 285 h 336"/>
                <a:gd name="T40" fmla="*/ 555 w 555"/>
                <a:gd name="T41" fmla="*/ 274 h 336"/>
                <a:gd name="T42" fmla="*/ 465 w 555"/>
                <a:gd name="T43" fmla="*/ 271 h 336"/>
                <a:gd name="T44" fmla="*/ 407 w 555"/>
                <a:gd name="T45" fmla="*/ 267 h 336"/>
                <a:gd name="T46" fmla="*/ 349 w 555"/>
                <a:gd name="T47" fmla="*/ 255 h 336"/>
                <a:gd name="T48" fmla="*/ 320 w 555"/>
                <a:gd name="T49" fmla="*/ 245 h 336"/>
                <a:gd name="T50" fmla="*/ 262 w 555"/>
                <a:gd name="T51" fmla="*/ 218 h 336"/>
                <a:gd name="T52" fmla="*/ 208 w 555"/>
                <a:gd name="T53" fmla="*/ 183 h 336"/>
                <a:gd name="T54" fmla="*/ 130 w 555"/>
                <a:gd name="T55" fmla="*/ 126 h 336"/>
                <a:gd name="T56" fmla="*/ 104 w 555"/>
                <a:gd name="T57" fmla="*/ 109 h 336"/>
                <a:gd name="T58" fmla="*/ 54 w 555"/>
                <a:gd name="T59" fmla="*/ 69 h 336"/>
                <a:gd name="T60" fmla="*/ 29 w 555"/>
                <a:gd name="T61" fmla="*/ 44 h 336"/>
                <a:gd name="T62" fmla="*/ 9 w 555"/>
                <a:gd name="T6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5" h="336">
                  <a:moveTo>
                    <a:pt x="0" y="0"/>
                  </a:moveTo>
                  <a:lnTo>
                    <a:pt x="15" y="65"/>
                  </a:lnTo>
                  <a:lnTo>
                    <a:pt x="15" y="65"/>
                  </a:lnTo>
                  <a:lnTo>
                    <a:pt x="29" y="78"/>
                  </a:lnTo>
                  <a:lnTo>
                    <a:pt x="43" y="92"/>
                  </a:lnTo>
                  <a:lnTo>
                    <a:pt x="54" y="105"/>
                  </a:lnTo>
                  <a:lnTo>
                    <a:pt x="67" y="120"/>
                  </a:lnTo>
                  <a:lnTo>
                    <a:pt x="89" y="150"/>
                  </a:lnTo>
                  <a:lnTo>
                    <a:pt x="110" y="181"/>
                  </a:lnTo>
                  <a:lnTo>
                    <a:pt x="130" y="211"/>
                  </a:lnTo>
                  <a:lnTo>
                    <a:pt x="152" y="241"/>
                  </a:lnTo>
                  <a:lnTo>
                    <a:pt x="164" y="257"/>
                  </a:lnTo>
                  <a:lnTo>
                    <a:pt x="177" y="269"/>
                  </a:lnTo>
                  <a:lnTo>
                    <a:pt x="189" y="282"/>
                  </a:lnTo>
                  <a:lnTo>
                    <a:pt x="205" y="295"/>
                  </a:lnTo>
                  <a:lnTo>
                    <a:pt x="205" y="295"/>
                  </a:lnTo>
                  <a:lnTo>
                    <a:pt x="236" y="311"/>
                  </a:lnTo>
                  <a:lnTo>
                    <a:pt x="236" y="311"/>
                  </a:lnTo>
                  <a:lnTo>
                    <a:pt x="253" y="315"/>
                  </a:lnTo>
                  <a:lnTo>
                    <a:pt x="296" y="323"/>
                  </a:lnTo>
                  <a:lnTo>
                    <a:pt x="323" y="328"/>
                  </a:lnTo>
                  <a:lnTo>
                    <a:pt x="351" y="332"/>
                  </a:lnTo>
                  <a:lnTo>
                    <a:pt x="381" y="335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34" y="335"/>
                  </a:lnTo>
                  <a:lnTo>
                    <a:pt x="444" y="333"/>
                  </a:lnTo>
                  <a:lnTo>
                    <a:pt x="454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55" y="331"/>
                  </a:lnTo>
                  <a:lnTo>
                    <a:pt x="472" y="323"/>
                  </a:lnTo>
                  <a:lnTo>
                    <a:pt x="488" y="316"/>
                  </a:lnTo>
                  <a:lnTo>
                    <a:pt x="503" y="309"/>
                  </a:lnTo>
                  <a:lnTo>
                    <a:pt x="516" y="301"/>
                  </a:lnTo>
                  <a:lnTo>
                    <a:pt x="539" y="285"/>
                  </a:lnTo>
                  <a:lnTo>
                    <a:pt x="555" y="274"/>
                  </a:lnTo>
                  <a:lnTo>
                    <a:pt x="555" y="274"/>
                  </a:lnTo>
                  <a:lnTo>
                    <a:pt x="495" y="272"/>
                  </a:lnTo>
                  <a:lnTo>
                    <a:pt x="465" y="271"/>
                  </a:lnTo>
                  <a:lnTo>
                    <a:pt x="435" y="269"/>
                  </a:lnTo>
                  <a:lnTo>
                    <a:pt x="407" y="267"/>
                  </a:lnTo>
                  <a:lnTo>
                    <a:pt x="377" y="262"/>
                  </a:lnTo>
                  <a:lnTo>
                    <a:pt x="349" y="255"/>
                  </a:lnTo>
                  <a:lnTo>
                    <a:pt x="320" y="245"/>
                  </a:lnTo>
                  <a:lnTo>
                    <a:pt x="320" y="245"/>
                  </a:lnTo>
                  <a:lnTo>
                    <a:pt x="290" y="232"/>
                  </a:lnTo>
                  <a:lnTo>
                    <a:pt x="262" y="218"/>
                  </a:lnTo>
                  <a:lnTo>
                    <a:pt x="235" y="201"/>
                  </a:lnTo>
                  <a:lnTo>
                    <a:pt x="208" y="183"/>
                  </a:lnTo>
                  <a:lnTo>
                    <a:pt x="155" y="146"/>
                  </a:lnTo>
                  <a:lnTo>
                    <a:pt x="130" y="126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70" y="82"/>
                  </a:lnTo>
                  <a:lnTo>
                    <a:pt x="54" y="69"/>
                  </a:lnTo>
                  <a:lnTo>
                    <a:pt x="42" y="56"/>
                  </a:lnTo>
                  <a:lnTo>
                    <a:pt x="29" y="44"/>
                  </a:lnTo>
                  <a:lnTo>
                    <a:pt x="19" y="29"/>
                  </a:lnTo>
                  <a:lnTo>
                    <a:pt x="9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5" name="Freeform 172">
              <a:extLst>
                <a:ext uri="{FF2B5EF4-FFF2-40B4-BE49-F238E27FC236}">
                  <a16:creationId xmlns:a16="http://schemas.microsoft.com/office/drawing/2014/main" id="{B7D699C4-F697-8882-886A-A31A0887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563" y="2544763"/>
              <a:ext cx="638175" cy="258763"/>
            </a:xfrm>
            <a:custGeom>
              <a:avLst/>
              <a:gdLst>
                <a:gd name="T0" fmla="*/ 350 w 1205"/>
                <a:gd name="T1" fmla="*/ 0 h 488"/>
                <a:gd name="T2" fmla="*/ 311 w 1205"/>
                <a:gd name="T3" fmla="*/ 27 h 488"/>
                <a:gd name="T4" fmla="*/ 283 w 1205"/>
                <a:gd name="T5" fmla="*/ 42 h 488"/>
                <a:gd name="T6" fmla="*/ 250 w 1205"/>
                <a:gd name="T7" fmla="*/ 57 h 488"/>
                <a:gd name="T8" fmla="*/ 249 w 1205"/>
                <a:gd name="T9" fmla="*/ 57 h 488"/>
                <a:gd name="T10" fmla="*/ 239 w 1205"/>
                <a:gd name="T11" fmla="*/ 59 h 488"/>
                <a:gd name="T12" fmla="*/ 205 w 1205"/>
                <a:gd name="T13" fmla="*/ 62 h 488"/>
                <a:gd name="T14" fmla="*/ 205 w 1205"/>
                <a:gd name="T15" fmla="*/ 62 h 488"/>
                <a:gd name="T16" fmla="*/ 205 w 1205"/>
                <a:gd name="T17" fmla="*/ 62 h 488"/>
                <a:gd name="T18" fmla="*/ 203 w 1205"/>
                <a:gd name="T19" fmla="*/ 62 h 488"/>
                <a:gd name="T20" fmla="*/ 146 w 1205"/>
                <a:gd name="T21" fmla="*/ 58 h 488"/>
                <a:gd name="T22" fmla="*/ 91 w 1205"/>
                <a:gd name="T23" fmla="*/ 49 h 488"/>
                <a:gd name="T24" fmla="*/ 31 w 1205"/>
                <a:gd name="T25" fmla="*/ 37 h 488"/>
                <a:gd name="T26" fmla="*/ 0 w 1205"/>
                <a:gd name="T27" fmla="*/ 21 h 488"/>
                <a:gd name="T28" fmla="*/ 20 w 1205"/>
                <a:gd name="T29" fmla="*/ 37 h 488"/>
                <a:gd name="T30" fmla="*/ 44 w 1205"/>
                <a:gd name="T31" fmla="*/ 49 h 488"/>
                <a:gd name="T32" fmla="*/ 88 w 1205"/>
                <a:gd name="T33" fmla="*/ 68 h 488"/>
                <a:gd name="T34" fmla="*/ 176 w 1205"/>
                <a:gd name="T35" fmla="*/ 98 h 488"/>
                <a:gd name="T36" fmla="*/ 266 w 1205"/>
                <a:gd name="T37" fmla="*/ 116 h 488"/>
                <a:gd name="T38" fmla="*/ 358 w 1205"/>
                <a:gd name="T39" fmla="*/ 128 h 488"/>
                <a:gd name="T40" fmla="*/ 404 w 1205"/>
                <a:gd name="T41" fmla="*/ 132 h 488"/>
                <a:gd name="T42" fmla="*/ 490 w 1205"/>
                <a:gd name="T43" fmla="*/ 145 h 488"/>
                <a:gd name="T44" fmla="*/ 573 w 1205"/>
                <a:gd name="T45" fmla="*/ 166 h 488"/>
                <a:gd name="T46" fmla="*/ 651 w 1205"/>
                <a:gd name="T47" fmla="*/ 196 h 488"/>
                <a:gd name="T48" fmla="*/ 725 w 1205"/>
                <a:gd name="T49" fmla="*/ 233 h 488"/>
                <a:gd name="T50" fmla="*/ 799 w 1205"/>
                <a:gd name="T51" fmla="*/ 272 h 488"/>
                <a:gd name="T52" fmla="*/ 944 w 1205"/>
                <a:gd name="T53" fmla="*/ 363 h 488"/>
                <a:gd name="T54" fmla="*/ 1017 w 1205"/>
                <a:gd name="T55" fmla="*/ 409 h 488"/>
                <a:gd name="T56" fmla="*/ 1062 w 1205"/>
                <a:gd name="T57" fmla="*/ 433 h 488"/>
                <a:gd name="T58" fmla="*/ 1108 w 1205"/>
                <a:gd name="T59" fmla="*/ 454 h 488"/>
                <a:gd name="T60" fmla="*/ 1205 w 1205"/>
                <a:gd name="T61" fmla="*/ 488 h 488"/>
                <a:gd name="T62" fmla="*/ 1178 w 1205"/>
                <a:gd name="T63" fmla="*/ 359 h 488"/>
                <a:gd name="T64" fmla="*/ 1084 w 1205"/>
                <a:gd name="T65" fmla="*/ 314 h 488"/>
                <a:gd name="T66" fmla="*/ 1006 w 1205"/>
                <a:gd name="T67" fmla="*/ 271 h 488"/>
                <a:gd name="T68" fmla="*/ 934 w 1205"/>
                <a:gd name="T69" fmla="*/ 227 h 488"/>
                <a:gd name="T70" fmla="*/ 900 w 1205"/>
                <a:gd name="T71" fmla="*/ 206 h 488"/>
                <a:gd name="T72" fmla="*/ 789 w 1205"/>
                <a:gd name="T73" fmla="*/ 135 h 488"/>
                <a:gd name="T74" fmla="*/ 713 w 1205"/>
                <a:gd name="T75" fmla="*/ 88 h 488"/>
                <a:gd name="T76" fmla="*/ 657 w 1205"/>
                <a:gd name="T77" fmla="*/ 59 h 488"/>
                <a:gd name="T78" fmla="*/ 638 w 1205"/>
                <a:gd name="T79" fmla="*/ 52 h 488"/>
                <a:gd name="T80" fmla="*/ 576 w 1205"/>
                <a:gd name="T81" fmla="*/ 31 h 488"/>
                <a:gd name="T82" fmla="*/ 516 w 1205"/>
                <a:gd name="T83" fmla="*/ 18 h 488"/>
                <a:gd name="T84" fmla="*/ 455 w 1205"/>
                <a:gd name="T85" fmla="*/ 10 h 488"/>
                <a:gd name="T86" fmla="*/ 388 w 1205"/>
                <a:gd name="T87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5" h="488">
                  <a:moveTo>
                    <a:pt x="350" y="0"/>
                  </a:moveTo>
                  <a:lnTo>
                    <a:pt x="350" y="0"/>
                  </a:lnTo>
                  <a:lnTo>
                    <a:pt x="334" y="11"/>
                  </a:lnTo>
                  <a:lnTo>
                    <a:pt x="311" y="27"/>
                  </a:lnTo>
                  <a:lnTo>
                    <a:pt x="298" y="35"/>
                  </a:lnTo>
                  <a:lnTo>
                    <a:pt x="283" y="42"/>
                  </a:lnTo>
                  <a:lnTo>
                    <a:pt x="267" y="49"/>
                  </a:lnTo>
                  <a:lnTo>
                    <a:pt x="250" y="57"/>
                  </a:lnTo>
                  <a:lnTo>
                    <a:pt x="250" y="57"/>
                  </a:lnTo>
                  <a:lnTo>
                    <a:pt x="249" y="57"/>
                  </a:lnTo>
                  <a:lnTo>
                    <a:pt x="249" y="57"/>
                  </a:lnTo>
                  <a:lnTo>
                    <a:pt x="239" y="59"/>
                  </a:lnTo>
                  <a:lnTo>
                    <a:pt x="229" y="61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3" y="62"/>
                  </a:lnTo>
                  <a:lnTo>
                    <a:pt x="203" y="62"/>
                  </a:lnTo>
                  <a:lnTo>
                    <a:pt x="176" y="61"/>
                  </a:lnTo>
                  <a:lnTo>
                    <a:pt x="146" y="58"/>
                  </a:lnTo>
                  <a:lnTo>
                    <a:pt x="118" y="54"/>
                  </a:lnTo>
                  <a:lnTo>
                    <a:pt x="91" y="49"/>
                  </a:lnTo>
                  <a:lnTo>
                    <a:pt x="48" y="41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0" y="37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67" y="59"/>
                  </a:lnTo>
                  <a:lnTo>
                    <a:pt x="88" y="68"/>
                  </a:lnTo>
                  <a:lnTo>
                    <a:pt x="132" y="85"/>
                  </a:lnTo>
                  <a:lnTo>
                    <a:pt x="176" y="98"/>
                  </a:lnTo>
                  <a:lnTo>
                    <a:pt x="222" y="108"/>
                  </a:lnTo>
                  <a:lnTo>
                    <a:pt x="266" y="116"/>
                  </a:lnTo>
                  <a:lnTo>
                    <a:pt x="311" y="122"/>
                  </a:lnTo>
                  <a:lnTo>
                    <a:pt x="358" y="128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48" y="137"/>
                  </a:lnTo>
                  <a:lnTo>
                    <a:pt x="490" y="145"/>
                  </a:lnTo>
                  <a:lnTo>
                    <a:pt x="531" y="155"/>
                  </a:lnTo>
                  <a:lnTo>
                    <a:pt x="573" y="166"/>
                  </a:lnTo>
                  <a:lnTo>
                    <a:pt x="612" y="180"/>
                  </a:lnTo>
                  <a:lnTo>
                    <a:pt x="651" y="196"/>
                  </a:lnTo>
                  <a:lnTo>
                    <a:pt x="688" y="213"/>
                  </a:lnTo>
                  <a:lnTo>
                    <a:pt x="725" y="233"/>
                  </a:lnTo>
                  <a:lnTo>
                    <a:pt x="762" y="253"/>
                  </a:lnTo>
                  <a:lnTo>
                    <a:pt x="799" y="272"/>
                  </a:lnTo>
                  <a:lnTo>
                    <a:pt x="871" y="316"/>
                  </a:lnTo>
                  <a:lnTo>
                    <a:pt x="944" y="363"/>
                  </a:lnTo>
                  <a:lnTo>
                    <a:pt x="1017" y="409"/>
                  </a:lnTo>
                  <a:lnTo>
                    <a:pt x="1017" y="409"/>
                  </a:lnTo>
                  <a:lnTo>
                    <a:pt x="1040" y="422"/>
                  </a:lnTo>
                  <a:lnTo>
                    <a:pt x="1062" y="433"/>
                  </a:lnTo>
                  <a:lnTo>
                    <a:pt x="1084" y="444"/>
                  </a:lnTo>
                  <a:lnTo>
                    <a:pt x="1108" y="454"/>
                  </a:lnTo>
                  <a:lnTo>
                    <a:pt x="1155" y="473"/>
                  </a:lnTo>
                  <a:lnTo>
                    <a:pt x="1205" y="488"/>
                  </a:lnTo>
                  <a:lnTo>
                    <a:pt x="1178" y="359"/>
                  </a:lnTo>
                  <a:lnTo>
                    <a:pt x="1178" y="359"/>
                  </a:lnTo>
                  <a:lnTo>
                    <a:pt x="1130" y="336"/>
                  </a:lnTo>
                  <a:lnTo>
                    <a:pt x="1084" y="314"/>
                  </a:lnTo>
                  <a:lnTo>
                    <a:pt x="1042" y="291"/>
                  </a:lnTo>
                  <a:lnTo>
                    <a:pt x="1006" y="271"/>
                  </a:lnTo>
                  <a:lnTo>
                    <a:pt x="954" y="240"/>
                  </a:lnTo>
                  <a:lnTo>
                    <a:pt x="934" y="227"/>
                  </a:lnTo>
                  <a:lnTo>
                    <a:pt x="934" y="227"/>
                  </a:lnTo>
                  <a:lnTo>
                    <a:pt x="900" y="206"/>
                  </a:lnTo>
                  <a:lnTo>
                    <a:pt x="863" y="183"/>
                  </a:lnTo>
                  <a:lnTo>
                    <a:pt x="789" y="135"/>
                  </a:lnTo>
                  <a:lnTo>
                    <a:pt x="752" y="110"/>
                  </a:lnTo>
                  <a:lnTo>
                    <a:pt x="713" y="88"/>
                  </a:lnTo>
                  <a:lnTo>
                    <a:pt x="675" y="68"/>
                  </a:lnTo>
                  <a:lnTo>
                    <a:pt x="657" y="59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07" y="41"/>
                  </a:lnTo>
                  <a:lnTo>
                    <a:pt x="576" y="31"/>
                  </a:lnTo>
                  <a:lnTo>
                    <a:pt x="546" y="24"/>
                  </a:lnTo>
                  <a:lnTo>
                    <a:pt x="516" y="18"/>
                  </a:lnTo>
                  <a:lnTo>
                    <a:pt x="486" y="12"/>
                  </a:lnTo>
                  <a:lnTo>
                    <a:pt x="455" y="10"/>
                  </a:lnTo>
                  <a:lnTo>
                    <a:pt x="388" y="3"/>
                  </a:lnTo>
                  <a:lnTo>
                    <a:pt x="388" y="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6" name="Freeform 173">
              <a:extLst>
                <a:ext uri="{FF2B5EF4-FFF2-40B4-BE49-F238E27FC236}">
                  <a16:creationId xmlns:a16="http://schemas.microsoft.com/office/drawing/2014/main" id="{9FC3186C-768F-9F11-EFC4-41EF4093B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1563" y="2544763"/>
              <a:ext cx="638175" cy="258763"/>
            </a:xfrm>
            <a:custGeom>
              <a:avLst/>
              <a:gdLst>
                <a:gd name="T0" fmla="*/ 350 w 1205"/>
                <a:gd name="T1" fmla="*/ 0 h 488"/>
                <a:gd name="T2" fmla="*/ 311 w 1205"/>
                <a:gd name="T3" fmla="*/ 27 h 488"/>
                <a:gd name="T4" fmla="*/ 283 w 1205"/>
                <a:gd name="T5" fmla="*/ 42 h 488"/>
                <a:gd name="T6" fmla="*/ 250 w 1205"/>
                <a:gd name="T7" fmla="*/ 57 h 488"/>
                <a:gd name="T8" fmla="*/ 249 w 1205"/>
                <a:gd name="T9" fmla="*/ 57 h 488"/>
                <a:gd name="T10" fmla="*/ 239 w 1205"/>
                <a:gd name="T11" fmla="*/ 59 h 488"/>
                <a:gd name="T12" fmla="*/ 205 w 1205"/>
                <a:gd name="T13" fmla="*/ 62 h 488"/>
                <a:gd name="T14" fmla="*/ 205 w 1205"/>
                <a:gd name="T15" fmla="*/ 62 h 488"/>
                <a:gd name="T16" fmla="*/ 205 w 1205"/>
                <a:gd name="T17" fmla="*/ 62 h 488"/>
                <a:gd name="T18" fmla="*/ 203 w 1205"/>
                <a:gd name="T19" fmla="*/ 62 h 488"/>
                <a:gd name="T20" fmla="*/ 146 w 1205"/>
                <a:gd name="T21" fmla="*/ 58 h 488"/>
                <a:gd name="T22" fmla="*/ 91 w 1205"/>
                <a:gd name="T23" fmla="*/ 49 h 488"/>
                <a:gd name="T24" fmla="*/ 31 w 1205"/>
                <a:gd name="T25" fmla="*/ 37 h 488"/>
                <a:gd name="T26" fmla="*/ 0 w 1205"/>
                <a:gd name="T27" fmla="*/ 21 h 488"/>
                <a:gd name="T28" fmla="*/ 20 w 1205"/>
                <a:gd name="T29" fmla="*/ 37 h 488"/>
                <a:gd name="T30" fmla="*/ 44 w 1205"/>
                <a:gd name="T31" fmla="*/ 49 h 488"/>
                <a:gd name="T32" fmla="*/ 88 w 1205"/>
                <a:gd name="T33" fmla="*/ 68 h 488"/>
                <a:gd name="T34" fmla="*/ 176 w 1205"/>
                <a:gd name="T35" fmla="*/ 98 h 488"/>
                <a:gd name="T36" fmla="*/ 266 w 1205"/>
                <a:gd name="T37" fmla="*/ 116 h 488"/>
                <a:gd name="T38" fmla="*/ 358 w 1205"/>
                <a:gd name="T39" fmla="*/ 128 h 488"/>
                <a:gd name="T40" fmla="*/ 404 w 1205"/>
                <a:gd name="T41" fmla="*/ 132 h 488"/>
                <a:gd name="T42" fmla="*/ 490 w 1205"/>
                <a:gd name="T43" fmla="*/ 145 h 488"/>
                <a:gd name="T44" fmla="*/ 573 w 1205"/>
                <a:gd name="T45" fmla="*/ 166 h 488"/>
                <a:gd name="T46" fmla="*/ 651 w 1205"/>
                <a:gd name="T47" fmla="*/ 196 h 488"/>
                <a:gd name="T48" fmla="*/ 725 w 1205"/>
                <a:gd name="T49" fmla="*/ 233 h 488"/>
                <a:gd name="T50" fmla="*/ 799 w 1205"/>
                <a:gd name="T51" fmla="*/ 272 h 488"/>
                <a:gd name="T52" fmla="*/ 944 w 1205"/>
                <a:gd name="T53" fmla="*/ 363 h 488"/>
                <a:gd name="T54" fmla="*/ 1017 w 1205"/>
                <a:gd name="T55" fmla="*/ 409 h 488"/>
                <a:gd name="T56" fmla="*/ 1062 w 1205"/>
                <a:gd name="T57" fmla="*/ 433 h 488"/>
                <a:gd name="T58" fmla="*/ 1108 w 1205"/>
                <a:gd name="T59" fmla="*/ 454 h 488"/>
                <a:gd name="T60" fmla="*/ 1205 w 1205"/>
                <a:gd name="T61" fmla="*/ 488 h 488"/>
                <a:gd name="T62" fmla="*/ 1178 w 1205"/>
                <a:gd name="T63" fmla="*/ 359 h 488"/>
                <a:gd name="T64" fmla="*/ 1084 w 1205"/>
                <a:gd name="T65" fmla="*/ 314 h 488"/>
                <a:gd name="T66" fmla="*/ 1006 w 1205"/>
                <a:gd name="T67" fmla="*/ 271 h 488"/>
                <a:gd name="T68" fmla="*/ 934 w 1205"/>
                <a:gd name="T69" fmla="*/ 227 h 488"/>
                <a:gd name="T70" fmla="*/ 900 w 1205"/>
                <a:gd name="T71" fmla="*/ 206 h 488"/>
                <a:gd name="T72" fmla="*/ 789 w 1205"/>
                <a:gd name="T73" fmla="*/ 135 h 488"/>
                <a:gd name="T74" fmla="*/ 713 w 1205"/>
                <a:gd name="T75" fmla="*/ 88 h 488"/>
                <a:gd name="T76" fmla="*/ 657 w 1205"/>
                <a:gd name="T77" fmla="*/ 59 h 488"/>
                <a:gd name="T78" fmla="*/ 638 w 1205"/>
                <a:gd name="T79" fmla="*/ 52 h 488"/>
                <a:gd name="T80" fmla="*/ 576 w 1205"/>
                <a:gd name="T81" fmla="*/ 31 h 488"/>
                <a:gd name="T82" fmla="*/ 516 w 1205"/>
                <a:gd name="T83" fmla="*/ 18 h 488"/>
                <a:gd name="T84" fmla="*/ 455 w 1205"/>
                <a:gd name="T85" fmla="*/ 10 h 488"/>
                <a:gd name="T86" fmla="*/ 388 w 1205"/>
                <a:gd name="T87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5" h="488">
                  <a:moveTo>
                    <a:pt x="350" y="0"/>
                  </a:moveTo>
                  <a:lnTo>
                    <a:pt x="350" y="0"/>
                  </a:lnTo>
                  <a:lnTo>
                    <a:pt x="334" y="11"/>
                  </a:lnTo>
                  <a:lnTo>
                    <a:pt x="311" y="27"/>
                  </a:lnTo>
                  <a:lnTo>
                    <a:pt x="298" y="35"/>
                  </a:lnTo>
                  <a:lnTo>
                    <a:pt x="283" y="42"/>
                  </a:lnTo>
                  <a:lnTo>
                    <a:pt x="267" y="49"/>
                  </a:lnTo>
                  <a:lnTo>
                    <a:pt x="250" y="57"/>
                  </a:lnTo>
                  <a:lnTo>
                    <a:pt x="250" y="57"/>
                  </a:lnTo>
                  <a:lnTo>
                    <a:pt x="249" y="57"/>
                  </a:lnTo>
                  <a:lnTo>
                    <a:pt x="249" y="57"/>
                  </a:lnTo>
                  <a:lnTo>
                    <a:pt x="239" y="59"/>
                  </a:lnTo>
                  <a:lnTo>
                    <a:pt x="229" y="61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3" y="62"/>
                  </a:lnTo>
                  <a:lnTo>
                    <a:pt x="203" y="62"/>
                  </a:lnTo>
                  <a:lnTo>
                    <a:pt x="176" y="61"/>
                  </a:lnTo>
                  <a:lnTo>
                    <a:pt x="146" y="58"/>
                  </a:lnTo>
                  <a:lnTo>
                    <a:pt x="118" y="54"/>
                  </a:lnTo>
                  <a:lnTo>
                    <a:pt x="91" y="49"/>
                  </a:lnTo>
                  <a:lnTo>
                    <a:pt x="48" y="41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0" y="37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67" y="59"/>
                  </a:lnTo>
                  <a:lnTo>
                    <a:pt x="88" y="68"/>
                  </a:lnTo>
                  <a:lnTo>
                    <a:pt x="132" y="85"/>
                  </a:lnTo>
                  <a:lnTo>
                    <a:pt x="176" y="98"/>
                  </a:lnTo>
                  <a:lnTo>
                    <a:pt x="222" y="108"/>
                  </a:lnTo>
                  <a:lnTo>
                    <a:pt x="266" y="116"/>
                  </a:lnTo>
                  <a:lnTo>
                    <a:pt x="311" y="122"/>
                  </a:lnTo>
                  <a:lnTo>
                    <a:pt x="358" y="128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48" y="137"/>
                  </a:lnTo>
                  <a:lnTo>
                    <a:pt x="490" y="145"/>
                  </a:lnTo>
                  <a:lnTo>
                    <a:pt x="531" y="155"/>
                  </a:lnTo>
                  <a:lnTo>
                    <a:pt x="573" y="166"/>
                  </a:lnTo>
                  <a:lnTo>
                    <a:pt x="612" y="180"/>
                  </a:lnTo>
                  <a:lnTo>
                    <a:pt x="651" y="196"/>
                  </a:lnTo>
                  <a:lnTo>
                    <a:pt x="688" y="213"/>
                  </a:lnTo>
                  <a:lnTo>
                    <a:pt x="725" y="233"/>
                  </a:lnTo>
                  <a:lnTo>
                    <a:pt x="762" y="253"/>
                  </a:lnTo>
                  <a:lnTo>
                    <a:pt x="799" y="272"/>
                  </a:lnTo>
                  <a:lnTo>
                    <a:pt x="871" y="316"/>
                  </a:lnTo>
                  <a:lnTo>
                    <a:pt x="944" y="363"/>
                  </a:lnTo>
                  <a:lnTo>
                    <a:pt x="1017" y="409"/>
                  </a:lnTo>
                  <a:lnTo>
                    <a:pt x="1017" y="409"/>
                  </a:lnTo>
                  <a:lnTo>
                    <a:pt x="1040" y="422"/>
                  </a:lnTo>
                  <a:lnTo>
                    <a:pt x="1062" y="433"/>
                  </a:lnTo>
                  <a:lnTo>
                    <a:pt x="1084" y="444"/>
                  </a:lnTo>
                  <a:lnTo>
                    <a:pt x="1108" y="454"/>
                  </a:lnTo>
                  <a:lnTo>
                    <a:pt x="1155" y="473"/>
                  </a:lnTo>
                  <a:lnTo>
                    <a:pt x="1205" y="488"/>
                  </a:lnTo>
                  <a:lnTo>
                    <a:pt x="1178" y="359"/>
                  </a:lnTo>
                  <a:lnTo>
                    <a:pt x="1178" y="359"/>
                  </a:lnTo>
                  <a:lnTo>
                    <a:pt x="1130" y="336"/>
                  </a:lnTo>
                  <a:lnTo>
                    <a:pt x="1084" y="314"/>
                  </a:lnTo>
                  <a:lnTo>
                    <a:pt x="1042" y="291"/>
                  </a:lnTo>
                  <a:lnTo>
                    <a:pt x="1006" y="271"/>
                  </a:lnTo>
                  <a:lnTo>
                    <a:pt x="954" y="240"/>
                  </a:lnTo>
                  <a:lnTo>
                    <a:pt x="934" y="227"/>
                  </a:lnTo>
                  <a:lnTo>
                    <a:pt x="934" y="227"/>
                  </a:lnTo>
                  <a:lnTo>
                    <a:pt x="900" y="206"/>
                  </a:lnTo>
                  <a:lnTo>
                    <a:pt x="863" y="183"/>
                  </a:lnTo>
                  <a:lnTo>
                    <a:pt x="789" y="135"/>
                  </a:lnTo>
                  <a:lnTo>
                    <a:pt x="752" y="110"/>
                  </a:lnTo>
                  <a:lnTo>
                    <a:pt x="713" y="88"/>
                  </a:lnTo>
                  <a:lnTo>
                    <a:pt x="675" y="68"/>
                  </a:lnTo>
                  <a:lnTo>
                    <a:pt x="657" y="59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07" y="41"/>
                  </a:lnTo>
                  <a:lnTo>
                    <a:pt x="576" y="31"/>
                  </a:lnTo>
                  <a:lnTo>
                    <a:pt x="546" y="24"/>
                  </a:lnTo>
                  <a:lnTo>
                    <a:pt x="516" y="18"/>
                  </a:lnTo>
                  <a:lnTo>
                    <a:pt x="486" y="12"/>
                  </a:lnTo>
                  <a:lnTo>
                    <a:pt x="455" y="10"/>
                  </a:lnTo>
                  <a:lnTo>
                    <a:pt x="388" y="3"/>
                  </a:lnTo>
                  <a:lnTo>
                    <a:pt x="388" y="3"/>
                  </a:lnTo>
                  <a:lnTo>
                    <a:pt x="3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9" name="Freeform 176">
              <a:extLst>
                <a:ext uri="{FF2B5EF4-FFF2-40B4-BE49-F238E27FC236}">
                  <a16:creationId xmlns:a16="http://schemas.microsoft.com/office/drawing/2014/main" id="{62605CDA-560F-6D4A-D30E-AF8DC15C8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987550"/>
              <a:ext cx="17463" cy="201613"/>
            </a:xfrm>
            <a:custGeom>
              <a:avLst/>
              <a:gdLst>
                <a:gd name="T0" fmla="*/ 0 w 34"/>
                <a:gd name="T1" fmla="*/ 0 h 382"/>
                <a:gd name="T2" fmla="*/ 0 w 34"/>
                <a:gd name="T3" fmla="*/ 1 h 382"/>
                <a:gd name="T4" fmla="*/ 0 w 34"/>
                <a:gd name="T5" fmla="*/ 382 h 382"/>
                <a:gd name="T6" fmla="*/ 0 w 34"/>
                <a:gd name="T7" fmla="*/ 382 h 382"/>
                <a:gd name="T8" fmla="*/ 11 w 34"/>
                <a:gd name="T9" fmla="*/ 347 h 382"/>
                <a:gd name="T10" fmla="*/ 21 w 34"/>
                <a:gd name="T11" fmla="*/ 310 h 382"/>
                <a:gd name="T12" fmla="*/ 21 w 34"/>
                <a:gd name="T13" fmla="*/ 310 h 382"/>
                <a:gd name="T14" fmla="*/ 24 w 34"/>
                <a:gd name="T15" fmla="*/ 291 h 382"/>
                <a:gd name="T16" fmla="*/ 26 w 34"/>
                <a:gd name="T17" fmla="*/ 273 h 382"/>
                <a:gd name="T18" fmla="*/ 27 w 34"/>
                <a:gd name="T19" fmla="*/ 254 h 382"/>
                <a:gd name="T20" fmla="*/ 27 w 34"/>
                <a:gd name="T21" fmla="*/ 236 h 382"/>
                <a:gd name="T22" fmla="*/ 24 w 34"/>
                <a:gd name="T23" fmla="*/ 200 h 382"/>
                <a:gd name="T24" fmla="*/ 21 w 34"/>
                <a:gd name="T25" fmla="*/ 165 h 382"/>
                <a:gd name="T26" fmla="*/ 18 w 34"/>
                <a:gd name="T27" fmla="*/ 129 h 382"/>
                <a:gd name="T28" fmla="*/ 20 w 34"/>
                <a:gd name="T29" fmla="*/ 92 h 382"/>
                <a:gd name="T30" fmla="*/ 20 w 34"/>
                <a:gd name="T31" fmla="*/ 75 h 382"/>
                <a:gd name="T32" fmla="*/ 23 w 34"/>
                <a:gd name="T33" fmla="*/ 57 h 382"/>
                <a:gd name="T34" fmla="*/ 27 w 34"/>
                <a:gd name="T35" fmla="*/ 37 h 382"/>
                <a:gd name="T36" fmla="*/ 33 w 34"/>
                <a:gd name="T37" fmla="*/ 18 h 382"/>
                <a:gd name="T38" fmla="*/ 34 w 34"/>
                <a:gd name="T39" fmla="*/ 6 h 382"/>
                <a:gd name="T40" fmla="*/ 34 w 34"/>
                <a:gd name="T41" fmla="*/ 6 h 382"/>
                <a:gd name="T42" fmla="*/ 26 w 34"/>
                <a:gd name="T43" fmla="*/ 6 h 382"/>
                <a:gd name="T44" fmla="*/ 26 w 34"/>
                <a:gd name="T45" fmla="*/ 6 h 382"/>
                <a:gd name="T46" fmla="*/ 14 w 34"/>
                <a:gd name="T47" fmla="*/ 4 h 382"/>
                <a:gd name="T48" fmla="*/ 0 w 34"/>
                <a:gd name="T4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82">
                  <a:moveTo>
                    <a:pt x="0" y="0"/>
                  </a:moveTo>
                  <a:lnTo>
                    <a:pt x="0" y="1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1" y="347"/>
                  </a:lnTo>
                  <a:lnTo>
                    <a:pt x="21" y="310"/>
                  </a:lnTo>
                  <a:lnTo>
                    <a:pt x="21" y="310"/>
                  </a:lnTo>
                  <a:lnTo>
                    <a:pt x="24" y="291"/>
                  </a:lnTo>
                  <a:lnTo>
                    <a:pt x="26" y="273"/>
                  </a:lnTo>
                  <a:lnTo>
                    <a:pt x="27" y="254"/>
                  </a:lnTo>
                  <a:lnTo>
                    <a:pt x="27" y="236"/>
                  </a:lnTo>
                  <a:lnTo>
                    <a:pt x="24" y="200"/>
                  </a:lnTo>
                  <a:lnTo>
                    <a:pt x="21" y="165"/>
                  </a:lnTo>
                  <a:lnTo>
                    <a:pt x="18" y="129"/>
                  </a:lnTo>
                  <a:lnTo>
                    <a:pt x="20" y="92"/>
                  </a:lnTo>
                  <a:lnTo>
                    <a:pt x="20" y="75"/>
                  </a:lnTo>
                  <a:lnTo>
                    <a:pt x="23" y="57"/>
                  </a:lnTo>
                  <a:lnTo>
                    <a:pt x="27" y="37"/>
                  </a:lnTo>
                  <a:lnTo>
                    <a:pt x="33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0" name="Freeform 177">
              <a:extLst>
                <a:ext uri="{FF2B5EF4-FFF2-40B4-BE49-F238E27FC236}">
                  <a16:creationId xmlns:a16="http://schemas.microsoft.com/office/drawing/2014/main" id="{FFC20417-1909-F520-16AA-E4889AE7F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9275" y="1987550"/>
              <a:ext cx="17463" cy="201613"/>
            </a:xfrm>
            <a:custGeom>
              <a:avLst/>
              <a:gdLst>
                <a:gd name="T0" fmla="*/ 0 w 34"/>
                <a:gd name="T1" fmla="*/ 0 h 382"/>
                <a:gd name="T2" fmla="*/ 0 w 34"/>
                <a:gd name="T3" fmla="*/ 1 h 382"/>
                <a:gd name="T4" fmla="*/ 0 w 34"/>
                <a:gd name="T5" fmla="*/ 382 h 382"/>
                <a:gd name="T6" fmla="*/ 0 w 34"/>
                <a:gd name="T7" fmla="*/ 382 h 382"/>
                <a:gd name="T8" fmla="*/ 11 w 34"/>
                <a:gd name="T9" fmla="*/ 347 h 382"/>
                <a:gd name="T10" fmla="*/ 21 w 34"/>
                <a:gd name="T11" fmla="*/ 310 h 382"/>
                <a:gd name="T12" fmla="*/ 21 w 34"/>
                <a:gd name="T13" fmla="*/ 310 h 382"/>
                <a:gd name="T14" fmla="*/ 24 w 34"/>
                <a:gd name="T15" fmla="*/ 291 h 382"/>
                <a:gd name="T16" fmla="*/ 26 w 34"/>
                <a:gd name="T17" fmla="*/ 273 h 382"/>
                <a:gd name="T18" fmla="*/ 27 w 34"/>
                <a:gd name="T19" fmla="*/ 254 h 382"/>
                <a:gd name="T20" fmla="*/ 27 w 34"/>
                <a:gd name="T21" fmla="*/ 236 h 382"/>
                <a:gd name="T22" fmla="*/ 24 w 34"/>
                <a:gd name="T23" fmla="*/ 200 h 382"/>
                <a:gd name="T24" fmla="*/ 21 w 34"/>
                <a:gd name="T25" fmla="*/ 165 h 382"/>
                <a:gd name="T26" fmla="*/ 18 w 34"/>
                <a:gd name="T27" fmla="*/ 129 h 382"/>
                <a:gd name="T28" fmla="*/ 20 w 34"/>
                <a:gd name="T29" fmla="*/ 92 h 382"/>
                <a:gd name="T30" fmla="*/ 20 w 34"/>
                <a:gd name="T31" fmla="*/ 75 h 382"/>
                <a:gd name="T32" fmla="*/ 23 w 34"/>
                <a:gd name="T33" fmla="*/ 57 h 382"/>
                <a:gd name="T34" fmla="*/ 27 w 34"/>
                <a:gd name="T35" fmla="*/ 37 h 382"/>
                <a:gd name="T36" fmla="*/ 33 w 34"/>
                <a:gd name="T37" fmla="*/ 18 h 382"/>
                <a:gd name="T38" fmla="*/ 34 w 34"/>
                <a:gd name="T39" fmla="*/ 6 h 382"/>
                <a:gd name="T40" fmla="*/ 34 w 34"/>
                <a:gd name="T41" fmla="*/ 6 h 382"/>
                <a:gd name="T42" fmla="*/ 26 w 34"/>
                <a:gd name="T43" fmla="*/ 6 h 382"/>
                <a:gd name="T44" fmla="*/ 26 w 34"/>
                <a:gd name="T45" fmla="*/ 6 h 382"/>
                <a:gd name="T46" fmla="*/ 14 w 34"/>
                <a:gd name="T47" fmla="*/ 4 h 382"/>
                <a:gd name="T48" fmla="*/ 0 w 34"/>
                <a:gd name="T4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82">
                  <a:moveTo>
                    <a:pt x="0" y="0"/>
                  </a:moveTo>
                  <a:lnTo>
                    <a:pt x="0" y="1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1" y="347"/>
                  </a:lnTo>
                  <a:lnTo>
                    <a:pt x="21" y="310"/>
                  </a:lnTo>
                  <a:lnTo>
                    <a:pt x="21" y="310"/>
                  </a:lnTo>
                  <a:lnTo>
                    <a:pt x="24" y="291"/>
                  </a:lnTo>
                  <a:lnTo>
                    <a:pt x="26" y="273"/>
                  </a:lnTo>
                  <a:lnTo>
                    <a:pt x="27" y="254"/>
                  </a:lnTo>
                  <a:lnTo>
                    <a:pt x="27" y="236"/>
                  </a:lnTo>
                  <a:lnTo>
                    <a:pt x="24" y="200"/>
                  </a:lnTo>
                  <a:lnTo>
                    <a:pt x="21" y="165"/>
                  </a:lnTo>
                  <a:lnTo>
                    <a:pt x="18" y="129"/>
                  </a:lnTo>
                  <a:lnTo>
                    <a:pt x="20" y="92"/>
                  </a:lnTo>
                  <a:lnTo>
                    <a:pt x="20" y="75"/>
                  </a:lnTo>
                  <a:lnTo>
                    <a:pt x="23" y="57"/>
                  </a:lnTo>
                  <a:lnTo>
                    <a:pt x="27" y="37"/>
                  </a:lnTo>
                  <a:lnTo>
                    <a:pt x="33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4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1" name="Freeform 178">
              <a:extLst>
                <a:ext uri="{FF2B5EF4-FFF2-40B4-BE49-F238E27FC236}">
                  <a16:creationId xmlns:a16="http://schemas.microsoft.com/office/drawing/2014/main" id="{6AC79B7E-5311-0EC9-A20E-0C808C7D2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951038"/>
              <a:ext cx="82550" cy="406400"/>
            </a:xfrm>
            <a:custGeom>
              <a:avLst/>
              <a:gdLst>
                <a:gd name="T0" fmla="*/ 32 w 156"/>
                <a:gd name="T1" fmla="*/ 0 h 770"/>
                <a:gd name="T2" fmla="*/ 32 w 156"/>
                <a:gd name="T3" fmla="*/ 0 h 770"/>
                <a:gd name="T4" fmla="*/ 34 w 156"/>
                <a:gd name="T5" fmla="*/ 43 h 770"/>
                <a:gd name="T6" fmla="*/ 37 w 156"/>
                <a:gd name="T7" fmla="*/ 88 h 770"/>
                <a:gd name="T8" fmla="*/ 44 w 156"/>
                <a:gd name="T9" fmla="*/ 134 h 770"/>
                <a:gd name="T10" fmla="*/ 48 w 156"/>
                <a:gd name="T11" fmla="*/ 157 h 770"/>
                <a:gd name="T12" fmla="*/ 54 w 156"/>
                <a:gd name="T13" fmla="*/ 179 h 770"/>
                <a:gd name="T14" fmla="*/ 54 w 156"/>
                <a:gd name="T15" fmla="*/ 179 h 770"/>
                <a:gd name="T16" fmla="*/ 62 w 156"/>
                <a:gd name="T17" fmla="*/ 208 h 770"/>
                <a:gd name="T18" fmla="*/ 74 w 156"/>
                <a:gd name="T19" fmla="*/ 233 h 770"/>
                <a:gd name="T20" fmla="*/ 74 w 156"/>
                <a:gd name="T21" fmla="*/ 233 h 770"/>
                <a:gd name="T22" fmla="*/ 86 w 156"/>
                <a:gd name="T23" fmla="*/ 265 h 770"/>
                <a:gd name="T24" fmla="*/ 92 w 156"/>
                <a:gd name="T25" fmla="*/ 280 h 770"/>
                <a:gd name="T26" fmla="*/ 96 w 156"/>
                <a:gd name="T27" fmla="*/ 293 h 770"/>
                <a:gd name="T28" fmla="*/ 96 w 156"/>
                <a:gd name="T29" fmla="*/ 293 h 770"/>
                <a:gd name="T30" fmla="*/ 101 w 156"/>
                <a:gd name="T31" fmla="*/ 309 h 770"/>
                <a:gd name="T32" fmla="*/ 102 w 156"/>
                <a:gd name="T33" fmla="*/ 323 h 770"/>
                <a:gd name="T34" fmla="*/ 103 w 156"/>
                <a:gd name="T35" fmla="*/ 337 h 770"/>
                <a:gd name="T36" fmla="*/ 103 w 156"/>
                <a:gd name="T37" fmla="*/ 351 h 770"/>
                <a:gd name="T38" fmla="*/ 102 w 156"/>
                <a:gd name="T39" fmla="*/ 367 h 770"/>
                <a:gd name="T40" fmla="*/ 98 w 156"/>
                <a:gd name="T41" fmla="*/ 384 h 770"/>
                <a:gd name="T42" fmla="*/ 93 w 156"/>
                <a:gd name="T43" fmla="*/ 401 h 770"/>
                <a:gd name="T44" fmla="*/ 88 w 156"/>
                <a:gd name="T45" fmla="*/ 421 h 770"/>
                <a:gd name="T46" fmla="*/ 88 w 156"/>
                <a:gd name="T47" fmla="*/ 421 h 770"/>
                <a:gd name="T48" fmla="*/ 74 w 156"/>
                <a:gd name="T49" fmla="*/ 459 h 770"/>
                <a:gd name="T50" fmla="*/ 57 w 156"/>
                <a:gd name="T51" fmla="*/ 498 h 770"/>
                <a:gd name="T52" fmla="*/ 38 w 156"/>
                <a:gd name="T53" fmla="*/ 535 h 770"/>
                <a:gd name="T54" fmla="*/ 18 w 156"/>
                <a:gd name="T55" fmla="*/ 571 h 770"/>
                <a:gd name="T56" fmla="*/ 18 w 156"/>
                <a:gd name="T57" fmla="*/ 571 h 770"/>
                <a:gd name="T58" fmla="*/ 12 w 156"/>
                <a:gd name="T59" fmla="*/ 645 h 770"/>
                <a:gd name="T60" fmla="*/ 0 w 156"/>
                <a:gd name="T61" fmla="*/ 770 h 770"/>
                <a:gd name="T62" fmla="*/ 0 w 156"/>
                <a:gd name="T63" fmla="*/ 770 h 770"/>
                <a:gd name="T64" fmla="*/ 45 w 156"/>
                <a:gd name="T65" fmla="*/ 679 h 770"/>
                <a:gd name="T66" fmla="*/ 45 w 156"/>
                <a:gd name="T67" fmla="*/ 679 h 770"/>
                <a:gd name="T68" fmla="*/ 72 w 156"/>
                <a:gd name="T69" fmla="*/ 623 h 770"/>
                <a:gd name="T70" fmla="*/ 102 w 156"/>
                <a:gd name="T71" fmla="*/ 566 h 770"/>
                <a:gd name="T72" fmla="*/ 130 w 156"/>
                <a:gd name="T73" fmla="*/ 509 h 770"/>
                <a:gd name="T74" fmla="*/ 145 w 156"/>
                <a:gd name="T75" fmla="*/ 481 h 770"/>
                <a:gd name="T76" fmla="*/ 156 w 156"/>
                <a:gd name="T77" fmla="*/ 452 h 770"/>
                <a:gd name="T78" fmla="*/ 156 w 156"/>
                <a:gd name="T79" fmla="*/ 71 h 770"/>
                <a:gd name="T80" fmla="*/ 156 w 156"/>
                <a:gd name="T81" fmla="*/ 70 h 770"/>
                <a:gd name="T82" fmla="*/ 156 w 156"/>
                <a:gd name="T83" fmla="*/ 70 h 770"/>
                <a:gd name="T84" fmla="*/ 135 w 156"/>
                <a:gd name="T85" fmla="*/ 60 h 770"/>
                <a:gd name="T86" fmla="*/ 135 w 156"/>
                <a:gd name="T87" fmla="*/ 60 h 770"/>
                <a:gd name="T88" fmla="*/ 106 w 156"/>
                <a:gd name="T89" fmla="*/ 43 h 770"/>
                <a:gd name="T90" fmla="*/ 82 w 156"/>
                <a:gd name="T91" fmla="*/ 27 h 770"/>
                <a:gd name="T92" fmla="*/ 59 w 156"/>
                <a:gd name="T93" fmla="*/ 13 h 770"/>
                <a:gd name="T94" fmla="*/ 35 w 156"/>
                <a:gd name="T95" fmla="*/ 2 h 770"/>
                <a:gd name="T96" fmla="*/ 32 w 156"/>
                <a:gd name="T9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770">
                  <a:moveTo>
                    <a:pt x="32" y="0"/>
                  </a:moveTo>
                  <a:lnTo>
                    <a:pt x="32" y="0"/>
                  </a:lnTo>
                  <a:lnTo>
                    <a:pt x="34" y="43"/>
                  </a:lnTo>
                  <a:lnTo>
                    <a:pt x="37" y="88"/>
                  </a:lnTo>
                  <a:lnTo>
                    <a:pt x="44" y="134"/>
                  </a:lnTo>
                  <a:lnTo>
                    <a:pt x="48" y="157"/>
                  </a:lnTo>
                  <a:lnTo>
                    <a:pt x="54" y="179"/>
                  </a:lnTo>
                  <a:lnTo>
                    <a:pt x="54" y="179"/>
                  </a:lnTo>
                  <a:lnTo>
                    <a:pt x="62" y="208"/>
                  </a:lnTo>
                  <a:lnTo>
                    <a:pt x="74" y="233"/>
                  </a:lnTo>
                  <a:lnTo>
                    <a:pt x="74" y="233"/>
                  </a:lnTo>
                  <a:lnTo>
                    <a:pt x="86" y="265"/>
                  </a:lnTo>
                  <a:lnTo>
                    <a:pt x="92" y="280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101" y="309"/>
                  </a:lnTo>
                  <a:lnTo>
                    <a:pt x="102" y="323"/>
                  </a:lnTo>
                  <a:lnTo>
                    <a:pt x="103" y="337"/>
                  </a:lnTo>
                  <a:lnTo>
                    <a:pt x="103" y="351"/>
                  </a:lnTo>
                  <a:lnTo>
                    <a:pt x="102" y="367"/>
                  </a:lnTo>
                  <a:lnTo>
                    <a:pt x="98" y="384"/>
                  </a:lnTo>
                  <a:lnTo>
                    <a:pt x="93" y="401"/>
                  </a:lnTo>
                  <a:lnTo>
                    <a:pt x="88" y="421"/>
                  </a:lnTo>
                  <a:lnTo>
                    <a:pt x="88" y="421"/>
                  </a:lnTo>
                  <a:lnTo>
                    <a:pt x="74" y="459"/>
                  </a:lnTo>
                  <a:lnTo>
                    <a:pt x="57" y="498"/>
                  </a:lnTo>
                  <a:lnTo>
                    <a:pt x="38" y="535"/>
                  </a:lnTo>
                  <a:lnTo>
                    <a:pt x="18" y="571"/>
                  </a:lnTo>
                  <a:lnTo>
                    <a:pt x="18" y="571"/>
                  </a:lnTo>
                  <a:lnTo>
                    <a:pt x="12" y="645"/>
                  </a:lnTo>
                  <a:lnTo>
                    <a:pt x="0" y="770"/>
                  </a:lnTo>
                  <a:lnTo>
                    <a:pt x="0" y="770"/>
                  </a:lnTo>
                  <a:lnTo>
                    <a:pt x="45" y="679"/>
                  </a:lnTo>
                  <a:lnTo>
                    <a:pt x="45" y="679"/>
                  </a:lnTo>
                  <a:lnTo>
                    <a:pt x="72" y="623"/>
                  </a:lnTo>
                  <a:lnTo>
                    <a:pt x="102" y="566"/>
                  </a:lnTo>
                  <a:lnTo>
                    <a:pt x="130" y="509"/>
                  </a:lnTo>
                  <a:lnTo>
                    <a:pt x="145" y="481"/>
                  </a:lnTo>
                  <a:lnTo>
                    <a:pt x="156" y="452"/>
                  </a:lnTo>
                  <a:lnTo>
                    <a:pt x="156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06" y="43"/>
                  </a:lnTo>
                  <a:lnTo>
                    <a:pt x="82" y="27"/>
                  </a:lnTo>
                  <a:lnTo>
                    <a:pt x="59" y="13"/>
                  </a:lnTo>
                  <a:lnTo>
                    <a:pt x="35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2" name="Freeform 179">
              <a:extLst>
                <a:ext uri="{FF2B5EF4-FFF2-40B4-BE49-F238E27FC236}">
                  <a16:creationId xmlns:a16="http://schemas.microsoft.com/office/drawing/2014/main" id="{A303B824-ED51-1F69-28AC-28733F69E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951038"/>
              <a:ext cx="82550" cy="406400"/>
            </a:xfrm>
            <a:custGeom>
              <a:avLst/>
              <a:gdLst>
                <a:gd name="T0" fmla="*/ 32 w 156"/>
                <a:gd name="T1" fmla="*/ 0 h 770"/>
                <a:gd name="T2" fmla="*/ 32 w 156"/>
                <a:gd name="T3" fmla="*/ 0 h 770"/>
                <a:gd name="T4" fmla="*/ 34 w 156"/>
                <a:gd name="T5" fmla="*/ 43 h 770"/>
                <a:gd name="T6" fmla="*/ 37 w 156"/>
                <a:gd name="T7" fmla="*/ 88 h 770"/>
                <a:gd name="T8" fmla="*/ 44 w 156"/>
                <a:gd name="T9" fmla="*/ 134 h 770"/>
                <a:gd name="T10" fmla="*/ 48 w 156"/>
                <a:gd name="T11" fmla="*/ 157 h 770"/>
                <a:gd name="T12" fmla="*/ 54 w 156"/>
                <a:gd name="T13" fmla="*/ 179 h 770"/>
                <a:gd name="T14" fmla="*/ 54 w 156"/>
                <a:gd name="T15" fmla="*/ 179 h 770"/>
                <a:gd name="T16" fmla="*/ 62 w 156"/>
                <a:gd name="T17" fmla="*/ 208 h 770"/>
                <a:gd name="T18" fmla="*/ 74 w 156"/>
                <a:gd name="T19" fmla="*/ 233 h 770"/>
                <a:gd name="T20" fmla="*/ 74 w 156"/>
                <a:gd name="T21" fmla="*/ 233 h 770"/>
                <a:gd name="T22" fmla="*/ 86 w 156"/>
                <a:gd name="T23" fmla="*/ 265 h 770"/>
                <a:gd name="T24" fmla="*/ 92 w 156"/>
                <a:gd name="T25" fmla="*/ 280 h 770"/>
                <a:gd name="T26" fmla="*/ 96 w 156"/>
                <a:gd name="T27" fmla="*/ 293 h 770"/>
                <a:gd name="T28" fmla="*/ 96 w 156"/>
                <a:gd name="T29" fmla="*/ 293 h 770"/>
                <a:gd name="T30" fmla="*/ 101 w 156"/>
                <a:gd name="T31" fmla="*/ 309 h 770"/>
                <a:gd name="T32" fmla="*/ 102 w 156"/>
                <a:gd name="T33" fmla="*/ 323 h 770"/>
                <a:gd name="T34" fmla="*/ 103 w 156"/>
                <a:gd name="T35" fmla="*/ 337 h 770"/>
                <a:gd name="T36" fmla="*/ 103 w 156"/>
                <a:gd name="T37" fmla="*/ 351 h 770"/>
                <a:gd name="T38" fmla="*/ 102 w 156"/>
                <a:gd name="T39" fmla="*/ 367 h 770"/>
                <a:gd name="T40" fmla="*/ 98 w 156"/>
                <a:gd name="T41" fmla="*/ 384 h 770"/>
                <a:gd name="T42" fmla="*/ 93 w 156"/>
                <a:gd name="T43" fmla="*/ 401 h 770"/>
                <a:gd name="T44" fmla="*/ 88 w 156"/>
                <a:gd name="T45" fmla="*/ 421 h 770"/>
                <a:gd name="T46" fmla="*/ 88 w 156"/>
                <a:gd name="T47" fmla="*/ 421 h 770"/>
                <a:gd name="T48" fmla="*/ 74 w 156"/>
                <a:gd name="T49" fmla="*/ 459 h 770"/>
                <a:gd name="T50" fmla="*/ 57 w 156"/>
                <a:gd name="T51" fmla="*/ 498 h 770"/>
                <a:gd name="T52" fmla="*/ 38 w 156"/>
                <a:gd name="T53" fmla="*/ 535 h 770"/>
                <a:gd name="T54" fmla="*/ 18 w 156"/>
                <a:gd name="T55" fmla="*/ 571 h 770"/>
                <a:gd name="T56" fmla="*/ 18 w 156"/>
                <a:gd name="T57" fmla="*/ 571 h 770"/>
                <a:gd name="T58" fmla="*/ 12 w 156"/>
                <a:gd name="T59" fmla="*/ 645 h 770"/>
                <a:gd name="T60" fmla="*/ 0 w 156"/>
                <a:gd name="T61" fmla="*/ 770 h 770"/>
                <a:gd name="T62" fmla="*/ 0 w 156"/>
                <a:gd name="T63" fmla="*/ 770 h 770"/>
                <a:gd name="T64" fmla="*/ 45 w 156"/>
                <a:gd name="T65" fmla="*/ 679 h 770"/>
                <a:gd name="T66" fmla="*/ 45 w 156"/>
                <a:gd name="T67" fmla="*/ 679 h 770"/>
                <a:gd name="T68" fmla="*/ 72 w 156"/>
                <a:gd name="T69" fmla="*/ 623 h 770"/>
                <a:gd name="T70" fmla="*/ 102 w 156"/>
                <a:gd name="T71" fmla="*/ 566 h 770"/>
                <a:gd name="T72" fmla="*/ 130 w 156"/>
                <a:gd name="T73" fmla="*/ 509 h 770"/>
                <a:gd name="T74" fmla="*/ 145 w 156"/>
                <a:gd name="T75" fmla="*/ 481 h 770"/>
                <a:gd name="T76" fmla="*/ 156 w 156"/>
                <a:gd name="T77" fmla="*/ 452 h 770"/>
                <a:gd name="T78" fmla="*/ 156 w 156"/>
                <a:gd name="T79" fmla="*/ 71 h 770"/>
                <a:gd name="T80" fmla="*/ 156 w 156"/>
                <a:gd name="T81" fmla="*/ 70 h 770"/>
                <a:gd name="T82" fmla="*/ 156 w 156"/>
                <a:gd name="T83" fmla="*/ 70 h 770"/>
                <a:gd name="T84" fmla="*/ 135 w 156"/>
                <a:gd name="T85" fmla="*/ 60 h 770"/>
                <a:gd name="T86" fmla="*/ 135 w 156"/>
                <a:gd name="T87" fmla="*/ 60 h 770"/>
                <a:gd name="T88" fmla="*/ 106 w 156"/>
                <a:gd name="T89" fmla="*/ 43 h 770"/>
                <a:gd name="T90" fmla="*/ 82 w 156"/>
                <a:gd name="T91" fmla="*/ 27 h 770"/>
                <a:gd name="T92" fmla="*/ 59 w 156"/>
                <a:gd name="T93" fmla="*/ 13 h 770"/>
                <a:gd name="T94" fmla="*/ 35 w 156"/>
                <a:gd name="T95" fmla="*/ 2 h 770"/>
                <a:gd name="T96" fmla="*/ 32 w 156"/>
                <a:gd name="T9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770">
                  <a:moveTo>
                    <a:pt x="32" y="0"/>
                  </a:moveTo>
                  <a:lnTo>
                    <a:pt x="32" y="0"/>
                  </a:lnTo>
                  <a:lnTo>
                    <a:pt x="34" y="43"/>
                  </a:lnTo>
                  <a:lnTo>
                    <a:pt x="37" y="88"/>
                  </a:lnTo>
                  <a:lnTo>
                    <a:pt x="44" y="134"/>
                  </a:lnTo>
                  <a:lnTo>
                    <a:pt x="48" y="157"/>
                  </a:lnTo>
                  <a:lnTo>
                    <a:pt x="54" y="179"/>
                  </a:lnTo>
                  <a:lnTo>
                    <a:pt x="54" y="179"/>
                  </a:lnTo>
                  <a:lnTo>
                    <a:pt x="62" y="208"/>
                  </a:lnTo>
                  <a:lnTo>
                    <a:pt x="74" y="233"/>
                  </a:lnTo>
                  <a:lnTo>
                    <a:pt x="74" y="233"/>
                  </a:lnTo>
                  <a:lnTo>
                    <a:pt x="86" y="265"/>
                  </a:lnTo>
                  <a:lnTo>
                    <a:pt x="92" y="280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101" y="309"/>
                  </a:lnTo>
                  <a:lnTo>
                    <a:pt x="102" y="323"/>
                  </a:lnTo>
                  <a:lnTo>
                    <a:pt x="103" y="337"/>
                  </a:lnTo>
                  <a:lnTo>
                    <a:pt x="103" y="351"/>
                  </a:lnTo>
                  <a:lnTo>
                    <a:pt x="102" y="367"/>
                  </a:lnTo>
                  <a:lnTo>
                    <a:pt x="98" y="384"/>
                  </a:lnTo>
                  <a:lnTo>
                    <a:pt x="93" y="401"/>
                  </a:lnTo>
                  <a:lnTo>
                    <a:pt x="88" y="421"/>
                  </a:lnTo>
                  <a:lnTo>
                    <a:pt x="88" y="421"/>
                  </a:lnTo>
                  <a:lnTo>
                    <a:pt x="74" y="459"/>
                  </a:lnTo>
                  <a:lnTo>
                    <a:pt x="57" y="498"/>
                  </a:lnTo>
                  <a:lnTo>
                    <a:pt x="38" y="535"/>
                  </a:lnTo>
                  <a:lnTo>
                    <a:pt x="18" y="571"/>
                  </a:lnTo>
                  <a:lnTo>
                    <a:pt x="18" y="571"/>
                  </a:lnTo>
                  <a:lnTo>
                    <a:pt x="12" y="645"/>
                  </a:lnTo>
                  <a:lnTo>
                    <a:pt x="0" y="770"/>
                  </a:lnTo>
                  <a:lnTo>
                    <a:pt x="0" y="770"/>
                  </a:lnTo>
                  <a:lnTo>
                    <a:pt x="45" y="679"/>
                  </a:lnTo>
                  <a:lnTo>
                    <a:pt x="45" y="679"/>
                  </a:lnTo>
                  <a:lnTo>
                    <a:pt x="72" y="623"/>
                  </a:lnTo>
                  <a:lnTo>
                    <a:pt x="102" y="566"/>
                  </a:lnTo>
                  <a:lnTo>
                    <a:pt x="130" y="509"/>
                  </a:lnTo>
                  <a:lnTo>
                    <a:pt x="145" y="481"/>
                  </a:lnTo>
                  <a:lnTo>
                    <a:pt x="156" y="452"/>
                  </a:lnTo>
                  <a:lnTo>
                    <a:pt x="156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06" y="43"/>
                  </a:lnTo>
                  <a:lnTo>
                    <a:pt x="82" y="27"/>
                  </a:lnTo>
                  <a:lnTo>
                    <a:pt x="59" y="13"/>
                  </a:lnTo>
                  <a:lnTo>
                    <a:pt x="35" y="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3" name="Freeform 180">
              <a:extLst>
                <a:ext uri="{FF2B5EF4-FFF2-40B4-BE49-F238E27FC236}">
                  <a16:creationId xmlns:a16="http://schemas.microsoft.com/office/drawing/2014/main" id="{5C14F1ED-1C93-7DF4-096C-BDE15CEB3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044700"/>
              <a:ext cx="22225" cy="60325"/>
            </a:xfrm>
            <a:custGeom>
              <a:avLst/>
              <a:gdLst>
                <a:gd name="T0" fmla="*/ 0 w 42"/>
                <a:gd name="T1" fmla="*/ 0 h 114"/>
                <a:gd name="T2" fmla="*/ 0 w 42"/>
                <a:gd name="T3" fmla="*/ 0 h 114"/>
                <a:gd name="T4" fmla="*/ 10 w 42"/>
                <a:gd name="T5" fmla="*/ 32 h 114"/>
                <a:gd name="T6" fmla="*/ 21 w 42"/>
                <a:gd name="T7" fmla="*/ 60 h 114"/>
                <a:gd name="T8" fmla="*/ 21 w 42"/>
                <a:gd name="T9" fmla="*/ 60 h 114"/>
                <a:gd name="T10" fmla="*/ 34 w 42"/>
                <a:gd name="T11" fmla="*/ 88 h 114"/>
                <a:gd name="T12" fmla="*/ 42 w 42"/>
                <a:gd name="T13" fmla="*/ 114 h 114"/>
                <a:gd name="T14" fmla="*/ 42 w 42"/>
                <a:gd name="T15" fmla="*/ 114 h 114"/>
                <a:gd name="T16" fmla="*/ 38 w 42"/>
                <a:gd name="T17" fmla="*/ 101 h 114"/>
                <a:gd name="T18" fmla="*/ 32 w 42"/>
                <a:gd name="T19" fmla="*/ 86 h 114"/>
                <a:gd name="T20" fmla="*/ 20 w 42"/>
                <a:gd name="T21" fmla="*/ 54 h 114"/>
                <a:gd name="T22" fmla="*/ 20 w 42"/>
                <a:gd name="T23" fmla="*/ 54 h 114"/>
                <a:gd name="T24" fmla="*/ 8 w 42"/>
                <a:gd name="T25" fmla="*/ 29 h 114"/>
                <a:gd name="T26" fmla="*/ 0 w 42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14">
                  <a:moveTo>
                    <a:pt x="0" y="0"/>
                  </a:moveTo>
                  <a:lnTo>
                    <a:pt x="0" y="0"/>
                  </a:lnTo>
                  <a:lnTo>
                    <a:pt x="10" y="32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34" y="88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38" y="101"/>
                  </a:lnTo>
                  <a:lnTo>
                    <a:pt x="32" y="86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8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4" name="Freeform 181">
              <a:extLst>
                <a:ext uri="{FF2B5EF4-FFF2-40B4-BE49-F238E27FC236}">
                  <a16:creationId xmlns:a16="http://schemas.microsoft.com/office/drawing/2014/main" id="{206447D4-C29D-1AC1-32A7-72A577EDD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5300" y="2044700"/>
              <a:ext cx="22225" cy="60325"/>
            </a:xfrm>
            <a:custGeom>
              <a:avLst/>
              <a:gdLst>
                <a:gd name="T0" fmla="*/ 0 w 42"/>
                <a:gd name="T1" fmla="*/ 0 h 114"/>
                <a:gd name="T2" fmla="*/ 0 w 42"/>
                <a:gd name="T3" fmla="*/ 0 h 114"/>
                <a:gd name="T4" fmla="*/ 10 w 42"/>
                <a:gd name="T5" fmla="*/ 32 h 114"/>
                <a:gd name="T6" fmla="*/ 21 w 42"/>
                <a:gd name="T7" fmla="*/ 60 h 114"/>
                <a:gd name="T8" fmla="*/ 21 w 42"/>
                <a:gd name="T9" fmla="*/ 60 h 114"/>
                <a:gd name="T10" fmla="*/ 34 w 42"/>
                <a:gd name="T11" fmla="*/ 88 h 114"/>
                <a:gd name="T12" fmla="*/ 42 w 42"/>
                <a:gd name="T13" fmla="*/ 114 h 114"/>
                <a:gd name="T14" fmla="*/ 42 w 42"/>
                <a:gd name="T15" fmla="*/ 114 h 114"/>
                <a:gd name="T16" fmla="*/ 38 w 42"/>
                <a:gd name="T17" fmla="*/ 101 h 114"/>
                <a:gd name="T18" fmla="*/ 32 w 42"/>
                <a:gd name="T19" fmla="*/ 86 h 114"/>
                <a:gd name="T20" fmla="*/ 20 w 42"/>
                <a:gd name="T21" fmla="*/ 54 h 114"/>
                <a:gd name="T22" fmla="*/ 20 w 42"/>
                <a:gd name="T23" fmla="*/ 54 h 114"/>
                <a:gd name="T24" fmla="*/ 8 w 42"/>
                <a:gd name="T25" fmla="*/ 29 h 114"/>
                <a:gd name="T26" fmla="*/ 0 w 42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14">
                  <a:moveTo>
                    <a:pt x="0" y="0"/>
                  </a:moveTo>
                  <a:lnTo>
                    <a:pt x="0" y="0"/>
                  </a:lnTo>
                  <a:lnTo>
                    <a:pt x="10" y="32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34" y="88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38" y="101"/>
                  </a:lnTo>
                  <a:lnTo>
                    <a:pt x="32" y="86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8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5" name="Freeform 182">
              <a:extLst>
                <a:ext uri="{FF2B5EF4-FFF2-40B4-BE49-F238E27FC236}">
                  <a16:creationId xmlns:a16="http://schemas.microsoft.com/office/drawing/2014/main" id="{53A702C2-B355-796A-6087-B199887F3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52663"/>
              <a:ext cx="338138" cy="528638"/>
            </a:xfrm>
            <a:custGeom>
              <a:avLst/>
              <a:gdLst>
                <a:gd name="T0" fmla="*/ 639 w 639"/>
                <a:gd name="T1" fmla="*/ 0 h 999"/>
                <a:gd name="T2" fmla="*/ 552 w 639"/>
                <a:gd name="T3" fmla="*/ 151 h 999"/>
                <a:gd name="T4" fmla="*/ 514 w 639"/>
                <a:gd name="T5" fmla="*/ 229 h 999"/>
                <a:gd name="T6" fmla="*/ 483 w 639"/>
                <a:gd name="T7" fmla="*/ 310 h 999"/>
                <a:gd name="T8" fmla="*/ 481 w 639"/>
                <a:gd name="T9" fmla="*/ 319 h 999"/>
                <a:gd name="T10" fmla="*/ 480 w 639"/>
                <a:gd name="T11" fmla="*/ 334 h 999"/>
                <a:gd name="T12" fmla="*/ 474 w 639"/>
                <a:gd name="T13" fmla="*/ 360 h 999"/>
                <a:gd name="T14" fmla="*/ 444 w 639"/>
                <a:gd name="T15" fmla="*/ 462 h 999"/>
                <a:gd name="T16" fmla="*/ 413 w 639"/>
                <a:gd name="T17" fmla="*/ 546 h 999"/>
                <a:gd name="T18" fmla="*/ 395 w 639"/>
                <a:gd name="T19" fmla="*/ 586 h 999"/>
                <a:gd name="T20" fmla="*/ 373 w 639"/>
                <a:gd name="T21" fmla="*/ 621 h 999"/>
                <a:gd name="T22" fmla="*/ 344 w 639"/>
                <a:gd name="T23" fmla="*/ 665 h 999"/>
                <a:gd name="T24" fmla="*/ 307 w 639"/>
                <a:gd name="T25" fmla="*/ 714 h 999"/>
                <a:gd name="T26" fmla="*/ 260 w 639"/>
                <a:gd name="T27" fmla="*/ 765 h 999"/>
                <a:gd name="T28" fmla="*/ 206 w 639"/>
                <a:gd name="T29" fmla="*/ 817 h 999"/>
                <a:gd name="T30" fmla="*/ 145 w 639"/>
                <a:gd name="T31" fmla="*/ 867 h 999"/>
                <a:gd name="T32" fmla="*/ 75 w 639"/>
                <a:gd name="T33" fmla="*/ 913 h 999"/>
                <a:gd name="T34" fmla="*/ 0 w 639"/>
                <a:gd name="T35" fmla="*/ 951 h 999"/>
                <a:gd name="T36" fmla="*/ 5 w 639"/>
                <a:gd name="T37" fmla="*/ 999 h 999"/>
                <a:gd name="T38" fmla="*/ 37 w 639"/>
                <a:gd name="T39" fmla="*/ 996 h 999"/>
                <a:gd name="T40" fmla="*/ 101 w 639"/>
                <a:gd name="T41" fmla="*/ 984 h 999"/>
                <a:gd name="T42" fmla="*/ 160 w 639"/>
                <a:gd name="T43" fmla="*/ 966 h 999"/>
                <a:gd name="T44" fmla="*/ 219 w 639"/>
                <a:gd name="T45" fmla="*/ 942 h 999"/>
                <a:gd name="T46" fmla="*/ 273 w 639"/>
                <a:gd name="T47" fmla="*/ 911 h 999"/>
                <a:gd name="T48" fmla="*/ 322 w 639"/>
                <a:gd name="T49" fmla="*/ 873 h 999"/>
                <a:gd name="T50" fmla="*/ 368 w 639"/>
                <a:gd name="T51" fmla="*/ 827 h 999"/>
                <a:gd name="T52" fmla="*/ 409 w 639"/>
                <a:gd name="T53" fmla="*/ 775 h 999"/>
                <a:gd name="T54" fmla="*/ 427 w 639"/>
                <a:gd name="T55" fmla="*/ 745 h 999"/>
                <a:gd name="T56" fmla="*/ 444 w 639"/>
                <a:gd name="T57" fmla="*/ 709 h 999"/>
                <a:gd name="T58" fmla="*/ 459 w 639"/>
                <a:gd name="T59" fmla="*/ 672 h 999"/>
                <a:gd name="T60" fmla="*/ 480 w 639"/>
                <a:gd name="T61" fmla="*/ 597 h 999"/>
                <a:gd name="T62" fmla="*/ 507 w 639"/>
                <a:gd name="T63" fmla="*/ 483 h 999"/>
                <a:gd name="T64" fmla="*/ 518 w 639"/>
                <a:gd name="T65" fmla="*/ 445 h 999"/>
                <a:gd name="T66" fmla="*/ 567 w 639"/>
                <a:gd name="T67" fmla="*/ 322 h 999"/>
                <a:gd name="T68" fmla="*/ 621 w 639"/>
                <a:gd name="T69" fmla="*/ 199 h 999"/>
                <a:gd name="T70" fmla="*/ 633 w 639"/>
                <a:gd name="T71" fmla="*/ 74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9" h="999">
                  <a:moveTo>
                    <a:pt x="639" y="0"/>
                  </a:moveTo>
                  <a:lnTo>
                    <a:pt x="639" y="0"/>
                  </a:lnTo>
                  <a:lnTo>
                    <a:pt x="595" y="76"/>
                  </a:lnTo>
                  <a:lnTo>
                    <a:pt x="552" y="151"/>
                  </a:lnTo>
                  <a:lnTo>
                    <a:pt x="533" y="189"/>
                  </a:lnTo>
                  <a:lnTo>
                    <a:pt x="514" y="229"/>
                  </a:lnTo>
                  <a:lnTo>
                    <a:pt x="497" y="269"/>
                  </a:lnTo>
                  <a:lnTo>
                    <a:pt x="483" y="310"/>
                  </a:lnTo>
                  <a:lnTo>
                    <a:pt x="483" y="310"/>
                  </a:lnTo>
                  <a:lnTo>
                    <a:pt x="481" y="319"/>
                  </a:lnTo>
                  <a:lnTo>
                    <a:pt x="480" y="330"/>
                  </a:lnTo>
                  <a:lnTo>
                    <a:pt x="480" y="334"/>
                  </a:lnTo>
                  <a:lnTo>
                    <a:pt x="480" y="334"/>
                  </a:lnTo>
                  <a:lnTo>
                    <a:pt x="474" y="360"/>
                  </a:lnTo>
                  <a:lnTo>
                    <a:pt x="457" y="422"/>
                  </a:lnTo>
                  <a:lnTo>
                    <a:pt x="444" y="462"/>
                  </a:lnTo>
                  <a:lnTo>
                    <a:pt x="430" y="505"/>
                  </a:lnTo>
                  <a:lnTo>
                    <a:pt x="413" y="546"/>
                  </a:lnTo>
                  <a:lnTo>
                    <a:pt x="405" y="566"/>
                  </a:lnTo>
                  <a:lnTo>
                    <a:pt x="395" y="586"/>
                  </a:lnTo>
                  <a:lnTo>
                    <a:pt x="395" y="586"/>
                  </a:lnTo>
                  <a:lnTo>
                    <a:pt x="373" y="621"/>
                  </a:lnTo>
                  <a:lnTo>
                    <a:pt x="361" y="643"/>
                  </a:lnTo>
                  <a:lnTo>
                    <a:pt x="344" y="665"/>
                  </a:lnTo>
                  <a:lnTo>
                    <a:pt x="327" y="689"/>
                  </a:lnTo>
                  <a:lnTo>
                    <a:pt x="307" y="714"/>
                  </a:lnTo>
                  <a:lnTo>
                    <a:pt x="284" y="739"/>
                  </a:lnTo>
                  <a:lnTo>
                    <a:pt x="260" y="765"/>
                  </a:lnTo>
                  <a:lnTo>
                    <a:pt x="234" y="792"/>
                  </a:lnTo>
                  <a:lnTo>
                    <a:pt x="206" y="817"/>
                  </a:lnTo>
                  <a:lnTo>
                    <a:pt x="176" y="843"/>
                  </a:lnTo>
                  <a:lnTo>
                    <a:pt x="145" y="867"/>
                  </a:lnTo>
                  <a:lnTo>
                    <a:pt x="111" y="891"/>
                  </a:lnTo>
                  <a:lnTo>
                    <a:pt x="75" y="913"/>
                  </a:lnTo>
                  <a:lnTo>
                    <a:pt x="38" y="932"/>
                  </a:lnTo>
                  <a:lnTo>
                    <a:pt x="0" y="951"/>
                  </a:lnTo>
                  <a:lnTo>
                    <a:pt x="0" y="951"/>
                  </a:lnTo>
                  <a:lnTo>
                    <a:pt x="5" y="999"/>
                  </a:lnTo>
                  <a:lnTo>
                    <a:pt x="5" y="999"/>
                  </a:lnTo>
                  <a:lnTo>
                    <a:pt x="37" y="996"/>
                  </a:lnTo>
                  <a:lnTo>
                    <a:pt x="69" y="991"/>
                  </a:lnTo>
                  <a:lnTo>
                    <a:pt x="101" y="984"/>
                  </a:lnTo>
                  <a:lnTo>
                    <a:pt x="130" y="976"/>
                  </a:lnTo>
                  <a:lnTo>
                    <a:pt x="160" y="966"/>
                  </a:lnTo>
                  <a:lnTo>
                    <a:pt x="190" y="955"/>
                  </a:lnTo>
                  <a:lnTo>
                    <a:pt x="219" y="942"/>
                  </a:lnTo>
                  <a:lnTo>
                    <a:pt x="246" y="927"/>
                  </a:lnTo>
                  <a:lnTo>
                    <a:pt x="273" y="911"/>
                  </a:lnTo>
                  <a:lnTo>
                    <a:pt x="298" y="893"/>
                  </a:lnTo>
                  <a:lnTo>
                    <a:pt x="322" y="873"/>
                  </a:lnTo>
                  <a:lnTo>
                    <a:pt x="345" y="850"/>
                  </a:lnTo>
                  <a:lnTo>
                    <a:pt x="368" y="827"/>
                  </a:lnTo>
                  <a:lnTo>
                    <a:pt x="389" y="802"/>
                  </a:lnTo>
                  <a:lnTo>
                    <a:pt x="409" y="775"/>
                  </a:lnTo>
                  <a:lnTo>
                    <a:pt x="427" y="745"/>
                  </a:lnTo>
                  <a:lnTo>
                    <a:pt x="427" y="745"/>
                  </a:lnTo>
                  <a:lnTo>
                    <a:pt x="436" y="726"/>
                  </a:lnTo>
                  <a:lnTo>
                    <a:pt x="444" y="709"/>
                  </a:lnTo>
                  <a:lnTo>
                    <a:pt x="452" y="691"/>
                  </a:lnTo>
                  <a:lnTo>
                    <a:pt x="459" y="672"/>
                  </a:lnTo>
                  <a:lnTo>
                    <a:pt x="470" y="634"/>
                  </a:lnTo>
                  <a:lnTo>
                    <a:pt x="480" y="597"/>
                  </a:lnTo>
                  <a:lnTo>
                    <a:pt x="497" y="520"/>
                  </a:lnTo>
                  <a:lnTo>
                    <a:pt x="507" y="483"/>
                  </a:lnTo>
                  <a:lnTo>
                    <a:pt x="518" y="445"/>
                  </a:lnTo>
                  <a:lnTo>
                    <a:pt x="518" y="445"/>
                  </a:lnTo>
                  <a:lnTo>
                    <a:pt x="541" y="384"/>
                  </a:lnTo>
                  <a:lnTo>
                    <a:pt x="567" y="322"/>
                  </a:lnTo>
                  <a:lnTo>
                    <a:pt x="594" y="260"/>
                  </a:lnTo>
                  <a:lnTo>
                    <a:pt x="621" y="199"/>
                  </a:lnTo>
                  <a:lnTo>
                    <a:pt x="621" y="199"/>
                  </a:lnTo>
                  <a:lnTo>
                    <a:pt x="633" y="7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6" name="Freeform 183">
              <a:extLst>
                <a:ext uri="{FF2B5EF4-FFF2-40B4-BE49-F238E27FC236}">
                  <a16:creationId xmlns:a16="http://schemas.microsoft.com/office/drawing/2014/main" id="{962BB0A1-603F-BBA6-DB96-C271484C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8113" y="2252663"/>
              <a:ext cx="338138" cy="528638"/>
            </a:xfrm>
            <a:custGeom>
              <a:avLst/>
              <a:gdLst>
                <a:gd name="T0" fmla="*/ 639 w 639"/>
                <a:gd name="T1" fmla="*/ 0 h 999"/>
                <a:gd name="T2" fmla="*/ 552 w 639"/>
                <a:gd name="T3" fmla="*/ 151 h 999"/>
                <a:gd name="T4" fmla="*/ 514 w 639"/>
                <a:gd name="T5" fmla="*/ 229 h 999"/>
                <a:gd name="T6" fmla="*/ 483 w 639"/>
                <a:gd name="T7" fmla="*/ 310 h 999"/>
                <a:gd name="T8" fmla="*/ 481 w 639"/>
                <a:gd name="T9" fmla="*/ 319 h 999"/>
                <a:gd name="T10" fmla="*/ 480 w 639"/>
                <a:gd name="T11" fmla="*/ 334 h 999"/>
                <a:gd name="T12" fmla="*/ 474 w 639"/>
                <a:gd name="T13" fmla="*/ 360 h 999"/>
                <a:gd name="T14" fmla="*/ 444 w 639"/>
                <a:gd name="T15" fmla="*/ 462 h 999"/>
                <a:gd name="T16" fmla="*/ 413 w 639"/>
                <a:gd name="T17" fmla="*/ 546 h 999"/>
                <a:gd name="T18" fmla="*/ 395 w 639"/>
                <a:gd name="T19" fmla="*/ 586 h 999"/>
                <a:gd name="T20" fmla="*/ 373 w 639"/>
                <a:gd name="T21" fmla="*/ 621 h 999"/>
                <a:gd name="T22" fmla="*/ 344 w 639"/>
                <a:gd name="T23" fmla="*/ 665 h 999"/>
                <a:gd name="T24" fmla="*/ 307 w 639"/>
                <a:gd name="T25" fmla="*/ 714 h 999"/>
                <a:gd name="T26" fmla="*/ 260 w 639"/>
                <a:gd name="T27" fmla="*/ 765 h 999"/>
                <a:gd name="T28" fmla="*/ 206 w 639"/>
                <a:gd name="T29" fmla="*/ 817 h 999"/>
                <a:gd name="T30" fmla="*/ 145 w 639"/>
                <a:gd name="T31" fmla="*/ 867 h 999"/>
                <a:gd name="T32" fmla="*/ 75 w 639"/>
                <a:gd name="T33" fmla="*/ 913 h 999"/>
                <a:gd name="T34" fmla="*/ 0 w 639"/>
                <a:gd name="T35" fmla="*/ 951 h 999"/>
                <a:gd name="T36" fmla="*/ 5 w 639"/>
                <a:gd name="T37" fmla="*/ 999 h 999"/>
                <a:gd name="T38" fmla="*/ 37 w 639"/>
                <a:gd name="T39" fmla="*/ 996 h 999"/>
                <a:gd name="T40" fmla="*/ 101 w 639"/>
                <a:gd name="T41" fmla="*/ 984 h 999"/>
                <a:gd name="T42" fmla="*/ 160 w 639"/>
                <a:gd name="T43" fmla="*/ 966 h 999"/>
                <a:gd name="T44" fmla="*/ 219 w 639"/>
                <a:gd name="T45" fmla="*/ 942 h 999"/>
                <a:gd name="T46" fmla="*/ 273 w 639"/>
                <a:gd name="T47" fmla="*/ 911 h 999"/>
                <a:gd name="T48" fmla="*/ 322 w 639"/>
                <a:gd name="T49" fmla="*/ 873 h 999"/>
                <a:gd name="T50" fmla="*/ 368 w 639"/>
                <a:gd name="T51" fmla="*/ 827 h 999"/>
                <a:gd name="T52" fmla="*/ 409 w 639"/>
                <a:gd name="T53" fmla="*/ 775 h 999"/>
                <a:gd name="T54" fmla="*/ 427 w 639"/>
                <a:gd name="T55" fmla="*/ 745 h 999"/>
                <a:gd name="T56" fmla="*/ 444 w 639"/>
                <a:gd name="T57" fmla="*/ 709 h 999"/>
                <a:gd name="T58" fmla="*/ 459 w 639"/>
                <a:gd name="T59" fmla="*/ 672 h 999"/>
                <a:gd name="T60" fmla="*/ 480 w 639"/>
                <a:gd name="T61" fmla="*/ 597 h 999"/>
                <a:gd name="T62" fmla="*/ 507 w 639"/>
                <a:gd name="T63" fmla="*/ 483 h 999"/>
                <a:gd name="T64" fmla="*/ 518 w 639"/>
                <a:gd name="T65" fmla="*/ 445 h 999"/>
                <a:gd name="T66" fmla="*/ 567 w 639"/>
                <a:gd name="T67" fmla="*/ 322 h 999"/>
                <a:gd name="T68" fmla="*/ 621 w 639"/>
                <a:gd name="T69" fmla="*/ 199 h 999"/>
                <a:gd name="T70" fmla="*/ 633 w 639"/>
                <a:gd name="T71" fmla="*/ 74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9" h="999">
                  <a:moveTo>
                    <a:pt x="639" y="0"/>
                  </a:moveTo>
                  <a:lnTo>
                    <a:pt x="639" y="0"/>
                  </a:lnTo>
                  <a:lnTo>
                    <a:pt x="595" y="76"/>
                  </a:lnTo>
                  <a:lnTo>
                    <a:pt x="552" y="151"/>
                  </a:lnTo>
                  <a:lnTo>
                    <a:pt x="533" y="189"/>
                  </a:lnTo>
                  <a:lnTo>
                    <a:pt x="514" y="229"/>
                  </a:lnTo>
                  <a:lnTo>
                    <a:pt x="497" y="269"/>
                  </a:lnTo>
                  <a:lnTo>
                    <a:pt x="483" y="310"/>
                  </a:lnTo>
                  <a:lnTo>
                    <a:pt x="483" y="310"/>
                  </a:lnTo>
                  <a:lnTo>
                    <a:pt x="481" y="319"/>
                  </a:lnTo>
                  <a:lnTo>
                    <a:pt x="480" y="330"/>
                  </a:lnTo>
                  <a:lnTo>
                    <a:pt x="480" y="334"/>
                  </a:lnTo>
                  <a:lnTo>
                    <a:pt x="480" y="334"/>
                  </a:lnTo>
                  <a:lnTo>
                    <a:pt x="474" y="360"/>
                  </a:lnTo>
                  <a:lnTo>
                    <a:pt x="457" y="422"/>
                  </a:lnTo>
                  <a:lnTo>
                    <a:pt x="444" y="462"/>
                  </a:lnTo>
                  <a:lnTo>
                    <a:pt x="430" y="505"/>
                  </a:lnTo>
                  <a:lnTo>
                    <a:pt x="413" y="546"/>
                  </a:lnTo>
                  <a:lnTo>
                    <a:pt x="405" y="566"/>
                  </a:lnTo>
                  <a:lnTo>
                    <a:pt x="395" y="586"/>
                  </a:lnTo>
                  <a:lnTo>
                    <a:pt x="395" y="586"/>
                  </a:lnTo>
                  <a:lnTo>
                    <a:pt x="373" y="621"/>
                  </a:lnTo>
                  <a:lnTo>
                    <a:pt x="361" y="643"/>
                  </a:lnTo>
                  <a:lnTo>
                    <a:pt x="344" y="665"/>
                  </a:lnTo>
                  <a:lnTo>
                    <a:pt x="327" y="689"/>
                  </a:lnTo>
                  <a:lnTo>
                    <a:pt x="307" y="714"/>
                  </a:lnTo>
                  <a:lnTo>
                    <a:pt x="284" y="739"/>
                  </a:lnTo>
                  <a:lnTo>
                    <a:pt x="260" y="765"/>
                  </a:lnTo>
                  <a:lnTo>
                    <a:pt x="234" y="792"/>
                  </a:lnTo>
                  <a:lnTo>
                    <a:pt x="206" y="817"/>
                  </a:lnTo>
                  <a:lnTo>
                    <a:pt x="176" y="843"/>
                  </a:lnTo>
                  <a:lnTo>
                    <a:pt x="145" y="867"/>
                  </a:lnTo>
                  <a:lnTo>
                    <a:pt x="111" y="891"/>
                  </a:lnTo>
                  <a:lnTo>
                    <a:pt x="75" y="913"/>
                  </a:lnTo>
                  <a:lnTo>
                    <a:pt x="38" y="932"/>
                  </a:lnTo>
                  <a:lnTo>
                    <a:pt x="0" y="951"/>
                  </a:lnTo>
                  <a:lnTo>
                    <a:pt x="0" y="951"/>
                  </a:lnTo>
                  <a:lnTo>
                    <a:pt x="5" y="999"/>
                  </a:lnTo>
                  <a:lnTo>
                    <a:pt x="5" y="999"/>
                  </a:lnTo>
                  <a:lnTo>
                    <a:pt x="37" y="996"/>
                  </a:lnTo>
                  <a:lnTo>
                    <a:pt x="69" y="991"/>
                  </a:lnTo>
                  <a:lnTo>
                    <a:pt x="101" y="984"/>
                  </a:lnTo>
                  <a:lnTo>
                    <a:pt x="130" y="976"/>
                  </a:lnTo>
                  <a:lnTo>
                    <a:pt x="160" y="966"/>
                  </a:lnTo>
                  <a:lnTo>
                    <a:pt x="190" y="955"/>
                  </a:lnTo>
                  <a:lnTo>
                    <a:pt x="219" y="942"/>
                  </a:lnTo>
                  <a:lnTo>
                    <a:pt x="246" y="927"/>
                  </a:lnTo>
                  <a:lnTo>
                    <a:pt x="273" y="911"/>
                  </a:lnTo>
                  <a:lnTo>
                    <a:pt x="298" y="893"/>
                  </a:lnTo>
                  <a:lnTo>
                    <a:pt x="322" y="873"/>
                  </a:lnTo>
                  <a:lnTo>
                    <a:pt x="345" y="850"/>
                  </a:lnTo>
                  <a:lnTo>
                    <a:pt x="368" y="827"/>
                  </a:lnTo>
                  <a:lnTo>
                    <a:pt x="389" y="802"/>
                  </a:lnTo>
                  <a:lnTo>
                    <a:pt x="409" y="775"/>
                  </a:lnTo>
                  <a:lnTo>
                    <a:pt x="427" y="745"/>
                  </a:lnTo>
                  <a:lnTo>
                    <a:pt x="427" y="745"/>
                  </a:lnTo>
                  <a:lnTo>
                    <a:pt x="436" y="726"/>
                  </a:lnTo>
                  <a:lnTo>
                    <a:pt x="444" y="709"/>
                  </a:lnTo>
                  <a:lnTo>
                    <a:pt x="452" y="691"/>
                  </a:lnTo>
                  <a:lnTo>
                    <a:pt x="459" y="672"/>
                  </a:lnTo>
                  <a:lnTo>
                    <a:pt x="470" y="634"/>
                  </a:lnTo>
                  <a:lnTo>
                    <a:pt x="480" y="597"/>
                  </a:lnTo>
                  <a:lnTo>
                    <a:pt x="497" y="520"/>
                  </a:lnTo>
                  <a:lnTo>
                    <a:pt x="507" y="483"/>
                  </a:lnTo>
                  <a:lnTo>
                    <a:pt x="518" y="445"/>
                  </a:lnTo>
                  <a:lnTo>
                    <a:pt x="518" y="445"/>
                  </a:lnTo>
                  <a:lnTo>
                    <a:pt x="541" y="384"/>
                  </a:lnTo>
                  <a:lnTo>
                    <a:pt x="567" y="322"/>
                  </a:lnTo>
                  <a:lnTo>
                    <a:pt x="594" y="260"/>
                  </a:lnTo>
                  <a:lnTo>
                    <a:pt x="621" y="199"/>
                  </a:lnTo>
                  <a:lnTo>
                    <a:pt x="621" y="199"/>
                  </a:lnTo>
                  <a:lnTo>
                    <a:pt x="633" y="74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7" name="Freeform 184">
              <a:extLst>
                <a:ext uri="{FF2B5EF4-FFF2-40B4-BE49-F238E27FC236}">
                  <a16:creationId xmlns:a16="http://schemas.microsoft.com/office/drawing/2014/main" id="{94220E13-EEE4-B338-6686-842F56C61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985838"/>
              <a:ext cx="419100" cy="228600"/>
            </a:xfrm>
            <a:custGeom>
              <a:avLst/>
              <a:gdLst>
                <a:gd name="T0" fmla="*/ 791 w 791"/>
                <a:gd name="T1" fmla="*/ 0 h 430"/>
                <a:gd name="T2" fmla="*/ 767 w 791"/>
                <a:gd name="T3" fmla="*/ 31 h 430"/>
                <a:gd name="T4" fmla="*/ 685 w 791"/>
                <a:gd name="T5" fmla="*/ 123 h 430"/>
                <a:gd name="T6" fmla="*/ 628 w 791"/>
                <a:gd name="T7" fmla="*/ 176 h 430"/>
                <a:gd name="T8" fmla="*/ 562 w 791"/>
                <a:gd name="T9" fmla="*/ 223 h 430"/>
                <a:gd name="T10" fmla="*/ 524 w 791"/>
                <a:gd name="T11" fmla="*/ 244 h 430"/>
                <a:gd name="T12" fmla="*/ 489 w 791"/>
                <a:gd name="T13" fmla="*/ 257 h 430"/>
                <a:gd name="T14" fmla="*/ 446 w 791"/>
                <a:gd name="T15" fmla="*/ 267 h 430"/>
                <a:gd name="T16" fmla="*/ 402 w 791"/>
                <a:gd name="T17" fmla="*/ 274 h 430"/>
                <a:gd name="T18" fmla="*/ 362 w 791"/>
                <a:gd name="T19" fmla="*/ 277 h 430"/>
                <a:gd name="T20" fmla="*/ 354 w 791"/>
                <a:gd name="T21" fmla="*/ 277 h 430"/>
                <a:gd name="T22" fmla="*/ 328 w 791"/>
                <a:gd name="T23" fmla="*/ 274 h 430"/>
                <a:gd name="T24" fmla="*/ 278 w 791"/>
                <a:gd name="T25" fmla="*/ 263 h 430"/>
                <a:gd name="T26" fmla="*/ 230 w 791"/>
                <a:gd name="T27" fmla="*/ 243 h 430"/>
                <a:gd name="T28" fmla="*/ 182 w 791"/>
                <a:gd name="T29" fmla="*/ 214 h 430"/>
                <a:gd name="T30" fmla="*/ 136 w 791"/>
                <a:gd name="T31" fmla="*/ 182 h 430"/>
                <a:gd name="T32" fmla="*/ 92 w 791"/>
                <a:gd name="T33" fmla="*/ 143 h 430"/>
                <a:gd name="T34" fmla="*/ 52 w 791"/>
                <a:gd name="T35" fmla="*/ 102 h 430"/>
                <a:gd name="T36" fmla="*/ 17 w 791"/>
                <a:gd name="T37" fmla="*/ 59 h 430"/>
                <a:gd name="T38" fmla="*/ 13 w 791"/>
                <a:gd name="T39" fmla="*/ 101 h 430"/>
                <a:gd name="T40" fmla="*/ 37 w 791"/>
                <a:gd name="T41" fmla="*/ 149 h 430"/>
                <a:gd name="T42" fmla="*/ 81 w 791"/>
                <a:gd name="T43" fmla="*/ 230 h 430"/>
                <a:gd name="T44" fmla="*/ 115 w 791"/>
                <a:gd name="T45" fmla="*/ 285 h 430"/>
                <a:gd name="T46" fmla="*/ 155 w 791"/>
                <a:gd name="T47" fmla="*/ 335 h 430"/>
                <a:gd name="T48" fmla="*/ 199 w 791"/>
                <a:gd name="T49" fmla="*/ 378 h 430"/>
                <a:gd name="T50" fmla="*/ 236 w 791"/>
                <a:gd name="T51" fmla="*/ 403 h 430"/>
                <a:gd name="T52" fmla="*/ 261 w 791"/>
                <a:gd name="T53" fmla="*/ 416 h 430"/>
                <a:gd name="T54" fmla="*/ 290 w 791"/>
                <a:gd name="T55" fmla="*/ 425 h 430"/>
                <a:gd name="T56" fmla="*/ 318 w 791"/>
                <a:gd name="T57" fmla="*/ 430 h 430"/>
                <a:gd name="T58" fmla="*/ 332 w 791"/>
                <a:gd name="T59" fmla="*/ 430 h 430"/>
                <a:gd name="T60" fmla="*/ 339 w 791"/>
                <a:gd name="T61" fmla="*/ 430 h 430"/>
                <a:gd name="T62" fmla="*/ 368 w 791"/>
                <a:gd name="T63" fmla="*/ 427 h 430"/>
                <a:gd name="T64" fmla="*/ 425 w 791"/>
                <a:gd name="T65" fmla="*/ 412 h 430"/>
                <a:gd name="T66" fmla="*/ 481 w 791"/>
                <a:gd name="T67" fmla="*/ 386 h 430"/>
                <a:gd name="T68" fmla="*/ 537 w 791"/>
                <a:gd name="T69" fmla="*/ 351 h 430"/>
                <a:gd name="T70" fmla="*/ 591 w 791"/>
                <a:gd name="T71" fmla="*/ 309 h 430"/>
                <a:gd name="T72" fmla="*/ 639 w 791"/>
                <a:gd name="T73" fmla="*/ 264 h 430"/>
                <a:gd name="T74" fmla="*/ 682 w 791"/>
                <a:gd name="T75" fmla="*/ 216 h 430"/>
                <a:gd name="T76" fmla="*/ 717 w 791"/>
                <a:gd name="T77" fmla="*/ 169 h 430"/>
                <a:gd name="T78" fmla="*/ 732 w 791"/>
                <a:gd name="T79" fmla="*/ 146 h 430"/>
                <a:gd name="T80" fmla="*/ 754 w 791"/>
                <a:gd name="T81" fmla="*/ 102 h 430"/>
                <a:gd name="T82" fmla="*/ 777 w 791"/>
                <a:gd name="T83" fmla="*/ 6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1" h="430">
                  <a:moveTo>
                    <a:pt x="791" y="0"/>
                  </a:moveTo>
                  <a:lnTo>
                    <a:pt x="791" y="0"/>
                  </a:lnTo>
                  <a:lnTo>
                    <a:pt x="767" y="31"/>
                  </a:lnTo>
                  <a:lnTo>
                    <a:pt x="767" y="31"/>
                  </a:lnTo>
                  <a:lnTo>
                    <a:pt x="712" y="94"/>
                  </a:lnTo>
                  <a:lnTo>
                    <a:pt x="685" y="123"/>
                  </a:lnTo>
                  <a:lnTo>
                    <a:pt x="658" y="150"/>
                  </a:lnTo>
                  <a:lnTo>
                    <a:pt x="628" y="176"/>
                  </a:lnTo>
                  <a:lnTo>
                    <a:pt x="597" y="200"/>
                  </a:lnTo>
                  <a:lnTo>
                    <a:pt x="562" y="223"/>
                  </a:lnTo>
                  <a:lnTo>
                    <a:pt x="524" y="244"/>
                  </a:lnTo>
                  <a:lnTo>
                    <a:pt x="524" y="244"/>
                  </a:lnTo>
                  <a:lnTo>
                    <a:pt x="507" y="251"/>
                  </a:lnTo>
                  <a:lnTo>
                    <a:pt x="489" y="257"/>
                  </a:lnTo>
                  <a:lnTo>
                    <a:pt x="467" y="263"/>
                  </a:lnTo>
                  <a:lnTo>
                    <a:pt x="446" y="267"/>
                  </a:lnTo>
                  <a:lnTo>
                    <a:pt x="423" y="271"/>
                  </a:lnTo>
                  <a:lnTo>
                    <a:pt x="402" y="274"/>
                  </a:lnTo>
                  <a:lnTo>
                    <a:pt x="381" y="275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28" y="274"/>
                  </a:lnTo>
                  <a:lnTo>
                    <a:pt x="304" y="270"/>
                  </a:lnTo>
                  <a:lnTo>
                    <a:pt x="278" y="263"/>
                  </a:lnTo>
                  <a:lnTo>
                    <a:pt x="254" y="253"/>
                  </a:lnTo>
                  <a:lnTo>
                    <a:pt x="230" y="243"/>
                  </a:lnTo>
                  <a:lnTo>
                    <a:pt x="206" y="230"/>
                  </a:lnTo>
                  <a:lnTo>
                    <a:pt x="182" y="214"/>
                  </a:lnTo>
                  <a:lnTo>
                    <a:pt x="159" y="199"/>
                  </a:lnTo>
                  <a:lnTo>
                    <a:pt x="136" y="182"/>
                  </a:lnTo>
                  <a:lnTo>
                    <a:pt x="113" y="163"/>
                  </a:lnTo>
                  <a:lnTo>
                    <a:pt x="92" y="143"/>
                  </a:lnTo>
                  <a:lnTo>
                    <a:pt x="72" y="123"/>
                  </a:lnTo>
                  <a:lnTo>
                    <a:pt x="52" y="102"/>
                  </a:lnTo>
                  <a:lnTo>
                    <a:pt x="34" y="81"/>
                  </a:lnTo>
                  <a:lnTo>
                    <a:pt x="17" y="59"/>
                  </a:lnTo>
                  <a:lnTo>
                    <a:pt x="0" y="38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37" y="149"/>
                  </a:lnTo>
                  <a:lnTo>
                    <a:pt x="65" y="203"/>
                  </a:lnTo>
                  <a:lnTo>
                    <a:pt x="81" y="230"/>
                  </a:lnTo>
                  <a:lnTo>
                    <a:pt x="98" y="258"/>
                  </a:lnTo>
                  <a:lnTo>
                    <a:pt x="115" y="285"/>
                  </a:lnTo>
                  <a:lnTo>
                    <a:pt x="135" y="311"/>
                  </a:lnTo>
                  <a:lnTo>
                    <a:pt x="155" y="335"/>
                  </a:lnTo>
                  <a:lnTo>
                    <a:pt x="176" y="358"/>
                  </a:lnTo>
                  <a:lnTo>
                    <a:pt x="199" y="378"/>
                  </a:lnTo>
                  <a:lnTo>
                    <a:pt x="223" y="396"/>
                  </a:lnTo>
                  <a:lnTo>
                    <a:pt x="236" y="403"/>
                  </a:lnTo>
                  <a:lnTo>
                    <a:pt x="248" y="410"/>
                  </a:lnTo>
                  <a:lnTo>
                    <a:pt x="261" y="416"/>
                  </a:lnTo>
                  <a:lnTo>
                    <a:pt x="275" y="422"/>
                  </a:lnTo>
                  <a:lnTo>
                    <a:pt x="290" y="425"/>
                  </a:lnTo>
                  <a:lnTo>
                    <a:pt x="304" y="427"/>
                  </a:lnTo>
                  <a:lnTo>
                    <a:pt x="318" y="430"/>
                  </a:lnTo>
                  <a:lnTo>
                    <a:pt x="332" y="430"/>
                  </a:lnTo>
                  <a:lnTo>
                    <a:pt x="33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54" y="429"/>
                  </a:lnTo>
                  <a:lnTo>
                    <a:pt x="368" y="427"/>
                  </a:lnTo>
                  <a:lnTo>
                    <a:pt x="396" y="422"/>
                  </a:lnTo>
                  <a:lnTo>
                    <a:pt x="425" y="412"/>
                  </a:lnTo>
                  <a:lnTo>
                    <a:pt x="453" y="400"/>
                  </a:lnTo>
                  <a:lnTo>
                    <a:pt x="481" y="386"/>
                  </a:lnTo>
                  <a:lnTo>
                    <a:pt x="510" y="369"/>
                  </a:lnTo>
                  <a:lnTo>
                    <a:pt x="537" y="351"/>
                  </a:lnTo>
                  <a:lnTo>
                    <a:pt x="564" y="331"/>
                  </a:lnTo>
                  <a:lnTo>
                    <a:pt x="591" y="309"/>
                  </a:lnTo>
                  <a:lnTo>
                    <a:pt x="615" y="287"/>
                  </a:lnTo>
                  <a:lnTo>
                    <a:pt x="639" y="264"/>
                  </a:lnTo>
                  <a:lnTo>
                    <a:pt x="660" y="240"/>
                  </a:lnTo>
                  <a:lnTo>
                    <a:pt x="682" y="216"/>
                  </a:lnTo>
                  <a:lnTo>
                    <a:pt x="700" y="193"/>
                  </a:lnTo>
                  <a:lnTo>
                    <a:pt x="717" y="169"/>
                  </a:lnTo>
                  <a:lnTo>
                    <a:pt x="732" y="146"/>
                  </a:lnTo>
                  <a:lnTo>
                    <a:pt x="732" y="146"/>
                  </a:lnTo>
                  <a:lnTo>
                    <a:pt x="743" y="125"/>
                  </a:lnTo>
                  <a:lnTo>
                    <a:pt x="754" y="102"/>
                  </a:lnTo>
                  <a:lnTo>
                    <a:pt x="766" y="81"/>
                  </a:lnTo>
                  <a:lnTo>
                    <a:pt x="777" y="61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8" name="Freeform 185">
              <a:extLst>
                <a:ext uri="{FF2B5EF4-FFF2-40B4-BE49-F238E27FC236}">
                  <a16:creationId xmlns:a16="http://schemas.microsoft.com/office/drawing/2014/main" id="{51397240-A8A8-A32C-17E6-756D3D4ED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7563" y="985838"/>
              <a:ext cx="419100" cy="228600"/>
            </a:xfrm>
            <a:custGeom>
              <a:avLst/>
              <a:gdLst>
                <a:gd name="T0" fmla="*/ 791 w 791"/>
                <a:gd name="T1" fmla="*/ 0 h 430"/>
                <a:gd name="T2" fmla="*/ 767 w 791"/>
                <a:gd name="T3" fmla="*/ 31 h 430"/>
                <a:gd name="T4" fmla="*/ 685 w 791"/>
                <a:gd name="T5" fmla="*/ 123 h 430"/>
                <a:gd name="T6" fmla="*/ 628 w 791"/>
                <a:gd name="T7" fmla="*/ 176 h 430"/>
                <a:gd name="T8" fmla="*/ 562 w 791"/>
                <a:gd name="T9" fmla="*/ 223 h 430"/>
                <a:gd name="T10" fmla="*/ 524 w 791"/>
                <a:gd name="T11" fmla="*/ 244 h 430"/>
                <a:gd name="T12" fmla="*/ 489 w 791"/>
                <a:gd name="T13" fmla="*/ 257 h 430"/>
                <a:gd name="T14" fmla="*/ 446 w 791"/>
                <a:gd name="T15" fmla="*/ 267 h 430"/>
                <a:gd name="T16" fmla="*/ 402 w 791"/>
                <a:gd name="T17" fmla="*/ 274 h 430"/>
                <a:gd name="T18" fmla="*/ 362 w 791"/>
                <a:gd name="T19" fmla="*/ 277 h 430"/>
                <a:gd name="T20" fmla="*/ 354 w 791"/>
                <a:gd name="T21" fmla="*/ 277 h 430"/>
                <a:gd name="T22" fmla="*/ 328 w 791"/>
                <a:gd name="T23" fmla="*/ 274 h 430"/>
                <a:gd name="T24" fmla="*/ 278 w 791"/>
                <a:gd name="T25" fmla="*/ 263 h 430"/>
                <a:gd name="T26" fmla="*/ 230 w 791"/>
                <a:gd name="T27" fmla="*/ 243 h 430"/>
                <a:gd name="T28" fmla="*/ 182 w 791"/>
                <a:gd name="T29" fmla="*/ 214 h 430"/>
                <a:gd name="T30" fmla="*/ 136 w 791"/>
                <a:gd name="T31" fmla="*/ 182 h 430"/>
                <a:gd name="T32" fmla="*/ 92 w 791"/>
                <a:gd name="T33" fmla="*/ 143 h 430"/>
                <a:gd name="T34" fmla="*/ 52 w 791"/>
                <a:gd name="T35" fmla="*/ 102 h 430"/>
                <a:gd name="T36" fmla="*/ 17 w 791"/>
                <a:gd name="T37" fmla="*/ 59 h 430"/>
                <a:gd name="T38" fmla="*/ 13 w 791"/>
                <a:gd name="T39" fmla="*/ 101 h 430"/>
                <a:gd name="T40" fmla="*/ 37 w 791"/>
                <a:gd name="T41" fmla="*/ 149 h 430"/>
                <a:gd name="T42" fmla="*/ 81 w 791"/>
                <a:gd name="T43" fmla="*/ 230 h 430"/>
                <a:gd name="T44" fmla="*/ 115 w 791"/>
                <a:gd name="T45" fmla="*/ 285 h 430"/>
                <a:gd name="T46" fmla="*/ 155 w 791"/>
                <a:gd name="T47" fmla="*/ 335 h 430"/>
                <a:gd name="T48" fmla="*/ 199 w 791"/>
                <a:gd name="T49" fmla="*/ 378 h 430"/>
                <a:gd name="T50" fmla="*/ 236 w 791"/>
                <a:gd name="T51" fmla="*/ 403 h 430"/>
                <a:gd name="T52" fmla="*/ 261 w 791"/>
                <a:gd name="T53" fmla="*/ 416 h 430"/>
                <a:gd name="T54" fmla="*/ 290 w 791"/>
                <a:gd name="T55" fmla="*/ 425 h 430"/>
                <a:gd name="T56" fmla="*/ 318 w 791"/>
                <a:gd name="T57" fmla="*/ 430 h 430"/>
                <a:gd name="T58" fmla="*/ 332 w 791"/>
                <a:gd name="T59" fmla="*/ 430 h 430"/>
                <a:gd name="T60" fmla="*/ 339 w 791"/>
                <a:gd name="T61" fmla="*/ 430 h 430"/>
                <a:gd name="T62" fmla="*/ 368 w 791"/>
                <a:gd name="T63" fmla="*/ 427 h 430"/>
                <a:gd name="T64" fmla="*/ 425 w 791"/>
                <a:gd name="T65" fmla="*/ 412 h 430"/>
                <a:gd name="T66" fmla="*/ 481 w 791"/>
                <a:gd name="T67" fmla="*/ 386 h 430"/>
                <a:gd name="T68" fmla="*/ 537 w 791"/>
                <a:gd name="T69" fmla="*/ 351 h 430"/>
                <a:gd name="T70" fmla="*/ 591 w 791"/>
                <a:gd name="T71" fmla="*/ 309 h 430"/>
                <a:gd name="T72" fmla="*/ 639 w 791"/>
                <a:gd name="T73" fmla="*/ 264 h 430"/>
                <a:gd name="T74" fmla="*/ 682 w 791"/>
                <a:gd name="T75" fmla="*/ 216 h 430"/>
                <a:gd name="T76" fmla="*/ 717 w 791"/>
                <a:gd name="T77" fmla="*/ 169 h 430"/>
                <a:gd name="T78" fmla="*/ 732 w 791"/>
                <a:gd name="T79" fmla="*/ 146 h 430"/>
                <a:gd name="T80" fmla="*/ 754 w 791"/>
                <a:gd name="T81" fmla="*/ 102 h 430"/>
                <a:gd name="T82" fmla="*/ 777 w 791"/>
                <a:gd name="T83" fmla="*/ 6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1" h="430">
                  <a:moveTo>
                    <a:pt x="791" y="0"/>
                  </a:moveTo>
                  <a:lnTo>
                    <a:pt x="791" y="0"/>
                  </a:lnTo>
                  <a:lnTo>
                    <a:pt x="767" y="31"/>
                  </a:lnTo>
                  <a:lnTo>
                    <a:pt x="767" y="31"/>
                  </a:lnTo>
                  <a:lnTo>
                    <a:pt x="712" y="94"/>
                  </a:lnTo>
                  <a:lnTo>
                    <a:pt x="685" y="123"/>
                  </a:lnTo>
                  <a:lnTo>
                    <a:pt x="658" y="150"/>
                  </a:lnTo>
                  <a:lnTo>
                    <a:pt x="628" y="176"/>
                  </a:lnTo>
                  <a:lnTo>
                    <a:pt x="597" y="200"/>
                  </a:lnTo>
                  <a:lnTo>
                    <a:pt x="562" y="223"/>
                  </a:lnTo>
                  <a:lnTo>
                    <a:pt x="524" y="244"/>
                  </a:lnTo>
                  <a:lnTo>
                    <a:pt x="524" y="244"/>
                  </a:lnTo>
                  <a:lnTo>
                    <a:pt x="507" y="251"/>
                  </a:lnTo>
                  <a:lnTo>
                    <a:pt x="489" y="257"/>
                  </a:lnTo>
                  <a:lnTo>
                    <a:pt x="467" y="263"/>
                  </a:lnTo>
                  <a:lnTo>
                    <a:pt x="446" y="267"/>
                  </a:lnTo>
                  <a:lnTo>
                    <a:pt x="423" y="271"/>
                  </a:lnTo>
                  <a:lnTo>
                    <a:pt x="402" y="274"/>
                  </a:lnTo>
                  <a:lnTo>
                    <a:pt x="381" y="275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28" y="274"/>
                  </a:lnTo>
                  <a:lnTo>
                    <a:pt x="304" y="270"/>
                  </a:lnTo>
                  <a:lnTo>
                    <a:pt x="278" y="263"/>
                  </a:lnTo>
                  <a:lnTo>
                    <a:pt x="254" y="253"/>
                  </a:lnTo>
                  <a:lnTo>
                    <a:pt x="230" y="243"/>
                  </a:lnTo>
                  <a:lnTo>
                    <a:pt x="206" y="230"/>
                  </a:lnTo>
                  <a:lnTo>
                    <a:pt x="182" y="214"/>
                  </a:lnTo>
                  <a:lnTo>
                    <a:pt x="159" y="199"/>
                  </a:lnTo>
                  <a:lnTo>
                    <a:pt x="136" y="182"/>
                  </a:lnTo>
                  <a:lnTo>
                    <a:pt x="113" y="163"/>
                  </a:lnTo>
                  <a:lnTo>
                    <a:pt x="92" y="143"/>
                  </a:lnTo>
                  <a:lnTo>
                    <a:pt x="72" y="123"/>
                  </a:lnTo>
                  <a:lnTo>
                    <a:pt x="52" y="102"/>
                  </a:lnTo>
                  <a:lnTo>
                    <a:pt x="34" y="81"/>
                  </a:lnTo>
                  <a:lnTo>
                    <a:pt x="17" y="59"/>
                  </a:lnTo>
                  <a:lnTo>
                    <a:pt x="0" y="38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37" y="149"/>
                  </a:lnTo>
                  <a:lnTo>
                    <a:pt x="65" y="203"/>
                  </a:lnTo>
                  <a:lnTo>
                    <a:pt x="81" y="230"/>
                  </a:lnTo>
                  <a:lnTo>
                    <a:pt x="98" y="258"/>
                  </a:lnTo>
                  <a:lnTo>
                    <a:pt x="115" y="285"/>
                  </a:lnTo>
                  <a:lnTo>
                    <a:pt x="135" y="311"/>
                  </a:lnTo>
                  <a:lnTo>
                    <a:pt x="155" y="335"/>
                  </a:lnTo>
                  <a:lnTo>
                    <a:pt x="176" y="358"/>
                  </a:lnTo>
                  <a:lnTo>
                    <a:pt x="199" y="378"/>
                  </a:lnTo>
                  <a:lnTo>
                    <a:pt x="223" y="396"/>
                  </a:lnTo>
                  <a:lnTo>
                    <a:pt x="236" y="403"/>
                  </a:lnTo>
                  <a:lnTo>
                    <a:pt x="248" y="410"/>
                  </a:lnTo>
                  <a:lnTo>
                    <a:pt x="261" y="416"/>
                  </a:lnTo>
                  <a:lnTo>
                    <a:pt x="275" y="422"/>
                  </a:lnTo>
                  <a:lnTo>
                    <a:pt x="290" y="425"/>
                  </a:lnTo>
                  <a:lnTo>
                    <a:pt x="304" y="427"/>
                  </a:lnTo>
                  <a:lnTo>
                    <a:pt x="318" y="430"/>
                  </a:lnTo>
                  <a:lnTo>
                    <a:pt x="332" y="430"/>
                  </a:lnTo>
                  <a:lnTo>
                    <a:pt x="33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54" y="429"/>
                  </a:lnTo>
                  <a:lnTo>
                    <a:pt x="368" y="427"/>
                  </a:lnTo>
                  <a:lnTo>
                    <a:pt x="396" y="422"/>
                  </a:lnTo>
                  <a:lnTo>
                    <a:pt x="425" y="412"/>
                  </a:lnTo>
                  <a:lnTo>
                    <a:pt x="453" y="400"/>
                  </a:lnTo>
                  <a:lnTo>
                    <a:pt x="481" y="386"/>
                  </a:lnTo>
                  <a:lnTo>
                    <a:pt x="510" y="369"/>
                  </a:lnTo>
                  <a:lnTo>
                    <a:pt x="537" y="351"/>
                  </a:lnTo>
                  <a:lnTo>
                    <a:pt x="564" y="331"/>
                  </a:lnTo>
                  <a:lnTo>
                    <a:pt x="591" y="309"/>
                  </a:lnTo>
                  <a:lnTo>
                    <a:pt x="615" y="287"/>
                  </a:lnTo>
                  <a:lnTo>
                    <a:pt x="639" y="264"/>
                  </a:lnTo>
                  <a:lnTo>
                    <a:pt x="660" y="240"/>
                  </a:lnTo>
                  <a:lnTo>
                    <a:pt x="682" y="216"/>
                  </a:lnTo>
                  <a:lnTo>
                    <a:pt x="700" y="193"/>
                  </a:lnTo>
                  <a:lnTo>
                    <a:pt x="717" y="169"/>
                  </a:lnTo>
                  <a:lnTo>
                    <a:pt x="732" y="146"/>
                  </a:lnTo>
                  <a:lnTo>
                    <a:pt x="732" y="146"/>
                  </a:lnTo>
                  <a:lnTo>
                    <a:pt x="743" y="125"/>
                  </a:lnTo>
                  <a:lnTo>
                    <a:pt x="754" y="102"/>
                  </a:lnTo>
                  <a:lnTo>
                    <a:pt x="766" y="81"/>
                  </a:lnTo>
                  <a:lnTo>
                    <a:pt x="777" y="61"/>
                  </a:lnTo>
                  <a:lnTo>
                    <a:pt x="7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9" name="Freeform 186">
              <a:extLst>
                <a:ext uri="{FF2B5EF4-FFF2-40B4-BE49-F238E27FC236}">
                  <a16:creationId xmlns:a16="http://schemas.microsoft.com/office/drawing/2014/main" id="{41EE5082-8648-D0CD-F31E-72842BB3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963" y="352425"/>
              <a:ext cx="404813" cy="303213"/>
            </a:xfrm>
            <a:custGeom>
              <a:avLst/>
              <a:gdLst>
                <a:gd name="T0" fmla="*/ 766 w 766"/>
                <a:gd name="T1" fmla="*/ 0 h 575"/>
                <a:gd name="T2" fmla="*/ 766 w 766"/>
                <a:gd name="T3" fmla="*/ 0 h 575"/>
                <a:gd name="T4" fmla="*/ 742 w 766"/>
                <a:gd name="T5" fmla="*/ 38 h 575"/>
                <a:gd name="T6" fmla="*/ 718 w 766"/>
                <a:gd name="T7" fmla="*/ 75 h 575"/>
                <a:gd name="T8" fmla="*/ 704 w 766"/>
                <a:gd name="T9" fmla="*/ 94 h 575"/>
                <a:gd name="T10" fmla="*/ 690 w 766"/>
                <a:gd name="T11" fmla="*/ 111 h 575"/>
                <a:gd name="T12" fmla="*/ 674 w 766"/>
                <a:gd name="T13" fmla="*/ 128 h 575"/>
                <a:gd name="T14" fmla="*/ 657 w 766"/>
                <a:gd name="T15" fmla="*/ 143 h 575"/>
                <a:gd name="T16" fmla="*/ 657 w 766"/>
                <a:gd name="T17" fmla="*/ 143 h 575"/>
                <a:gd name="T18" fmla="*/ 630 w 766"/>
                <a:gd name="T19" fmla="*/ 167 h 575"/>
                <a:gd name="T20" fmla="*/ 602 w 766"/>
                <a:gd name="T21" fmla="*/ 190 h 575"/>
                <a:gd name="T22" fmla="*/ 573 w 766"/>
                <a:gd name="T23" fmla="*/ 212 h 575"/>
                <a:gd name="T24" fmla="*/ 543 w 766"/>
                <a:gd name="T25" fmla="*/ 233 h 575"/>
                <a:gd name="T26" fmla="*/ 512 w 766"/>
                <a:gd name="T27" fmla="*/ 253 h 575"/>
                <a:gd name="T28" fmla="*/ 481 w 766"/>
                <a:gd name="T29" fmla="*/ 273 h 575"/>
                <a:gd name="T30" fmla="*/ 448 w 766"/>
                <a:gd name="T31" fmla="*/ 290 h 575"/>
                <a:gd name="T32" fmla="*/ 415 w 766"/>
                <a:gd name="T33" fmla="*/ 307 h 575"/>
                <a:gd name="T34" fmla="*/ 415 w 766"/>
                <a:gd name="T35" fmla="*/ 307 h 575"/>
                <a:gd name="T36" fmla="*/ 370 w 766"/>
                <a:gd name="T37" fmla="*/ 325 h 575"/>
                <a:gd name="T38" fmla="*/ 326 w 766"/>
                <a:gd name="T39" fmla="*/ 344 h 575"/>
                <a:gd name="T40" fmla="*/ 280 w 766"/>
                <a:gd name="T41" fmla="*/ 361 h 575"/>
                <a:gd name="T42" fmla="*/ 234 w 766"/>
                <a:gd name="T43" fmla="*/ 376 h 575"/>
                <a:gd name="T44" fmla="*/ 187 w 766"/>
                <a:gd name="T45" fmla="*/ 390 h 575"/>
                <a:gd name="T46" fmla="*/ 140 w 766"/>
                <a:gd name="T47" fmla="*/ 405 h 575"/>
                <a:gd name="T48" fmla="*/ 93 w 766"/>
                <a:gd name="T49" fmla="*/ 416 h 575"/>
                <a:gd name="T50" fmla="*/ 45 w 766"/>
                <a:gd name="T51" fmla="*/ 426 h 575"/>
                <a:gd name="T52" fmla="*/ 32 w 766"/>
                <a:gd name="T53" fmla="*/ 427 h 575"/>
                <a:gd name="T54" fmla="*/ 32 w 766"/>
                <a:gd name="T55" fmla="*/ 427 h 575"/>
                <a:gd name="T56" fmla="*/ 22 w 766"/>
                <a:gd name="T57" fmla="*/ 463 h 575"/>
                <a:gd name="T58" fmla="*/ 13 w 766"/>
                <a:gd name="T59" fmla="*/ 498 h 575"/>
                <a:gd name="T60" fmla="*/ 6 w 766"/>
                <a:gd name="T61" fmla="*/ 537 h 575"/>
                <a:gd name="T62" fmla="*/ 0 w 766"/>
                <a:gd name="T63" fmla="*/ 575 h 575"/>
                <a:gd name="T64" fmla="*/ 32 w 766"/>
                <a:gd name="T65" fmla="*/ 571 h 575"/>
                <a:gd name="T66" fmla="*/ 32 w 766"/>
                <a:gd name="T67" fmla="*/ 571 h 575"/>
                <a:gd name="T68" fmla="*/ 100 w 766"/>
                <a:gd name="T69" fmla="*/ 551 h 575"/>
                <a:gd name="T70" fmla="*/ 167 w 766"/>
                <a:gd name="T71" fmla="*/ 527 h 575"/>
                <a:gd name="T72" fmla="*/ 235 w 766"/>
                <a:gd name="T73" fmla="*/ 500 h 575"/>
                <a:gd name="T74" fmla="*/ 269 w 766"/>
                <a:gd name="T75" fmla="*/ 486 h 575"/>
                <a:gd name="T76" fmla="*/ 302 w 766"/>
                <a:gd name="T77" fmla="*/ 471 h 575"/>
                <a:gd name="T78" fmla="*/ 334 w 766"/>
                <a:gd name="T79" fmla="*/ 454 h 575"/>
                <a:gd name="T80" fmla="*/ 367 w 766"/>
                <a:gd name="T81" fmla="*/ 437 h 575"/>
                <a:gd name="T82" fmla="*/ 398 w 766"/>
                <a:gd name="T83" fmla="*/ 420 h 575"/>
                <a:gd name="T84" fmla="*/ 430 w 766"/>
                <a:gd name="T85" fmla="*/ 402 h 575"/>
                <a:gd name="T86" fmla="*/ 459 w 766"/>
                <a:gd name="T87" fmla="*/ 382 h 575"/>
                <a:gd name="T88" fmla="*/ 488 w 766"/>
                <a:gd name="T89" fmla="*/ 361 h 575"/>
                <a:gd name="T90" fmla="*/ 516 w 766"/>
                <a:gd name="T91" fmla="*/ 339 h 575"/>
                <a:gd name="T92" fmla="*/ 543 w 766"/>
                <a:gd name="T93" fmla="*/ 318 h 575"/>
                <a:gd name="T94" fmla="*/ 543 w 766"/>
                <a:gd name="T95" fmla="*/ 318 h 575"/>
                <a:gd name="T96" fmla="*/ 610 w 766"/>
                <a:gd name="T97" fmla="*/ 261 h 575"/>
                <a:gd name="T98" fmla="*/ 644 w 766"/>
                <a:gd name="T99" fmla="*/ 230 h 575"/>
                <a:gd name="T100" fmla="*/ 678 w 766"/>
                <a:gd name="T101" fmla="*/ 197 h 575"/>
                <a:gd name="T102" fmla="*/ 694 w 766"/>
                <a:gd name="T103" fmla="*/ 179 h 575"/>
                <a:gd name="T104" fmla="*/ 708 w 766"/>
                <a:gd name="T105" fmla="*/ 160 h 575"/>
                <a:gd name="T106" fmla="*/ 722 w 766"/>
                <a:gd name="T107" fmla="*/ 142 h 575"/>
                <a:gd name="T108" fmla="*/ 735 w 766"/>
                <a:gd name="T109" fmla="*/ 123 h 575"/>
                <a:gd name="T110" fmla="*/ 745 w 766"/>
                <a:gd name="T111" fmla="*/ 104 h 575"/>
                <a:gd name="T112" fmla="*/ 754 w 766"/>
                <a:gd name="T113" fmla="*/ 84 h 575"/>
                <a:gd name="T114" fmla="*/ 761 w 766"/>
                <a:gd name="T115" fmla="*/ 64 h 575"/>
                <a:gd name="T116" fmla="*/ 765 w 766"/>
                <a:gd name="T117" fmla="*/ 42 h 575"/>
                <a:gd name="T118" fmla="*/ 766 w 766"/>
                <a:gd name="T11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575">
                  <a:moveTo>
                    <a:pt x="766" y="0"/>
                  </a:moveTo>
                  <a:lnTo>
                    <a:pt x="766" y="0"/>
                  </a:lnTo>
                  <a:lnTo>
                    <a:pt x="742" y="38"/>
                  </a:lnTo>
                  <a:lnTo>
                    <a:pt x="718" y="75"/>
                  </a:lnTo>
                  <a:lnTo>
                    <a:pt x="704" y="94"/>
                  </a:lnTo>
                  <a:lnTo>
                    <a:pt x="690" y="111"/>
                  </a:lnTo>
                  <a:lnTo>
                    <a:pt x="674" y="128"/>
                  </a:lnTo>
                  <a:lnTo>
                    <a:pt x="657" y="143"/>
                  </a:lnTo>
                  <a:lnTo>
                    <a:pt x="657" y="143"/>
                  </a:lnTo>
                  <a:lnTo>
                    <a:pt x="630" y="167"/>
                  </a:lnTo>
                  <a:lnTo>
                    <a:pt x="602" y="190"/>
                  </a:lnTo>
                  <a:lnTo>
                    <a:pt x="573" y="212"/>
                  </a:lnTo>
                  <a:lnTo>
                    <a:pt x="543" y="233"/>
                  </a:lnTo>
                  <a:lnTo>
                    <a:pt x="512" y="253"/>
                  </a:lnTo>
                  <a:lnTo>
                    <a:pt x="481" y="273"/>
                  </a:lnTo>
                  <a:lnTo>
                    <a:pt x="448" y="290"/>
                  </a:lnTo>
                  <a:lnTo>
                    <a:pt x="415" y="307"/>
                  </a:lnTo>
                  <a:lnTo>
                    <a:pt x="415" y="307"/>
                  </a:lnTo>
                  <a:lnTo>
                    <a:pt x="370" y="325"/>
                  </a:lnTo>
                  <a:lnTo>
                    <a:pt x="326" y="344"/>
                  </a:lnTo>
                  <a:lnTo>
                    <a:pt x="280" y="361"/>
                  </a:lnTo>
                  <a:lnTo>
                    <a:pt x="234" y="376"/>
                  </a:lnTo>
                  <a:lnTo>
                    <a:pt x="187" y="390"/>
                  </a:lnTo>
                  <a:lnTo>
                    <a:pt x="140" y="405"/>
                  </a:lnTo>
                  <a:lnTo>
                    <a:pt x="93" y="416"/>
                  </a:lnTo>
                  <a:lnTo>
                    <a:pt x="45" y="426"/>
                  </a:lnTo>
                  <a:lnTo>
                    <a:pt x="32" y="427"/>
                  </a:lnTo>
                  <a:lnTo>
                    <a:pt x="32" y="427"/>
                  </a:lnTo>
                  <a:lnTo>
                    <a:pt x="22" y="463"/>
                  </a:lnTo>
                  <a:lnTo>
                    <a:pt x="13" y="498"/>
                  </a:lnTo>
                  <a:lnTo>
                    <a:pt x="6" y="537"/>
                  </a:lnTo>
                  <a:lnTo>
                    <a:pt x="0" y="575"/>
                  </a:lnTo>
                  <a:lnTo>
                    <a:pt x="32" y="571"/>
                  </a:lnTo>
                  <a:lnTo>
                    <a:pt x="32" y="571"/>
                  </a:lnTo>
                  <a:lnTo>
                    <a:pt x="100" y="551"/>
                  </a:lnTo>
                  <a:lnTo>
                    <a:pt x="167" y="527"/>
                  </a:lnTo>
                  <a:lnTo>
                    <a:pt x="235" y="500"/>
                  </a:lnTo>
                  <a:lnTo>
                    <a:pt x="269" y="486"/>
                  </a:lnTo>
                  <a:lnTo>
                    <a:pt x="302" y="471"/>
                  </a:lnTo>
                  <a:lnTo>
                    <a:pt x="334" y="454"/>
                  </a:lnTo>
                  <a:lnTo>
                    <a:pt x="367" y="437"/>
                  </a:lnTo>
                  <a:lnTo>
                    <a:pt x="398" y="420"/>
                  </a:lnTo>
                  <a:lnTo>
                    <a:pt x="430" y="402"/>
                  </a:lnTo>
                  <a:lnTo>
                    <a:pt x="459" y="382"/>
                  </a:lnTo>
                  <a:lnTo>
                    <a:pt x="488" y="361"/>
                  </a:lnTo>
                  <a:lnTo>
                    <a:pt x="516" y="339"/>
                  </a:lnTo>
                  <a:lnTo>
                    <a:pt x="543" y="318"/>
                  </a:lnTo>
                  <a:lnTo>
                    <a:pt x="543" y="318"/>
                  </a:lnTo>
                  <a:lnTo>
                    <a:pt x="610" y="261"/>
                  </a:lnTo>
                  <a:lnTo>
                    <a:pt x="644" y="230"/>
                  </a:lnTo>
                  <a:lnTo>
                    <a:pt x="678" y="197"/>
                  </a:lnTo>
                  <a:lnTo>
                    <a:pt x="694" y="179"/>
                  </a:lnTo>
                  <a:lnTo>
                    <a:pt x="708" y="160"/>
                  </a:lnTo>
                  <a:lnTo>
                    <a:pt x="722" y="142"/>
                  </a:lnTo>
                  <a:lnTo>
                    <a:pt x="735" y="123"/>
                  </a:lnTo>
                  <a:lnTo>
                    <a:pt x="745" y="104"/>
                  </a:lnTo>
                  <a:lnTo>
                    <a:pt x="754" y="84"/>
                  </a:lnTo>
                  <a:lnTo>
                    <a:pt x="761" y="64"/>
                  </a:lnTo>
                  <a:lnTo>
                    <a:pt x="765" y="42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0" name="Freeform 187">
              <a:extLst>
                <a:ext uri="{FF2B5EF4-FFF2-40B4-BE49-F238E27FC236}">
                  <a16:creationId xmlns:a16="http://schemas.microsoft.com/office/drawing/2014/main" id="{7744A6A5-CF33-88C3-6C03-1C66CDB1A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963" y="352425"/>
              <a:ext cx="404813" cy="303213"/>
            </a:xfrm>
            <a:custGeom>
              <a:avLst/>
              <a:gdLst>
                <a:gd name="T0" fmla="*/ 766 w 766"/>
                <a:gd name="T1" fmla="*/ 0 h 575"/>
                <a:gd name="T2" fmla="*/ 766 w 766"/>
                <a:gd name="T3" fmla="*/ 0 h 575"/>
                <a:gd name="T4" fmla="*/ 742 w 766"/>
                <a:gd name="T5" fmla="*/ 38 h 575"/>
                <a:gd name="T6" fmla="*/ 718 w 766"/>
                <a:gd name="T7" fmla="*/ 75 h 575"/>
                <a:gd name="T8" fmla="*/ 704 w 766"/>
                <a:gd name="T9" fmla="*/ 94 h 575"/>
                <a:gd name="T10" fmla="*/ 690 w 766"/>
                <a:gd name="T11" fmla="*/ 111 h 575"/>
                <a:gd name="T12" fmla="*/ 674 w 766"/>
                <a:gd name="T13" fmla="*/ 128 h 575"/>
                <a:gd name="T14" fmla="*/ 657 w 766"/>
                <a:gd name="T15" fmla="*/ 143 h 575"/>
                <a:gd name="T16" fmla="*/ 657 w 766"/>
                <a:gd name="T17" fmla="*/ 143 h 575"/>
                <a:gd name="T18" fmla="*/ 630 w 766"/>
                <a:gd name="T19" fmla="*/ 167 h 575"/>
                <a:gd name="T20" fmla="*/ 602 w 766"/>
                <a:gd name="T21" fmla="*/ 190 h 575"/>
                <a:gd name="T22" fmla="*/ 573 w 766"/>
                <a:gd name="T23" fmla="*/ 212 h 575"/>
                <a:gd name="T24" fmla="*/ 543 w 766"/>
                <a:gd name="T25" fmla="*/ 233 h 575"/>
                <a:gd name="T26" fmla="*/ 512 w 766"/>
                <a:gd name="T27" fmla="*/ 253 h 575"/>
                <a:gd name="T28" fmla="*/ 481 w 766"/>
                <a:gd name="T29" fmla="*/ 273 h 575"/>
                <a:gd name="T30" fmla="*/ 448 w 766"/>
                <a:gd name="T31" fmla="*/ 290 h 575"/>
                <a:gd name="T32" fmla="*/ 415 w 766"/>
                <a:gd name="T33" fmla="*/ 307 h 575"/>
                <a:gd name="T34" fmla="*/ 415 w 766"/>
                <a:gd name="T35" fmla="*/ 307 h 575"/>
                <a:gd name="T36" fmla="*/ 370 w 766"/>
                <a:gd name="T37" fmla="*/ 325 h 575"/>
                <a:gd name="T38" fmla="*/ 326 w 766"/>
                <a:gd name="T39" fmla="*/ 344 h 575"/>
                <a:gd name="T40" fmla="*/ 280 w 766"/>
                <a:gd name="T41" fmla="*/ 361 h 575"/>
                <a:gd name="T42" fmla="*/ 234 w 766"/>
                <a:gd name="T43" fmla="*/ 376 h 575"/>
                <a:gd name="T44" fmla="*/ 187 w 766"/>
                <a:gd name="T45" fmla="*/ 390 h 575"/>
                <a:gd name="T46" fmla="*/ 140 w 766"/>
                <a:gd name="T47" fmla="*/ 405 h 575"/>
                <a:gd name="T48" fmla="*/ 93 w 766"/>
                <a:gd name="T49" fmla="*/ 416 h 575"/>
                <a:gd name="T50" fmla="*/ 45 w 766"/>
                <a:gd name="T51" fmla="*/ 426 h 575"/>
                <a:gd name="T52" fmla="*/ 32 w 766"/>
                <a:gd name="T53" fmla="*/ 427 h 575"/>
                <a:gd name="T54" fmla="*/ 32 w 766"/>
                <a:gd name="T55" fmla="*/ 427 h 575"/>
                <a:gd name="T56" fmla="*/ 22 w 766"/>
                <a:gd name="T57" fmla="*/ 463 h 575"/>
                <a:gd name="T58" fmla="*/ 13 w 766"/>
                <a:gd name="T59" fmla="*/ 498 h 575"/>
                <a:gd name="T60" fmla="*/ 6 w 766"/>
                <a:gd name="T61" fmla="*/ 537 h 575"/>
                <a:gd name="T62" fmla="*/ 0 w 766"/>
                <a:gd name="T63" fmla="*/ 575 h 575"/>
                <a:gd name="T64" fmla="*/ 32 w 766"/>
                <a:gd name="T65" fmla="*/ 571 h 575"/>
                <a:gd name="T66" fmla="*/ 32 w 766"/>
                <a:gd name="T67" fmla="*/ 571 h 575"/>
                <a:gd name="T68" fmla="*/ 100 w 766"/>
                <a:gd name="T69" fmla="*/ 551 h 575"/>
                <a:gd name="T70" fmla="*/ 167 w 766"/>
                <a:gd name="T71" fmla="*/ 527 h 575"/>
                <a:gd name="T72" fmla="*/ 235 w 766"/>
                <a:gd name="T73" fmla="*/ 500 h 575"/>
                <a:gd name="T74" fmla="*/ 269 w 766"/>
                <a:gd name="T75" fmla="*/ 486 h 575"/>
                <a:gd name="T76" fmla="*/ 302 w 766"/>
                <a:gd name="T77" fmla="*/ 471 h 575"/>
                <a:gd name="T78" fmla="*/ 334 w 766"/>
                <a:gd name="T79" fmla="*/ 454 h 575"/>
                <a:gd name="T80" fmla="*/ 367 w 766"/>
                <a:gd name="T81" fmla="*/ 437 h 575"/>
                <a:gd name="T82" fmla="*/ 398 w 766"/>
                <a:gd name="T83" fmla="*/ 420 h 575"/>
                <a:gd name="T84" fmla="*/ 430 w 766"/>
                <a:gd name="T85" fmla="*/ 402 h 575"/>
                <a:gd name="T86" fmla="*/ 459 w 766"/>
                <a:gd name="T87" fmla="*/ 382 h 575"/>
                <a:gd name="T88" fmla="*/ 488 w 766"/>
                <a:gd name="T89" fmla="*/ 361 h 575"/>
                <a:gd name="T90" fmla="*/ 516 w 766"/>
                <a:gd name="T91" fmla="*/ 339 h 575"/>
                <a:gd name="T92" fmla="*/ 543 w 766"/>
                <a:gd name="T93" fmla="*/ 318 h 575"/>
                <a:gd name="T94" fmla="*/ 543 w 766"/>
                <a:gd name="T95" fmla="*/ 318 h 575"/>
                <a:gd name="T96" fmla="*/ 610 w 766"/>
                <a:gd name="T97" fmla="*/ 261 h 575"/>
                <a:gd name="T98" fmla="*/ 644 w 766"/>
                <a:gd name="T99" fmla="*/ 230 h 575"/>
                <a:gd name="T100" fmla="*/ 678 w 766"/>
                <a:gd name="T101" fmla="*/ 197 h 575"/>
                <a:gd name="T102" fmla="*/ 694 w 766"/>
                <a:gd name="T103" fmla="*/ 179 h 575"/>
                <a:gd name="T104" fmla="*/ 708 w 766"/>
                <a:gd name="T105" fmla="*/ 160 h 575"/>
                <a:gd name="T106" fmla="*/ 722 w 766"/>
                <a:gd name="T107" fmla="*/ 142 h 575"/>
                <a:gd name="T108" fmla="*/ 735 w 766"/>
                <a:gd name="T109" fmla="*/ 123 h 575"/>
                <a:gd name="T110" fmla="*/ 745 w 766"/>
                <a:gd name="T111" fmla="*/ 104 h 575"/>
                <a:gd name="T112" fmla="*/ 754 w 766"/>
                <a:gd name="T113" fmla="*/ 84 h 575"/>
                <a:gd name="T114" fmla="*/ 761 w 766"/>
                <a:gd name="T115" fmla="*/ 64 h 575"/>
                <a:gd name="T116" fmla="*/ 765 w 766"/>
                <a:gd name="T117" fmla="*/ 42 h 575"/>
                <a:gd name="T118" fmla="*/ 766 w 766"/>
                <a:gd name="T11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575">
                  <a:moveTo>
                    <a:pt x="766" y="0"/>
                  </a:moveTo>
                  <a:lnTo>
                    <a:pt x="766" y="0"/>
                  </a:lnTo>
                  <a:lnTo>
                    <a:pt x="742" y="38"/>
                  </a:lnTo>
                  <a:lnTo>
                    <a:pt x="718" y="75"/>
                  </a:lnTo>
                  <a:lnTo>
                    <a:pt x="704" y="94"/>
                  </a:lnTo>
                  <a:lnTo>
                    <a:pt x="690" y="111"/>
                  </a:lnTo>
                  <a:lnTo>
                    <a:pt x="674" y="128"/>
                  </a:lnTo>
                  <a:lnTo>
                    <a:pt x="657" y="143"/>
                  </a:lnTo>
                  <a:lnTo>
                    <a:pt x="657" y="143"/>
                  </a:lnTo>
                  <a:lnTo>
                    <a:pt x="630" y="167"/>
                  </a:lnTo>
                  <a:lnTo>
                    <a:pt x="602" y="190"/>
                  </a:lnTo>
                  <a:lnTo>
                    <a:pt x="573" y="212"/>
                  </a:lnTo>
                  <a:lnTo>
                    <a:pt x="543" y="233"/>
                  </a:lnTo>
                  <a:lnTo>
                    <a:pt x="512" y="253"/>
                  </a:lnTo>
                  <a:lnTo>
                    <a:pt x="481" y="273"/>
                  </a:lnTo>
                  <a:lnTo>
                    <a:pt x="448" y="290"/>
                  </a:lnTo>
                  <a:lnTo>
                    <a:pt x="415" y="307"/>
                  </a:lnTo>
                  <a:lnTo>
                    <a:pt x="415" y="307"/>
                  </a:lnTo>
                  <a:lnTo>
                    <a:pt x="370" y="325"/>
                  </a:lnTo>
                  <a:lnTo>
                    <a:pt x="326" y="344"/>
                  </a:lnTo>
                  <a:lnTo>
                    <a:pt x="280" y="361"/>
                  </a:lnTo>
                  <a:lnTo>
                    <a:pt x="234" y="376"/>
                  </a:lnTo>
                  <a:lnTo>
                    <a:pt x="187" y="390"/>
                  </a:lnTo>
                  <a:lnTo>
                    <a:pt x="140" y="405"/>
                  </a:lnTo>
                  <a:lnTo>
                    <a:pt x="93" y="416"/>
                  </a:lnTo>
                  <a:lnTo>
                    <a:pt x="45" y="426"/>
                  </a:lnTo>
                  <a:lnTo>
                    <a:pt x="32" y="427"/>
                  </a:lnTo>
                  <a:lnTo>
                    <a:pt x="32" y="427"/>
                  </a:lnTo>
                  <a:lnTo>
                    <a:pt x="22" y="463"/>
                  </a:lnTo>
                  <a:lnTo>
                    <a:pt x="13" y="498"/>
                  </a:lnTo>
                  <a:lnTo>
                    <a:pt x="6" y="537"/>
                  </a:lnTo>
                  <a:lnTo>
                    <a:pt x="0" y="575"/>
                  </a:lnTo>
                  <a:lnTo>
                    <a:pt x="32" y="571"/>
                  </a:lnTo>
                  <a:lnTo>
                    <a:pt x="32" y="571"/>
                  </a:lnTo>
                  <a:lnTo>
                    <a:pt x="100" y="551"/>
                  </a:lnTo>
                  <a:lnTo>
                    <a:pt x="167" y="527"/>
                  </a:lnTo>
                  <a:lnTo>
                    <a:pt x="235" y="500"/>
                  </a:lnTo>
                  <a:lnTo>
                    <a:pt x="269" y="486"/>
                  </a:lnTo>
                  <a:lnTo>
                    <a:pt x="302" y="471"/>
                  </a:lnTo>
                  <a:lnTo>
                    <a:pt x="334" y="454"/>
                  </a:lnTo>
                  <a:lnTo>
                    <a:pt x="367" y="437"/>
                  </a:lnTo>
                  <a:lnTo>
                    <a:pt x="398" y="420"/>
                  </a:lnTo>
                  <a:lnTo>
                    <a:pt x="430" y="402"/>
                  </a:lnTo>
                  <a:lnTo>
                    <a:pt x="459" y="382"/>
                  </a:lnTo>
                  <a:lnTo>
                    <a:pt x="488" y="361"/>
                  </a:lnTo>
                  <a:lnTo>
                    <a:pt x="516" y="339"/>
                  </a:lnTo>
                  <a:lnTo>
                    <a:pt x="543" y="318"/>
                  </a:lnTo>
                  <a:lnTo>
                    <a:pt x="543" y="318"/>
                  </a:lnTo>
                  <a:lnTo>
                    <a:pt x="610" y="261"/>
                  </a:lnTo>
                  <a:lnTo>
                    <a:pt x="644" y="230"/>
                  </a:lnTo>
                  <a:lnTo>
                    <a:pt x="678" y="197"/>
                  </a:lnTo>
                  <a:lnTo>
                    <a:pt x="694" y="179"/>
                  </a:lnTo>
                  <a:lnTo>
                    <a:pt x="708" y="160"/>
                  </a:lnTo>
                  <a:lnTo>
                    <a:pt x="722" y="142"/>
                  </a:lnTo>
                  <a:lnTo>
                    <a:pt x="735" y="123"/>
                  </a:lnTo>
                  <a:lnTo>
                    <a:pt x="745" y="104"/>
                  </a:lnTo>
                  <a:lnTo>
                    <a:pt x="754" y="84"/>
                  </a:lnTo>
                  <a:lnTo>
                    <a:pt x="761" y="64"/>
                  </a:lnTo>
                  <a:lnTo>
                    <a:pt x="765" y="42"/>
                  </a:lnTo>
                  <a:lnTo>
                    <a:pt x="7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1" name="Freeform 188">
              <a:extLst>
                <a:ext uri="{FF2B5EF4-FFF2-40B4-BE49-F238E27FC236}">
                  <a16:creationId xmlns:a16="http://schemas.microsoft.com/office/drawing/2014/main" id="{755ECBCD-8145-3858-2625-A664D602BF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9613" y="3614738"/>
              <a:ext cx="935038" cy="138113"/>
            </a:xfrm>
            <a:custGeom>
              <a:avLst/>
              <a:gdLst>
                <a:gd name="T0" fmla="*/ 1654 w 1766"/>
                <a:gd name="T1" fmla="*/ 79 h 261"/>
                <a:gd name="T2" fmla="*/ 1592 w 1766"/>
                <a:gd name="T3" fmla="*/ 81 h 261"/>
                <a:gd name="T4" fmla="*/ 1629 w 1766"/>
                <a:gd name="T5" fmla="*/ 81 h 261"/>
                <a:gd name="T6" fmla="*/ 1766 w 1766"/>
                <a:gd name="T7" fmla="*/ 68 h 261"/>
                <a:gd name="T8" fmla="*/ 1762 w 1766"/>
                <a:gd name="T9" fmla="*/ 69 h 261"/>
                <a:gd name="T10" fmla="*/ 1762 w 1766"/>
                <a:gd name="T11" fmla="*/ 69 h 261"/>
                <a:gd name="T12" fmla="*/ 1756 w 1766"/>
                <a:gd name="T13" fmla="*/ 261 h 261"/>
                <a:gd name="T14" fmla="*/ 65 w 1766"/>
                <a:gd name="T15" fmla="*/ 7 h 261"/>
                <a:gd name="T16" fmla="*/ 216 w 1766"/>
                <a:gd name="T17" fmla="*/ 18 h 261"/>
                <a:gd name="T18" fmla="*/ 625 w 1766"/>
                <a:gd name="T19" fmla="*/ 44 h 261"/>
                <a:gd name="T20" fmla="*/ 1079 w 1766"/>
                <a:gd name="T21" fmla="*/ 65 h 261"/>
                <a:gd name="T22" fmla="*/ 1462 w 1766"/>
                <a:gd name="T23" fmla="*/ 79 h 261"/>
                <a:gd name="T24" fmla="*/ 1592 w 1766"/>
                <a:gd name="T25" fmla="*/ 81 h 261"/>
                <a:gd name="T26" fmla="*/ 1462 w 1766"/>
                <a:gd name="T27" fmla="*/ 79 h 261"/>
                <a:gd name="T28" fmla="*/ 1079 w 1766"/>
                <a:gd name="T29" fmla="*/ 65 h 261"/>
                <a:gd name="T30" fmla="*/ 625 w 1766"/>
                <a:gd name="T31" fmla="*/ 44 h 261"/>
                <a:gd name="T32" fmla="*/ 216 w 1766"/>
                <a:gd name="T33" fmla="*/ 18 h 261"/>
                <a:gd name="T34" fmla="*/ 65 w 1766"/>
                <a:gd name="T35" fmla="*/ 7 h 261"/>
                <a:gd name="T36" fmla="*/ 65 w 1766"/>
                <a:gd name="T37" fmla="*/ 7 h 261"/>
                <a:gd name="T38" fmla="*/ 65 w 1766"/>
                <a:gd name="T39" fmla="*/ 7 h 261"/>
                <a:gd name="T40" fmla="*/ 63 w 1766"/>
                <a:gd name="T41" fmla="*/ 7 h 261"/>
                <a:gd name="T42" fmla="*/ 63 w 1766"/>
                <a:gd name="T43" fmla="*/ 7 h 261"/>
                <a:gd name="T44" fmla="*/ 60 w 1766"/>
                <a:gd name="T45" fmla="*/ 5 h 261"/>
                <a:gd name="T46" fmla="*/ 63 w 1766"/>
                <a:gd name="T47" fmla="*/ 7 h 261"/>
                <a:gd name="T48" fmla="*/ 60 w 1766"/>
                <a:gd name="T49" fmla="*/ 5 h 261"/>
                <a:gd name="T50" fmla="*/ 47 w 1766"/>
                <a:gd name="T51" fmla="*/ 5 h 261"/>
                <a:gd name="T52" fmla="*/ 58 w 1766"/>
                <a:gd name="T53" fmla="*/ 5 h 261"/>
                <a:gd name="T54" fmla="*/ 47 w 1766"/>
                <a:gd name="T55" fmla="*/ 5 h 261"/>
                <a:gd name="T56" fmla="*/ 47 w 1766"/>
                <a:gd name="T57" fmla="*/ 5 h 261"/>
                <a:gd name="T58" fmla="*/ 36 w 1766"/>
                <a:gd name="T59" fmla="*/ 4 h 261"/>
                <a:gd name="T60" fmla="*/ 41 w 1766"/>
                <a:gd name="T61" fmla="*/ 4 h 261"/>
                <a:gd name="T62" fmla="*/ 36 w 1766"/>
                <a:gd name="T63" fmla="*/ 4 h 261"/>
                <a:gd name="T64" fmla="*/ 36 w 1766"/>
                <a:gd name="T65" fmla="*/ 4 h 261"/>
                <a:gd name="T66" fmla="*/ 33 w 1766"/>
                <a:gd name="T67" fmla="*/ 4 h 261"/>
                <a:gd name="T68" fmla="*/ 34 w 1766"/>
                <a:gd name="T69" fmla="*/ 4 h 261"/>
                <a:gd name="T70" fmla="*/ 29 w 1766"/>
                <a:gd name="T71" fmla="*/ 2 h 261"/>
                <a:gd name="T72" fmla="*/ 29 w 1766"/>
                <a:gd name="T73" fmla="*/ 2 h 261"/>
                <a:gd name="T74" fmla="*/ 29 w 1766"/>
                <a:gd name="T75" fmla="*/ 2 h 261"/>
                <a:gd name="T76" fmla="*/ 26 w 1766"/>
                <a:gd name="T77" fmla="*/ 2 h 261"/>
                <a:gd name="T78" fmla="*/ 27 w 1766"/>
                <a:gd name="T79" fmla="*/ 2 h 261"/>
                <a:gd name="T80" fmla="*/ 23 w 1766"/>
                <a:gd name="T81" fmla="*/ 2 h 261"/>
                <a:gd name="T82" fmla="*/ 26 w 1766"/>
                <a:gd name="T83" fmla="*/ 2 h 261"/>
                <a:gd name="T84" fmla="*/ 23 w 1766"/>
                <a:gd name="T85" fmla="*/ 2 h 261"/>
                <a:gd name="T86" fmla="*/ 21 w 1766"/>
                <a:gd name="T87" fmla="*/ 2 h 261"/>
                <a:gd name="T88" fmla="*/ 23 w 1766"/>
                <a:gd name="T89" fmla="*/ 2 h 261"/>
                <a:gd name="T90" fmla="*/ 19 w 1766"/>
                <a:gd name="T91" fmla="*/ 2 h 261"/>
                <a:gd name="T92" fmla="*/ 21 w 1766"/>
                <a:gd name="T93" fmla="*/ 2 h 261"/>
                <a:gd name="T94" fmla="*/ 19 w 1766"/>
                <a:gd name="T95" fmla="*/ 2 h 261"/>
                <a:gd name="T96" fmla="*/ 13 w 1766"/>
                <a:gd name="T97" fmla="*/ 1 h 261"/>
                <a:gd name="T98" fmla="*/ 13 w 1766"/>
                <a:gd name="T99" fmla="*/ 1 h 261"/>
                <a:gd name="T100" fmla="*/ 10 w 1766"/>
                <a:gd name="T101" fmla="*/ 1 h 261"/>
                <a:gd name="T102" fmla="*/ 13 w 1766"/>
                <a:gd name="T103" fmla="*/ 1 h 261"/>
                <a:gd name="T104" fmla="*/ 10 w 1766"/>
                <a:gd name="T105" fmla="*/ 1 h 261"/>
                <a:gd name="T106" fmla="*/ 6 w 1766"/>
                <a:gd name="T107" fmla="*/ 0 h 261"/>
                <a:gd name="T108" fmla="*/ 9 w 1766"/>
                <a:gd name="T109" fmla="*/ 1 h 261"/>
                <a:gd name="T110" fmla="*/ 4 w 1766"/>
                <a:gd name="T111" fmla="*/ 0 h 261"/>
                <a:gd name="T112" fmla="*/ 4 w 1766"/>
                <a:gd name="T113" fmla="*/ 0 h 261"/>
                <a:gd name="T114" fmla="*/ 4 w 1766"/>
                <a:gd name="T115" fmla="*/ 0 h 261"/>
                <a:gd name="T116" fmla="*/ 2 w 1766"/>
                <a:gd name="T117" fmla="*/ 0 h 261"/>
                <a:gd name="T118" fmla="*/ 2 w 1766"/>
                <a:gd name="T119" fmla="*/ 0 h 261"/>
                <a:gd name="T120" fmla="*/ 0 w 1766"/>
                <a:gd name="T121" fmla="*/ 0 h 261"/>
                <a:gd name="T122" fmla="*/ 0 w 1766"/>
                <a:gd name="T123" fmla="*/ 0 h 261"/>
                <a:gd name="T124" fmla="*/ 0 w 1766"/>
                <a:gd name="T12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66" h="261">
                  <a:moveTo>
                    <a:pt x="1654" y="79"/>
                  </a:moveTo>
                  <a:lnTo>
                    <a:pt x="1654" y="79"/>
                  </a:lnTo>
                  <a:lnTo>
                    <a:pt x="1629" y="81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629" y="81"/>
                  </a:lnTo>
                  <a:lnTo>
                    <a:pt x="1654" y="79"/>
                  </a:lnTo>
                  <a:close/>
                  <a:moveTo>
                    <a:pt x="1766" y="68"/>
                  </a:moveTo>
                  <a:lnTo>
                    <a:pt x="1766" y="68"/>
                  </a:lnTo>
                  <a:lnTo>
                    <a:pt x="1762" y="69"/>
                  </a:lnTo>
                  <a:lnTo>
                    <a:pt x="1762" y="69"/>
                  </a:lnTo>
                  <a:lnTo>
                    <a:pt x="1762" y="69"/>
                  </a:lnTo>
                  <a:lnTo>
                    <a:pt x="1756" y="261"/>
                  </a:lnTo>
                  <a:lnTo>
                    <a:pt x="1756" y="261"/>
                  </a:lnTo>
                  <a:lnTo>
                    <a:pt x="1766" y="68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216" y="18"/>
                  </a:lnTo>
                  <a:lnTo>
                    <a:pt x="408" y="31"/>
                  </a:lnTo>
                  <a:lnTo>
                    <a:pt x="625" y="44"/>
                  </a:lnTo>
                  <a:lnTo>
                    <a:pt x="853" y="55"/>
                  </a:lnTo>
                  <a:lnTo>
                    <a:pt x="1079" y="65"/>
                  </a:lnTo>
                  <a:lnTo>
                    <a:pt x="1288" y="73"/>
                  </a:lnTo>
                  <a:lnTo>
                    <a:pt x="1462" y="79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462" y="79"/>
                  </a:lnTo>
                  <a:lnTo>
                    <a:pt x="1288" y="73"/>
                  </a:lnTo>
                  <a:lnTo>
                    <a:pt x="1079" y="65"/>
                  </a:lnTo>
                  <a:lnTo>
                    <a:pt x="853" y="55"/>
                  </a:lnTo>
                  <a:lnTo>
                    <a:pt x="625" y="44"/>
                  </a:lnTo>
                  <a:lnTo>
                    <a:pt x="408" y="31"/>
                  </a:lnTo>
                  <a:lnTo>
                    <a:pt x="216" y="18"/>
                  </a:lnTo>
                  <a:lnTo>
                    <a:pt x="65" y="7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close/>
                  <a:moveTo>
                    <a:pt x="63" y="7"/>
                  </a:move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close/>
                  <a:moveTo>
                    <a:pt x="60" y="5"/>
                  </a:moveTo>
                  <a:lnTo>
                    <a:pt x="60" y="5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0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7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47" y="5"/>
                  </a:lnTo>
                  <a:close/>
                  <a:moveTo>
                    <a:pt x="36" y="4"/>
                  </a:moveTo>
                  <a:lnTo>
                    <a:pt x="36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6" y="4"/>
                  </a:lnTo>
                  <a:close/>
                  <a:moveTo>
                    <a:pt x="36" y="4"/>
                  </a:moveTo>
                  <a:lnTo>
                    <a:pt x="36" y="4"/>
                  </a:lnTo>
                  <a:lnTo>
                    <a:pt x="36" y="4"/>
                  </a:lnTo>
                  <a:close/>
                  <a:moveTo>
                    <a:pt x="33" y="4"/>
                  </a:moveTo>
                  <a:lnTo>
                    <a:pt x="33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3" y="4"/>
                  </a:lnTo>
                  <a:close/>
                  <a:moveTo>
                    <a:pt x="29" y="2"/>
                  </a:move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close/>
                  <a:moveTo>
                    <a:pt x="26" y="2"/>
                  </a:moveTo>
                  <a:lnTo>
                    <a:pt x="26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6" y="2"/>
                  </a:lnTo>
                  <a:close/>
                  <a:moveTo>
                    <a:pt x="23" y="2"/>
                  </a:moveTo>
                  <a:lnTo>
                    <a:pt x="23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3" y="2"/>
                  </a:lnTo>
                  <a:close/>
                  <a:moveTo>
                    <a:pt x="21" y="2"/>
                  </a:moveTo>
                  <a:lnTo>
                    <a:pt x="21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close/>
                  <a:moveTo>
                    <a:pt x="19" y="2"/>
                  </a:move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9" y="2"/>
                  </a:lnTo>
                  <a:close/>
                  <a:moveTo>
                    <a:pt x="13" y="1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close/>
                  <a:moveTo>
                    <a:pt x="10" y="1"/>
                  </a:moveTo>
                  <a:lnTo>
                    <a:pt x="10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1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6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3" name="Freeform 190">
              <a:extLst>
                <a:ext uri="{FF2B5EF4-FFF2-40B4-BE49-F238E27FC236}">
                  <a16:creationId xmlns:a16="http://schemas.microsoft.com/office/drawing/2014/main" id="{70855703-3669-F314-8C9A-A97F3F2B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28300" y="3651250"/>
              <a:ext cx="6350" cy="101600"/>
            </a:xfrm>
            <a:custGeom>
              <a:avLst/>
              <a:gdLst>
                <a:gd name="T0" fmla="*/ 10 w 10"/>
                <a:gd name="T1" fmla="*/ 0 h 193"/>
                <a:gd name="T2" fmla="*/ 10 w 10"/>
                <a:gd name="T3" fmla="*/ 0 h 193"/>
                <a:gd name="T4" fmla="*/ 6 w 10"/>
                <a:gd name="T5" fmla="*/ 1 h 193"/>
                <a:gd name="T6" fmla="*/ 6 w 10"/>
                <a:gd name="T7" fmla="*/ 1 h 193"/>
                <a:gd name="T8" fmla="*/ 6 w 10"/>
                <a:gd name="T9" fmla="*/ 1 h 193"/>
                <a:gd name="T10" fmla="*/ 0 w 10"/>
                <a:gd name="T11" fmla="*/ 193 h 193"/>
                <a:gd name="T12" fmla="*/ 0 w 10"/>
                <a:gd name="T13" fmla="*/ 193 h 193"/>
                <a:gd name="T14" fmla="*/ 10 w 10"/>
                <a:gd name="T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3">
                  <a:moveTo>
                    <a:pt x="10" y="0"/>
                  </a:moveTo>
                  <a:lnTo>
                    <a:pt x="10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6" name="Freeform 213">
              <a:extLst>
                <a:ext uri="{FF2B5EF4-FFF2-40B4-BE49-F238E27FC236}">
                  <a16:creationId xmlns:a16="http://schemas.microsoft.com/office/drawing/2014/main" id="{02210928-40B3-B9AC-C456-692646E74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0" y="3608388"/>
              <a:ext cx="1006475" cy="144463"/>
            </a:xfrm>
            <a:custGeom>
              <a:avLst/>
              <a:gdLst>
                <a:gd name="T0" fmla="*/ 47 w 1904"/>
                <a:gd name="T1" fmla="*/ 24 h 274"/>
                <a:gd name="T2" fmla="*/ 139 w 1904"/>
                <a:gd name="T3" fmla="*/ 59 h 274"/>
                <a:gd name="T4" fmla="*/ 323 w 1904"/>
                <a:gd name="T5" fmla="*/ 123 h 274"/>
                <a:gd name="T6" fmla="*/ 414 w 1904"/>
                <a:gd name="T7" fmla="*/ 150 h 274"/>
                <a:gd name="T8" fmla="*/ 504 w 1904"/>
                <a:gd name="T9" fmla="*/ 175 h 274"/>
                <a:gd name="T10" fmla="*/ 598 w 1904"/>
                <a:gd name="T11" fmla="*/ 193 h 274"/>
                <a:gd name="T12" fmla="*/ 693 w 1904"/>
                <a:gd name="T13" fmla="*/ 209 h 274"/>
                <a:gd name="T14" fmla="*/ 791 w 1904"/>
                <a:gd name="T15" fmla="*/ 217 h 274"/>
                <a:gd name="T16" fmla="*/ 928 w 1904"/>
                <a:gd name="T17" fmla="*/ 224 h 274"/>
                <a:gd name="T18" fmla="*/ 1346 w 1904"/>
                <a:gd name="T19" fmla="*/ 241 h 274"/>
                <a:gd name="T20" fmla="*/ 1626 w 1904"/>
                <a:gd name="T21" fmla="*/ 254 h 274"/>
                <a:gd name="T22" fmla="*/ 1898 w 1904"/>
                <a:gd name="T23" fmla="*/ 274 h 274"/>
                <a:gd name="T24" fmla="*/ 1904 w 1904"/>
                <a:gd name="T25" fmla="*/ 82 h 274"/>
                <a:gd name="T26" fmla="*/ 1904 w 1904"/>
                <a:gd name="T27" fmla="*/ 82 h 274"/>
                <a:gd name="T28" fmla="*/ 1796 w 1904"/>
                <a:gd name="T29" fmla="*/ 92 h 274"/>
                <a:gd name="T30" fmla="*/ 1796 w 1904"/>
                <a:gd name="T31" fmla="*/ 92 h 274"/>
                <a:gd name="T32" fmla="*/ 1771 w 1904"/>
                <a:gd name="T33" fmla="*/ 94 h 274"/>
                <a:gd name="T34" fmla="*/ 1734 w 1904"/>
                <a:gd name="T35" fmla="*/ 94 h 274"/>
                <a:gd name="T36" fmla="*/ 1734 w 1904"/>
                <a:gd name="T37" fmla="*/ 94 h 274"/>
                <a:gd name="T38" fmla="*/ 1430 w 1904"/>
                <a:gd name="T39" fmla="*/ 86 h 274"/>
                <a:gd name="T40" fmla="*/ 995 w 1904"/>
                <a:gd name="T41" fmla="*/ 68 h 274"/>
                <a:gd name="T42" fmla="*/ 550 w 1904"/>
                <a:gd name="T43" fmla="*/ 44 h 274"/>
                <a:gd name="T44" fmla="*/ 207 w 1904"/>
                <a:gd name="T45" fmla="*/ 20 h 274"/>
                <a:gd name="T46" fmla="*/ 207 w 1904"/>
                <a:gd name="T47" fmla="*/ 20 h 274"/>
                <a:gd name="T48" fmla="*/ 207 w 1904"/>
                <a:gd name="T49" fmla="*/ 20 h 274"/>
                <a:gd name="T50" fmla="*/ 205 w 1904"/>
                <a:gd name="T51" fmla="*/ 20 h 274"/>
                <a:gd name="T52" fmla="*/ 205 w 1904"/>
                <a:gd name="T53" fmla="*/ 20 h 274"/>
                <a:gd name="T54" fmla="*/ 205 w 1904"/>
                <a:gd name="T55" fmla="*/ 20 h 274"/>
                <a:gd name="T56" fmla="*/ 202 w 1904"/>
                <a:gd name="T57" fmla="*/ 18 h 274"/>
                <a:gd name="T58" fmla="*/ 200 w 1904"/>
                <a:gd name="T59" fmla="*/ 18 h 274"/>
                <a:gd name="T60" fmla="*/ 189 w 1904"/>
                <a:gd name="T61" fmla="*/ 18 h 274"/>
                <a:gd name="T62" fmla="*/ 189 w 1904"/>
                <a:gd name="T63" fmla="*/ 18 h 274"/>
                <a:gd name="T64" fmla="*/ 183 w 1904"/>
                <a:gd name="T65" fmla="*/ 17 h 274"/>
                <a:gd name="T66" fmla="*/ 178 w 1904"/>
                <a:gd name="T67" fmla="*/ 17 h 274"/>
                <a:gd name="T68" fmla="*/ 178 w 1904"/>
                <a:gd name="T69" fmla="*/ 17 h 274"/>
                <a:gd name="T70" fmla="*/ 178 w 1904"/>
                <a:gd name="T71" fmla="*/ 17 h 274"/>
                <a:gd name="T72" fmla="*/ 176 w 1904"/>
                <a:gd name="T73" fmla="*/ 17 h 274"/>
                <a:gd name="T74" fmla="*/ 175 w 1904"/>
                <a:gd name="T75" fmla="*/ 17 h 274"/>
                <a:gd name="T76" fmla="*/ 171 w 1904"/>
                <a:gd name="T77" fmla="*/ 15 h 274"/>
                <a:gd name="T78" fmla="*/ 171 w 1904"/>
                <a:gd name="T79" fmla="*/ 15 h 274"/>
                <a:gd name="T80" fmla="*/ 169 w 1904"/>
                <a:gd name="T81" fmla="*/ 15 h 274"/>
                <a:gd name="T82" fmla="*/ 168 w 1904"/>
                <a:gd name="T83" fmla="*/ 15 h 274"/>
                <a:gd name="T84" fmla="*/ 168 w 1904"/>
                <a:gd name="T85" fmla="*/ 15 h 274"/>
                <a:gd name="T86" fmla="*/ 165 w 1904"/>
                <a:gd name="T87" fmla="*/ 15 h 274"/>
                <a:gd name="T88" fmla="*/ 165 w 1904"/>
                <a:gd name="T89" fmla="*/ 15 h 274"/>
                <a:gd name="T90" fmla="*/ 163 w 1904"/>
                <a:gd name="T91" fmla="*/ 15 h 274"/>
                <a:gd name="T92" fmla="*/ 163 w 1904"/>
                <a:gd name="T93" fmla="*/ 15 h 274"/>
                <a:gd name="T94" fmla="*/ 161 w 1904"/>
                <a:gd name="T95" fmla="*/ 15 h 274"/>
                <a:gd name="T96" fmla="*/ 155 w 1904"/>
                <a:gd name="T97" fmla="*/ 14 h 274"/>
                <a:gd name="T98" fmla="*/ 155 w 1904"/>
                <a:gd name="T99" fmla="*/ 14 h 274"/>
                <a:gd name="T100" fmla="*/ 155 w 1904"/>
                <a:gd name="T101" fmla="*/ 14 h 274"/>
                <a:gd name="T102" fmla="*/ 152 w 1904"/>
                <a:gd name="T103" fmla="*/ 14 h 274"/>
                <a:gd name="T104" fmla="*/ 151 w 1904"/>
                <a:gd name="T105" fmla="*/ 14 h 274"/>
                <a:gd name="T106" fmla="*/ 148 w 1904"/>
                <a:gd name="T107" fmla="*/ 13 h 274"/>
                <a:gd name="T108" fmla="*/ 146 w 1904"/>
                <a:gd name="T109" fmla="*/ 13 h 274"/>
                <a:gd name="T110" fmla="*/ 146 w 1904"/>
                <a:gd name="T111" fmla="*/ 13 h 274"/>
                <a:gd name="T112" fmla="*/ 144 w 1904"/>
                <a:gd name="T113" fmla="*/ 13 h 274"/>
                <a:gd name="T114" fmla="*/ 144 w 1904"/>
                <a:gd name="T115" fmla="*/ 13 h 274"/>
                <a:gd name="T116" fmla="*/ 142 w 1904"/>
                <a:gd name="T117" fmla="*/ 13 h 274"/>
                <a:gd name="T118" fmla="*/ 142 w 1904"/>
                <a:gd name="T119" fmla="*/ 13 h 274"/>
                <a:gd name="T120" fmla="*/ 75 w 1904"/>
                <a:gd name="T121" fmla="*/ 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4" h="274">
                  <a:moveTo>
                    <a:pt x="0" y="0"/>
                  </a:moveTo>
                  <a:lnTo>
                    <a:pt x="47" y="24"/>
                  </a:lnTo>
                  <a:lnTo>
                    <a:pt x="47" y="24"/>
                  </a:lnTo>
                  <a:lnTo>
                    <a:pt x="139" y="59"/>
                  </a:lnTo>
                  <a:lnTo>
                    <a:pt x="232" y="92"/>
                  </a:lnTo>
                  <a:lnTo>
                    <a:pt x="323" y="123"/>
                  </a:lnTo>
                  <a:lnTo>
                    <a:pt x="367" y="138"/>
                  </a:lnTo>
                  <a:lnTo>
                    <a:pt x="414" y="150"/>
                  </a:lnTo>
                  <a:lnTo>
                    <a:pt x="459" y="163"/>
                  </a:lnTo>
                  <a:lnTo>
                    <a:pt x="504" y="175"/>
                  </a:lnTo>
                  <a:lnTo>
                    <a:pt x="551" y="184"/>
                  </a:lnTo>
                  <a:lnTo>
                    <a:pt x="598" y="193"/>
                  </a:lnTo>
                  <a:lnTo>
                    <a:pt x="645" y="202"/>
                  </a:lnTo>
                  <a:lnTo>
                    <a:pt x="693" y="209"/>
                  </a:lnTo>
                  <a:lnTo>
                    <a:pt x="742" y="213"/>
                  </a:lnTo>
                  <a:lnTo>
                    <a:pt x="791" y="217"/>
                  </a:lnTo>
                  <a:lnTo>
                    <a:pt x="791" y="217"/>
                  </a:lnTo>
                  <a:lnTo>
                    <a:pt x="928" y="224"/>
                  </a:lnTo>
                  <a:lnTo>
                    <a:pt x="1066" y="231"/>
                  </a:lnTo>
                  <a:lnTo>
                    <a:pt x="1346" y="241"/>
                  </a:lnTo>
                  <a:lnTo>
                    <a:pt x="1486" y="247"/>
                  </a:lnTo>
                  <a:lnTo>
                    <a:pt x="1626" y="254"/>
                  </a:lnTo>
                  <a:lnTo>
                    <a:pt x="1763" y="263"/>
                  </a:lnTo>
                  <a:lnTo>
                    <a:pt x="1898" y="274"/>
                  </a:lnTo>
                  <a:lnTo>
                    <a:pt x="1898" y="274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850" y="88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71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604" y="92"/>
                  </a:lnTo>
                  <a:lnTo>
                    <a:pt x="1430" y="86"/>
                  </a:lnTo>
                  <a:lnTo>
                    <a:pt x="1221" y="78"/>
                  </a:lnTo>
                  <a:lnTo>
                    <a:pt x="995" y="68"/>
                  </a:lnTo>
                  <a:lnTo>
                    <a:pt x="767" y="57"/>
                  </a:lnTo>
                  <a:lnTo>
                    <a:pt x="550" y="44"/>
                  </a:lnTo>
                  <a:lnTo>
                    <a:pt x="358" y="31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2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0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3" y="17"/>
                  </a:lnTo>
                  <a:lnTo>
                    <a:pt x="183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5" y="17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1" y="15"/>
                  </a:lnTo>
                  <a:lnTo>
                    <a:pt x="161" y="15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1" y="14"/>
                  </a:lnTo>
                  <a:lnTo>
                    <a:pt x="151" y="14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7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17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7" name="Freeform 214">
              <a:extLst>
                <a:ext uri="{FF2B5EF4-FFF2-40B4-BE49-F238E27FC236}">
                  <a16:creationId xmlns:a16="http://schemas.microsoft.com/office/drawing/2014/main" id="{331FF52B-9B26-7F14-6700-D418A59B1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000" y="3608388"/>
              <a:ext cx="1006475" cy="144463"/>
            </a:xfrm>
            <a:custGeom>
              <a:avLst/>
              <a:gdLst>
                <a:gd name="T0" fmla="*/ 47 w 1904"/>
                <a:gd name="T1" fmla="*/ 24 h 274"/>
                <a:gd name="T2" fmla="*/ 139 w 1904"/>
                <a:gd name="T3" fmla="*/ 59 h 274"/>
                <a:gd name="T4" fmla="*/ 323 w 1904"/>
                <a:gd name="T5" fmla="*/ 123 h 274"/>
                <a:gd name="T6" fmla="*/ 414 w 1904"/>
                <a:gd name="T7" fmla="*/ 150 h 274"/>
                <a:gd name="T8" fmla="*/ 504 w 1904"/>
                <a:gd name="T9" fmla="*/ 175 h 274"/>
                <a:gd name="T10" fmla="*/ 598 w 1904"/>
                <a:gd name="T11" fmla="*/ 193 h 274"/>
                <a:gd name="T12" fmla="*/ 693 w 1904"/>
                <a:gd name="T13" fmla="*/ 209 h 274"/>
                <a:gd name="T14" fmla="*/ 791 w 1904"/>
                <a:gd name="T15" fmla="*/ 217 h 274"/>
                <a:gd name="T16" fmla="*/ 928 w 1904"/>
                <a:gd name="T17" fmla="*/ 224 h 274"/>
                <a:gd name="T18" fmla="*/ 1346 w 1904"/>
                <a:gd name="T19" fmla="*/ 241 h 274"/>
                <a:gd name="T20" fmla="*/ 1626 w 1904"/>
                <a:gd name="T21" fmla="*/ 254 h 274"/>
                <a:gd name="T22" fmla="*/ 1898 w 1904"/>
                <a:gd name="T23" fmla="*/ 274 h 274"/>
                <a:gd name="T24" fmla="*/ 1904 w 1904"/>
                <a:gd name="T25" fmla="*/ 82 h 274"/>
                <a:gd name="T26" fmla="*/ 1904 w 1904"/>
                <a:gd name="T27" fmla="*/ 82 h 274"/>
                <a:gd name="T28" fmla="*/ 1796 w 1904"/>
                <a:gd name="T29" fmla="*/ 92 h 274"/>
                <a:gd name="T30" fmla="*/ 1796 w 1904"/>
                <a:gd name="T31" fmla="*/ 92 h 274"/>
                <a:gd name="T32" fmla="*/ 1771 w 1904"/>
                <a:gd name="T33" fmla="*/ 94 h 274"/>
                <a:gd name="T34" fmla="*/ 1734 w 1904"/>
                <a:gd name="T35" fmla="*/ 94 h 274"/>
                <a:gd name="T36" fmla="*/ 1734 w 1904"/>
                <a:gd name="T37" fmla="*/ 94 h 274"/>
                <a:gd name="T38" fmla="*/ 1430 w 1904"/>
                <a:gd name="T39" fmla="*/ 86 h 274"/>
                <a:gd name="T40" fmla="*/ 995 w 1904"/>
                <a:gd name="T41" fmla="*/ 68 h 274"/>
                <a:gd name="T42" fmla="*/ 550 w 1904"/>
                <a:gd name="T43" fmla="*/ 44 h 274"/>
                <a:gd name="T44" fmla="*/ 207 w 1904"/>
                <a:gd name="T45" fmla="*/ 20 h 274"/>
                <a:gd name="T46" fmla="*/ 207 w 1904"/>
                <a:gd name="T47" fmla="*/ 20 h 274"/>
                <a:gd name="T48" fmla="*/ 207 w 1904"/>
                <a:gd name="T49" fmla="*/ 20 h 274"/>
                <a:gd name="T50" fmla="*/ 205 w 1904"/>
                <a:gd name="T51" fmla="*/ 20 h 274"/>
                <a:gd name="T52" fmla="*/ 205 w 1904"/>
                <a:gd name="T53" fmla="*/ 20 h 274"/>
                <a:gd name="T54" fmla="*/ 205 w 1904"/>
                <a:gd name="T55" fmla="*/ 20 h 274"/>
                <a:gd name="T56" fmla="*/ 202 w 1904"/>
                <a:gd name="T57" fmla="*/ 18 h 274"/>
                <a:gd name="T58" fmla="*/ 200 w 1904"/>
                <a:gd name="T59" fmla="*/ 18 h 274"/>
                <a:gd name="T60" fmla="*/ 189 w 1904"/>
                <a:gd name="T61" fmla="*/ 18 h 274"/>
                <a:gd name="T62" fmla="*/ 189 w 1904"/>
                <a:gd name="T63" fmla="*/ 18 h 274"/>
                <a:gd name="T64" fmla="*/ 183 w 1904"/>
                <a:gd name="T65" fmla="*/ 17 h 274"/>
                <a:gd name="T66" fmla="*/ 178 w 1904"/>
                <a:gd name="T67" fmla="*/ 17 h 274"/>
                <a:gd name="T68" fmla="*/ 178 w 1904"/>
                <a:gd name="T69" fmla="*/ 17 h 274"/>
                <a:gd name="T70" fmla="*/ 178 w 1904"/>
                <a:gd name="T71" fmla="*/ 17 h 274"/>
                <a:gd name="T72" fmla="*/ 176 w 1904"/>
                <a:gd name="T73" fmla="*/ 17 h 274"/>
                <a:gd name="T74" fmla="*/ 175 w 1904"/>
                <a:gd name="T75" fmla="*/ 17 h 274"/>
                <a:gd name="T76" fmla="*/ 171 w 1904"/>
                <a:gd name="T77" fmla="*/ 15 h 274"/>
                <a:gd name="T78" fmla="*/ 171 w 1904"/>
                <a:gd name="T79" fmla="*/ 15 h 274"/>
                <a:gd name="T80" fmla="*/ 169 w 1904"/>
                <a:gd name="T81" fmla="*/ 15 h 274"/>
                <a:gd name="T82" fmla="*/ 168 w 1904"/>
                <a:gd name="T83" fmla="*/ 15 h 274"/>
                <a:gd name="T84" fmla="*/ 168 w 1904"/>
                <a:gd name="T85" fmla="*/ 15 h 274"/>
                <a:gd name="T86" fmla="*/ 165 w 1904"/>
                <a:gd name="T87" fmla="*/ 15 h 274"/>
                <a:gd name="T88" fmla="*/ 165 w 1904"/>
                <a:gd name="T89" fmla="*/ 15 h 274"/>
                <a:gd name="T90" fmla="*/ 163 w 1904"/>
                <a:gd name="T91" fmla="*/ 15 h 274"/>
                <a:gd name="T92" fmla="*/ 163 w 1904"/>
                <a:gd name="T93" fmla="*/ 15 h 274"/>
                <a:gd name="T94" fmla="*/ 161 w 1904"/>
                <a:gd name="T95" fmla="*/ 15 h 274"/>
                <a:gd name="T96" fmla="*/ 155 w 1904"/>
                <a:gd name="T97" fmla="*/ 14 h 274"/>
                <a:gd name="T98" fmla="*/ 155 w 1904"/>
                <a:gd name="T99" fmla="*/ 14 h 274"/>
                <a:gd name="T100" fmla="*/ 155 w 1904"/>
                <a:gd name="T101" fmla="*/ 14 h 274"/>
                <a:gd name="T102" fmla="*/ 152 w 1904"/>
                <a:gd name="T103" fmla="*/ 14 h 274"/>
                <a:gd name="T104" fmla="*/ 151 w 1904"/>
                <a:gd name="T105" fmla="*/ 14 h 274"/>
                <a:gd name="T106" fmla="*/ 148 w 1904"/>
                <a:gd name="T107" fmla="*/ 13 h 274"/>
                <a:gd name="T108" fmla="*/ 146 w 1904"/>
                <a:gd name="T109" fmla="*/ 13 h 274"/>
                <a:gd name="T110" fmla="*/ 146 w 1904"/>
                <a:gd name="T111" fmla="*/ 13 h 274"/>
                <a:gd name="T112" fmla="*/ 144 w 1904"/>
                <a:gd name="T113" fmla="*/ 13 h 274"/>
                <a:gd name="T114" fmla="*/ 144 w 1904"/>
                <a:gd name="T115" fmla="*/ 13 h 274"/>
                <a:gd name="T116" fmla="*/ 142 w 1904"/>
                <a:gd name="T117" fmla="*/ 13 h 274"/>
                <a:gd name="T118" fmla="*/ 142 w 1904"/>
                <a:gd name="T119" fmla="*/ 13 h 274"/>
                <a:gd name="T120" fmla="*/ 75 w 1904"/>
                <a:gd name="T121" fmla="*/ 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4" h="274">
                  <a:moveTo>
                    <a:pt x="0" y="0"/>
                  </a:moveTo>
                  <a:lnTo>
                    <a:pt x="47" y="24"/>
                  </a:lnTo>
                  <a:lnTo>
                    <a:pt x="47" y="24"/>
                  </a:lnTo>
                  <a:lnTo>
                    <a:pt x="139" y="59"/>
                  </a:lnTo>
                  <a:lnTo>
                    <a:pt x="232" y="92"/>
                  </a:lnTo>
                  <a:lnTo>
                    <a:pt x="323" y="123"/>
                  </a:lnTo>
                  <a:lnTo>
                    <a:pt x="367" y="138"/>
                  </a:lnTo>
                  <a:lnTo>
                    <a:pt x="414" y="150"/>
                  </a:lnTo>
                  <a:lnTo>
                    <a:pt x="459" y="163"/>
                  </a:lnTo>
                  <a:lnTo>
                    <a:pt x="504" y="175"/>
                  </a:lnTo>
                  <a:lnTo>
                    <a:pt x="551" y="184"/>
                  </a:lnTo>
                  <a:lnTo>
                    <a:pt x="598" y="193"/>
                  </a:lnTo>
                  <a:lnTo>
                    <a:pt x="645" y="202"/>
                  </a:lnTo>
                  <a:lnTo>
                    <a:pt x="693" y="209"/>
                  </a:lnTo>
                  <a:lnTo>
                    <a:pt x="742" y="213"/>
                  </a:lnTo>
                  <a:lnTo>
                    <a:pt x="791" y="217"/>
                  </a:lnTo>
                  <a:lnTo>
                    <a:pt x="791" y="217"/>
                  </a:lnTo>
                  <a:lnTo>
                    <a:pt x="928" y="224"/>
                  </a:lnTo>
                  <a:lnTo>
                    <a:pt x="1066" y="231"/>
                  </a:lnTo>
                  <a:lnTo>
                    <a:pt x="1346" y="241"/>
                  </a:lnTo>
                  <a:lnTo>
                    <a:pt x="1486" y="247"/>
                  </a:lnTo>
                  <a:lnTo>
                    <a:pt x="1626" y="254"/>
                  </a:lnTo>
                  <a:lnTo>
                    <a:pt x="1763" y="263"/>
                  </a:lnTo>
                  <a:lnTo>
                    <a:pt x="1898" y="274"/>
                  </a:lnTo>
                  <a:lnTo>
                    <a:pt x="1898" y="274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850" y="88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71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604" y="92"/>
                  </a:lnTo>
                  <a:lnTo>
                    <a:pt x="1430" y="86"/>
                  </a:lnTo>
                  <a:lnTo>
                    <a:pt x="1221" y="78"/>
                  </a:lnTo>
                  <a:lnTo>
                    <a:pt x="995" y="68"/>
                  </a:lnTo>
                  <a:lnTo>
                    <a:pt x="767" y="57"/>
                  </a:lnTo>
                  <a:lnTo>
                    <a:pt x="550" y="44"/>
                  </a:lnTo>
                  <a:lnTo>
                    <a:pt x="358" y="31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2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0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3" y="17"/>
                  </a:lnTo>
                  <a:lnTo>
                    <a:pt x="183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5" y="17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1" y="15"/>
                  </a:lnTo>
                  <a:lnTo>
                    <a:pt x="161" y="15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1" y="14"/>
                  </a:lnTo>
                  <a:lnTo>
                    <a:pt x="151" y="14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7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8" name="Freeform 215">
              <a:extLst>
                <a:ext uri="{FF2B5EF4-FFF2-40B4-BE49-F238E27FC236}">
                  <a16:creationId xmlns:a16="http://schemas.microsoft.com/office/drawing/2014/main" id="{53BF1796-627D-460C-CFB8-FD0FBCCD4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5638" y="301625"/>
              <a:ext cx="498475" cy="285750"/>
            </a:xfrm>
            <a:custGeom>
              <a:avLst/>
              <a:gdLst>
                <a:gd name="T0" fmla="*/ 927 w 941"/>
                <a:gd name="T1" fmla="*/ 2 h 541"/>
                <a:gd name="T2" fmla="*/ 891 w 941"/>
                <a:gd name="T3" fmla="*/ 54 h 541"/>
                <a:gd name="T4" fmla="*/ 840 w 941"/>
                <a:gd name="T5" fmla="*/ 133 h 541"/>
                <a:gd name="T6" fmla="*/ 804 w 941"/>
                <a:gd name="T7" fmla="*/ 183 h 541"/>
                <a:gd name="T8" fmla="*/ 785 w 941"/>
                <a:gd name="T9" fmla="*/ 207 h 541"/>
                <a:gd name="T10" fmla="*/ 736 w 941"/>
                <a:gd name="T11" fmla="*/ 253 h 541"/>
                <a:gd name="T12" fmla="*/ 682 w 941"/>
                <a:gd name="T13" fmla="*/ 295 h 541"/>
                <a:gd name="T14" fmla="*/ 625 w 941"/>
                <a:gd name="T15" fmla="*/ 332 h 541"/>
                <a:gd name="T16" fmla="*/ 567 w 941"/>
                <a:gd name="T17" fmla="*/ 366 h 541"/>
                <a:gd name="T18" fmla="*/ 535 w 941"/>
                <a:gd name="T19" fmla="*/ 383 h 541"/>
                <a:gd name="T20" fmla="*/ 469 w 941"/>
                <a:gd name="T21" fmla="*/ 413 h 541"/>
                <a:gd name="T22" fmla="*/ 365 w 941"/>
                <a:gd name="T23" fmla="*/ 450 h 541"/>
                <a:gd name="T24" fmla="*/ 296 w 941"/>
                <a:gd name="T25" fmla="*/ 473 h 541"/>
                <a:gd name="T26" fmla="*/ 226 w 941"/>
                <a:gd name="T27" fmla="*/ 491 h 541"/>
                <a:gd name="T28" fmla="*/ 154 w 941"/>
                <a:gd name="T29" fmla="*/ 507 h 541"/>
                <a:gd name="T30" fmla="*/ 81 w 941"/>
                <a:gd name="T31" fmla="*/ 517 h 541"/>
                <a:gd name="T32" fmla="*/ 7 w 941"/>
                <a:gd name="T33" fmla="*/ 524 h 541"/>
                <a:gd name="T34" fmla="*/ 4 w 941"/>
                <a:gd name="T35" fmla="*/ 524 h 541"/>
                <a:gd name="T36" fmla="*/ 0 w 941"/>
                <a:gd name="T37" fmla="*/ 530 h 541"/>
                <a:gd name="T38" fmla="*/ 0 w 941"/>
                <a:gd name="T39" fmla="*/ 535 h 541"/>
                <a:gd name="T40" fmla="*/ 4 w 941"/>
                <a:gd name="T41" fmla="*/ 539 h 541"/>
                <a:gd name="T42" fmla="*/ 7 w 941"/>
                <a:gd name="T43" fmla="*/ 541 h 541"/>
                <a:gd name="T44" fmla="*/ 80 w 941"/>
                <a:gd name="T45" fmla="*/ 535 h 541"/>
                <a:gd name="T46" fmla="*/ 152 w 941"/>
                <a:gd name="T47" fmla="*/ 525 h 541"/>
                <a:gd name="T48" fmla="*/ 225 w 941"/>
                <a:gd name="T49" fmla="*/ 510 h 541"/>
                <a:gd name="T50" fmla="*/ 296 w 941"/>
                <a:gd name="T51" fmla="*/ 493 h 541"/>
                <a:gd name="T52" fmla="*/ 365 w 941"/>
                <a:gd name="T53" fmla="*/ 470 h 541"/>
                <a:gd name="T54" fmla="*/ 435 w 941"/>
                <a:gd name="T55" fmla="*/ 446 h 541"/>
                <a:gd name="T56" fmla="*/ 502 w 941"/>
                <a:gd name="T57" fmla="*/ 417 h 541"/>
                <a:gd name="T58" fmla="*/ 567 w 941"/>
                <a:gd name="T59" fmla="*/ 386 h 541"/>
                <a:gd name="T60" fmla="*/ 596 w 941"/>
                <a:gd name="T61" fmla="*/ 370 h 541"/>
                <a:gd name="T62" fmla="*/ 652 w 941"/>
                <a:gd name="T63" fmla="*/ 335 h 541"/>
                <a:gd name="T64" fmla="*/ 706 w 941"/>
                <a:gd name="T65" fmla="*/ 297 h 541"/>
                <a:gd name="T66" fmla="*/ 758 w 941"/>
                <a:gd name="T67" fmla="*/ 254 h 541"/>
                <a:gd name="T68" fmla="*/ 783 w 941"/>
                <a:gd name="T69" fmla="*/ 233 h 541"/>
                <a:gd name="T70" fmla="*/ 806 w 941"/>
                <a:gd name="T71" fmla="*/ 208 h 541"/>
                <a:gd name="T72" fmla="*/ 847 w 941"/>
                <a:gd name="T73" fmla="*/ 156 h 541"/>
                <a:gd name="T74" fmla="*/ 901 w 941"/>
                <a:gd name="T75" fmla="*/ 71 h 541"/>
                <a:gd name="T76" fmla="*/ 938 w 941"/>
                <a:gd name="T77" fmla="*/ 15 h 541"/>
                <a:gd name="T78" fmla="*/ 939 w 941"/>
                <a:gd name="T79" fmla="*/ 12 h 541"/>
                <a:gd name="T80" fmla="*/ 939 w 941"/>
                <a:gd name="T81" fmla="*/ 5 h 541"/>
                <a:gd name="T82" fmla="*/ 935 w 941"/>
                <a:gd name="T83" fmla="*/ 1 h 541"/>
                <a:gd name="T84" fmla="*/ 930 w 941"/>
                <a:gd name="T85" fmla="*/ 1 h 541"/>
                <a:gd name="T86" fmla="*/ 927 w 941"/>
                <a:gd name="T87" fmla="*/ 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1" h="541">
                  <a:moveTo>
                    <a:pt x="927" y="2"/>
                  </a:moveTo>
                  <a:lnTo>
                    <a:pt x="927" y="2"/>
                  </a:lnTo>
                  <a:lnTo>
                    <a:pt x="908" y="28"/>
                  </a:lnTo>
                  <a:lnTo>
                    <a:pt x="891" y="54"/>
                  </a:lnTo>
                  <a:lnTo>
                    <a:pt x="857" y="106"/>
                  </a:lnTo>
                  <a:lnTo>
                    <a:pt x="840" y="133"/>
                  </a:lnTo>
                  <a:lnTo>
                    <a:pt x="823" y="159"/>
                  </a:lnTo>
                  <a:lnTo>
                    <a:pt x="804" y="183"/>
                  </a:lnTo>
                  <a:lnTo>
                    <a:pt x="785" y="207"/>
                  </a:lnTo>
                  <a:lnTo>
                    <a:pt x="785" y="207"/>
                  </a:lnTo>
                  <a:lnTo>
                    <a:pt x="760" y="230"/>
                  </a:lnTo>
                  <a:lnTo>
                    <a:pt x="736" y="253"/>
                  </a:lnTo>
                  <a:lnTo>
                    <a:pt x="709" y="275"/>
                  </a:lnTo>
                  <a:lnTo>
                    <a:pt x="682" y="295"/>
                  </a:lnTo>
                  <a:lnTo>
                    <a:pt x="654" y="315"/>
                  </a:lnTo>
                  <a:lnTo>
                    <a:pt x="625" y="332"/>
                  </a:lnTo>
                  <a:lnTo>
                    <a:pt x="596" y="351"/>
                  </a:lnTo>
                  <a:lnTo>
                    <a:pt x="567" y="366"/>
                  </a:lnTo>
                  <a:lnTo>
                    <a:pt x="567" y="366"/>
                  </a:lnTo>
                  <a:lnTo>
                    <a:pt x="535" y="383"/>
                  </a:lnTo>
                  <a:lnTo>
                    <a:pt x="502" y="399"/>
                  </a:lnTo>
                  <a:lnTo>
                    <a:pt x="469" y="413"/>
                  </a:lnTo>
                  <a:lnTo>
                    <a:pt x="435" y="426"/>
                  </a:lnTo>
                  <a:lnTo>
                    <a:pt x="365" y="450"/>
                  </a:lnTo>
                  <a:lnTo>
                    <a:pt x="296" y="473"/>
                  </a:lnTo>
                  <a:lnTo>
                    <a:pt x="296" y="473"/>
                  </a:lnTo>
                  <a:lnTo>
                    <a:pt x="262" y="483"/>
                  </a:lnTo>
                  <a:lnTo>
                    <a:pt x="226" y="491"/>
                  </a:lnTo>
                  <a:lnTo>
                    <a:pt x="189" y="500"/>
                  </a:lnTo>
                  <a:lnTo>
                    <a:pt x="154" y="507"/>
                  </a:lnTo>
                  <a:lnTo>
                    <a:pt x="117" y="512"/>
                  </a:lnTo>
                  <a:lnTo>
                    <a:pt x="81" y="517"/>
                  </a:lnTo>
                  <a:lnTo>
                    <a:pt x="44" y="521"/>
                  </a:lnTo>
                  <a:lnTo>
                    <a:pt x="7" y="524"/>
                  </a:lnTo>
                  <a:lnTo>
                    <a:pt x="7" y="524"/>
                  </a:lnTo>
                  <a:lnTo>
                    <a:pt x="4" y="524"/>
                  </a:lnTo>
                  <a:lnTo>
                    <a:pt x="2" y="527"/>
                  </a:lnTo>
                  <a:lnTo>
                    <a:pt x="0" y="530"/>
                  </a:lnTo>
                  <a:lnTo>
                    <a:pt x="0" y="532"/>
                  </a:lnTo>
                  <a:lnTo>
                    <a:pt x="0" y="535"/>
                  </a:lnTo>
                  <a:lnTo>
                    <a:pt x="2" y="538"/>
                  </a:lnTo>
                  <a:lnTo>
                    <a:pt x="4" y="539"/>
                  </a:lnTo>
                  <a:lnTo>
                    <a:pt x="7" y="541"/>
                  </a:lnTo>
                  <a:lnTo>
                    <a:pt x="7" y="541"/>
                  </a:lnTo>
                  <a:lnTo>
                    <a:pt x="44" y="538"/>
                  </a:lnTo>
                  <a:lnTo>
                    <a:pt x="80" y="535"/>
                  </a:lnTo>
                  <a:lnTo>
                    <a:pt x="117" y="530"/>
                  </a:lnTo>
                  <a:lnTo>
                    <a:pt x="152" y="525"/>
                  </a:lnTo>
                  <a:lnTo>
                    <a:pt x="188" y="518"/>
                  </a:lnTo>
                  <a:lnTo>
                    <a:pt x="225" y="510"/>
                  </a:lnTo>
                  <a:lnTo>
                    <a:pt x="260" y="501"/>
                  </a:lnTo>
                  <a:lnTo>
                    <a:pt x="296" y="493"/>
                  </a:lnTo>
                  <a:lnTo>
                    <a:pt x="331" y="481"/>
                  </a:lnTo>
                  <a:lnTo>
                    <a:pt x="365" y="470"/>
                  </a:lnTo>
                  <a:lnTo>
                    <a:pt x="401" y="459"/>
                  </a:lnTo>
                  <a:lnTo>
                    <a:pt x="435" y="446"/>
                  </a:lnTo>
                  <a:lnTo>
                    <a:pt x="468" y="432"/>
                  </a:lnTo>
                  <a:lnTo>
                    <a:pt x="502" y="417"/>
                  </a:lnTo>
                  <a:lnTo>
                    <a:pt x="535" y="402"/>
                  </a:lnTo>
                  <a:lnTo>
                    <a:pt x="567" y="386"/>
                  </a:lnTo>
                  <a:lnTo>
                    <a:pt x="567" y="386"/>
                  </a:lnTo>
                  <a:lnTo>
                    <a:pt x="596" y="370"/>
                  </a:lnTo>
                  <a:lnTo>
                    <a:pt x="624" y="353"/>
                  </a:lnTo>
                  <a:lnTo>
                    <a:pt x="652" y="335"/>
                  </a:lnTo>
                  <a:lnTo>
                    <a:pt x="679" y="316"/>
                  </a:lnTo>
                  <a:lnTo>
                    <a:pt x="706" y="297"/>
                  </a:lnTo>
                  <a:lnTo>
                    <a:pt x="732" y="275"/>
                  </a:lnTo>
                  <a:lnTo>
                    <a:pt x="758" y="254"/>
                  </a:lnTo>
                  <a:lnTo>
                    <a:pt x="783" y="233"/>
                  </a:lnTo>
                  <a:lnTo>
                    <a:pt x="783" y="233"/>
                  </a:lnTo>
                  <a:lnTo>
                    <a:pt x="795" y="220"/>
                  </a:lnTo>
                  <a:lnTo>
                    <a:pt x="806" y="208"/>
                  </a:lnTo>
                  <a:lnTo>
                    <a:pt x="827" y="183"/>
                  </a:lnTo>
                  <a:lnTo>
                    <a:pt x="847" y="156"/>
                  </a:lnTo>
                  <a:lnTo>
                    <a:pt x="866" y="128"/>
                  </a:lnTo>
                  <a:lnTo>
                    <a:pt x="901" y="71"/>
                  </a:lnTo>
                  <a:lnTo>
                    <a:pt x="918" y="42"/>
                  </a:lnTo>
                  <a:lnTo>
                    <a:pt x="938" y="15"/>
                  </a:lnTo>
                  <a:lnTo>
                    <a:pt x="938" y="15"/>
                  </a:lnTo>
                  <a:lnTo>
                    <a:pt x="939" y="12"/>
                  </a:lnTo>
                  <a:lnTo>
                    <a:pt x="941" y="8"/>
                  </a:lnTo>
                  <a:lnTo>
                    <a:pt x="939" y="5"/>
                  </a:lnTo>
                  <a:lnTo>
                    <a:pt x="938" y="2"/>
                  </a:lnTo>
                  <a:lnTo>
                    <a:pt x="935" y="1"/>
                  </a:lnTo>
                  <a:lnTo>
                    <a:pt x="932" y="0"/>
                  </a:lnTo>
                  <a:lnTo>
                    <a:pt x="930" y="1"/>
                  </a:lnTo>
                  <a:lnTo>
                    <a:pt x="927" y="2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9" name="Freeform 216">
              <a:extLst>
                <a:ext uri="{FF2B5EF4-FFF2-40B4-BE49-F238E27FC236}">
                  <a16:creationId xmlns:a16="http://schemas.microsoft.com/office/drawing/2014/main" id="{DE86A1D8-1E7B-9F37-08FE-E20D0BC2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9188" y="331788"/>
              <a:ext cx="119063" cy="100013"/>
            </a:xfrm>
            <a:custGeom>
              <a:avLst/>
              <a:gdLst>
                <a:gd name="T0" fmla="*/ 2 w 226"/>
                <a:gd name="T1" fmla="*/ 10 h 187"/>
                <a:gd name="T2" fmla="*/ 2 w 226"/>
                <a:gd name="T3" fmla="*/ 10 h 187"/>
                <a:gd name="T4" fmla="*/ 6 w 226"/>
                <a:gd name="T5" fmla="*/ 27 h 187"/>
                <a:gd name="T6" fmla="*/ 11 w 226"/>
                <a:gd name="T7" fmla="*/ 43 h 187"/>
                <a:gd name="T8" fmla="*/ 20 w 226"/>
                <a:gd name="T9" fmla="*/ 58 h 187"/>
                <a:gd name="T10" fmla="*/ 29 w 226"/>
                <a:gd name="T11" fmla="*/ 72 h 187"/>
                <a:gd name="T12" fmla="*/ 38 w 226"/>
                <a:gd name="T13" fmla="*/ 85 h 187"/>
                <a:gd name="T14" fmla="*/ 50 w 226"/>
                <a:gd name="T15" fmla="*/ 96 h 187"/>
                <a:gd name="T16" fmla="*/ 63 w 226"/>
                <a:gd name="T17" fmla="*/ 108 h 187"/>
                <a:gd name="T18" fmla="*/ 77 w 226"/>
                <a:gd name="T19" fmla="*/ 119 h 187"/>
                <a:gd name="T20" fmla="*/ 77 w 226"/>
                <a:gd name="T21" fmla="*/ 119 h 187"/>
                <a:gd name="T22" fmla="*/ 92 w 226"/>
                <a:gd name="T23" fmla="*/ 129 h 187"/>
                <a:gd name="T24" fmla="*/ 110 w 226"/>
                <a:gd name="T25" fmla="*/ 138 h 187"/>
                <a:gd name="T26" fmla="*/ 144 w 226"/>
                <a:gd name="T27" fmla="*/ 155 h 187"/>
                <a:gd name="T28" fmla="*/ 179 w 226"/>
                <a:gd name="T29" fmla="*/ 169 h 187"/>
                <a:gd name="T30" fmla="*/ 213 w 226"/>
                <a:gd name="T31" fmla="*/ 186 h 187"/>
                <a:gd name="T32" fmla="*/ 213 w 226"/>
                <a:gd name="T33" fmla="*/ 186 h 187"/>
                <a:gd name="T34" fmla="*/ 216 w 226"/>
                <a:gd name="T35" fmla="*/ 187 h 187"/>
                <a:gd name="T36" fmla="*/ 220 w 226"/>
                <a:gd name="T37" fmla="*/ 186 h 187"/>
                <a:gd name="T38" fmla="*/ 223 w 226"/>
                <a:gd name="T39" fmla="*/ 185 h 187"/>
                <a:gd name="T40" fmla="*/ 225 w 226"/>
                <a:gd name="T41" fmla="*/ 182 h 187"/>
                <a:gd name="T42" fmla="*/ 226 w 226"/>
                <a:gd name="T43" fmla="*/ 179 h 187"/>
                <a:gd name="T44" fmla="*/ 226 w 226"/>
                <a:gd name="T45" fmla="*/ 176 h 187"/>
                <a:gd name="T46" fmla="*/ 225 w 226"/>
                <a:gd name="T47" fmla="*/ 173 h 187"/>
                <a:gd name="T48" fmla="*/ 222 w 226"/>
                <a:gd name="T49" fmla="*/ 170 h 187"/>
                <a:gd name="T50" fmla="*/ 222 w 226"/>
                <a:gd name="T51" fmla="*/ 170 h 187"/>
                <a:gd name="T52" fmla="*/ 191 w 226"/>
                <a:gd name="T53" fmla="*/ 156 h 187"/>
                <a:gd name="T54" fmla="*/ 159 w 226"/>
                <a:gd name="T55" fmla="*/ 141 h 187"/>
                <a:gd name="T56" fmla="*/ 128 w 226"/>
                <a:gd name="T57" fmla="*/ 126 h 187"/>
                <a:gd name="T58" fmla="*/ 98 w 226"/>
                <a:gd name="T59" fmla="*/ 111 h 187"/>
                <a:gd name="T60" fmla="*/ 85 w 226"/>
                <a:gd name="T61" fmla="*/ 101 h 187"/>
                <a:gd name="T62" fmla="*/ 71 w 226"/>
                <a:gd name="T63" fmla="*/ 92 h 187"/>
                <a:gd name="T64" fmla="*/ 60 w 226"/>
                <a:gd name="T65" fmla="*/ 81 h 187"/>
                <a:gd name="T66" fmla="*/ 48 w 226"/>
                <a:gd name="T67" fmla="*/ 68 h 187"/>
                <a:gd name="T68" fmla="*/ 38 w 226"/>
                <a:gd name="T69" fmla="*/ 55 h 187"/>
                <a:gd name="T70" fmla="*/ 30 w 226"/>
                <a:gd name="T71" fmla="*/ 41 h 187"/>
                <a:gd name="T72" fmla="*/ 23 w 226"/>
                <a:gd name="T73" fmla="*/ 24 h 187"/>
                <a:gd name="T74" fmla="*/ 17 w 226"/>
                <a:gd name="T75" fmla="*/ 6 h 187"/>
                <a:gd name="T76" fmla="*/ 17 w 226"/>
                <a:gd name="T77" fmla="*/ 6 h 187"/>
                <a:gd name="T78" fmla="*/ 16 w 226"/>
                <a:gd name="T79" fmla="*/ 3 h 187"/>
                <a:gd name="T80" fmla="*/ 13 w 226"/>
                <a:gd name="T81" fmla="*/ 0 h 187"/>
                <a:gd name="T82" fmla="*/ 10 w 226"/>
                <a:gd name="T83" fmla="*/ 0 h 187"/>
                <a:gd name="T84" fmla="*/ 7 w 226"/>
                <a:gd name="T85" fmla="*/ 0 h 187"/>
                <a:gd name="T86" fmla="*/ 4 w 226"/>
                <a:gd name="T87" fmla="*/ 1 h 187"/>
                <a:gd name="T88" fmla="*/ 2 w 226"/>
                <a:gd name="T89" fmla="*/ 4 h 187"/>
                <a:gd name="T90" fmla="*/ 0 w 226"/>
                <a:gd name="T91" fmla="*/ 7 h 187"/>
                <a:gd name="T92" fmla="*/ 2 w 226"/>
                <a:gd name="T93" fmla="*/ 10 h 187"/>
                <a:gd name="T94" fmla="*/ 2 w 226"/>
                <a:gd name="T95" fmla="*/ 1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6" h="187">
                  <a:moveTo>
                    <a:pt x="2" y="10"/>
                  </a:moveTo>
                  <a:lnTo>
                    <a:pt x="2" y="10"/>
                  </a:lnTo>
                  <a:lnTo>
                    <a:pt x="6" y="27"/>
                  </a:lnTo>
                  <a:lnTo>
                    <a:pt x="11" y="43"/>
                  </a:lnTo>
                  <a:lnTo>
                    <a:pt x="20" y="58"/>
                  </a:lnTo>
                  <a:lnTo>
                    <a:pt x="29" y="72"/>
                  </a:lnTo>
                  <a:lnTo>
                    <a:pt x="38" y="85"/>
                  </a:lnTo>
                  <a:lnTo>
                    <a:pt x="50" y="96"/>
                  </a:lnTo>
                  <a:lnTo>
                    <a:pt x="63" y="108"/>
                  </a:lnTo>
                  <a:lnTo>
                    <a:pt x="77" y="119"/>
                  </a:lnTo>
                  <a:lnTo>
                    <a:pt x="77" y="119"/>
                  </a:lnTo>
                  <a:lnTo>
                    <a:pt x="92" y="129"/>
                  </a:lnTo>
                  <a:lnTo>
                    <a:pt x="110" y="138"/>
                  </a:lnTo>
                  <a:lnTo>
                    <a:pt x="144" y="155"/>
                  </a:lnTo>
                  <a:lnTo>
                    <a:pt x="179" y="169"/>
                  </a:lnTo>
                  <a:lnTo>
                    <a:pt x="213" y="186"/>
                  </a:lnTo>
                  <a:lnTo>
                    <a:pt x="213" y="186"/>
                  </a:lnTo>
                  <a:lnTo>
                    <a:pt x="216" y="187"/>
                  </a:lnTo>
                  <a:lnTo>
                    <a:pt x="220" y="186"/>
                  </a:lnTo>
                  <a:lnTo>
                    <a:pt x="223" y="185"/>
                  </a:lnTo>
                  <a:lnTo>
                    <a:pt x="225" y="182"/>
                  </a:lnTo>
                  <a:lnTo>
                    <a:pt x="226" y="179"/>
                  </a:lnTo>
                  <a:lnTo>
                    <a:pt x="226" y="176"/>
                  </a:lnTo>
                  <a:lnTo>
                    <a:pt x="225" y="173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191" y="156"/>
                  </a:lnTo>
                  <a:lnTo>
                    <a:pt x="159" y="141"/>
                  </a:lnTo>
                  <a:lnTo>
                    <a:pt x="128" y="126"/>
                  </a:lnTo>
                  <a:lnTo>
                    <a:pt x="98" y="111"/>
                  </a:lnTo>
                  <a:lnTo>
                    <a:pt x="85" y="101"/>
                  </a:lnTo>
                  <a:lnTo>
                    <a:pt x="71" y="92"/>
                  </a:lnTo>
                  <a:lnTo>
                    <a:pt x="60" y="81"/>
                  </a:lnTo>
                  <a:lnTo>
                    <a:pt x="48" y="68"/>
                  </a:lnTo>
                  <a:lnTo>
                    <a:pt x="38" y="55"/>
                  </a:lnTo>
                  <a:lnTo>
                    <a:pt x="30" y="41"/>
                  </a:lnTo>
                  <a:lnTo>
                    <a:pt x="23" y="2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0" name="Freeform 217">
              <a:extLst>
                <a:ext uri="{FF2B5EF4-FFF2-40B4-BE49-F238E27FC236}">
                  <a16:creationId xmlns:a16="http://schemas.microsoft.com/office/drawing/2014/main" id="{05539225-6300-FF8E-B7A1-DCFF32ED2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4913" y="406400"/>
              <a:ext cx="134938" cy="239713"/>
            </a:xfrm>
            <a:custGeom>
              <a:avLst/>
              <a:gdLst>
                <a:gd name="T0" fmla="*/ 0 w 255"/>
                <a:gd name="T1" fmla="*/ 7 h 451"/>
                <a:gd name="T2" fmla="*/ 0 w 255"/>
                <a:gd name="T3" fmla="*/ 7 h 451"/>
                <a:gd name="T4" fmla="*/ 1 w 255"/>
                <a:gd name="T5" fmla="*/ 39 h 451"/>
                <a:gd name="T6" fmla="*/ 5 w 255"/>
                <a:gd name="T7" fmla="*/ 71 h 451"/>
                <a:gd name="T8" fmla="*/ 11 w 255"/>
                <a:gd name="T9" fmla="*/ 100 h 451"/>
                <a:gd name="T10" fmla="*/ 19 w 255"/>
                <a:gd name="T11" fmla="*/ 130 h 451"/>
                <a:gd name="T12" fmla="*/ 29 w 255"/>
                <a:gd name="T13" fmla="*/ 160 h 451"/>
                <a:gd name="T14" fmla="*/ 42 w 255"/>
                <a:gd name="T15" fmla="*/ 188 h 451"/>
                <a:gd name="T16" fmla="*/ 56 w 255"/>
                <a:gd name="T17" fmla="*/ 217 h 451"/>
                <a:gd name="T18" fmla="*/ 73 w 255"/>
                <a:gd name="T19" fmla="*/ 244 h 451"/>
                <a:gd name="T20" fmla="*/ 73 w 255"/>
                <a:gd name="T21" fmla="*/ 244 h 451"/>
                <a:gd name="T22" fmla="*/ 92 w 255"/>
                <a:gd name="T23" fmla="*/ 271 h 451"/>
                <a:gd name="T24" fmla="*/ 112 w 255"/>
                <a:gd name="T25" fmla="*/ 298 h 451"/>
                <a:gd name="T26" fmla="*/ 133 w 255"/>
                <a:gd name="T27" fmla="*/ 323 h 451"/>
                <a:gd name="T28" fmla="*/ 154 w 255"/>
                <a:gd name="T29" fmla="*/ 349 h 451"/>
                <a:gd name="T30" fmla="*/ 198 w 255"/>
                <a:gd name="T31" fmla="*/ 399 h 451"/>
                <a:gd name="T32" fmla="*/ 241 w 255"/>
                <a:gd name="T33" fmla="*/ 448 h 451"/>
                <a:gd name="T34" fmla="*/ 241 w 255"/>
                <a:gd name="T35" fmla="*/ 448 h 451"/>
                <a:gd name="T36" fmla="*/ 244 w 255"/>
                <a:gd name="T37" fmla="*/ 451 h 451"/>
                <a:gd name="T38" fmla="*/ 247 w 255"/>
                <a:gd name="T39" fmla="*/ 451 h 451"/>
                <a:gd name="T40" fmla="*/ 250 w 255"/>
                <a:gd name="T41" fmla="*/ 451 h 451"/>
                <a:gd name="T42" fmla="*/ 252 w 255"/>
                <a:gd name="T43" fmla="*/ 448 h 451"/>
                <a:gd name="T44" fmla="*/ 254 w 255"/>
                <a:gd name="T45" fmla="*/ 447 h 451"/>
                <a:gd name="T46" fmla="*/ 255 w 255"/>
                <a:gd name="T47" fmla="*/ 443 h 451"/>
                <a:gd name="T48" fmla="*/ 254 w 255"/>
                <a:gd name="T49" fmla="*/ 440 h 451"/>
                <a:gd name="T50" fmla="*/ 252 w 255"/>
                <a:gd name="T51" fmla="*/ 437 h 451"/>
                <a:gd name="T52" fmla="*/ 252 w 255"/>
                <a:gd name="T53" fmla="*/ 437 h 451"/>
                <a:gd name="T54" fmla="*/ 213 w 255"/>
                <a:gd name="T55" fmla="*/ 390 h 451"/>
                <a:gd name="T56" fmla="*/ 173 w 255"/>
                <a:gd name="T57" fmla="*/ 343 h 451"/>
                <a:gd name="T58" fmla="*/ 133 w 255"/>
                <a:gd name="T59" fmla="*/ 296 h 451"/>
                <a:gd name="T60" fmla="*/ 115 w 255"/>
                <a:gd name="T61" fmla="*/ 274 h 451"/>
                <a:gd name="T62" fmla="*/ 96 w 255"/>
                <a:gd name="T63" fmla="*/ 248 h 451"/>
                <a:gd name="T64" fmla="*/ 96 w 255"/>
                <a:gd name="T65" fmla="*/ 248 h 451"/>
                <a:gd name="T66" fmla="*/ 79 w 255"/>
                <a:gd name="T67" fmla="*/ 221 h 451"/>
                <a:gd name="T68" fmla="*/ 62 w 255"/>
                <a:gd name="T69" fmla="*/ 193 h 451"/>
                <a:gd name="T70" fmla="*/ 49 w 255"/>
                <a:gd name="T71" fmla="*/ 164 h 451"/>
                <a:gd name="T72" fmla="*/ 38 w 255"/>
                <a:gd name="T73" fmla="*/ 134 h 451"/>
                <a:gd name="T74" fmla="*/ 29 w 255"/>
                <a:gd name="T75" fmla="*/ 103 h 451"/>
                <a:gd name="T76" fmla="*/ 22 w 255"/>
                <a:gd name="T77" fmla="*/ 72 h 451"/>
                <a:gd name="T78" fmla="*/ 18 w 255"/>
                <a:gd name="T79" fmla="*/ 39 h 451"/>
                <a:gd name="T80" fmla="*/ 17 w 255"/>
                <a:gd name="T81" fmla="*/ 7 h 451"/>
                <a:gd name="T82" fmla="*/ 17 w 255"/>
                <a:gd name="T83" fmla="*/ 7 h 451"/>
                <a:gd name="T84" fmla="*/ 15 w 255"/>
                <a:gd name="T85" fmla="*/ 4 h 451"/>
                <a:gd name="T86" fmla="*/ 14 w 255"/>
                <a:gd name="T87" fmla="*/ 1 h 451"/>
                <a:gd name="T88" fmla="*/ 11 w 255"/>
                <a:gd name="T89" fmla="*/ 0 h 451"/>
                <a:gd name="T90" fmla="*/ 8 w 255"/>
                <a:gd name="T91" fmla="*/ 0 h 451"/>
                <a:gd name="T92" fmla="*/ 5 w 255"/>
                <a:gd name="T93" fmla="*/ 0 h 451"/>
                <a:gd name="T94" fmla="*/ 2 w 255"/>
                <a:gd name="T95" fmla="*/ 1 h 451"/>
                <a:gd name="T96" fmla="*/ 0 w 255"/>
                <a:gd name="T97" fmla="*/ 4 h 451"/>
                <a:gd name="T98" fmla="*/ 0 w 255"/>
                <a:gd name="T99" fmla="*/ 7 h 451"/>
                <a:gd name="T100" fmla="*/ 0 w 255"/>
                <a:gd name="T101" fmla="*/ 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5" h="451">
                  <a:moveTo>
                    <a:pt x="0" y="7"/>
                  </a:moveTo>
                  <a:lnTo>
                    <a:pt x="0" y="7"/>
                  </a:lnTo>
                  <a:lnTo>
                    <a:pt x="1" y="39"/>
                  </a:lnTo>
                  <a:lnTo>
                    <a:pt x="5" y="71"/>
                  </a:lnTo>
                  <a:lnTo>
                    <a:pt x="11" y="100"/>
                  </a:lnTo>
                  <a:lnTo>
                    <a:pt x="19" y="130"/>
                  </a:lnTo>
                  <a:lnTo>
                    <a:pt x="29" y="160"/>
                  </a:lnTo>
                  <a:lnTo>
                    <a:pt x="42" y="188"/>
                  </a:lnTo>
                  <a:lnTo>
                    <a:pt x="56" y="217"/>
                  </a:lnTo>
                  <a:lnTo>
                    <a:pt x="73" y="244"/>
                  </a:lnTo>
                  <a:lnTo>
                    <a:pt x="73" y="244"/>
                  </a:lnTo>
                  <a:lnTo>
                    <a:pt x="92" y="271"/>
                  </a:lnTo>
                  <a:lnTo>
                    <a:pt x="112" y="298"/>
                  </a:lnTo>
                  <a:lnTo>
                    <a:pt x="133" y="323"/>
                  </a:lnTo>
                  <a:lnTo>
                    <a:pt x="154" y="349"/>
                  </a:lnTo>
                  <a:lnTo>
                    <a:pt x="198" y="399"/>
                  </a:lnTo>
                  <a:lnTo>
                    <a:pt x="241" y="448"/>
                  </a:lnTo>
                  <a:lnTo>
                    <a:pt x="241" y="448"/>
                  </a:lnTo>
                  <a:lnTo>
                    <a:pt x="244" y="451"/>
                  </a:lnTo>
                  <a:lnTo>
                    <a:pt x="247" y="451"/>
                  </a:lnTo>
                  <a:lnTo>
                    <a:pt x="250" y="451"/>
                  </a:lnTo>
                  <a:lnTo>
                    <a:pt x="252" y="448"/>
                  </a:lnTo>
                  <a:lnTo>
                    <a:pt x="254" y="447"/>
                  </a:lnTo>
                  <a:lnTo>
                    <a:pt x="255" y="443"/>
                  </a:lnTo>
                  <a:lnTo>
                    <a:pt x="254" y="440"/>
                  </a:lnTo>
                  <a:lnTo>
                    <a:pt x="252" y="437"/>
                  </a:lnTo>
                  <a:lnTo>
                    <a:pt x="252" y="437"/>
                  </a:lnTo>
                  <a:lnTo>
                    <a:pt x="213" y="390"/>
                  </a:lnTo>
                  <a:lnTo>
                    <a:pt x="173" y="343"/>
                  </a:lnTo>
                  <a:lnTo>
                    <a:pt x="133" y="296"/>
                  </a:lnTo>
                  <a:lnTo>
                    <a:pt x="115" y="274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9" y="221"/>
                  </a:lnTo>
                  <a:lnTo>
                    <a:pt x="62" y="193"/>
                  </a:lnTo>
                  <a:lnTo>
                    <a:pt x="49" y="164"/>
                  </a:lnTo>
                  <a:lnTo>
                    <a:pt x="38" y="134"/>
                  </a:lnTo>
                  <a:lnTo>
                    <a:pt x="29" y="103"/>
                  </a:lnTo>
                  <a:lnTo>
                    <a:pt x="22" y="72"/>
                  </a:lnTo>
                  <a:lnTo>
                    <a:pt x="18" y="3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1" name="Freeform 218">
              <a:extLst>
                <a:ext uri="{FF2B5EF4-FFF2-40B4-BE49-F238E27FC236}">
                  <a16:creationId xmlns:a16="http://schemas.microsoft.com/office/drawing/2014/main" id="{B860EF76-A89E-59EE-FB0B-E06D7929F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9675" y="95250"/>
              <a:ext cx="236538" cy="550863"/>
            </a:xfrm>
            <a:custGeom>
              <a:avLst/>
              <a:gdLst>
                <a:gd name="T0" fmla="*/ 247 w 448"/>
                <a:gd name="T1" fmla="*/ 1035 h 1040"/>
                <a:gd name="T2" fmla="*/ 252 w 448"/>
                <a:gd name="T3" fmla="*/ 1016 h 1040"/>
                <a:gd name="T4" fmla="*/ 270 w 448"/>
                <a:gd name="T5" fmla="*/ 983 h 1040"/>
                <a:gd name="T6" fmla="*/ 308 w 448"/>
                <a:gd name="T7" fmla="*/ 939 h 1040"/>
                <a:gd name="T8" fmla="*/ 334 w 448"/>
                <a:gd name="T9" fmla="*/ 911 h 1040"/>
                <a:gd name="T10" fmla="*/ 340 w 448"/>
                <a:gd name="T11" fmla="*/ 901 h 1040"/>
                <a:gd name="T12" fmla="*/ 357 w 448"/>
                <a:gd name="T13" fmla="*/ 867 h 1040"/>
                <a:gd name="T14" fmla="*/ 377 w 448"/>
                <a:gd name="T15" fmla="*/ 822 h 1040"/>
                <a:gd name="T16" fmla="*/ 409 w 448"/>
                <a:gd name="T17" fmla="*/ 735 h 1040"/>
                <a:gd name="T18" fmla="*/ 416 w 448"/>
                <a:gd name="T19" fmla="*/ 711 h 1040"/>
                <a:gd name="T20" fmla="*/ 429 w 448"/>
                <a:gd name="T21" fmla="*/ 661 h 1040"/>
                <a:gd name="T22" fmla="*/ 442 w 448"/>
                <a:gd name="T23" fmla="*/ 586 h 1040"/>
                <a:gd name="T24" fmla="*/ 448 w 448"/>
                <a:gd name="T25" fmla="*/ 483 h 1040"/>
                <a:gd name="T26" fmla="*/ 443 w 448"/>
                <a:gd name="T27" fmla="*/ 407 h 1040"/>
                <a:gd name="T28" fmla="*/ 436 w 448"/>
                <a:gd name="T29" fmla="*/ 357 h 1040"/>
                <a:gd name="T30" fmla="*/ 431 w 448"/>
                <a:gd name="T31" fmla="*/ 333 h 1040"/>
                <a:gd name="T32" fmla="*/ 421 w 448"/>
                <a:gd name="T33" fmla="*/ 296 h 1040"/>
                <a:gd name="T34" fmla="*/ 394 w 448"/>
                <a:gd name="T35" fmla="*/ 228 h 1040"/>
                <a:gd name="T36" fmla="*/ 354 w 448"/>
                <a:gd name="T37" fmla="*/ 167 h 1040"/>
                <a:gd name="T38" fmla="*/ 306 w 448"/>
                <a:gd name="T39" fmla="*/ 114 h 1040"/>
                <a:gd name="T40" fmla="*/ 249 w 448"/>
                <a:gd name="T41" fmla="*/ 70 h 1040"/>
                <a:gd name="T42" fmla="*/ 186 w 448"/>
                <a:gd name="T43" fmla="*/ 36 h 1040"/>
                <a:gd name="T44" fmla="*/ 118 w 448"/>
                <a:gd name="T45" fmla="*/ 13 h 1040"/>
                <a:gd name="T46" fmla="*/ 46 w 448"/>
                <a:gd name="T47" fmla="*/ 2 h 1040"/>
                <a:gd name="T48" fmla="*/ 7 w 448"/>
                <a:gd name="T49" fmla="*/ 0 h 1040"/>
                <a:gd name="T50" fmla="*/ 1 w 448"/>
                <a:gd name="T51" fmla="*/ 3 h 1040"/>
                <a:gd name="T52" fmla="*/ 0 w 448"/>
                <a:gd name="T53" fmla="*/ 9 h 1040"/>
                <a:gd name="T54" fmla="*/ 1 w 448"/>
                <a:gd name="T55" fmla="*/ 15 h 1040"/>
                <a:gd name="T56" fmla="*/ 7 w 448"/>
                <a:gd name="T57" fmla="*/ 17 h 1040"/>
                <a:gd name="T58" fmla="*/ 44 w 448"/>
                <a:gd name="T59" fmla="*/ 19 h 1040"/>
                <a:gd name="T60" fmla="*/ 115 w 448"/>
                <a:gd name="T61" fmla="*/ 30 h 1040"/>
                <a:gd name="T62" fmla="*/ 183 w 448"/>
                <a:gd name="T63" fmla="*/ 53 h 1040"/>
                <a:gd name="T64" fmla="*/ 247 w 448"/>
                <a:gd name="T65" fmla="*/ 87 h 1040"/>
                <a:gd name="T66" fmla="*/ 277 w 448"/>
                <a:gd name="T67" fmla="*/ 110 h 1040"/>
                <a:gd name="T68" fmla="*/ 304 w 448"/>
                <a:gd name="T69" fmla="*/ 134 h 1040"/>
                <a:gd name="T70" fmla="*/ 328 w 448"/>
                <a:gd name="T71" fmla="*/ 161 h 1040"/>
                <a:gd name="T72" fmla="*/ 370 w 448"/>
                <a:gd name="T73" fmla="*/ 221 h 1040"/>
                <a:gd name="T74" fmla="*/ 399 w 448"/>
                <a:gd name="T75" fmla="*/ 286 h 1040"/>
                <a:gd name="T76" fmla="*/ 418 w 448"/>
                <a:gd name="T77" fmla="*/ 356 h 1040"/>
                <a:gd name="T78" fmla="*/ 424 w 448"/>
                <a:gd name="T79" fmla="*/ 380 h 1040"/>
                <a:gd name="T80" fmla="*/ 429 w 448"/>
                <a:gd name="T81" fmla="*/ 429 h 1040"/>
                <a:gd name="T82" fmla="*/ 432 w 448"/>
                <a:gd name="T83" fmla="*/ 479 h 1040"/>
                <a:gd name="T84" fmla="*/ 429 w 448"/>
                <a:gd name="T85" fmla="*/ 554 h 1040"/>
                <a:gd name="T86" fmla="*/ 414 w 448"/>
                <a:gd name="T87" fmla="*/ 654 h 1040"/>
                <a:gd name="T88" fmla="*/ 387 w 448"/>
                <a:gd name="T89" fmla="*/ 749 h 1040"/>
                <a:gd name="T90" fmla="*/ 371 w 448"/>
                <a:gd name="T91" fmla="*/ 793 h 1040"/>
                <a:gd name="T92" fmla="*/ 344 w 448"/>
                <a:gd name="T93" fmla="*/ 860 h 1040"/>
                <a:gd name="T94" fmla="*/ 320 w 448"/>
                <a:gd name="T95" fmla="*/ 900 h 1040"/>
                <a:gd name="T96" fmla="*/ 306 w 448"/>
                <a:gd name="T97" fmla="*/ 918 h 1040"/>
                <a:gd name="T98" fmla="*/ 260 w 448"/>
                <a:gd name="T99" fmla="*/ 969 h 1040"/>
                <a:gd name="T100" fmla="*/ 242 w 448"/>
                <a:gd name="T101" fmla="*/ 998 h 1040"/>
                <a:gd name="T102" fmla="*/ 230 w 448"/>
                <a:gd name="T103" fmla="*/ 1029 h 1040"/>
                <a:gd name="T104" fmla="*/ 230 w 448"/>
                <a:gd name="T105" fmla="*/ 1033 h 1040"/>
                <a:gd name="T106" fmla="*/ 235 w 448"/>
                <a:gd name="T107" fmla="*/ 1039 h 1040"/>
                <a:gd name="T108" fmla="*/ 240 w 448"/>
                <a:gd name="T109" fmla="*/ 1040 h 1040"/>
                <a:gd name="T110" fmla="*/ 246 w 448"/>
                <a:gd name="T111" fmla="*/ 1037 h 1040"/>
                <a:gd name="T112" fmla="*/ 247 w 448"/>
                <a:gd name="T113" fmla="*/ 1035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8" h="1040">
                  <a:moveTo>
                    <a:pt x="247" y="1035"/>
                  </a:moveTo>
                  <a:lnTo>
                    <a:pt x="247" y="1035"/>
                  </a:lnTo>
                  <a:lnTo>
                    <a:pt x="249" y="1025"/>
                  </a:lnTo>
                  <a:lnTo>
                    <a:pt x="252" y="1016"/>
                  </a:lnTo>
                  <a:lnTo>
                    <a:pt x="260" y="999"/>
                  </a:lnTo>
                  <a:lnTo>
                    <a:pt x="270" y="983"/>
                  </a:lnTo>
                  <a:lnTo>
                    <a:pt x="281" y="968"/>
                  </a:lnTo>
                  <a:lnTo>
                    <a:pt x="308" y="939"/>
                  </a:lnTo>
                  <a:lnTo>
                    <a:pt x="321" y="925"/>
                  </a:lnTo>
                  <a:lnTo>
                    <a:pt x="334" y="911"/>
                  </a:lnTo>
                  <a:lnTo>
                    <a:pt x="334" y="911"/>
                  </a:lnTo>
                  <a:lnTo>
                    <a:pt x="340" y="901"/>
                  </a:lnTo>
                  <a:lnTo>
                    <a:pt x="347" y="890"/>
                  </a:lnTo>
                  <a:lnTo>
                    <a:pt x="357" y="867"/>
                  </a:lnTo>
                  <a:lnTo>
                    <a:pt x="377" y="822"/>
                  </a:lnTo>
                  <a:lnTo>
                    <a:pt x="377" y="822"/>
                  </a:lnTo>
                  <a:lnTo>
                    <a:pt x="394" y="779"/>
                  </a:lnTo>
                  <a:lnTo>
                    <a:pt x="409" y="735"/>
                  </a:lnTo>
                  <a:lnTo>
                    <a:pt x="409" y="735"/>
                  </a:lnTo>
                  <a:lnTo>
                    <a:pt x="416" y="711"/>
                  </a:lnTo>
                  <a:lnTo>
                    <a:pt x="424" y="687"/>
                  </a:lnTo>
                  <a:lnTo>
                    <a:pt x="429" y="661"/>
                  </a:lnTo>
                  <a:lnTo>
                    <a:pt x="435" y="637"/>
                  </a:lnTo>
                  <a:lnTo>
                    <a:pt x="442" y="586"/>
                  </a:lnTo>
                  <a:lnTo>
                    <a:pt x="446" y="535"/>
                  </a:lnTo>
                  <a:lnTo>
                    <a:pt x="448" y="483"/>
                  </a:lnTo>
                  <a:lnTo>
                    <a:pt x="446" y="432"/>
                  </a:lnTo>
                  <a:lnTo>
                    <a:pt x="443" y="407"/>
                  </a:lnTo>
                  <a:lnTo>
                    <a:pt x="441" y="383"/>
                  </a:lnTo>
                  <a:lnTo>
                    <a:pt x="436" y="357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6" y="314"/>
                  </a:lnTo>
                  <a:lnTo>
                    <a:pt x="421" y="296"/>
                  </a:lnTo>
                  <a:lnTo>
                    <a:pt x="409" y="260"/>
                  </a:lnTo>
                  <a:lnTo>
                    <a:pt x="394" y="228"/>
                  </a:lnTo>
                  <a:lnTo>
                    <a:pt x="375" y="196"/>
                  </a:lnTo>
                  <a:lnTo>
                    <a:pt x="354" y="167"/>
                  </a:lnTo>
                  <a:lnTo>
                    <a:pt x="331" y="140"/>
                  </a:lnTo>
                  <a:lnTo>
                    <a:pt x="306" y="114"/>
                  </a:lnTo>
                  <a:lnTo>
                    <a:pt x="279" y="91"/>
                  </a:lnTo>
                  <a:lnTo>
                    <a:pt x="249" y="70"/>
                  </a:lnTo>
                  <a:lnTo>
                    <a:pt x="219" y="52"/>
                  </a:lnTo>
                  <a:lnTo>
                    <a:pt x="186" y="36"/>
                  </a:lnTo>
                  <a:lnTo>
                    <a:pt x="152" y="23"/>
                  </a:lnTo>
                  <a:lnTo>
                    <a:pt x="118" y="13"/>
                  </a:lnTo>
                  <a:lnTo>
                    <a:pt x="81" y="6"/>
                  </a:lnTo>
                  <a:lnTo>
                    <a:pt x="46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44" y="19"/>
                  </a:lnTo>
                  <a:lnTo>
                    <a:pt x="81" y="23"/>
                  </a:lnTo>
                  <a:lnTo>
                    <a:pt x="115" y="30"/>
                  </a:lnTo>
                  <a:lnTo>
                    <a:pt x="151" y="40"/>
                  </a:lnTo>
                  <a:lnTo>
                    <a:pt x="183" y="53"/>
                  </a:lnTo>
                  <a:lnTo>
                    <a:pt x="216" y="69"/>
                  </a:lnTo>
                  <a:lnTo>
                    <a:pt x="247" y="87"/>
                  </a:lnTo>
                  <a:lnTo>
                    <a:pt x="277" y="110"/>
                  </a:lnTo>
                  <a:lnTo>
                    <a:pt x="277" y="110"/>
                  </a:lnTo>
                  <a:lnTo>
                    <a:pt x="291" y="121"/>
                  </a:lnTo>
                  <a:lnTo>
                    <a:pt x="304" y="134"/>
                  </a:lnTo>
                  <a:lnTo>
                    <a:pt x="317" y="147"/>
                  </a:lnTo>
                  <a:lnTo>
                    <a:pt x="328" y="161"/>
                  </a:lnTo>
                  <a:lnTo>
                    <a:pt x="350" y="189"/>
                  </a:lnTo>
                  <a:lnTo>
                    <a:pt x="370" y="221"/>
                  </a:lnTo>
                  <a:lnTo>
                    <a:pt x="385" y="252"/>
                  </a:lnTo>
                  <a:lnTo>
                    <a:pt x="399" y="286"/>
                  </a:lnTo>
                  <a:lnTo>
                    <a:pt x="409" y="320"/>
                  </a:lnTo>
                  <a:lnTo>
                    <a:pt x="418" y="356"/>
                  </a:lnTo>
                  <a:lnTo>
                    <a:pt x="418" y="356"/>
                  </a:lnTo>
                  <a:lnTo>
                    <a:pt x="424" y="380"/>
                  </a:lnTo>
                  <a:lnTo>
                    <a:pt x="426" y="404"/>
                  </a:lnTo>
                  <a:lnTo>
                    <a:pt x="429" y="429"/>
                  </a:lnTo>
                  <a:lnTo>
                    <a:pt x="431" y="454"/>
                  </a:lnTo>
                  <a:lnTo>
                    <a:pt x="432" y="479"/>
                  </a:lnTo>
                  <a:lnTo>
                    <a:pt x="432" y="503"/>
                  </a:lnTo>
                  <a:lnTo>
                    <a:pt x="429" y="554"/>
                  </a:lnTo>
                  <a:lnTo>
                    <a:pt x="422" y="604"/>
                  </a:lnTo>
                  <a:lnTo>
                    <a:pt x="414" y="654"/>
                  </a:lnTo>
                  <a:lnTo>
                    <a:pt x="401" y="702"/>
                  </a:lnTo>
                  <a:lnTo>
                    <a:pt x="387" y="749"/>
                  </a:lnTo>
                  <a:lnTo>
                    <a:pt x="387" y="749"/>
                  </a:lnTo>
                  <a:lnTo>
                    <a:pt x="371" y="793"/>
                  </a:lnTo>
                  <a:lnTo>
                    <a:pt x="354" y="837"/>
                  </a:lnTo>
                  <a:lnTo>
                    <a:pt x="344" y="860"/>
                  </a:lnTo>
                  <a:lnTo>
                    <a:pt x="333" y="880"/>
                  </a:lnTo>
                  <a:lnTo>
                    <a:pt x="320" y="900"/>
                  </a:lnTo>
                  <a:lnTo>
                    <a:pt x="306" y="918"/>
                  </a:lnTo>
                  <a:lnTo>
                    <a:pt x="306" y="918"/>
                  </a:lnTo>
                  <a:lnTo>
                    <a:pt x="283" y="944"/>
                  </a:lnTo>
                  <a:lnTo>
                    <a:pt x="260" y="969"/>
                  </a:lnTo>
                  <a:lnTo>
                    <a:pt x="250" y="982"/>
                  </a:lnTo>
                  <a:lnTo>
                    <a:pt x="242" y="998"/>
                  </a:lnTo>
                  <a:lnTo>
                    <a:pt x="235" y="1013"/>
                  </a:lnTo>
                  <a:lnTo>
                    <a:pt x="230" y="1029"/>
                  </a:lnTo>
                  <a:lnTo>
                    <a:pt x="230" y="1029"/>
                  </a:lnTo>
                  <a:lnTo>
                    <a:pt x="230" y="1033"/>
                  </a:lnTo>
                  <a:lnTo>
                    <a:pt x="232" y="1036"/>
                  </a:lnTo>
                  <a:lnTo>
                    <a:pt x="235" y="1039"/>
                  </a:lnTo>
                  <a:lnTo>
                    <a:pt x="237" y="1040"/>
                  </a:lnTo>
                  <a:lnTo>
                    <a:pt x="240" y="1040"/>
                  </a:lnTo>
                  <a:lnTo>
                    <a:pt x="243" y="1039"/>
                  </a:lnTo>
                  <a:lnTo>
                    <a:pt x="246" y="1037"/>
                  </a:lnTo>
                  <a:lnTo>
                    <a:pt x="247" y="1035"/>
                  </a:lnTo>
                  <a:lnTo>
                    <a:pt x="247" y="10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2" name="Freeform 219">
              <a:extLst>
                <a:ext uri="{FF2B5EF4-FFF2-40B4-BE49-F238E27FC236}">
                  <a16:creationId xmlns:a16="http://schemas.microsoft.com/office/drawing/2014/main" id="{E58582D5-02EA-FE2C-4648-62B3A6E7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6425" y="0"/>
              <a:ext cx="612775" cy="723900"/>
            </a:xfrm>
            <a:custGeom>
              <a:avLst/>
              <a:gdLst>
                <a:gd name="T0" fmla="*/ 1141 w 1157"/>
                <a:gd name="T1" fmla="*/ 163 h 1368"/>
                <a:gd name="T2" fmla="*/ 1095 w 1157"/>
                <a:gd name="T3" fmla="*/ 114 h 1368"/>
                <a:gd name="T4" fmla="*/ 1042 w 1157"/>
                <a:gd name="T5" fmla="*/ 72 h 1368"/>
                <a:gd name="T6" fmla="*/ 985 w 1157"/>
                <a:gd name="T7" fmla="*/ 40 h 1368"/>
                <a:gd name="T8" fmla="*/ 921 w 1157"/>
                <a:gd name="T9" fmla="*/ 17 h 1368"/>
                <a:gd name="T10" fmla="*/ 854 w 1157"/>
                <a:gd name="T11" fmla="*/ 4 h 1368"/>
                <a:gd name="T12" fmla="*/ 808 w 1157"/>
                <a:gd name="T13" fmla="*/ 0 h 1368"/>
                <a:gd name="T14" fmla="*/ 738 w 1157"/>
                <a:gd name="T15" fmla="*/ 3 h 1368"/>
                <a:gd name="T16" fmla="*/ 670 w 1157"/>
                <a:gd name="T17" fmla="*/ 14 h 1368"/>
                <a:gd name="T18" fmla="*/ 582 w 1157"/>
                <a:gd name="T19" fmla="*/ 43 h 1368"/>
                <a:gd name="T20" fmla="*/ 496 w 1157"/>
                <a:gd name="T21" fmla="*/ 82 h 1368"/>
                <a:gd name="T22" fmla="*/ 361 w 1157"/>
                <a:gd name="T23" fmla="*/ 168 h 1368"/>
                <a:gd name="T24" fmla="*/ 238 w 1157"/>
                <a:gd name="T25" fmla="*/ 268 h 1368"/>
                <a:gd name="T26" fmla="*/ 164 w 1157"/>
                <a:gd name="T27" fmla="*/ 345 h 1368"/>
                <a:gd name="T28" fmla="*/ 103 w 1157"/>
                <a:gd name="T29" fmla="*/ 423 h 1368"/>
                <a:gd name="T30" fmla="*/ 64 w 1157"/>
                <a:gd name="T31" fmla="*/ 487 h 1368"/>
                <a:gd name="T32" fmla="*/ 43 w 1157"/>
                <a:gd name="T33" fmla="*/ 536 h 1368"/>
                <a:gd name="T34" fmla="*/ 19 w 1157"/>
                <a:gd name="T35" fmla="*/ 618 h 1368"/>
                <a:gd name="T36" fmla="*/ 6 w 1157"/>
                <a:gd name="T37" fmla="*/ 702 h 1368"/>
                <a:gd name="T38" fmla="*/ 0 w 1157"/>
                <a:gd name="T39" fmla="*/ 773 h 1368"/>
                <a:gd name="T40" fmla="*/ 9 w 1157"/>
                <a:gd name="T41" fmla="*/ 898 h 1368"/>
                <a:gd name="T42" fmla="*/ 35 w 1157"/>
                <a:gd name="T43" fmla="*/ 1021 h 1368"/>
                <a:gd name="T44" fmla="*/ 74 w 1157"/>
                <a:gd name="T45" fmla="*/ 1141 h 1368"/>
                <a:gd name="T46" fmla="*/ 127 w 1157"/>
                <a:gd name="T47" fmla="*/ 1254 h 1368"/>
                <a:gd name="T48" fmla="*/ 189 w 1157"/>
                <a:gd name="T49" fmla="*/ 1364 h 1368"/>
                <a:gd name="T50" fmla="*/ 195 w 1157"/>
                <a:gd name="T51" fmla="*/ 1368 h 1368"/>
                <a:gd name="T52" fmla="*/ 204 w 1157"/>
                <a:gd name="T53" fmla="*/ 1365 h 1368"/>
                <a:gd name="T54" fmla="*/ 204 w 1157"/>
                <a:gd name="T55" fmla="*/ 1355 h 1368"/>
                <a:gd name="T56" fmla="*/ 145 w 1157"/>
                <a:gd name="T57" fmla="*/ 1250 h 1368"/>
                <a:gd name="T58" fmla="*/ 71 w 1157"/>
                <a:gd name="T59" fmla="*/ 1080 h 1368"/>
                <a:gd name="T60" fmla="*/ 44 w 1157"/>
                <a:gd name="T61" fmla="*/ 989 h 1368"/>
                <a:gd name="T62" fmla="*/ 26 w 1157"/>
                <a:gd name="T63" fmla="*/ 898 h 1368"/>
                <a:gd name="T64" fmla="*/ 17 w 1157"/>
                <a:gd name="T65" fmla="*/ 807 h 1368"/>
                <a:gd name="T66" fmla="*/ 19 w 1157"/>
                <a:gd name="T67" fmla="*/ 716 h 1368"/>
                <a:gd name="T68" fmla="*/ 33 w 1157"/>
                <a:gd name="T69" fmla="*/ 626 h 1368"/>
                <a:gd name="T70" fmla="*/ 60 w 1157"/>
                <a:gd name="T71" fmla="*/ 538 h 1368"/>
                <a:gd name="T72" fmla="*/ 101 w 1157"/>
                <a:gd name="T73" fmla="*/ 456 h 1368"/>
                <a:gd name="T74" fmla="*/ 135 w 1157"/>
                <a:gd name="T75" fmla="*/ 406 h 1368"/>
                <a:gd name="T76" fmla="*/ 188 w 1157"/>
                <a:gd name="T77" fmla="*/ 341 h 1368"/>
                <a:gd name="T78" fmla="*/ 313 w 1157"/>
                <a:gd name="T79" fmla="*/ 226 h 1368"/>
                <a:gd name="T80" fmla="*/ 451 w 1157"/>
                <a:gd name="T81" fmla="*/ 128 h 1368"/>
                <a:gd name="T82" fmla="*/ 538 w 1157"/>
                <a:gd name="T83" fmla="*/ 80 h 1368"/>
                <a:gd name="T84" fmla="*/ 606 w 1157"/>
                <a:gd name="T85" fmla="*/ 51 h 1368"/>
                <a:gd name="T86" fmla="*/ 677 w 1157"/>
                <a:gd name="T87" fmla="*/ 31 h 1368"/>
                <a:gd name="T88" fmla="*/ 749 w 1157"/>
                <a:gd name="T89" fmla="*/ 20 h 1368"/>
                <a:gd name="T90" fmla="*/ 825 w 1157"/>
                <a:gd name="T91" fmla="*/ 18 h 1368"/>
                <a:gd name="T92" fmla="*/ 871 w 1157"/>
                <a:gd name="T93" fmla="*/ 24 h 1368"/>
                <a:gd name="T94" fmla="*/ 940 w 1157"/>
                <a:gd name="T95" fmla="*/ 41 h 1368"/>
                <a:gd name="T96" fmla="*/ 1002 w 1157"/>
                <a:gd name="T97" fmla="*/ 68 h 1368"/>
                <a:gd name="T98" fmla="*/ 1060 w 1157"/>
                <a:gd name="T99" fmla="*/ 105 h 1368"/>
                <a:gd name="T100" fmla="*/ 1110 w 1157"/>
                <a:gd name="T101" fmla="*/ 153 h 1368"/>
                <a:gd name="T102" fmla="*/ 1140 w 1157"/>
                <a:gd name="T103" fmla="*/ 189 h 1368"/>
                <a:gd name="T104" fmla="*/ 1150 w 1157"/>
                <a:gd name="T105" fmla="*/ 193 h 1368"/>
                <a:gd name="T106" fmla="*/ 1156 w 1157"/>
                <a:gd name="T107" fmla="*/ 188 h 1368"/>
                <a:gd name="T108" fmla="*/ 1156 w 1157"/>
                <a:gd name="T109" fmla="*/ 18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7" h="1368">
                  <a:moveTo>
                    <a:pt x="1156" y="180"/>
                  </a:moveTo>
                  <a:lnTo>
                    <a:pt x="1156" y="180"/>
                  </a:lnTo>
                  <a:lnTo>
                    <a:pt x="1141" y="163"/>
                  </a:lnTo>
                  <a:lnTo>
                    <a:pt x="1127" y="145"/>
                  </a:lnTo>
                  <a:lnTo>
                    <a:pt x="1112" y="129"/>
                  </a:lnTo>
                  <a:lnTo>
                    <a:pt x="1095" y="114"/>
                  </a:lnTo>
                  <a:lnTo>
                    <a:pt x="1079" y="99"/>
                  </a:lnTo>
                  <a:lnTo>
                    <a:pt x="1060" y="85"/>
                  </a:lnTo>
                  <a:lnTo>
                    <a:pt x="1042" y="72"/>
                  </a:lnTo>
                  <a:lnTo>
                    <a:pt x="1024" y="61"/>
                  </a:lnTo>
                  <a:lnTo>
                    <a:pt x="1005" y="50"/>
                  </a:lnTo>
                  <a:lnTo>
                    <a:pt x="985" y="40"/>
                  </a:lnTo>
                  <a:lnTo>
                    <a:pt x="964" y="31"/>
                  </a:lnTo>
                  <a:lnTo>
                    <a:pt x="943" y="24"/>
                  </a:lnTo>
                  <a:lnTo>
                    <a:pt x="921" y="17"/>
                  </a:lnTo>
                  <a:lnTo>
                    <a:pt x="900" y="11"/>
                  </a:lnTo>
                  <a:lnTo>
                    <a:pt x="877" y="7"/>
                  </a:lnTo>
                  <a:lnTo>
                    <a:pt x="854" y="4"/>
                  </a:lnTo>
                  <a:lnTo>
                    <a:pt x="854" y="4"/>
                  </a:lnTo>
                  <a:lnTo>
                    <a:pt x="832" y="1"/>
                  </a:lnTo>
                  <a:lnTo>
                    <a:pt x="808" y="0"/>
                  </a:lnTo>
                  <a:lnTo>
                    <a:pt x="785" y="0"/>
                  </a:lnTo>
                  <a:lnTo>
                    <a:pt x="761" y="1"/>
                  </a:lnTo>
                  <a:lnTo>
                    <a:pt x="738" y="3"/>
                  </a:lnTo>
                  <a:lnTo>
                    <a:pt x="715" y="6"/>
                  </a:lnTo>
                  <a:lnTo>
                    <a:pt x="692" y="10"/>
                  </a:lnTo>
                  <a:lnTo>
                    <a:pt x="670" y="14"/>
                  </a:lnTo>
                  <a:lnTo>
                    <a:pt x="647" y="20"/>
                  </a:lnTo>
                  <a:lnTo>
                    <a:pt x="624" y="27"/>
                  </a:lnTo>
                  <a:lnTo>
                    <a:pt x="582" y="43"/>
                  </a:lnTo>
                  <a:lnTo>
                    <a:pt x="538" y="61"/>
                  </a:lnTo>
                  <a:lnTo>
                    <a:pt x="496" y="82"/>
                  </a:lnTo>
                  <a:lnTo>
                    <a:pt x="496" y="82"/>
                  </a:lnTo>
                  <a:lnTo>
                    <a:pt x="449" y="108"/>
                  </a:lnTo>
                  <a:lnTo>
                    <a:pt x="405" y="136"/>
                  </a:lnTo>
                  <a:lnTo>
                    <a:pt x="361" y="168"/>
                  </a:lnTo>
                  <a:lnTo>
                    <a:pt x="319" y="199"/>
                  </a:lnTo>
                  <a:lnTo>
                    <a:pt x="278" y="233"/>
                  </a:lnTo>
                  <a:lnTo>
                    <a:pt x="238" y="268"/>
                  </a:lnTo>
                  <a:lnTo>
                    <a:pt x="199" y="30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31" y="384"/>
                  </a:lnTo>
                  <a:lnTo>
                    <a:pt x="117" y="402"/>
                  </a:lnTo>
                  <a:lnTo>
                    <a:pt x="103" y="423"/>
                  </a:lnTo>
                  <a:lnTo>
                    <a:pt x="89" y="443"/>
                  </a:lnTo>
                  <a:lnTo>
                    <a:pt x="76" y="465"/>
                  </a:lnTo>
                  <a:lnTo>
                    <a:pt x="64" y="487"/>
                  </a:lnTo>
                  <a:lnTo>
                    <a:pt x="53" y="509"/>
                  </a:lnTo>
                  <a:lnTo>
                    <a:pt x="53" y="509"/>
                  </a:lnTo>
                  <a:lnTo>
                    <a:pt x="43" y="536"/>
                  </a:lnTo>
                  <a:lnTo>
                    <a:pt x="33" y="563"/>
                  </a:lnTo>
                  <a:lnTo>
                    <a:pt x="26" y="590"/>
                  </a:lnTo>
                  <a:lnTo>
                    <a:pt x="19" y="618"/>
                  </a:lnTo>
                  <a:lnTo>
                    <a:pt x="13" y="645"/>
                  </a:lnTo>
                  <a:lnTo>
                    <a:pt x="9" y="673"/>
                  </a:lnTo>
                  <a:lnTo>
                    <a:pt x="6" y="702"/>
                  </a:lnTo>
                  <a:lnTo>
                    <a:pt x="3" y="730"/>
                  </a:lnTo>
                  <a:lnTo>
                    <a:pt x="3" y="730"/>
                  </a:lnTo>
                  <a:lnTo>
                    <a:pt x="0" y="773"/>
                  </a:lnTo>
                  <a:lnTo>
                    <a:pt x="2" y="814"/>
                  </a:lnTo>
                  <a:lnTo>
                    <a:pt x="5" y="857"/>
                  </a:lnTo>
                  <a:lnTo>
                    <a:pt x="9" y="898"/>
                  </a:lnTo>
                  <a:lnTo>
                    <a:pt x="15" y="939"/>
                  </a:lnTo>
                  <a:lnTo>
                    <a:pt x="23" y="980"/>
                  </a:lnTo>
                  <a:lnTo>
                    <a:pt x="35" y="1021"/>
                  </a:lnTo>
                  <a:lnTo>
                    <a:pt x="46" y="1061"/>
                  </a:lnTo>
                  <a:lnTo>
                    <a:pt x="60" y="1101"/>
                  </a:lnTo>
                  <a:lnTo>
                    <a:pt x="74" y="1141"/>
                  </a:lnTo>
                  <a:lnTo>
                    <a:pt x="91" y="1179"/>
                  </a:lnTo>
                  <a:lnTo>
                    <a:pt x="108" y="1217"/>
                  </a:lnTo>
                  <a:lnTo>
                    <a:pt x="127" y="1254"/>
                  </a:lnTo>
                  <a:lnTo>
                    <a:pt x="147" y="1291"/>
                  </a:lnTo>
                  <a:lnTo>
                    <a:pt x="168" y="1328"/>
                  </a:lnTo>
                  <a:lnTo>
                    <a:pt x="189" y="1364"/>
                  </a:lnTo>
                  <a:lnTo>
                    <a:pt x="189" y="1364"/>
                  </a:lnTo>
                  <a:lnTo>
                    <a:pt x="192" y="1367"/>
                  </a:lnTo>
                  <a:lnTo>
                    <a:pt x="195" y="1368"/>
                  </a:lnTo>
                  <a:lnTo>
                    <a:pt x="198" y="1368"/>
                  </a:lnTo>
                  <a:lnTo>
                    <a:pt x="201" y="1367"/>
                  </a:lnTo>
                  <a:lnTo>
                    <a:pt x="204" y="1365"/>
                  </a:lnTo>
                  <a:lnTo>
                    <a:pt x="205" y="1362"/>
                  </a:lnTo>
                  <a:lnTo>
                    <a:pt x="205" y="1358"/>
                  </a:lnTo>
                  <a:lnTo>
                    <a:pt x="204" y="1355"/>
                  </a:lnTo>
                  <a:lnTo>
                    <a:pt x="204" y="1355"/>
                  </a:lnTo>
                  <a:lnTo>
                    <a:pt x="174" y="1304"/>
                  </a:lnTo>
                  <a:lnTo>
                    <a:pt x="145" y="1250"/>
                  </a:lnTo>
                  <a:lnTo>
                    <a:pt x="118" y="1195"/>
                  </a:lnTo>
                  <a:lnTo>
                    <a:pt x="93" y="1138"/>
                  </a:lnTo>
                  <a:lnTo>
                    <a:pt x="71" y="1080"/>
                  </a:lnTo>
                  <a:lnTo>
                    <a:pt x="62" y="1050"/>
                  </a:lnTo>
                  <a:lnTo>
                    <a:pt x="53" y="1020"/>
                  </a:lnTo>
                  <a:lnTo>
                    <a:pt x="44" y="989"/>
                  </a:lnTo>
                  <a:lnTo>
                    <a:pt x="37" y="959"/>
                  </a:lnTo>
                  <a:lnTo>
                    <a:pt x="32" y="929"/>
                  </a:lnTo>
                  <a:lnTo>
                    <a:pt x="26" y="898"/>
                  </a:lnTo>
                  <a:lnTo>
                    <a:pt x="22" y="868"/>
                  </a:lnTo>
                  <a:lnTo>
                    <a:pt x="19" y="837"/>
                  </a:lnTo>
                  <a:lnTo>
                    <a:pt x="17" y="807"/>
                  </a:lnTo>
                  <a:lnTo>
                    <a:pt x="17" y="776"/>
                  </a:lnTo>
                  <a:lnTo>
                    <a:pt x="17" y="746"/>
                  </a:lnTo>
                  <a:lnTo>
                    <a:pt x="19" y="716"/>
                  </a:lnTo>
                  <a:lnTo>
                    <a:pt x="22" y="685"/>
                  </a:lnTo>
                  <a:lnTo>
                    <a:pt x="27" y="655"/>
                  </a:lnTo>
                  <a:lnTo>
                    <a:pt x="33" y="626"/>
                  </a:lnTo>
                  <a:lnTo>
                    <a:pt x="40" y="597"/>
                  </a:lnTo>
                  <a:lnTo>
                    <a:pt x="50" y="567"/>
                  </a:lnTo>
                  <a:lnTo>
                    <a:pt x="60" y="538"/>
                  </a:lnTo>
                  <a:lnTo>
                    <a:pt x="73" y="510"/>
                  </a:lnTo>
                  <a:lnTo>
                    <a:pt x="86" y="483"/>
                  </a:lnTo>
                  <a:lnTo>
                    <a:pt x="101" y="456"/>
                  </a:lnTo>
                  <a:lnTo>
                    <a:pt x="118" y="429"/>
                  </a:lnTo>
                  <a:lnTo>
                    <a:pt x="118" y="429"/>
                  </a:lnTo>
                  <a:lnTo>
                    <a:pt x="135" y="406"/>
                  </a:lnTo>
                  <a:lnTo>
                    <a:pt x="152" y="384"/>
                  </a:lnTo>
                  <a:lnTo>
                    <a:pt x="170" y="362"/>
                  </a:lnTo>
                  <a:lnTo>
                    <a:pt x="188" y="341"/>
                  </a:lnTo>
                  <a:lnTo>
                    <a:pt x="228" y="301"/>
                  </a:lnTo>
                  <a:lnTo>
                    <a:pt x="269" y="263"/>
                  </a:lnTo>
                  <a:lnTo>
                    <a:pt x="313" y="226"/>
                  </a:lnTo>
                  <a:lnTo>
                    <a:pt x="357" y="192"/>
                  </a:lnTo>
                  <a:lnTo>
                    <a:pt x="404" y="159"/>
                  </a:lnTo>
                  <a:lnTo>
                    <a:pt x="451" y="128"/>
                  </a:lnTo>
                  <a:lnTo>
                    <a:pt x="451" y="128"/>
                  </a:lnTo>
                  <a:lnTo>
                    <a:pt x="494" y="102"/>
                  </a:lnTo>
                  <a:lnTo>
                    <a:pt x="538" y="80"/>
                  </a:lnTo>
                  <a:lnTo>
                    <a:pt x="560" y="70"/>
                  </a:lnTo>
                  <a:lnTo>
                    <a:pt x="583" y="60"/>
                  </a:lnTo>
                  <a:lnTo>
                    <a:pt x="606" y="51"/>
                  </a:lnTo>
                  <a:lnTo>
                    <a:pt x="629" y="44"/>
                  </a:lnTo>
                  <a:lnTo>
                    <a:pt x="653" y="37"/>
                  </a:lnTo>
                  <a:lnTo>
                    <a:pt x="677" y="31"/>
                  </a:lnTo>
                  <a:lnTo>
                    <a:pt x="701" y="26"/>
                  </a:lnTo>
                  <a:lnTo>
                    <a:pt x="725" y="23"/>
                  </a:lnTo>
                  <a:lnTo>
                    <a:pt x="749" y="20"/>
                  </a:lnTo>
                  <a:lnTo>
                    <a:pt x="775" y="18"/>
                  </a:lnTo>
                  <a:lnTo>
                    <a:pt x="799" y="17"/>
                  </a:lnTo>
                  <a:lnTo>
                    <a:pt x="825" y="18"/>
                  </a:lnTo>
                  <a:lnTo>
                    <a:pt x="825" y="18"/>
                  </a:lnTo>
                  <a:lnTo>
                    <a:pt x="849" y="20"/>
                  </a:lnTo>
                  <a:lnTo>
                    <a:pt x="871" y="24"/>
                  </a:lnTo>
                  <a:lnTo>
                    <a:pt x="894" y="28"/>
                  </a:lnTo>
                  <a:lnTo>
                    <a:pt x="917" y="34"/>
                  </a:lnTo>
                  <a:lnTo>
                    <a:pt x="940" y="41"/>
                  </a:lnTo>
                  <a:lnTo>
                    <a:pt x="961" y="48"/>
                  </a:lnTo>
                  <a:lnTo>
                    <a:pt x="982" y="58"/>
                  </a:lnTo>
                  <a:lnTo>
                    <a:pt x="1002" y="68"/>
                  </a:lnTo>
                  <a:lnTo>
                    <a:pt x="1022" y="80"/>
                  </a:lnTo>
                  <a:lnTo>
                    <a:pt x="1042" y="92"/>
                  </a:lnTo>
                  <a:lnTo>
                    <a:pt x="1060" y="105"/>
                  </a:lnTo>
                  <a:lnTo>
                    <a:pt x="1078" y="121"/>
                  </a:lnTo>
                  <a:lnTo>
                    <a:pt x="1095" y="136"/>
                  </a:lnTo>
                  <a:lnTo>
                    <a:pt x="1110" y="153"/>
                  </a:lnTo>
                  <a:lnTo>
                    <a:pt x="1126" y="170"/>
                  </a:lnTo>
                  <a:lnTo>
                    <a:pt x="1140" y="189"/>
                  </a:lnTo>
                  <a:lnTo>
                    <a:pt x="1140" y="189"/>
                  </a:lnTo>
                  <a:lnTo>
                    <a:pt x="1143" y="192"/>
                  </a:lnTo>
                  <a:lnTo>
                    <a:pt x="1146" y="193"/>
                  </a:lnTo>
                  <a:lnTo>
                    <a:pt x="1150" y="193"/>
                  </a:lnTo>
                  <a:lnTo>
                    <a:pt x="1153" y="192"/>
                  </a:lnTo>
                  <a:lnTo>
                    <a:pt x="1154" y="190"/>
                  </a:lnTo>
                  <a:lnTo>
                    <a:pt x="1156" y="188"/>
                  </a:lnTo>
                  <a:lnTo>
                    <a:pt x="1157" y="185"/>
                  </a:lnTo>
                  <a:lnTo>
                    <a:pt x="1156" y="180"/>
                  </a:lnTo>
                  <a:lnTo>
                    <a:pt x="1156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3" name="Freeform 220">
              <a:extLst>
                <a:ext uri="{FF2B5EF4-FFF2-40B4-BE49-F238E27FC236}">
                  <a16:creationId xmlns:a16="http://schemas.microsoft.com/office/drawing/2014/main" id="{841E4A93-1366-B071-67F8-5AB88FF9C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6438" y="569913"/>
              <a:ext cx="30163" cy="155575"/>
            </a:xfrm>
            <a:custGeom>
              <a:avLst/>
              <a:gdLst>
                <a:gd name="T0" fmla="*/ 17 w 58"/>
                <a:gd name="T1" fmla="*/ 286 h 293"/>
                <a:gd name="T2" fmla="*/ 17 w 58"/>
                <a:gd name="T3" fmla="*/ 286 h 293"/>
                <a:gd name="T4" fmla="*/ 18 w 58"/>
                <a:gd name="T5" fmla="*/ 250 h 293"/>
                <a:gd name="T6" fmla="*/ 20 w 58"/>
                <a:gd name="T7" fmla="*/ 216 h 293"/>
                <a:gd name="T8" fmla="*/ 23 w 58"/>
                <a:gd name="T9" fmla="*/ 181 h 293"/>
                <a:gd name="T10" fmla="*/ 27 w 58"/>
                <a:gd name="T11" fmla="*/ 147 h 293"/>
                <a:gd name="T12" fmla="*/ 34 w 58"/>
                <a:gd name="T13" fmla="*/ 112 h 293"/>
                <a:gd name="T14" fmla="*/ 40 w 58"/>
                <a:gd name="T15" fmla="*/ 78 h 293"/>
                <a:gd name="T16" fmla="*/ 48 w 58"/>
                <a:gd name="T17" fmla="*/ 44 h 293"/>
                <a:gd name="T18" fmla="*/ 58 w 58"/>
                <a:gd name="T19" fmla="*/ 12 h 293"/>
                <a:gd name="T20" fmla="*/ 58 w 58"/>
                <a:gd name="T21" fmla="*/ 12 h 293"/>
                <a:gd name="T22" fmla="*/ 58 w 58"/>
                <a:gd name="T23" fmla="*/ 7 h 293"/>
                <a:gd name="T24" fmla="*/ 58 w 58"/>
                <a:gd name="T25" fmla="*/ 4 h 293"/>
                <a:gd name="T26" fmla="*/ 55 w 58"/>
                <a:gd name="T27" fmla="*/ 2 h 293"/>
                <a:gd name="T28" fmla="*/ 53 w 58"/>
                <a:gd name="T29" fmla="*/ 0 h 293"/>
                <a:gd name="T30" fmla="*/ 50 w 58"/>
                <a:gd name="T31" fmla="*/ 0 h 293"/>
                <a:gd name="T32" fmla="*/ 47 w 58"/>
                <a:gd name="T33" fmla="*/ 2 h 293"/>
                <a:gd name="T34" fmla="*/ 44 w 58"/>
                <a:gd name="T35" fmla="*/ 3 h 293"/>
                <a:gd name="T36" fmla="*/ 43 w 58"/>
                <a:gd name="T37" fmla="*/ 6 h 293"/>
                <a:gd name="T38" fmla="*/ 43 w 58"/>
                <a:gd name="T39" fmla="*/ 6 h 293"/>
                <a:gd name="T40" fmla="*/ 33 w 58"/>
                <a:gd name="T41" fmla="*/ 40 h 293"/>
                <a:gd name="T42" fmla="*/ 24 w 58"/>
                <a:gd name="T43" fmla="*/ 74 h 293"/>
                <a:gd name="T44" fmla="*/ 17 w 58"/>
                <a:gd name="T45" fmla="*/ 110 h 293"/>
                <a:gd name="T46" fmla="*/ 11 w 58"/>
                <a:gd name="T47" fmla="*/ 144 h 293"/>
                <a:gd name="T48" fmla="*/ 6 w 58"/>
                <a:gd name="T49" fmla="*/ 179 h 293"/>
                <a:gd name="T50" fmla="*/ 3 w 58"/>
                <a:gd name="T51" fmla="*/ 215 h 293"/>
                <a:gd name="T52" fmla="*/ 1 w 58"/>
                <a:gd name="T53" fmla="*/ 250 h 293"/>
                <a:gd name="T54" fmla="*/ 0 w 58"/>
                <a:gd name="T55" fmla="*/ 286 h 293"/>
                <a:gd name="T56" fmla="*/ 0 w 58"/>
                <a:gd name="T57" fmla="*/ 286 h 293"/>
                <a:gd name="T58" fmla="*/ 1 w 58"/>
                <a:gd name="T59" fmla="*/ 289 h 293"/>
                <a:gd name="T60" fmla="*/ 3 w 58"/>
                <a:gd name="T61" fmla="*/ 291 h 293"/>
                <a:gd name="T62" fmla="*/ 6 w 58"/>
                <a:gd name="T63" fmla="*/ 293 h 293"/>
                <a:gd name="T64" fmla="*/ 9 w 58"/>
                <a:gd name="T65" fmla="*/ 293 h 293"/>
                <a:gd name="T66" fmla="*/ 11 w 58"/>
                <a:gd name="T67" fmla="*/ 293 h 293"/>
                <a:gd name="T68" fmla="*/ 14 w 58"/>
                <a:gd name="T69" fmla="*/ 291 h 293"/>
                <a:gd name="T70" fmla="*/ 16 w 58"/>
                <a:gd name="T71" fmla="*/ 289 h 293"/>
                <a:gd name="T72" fmla="*/ 17 w 58"/>
                <a:gd name="T73" fmla="*/ 286 h 293"/>
                <a:gd name="T74" fmla="*/ 17 w 58"/>
                <a:gd name="T75" fmla="*/ 28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293">
                  <a:moveTo>
                    <a:pt x="17" y="286"/>
                  </a:moveTo>
                  <a:lnTo>
                    <a:pt x="17" y="286"/>
                  </a:lnTo>
                  <a:lnTo>
                    <a:pt x="18" y="250"/>
                  </a:lnTo>
                  <a:lnTo>
                    <a:pt x="20" y="216"/>
                  </a:lnTo>
                  <a:lnTo>
                    <a:pt x="23" y="181"/>
                  </a:lnTo>
                  <a:lnTo>
                    <a:pt x="27" y="147"/>
                  </a:lnTo>
                  <a:lnTo>
                    <a:pt x="34" y="112"/>
                  </a:lnTo>
                  <a:lnTo>
                    <a:pt x="40" y="78"/>
                  </a:lnTo>
                  <a:lnTo>
                    <a:pt x="48" y="44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8" y="7"/>
                  </a:lnTo>
                  <a:lnTo>
                    <a:pt x="58" y="4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2"/>
                  </a:lnTo>
                  <a:lnTo>
                    <a:pt x="44" y="3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33" y="40"/>
                  </a:lnTo>
                  <a:lnTo>
                    <a:pt x="24" y="74"/>
                  </a:lnTo>
                  <a:lnTo>
                    <a:pt x="17" y="110"/>
                  </a:lnTo>
                  <a:lnTo>
                    <a:pt x="11" y="144"/>
                  </a:lnTo>
                  <a:lnTo>
                    <a:pt x="6" y="179"/>
                  </a:lnTo>
                  <a:lnTo>
                    <a:pt x="3" y="215"/>
                  </a:lnTo>
                  <a:lnTo>
                    <a:pt x="1" y="250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1" y="289"/>
                  </a:lnTo>
                  <a:lnTo>
                    <a:pt x="3" y="291"/>
                  </a:lnTo>
                  <a:lnTo>
                    <a:pt x="6" y="293"/>
                  </a:lnTo>
                  <a:lnTo>
                    <a:pt x="9" y="293"/>
                  </a:lnTo>
                  <a:lnTo>
                    <a:pt x="11" y="293"/>
                  </a:lnTo>
                  <a:lnTo>
                    <a:pt x="14" y="291"/>
                  </a:lnTo>
                  <a:lnTo>
                    <a:pt x="16" y="289"/>
                  </a:lnTo>
                  <a:lnTo>
                    <a:pt x="17" y="286"/>
                  </a:lnTo>
                  <a:lnTo>
                    <a:pt x="17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4" name="Freeform 221">
              <a:extLst>
                <a:ext uri="{FF2B5EF4-FFF2-40B4-BE49-F238E27FC236}">
                  <a16:creationId xmlns:a16="http://schemas.microsoft.com/office/drawing/2014/main" id="{43F951BB-533C-9B0F-94F3-DF5767765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2788" y="663575"/>
              <a:ext cx="625475" cy="471488"/>
            </a:xfrm>
            <a:custGeom>
              <a:avLst/>
              <a:gdLst>
                <a:gd name="T0" fmla="*/ 7 w 1183"/>
                <a:gd name="T1" fmla="*/ 185 h 890"/>
                <a:gd name="T2" fmla="*/ 23 w 1183"/>
                <a:gd name="T3" fmla="*/ 270 h 890"/>
                <a:gd name="T4" fmla="*/ 51 w 1183"/>
                <a:gd name="T5" fmla="*/ 367 h 890"/>
                <a:gd name="T6" fmla="*/ 84 w 1183"/>
                <a:gd name="T7" fmla="*/ 451 h 890"/>
                <a:gd name="T8" fmla="*/ 145 w 1183"/>
                <a:gd name="T9" fmla="*/ 577 h 890"/>
                <a:gd name="T10" fmla="*/ 187 w 1183"/>
                <a:gd name="T11" fmla="*/ 642 h 890"/>
                <a:gd name="T12" fmla="*/ 268 w 1183"/>
                <a:gd name="T13" fmla="*/ 739 h 890"/>
                <a:gd name="T14" fmla="*/ 324 w 1183"/>
                <a:gd name="T15" fmla="*/ 789 h 890"/>
                <a:gd name="T16" fmla="*/ 386 w 1183"/>
                <a:gd name="T17" fmla="*/ 833 h 890"/>
                <a:gd name="T18" fmla="*/ 453 w 1183"/>
                <a:gd name="T19" fmla="*/ 867 h 890"/>
                <a:gd name="T20" fmla="*/ 499 w 1183"/>
                <a:gd name="T21" fmla="*/ 881 h 890"/>
                <a:gd name="T22" fmla="*/ 570 w 1183"/>
                <a:gd name="T23" fmla="*/ 890 h 890"/>
                <a:gd name="T24" fmla="*/ 639 w 1183"/>
                <a:gd name="T25" fmla="*/ 883 h 890"/>
                <a:gd name="T26" fmla="*/ 709 w 1183"/>
                <a:gd name="T27" fmla="*/ 861 h 890"/>
                <a:gd name="T28" fmla="*/ 773 w 1183"/>
                <a:gd name="T29" fmla="*/ 829 h 890"/>
                <a:gd name="T30" fmla="*/ 813 w 1183"/>
                <a:gd name="T31" fmla="*/ 803 h 890"/>
                <a:gd name="T32" fmla="*/ 875 w 1183"/>
                <a:gd name="T33" fmla="*/ 750 h 890"/>
                <a:gd name="T34" fmla="*/ 932 w 1183"/>
                <a:gd name="T35" fmla="*/ 692 h 890"/>
                <a:gd name="T36" fmla="*/ 983 w 1183"/>
                <a:gd name="T37" fmla="*/ 627 h 890"/>
                <a:gd name="T38" fmla="*/ 1053 w 1183"/>
                <a:gd name="T39" fmla="*/ 510 h 890"/>
                <a:gd name="T40" fmla="*/ 1098 w 1183"/>
                <a:gd name="T41" fmla="*/ 408 h 890"/>
                <a:gd name="T42" fmla="*/ 1147 w 1183"/>
                <a:gd name="T43" fmla="*/ 275 h 890"/>
                <a:gd name="T44" fmla="*/ 1161 w 1183"/>
                <a:gd name="T45" fmla="*/ 218 h 890"/>
                <a:gd name="T46" fmla="*/ 1174 w 1183"/>
                <a:gd name="T47" fmla="*/ 128 h 890"/>
                <a:gd name="T48" fmla="*/ 1183 w 1183"/>
                <a:gd name="T49" fmla="*/ 9 h 890"/>
                <a:gd name="T50" fmla="*/ 1179 w 1183"/>
                <a:gd name="T51" fmla="*/ 2 h 890"/>
                <a:gd name="T52" fmla="*/ 1169 w 1183"/>
                <a:gd name="T53" fmla="*/ 3 h 890"/>
                <a:gd name="T54" fmla="*/ 1166 w 1183"/>
                <a:gd name="T55" fmla="*/ 9 h 890"/>
                <a:gd name="T56" fmla="*/ 1151 w 1183"/>
                <a:gd name="T57" fmla="*/ 175 h 890"/>
                <a:gd name="T58" fmla="*/ 1129 w 1183"/>
                <a:gd name="T59" fmla="*/ 273 h 890"/>
                <a:gd name="T60" fmla="*/ 1088 w 1183"/>
                <a:gd name="T61" fmla="*/ 391 h 890"/>
                <a:gd name="T62" fmla="*/ 1037 w 1183"/>
                <a:gd name="T63" fmla="*/ 505 h 890"/>
                <a:gd name="T64" fmla="*/ 993 w 1183"/>
                <a:gd name="T65" fmla="*/ 581 h 890"/>
                <a:gd name="T66" fmla="*/ 939 w 1183"/>
                <a:gd name="T67" fmla="*/ 652 h 890"/>
                <a:gd name="T68" fmla="*/ 881 w 1183"/>
                <a:gd name="T69" fmla="*/ 718 h 890"/>
                <a:gd name="T70" fmla="*/ 820 w 1183"/>
                <a:gd name="T71" fmla="*/ 775 h 890"/>
                <a:gd name="T72" fmla="*/ 751 w 1183"/>
                <a:gd name="T73" fmla="*/ 823 h 890"/>
                <a:gd name="T74" fmla="*/ 705 w 1183"/>
                <a:gd name="T75" fmla="*/ 847 h 890"/>
                <a:gd name="T76" fmla="*/ 629 w 1183"/>
                <a:gd name="T77" fmla="*/ 868 h 890"/>
                <a:gd name="T78" fmla="*/ 550 w 1183"/>
                <a:gd name="T79" fmla="*/ 871 h 890"/>
                <a:gd name="T80" fmla="*/ 499 w 1183"/>
                <a:gd name="T81" fmla="*/ 864 h 890"/>
                <a:gd name="T82" fmla="*/ 423 w 1183"/>
                <a:gd name="T83" fmla="*/ 834 h 890"/>
                <a:gd name="T84" fmla="*/ 354 w 1183"/>
                <a:gd name="T85" fmla="*/ 790 h 890"/>
                <a:gd name="T86" fmla="*/ 311 w 1183"/>
                <a:gd name="T87" fmla="*/ 755 h 890"/>
                <a:gd name="T88" fmla="*/ 251 w 1183"/>
                <a:gd name="T89" fmla="*/ 695 h 890"/>
                <a:gd name="T90" fmla="*/ 200 w 1183"/>
                <a:gd name="T91" fmla="*/ 628 h 890"/>
                <a:gd name="T92" fmla="*/ 155 w 1183"/>
                <a:gd name="T93" fmla="*/ 557 h 890"/>
                <a:gd name="T94" fmla="*/ 82 w 1183"/>
                <a:gd name="T95" fmla="*/ 402 h 890"/>
                <a:gd name="T96" fmla="*/ 59 w 1183"/>
                <a:gd name="T97" fmla="*/ 340 h 890"/>
                <a:gd name="T98" fmla="*/ 41 w 1183"/>
                <a:gd name="T99" fmla="*/ 275 h 890"/>
                <a:gd name="T100" fmla="*/ 24 w 1183"/>
                <a:gd name="T101" fmla="*/ 184 h 890"/>
                <a:gd name="T102" fmla="*/ 15 w 1183"/>
                <a:gd name="T103" fmla="*/ 150 h 890"/>
                <a:gd name="T104" fmla="*/ 7 w 1183"/>
                <a:gd name="T105" fmla="*/ 147 h 890"/>
                <a:gd name="T106" fmla="*/ 0 w 1183"/>
                <a:gd name="T107" fmla="*/ 154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3" h="890">
                  <a:moveTo>
                    <a:pt x="0" y="157"/>
                  </a:moveTo>
                  <a:lnTo>
                    <a:pt x="0" y="157"/>
                  </a:lnTo>
                  <a:lnTo>
                    <a:pt x="7" y="185"/>
                  </a:lnTo>
                  <a:lnTo>
                    <a:pt x="13" y="213"/>
                  </a:lnTo>
                  <a:lnTo>
                    <a:pt x="23" y="270"/>
                  </a:lnTo>
                  <a:lnTo>
                    <a:pt x="23" y="270"/>
                  </a:lnTo>
                  <a:lnTo>
                    <a:pt x="31" y="303"/>
                  </a:lnTo>
                  <a:lnTo>
                    <a:pt x="41" y="334"/>
                  </a:lnTo>
                  <a:lnTo>
                    <a:pt x="51" y="367"/>
                  </a:lnTo>
                  <a:lnTo>
                    <a:pt x="62" y="398"/>
                  </a:lnTo>
                  <a:lnTo>
                    <a:pt x="62" y="398"/>
                  </a:lnTo>
                  <a:lnTo>
                    <a:pt x="84" y="451"/>
                  </a:lnTo>
                  <a:lnTo>
                    <a:pt x="106" y="502"/>
                  </a:lnTo>
                  <a:lnTo>
                    <a:pt x="132" y="552"/>
                  </a:lnTo>
                  <a:lnTo>
                    <a:pt x="145" y="577"/>
                  </a:lnTo>
                  <a:lnTo>
                    <a:pt x="159" y="601"/>
                  </a:lnTo>
                  <a:lnTo>
                    <a:pt x="159" y="601"/>
                  </a:lnTo>
                  <a:lnTo>
                    <a:pt x="187" y="642"/>
                  </a:lnTo>
                  <a:lnTo>
                    <a:pt x="217" y="682"/>
                  </a:lnTo>
                  <a:lnTo>
                    <a:pt x="251" y="721"/>
                  </a:lnTo>
                  <a:lnTo>
                    <a:pt x="268" y="739"/>
                  </a:lnTo>
                  <a:lnTo>
                    <a:pt x="287" y="756"/>
                  </a:lnTo>
                  <a:lnTo>
                    <a:pt x="305" y="773"/>
                  </a:lnTo>
                  <a:lnTo>
                    <a:pt x="324" y="789"/>
                  </a:lnTo>
                  <a:lnTo>
                    <a:pt x="344" y="804"/>
                  </a:lnTo>
                  <a:lnTo>
                    <a:pt x="365" y="819"/>
                  </a:lnTo>
                  <a:lnTo>
                    <a:pt x="386" y="833"/>
                  </a:lnTo>
                  <a:lnTo>
                    <a:pt x="408" y="846"/>
                  </a:lnTo>
                  <a:lnTo>
                    <a:pt x="430" y="857"/>
                  </a:lnTo>
                  <a:lnTo>
                    <a:pt x="453" y="867"/>
                  </a:lnTo>
                  <a:lnTo>
                    <a:pt x="453" y="867"/>
                  </a:lnTo>
                  <a:lnTo>
                    <a:pt x="476" y="875"/>
                  </a:lnTo>
                  <a:lnTo>
                    <a:pt x="499" y="881"/>
                  </a:lnTo>
                  <a:lnTo>
                    <a:pt x="523" y="885"/>
                  </a:lnTo>
                  <a:lnTo>
                    <a:pt x="545" y="888"/>
                  </a:lnTo>
                  <a:lnTo>
                    <a:pt x="570" y="890"/>
                  </a:lnTo>
                  <a:lnTo>
                    <a:pt x="592" y="888"/>
                  </a:lnTo>
                  <a:lnTo>
                    <a:pt x="616" y="885"/>
                  </a:lnTo>
                  <a:lnTo>
                    <a:pt x="639" y="883"/>
                  </a:lnTo>
                  <a:lnTo>
                    <a:pt x="663" y="877"/>
                  </a:lnTo>
                  <a:lnTo>
                    <a:pt x="686" y="870"/>
                  </a:lnTo>
                  <a:lnTo>
                    <a:pt x="709" y="861"/>
                  </a:lnTo>
                  <a:lnTo>
                    <a:pt x="730" y="851"/>
                  </a:lnTo>
                  <a:lnTo>
                    <a:pt x="751" y="841"/>
                  </a:lnTo>
                  <a:lnTo>
                    <a:pt x="773" y="829"/>
                  </a:lnTo>
                  <a:lnTo>
                    <a:pt x="793" y="817"/>
                  </a:lnTo>
                  <a:lnTo>
                    <a:pt x="813" y="803"/>
                  </a:lnTo>
                  <a:lnTo>
                    <a:pt x="813" y="803"/>
                  </a:lnTo>
                  <a:lnTo>
                    <a:pt x="834" y="786"/>
                  </a:lnTo>
                  <a:lnTo>
                    <a:pt x="854" y="769"/>
                  </a:lnTo>
                  <a:lnTo>
                    <a:pt x="875" y="750"/>
                  </a:lnTo>
                  <a:lnTo>
                    <a:pt x="895" y="732"/>
                  </a:lnTo>
                  <a:lnTo>
                    <a:pt x="913" y="712"/>
                  </a:lnTo>
                  <a:lnTo>
                    <a:pt x="932" y="692"/>
                  </a:lnTo>
                  <a:lnTo>
                    <a:pt x="949" y="671"/>
                  </a:lnTo>
                  <a:lnTo>
                    <a:pt x="966" y="650"/>
                  </a:lnTo>
                  <a:lnTo>
                    <a:pt x="983" y="627"/>
                  </a:lnTo>
                  <a:lnTo>
                    <a:pt x="999" y="604"/>
                  </a:lnTo>
                  <a:lnTo>
                    <a:pt x="1027" y="557"/>
                  </a:lnTo>
                  <a:lnTo>
                    <a:pt x="1053" y="510"/>
                  </a:lnTo>
                  <a:lnTo>
                    <a:pt x="1077" y="461"/>
                  </a:lnTo>
                  <a:lnTo>
                    <a:pt x="1077" y="461"/>
                  </a:lnTo>
                  <a:lnTo>
                    <a:pt x="1098" y="408"/>
                  </a:lnTo>
                  <a:lnTo>
                    <a:pt x="1120" y="356"/>
                  </a:lnTo>
                  <a:lnTo>
                    <a:pt x="1139" y="302"/>
                  </a:lnTo>
                  <a:lnTo>
                    <a:pt x="1147" y="275"/>
                  </a:lnTo>
                  <a:lnTo>
                    <a:pt x="1155" y="248"/>
                  </a:lnTo>
                  <a:lnTo>
                    <a:pt x="1155" y="248"/>
                  </a:lnTo>
                  <a:lnTo>
                    <a:pt x="1161" y="218"/>
                  </a:lnTo>
                  <a:lnTo>
                    <a:pt x="1166" y="188"/>
                  </a:lnTo>
                  <a:lnTo>
                    <a:pt x="1171" y="158"/>
                  </a:lnTo>
                  <a:lnTo>
                    <a:pt x="1174" y="128"/>
                  </a:lnTo>
                  <a:lnTo>
                    <a:pt x="1178" y="69"/>
                  </a:lnTo>
                  <a:lnTo>
                    <a:pt x="1183" y="9"/>
                  </a:lnTo>
                  <a:lnTo>
                    <a:pt x="1183" y="9"/>
                  </a:lnTo>
                  <a:lnTo>
                    <a:pt x="1183" y="5"/>
                  </a:lnTo>
                  <a:lnTo>
                    <a:pt x="1182" y="3"/>
                  </a:lnTo>
                  <a:lnTo>
                    <a:pt x="1179" y="2"/>
                  </a:lnTo>
                  <a:lnTo>
                    <a:pt x="1176" y="0"/>
                  </a:lnTo>
                  <a:lnTo>
                    <a:pt x="1172" y="2"/>
                  </a:lnTo>
                  <a:lnTo>
                    <a:pt x="1169" y="3"/>
                  </a:lnTo>
                  <a:lnTo>
                    <a:pt x="1168" y="5"/>
                  </a:lnTo>
                  <a:lnTo>
                    <a:pt x="1166" y="9"/>
                  </a:lnTo>
                  <a:lnTo>
                    <a:pt x="1166" y="9"/>
                  </a:lnTo>
                  <a:lnTo>
                    <a:pt x="1161" y="76"/>
                  </a:lnTo>
                  <a:lnTo>
                    <a:pt x="1155" y="142"/>
                  </a:lnTo>
                  <a:lnTo>
                    <a:pt x="1151" y="175"/>
                  </a:lnTo>
                  <a:lnTo>
                    <a:pt x="1145" y="208"/>
                  </a:lnTo>
                  <a:lnTo>
                    <a:pt x="1138" y="240"/>
                  </a:lnTo>
                  <a:lnTo>
                    <a:pt x="1129" y="273"/>
                  </a:lnTo>
                  <a:lnTo>
                    <a:pt x="1129" y="273"/>
                  </a:lnTo>
                  <a:lnTo>
                    <a:pt x="1111" y="331"/>
                  </a:lnTo>
                  <a:lnTo>
                    <a:pt x="1088" y="391"/>
                  </a:lnTo>
                  <a:lnTo>
                    <a:pt x="1064" y="448"/>
                  </a:lnTo>
                  <a:lnTo>
                    <a:pt x="1037" y="505"/>
                  </a:lnTo>
                  <a:lnTo>
                    <a:pt x="1037" y="505"/>
                  </a:lnTo>
                  <a:lnTo>
                    <a:pt x="1024" y="530"/>
                  </a:lnTo>
                  <a:lnTo>
                    <a:pt x="1009" y="557"/>
                  </a:lnTo>
                  <a:lnTo>
                    <a:pt x="993" y="581"/>
                  </a:lnTo>
                  <a:lnTo>
                    <a:pt x="976" y="606"/>
                  </a:lnTo>
                  <a:lnTo>
                    <a:pt x="959" y="630"/>
                  </a:lnTo>
                  <a:lnTo>
                    <a:pt x="939" y="652"/>
                  </a:lnTo>
                  <a:lnTo>
                    <a:pt x="901" y="698"/>
                  </a:lnTo>
                  <a:lnTo>
                    <a:pt x="901" y="698"/>
                  </a:lnTo>
                  <a:lnTo>
                    <a:pt x="881" y="718"/>
                  </a:lnTo>
                  <a:lnTo>
                    <a:pt x="861" y="738"/>
                  </a:lnTo>
                  <a:lnTo>
                    <a:pt x="841" y="756"/>
                  </a:lnTo>
                  <a:lnTo>
                    <a:pt x="820" y="775"/>
                  </a:lnTo>
                  <a:lnTo>
                    <a:pt x="798" y="792"/>
                  </a:lnTo>
                  <a:lnTo>
                    <a:pt x="776" y="807"/>
                  </a:lnTo>
                  <a:lnTo>
                    <a:pt x="751" y="823"/>
                  </a:lnTo>
                  <a:lnTo>
                    <a:pt x="727" y="836"/>
                  </a:lnTo>
                  <a:lnTo>
                    <a:pt x="727" y="836"/>
                  </a:lnTo>
                  <a:lnTo>
                    <a:pt x="705" y="847"/>
                  </a:lnTo>
                  <a:lnTo>
                    <a:pt x="680" y="856"/>
                  </a:lnTo>
                  <a:lnTo>
                    <a:pt x="655" y="863"/>
                  </a:lnTo>
                  <a:lnTo>
                    <a:pt x="629" y="868"/>
                  </a:lnTo>
                  <a:lnTo>
                    <a:pt x="602" y="871"/>
                  </a:lnTo>
                  <a:lnTo>
                    <a:pt x="575" y="873"/>
                  </a:lnTo>
                  <a:lnTo>
                    <a:pt x="550" y="871"/>
                  </a:lnTo>
                  <a:lnTo>
                    <a:pt x="524" y="870"/>
                  </a:lnTo>
                  <a:lnTo>
                    <a:pt x="524" y="870"/>
                  </a:lnTo>
                  <a:lnTo>
                    <a:pt x="499" y="864"/>
                  </a:lnTo>
                  <a:lnTo>
                    <a:pt x="473" y="857"/>
                  </a:lnTo>
                  <a:lnTo>
                    <a:pt x="447" y="847"/>
                  </a:lnTo>
                  <a:lnTo>
                    <a:pt x="423" y="834"/>
                  </a:lnTo>
                  <a:lnTo>
                    <a:pt x="399" y="821"/>
                  </a:lnTo>
                  <a:lnTo>
                    <a:pt x="376" y="806"/>
                  </a:lnTo>
                  <a:lnTo>
                    <a:pt x="354" y="790"/>
                  </a:lnTo>
                  <a:lnTo>
                    <a:pt x="334" y="773"/>
                  </a:lnTo>
                  <a:lnTo>
                    <a:pt x="334" y="773"/>
                  </a:lnTo>
                  <a:lnTo>
                    <a:pt x="311" y="755"/>
                  </a:lnTo>
                  <a:lnTo>
                    <a:pt x="291" y="736"/>
                  </a:lnTo>
                  <a:lnTo>
                    <a:pt x="271" y="715"/>
                  </a:lnTo>
                  <a:lnTo>
                    <a:pt x="251" y="695"/>
                  </a:lnTo>
                  <a:lnTo>
                    <a:pt x="233" y="674"/>
                  </a:lnTo>
                  <a:lnTo>
                    <a:pt x="216" y="651"/>
                  </a:lnTo>
                  <a:lnTo>
                    <a:pt x="200" y="628"/>
                  </a:lnTo>
                  <a:lnTo>
                    <a:pt x="185" y="606"/>
                  </a:lnTo>
                  <a:lnTo>
                    <a:pt x="169" y="581"/>
                  </a:lnTo>
                  <a:lnTo>
                    <a:pt x="155" y="557"/>
                  </a:lnTo>
                  <a:lnTo>
                    <a:pt x="129" y="508"/>
                  </a:lnTo>
                  <a:lnTo>
                    <a:pt x="105" y="455"/>
                  </a:lnTo>
                  <a:lnTo>
                    <a:pt x="82" y="402"/>
                  </a:lnTo>
                  <a:lnTo>
                    <a:pt x="82" y="402"/>
                  </a:lnTo>
                  <a:lnTo>
                    <a:pt x="71" y="371"/>
                  </a:lnTo>
                  <a:lnTo>
                    <a:pt x="59" y="340"/>
                  </a:lnTo>
                  <a:lnTo>
                    <a:pt x="50" y="307"/>
                  </a:lnTo>
                  <a:lnTo>
                    <a:pt x="41" y="275"/>
                  </a:lnTo>
                  <a:lnTo>
                    <a:pt x="41" y="275"/>
                  </a:lnTo>
                  <a:lnTo>
                    <a:pt x="35" y="245"/>
                  </a:lnTo>
                  <a:lnTo>
                    <a:pt x="30" y="213"/>
                  </a:lnTo>
                  <a:lnTo>
                    <a:pt x="24" y="18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5" y="150"/>
                  </a:lnTo>
                  <a:lnTo>
                    <a:pt x="13" y="147"/>
                  </a:lnTo>
                  <a:lnTo>
                    <a:pt x="10" y="147"/>
                  </a:lnTo>
                  <a:lnTo>
                    <a:pt x="7" y="147"/>
                  </a:lnTo>
                  <a:lnTo>
                    <a:pt x="4" y="148"/>
                  </a:lnTo>
                  <a:lnTo>
                    <a:pt x="1" y="151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5" name="Freeform 222">
              <a:extLst>
                <a:ext uri="{FF2B5EF4-FFF2-40B4-BE49-F238E27FC236}">
                  <a16:creationId xmlns:a16="http://schemas.microsoft.com/office/drawing/2014/main" id="{4A4E33F3-62EC-5D5A-F7E1-301A8E065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5475" y="604838"/>
              <a:ext cx="109538" cy="223838"/>
            </a:xfrm>
            <a:custGeom>
              <a:avLst/>
              <a:gdLst>
                <a:gd name="T0" fmla="*/ 54 w 207"/>
                <a:gd name="T1" fmla="*/ 2 h 423"/>
                <a:gd name="T2" fmla="*/ 36 w 207"/>
                <a:gd name="T3" fmla="*/ 2 h 423"/>
                <a:gd name="T4" fmla="*/ 24 w 207"/>
                <a:gd name="T5" fmla="*/ 7 h 423"/>
                <a:gd name="T6" fmla="*/ 14 w 207"/>
                <a:gd name="T7" fmla="*/ 19 h 423"/>
                <a:gd name="T8" fmla="*/ 7 w 207"/>
                <a:gd name="T9" fmla="*/ 34 h 423"/>
                <a:gd name="T10" fmla="*/ 1 w 207"/>
                <a:gd name="T11" fmla="*/ 68 h 423"/>
                <a:gd name="T12" fmla="*/ 0 w 207"/>
                <a:gd name="T13" fmla="*/ 101 h 423"/>
                <a:gd name="T14" fmla="*/ 5 w 207"/>
                <a:gd name="T15" fmla="*/ 149 h 423"/>
                <a:gd name="T16" fmla="*/ 21 w 207"/>
                <a:gd name="T17" fmla="*/ 198 h 423"/>
                <a:gd name="T18" fmla="*/ 42 w 207"/>
                <a:gd name="T19" fmla="*/ 243 h 423"/>
                <a:gd name="T20" fmla="*/ 66 w 207"/>
                <a:gd name="T21" fmla="*/ 287 h 423"/>
                <a:gd name="T22" fmla="*/ 102 w 207"/>
                <a:gd name="T23" fmla="*/ 352 h 423"/>
                <a:gd name="T24" fmla="*/ 123 w 207"/>
                <a:gd name="T25" fmla="*/ 384 h 423"/>
                <a:gd name="T26" fmla="*/ 147 w 207"/>
                <a:gd name="T27" fmla="*/ 411 h 423"/>
                <a:gd name="T28" fmla="*/ 159 w 207"/>
                <a:gd name="T29" fmla="*/ 419 h 423"/>
                <a:gd name="T30" fmla="*/ 169 w 207"/>
                <a:gd name="T31" fmla="*/ 423 h 423"/>
                <a:gd name="T32" fmla="*/ 179 w 207"/>
                <a:gd name="T33" fmla="*/ 423 h 423"/>
                <a:gd name="T34" fmla="*/ 187 w 207"/>
                <a:gd name="T35" fmla="*/ 419 h 423"/>
                <a:gd name="T36" fmla="*/ 200 w 207"/>
                <a:gd name="T37" fmla="*/ 405 h 423"/>
                <a:gd name="T38" fmla="*/ 207 w 207"/>
                <a:gd name="T39" fmla="*/ 381 h 423"/>
                <a:gd name="T40" fmla="*/ 207 w 207"/>
                <a:gd name="T41" fmla="*/ 377 h 423"/>
                <a:gd name="T42" fmla="*/ 204 w 207"/>
                <a:gd name="T43" fmla="*/ 372 h 423"/>
                <a:gd name="T44" fmla="*/ 197 w 207"/>
                <a:gd name="T45" fmla="*/ 370 h 423"/>
                <a:gd name="T46" fmla="*/ 193 w 207"/>
                <a:gd name="T47" fmla="*/ 372 h 423"/>
                <a:gd name="T48" fmla="*/ 191 w 207"/>
                <a:gd name="T49" fmla="*/ 377 h 423"/>
                <a:gd name="T50" fmla="*/ 186 w 207"/>
                <a:gd name="T51" fmla="*/ 398 h 423"/>
                <a:gd name="T52" fmla="*/ 180 w 207"/>
                <a:gd name="T53" fmla="*/ 406 h 423"/>
                <a:gd name="T54" fmla="*/ 171 w 207"/>
                <a:gd name="T55" fmla="*/ 406 h 423"/>
                <a:gd name="T56" fmla="*/ 162 w 207"/>
                <a:gd name="T57" fmla="*/ 401 h 423"/>
                <a:gd name="T58" fmla="*/ 137 w 207"/>
                <a:gd name="T59" fmla="*/ 374 h 423"/>
                <a:gd name="T60" fmla="*/ 122 w 207"/>
                <a:gd name="T61" fmla="*/ 351 h 423"/>
                <a:gd name="T62" fmla="*/ 93 w 207"/>
                <a:gd name="T63" fmla="*/ 304 h 423"/>
                <a:gd name="T64" fmla="*/ 81 w 207"/>
                <a:gd name="T65" fmla="*/ 279 h 423"/>
                <a:gd name="T66" fmla="*/ 48 w 207"/>
                <a:gd name="T67" fmla="*/ 215 h 423"/>
                <a:gd name="T68" fmla="*/ 28 w 207"/>
                <a:gd name="T69" fmla="*/ 165 h 423"/>
                <a:gd name="T70" fmla="*/ 22 w 207"/>
                <a:gd name="T71" fmla="*/ 148 h 423"/>
                <a:gd name="T72" fmla="*/ 18 w 207"/>
                <a:gd name="T73" fmla="*/ 117 h 423"/>
                <a:gd name="T74" fmla="*/ 17 w 207"/>
                <a:gd name="T75" fmla="*/ 71 h 423"/>
                <a:gd name="T76" fmla="*/ 22 w 207"/>
                <a:gd name="T77" fmla="*/ 40 h 423"/>
                <a:gd name="T78" fmla="*/ 29 w 207"/>
                <a:gd name="T79" fmla="*/ 24 h 423"/>
                <a:gd name="T80" fmla="*/ 42 w 207"/>
                <a:gd name="T81" fmla="*/ 17 h 423"/>
                <a:gd name="T82" fmla="*/ 49 w 207"/>
                <a:gd name="T83" fmla="*/ 17 h 423"/>
                <a:gd name="T84" fmla="*/ 56 w 207"/>
                <a:gd name="T85" fmla="*/ 16 h 423"/>
                <a:gd name="T86" fmla="*/ 59 w 207"/>
                <a:gd name="T87" fmla="*/ 10 h 423"/>
                <a:gd name="T88" fmla="*/ 59 w 207"/>
                <a:gd name="T89" fmla="*/ 4 h 423"/>
                <a:gd name="T90" fmla="*/ 54 w 207"/>
                <a:gd name="T91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7" h="423">
                  <a:moveTo>
                    <a:pt x="54" y="2"/>
                  </a:moveTo>
                  <a:lnTo>
                    <a:pt x="54" y="2"/>
                  </a:lnTo>
                  <a:lnTo>
                    <a:pt x="45" y="0"/>
                  </a:lnTo>
                  <a:lnTo>
                    <a:pt x="36" y="2"/>
                  </a:lnTo>
                  <a:lnTo>
                    <a:pt x="29" y="3"/>
                  </a:lnTo>
                  <a:lnTo>
                    <a:pt x="24" y="7"/>
                  </a:lnTo>
                  <a:lnTo>
                    <a:pt x="18" y="13"/>
                  </a:lnTo>
                  <a:lnTo>
                    <a:pt x="14" y="19"/>
                  </a:lnTo>
                  <a:lnTo>
                    <a:pt x="9" y="26"/>
                  </a:lnTo>
                  <a:lnTo>
                    <a:pt x="7" y="34"/>
                  </a:lnTo>
                  <a:lnTo>
                    <a:pt x="2" y="51"/>
                  </a:lnTo>
                  <a:lnTo>
                    <a:pt x="1" y="6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125"/>
                  </a:lnTo>
                  <a:lnTo>
                    <a:pt x="5" y="149"/>
                  </a:lnTo>
                  <a:lnTo>
                    <a:pt x="12" y="173"/>
                  </a:lnTo>
                  <a:lnTo>
                    <a:pt x="21" y="198"/>
                  </a:lnTo>
                  <a:lnTo>
                    <a:pt x="32" y="220"/>
                  </a:lnTo>
                  <a:lnTo>
                    <a:pt x="42" y="243"/>
                  </a:lnTo>
                  <a:lnTo>
                    <a:pt x="66" y="287"/>
                  </a:lnTo>
                  <a:lnTo>
                    <a:pt x="66" y="287"/>
                  </a:lnTo>
                  <a:lnTo>
                    <a:pt x="83" y="320"/>
                  </a:lnTo>
                  <a:lnTo>
                    <a:pt x="102" y="352"/>
                  </a:lnTo>
                  <a:lnTo>
                    <a:pt x="112" y="368"/>
                  </a:lnTo>
                  <a:lnTo>
                    <a:pt x="123" y="384"/>
                  </a:lnTo>
                  <a:lnTo>
                    <a:pt x="135" y="398"/>
                  </a:lnTo>
                  <a:lnTo>
                    <a:pt x="147" y="411"/>
                  </a:lnTo>
                  <a:lnTo>
                    <a:pt x="147" y="411"/>
                  </a:lnTo>
                  <a:lnTo>
                    <a:pt x="159" y="419"/>
                  </a:lnTo>
                  <a:lnTo>
                    <a:pt x="164" y="422"/>
                  </a:lnTo>
                  <a:lnTo>
                    <a:pt x="169" y="423"/>
                  </a:lnTo>
                  <a:lnTo>
                    <a:pt x="174" y="423"/>
                  </a:lnTo>
                  <a:lnTo>
                    <a:pt x="179" y="423"/>
                  </a:lnTo>
                  <a:lnTo>
                    <a:pt x="183" y="422"/>
                  </a:lnTo>
                  <a:lnTo>
                    <a:pt x="187" y="419"/>
                  </a:lnTo>
                  <a:lnTo>
                    <a:pt x="194" y="414"/>
                  </a:lnTo>
                  <a:lnTo>
                    <a:pt x="200" y="405"/>
                  </a:lnTo>
                  <a:lnTo>
                    <a:pt x="204" y="394"/>
                  </a:lnTo>
                  <a:lnTo>
                    <a:pt x="207" y="381"/>
                  </a:lnTo>
                  <a:lnTo>
                    <a:pt x="207" y="381"/>
                  </a:lnTo>
                  <a:lnTo>
                    <a:pt x="207" y="377"/>
                  </a:lnTo>
                  <a:lnTo>
                    <a:pt x="206" y="374"/>
                  </a:lnTo>
                  <a:lnTo>
                    <a:pt x="204" y="372"/>
                  </a:lnTo>
                  <a:lnTo>
                    <a:pt x="201" y="371"/>
                  </a:lnTo>
                  <a:lnTo>
                    <a:pt x="197" y="370"/>
                  </a:lnTo>
                  <a:lnTo>
                    <a:pt x="194" y="371"/>
                  </a:lnTo>
                  <a:lnTo>
                    <a:pt x="193" y="372"/>
                  </a:lnTo>
                  <a:lnTo>
                    <a:pt x="191" y="377"/>
                  </a:lnTo>
                  <a:lnTo>
                    <a:pt x="191" y="377"/>
                  </a:lnTo>
                  <a:lnTo>
                    <a:pt x="190" y="387"/>
                  </a:lnTo>
                  <a:lnTo>
                    <a:pt x="186" y="398"/>
                  </a:lnTo>
                  <a:lnTo>
                    <a:pt x="184" y="402"/>
                  </a:lnTo>
                  <a:lnTo>
                    <a:pt x="180" y="406"/>
                  </a:lnTo>
                  <a:lnTo>
                    <a:pt x="176" y="408"/>
                  </a:lnTo>
                  <a:lnTo>
                    <a:pt x="171" y="406"/>
                  </a:lnTo>
                  <a:lnTo>
                    <a:pt x="171" y="406"/>
                  </a:lnTo>
                  <a:lnTo>
                    <a:pt x="162" y="401"/>
                  </a:lnTo>
                  <a:lnTo>
                    <a:pt x="153" y="392"/>
                  </a:lnTo>
                  <a:lnTo>
                    <a:pt x="137" y="374"/>
                  </a:lnTo>
                  <a:lnTo>
                    <a:pt x="137" y="374"/>
                  </a:lnTo>
                  <a:lnTo>
                    <a:pt x="122" y="351"/>
                  </a:lnTo>
                  <a:lnTo>
                    <a:pt x="108" y="328"/>
                  </a:lnTo>
                  <a:lnTo>
                    <a:pt x="93" y="304"/>
                  </a:lnTo>
                  <a:lnTo>
                    <a:pt x="81" y="279"/>
                  </a:lnTo>
                  <a:lnTo>
                    <a:pt x="81" y="279"/>
                  </a:lnTo>
                  <a:lnTo>
                    <a:pt x="63" y="247"/>
                  </a:lnTo>
                  <a:lnTo>
                    <a:pt x="48" y="215"/>
                  </a:lnTo>
                  <a:lnTo>
                    <a:pt x="34" y="182"/>
                  </a:lnTo>
                  <a:lnTo>
                    <a:pt x="28" y="165"/>
                  </a:lnTo>
                  <a:lnTo>
                    <a:pt x="22" y="148"/>
                  </a:lnTo>
                  <a:lnTo>
                    <a:pt x="22" y="148"/>
                  </a:lnTo>
                  <a:lnTo>
                    <a:pt x="19" y="135"/>
                  </a:lnTo>
                  <a:lnTo>
                    <a:pt x="18" y="117"/>
                  </a:lnTo>
                  <a:lnTo>
                    <a:pt x="17" y="95"/>
                  </a:lnTo>
                  <a:lnTo>
                    <a:pt x="17" y="71"/>
                  </a:lnTo>
                  <a:lnTo>
                    <a:pt x="19" y="50"/>
                  </a:lnTo>
                  <a:lnTo>
                    <a:pt x="22" y="40"/>
                  </a:lnTo>
                  <a:lnTo>
                    <a:pt x="25" y="31"/>
                  </a:lnTo>
                  <a:lnTo>
                    <a:pt x="29" y="24"/>
                  </a:lnTo>
                  <a:lnTo>
                    <a:pt x="35" y="20"/>
                  </a:lnTo>
                  <a:lnTo>
                    <a:pt x="42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54" y="17"/>
                  </a:lnTo>
                  <a:lnTo>
                    <a:pt x="56" y="16"/>
                  </a:lnTo>
                  <a:lnTo>
                    <a:pt x="58" y="13"/>
                  </a:lnTo>
                  <a:lnTo>
                    <a:pt x="59" y="10"/>
                  </a:lnTo>
                  <a:lnTo>
                    <a:pt x="61" y="7"/>
                  </a:lnTo>
                  <a:lnTo>
                    <a:pt x="59" y="4"/>
                  </a:lnTo>
                  <a:lnTo>
                    <a:pt x="58" y="3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6" name="Freeform 223">
              <a:extLst>
                <a:ext uri="{FF2B5EF4-FFF2-40B4-BE49-F238E27FC236}">
                  <a16:creationId xmlns:a16="http://schemas.microsoft.com/office/drawing/2014/main" id="{4882859E-88F6-9ADD-E8AE-F5D4149E2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6038" y="596900"/>
              <a:ext cx="96838" cy="212725"/>
            </a:xfrm>
            <a:custGeom>
              <a:avLst/>
              <a:gdLst>
                <a:gd name="T0" fmla="*/ 73 w 185"/>
                <a:gd name="T1" fmla="*/ 23 h 401"/>
                <a:gd name="T2" fmla="*/ 101 w 185"/>
                <a:gd name="T3" fmla="*/ 17 h 401"/>
                <a:gd name="T4" fmla="*/ 123 w 185"/>
                <a:gd name="T5" fmla="*/ 23 h 401"/>
                <a:gd name="T6" fmla="*/ 140 w 185"/>
                <a:gd name="T7" fmla="*/ 37 h 401"/>
                <a:gd name="T8" fmla="*/ 152 w 185"/>
                <a:gd name="T9" fmla="*/ 59 h 401"/>
                <a:gd name="T10" fmla="*/ 161 w 185"/>
                <a:gd name="T11" fmla="*/ 83 h 401"/>
                <a:gd name="T12" fmla="*/ 167 w 185"/>
                <a:gd name="T13" fmla="*/ 110 h 401"/>
                <a:gd name="T14" fmla="*/ 168 w 185"/>
                <a:gd name="T15" fmla="*/ 159 h 401"/>
                <a:gd name="T16" fmla="*/ 167 w 185"/>
                <a:gd name="T17" fmla="*/ 177 h 401"/>
                <a:gd name="T18" fmla="*/ 158 w 185"/>
                <a:gd name="T19" fmla="*/ 211 h 401"/>
                <a:gd name="T20" fmla="*/ 140 w 185"/>
                <a:gd name="T21" fmla="*/ 259 h 401"/>
                <a:gd name="T22" fmla="*/ 125 w 185"/>
                <a:gd name="T23" fmla="*/ 290 h 401"/>
                <a:gd name="T24" fmla="*/ 103 w 185"/>
                <a:gd name="T25" fmla="*/ 326 h 401"/>
                <a:gd name="T26" fmla="*/ 76 w 185"/>
                <a:gd name="T27" fmla="*/ 360 h 401"/>
                <a:gd name="T28" fmla="*/ 64 w 185"/>
                <a:gd name="T29" fmla="*/ 371 h 401"/>
                <a:gd name="T30" fmla="*/ 52 w 185"/>
                <a:gd name="T31" fmla="*/ 380 h 401"/>
                <a:gd name="T32" fmla="*/ 39 w 185"/>
                <a:gd name="T33" fmla="*/ 384 h 401"/>
                <a:gd name="T34" fmla="*/ 29 w 185"/>
                <a:gd name="T35" fmla="*/ 377 h 401"/>
                <a:gd name="T36" fmla="*/ 22 w 185"/>
                <a:gd name="T37" fmla="*/ 365 h 401"/>
                <a:gd name="T38" fmla="*/ 16 w 185"/>
                <a:gd name="T39" fmla="*/ 353 h 401"/>
                <a:gd name="T40" fmla="*/ 12 w 185"/>
                <a:gd name="T41" fmla="*/ 348 h 401"/>
                <a:gd name="T42" fmla="*/ 6 w 185"/>
                <a:gd name="T43" fmla="*/ 348 h 401"/>
                <a:gd name="T44" fmla="*/ 0 w 185"/>
                <a:gd name="T45" fmla="*/ 351 h 401"/>
                <a:gd name="T46" fmla="*/ 0 w 185"/>
                <a:gd name="T47" fmla="*/ 358 h 401"/>
                <a:gd name="T48" fmla="*/ 6 w 185"/>
                <a:gd name="T49" fmla="*/ 371 h 401"/>
                <a:gd name="T50" fmla="*/ 17 w 185"/>
                <a:gd name="T51" fmla="*/ 392 h 401"/>
                <a:gd name="T52" fmla="*/ 30 w 185"/>
                <a:gd name="T53" fmla="*/ 400 h 401"/>
                <a:gd name="T54" fmla="*/ 37 w 185"/>
                <a:gd name="T55" fmla="*/ 401 h 401"/>
                <a:gd name="T56" fmla="*/ 54 w 185"/>
                <a:gd name="T57" fmla="*/ 398 h 401"/>
                <a:gd name="T58" fmla="*/ 69 w 185"/>
                <a:gd name="T59" fmla="*/ 390 h 401"/>
                <a:gd name="T60" fmla="*/ 93 w 185"/>
                <a:gd name="T61" fmla="*/ 365 h 401"/>
                <a:gd name="T62" fmla="*/ 110 w 185"/>
                <a:gd name="T63" fmla="*/ 346 h 401"/>
                <a:gd name="T64" fmla="*/ 138 w 185"/>
                <a:gd name="T65" fmla="*/ 302 h 401"/>
                <a:gd name="T66" fmla="*/ 162 w 185"/>
                <a:gd name="T67" fmla="*/ 253 h 401"/>
                <a:gd name="T68" fmla="*/ 178 w 185"/>
                <a:gd name="T69" fmla="*/ 202 h 401"/>
                <a:gd name="T70" fmla="*/ 184 w 185"/>
                <a:gd name="T71" fmla="*/ 177 h 401"/>
                <a:gd name="T72" fmla="*/ 185 w 185"/>
                <a:gd name="T73" fmla="*/ 148 h 401"/>
                <a:gd name="T74" fmla="*/ 184 w 185"/>
                <a:gd name="T75" fmla="*/ 115 h 401"/>
                <a:gd name="T76" fmla="*/ 178 w 185"/>
                <a:gd name="T77" fmla="*/ 81 h 401"/>
                <a:gd name="T78" fmla="*/ 168 w 185"/>
                <a:gd name="T79" fmla="*/ 52 h 401"/>
                <a:gd name="T80" fmla="*/ 151 w 185"/>
                <a:gd name="T81" fmla="*/ 26 h 401"/>
                <a:gd name="T82" fmla="*/ 130 w 185"/>
                <a:gd name="T83" fmla="*/ 7 h 401"/>
                <a:gd name="T84" fmla="*/ 110 w 185"/>
                <a:gd name="T85" fmla="*/ 0 h 401"/>
                <a:gd name="T86" fmla="*/ 94 w 185"/>
                <a:gd name="T87" fmla="*/ 0 h 401"/>
                <a:gd name="T88" fmla="*/ 69 w 185"/>
                <a:gd name="T89" fmla="*/ 6 h 401"/>
                <a:gd name="T90" fmla="*/ 66 w 185"/>
                <a:gd name="T91" fmla="*/ 9 h 401"/>
                <a:gd name="T92" fmla="*/ 63 w 185"/>
                <a:gd name="T93" fmla="*/ 15 h 401"/>
                <a:gd name="T94" fmla="*/ 64 w 185"/>
                <a:gd name="T95" fmla="*/ 20 h 401"/>
                <a:gd name="T96" fmla="*/ 70 w 185"/>
                <a:gd name="T97" fmla="*/ 23 h 401"/>
                <a:gd name="T98" fmla="*/ 73 w 185"/>
                <a:gd name="T99" fmla="*/ 2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5" h="401">
                  <a:moveTo>
                    <a:pt x="73" y="23"/>
                  </a:moveTo>
                  <a:lnTo>
                    <a:pt x="73" y="23"/>
                  </a:lnTo>
                  <a:lnTo>
                    <a:pt x="89" y="19"/>
                  </a:lnTo>
                  <a:lnTo>
                    <a:pt x="101" y="17"/>
                  </a:lnTo>
                  <a:lnTo>
                    <a:pt x="113" y="19"/>
                  </a:lnTo>
                  <a:lnTo>
                    <a:pt x="123" y="23"/>
                  </a:lnTo>
                  <a:lnTo>
                    <a:pt x="133" y="30"/>
                  </a:lnTo>
                  <a:lnTo>
                    <a:pt x="140" y="37"/>
                  </a:lnTo>
                  <a:lnTo>
                    <a:pt x="147" y="47"/>
                  </a:lnTo>
                  <a:lnTo>
                    <a:pt x="152" y="59"/>
                  </a:lnTo>
                  <a:lnTo>
                    <a:pt x="157" y="70"/>
                  </a:lnTo>
                  <a:lnTo>
                    <a:pt x="161" y="83"/>
                  </a:lnTo>
                  <a:lnTo>
                    <a:pt x="164" y="97"/>
                  </a:lnTo>
                  <a:lnTo>
                    <a:pt x="167" y="110"/>
                  </a:lnTo>
                  <a:lnTo>
                    <a:pt x="168" y="137"/>
                  </a:lnTo>
                  <a:lnTo>
                    <a:pt x="168" y="159"/>
                  </a:lnTo>
                  <a:lnTo>
                    <a:pt x="168" y="159"/>
                  </a:lnTo>
                  <a:lnTo>
                    <a:pt x="167" y="177"/>
                  </a:lnTo>
                  <a:lnTo>
                    <a:pt x="162" y="194"/>
                  </a:lnTo>
                  <a:lnTo>
                    <a:pt x="158" y="211"/>
                  </a:lnTo>
                  <a:lnTo>
                    <a:pt x="152" y="226"/>
                  </a:lnTo>
                  <a:lnTo>
                    <a:pt x="140" y="259"/>
                  </a:lnTo>
                  <a:lnTo>
                    <a:pt x="125" y="290"/>
                  </a:lnTo>
                  <a:lnTo>
                    <a:pt x="125" y="290"/>
                  </a:lnTo>
                  <a:lnTo>
                    <a:pt x="116" y="309"/>
                  </a:lnTo>
                  <a:lnTo>
                    <a:pt x="103" y="326"/>
                  </a:lnTo>
                  <a:lnTo>
                    <a:pt x="90" y="343"/>
                  </a:lnTo>
                  <a:lnTo>
                    <a:pt x="76" y="360"/>
                  </a:lnTo>
                  <a:lnTo>
                    <a:pt x="76" y="360"/>
                  </a:lnTo>
                  <a:lnTo>
                    <a:pt x="64" y="371"/>
                  </a:lnTo>
                  <a:lnTo>
                    <a:pt x="52" y="380"/>
                  </a:lnTo>
                  <a:lnTo>
                    <a:pt x="52" y="380"/>
                  </a:lnTo>
                  <a:lnTo>
                    <a:pt x="44" y="384"/>
                  </a:lnTo>
                  <a:lnTo>
                    <a:pt x="39" y="384"/>
                  </a:lnTo>
                  <a:lnTo>
                    <a:pt x="33" y="381"/>
                  </a:lnTo>
                  <a:lnTo>
                    <a:pt x="29" y="377"/>
                  </a:lnTo>
                  <a:lnTo>
                    <a:pt x="25" y="373"/>
                  </a:lnTo>
                  <a:lnTo>
                    <a:pt x="22" y="365"/>
                  </a:lnTo>
                  <a:lnTo>
                    <a:pt x="16" y="353"/>
                  </a:lnTo>
                  <a:lnTo>
                    <a:pt x="16" y="353"/>
                  </a:lnTo>
                  <a:lnTo>
                    <a:pt x="15" y="350"/>
                  </a:lnTo>
                  <a:lnTo>
                    <a:pt x="12" y="348"/>
                  </a:lnTo>
                  <a:lnTo>
                    <a:pt x="9" y="347"/>
                  </a:lnTo>
                  <a:lnTo>
                    <a:pt x="6" y="348"/>
                  </a:lnTo>
                  <a:lnTo>
                    <a:pt x="3" y="348"/>
                  </a:lnTo>
                  <a:lnTo>
                    <a:pt x="0" y="351"/>
                  </a:lnTo>
                  <a:lnTo>
                    <a:pt x="0" y="354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6" y="371"/>
                  </a:lnTo>
                  <a:lnTo>
                    <a:pt x="13" y="385"/>
                  </a:lnTo>
                  <a:lnTo>
                    <a:pt x="17" y="392"/>
                  </a:lnTo>
                  <a:lnTo>
                    <a:pt x="23" y="397"/>
                  </a:lnTo>
                  <a:lnTo>
                    <a:pt x="30" y="400"/>
                  </a:lnTo>
                  <a:lnTo>
                    <a:pt x="37" y="401"/>
                  </a:lnTo>
                  <a:lnTo>
                    <a:pt x="37" y="401"/>
                  </a:lnTo>
                  <a:lnTo>
                    <a:pt x="46" y="400"/>
                  </a:lnTo>
                  <a:lnTo>
                    <a:pt x="54" y="398"/>
                  </a:lnTo>
                  <a:lnTo>
                    <a:pt x="62" y="394"/>
                  </a:lnTo>
                  <a:lnTo>
                    <a:pt x="69" y="390"/>
                  </a:lnTo>
                  <a:lnTo>
                    <a:pt x="81" y="378"/>
                  </a:lnTo>
                  <a:lnTo>
                    <a:pt x="93" y="365"/>
                  </a:lnTo>
                  <a:lnTo>
                    <a:pt x="93" y="365"/>
                  </a:lnTo>
                  <a:lnTo>
                    <a:pt x="110" y="346"/>
                  </a:lnTo>
                  <a:lnTo>
                    <a:pt x="124" y="324"/>
                  </a:lnTo>
                  <a:lnTo>
                    <a:pt x="138" y="302"/>
                  </a:lnTo>
                  <a:lnTo>
                    <a:pt x="151" y="277"/>
                  </a:lnTo>
                  <a:lnTo>
                    <a:pt x="162" y="253"/>
                  </a:lnTo>
                  <a:lnTo>
                    <a:pt x="171" y="228"/>
                  </a:lnTo>
                  <a:lnTo>
                    <a:pt x="178" y="202"/>
                  </a:lnTo>
                  <a:lnTo>
                    <a:pt x="184" y="177"/>
                  </a:lnTo>
                  <a:lnTo>
                    <a:pt x="184" y="177"/>
                  </a:lnTo>
                  <a:lnTo>
                    <a:pt x="185" y="162"/>
                  </a:lnTo>
                  <a:lnTo>
                    <a:pt x="185" y="148"/>
                  </a:lnTo>
                  <a:lnTo>
                    <a:pt x="185" y="131"/>
                  </a:lnTo>
                  <a:lnTo>
                    <a:pt x="184" y="115"/>
                  </a:lnTo>
                  <a:lnTo>
                    <a:pt x="181" y="98"/>
                  </a:lnTo>
                  <a:lnTo>
                    <a:pt x="178" y="81"/>
                  </a:lnTo>
                  <a:lnTo>
                    <a:pt x="174" y="66"/>
                  </a:lnTo>
                  <a:lnTo>
                    <a:pt x="168" y="52"/>
                  </a:lnTo>
                  <a:lnTo>
                    <a:pt x="160" y="37"/>
                  </a:lnTo>
                  <a:lnTo>
                    <a:pt x="151" y="26"/>
                  </a:lnTo>
                  <a:lnTo>
                    <a:pt x="141" y="16"/>
                  </a:lnTo>
                  <a:lnTo>
                    <a:pt x="130" y="7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87" y="2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6" y="9"/>
                  </a:lnTo>
                  <a:lnTo>
                    <a:pt x="64" y="12"/>
                  </a:lnTo>
                  <a:lnTo>
                    <a:pt x="63" y="15"/>
                  </a:lnTo>
                  <a:lnTo>
                    <a:pt x="63" y="17"/>
                  </a:lnTo>
                  <a:lnTo>
                    <a:pt x="64" y="20"/>
                  </a:lnTo>
                  <a:lnTo>
                    <a:pt x="67" y="22"/>
                  </a:lnTo>
                  <a:lnTo>
                    <a:pt x="70" y="23"/>
                  </a:lnTo>
                  <a:lnTo>
                    <a:pt x="73" y="23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7" name="Freeform 224">
              <a:extLst>
                <a:ext uri="{FF2B5EF4-FFF2-40B4-BE49-F238E27FC236}">
                  <a16:creationId xmlns:a16="http://schemas.microsoft.com/office/drawing/2014/main" id="{7692AD1C-15D9-381F-013D-01099BA65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7288" y="157163"/>
              <a:ext cx="50800" cy="101600"/>
            </a:xfrm>
            <a:custGeom>
              <a:avLst/>
              <a:gdLst>
                <a:gd name="T0" fmla="*/ 79 w 96"/>
                <a:gd name="T1" fmla="*/ 6 h 193"/>
                <a:gd name="T2" fmla="*/ 79 w 96"/>
                <a:gd name="T3" fmla="*/ 6 h 193"/>
                <a:gd name="T4" fmla="*/ 73 w 96"/>
                <a:gd name="T5" fmla="*/ 30 h 193"/>
                <a:gd name="T6" fmla="*/ 65 w 96"/>
                <a:gd name="T7" fmla="*/ 52 h 193"/>
                <a:gd name="T8" fmla="*/ 54 w 96"/>
                <a:gd name="T9" fmla="*/ 74 h 193"/>
                <a:gd name="T10" fmla="*/ 42 w 96"/>
                <a:gd name="T11" fmla="*/ 95 h 193"/>
                <a:gd name="T12" fmla="*/ 19 w 96"/>
                <a:gd name="T13" fmla="*/ 138 h 193"/>
                <a:gd name="T14" fmla="*/ 8 w 96"/>
                <a:gd name="T15" fmla="*/ 159 h 193"/>
                <a:gd name="T16" fmla="*/ 0 w 96"/>
                <a:gd name="T17" fmla="*/ 182 h 193"/>
                <a:gd name="T18" fmla="*/ 0 w 96"/>
                <a:gd name="T19" fmla="*/ 182 h 193"/>
                <a:gd name="T20" fmla="*/ 0 w 96"/>
                <a:gd name="T21" fmla="*/ 186 h 193"/>
                <a:gd name="T22" fmla="*/ 1 w 96"/>
                <a:gd name="T23" fmla="*/ 189 h 193"/>
                <a:gd name="T24" fmla="*/ 2 w 96"/>
                <a:gd name="T25" fmla="*/ 192 h 193"/>
                <a:gd name="T26" fmla="*/ 5 w 96"/>
                <a:gd name="T27" fmla="*/ 193 h 193"/>
                <a:gd name="T28" fmla="*/ 10 w 96"/>
                <a:gd name="T29" fmla="*/ 193 h 193"/>
                <a:gd name="T30" fmla="*/ 12 w 96"/>
                <a:gd name="T31" fmla="*/ 192 h 193"/>
                <a:gd name="T32" fmla="*/ 15 w 96"/>
                <a:gd name="T33" fmla="*/ 190 h 193"/>
                <a:gd name="T34" fmla="*/ 17 w 96"/>
                <a:gd name="T35" fmla="*/ 187 h 193"/>
                <a:gd name="T36" fmla="*/ 17 w 96"/>
                <a:gd name="T37" fmla="*/ 187 h 193"/>
                <a:gd name="T38" fmla="*/ 25 w 96"/>
                <a:gd name="T39" fmla="*/ 165 h 193"/>
                <a:gd name="T40" fmla="*/ 35 w 96"/>
                <a:gd name="T41" fmla="*/ 142 h 193"/>
                <a:gd name="T42" fmla="*/ 59 w 96"/>
                <a:gd name="T43" fmla="*/ 99 h 193"/>
                <a:gd name="T44" fmla="*/ 71 w 96"/>
                <a:gd name="T45" fmla="*/ 78 h 193"/>
                <a:gd name="T46" fmla="*/ 81 w 96"/>
                <a:gd name="T47" fmla="*/ 57 h 193"/>
                <a:gd name="T48" fmla="*/ 91 w 96"/>
                <a:gd name="T49" fmla="*/ 34 h 193"/>
                <a:gd name="T50" fmla="*/ 96 w 96"/>
                <a:gd name="T51" fmla="*/ 11 h 193"/>
                <a:gd name="T52" fmla="*/ 96 w 96"/>
                <a:gd name="T53" fmla="*/ 11 h 193"/>
                <a:gd name="T54" fmla="*/ 96 w 96"/>
                <a:gd name="T55" fmla="*/ 7 h 193"/>
                <a:gd name="T56" fmla="*/ 95 w 96"/>
                <a:gd name="T57" fmla="*/ 4 h 193"/>
                <a:gd name="T58" fmla="*/ 92 w 96"/>
                <a:gd name="T59" fmla="*/ 1 h 193"/>
                <a:gd name="T60" fmla="*/ 89 w 96"/>
                <a:gd name="T61" fmla="*/ 0 h 193"/>
                <a:gd name="T62" fmla="*/ 86 w 96"/>
                <a:gd name="T63" fmla="*/ 0 h 193"/>
                <a:gd name="T64" fmla="*/ 83 w 96"/>
                <a:gd name="T65" fmla="*/ 1 h 193"/>
                <a:gd name="T66" fmla="*/ 81 w 96"/>
                <a:gd name="T67" fmla="*/ 3 h 193"/>
                <a:gd name="T68" fmla="*/ 79 w 96"/>
                <a:gd name="T69" fmla="*/ 6 h 193"/>
                <a:gd name="T70" fmla="*/ 79 w 96"/>
                <a:gd name="T71" fmla="*/ 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93">
                  <a:moveTo>
                    <a:pt x="79" y="6"/>
                  </a:moveTo>
                  <a:lnTo>
                    <a:pt x="79" y="6"/>
                  </a:lnTo>
                  <a:lnTo>
                    <a:pt x="73" y="30"/>
                  </a:lnTo>
                  <a:lnTo>
                    <a:pt x="65" y="52"/>
                  </a:lnTo>
                  <a:lnTo>
                    <a:pt x="54" y="74"/>
                  </a:lnTo>
                  <a:lnTo>
                    <a:pt x="42" y="95"/>
                  </a:lnTo>
                  <a:lnTo>
                    <a:pt x="19" y="138"/>
                  </a:lnTo>
                  <a:lnTo>
                    <a:pt x="8" y="159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1" y="189"/>
                  </a:lnTo>
                  <a:lnTo>
                    <a:pt x="2" y="192"/>
                  </a:lnTo>
                  <a:lnTo>
                    <a:pt x="5" y="193"/>
                  </a:lnTo>
                  <a:lnTo>
                    <a:pt x="10" y="193"/>
                  </a:lnTo>
                  <a:lnTo>
                    <a:pt x="12" y="192"/>
                  </a:lnTo>
                  <a:lnTo>
                    <a:pt x="15" y="190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25" y="165"/>
                  </a:lnTo>
                  <a:lnTo>
                    <a:pt x="35" y="142"/>
                  </a:lnTo>
                  <a:lnTo>
                    <a:pt x="59" y="99"/>
                  </a:lnTo>
                  <a:lnTo>
                    <a:pt x="71" y="78"/>
                  </a:lnTo>
                  <a:lnTo>
                    <a:pt x="81" y="57"/>
                  </a:lnTo>
                  <a:lnTo>
                    <a:pt x="91" y="34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92" y="1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1" y="3"/>
                  </a:lnTo>
                  <a:lnTo>
                    <a:pt x="79" y="6"/>
                  </a:lnTo>
                  <a:lnTo>
                    <a:pt x="7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8" name="Freeform 225">
              <a:extLst>
                <a:ext uri="{FF2B5EF4-FFF2-40B4-BE49-F238E27FC236}">
                  <a16:creationId xmlns:a16="http://schemas.microsoft.com/office/drawing/2014/main" id="{131D3BAF-8C8E-AB91-7333-45B6F6F0C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2163" y="239713"/>
              <a:ext cx="258763" cy="214313"/>
            </a:xfrm>
            <a:custGeom>
              <a:avLst/>
              <a:gdLst>
                <a:gd name="T0" fmla="*/ 472 w 489"/>
                <a:gd name="T1" fmla="*/ 9 h 404"/>
                <a:gd name="T2" fmla="*/ 469 w 489"/>
                <a:gd name="T3" fmla="*/ 44 h 404"/>
                <a:gd name="T4" fmla="*/ 458 w 489"/>
                <a:gd name="T5" fmla="*/ 78 h 404"/>
                <a:gd name="T6" fmla="*/ 441 w 489"/>
                <a:gd name="T7" fmla="*/ 111 h 404"/>
                <a:gd name="T8" fmla="*/ 418 w 489"/>
                <a:gd name="T9" fmla="*/ 141 h 404"/>
                <a:gd name="T10" fmla="*/ 392 w 489"/>
                <a:gd name="T11" fmla="*/ 168 h 404"/>
                <a:gd name="T12" fmla="*/ 335 w 489"/>
                <a:gd name="T13" fmla="*/ 218 h 404"/>
                <a:gd name="T14" fmla="*/ 308 w 489"/>
                <a:gd name="T15" fmla="*/ 239 h 404"/>
                <a:gd name="T16" fmla="*/ 239 w 489"/>
                <a:gd name="T17" fmla="*/ 287 h 404"/>
                <a:gd name="T18" fmla="*/ 165 w 489"/>
                <a:gd name="T19" fmla="*/ 325 h 404"/>
                <a:gd name="T20" fmla="*/ 85 w 489"/>
                <a:gd name="T21" fmla="*/ 358 h 404"/>
                <a:gd name="T22" fmla="*/ 6 w 489"/>
                <a:gd name="T23" fmla="*/ 387 h 404"/>
                <a:gd name="T24" fmla="*/ 1 w 489"/>
                <a:gd name="T25" fmla="*/ 391 h 404"/>
                <a:gd name="T26" fmla="*/ 1 w 489"/>
                <a:gd name="T27" fmla="*/ 398 h 404"/>
                <a:gd name="T28" fmla="*/ 4 w 489"/>
                <a:gd name="T29" fmla="*/ 402 h 404"/>
                <a:gd name="T30" fmla="*/ 11 w 489"/>
                <a:gd name="T31" fmla="*/ 404 h 404"/>
                <a:gd name="T32" fmla="*/ 53 w 489"/>
                <a:gd name="T33" fmla="*/ 388 h 404"/>
                <a:gd name="T34" fmla="*/ 136 w 489"/>
                <a:gd name="T35" fmla="*/ 357 h 404"/>
                <a:gd name="T36" fmla="*/ 216 w 489"/>
                <a:gd name="T37" fmla="*/ 318 h 404"/>
                <a:gd name="T38" fmla="*/ 293 w 489"/>
                <a:gd name="T39" fmla="*/ 273 h 404"/>
                <a:gd name="T40" fmla="*/ 328 w 489"/>
                <a:gd name="T41" fmla="*/ 246 h 404"/>
                <a:gd name="T42" fmla="*/ 384 w 489"/>
                <a:gd name="T43" fmla="*/ 198 h 404"/>
                <a:gd name="T44" fmla="*/ 425 w 489"/>
                <a:gd name="T45" fmla="*/ 158 h 404"/>
                <a:gd name="T46" fmla="*/ 448 w 489"/>
                <a:gd name="T47" fmla="*/ 128 h 404"/>
                <a:gd name="T48" fmla="*/ 467 w 489"/>
                <a:gd name="T49" fmla="*/ 97 h 404"/>
                <a:gd name="T50" fmla="*/ 482 w 489"/>
                <a:gd name="T51" fmla="*/ 63 h 404"/>
                <a:gd name="T52" fmla="*/ 489 w 489"/>
                <a:gd name="T53" fmla="*/ 27 h 404"/>
                <a:gd name="T54" fmla="*/ 489 w 489"/>
                <a:gd name="T55" fmla="*/ 9 h 404"/>
                <a:gd name="T56" fmla="*/ 486 w 489"/>
                <a:gd name="T57" fmla="*/ 3 h 404"/>
                <a:gd name="T58" fmla="*/ 480 w 489"/>
                <a:gd name="T59" fmla="*/ 0 h 404"/>
                <a:gd name="T60" fmla="*/ 475 w 489"/>
                <a:gd name="T61" fmla="*/ 3 h 404"/>
                <a:gd name="T62" fmla="*/ 472 w 489"/>
                <a:gd name="T63" fmla="*/ 9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04">
                  <a:moveTo>
                    <a:pt x="472" y="9"/>
                  </a:moveTo>
                  <a:lnTo>
                    <a:pt x="472" y="9"/>
                  </a:lnTo>
                  <a:lnTo>
                    <a:pt x="472" y="27"/>
                  </a:lnTo>
                  <a:lnTo>
                    <a:pt x="469" y="44"/>
                  </a:lnTo>
                  <a:lnTo>
                    <a:pt x="463" y="63"/>
                  </a:lnTo>
                  <a:lnTo>
                    <a:pt x="458" y="78"/>
                  </a:lnTo>
                  <a:lnTo>
                    <a:pt x="449" y="95"/>
                  </a:lnTo>
                  <a:lnTo>
                    <a:pt x="441" y="111"/>
                  </a:lnTo>
                  <a:lnTo>
                    <a:pt x="429" y="125"/>
                  </a:lnTo>
                  <a:lnTo>
                    <a:pt x="418" y="141"/>
                  </a:lnTo>
                  <a:lnTo>
                    <a:pt x="405" y="154"/>
                  </a:lnTo>
                  <a:lnTo>
                    <a:pt x="392" y="168"/>
                  </a:lnTo>
                  <a:lnTo>
                    <a:pt x="364" y="193"/>
                  </a:lnTo>
                  <a:lnTo>
                    <a:pt x="335" y="218"/>
                  </a:lnTo>
                  <a:lnTo>
                    <a:pt x="308" y="239"/>
                  </a:lnTo>
                  <a:lnTo>
                    <a:pt x="308" y="239"/>
                  </a:lnTo>
                  <a:lnTo>
                    <a:pt x="274" y="264"/>
                  </a:lnTo>
                  <a:lnTo>
                    <a:pt x="239" y="287"/>
                  </a:lnTo>
                  <a:lnTo>
                    <a:pt x="202" y="307"/>
                  </a:lnTo>
                  <a:lnTo>
                    <a:pt x="165" y="325"/>
                  </a:lnTo>
                  <a:lnTo>
                    <a:pt x="125" y="343"/>
                  </a:lnTo>
                  <a:lnTo>
                    <a:pt x="85" y="358"/>
                  </a:lnTo>
                  <a:lnTo>
                    <a:pt x="6" y="387"/>
                  </a:lnTo>
                  <a:lnTo>
                    <a:pt x="6" y="387"/>
                  </a:lnTo>
                  <a:lnTo>
                    <a:pt x="3" y="389"/>
                  </a:lnTo>
                  <a:lnTo>
                    <a:pt x="1" y="391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1" y="401"/>
                  </a:lnTo>
                  <a:lnTo>
                    <a:pt x="4" y="402"/>
                  </a:lnTo>
                  <a:lnTo>
                    <a:pt x="7" y="404"/>
                  </a:lnTo>
                  <a:lnTo>
                    <a:pt x="11" y="404"/>
                  </a:lnTo>
                  <a:lnTo>
                    <a:pt x="11" y="404"/>
                  </a:lnTo>
                  <a:lnTo>
                    <a:pt x="53" y="388"/>
                  </a:lnTo>
                  <a:lnTo>
                    <a:pt x="95" y="372"/>
                  </a:lnTo>
                  <a:lnTo>
                    <a:pt x="136" y="357"/>
                  </a:lnTo>
                  <a:lnTo>
                    <a:pt x="176" y="338"/>
                  </a:lnTo>
                  <a:lnTo>
                    <a:pt x="216" y="318"/>
                  </a:lnTo>
                  <a:lnTo>
                    <a:pt x="254" y="297"/>
                  </a:lnTo>
                  <a:lnTo>
                    <a:pt x="293" y="273"/>
                  </a:lnTo>
                  <a:lnTo>
                    <a:pt x="328" y="246"/>
                  </a:lnTo>
                  <a:lnTo>
                    <a:pt x="328" y="246"/>
                  </a:lnTo>
                  <a:lnTo>
                    <a:pt x="355" y="223"/>
                  </a:lnTo>
                  <a:lnTo>
                    <a:pt x="384" y="198"/>
                  </a:lnTo>
                  <a:lnTo>
                    <a:pt x="412" y="172"/>
                  </a:lnTo>
                  <a:lnTo>
                    <a:pt x="425" y="158"/>
                  </a:lnTo>
                  <a:lnTo>
                    <a:pt x="436" y="144"/>
                  </a:lnTo>
                  <a:lnTo>
                    <a:pt x="448" y="128"/>
                  </a:lnTo>
                  <a:lnTo>
                    <a:pt x="459" y="112"/>
                  </a:lnTo>
                  <a:lnTo>
                    <a:pt x="467" y="97"/>
                  </a:lnTo>
                  <a:lnTo>
                    <a:pt x="475" y="80"/>
                  </a:lnTo>
                  <a:lnTo>
                    <a:pt x="482" y="63"/>
                  </a:lnTo>
                  <a:lnTo>
                    <a:pt x="486" y="46"/>
                  </a:lnTo>
                  <a:lnTo>
                    <a:pt x="489" y="27"/>
                  </a:lnTo>
                  <a:lnTo>
                    <a:pt x="489" y="9"/>
                  </a:lnTo>
                  <a:lnTo>
                    <a:pt x="489" y="9"/>
                  </a:lnTo>
                  <a:lnTo>
                    <a:pt x="487" y="4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80" y="0"/>
                  </a:lnTo>
                  <a:lnTo>
                    <a:pt x="477" y="2"/>
                  </a:lnTo>
                  <a:lnTo>
                    <a:pt x="475" y="3"/>
                  </a:lnTo>
                  <a:lnTo>
                    <a:pt x="472" y="4"/>
                  </a:lnTo>
                  <a:lnTo>
                    <a:pt x="472" y="9"/>
                  </a:lnTo>
                  <a:lnTo>
                    <a:pt x="47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9" name="Freeform 226">
              <a:extLst>
                <a:ext uri="{FF2B5EF4-FFF2-40B4-BE49-F238E27FC236}">
                  <a16:creationId xmlns:a16="http://schemas.microsoft.com/office/drawing/2014/main" id="{CB0B0C13-C9DB-9785-71F4-AD9ADDD04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9688" y="254000"/>
              <a:ext cx="63500" cy="249238"/>
            </a:xfrm>
            <a:custGeom>
              <a:avLst/>
              <a:gdLst>
                <a:gd name="T0" fmla="*/ 2 w 120"/>
                <a:gd name="T1" fmla="*/ 14 h 471"/>
                <a:gd name="T2" fmla="*/ 2 w 120"/>
                <a:gd name="T3" fmla="*/ 14 h 471"/>
                <a:gd name="T4" fmla="*/ 22 w 120"/>
                <a:gd name="T5" fmla="*/ 38 h 471"/>
                <a:gd name="T6" fmla="*/ 39 w 120"/>
                <a:gd name="T7" fmla="*/ 62 h 471"/>
                <a:gd name="T8" fmla="*/ 55 w 120"/>
                <a:gd name="T9" fmla="*/ 88 h 471"/>
                <a:gd name="T10" fmla="*/ 68 w 120"/>
                <a:gd name="T11" fmla="*/ 115 h 471"/>
                <a:gd name="T12" fmla="*/ 79 w 120"/>
                <a:gd name="T13" fmla="*/ 142 h 471"/>
                <a:gd name="T14" fmla="*/ 88 w 120"/>
                <a:gd name="T15" fmla="*/ 170 h 471"/>
                <a:gd name="T16" fmla="*/ 95 w 120"/>
                <a:gd name="T17" fmla="*/ 197 h 471"/>
                <a:gd name="T18" fmla="*/ 101 w 120"/>
                <a:gd name="T19" fmla="*/ 227 h 471"/>
                <a:gd name="T20" fmla="*/ 103 w 120"/>
                <a:gd name="T21" fmla="*/ 255 h 471"/>
                <a:gd name="T22" fmla="*/ 105 w 120"/>
                <a:gd name="T23" fmla="*/ 285 h 471"/>
                <a:gd name="T24" fmla="*/ 103 w 120"/>
                <a:gd name="T25" fmla="*/ 314 h 471"/>
                <a:gd name="T26" fmla="*/ 99 w 120"/>
                <a:gd name="T27" fmla="*/ 344 h 471"/>
                <a:gd name="T28" fmla="*/ 95 w 120"/>
                <a:gd name="T29" fmla="*/ 372 h 471"/>
                <a:gd name="T30" fmla="*/ 86 w 120"/>
                <a:gd name="T31" fmla="*/ 402 h 471"/>
                <a:gd name="T32" fmla="*/ 78 w 120"/>
                <a:gd name="T33" fmla="*/ 430 h 471"/>
                <a:gd name="T34" fmla="*/ 66 w 120"/>
                <a:gd name="T35" fmla="*/ 459 h 471"/>
                <a:gd name="T36" fmla="*/ 66 w 120"/>
                <a:gd name="T37" fmla="*/ 459 h 471"/>
                <a:gd name="T38" fmla="*/ 65 w 120"/>
                <a:gd name="T39" fmla="*/ 463 h 471"/>
                <a:gd name="T40" fmla="*/ 66 w 120"/>
                <a:gd name="T41" fmla="*/ 466 h 471"/>
                <a:gd name="T42" fmla="*/ 68 w 120"/>
                <a:gd name="T43" fmla="*/ 469 h 471"/>
                <a:gd name="T44" fmla="*/ 71 w 120"/>
                <a:gd name="T45" fmla="*/ 470 h 471"/>
                <a:gd name="T46" fmla="*/ 74 w 120"/>
                <a:gd name="T47" fmla="*/ 471 h 471"/>
                <a:gd name="T48" fmla="*/ 76 w 120"/>
                <a:gd name="T49" fmla="*/ 471 h 471"/>
                <a:gd name="T50" fmla="*/ 79 w 120"/>
                <a:gd name="T51" fmla="*/ 470 h 471"/>
                <a:gd name="T52" fmla="*/ 81 w 120"/>
                <a:gd name="T53" fmla="*/ 467 h 471"/>
                <a:gd name="T54" fmla="*/ 81 w 120"/>
                <a:gd name="T55" fmla="*/ 467 h 471"/>
                <a:gd name="T56" fmla="*/ 93 w 120"/>
                <a:gd name="T57" fmla="*/ 437 h 471"/>
                <a:gd name="T58" fmla="*/ 103 w 120"/>
                <a:gd name="T59" fmla="*/ 407 h 471"/>
                <a:gd name="T60" fmla="*/ 110 w 120"/>
                <a:gd name="T61" fmla="*/ 378 h 471"/>
                <a:gd name="T62" fmla="*/ 116 w 120"/>
                <a:gd name="T63" fmla="*/ 346 h 471"/>
                <a:gd name="T64" fmla="*/ 119 w 120"/>
                <a:gd name="T65" fmla="*/ 315 h 471"/>
                <a:gd name="T66" fmla="*/ 120 w 120"/>
                <a:gd name="T67" fmla="*/ 285 h 471"/>
                <a:gd name="T68" fmla="*/ 120 w 120"/>
                <a:gd name="T69" fmla="*/ 254 h 471"/>
                <a:gd name="T70" fmla="*/ 118 w 120"/>
                <a:gd name="T71" fmla="*/ 224 h 471"/>
                <a:gd name="T72" fmla="*/ 112 w 120"/>
                <a:gd name="T73" fmla="*/ 194 h 471"/>
                <a:gd name="T74" fmla="*/ 105 w 120"/>
                <a:gd name="T75" fmla="*/ 165 h 471"/>
                <a:gd name="T76" fmla="*/ 95 w 120"/>
                <a:gd name="T77" fmla="*/ 136 h 471"/>
                <a:gd name="T78" fmla="*/ 83 w 120"/>
                <a:gd name="T79" fmla="*/ 108 h 471"/>
                <a:gd name="T80" fmla="*/ 69 w 120"/>
                <a:gd name="T81" fmla="*/ 79 h 471"/>
                <a:gd name="T82" fmla="*/ 54 w 120"/>
                <a:gd name="T83" fmla="*/ 54 h 471"/>
                <a:gd name="T84" fmla="*/ 35 w 120"/>
                <a:gd name="T85" fmla="*/ 27 h 471"/>
                <a:gd name="T86" fmla="*/ 14 w 120"/>
                <a:gd name="T87" fmla="*/ 3 h 471"/>
                <a:gd name="T88" fmla="*/ 14 w 120"/>
                <a:gd name="T89" fmla="*/ 3 h 471"/>
                <a:gd name="T90" fmla="*/ 11 w 120"/>
                <a:gd name="T91" fmla="*/ 0 h 471"/>
                <a:gd name="T92" fmla="*/ 8 w 120"/>
                <a:gd name="T93" fmla="*/ 0 h 471"/>
                <a:gd name="T94" fmla="*/ 5 w 120"/>
                <a:gd name="T95" fmla="*/ 0 h 471"/>
                <a:gd name="T96" fmla="*/ 2 w 120"/>
                <a:gd name="T97" fmla="*/ 3 h 471"/>
                <a:gd name="T98" fmla="*/ 1 w 120"/>
                <a:gd name="T99" fmla="*/ 4 h 471"/>
                <a:gd name="T100" fmla="*/ 0 w 120"/>
                <a:gd name="T101" fmla="*/ 8 h 471"/>
                <a:gd name="T102" fmla="*/ 0 w 120"/>
                <a:gd name="T103" fmla="*/ 11 h 471"/>
                <a:gd name="T104" fmla="*/ 2 w 120"/>
                <a:gd name="T105" fmla="*/ 14 h 471"/>
                <a:gd name="T106" fmla="*/ 2 w 120"/>
                <a:gd name="T107" fmla="*/ 14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" h="471">
                  <a:moveTo>
                    <a:pt x="2" y="14"/>
                  </a:moveTo>
                  <a:lnTo>
                    <a:pt x="2" y="14"/>
                  </a:lnTo>
                  <a:lnTo>
                    <a:pt x="22" y="38"/>
                  </a:lnTo>
                  <a:lnTo>
                    <a:pt x="39" y="62"/>
                  </a:lnTo>
                  <a:lnTo>
                    <a:pt x="55" y="88"/>
                  </a:lnTo>
                  <a:lnTo>
                    <a:pt x="68" y="115"/>
                  </a:lnTo>
                  <a:lnTo>
                    <a:pt x="79" y="142"/>
                  </a:lnTo>
                  <a:lnTo>
                    <a:pt x="88" y="170"/>
                  </a:lnTo>
                  <a:lnTo>
                    <a:pt x="95" y="197"/>
                  </a:lnTo>
                  <a:lnTo>
                    <a:pt x="101" y="227"/>
                  </a:lnTo>
                  <a:lnTo>
                    <a:pt x="103" y="255"/>
                  </a:lnTo>
                  <a:lnTo>
                    <a:pt x="105" y="285"/>
                  </a:lnTo>
                  <a:lnTo>
                    <a:pt x="103" y="314"/>
                  </a:lnTo>
                  <a:lnTo>
                    <a:pt x="99" y="344"/>
                  </a:lnTo>
                  <a:lnTo>
                    <a:pt x="95" y="372"/>
                  </a:lnTo>
                  <a:lnTo>
                    <a:pt x="86" y="402"/>
                  </a:lnTo>
                  <a:lnTo>
                    <a:pt x="78" y="430"/>
                  </a:lnTo>
                  <a:lnTo>
                    <a:pt x="66" y="459"/>
                  </a:lnTo>
                  <a:lnTo>
                    <a:pt x="66" y="459"/>
                  </a:lnTo>
                  <a:lnTo>
                    <a:pt x="65" y="463"/>
                  </a:lnTo>
                  <a:lnTo>
                    <a:pt x="66" y="466"/>
                  </a:lnTo>
                  <a:lnTo>
                    <a:pt x="68" y="469"/>
                  </a:lnTo>
                  <a:lnTo>
                    <a:pt x="71" y="470"/>
                  </a:lnTo>
                  <a:lnTo>
                    <a:pt x="74" y="471"/>
                  </a:lnTo>
                  <a:lnTo>
                    <a:pt x="76" y="471"/>
                  </a:lnTo>
                  <a:lnTo>
                    <a:pt x="79" y="470"/>
                  </a:lnTo>
                  <a:lnTo>
                    <a:pt x="81" y="467"/>
                  </a:lnTo>
                  <a:lnTo>
                    <a:pt x="81" y="467"/>
                  </a:lnTo>
                  <a:lnTo>
                    <a:pt x="93" y="437"/>
                  </a:lnTo>
                  <a:lnTo>
                    <a:pt x="103" y="407"/>
                  </a:lnTo>
                  <a:lnTo>
                    <a:pt x="110" y="378"/>
                  </a:lnTo>
                  <a:lnTo>
                    <a:pt x="116" y="346"/>
                  </a:lnTo>
                  <a:lnTo>
                    <a:pt x="119" y="315"/>
                  </a:lnTo>
                  <a:lnTo>
                    <a:pt x="120" y="285"/>
                  </a:lnTo>
                  <a:lnTo>
                    <a:pt x="120" y="254"/>
                  </a:lnTo>
                  <a:lnTo>
                    <a:pt x="118" y="224"/>
                  </a:lnTo>
                  <a:lnTo>
                    <a:pt x="112" y="194"/>
                  </a:lnTo>
                  <a:lnTo>
                    <a:pt x="105" y="165"/>
                  </a:lnTo>
                  <a:lnTo>
                    <a:pt x="95" y="136"/>
                  </a:lnTo>
                  <a:lnTo>
                    <a:pt x="83" y="108"/>
                  </a:lnTo>
                  <a:lnTo>
                    <a:pt x="69" y="79"/>
                  </a:lnTo>
                  <a:lnTo>
                    <a:pt x="54" y="54"/>
                  </a:lnTo>
                  <a:lnTo>
                    <a:pt x="35" y="27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0" name="Freeform 227">
              <a:extLst>
                <a:ext uri="{FF2B5EF4-FFF2-40B4-BE49-F238E27FC236}">
                  <a16:creationId xmlns:a16="http://schemas.microsoft.com/office/drawing/2014/main" id="{CEFCA1D6-F0AE-429A-4808-4462E080F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98038" y="649288"/>
              <a:ext cx="127000" cy="30163"/>
            </a:xfrm>
            <a:custGeom>
              <a:avLst/>
              <a:gdLst>
                <a:gd name="T0" fmla="*/ 14 w 239"/>
                <a:gd name="T1" fmla="*/ 53 h 56"/>
                <a:gd name="T2" fmla="*/ 14 w 239"/>
                <a:gd name="T3" fmla="*/ 53 h 56"/>
                <a:gd name="T4" fmla="*/ 26 w 239"/>
                <a:gd name="T5" fmla="*/ 46 h 56"/>
                <a:gd name="T6" fmla="*/ 37 w 239"/>
                <a:gd name="T7" fmla="*/ 39 h 56"/>
                <a:gd name="T8" fmla="*/ 50 w 239"/>
                <a:gd name="T9" fmla="*/ 33 h 56"/>
                <a:gd name="T10" fmla="*/ 64 w 239"/>
                <a:gd name="T11" fmla="*/ 29 h 56"/>
                <a:gd name="T12" fmla="*/ 91 w 239"/>
                <a:gd name="T13" fmla="*/ 23 h 56"/>
                <a:gd name="T14" fmla="*/ 118 w 239"/>
                <a:gd name="T15" fmla="*/ 19 h 56"/>
                <a:gd name="T16" fmla="*/ 118 w 239"/>
                <a:gd name="T17" fmla="*/ 19 h 56"/>
                <a:gd name="T18" fmla="*/ 145 w 239"/>
                <a:gd name="T19" fmla="*/ 17 h 56"/>
                <a:gd name="T20" fmla="*/ 159 w 239"/>
                <a:gd name="T21" fmla="*/ 17 h 56"/>
                <a:gd name="T22" fmla="*/ 175 w 239"/>
                <a:gd name="T23" fmla="*/ 19 h 56"/>
                <a:gd name="T24" fmla="*/ 189 w 239"/>
                <a:gd name="T25" fmla="*/ 22 h 56"/>
                <a:gd name="T26" fmla="*/ 202 w 239"/>
                <a:gd name="T27" fmla="*/ 26 h 56"/>
                <a:gd name="T28" fmla="*/ 215 w 239"/>
                <a:gd name="T29" fmla="*/ 33 h 56"/>
                <a:gd name="T30" fmla="*/ 219 w 239"/>
                <a:gd name="T31" fmla="*/ 37 h 56"/>
                <a:gd name="T32" fmla="*/ 225 w 239"/>
                <a:gd name="T33" fmla="*/ 42 h 56"/>
                <a:gd name="T34" fmla="*/ 225 w 239"/>
                <a:gd name="T35" fmla="*/ 42 h 56"/>
                <a:gd name="T36" fmla="*/ 228 w 239"/>
                <a:gd name="T37" fmla="*/ 44 h 56"/>
                <a:gd name="T38" fmla="*/ 230 w 239"/>
                <a:gd name="T39" fmla="*/ 44 h 56"/>
                <a:gd name="T40" fmla="*/ 233 w 239"/>
                <a:gd name="T41" fmla="*/ 44 h 56"/>
                <a:gd name="T42" fmla="*/ 236 w 239"/>
                <a:gd name="T43" fmla="*/ 42 h 56"/>
                <a:gd name="T44" fmla="*/ 238 w 239"/>
                <a:gd name="T45" fmla="*/ 40 h 56"/>
                <a:gd name="T46" fmla="*/ 239 w 239"/>
                <a:gd name="T47" fmla="*/ 36 h 56"/>
                <a:gd name="T48" fmla="*/ 239 w 239"/>
                <a:gd name="T49" fmla="*/ 33 h 56"/>
                <a:gd name="T50" fmla="*/ 236 w 239"/>
                <a:gd name="T51" fmla="*/ 30 h 56"/>
                <a:gd name="T52" fmla="*/ 236 w 239"/>
                <a:gd name="T53" fmla="*/ 30 h 56"/>
                <a:gd name="T54" fmla="*/ 226 w 239"/>
                <a:gd name="T55" fmla="*/ 20 h 56"/>
                <a:gd name="T56" fmla="*/ 213 w 239"/>
                <a:gd name="T57" fmla="*/ 12 h 56"/>
                <a:gd name="T58" fmla="*/ 199 w 239"/>
                <a:gd name="T59" fmla="*/ 6 h 56"/>
                <a:gd name="T60" fmla="*/ 185 w 239"/>
                <a:gd name="T61" fmla="*/ 3 h 56"/>
                <a:gd name="T62" fmla="*/ 169 w 239"/>
                <a:gd name="T63" fmla="*/ 2 h 56"/>
                <a:gd name="T64" fmla="*/ 154 w 239"/>
                <a:gd name="T65" fmla="*/ 0 h 56"/>
                <a:gd name="T66" fmla="*/ 124 w 239"/>
                <a:gd name="T67" fmla="*/ 2 h 56"/>
                <a:gd name="T68" fmla="*/ 124 w 239"/>
                <a:gd name="T69" fmla="*/ 2 h 56"/>
                <a:gd name="T70" fmla="*/ 93 w 239"/>
                <a:gd name="T71" fmla="*/ 5 h 56"/>
                <a:gd name="T72" fmla="*/ 77 w 239"/>
                <a:gd name="T73" fmla="*/ 7 h 56"/>
                <a:gd name="T74" fmla="*/ 60 w 239"/>
                <a:gd name="T75" fmla="*/ 12 h 56"/>
                <a:gd name="T76" fmla="*/ 44 w 239"/>
                <a:gd name="T77" fmla="*/ 17 h 56"/>
                <a:gd name="T78" fmla="*/ 30 w 239"/>
                <a:gd name="T79" fmla="*/ 25 h 56"/>
                <a:gd name="T80" fmla="*/ 16 w 239"/>
                <a:gd name="T81" fmla="*/ 32 h 56"/>
                <a:gd name="T82" fmla="*/ 3 w 239"/>
                <a:gd name="T83" fmla="*/ 42 h 56"/>
                <a:gd name="T84" fmla="*/ 3 w 239"/>
                <a:gd name="T85" fmla="*/ 42 h 56"/>
                <a:gd name="T86" fmla="*/ 0 w 239"/>
                <a:gd name="T87" fmla="*/ 44 h 56"/>
                <a:gd name="T88" fmla="*/ 0 w 239"/>
                <a:gd name="T89" fmla="*/ 47 h 56"/>
                <a:gd name="T90" fmla="*/ 0 w 239"/>
                <a:gd name="T91" fmla="*/ 50 h 56"/>
                <a:gd name="T92" fmla="*/ 3 w 239"/>
                <a:gd name="T93" fmla="*/ 53 h 56"/>
                <a:gd name="T94" fmla="*/ 5 w 239"/>
                <a:gd name="T95" fmla="*/ 54 h 56"/>
                <a:gd name="T96" fmla="*/ 9 w 239"/>
                <a:gd name="T97" fmla="*/ 56 h 56"/>
                <a:gd name="T98" fmla="*/ 12 w 239"/>
                <a:gd name="T99" fmla="*/ 56 h 56"/>
                <a:gd name="T100" fmla="*/ 14 w 239"/>
                <a:gd name="T101" fmla="*/ 53 h 56"/>
                <a:gd name="T102" fmla="*/ 14 w 239"/>
                <a:gd name="T103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56">
                  <a:moveTo>
                    <a:pt x="14" y="53"/>
                  </a:moveTo>
                  <a:lnTo>
                    <a:pt x="14" y="53"/>
                  </a:lnTo>
                  <a:lnTo>
                    <a:pt x="26" y="46"/>
                  </a:lnTo>
                  <a:lnTo>
                    <a:pt x="37" y="39"/>
                  </a:lnTo>
                  <a:lnTo>
                    <a:pt x="50" y="33"/>
                  </a:lnTo>
                  <a:lnTo>
                    <a:pt x="64" y="29"/>
                  </a:lnTo>
                  <a:lnTo>
                    <a:pt x="91" y="23"/>
                  </a:lnTo>
                  <a:lnTo>
                    <a:pt x="118" y="19"/>
                  </a:lnTo>
                  <a:lnTo>
                    <a:pt x="118" y="19"/>
                  </a:lnTo>
                  <a:lnTo>
                    <a:pt x="145" y="17"/>
                  </a:lnTo>
                  <a:lnTo>
                    <a:pt x="159" y="17"/>
                  </a:lnTo>
                  <a:lnTo>
                    <a:pt x="175" y="19"/>
                  </a:lnTo>
                  <a:lnTo>
                    <a:pt x="189" y="22"/>
                  </a:lnTo>
                  <a:lnTo>
                    <a:pt x="202" y="26"/>
                  </a:lnTo>
                  <a:lnTo>
                    <a:pt x="215" y="33"/>
                  </a:lnTo>
                  <a:lnTo>
                    <a:pt x="219" y="37"/>
                  </a:lnTo>
                  <a:lnTo>
                    <a:pt x="225" y="42"/>
                  </a:lnTo>
                  <a:lnTo>
                    <a:pt x="225" y="42"/>
                  </a:lnTo>
                  <a:lnTo>
                    <a:pt x="228" y="44"/>
                  </a:lnTo>
                  <a:lnTo>
                    <a:pt x="230" y="44"/>
                  </a:lnTo>
                  <a:lnTo>
                    <a:pt x="233" y="44"/>
                  </a:lnTo>
                  <a:lnTo>
                    <a:pt x="236" y="42"/>
                  </a:lnTo>
                  <a:lnTo>
                    <a:pt x="238" y="40"/>
                  </a:lnTo>
                  <a:lnTo>
                    <a:pt x="239" y="36"/>
                  </a:lnTo>
                  <a:lnTo>
                    <a:pt x="239" y="33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26" y="20"/>
                  </a:lnTo>
                  <a:lnTo>
                    <a:pt x="213" y="12"/>
                  </a:lnTo>
                  <a:lnTo>
                    <a:pt x="199" y="6"/>
                  </a:lnTo>
                  <a:lnTo>
                    <a:pt x="185" y="3"/>
                  </a:lnTo>
                  <a:lnTo>
                    <a:pt x="169" y="2"/>
                  </a:lnTo>
                  <a:lnTo>
                    <a:pt x="154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93" y="5"/>
                  </a:lnTo>
                  <a:lnTo>
                    <a:pt x="77" y="7"/>
                  </a:lnTo>
                  <a:lnTo>
                    <a:pt x="60" y="12"/>
                  </a:lnTo>
                  <a:lnTo>
                    <a:pt x="44" y="17"/>
                  </a:lnTo>
                  <a:lnTo>
                    <a:pt x="30" y="25"/>
                  </a:lnTo>
                  <a:lnTo>
                    <a:pt x="16" y="32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" y="53"/>
                  </a:lnTo>
                  <a:lnTo>
                    <a:pt x="5" y="54"/>
                  </a:lnTo>
                  <a:lnTo>
                    <a:pt x="9" y="56"/>
                  </a:lnTo>
                  <a:lnTo>
                    <a:pt x="12" y="56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1" name="Freeform 228">
              <a:extLst>
                <a:ext uri="{FF2B5EF4-FFF2-40B4-BE49-F238E27FC236}">
                  <a16:creationId xmlns:a16="http://schemas.microsoft.com/office/drawing/2014/main" id="{7630B9A5-F68C-1A80-2C4E-F35BE4FC8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2200" y="638175"/>
              <a:ext cx="128588" cy="25400"/>
            </a:xfrm>
            <a:custGeom>
              <a:avLst/>
              <a:gdLst>
                <a:gd name="T0" fmla="*/ 10 w 242"/>
                <a:gd name="T1" fmla="*/ 49 h 49"/>
                <a:gd name="T2" fmla="*/ 10 w 242"/>
                <a:gd name="T3" fmla="*/ 49 h 49"/>
                <a:gd name="T4" fmla="*/ 37 w 242"/>
                <a:gd name="T5" fmla="*/ 39 h 49"/>
                <a:gd name="T6" fmla="*/ 64 w 242"/>
                <a:gd name="T7" fmla="*/ 31 h 49"/>
                <a:gd name="T8" fmla="*/ 93 w 242"/>
                <a:gd name="T9" fmla="*/ 24 h 49"/>
                <a:gd name="T10" fmla="*/ 120 w 242"/>
                <a:gd name="T11" fmla="*/ 18 h 49"/>
                <a:gd name="T12" fmla="*/ 134 w 242"/>
                <a:gd name="T13" fmla="*/ 18 h 49"/>
                <a:gd name="T14" fmla="*/ 147 w 242"/>
                <a:gd name="T15" fmla="*/ 17 h 49"/>
                <a:gd name="T16" fmla="*/ 161 w 242"/>
                <a:gd name="T17" fmla="*/ 18 h 49"/>
                <a:gd name="T18" fmla="*/ 175 w 242"/>
                <a:gd name="T19" fmla="*/ 20 h 49"/>
                <a:gd name="T20" fmla="*/ 188 w 242"/>
                <a:gd name="T21" fmla="*/ 22 h 49"/>
                <a:gd name="T22" fmla="*/ 202 w 242"/>
                <a:gd name="T23" fmla="*/ 27 h 49"/>
                <a:gd name="T24" fmla="*/ 215 w 242"/>
                <a:gd name="T25" fmla="*/ 32 h 49"/>
                <a:gd name="T26" fmla="*/ 229 w 242"/>
                <a:gd name="T27" fmla="*/ 39 h 49"/>
                <a:gd name="T28" fmla="*/ 229 w 242"/>
                <a:gd name="T29" fmla="*/ 39 h 49"/>
                <a:gd name="T30" fmla="*/ 232 w 242"/>
                <a:gd name="T31" fmla="*/ 39 h 49"/>
                <a:gd name="T32" fmla="*/ 236 w 242"/>
                <a:gd name="T33" fmla="*/ 39 h 49"/>
                <a:gd name="T34" fmla="*/ 239 w 242"/>
                <a:gd name="T35" fmla="*/ 38 h 49"/>
                <a:gd name="T36" fmla="*/ 241 w 242"/>
                <a:gd name="T37" fmla="*/ 35 h 49"/>
                <a:gd name="T38" fmla="*/ 242 w 242"/>
                <a:gd name="T39" fmla="*/ 32 h 49"/>
                <a:gd name="T40" fmla="*/ 242 w 242"/>
                <a:gd name="T41" fmla="*/ 29 h 49"/>
                <a:gd name="T42" fmla="*/ 241 w 242"/>
                <a:gd name="T43" fmla="*/ 27 h 49"/>
                <a:gd name="T44" fmla="*/ 238 w 242"/>
                <a:gd name="T45" fmla="*/ 24 h 49"/>
                <a:gd name="T46" fmla="*/ 238 w 242"/>
                <a:gd name="T47" fmla="*/ 24 h 49"/>
                <a:gd name="T48" fmla="*/ 223 w 242"/>
                <a:gd name="T49" fmla="*/ 17 h 49"/>
                <a:gd name="T50" fmla="*/ 209 w 242"/>
                <a:gd name="T51" fmla="*/ 11 h 49"/>
                <a:gd name="T52" fmla="*/ 195 w 242"/>
                <a:gd name="T53" fmla="*/ 7 h 49"/>
                <a:gd name="T54" fmla="*/ 181 w 242"/>
                <a:gd name="T55" fmla="*/ 2 h 49"/>
                <a:gd name="T56" fmla="*/ 165 w 242"/>
                <a:gd name="T57" fmla="*/ 1 h 49"/>
                <a:gd name="T58" fmla="*/ 151 w 242"/>
                <a:gd name="T59" fmla="*/ 0 h 49"/>
                <a:gd name="T60" fmla="*/ 137 w 242"/>
                <a:gd name="T61" fmla="*/ 1 h 49"/>
                <a:gd name="T62" fmla="*/ 123 w 242"/>
                <a:gd name="T63" fmla="*/ 1 h 49"/>
                <a:gd name="T64" fmla="*/ 93 w 242"/>
                <a:gd name="T65" fmla="*/ 7 h 49"/>
                <a:gd name="T66" fmla="*/ 64 w 242"/>
                <a:gd name="T67" fmla="*/ 14 h 49"/>
                <a:gd name="T68" fmla="*/ 34 w 242"/>
                <a:gd name="T69" fmla="*/ 22 h 49"/>
                <a:gd name="T70" fmla="*/ 6 w 242"/>
                <a:gd name="T71" fmla="*/ 32 h 49"/>
                <a:gd name="T72" fmla="*/ 6 w 242"/>
                <a:gd name="T73" fmla="*/ 32 h 49"/>
                <a:gd name="T74" fmla="*/ 3 w 242"/>
                <a:gd name="T75" fmla="*/ 35 h 49"/>
                <a:gd name="T76" fmla="*/ 0 w 242"/>
                <a:gd name="T77" fmla="*/ 37 h 49"/>
                <a:gd name="T78" fmla="*/ 0 w 242"/>
                <a:gd name="T79" fmla="*/ 41 h 49"/>
                <a:gd name="T80" fmla="*/ 0 w 242"/>
                <a:gd name="T81" fmla="*/ 44 h 49"/>
                <a:gd name="T82" fmla="*/ 2 w 242"/>
                <a:gd name="T83" fmla="*/ 47 h 49"/>
                <a:gd name="T84" fmla="*/ 3 w 242"/>
                <a:gd name="T85" fmla="*/ 48 h 49"/>
                <a:gd name="T86" fmla="*/ 6 w 242"/>
                <a:gd name="T87" fmla="*/ 49 h 49"/>
                <a:gd name="T88" fmla="*/ 10 w 242"/>
                <a:gd name="T89" fmla="*/ 49 h 49"/>
                <a:gd name="T90" fmla="*/ 10 w 242"/>
                <a:gd name="T9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2" h="49">
                  <a:moveTo>
                    <a:pt x="10" y="49"/>
                  </a:moveTo>
                  <a:lnTo>
                    <a:pt x="10" y="49"/>
                  </a:lnTo>
                  <a:lnTo>
                    <a:pt x="37" y="39"/>
                  </a:lnTo>
                  <a:lnTo>
                    <a:pt x="64" y="31"/>
                  </a:lnTo>
                  <a:lnTo>
                    <a:pt x="93" y="24"/>
                  </a:lnTo>
                  <a:lnTo>
                    <a:pt x="120" y="18"/>
                  </a:lnTo>
                  <a:lnTo>
                    <a:pt x="134" y="18"/>
                  </a:lnTo>
                  <a:lnTo>
                    <a:pt x="147" y="17"/>
                  </a:lnTo>
                  <a:lnTo>
                    <a:pt x="161" y="18"/>
                  </a:lnTo>
                  <a:lnTo>
                    <a:pt x="175" y="20"/>
                  </a:lnTo>
                  <a:lnTo>
                    <a:pt x="188" y="22"/>
                  </a:lnTo>
                  <a:lnTo>
                    <a:pt x="202" y="27"/>
                  </a:lnTo>
                  <a:lnTo>
                    <a:pt x="215" y="32"/>
                  </a:lnTo>
                  <a:lnTo>
                    <a:pt x="229" y="39"/>
                  </a:lnTo>
                  <a:lnTo>
                    <a:pt x="229" y="39"/>
                  </a:lnTo>
                  <a:lnTo>
                    <a:pt x="232" y="39"/>
                  </a:lnTo>
                  <a:lnTo>
                    <a:pt x="236" y="39"/>
                  </a:lnTo>
                  <a:lnTo>
                    <a:pt x="239" y="38"/>
                  </a:lnTo>
                  <a:lnTo>
                    <a:pt x="241" y="35"/>
                  </a:lnTo>
                  <a:lnTo>
                    <a:pt x="242" y="32"/>
                  </a:lnTo>
                  <a:lnTo>
                    <a:pt x="242" y="29"/>
                  </a:lnTo>
                  <a:lnTo>
                    <a:pt x="241" y="27"/>
                  </a:lnTo>
                  <a:lnTo>
                    <a:pt x="238" y="24"/>
                  </a:lnTo>
                  <a:lnTo>
                    <a:pt x="238" y="24"/>
                  </a:lnTo>
                  <a:lnTo>
                    <a:pt x="223" y="17"/>
                  </a:lnTo>
                  <a:lnTo>
                    <a:pt x="209" y="11"/>
                  </a:lnTo>
                  <a:lnTo>
                    <a:pt x="195" y="7"/>
                  </a:lnTo>
                  <a:lnTo>
                    <a:pt x="181" y="2"/>
                  </a:lnTo>
                  <a:lnTo>
                    <a:pt x="165" y="1"/>
                  </a:lnTo>
                  <a:lnTo>
                    <a:pt x="151" y="0"/>
                  </a:lnTo>
                  <a:lnTo>
                    <a:pt x="137" y="1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64" y="14"/>
                  </a:lnTo>
                  <a:lnTo>
                    <a:pt x="34" y="2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3" y="35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10" y="49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2" name="Freeform 229">
              <a:extLst>
                <a:ext uri="{FF2B5EF4-FFF2-40B4-BE49-F238E27FC236}">
                  <a16:creationId xmlns:a16="http://schemas.microsoft.com/office/drawing/2014/main" id="{C37ECE9D-18E7-F3B8-46D4-D0731218E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4050" y="674688"/>
              <a:ext cx="46038" cy="90488"/>
            </a:xfrm>
            <a:custGeom>
              <a:avLst/>
              <a:gdLst>
                <a:gd name="T0" fmla="*/ 30 w 87"/>
                <a:gd name="T1" fmla="*/ 15 h 170"/>
                <a:gd name="T2" fmla="*/ 30 w 87"/>
                <a:gd name="T3" fmla="*/ 15 h 170"/>
                <a:gd name="T4" fmla="*/ 22 w 87"/>
                <a:gd name="T5" fmla="*/ 7 h 170"/>
                <a:gd name="T6" fmla="*/ 13 w 87"/>
                <a:gd name="T7" fmla="*/ 0 h 170"/>
                <a:gd name="T8" fmla="*/ 13 w 87"/>
                <a:gd name="T9" fmla="*/ 0 h 170"/>
                <a:gd name="T10" fmla="*/ 9 w 87"/>
                <a:gd name="T11" fmla="*/ 0 h 170"/>
                <a:gd name="T12" fmla="*/ 5 w 87"/>
                <a:gd name="T13" fmla="*/ 1 h 170"/>
                <a:gd name="T14" fmla="*/ 2 w 87"/>
                <a:gd name="T15" fmla="*/ 4 h 170"/>
                <a:gd name="T16" fmla="*/ 0 w 87"/>
                <a:gd name="T17" fmla="*/ 8 h 170"/>
                <a:gd name="T18" fmla="*/ 0 w 87"/>
                <a:gd name="T19" fmla="*/ 8 h 170"/>
                <a:gd name="T20" fmla="*/ 2 w 87"/>
                <a:gd name="T21" fmla="*/ 18 h 170"/>
                <a:gd name="T22" fmla="*/ 3 w 87"/>
                <a:gd name="T23" fmla="*/ 30 h 170"/>
                <a:gd name="T24" fmla="*/ 9 w 87"/>
                <a:gd name="T25" fmla="*/ 51 h 170"/>
                <a:gd name="T26" fmla="*/ 17 w 87"/>
                <a:gd name="T27" fmla="*/ 71 h 170"/>
                <a:gd name="T28" fmla="*/ 27 w 87"/>
                <a:gd name="T29" fmla="*/ 89 h 170"/>
                <a:gd name="T30" fmla="*/ 50 w 87"/>
                <a:gd name="T31" fmla="*/ 128 h 170"/>
                <a:gd name="T32" fmla="*/ 61 w 87"/>
                <a:gd name="T33" fmla="*/ 146 h 170"/>
                <a:gd name="T34" fmla="*/ 71 w 87"/>
                <a:gd name="T35" fmla="*/ 166 h 170"/>
                <a:gd name="T36" fmla="*/ 71 w 87"/>
                <a:gd name="T37" fmla="*/ 166 h 170"/>
                <a:gd name="T38" fmla="*/ 74 w 87"/>
                <a:gd name="T39" fmla="*/ 169 h 170"/>
                <a:gd name="T40" fmla="*/ 77 w 87"/>
                <a:gd name="T41" fmla="*/ 170 h 170"/>
                <a:gd name="T42" fmla="*/ 80 w 87"/>
                <a:gd name="T43" fmla="*/ 170 h 170"/>
                <a:gd name="T44" fmla="*/ 83 w 87"/>
                <a:gd name="T45" fmla="*/ 169 h 170"/>
                <a:gd name="T46" fmla="*/ 86 w 87"/>
                <a:gd name="T47" fmla="*/ 166 h 170"/>
                <a:gd name="T48" fmla="*/ 87 w 87"/>
                <a:gd name="T49" fmla="*/ 163 h 170"/>
                <a:gd name="T50" fmla="*/ 87 w 87"/>
                <a:gd name="T51" fmla="*/ 160 h 170"/>
                <a:gd name="T52" fmla="*/ 87 w 87"/>
                <a:gd name="T53" fmla="*/ 157 h 170"/>
                <a:gd name="T54" fmla="*/ 87 w 87"/>
                <a:gd name="T55" fmla="*/ 157 h 170"/>
                <a:gd name="T56" fmla="*/ 77 w 87"/>
                <a:gd name="T57" fmla="*/ 139 h 170"/>
                <a:gd name="T58" fmla="*/ 66 w 87"/>
                <a:gd name="T59" fmla="*/ 122 h 170"/>
                <a:gd name="T60" fmla="*/ 44 w 87"/>
                <a:gd name="T61" fmla="*/ 85 h 170"/>
                <a:gd name="T62" fmla="*/ 34 w 87"/>
                <a:gd name="T63" fmla="*/ 66 h 170"/>
                <a:gd name="T64" fmla="*/ 26 w 87"/>
                <a:gd name="T65" fmla="*/ 48 h 170"/>
                <a:gd name="T66" fmla="*/ 20 w 87"/>
                <a:gd name="T67" fmla="*/ 28 h 170"/>
                <a:gd name="T68" fmla="*/ 19 w 87"/>
                <a:gd name="T69" fmla="*/ 18 h 170"/>
                <a:gd name="T70" fmla="*/ 17 w 87"/>
                <a:gd name="T71" fmla="*/ 8 h 170"/>
                <a:gd name="T72" fmla="*/ 17 w 87"/>
                <a:gd name="T73" fmla="*/ 8 h 170"/>
                <a:gd name="T74" fmla="*/ 5 w 87"/>
                <a:gd name="T75" fmla="*/ 15 h 170"/>
                <a:gd name="T76" fmla="*/ 5 w 87"/>
                <a:gd name="T77" fmla="*/ 15 h 170"/>
                <a:gd name="T78" fmla="*/ 15 w 87"/>
                <a:gd name="T79" fmla="*/ 24 h 170"/>
                <a:gd name="T80" fmla="*/ 15 w 87"/>
                <a:gd name="T81" fmla="*/ 24 h 170"/>
                <a:gd name="T82" fmla="*/ 17 w 87"/>
                <a:gd name="T83" fmla="*/ 25 h 170"/>
                <a:gd name="T84" fmla="*/ 20 w 87"/>
                <a:gd name="T85" fmla="*/ 27 h 170"/>
                <a:gd name="T86" fmla="*/ 25 w 87"/>
                <a:gd name="T87" fmla="*/ 27 h 170"/>
                <a:gd name="T88" fmla="*/ 27 w 87"/>
                <a:gd name="T89" fmla="*/ 25 h 170"/>
                <a:gd name="T90" fmla="*/ 30 w 87"/>
                <a:gd name="T91" fmla="*/ 24 h 170"/>
                <a:gd name="T92" fmla="*/ 32 w 87"/>
                <a:gd name="T93" fmla="*/ 21 h 170"/>
                <a:gd name="T94" fmla="*/ 32 w 87"/>
                <a:gd name="T95" fmla="*/ 18 h 170"/>
                <a:gd name="T96" fmla="*/ 30 w 87"/>
                <a:gd name="T97" fmla="*/ 15 h 170"/>
                <a:gd name="T98" fmla="*/ 30 w 87"/>
                <a:gd name="T99" fmla="*/ 1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70">
                  <a:moveTo>
                    <a:pt x="30" y="15"/>
                  </a:moveTo>
                  <a:lnTo>
                    <a:pt x="30" y="15"/>
                  </a:lnTo>
                  <a:lnTo>
                    <a:pt x="2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8"/>
                  </a:lnTo>
                  <a:lnTo>
                    <a:pt x="3" y="30"/>
                  </a:lnTo>
                  <a:lnTo>
                    <a:pt x="9" y="51"/>
                  </a:lnTo>
                  <a:lnTo>
                    <a:pt x="17" y="71"/>
                  </a:lnTo>
                  <a:lnTo>
                    <a:pt x="27" y="89"/>
                  </a:lnTo>
                  <a:lnTo>
                    <a:pt x="50" y="128"/>
                  </a:lnTo>
                  <a:lnTo>
                    <a:pt x="61" y="146"/>
                  </a:lnTo>
                  <a:lnTo>
                    <a:pt x="71" y="166"/>
                  </a:lnTo>
                  <a:lnTo>
                    <a:pt x="71" y="166"/>
                  </a:lnTo>
                  <a:lnTo>
                    <a:pt x="74" y="169"/>
                  </a:lnTo>
                  <a:lnTo>
                    <a:pt x="77" y="170"/>
                  </a:lnTo>
                  <a:lnTo>
                    <a:pt x="80" y="170"/>
                  </a:lnTo>
                  <a:lnTo>
                    <a:pt x="83" y="169"/>
                  </a:lnTo>
                  <a:lnTo>
                    <a:pt x="86" y="166"/>
                  </a:lnTo>
                  <a:lnTo>
                    <a:pt x="87" y="163"/>
                  </a:lnTo>
                  <a:lnTo>
                    <a:pt x="87" y="160"/>
                  </a:lnTo>
                  <a:lnTo>
                    <a:pt x="87" y="157"/>
                  </a:lnTo>
                  <a:lnTo>
                    <a:pt x="87" y="157"/>
                  </a:lnTo>
                  <a:lnTo>
                    <a:pt x="77" y="139"/>
                  </a:lnTo>
                  <a:lnTo>
                    <a:pt x="66" y="122"/>
                  </a:lnTo>
                  <a:lnTo>
                    <a:pt x="44" y="85"/>
                  </a:lnTo>
                  <a:lnTo>
                    <a:pt x="34" y="66"/>
                  </a:lnTo>
                  <a:lnTo>
                    <a:pt x="26" y="48"/>
                  </a:lnTo>
                  <a:lnTo>
                    <a:pt x="20" y="28"/>
                  </a:lnTo>
                  <a:lnTo>
                    <a:pt x="19" y="1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7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7" y="25"/>
                  </a:lnTo>
                  <a:lnTo>
                    <a:pt x="30" y="24"/>
                  </a:lnTo>
                  <a:lnTo>
                    <a:pt x="32" y="21"/>
                  </a:lnTo>
                  <a:lnTo>
                    <a:pt x="32" y="18"/>
                  </a:lnTo>
                  <a:lnTo>
                    <a:pt x="30" y="15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3" name="Freeform 230">
              <a:extLst>
                <a:ext uri="{FF2B5EF4-FFF2-40B4-BE49-F238E27FC236}">
                  <a16:creationId xmlns:a16="http://schemas.microsoft.com/office/drawing/2014/main" id="{96D42943-0857-D49C-6E0F-7DBB5EF1B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1438" y="649288"/>
              <a:ext cx="31750" cy="106363"/>
            </a:xfrm>
            <a:custGeom>
              <a:avLst/>
              <a:gdLst>
                <a:gd name="T0" fmla="*/ 33 w 58"/>
                <a:gd name="T1" fmla="*/ 35 h 203"/>
                <a:gd name="T2" fmla="*/ 36 w 58"/>
                <a:gd name="T3" fmla="*/ 24 h 203"/>
                <a:gd name="T4" fmla="*/ 44 w 58"/>
                <a:gd name="T5" fmla="*/ 14 h 203"/>
                <a:gd name="T6" fmla="*/ 31 w 58"/>
                <a:gd name="T7" fmla="*/ 14 h 203"/>
                <a:gd name="T8" fmla="*/ 39 w 58"/>
                <a:gd name="T9" fmla="*/ 24 h 203"/>
                <a:gd name="T10" fmla="*/ 41 w 58"/>
                <a:gd name="T11" fmla="*/ 45 h 203"/>
                <a:gd name="T12" fmla="*/ 40 w 58"/>
                <a:gd name="T13" fmla="*/ 70 h 203"/>
                <a:gd name="T14" fmla="*/ 33 w 58"/>
                <a:gd name="T15" fmla="*/ 102 h 203"/>
                <a:gd name="T16" fmla="*/ 29 w 58"/>
                <a:gd name="T17" fmla="*/ 114 h 203"/>
                <a:gd name="T18" fmla="*/ 14 w 58"/>
                <a:gd name="T19" fmla="*/ 146 h 203"/>
                <a:gd name="T20" fmla="*/ 2 w 58"/>
                <a:gd name="T21" fmla="*/ 180 h 203"/>
                <a:gd name="T22" fmla="*/ 0 w 58"/>
                <a:gd name="T23" fmla="*/ 192 h 203"/>
                <a:gd name="T24" fmla="*/ 2 w 58"/>
                <a:gd name="T25" fmla="*/ 199 h 203"/>
                <a:gd name="T26" fmla="*/ 6 w 58"/>
                <a:gd name="T27" fmla="*/ 202 h 203"/>
                <a:gd name="T28" fmla="*/ 13 w 58"/>
                <a:gd name="T29" fmla="*/ 202 h 203"/>
                <a:gd name="T30" fmla="*/ 16 w 58"/>
                <a:gd name="T31" fmla="*/ 196 h 203"/>
                <a:gd name="T32" fmla="*/ 17 w 58"/>
                <a:gd name="T33" fmla="*/ 187 h 203"/>
                <a:gd name="T34" fmla="*/ 27 w 58"/>
                <a:gd name="T35" fmla="*/ 163 h 203"/>
                <a:gd name="T36" fmla="*/ 43 w 58"/>
                <a:gd name="T37" fmla="*/ 132 h 203"/>
                <a:gd name="T38" fmla="*/ 46 w 58"/>
                <a:gd name="T39" fmla="*/ 121 h 203"/>
                <a:gd name="T40" fmla="*/ 53 w 58"/>
                <a:gd name="T41" fmla="*/ 87 h 203"/>
                <a:gd name="T42" fmla="*/ 57 w 58"/>
                <a:gd name="T43" fmla="*/ 65 h 203"/>
                <a:gd name="T44" fmla="*/ 58 w 58"/>
                <a:gd name="T45" fmla="*/ 43 h 203"/>
                <a:gd name="T46" fmla="*/ 56 w 58"/>
                <a:gd name="T47" fmla="*/ 21 h 203"/>
                <a:gd name="T48" fmla="*/ 44 w 58"/>
                <a:gd name="T49" fmla="*/ 3 h 203"/>
                <a:gd name="T50" fmla="*/ 41 w 58"/>
                <a:gd name="T51" fmla="*/ 0 h 203"/>
                <a:gd name="T52" fmla="*/ 34 w 58"/>
                <a:gd name="T53" fmla="*/ 0 h 203"/>
                <a:gd name="T54" fmla="*/ 31 w 58"/>
                <a:gd name="T55" fmla="*/ 3 h 203"/>
                <a:gd name="T56" fmla="*/ 21 w 58"/>
                <a:gd name="T57" fmla="*/ 16 h 203"/>
                <a:gd name="T58" fmla="*/ 17 w 58"/>
                <a:gd name="T59" fmla="*/ 31 h 203"/>
                <a:gd name="T60" fmla="*/ 17 w 58"/>
                <a:gd name="T61" fmla="*/ 34 h 203"/>
                <a:gd name="T62" fmla="*/ 20 w 58"/>
                <a:gd name="T63" fmla="*/ 40 h 203"/>
                <a:gd name="T64" fmla="*/ 27 w 58"/>
                <a:gd name="T65" fmla="*/ 41 h 203"/>
                <a:gd name="T66" fmla="*/ 31 w 58"/>
                <a:gd name="T67" fmla="*/ 38 h 203"/>
                <a:gd name="T68" fmla="*/ 33 w 58"/>
                <a:gd name="T69" fmla="*/ 3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203">
                  <a:moveTo>
                    <a:pt x="33" y="35"/>
                  </a:moveTo>
                  <a:lnTo>
                    <a:pt x="33" y="35"/>
                  </a:lnTo>
                  <a:lnTo>
                    <a:pt x="34" y="30"/>
                  </a:lnTo>
                  <a:lnTo>
                    <a:pt x="36" y="24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9" y="24"/>
                  </a:lnTo>
                  <a:lnTo>
                    <a:pt x="41" y="34"/>
                  </a:lnTo>
                  <a:lnTo>
                    <a:pt x="41" y="45"/>
                  </a:lnTo>
                  <a:lnTo>
                    <a:pt x="41" y="58"/>
                  </a:lnTo>
                  <a:lnTo>
                    <a:pt x="40" y="70"/>
                  </a:lnTo>
                  <a:lnTo>
                    <a:pt x="37" y="81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29" y="114"/>
                  </a:lnTo>
                  <a:lnTo>
                    <a:pt x="24" y="125"/>
                  </a:lnTo>
                  <a:lnTo>
                    <a:pt x="14" y="146"/>
                  </a:lnTo>
                  <a:lnTo>
                    <a:pt x="6" y="169"/>
                  </a:lnTo>
                  <a:lnTo>
                    <a:pt x="2" y="18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6" y="202"/>
                  </a:lnTo>
                  <a:lnTo>
                    <a:pt x="10" y="203"/>
                  </a:lnTo>
                  <a:lnTo>
                    <a:pt x="13" y="202"/>
                  </a:lnTo>
                  <a:lnTo>
                    <a:pt x="14" y="200"/>
                  </a:lnTo>
                  <a:lnTo>
                    <a:pt x="16" y="196"/>
                  </a:lnTo>
                  <a:lnTo>
                    <a:pt x="16" y="196"/>
                  </a:lnTo>
                  <a:lnTo>
                    <a:pt x="17" y="187"/>
                  </a:lnTo>
                  <a:lnTo>
                    <a:pt x="20" y="179"/>
                  </a:lnTo>
                  <a:lnTo>
                    <a:pt x="27" y="163"/>
                  </a:lnTo>
                  <a:lnTo>
                    <a:pt x="36" y="148"/>
                  </a:lnTo>
                  <a:lnTo>
                    <a:pt x="43" y="132"/>
                  </a:lnTo>
                  <a:lnTo>
                    <a:pt x="43" y="132"/>
                  </a:lnTo>
                  <a:lnTo>
                    <a:pt x="46" y="121"/>
                  </a:lnTo>
                  <a:lnTo>
                    <a:pt x="48" y="109"/>
                  </a:lnTo>
                  <a:lnTo>
                    <a:pt x="53" y="87"/>
                  </a:lnTo>
                  <a:lnTo>
                    <a:pt x="53" y="87"/>
                  </a:lnTo>
                  <a:lnTo>
                    <a:pt x="57" y="65"/>
                  </a:lnTo>
                  <a:lnTo>
                    <a:pt x="58" y="54"/>
                  </a:lnTo>
                  <a:lnTo>
                    <a:pt x="58" y="43"/>
                  </a:lnTo>
                  <a:lnTo>
                    <a:pt x="57" y="31"/>
                  </a:lnTo>
                  <a:lnTo>
                    <a:pt x="56" y="21"/>
                  </a:lnTo>
                  <a:lnTo>
                    <a:pt x="51" y="1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6" y="8"/>
                  </a:lnTo>
                  <a:lnTo>
                    <a:pt x="21" y="16"/>
                  </a:lnTo>
                  <a:lnTo>
                    <a:pt x="19" y="2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4"/>
                  </a:lnTo>
                  <a:lnTo>
                    <a:pt x="19" y="37"/>
                  </a:lnTo>
                  <a:lnTo>
                    <a:pt x="20" y="40"/>
                  </a:lnTo>
                  <a:lnTo>
                    <a:pt x="24" y="41"/>
                  </a:lnTo>
                  <a:lnTo>
                    <a:pt x="27" y="41"/>
                  </a:lnTo>
                  <a:lnTo>
                    <a:pt x="30" y="41"/>
                  </a:lnTo>
                  <a:lnTo>
                    <a:pt x="31" y="38"/>
                  </a:lnTo>
                  <a:lnTo>
                    <a:pt x="33" y="35"/>
                  </a:lnTo>
                  <a:lnTo>
                    <a:pt x="33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4" name="Freeform 231">
              <a:extLst>
                <a:ext uri="{FF2B5EF4-FFF2-40B4-BE49-F238E27FC236}">
                  <a16:creationId xmlns:a16="http://schemas.microsoft.com/office/drawing/2014/main" id="{C29A9161-589C-F625-23D7-DED51DFB3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488" y="768350"/>
              <a:ext cx="49213" cy="149225"/>
            </a:xfrm>
            <a:custGeom>
              <a:avLst/>
              <a:gdLst>
                <a:gd name="T0" fmla="*/ 47 w 93"/>
                <a:gd name="T1" fmla="*/ 9 h 280"/>
                <a:gd name="T2" fmla="*/ 47 w 93"/>
                <a:gd name="T3" fmla="*/ 9 h 280"/>
                <a:gd name="T4" fmla="*/ 46 w 93"/>
                <a:gd name="T5" fmla="*/ 37 h 280"/>
                <a:gd name="T6" fmla="*/ 40 w 93"/>
                <a:gd name="T7" fmla="*/ 66 h 280"/>
                <a:gd name="T8" fmla="*/ 33 w 93"/>
                <a:gd name="T9" fmla="*/ 94 h 280"/>
                <a:gd name="T10" fmla="*/ 24 w 93"/>
                <a:gd name="T11" fmla="*/ 121 h 280"/>
                <a:gd name="T12" fmla="*/ 24 w 93"/>
                <a:gd name="T13" fmla="*/ 121 h 280"/>
                <a:gd name="T14" fmla="*/ 9 w 93"/>
                <a:gd name="T15" fmla="*/ 161 h 280"/>
                <a:gd name="T16" fmla="*/ 3 w 93"/>
                <a:gd name="T17" fmla="*/ 181 h 280"/>
                <a:gd name="T18" fmla="*/ 2 w 93"/>
                <a:gd name="T19" fmla="*/ 192 h 280"/>
                <a:gd name="T20" fmla="*/ 0 w 93"/>
                <a:gd name="T21" fmla="*/ 202 h 280"/>
                <a:gd name="T22" fmla="*/ 0 w 93"/>
                <a:gd name="T23" fmla="*/ 202 h 280"/>
                <a:gd name="T24" fmla="*/ 0 w 93"/>
                <a:gd name="T25" fmla="*/ 211 h 280"/>
                <a:gd name="T26" fmla="*/ 2 w 93"/>
                <a:gd name="T27" fmla="*/ 218 h 280"/>
                <a:gd name="T28" fmla="*/ 5 w 93"/>
                <a:gd name="T29" fmla="*/ 225 h 280"/>
                <a:gd name="T30" fmla="*/ 7 w 93"/>
                <a:gd name="T31" fmla="*/ 232 h 280"/>
                <a:gd name="T32" fmla="*/ 12 w 93"/>
                <a:gd name="T33" fmla="*/ 237 h 280"/>
                <a:gd name="T34" fmla="*/ 16 w 93"/>
                <a:gd name="T35" fmla="*/ 243 h 280"/>
                <a:gd name="T36" fmla="*/ 27 w 93"/>
                <a:gd name="T37" fmla="*/ 253 h 280"/>
                <a:gd name="T38" fmla="*/ 40 w 93"/>
                <a:gd name="T39" fmla="*/ 262 h 280"/>
                <a:gd name="T40" fmla="*/ 54 w 93"/>
                <a:gd name="T41" fmla="*/ 269 h 280"/>
                <a:gd name="T42" fmla="*/ 68 w 93"/>
                <a:gd name="T43" fmla="*/ 276 h 280"/>
                <a:gd name="T44" fmla="*/ 83 w 93"/>
                <a:gd name="T45" fmla="*/ 280 h 280"/>
                <a:gd name="T46" fmla="*/ 83 w 93"/>
                <a:gd name="T47" fmla="*/ 280 h 280"/>
                <a:gd name="T48" fmla="*/ 86 w 93"/>
                <a:gd name="T49" fmla="*/ 280 h 280"/>
                <a:gd name="T50" fmla="*/ 88 w 93"/>
                <a:gd name="T51" fmla="*/ 280 h 280"/>
                <a:gd name="T52" fmla="*/ 91 w 93"/>
                <a:gd name="T53" fmla="*/ 277 h 280"/>
                <a:gd name="T54" fmla="*/ 93 w 93"/>
                <a:gd name="T55" fmla="*/ 274 h 280"/>
                <a:gd name="T56" fmla="*/ 93 w 93"/>
                <a:gd name="T57" fmla="*/ 272 h 280"/>
                <a:gd name="T58" fmla="*/ 93 w 93"/>
                <a:gd name="T59" fmla="*/ 269 h 280"/>
                <a:gd name="T60" fmla="*/ 90 w 93"/>
                <a:gd name="T61" fmla="*/ 266 h 280"/>
                <a:gd name="T62" fmla="*/ 87 w 93"/>
                <a:gd name="T63" fmla="*/ 264 h 280"/>
                <a:gd name="T64" fmla="*/ 87 w 93"/>
                <a:gd name="T65" fmla="*/ 264 h 280"/>
                <a:gd name="T66" fmla="*/ 70 w 93"/>
                <a:gd name="T67" fmla="*/ 257 h 280"/>
                <a:gd name="T68" fmla="*/ 54 w 93"/>
                <a:gd name="T69" fmla="*/ 250 h 280"/>
                <a:gd name="T70" fmla="*/ 41 w 93"/>
                <a:gd name="T71" fmla="*/ 242 h 280"/>
                <a:gd name="T72" fmla="*/ 30 w 93"/>
                <a:gd name="T73" fmla="*/ 232 h 280"/>
                <a:gd name="T74" fmla="*/ 27 w 93"/>
                <a:gd name="T75" fmla="*/ 226 h 280"/>
                <a:gd name="T76" fmla="*/ 23 w 93"/>
                <a:gd name="T77" fmla="*/ 219 h 280"/>
                <a:gd name="T78" fmla="*/ 20 w 93"/>
                <a:gd name="T79" fmla="*/ 213 h 280"/>
                <a:gd name="T80" fmla="*/ 19 w 93"/>
                <a:gd name="T81" fmla="*/ 206 h 280"/>
                <a:gd name="T82" fmla="*/ 19 w 93"/>
                <a:gd name="T83" fmla="*/ 198 h 280"/>
                <a:gd name="T84" fmla="*/ 19 w 93"/>
                <a:gd name="T85" fmla="*/ 189 h 280"/>
                <a:gd name="T86" fmla="*/ 20 w 93"/>
                <a:gd name="T87" fmla="*/ 181 h 280"/>
                <a:gd name="T88" fmla="*/ 23 w 93"/>
                <a:gd name="T89" fmla="*/ 171 h 280"/>
                <a:gd name="T90" fmla="*/ 23 w 93"/>
                <a:gd name="T91" fmla="*/ 171 h 280"/>
                <a:gd name="T92" fmla="*/ 37 w 93"/>
                <a:gd name="T93" fmla="*/ 131 h 280"/>
                <a:gd name="T94" fmla="*/ 50 w 93"/>
                <a:gd name="T95" fmla="*/ 91 h 280"/>
                <a:gd name="T96" fmla="*/ 56 w 93"/>
                <a:gd name="T97" fmla="*/ 71 h 280"/>
                <a:gd name="T98" fmla="*/ 60 w 93"/>
                <a:gd name="T99" fmla="*/ 51 h 280"/>
                <a:gd name="T100" fmla="*/ 63 w 93"/>
                <a:gd name="T101" fmla="*/ 30 h 280"/>
                <a:gd name="T102" fmla="*/ 64 w 93"/>
                <a:gd name="T103" fmla="*/ 9 h 280"/>
                <a:gd name="T104" fmla="*/ 64 w 93"/>
                <a:gd name="T105" fmla="*/ 9 h 280"/>
                <a:gd name="T106" fmla="*/ 64 w 93"/>
                <a:gd name="T107" fmla="*/ 5 h 280"/>
                <a:gd name="T108" fmla="*/ 63 w 93"/>
                <a:gd name="T109" fmla="*/ 3 h 280"/>
                <a:gd name="T110" fmla="*/ 60 w 93"/>
                <a:gd name="T111" fmla="*/ 2 h 280"/>
                <a:gd name="T112" fmla="*/ 56 w 93"/>
                <a:gd name="T113" fmla="*/ 0 h 280"/>
                <a:gd name="T114" fmla="*/ 53 w 93"/>
                <a:gd name="T115" fmla="*/ 2 h 280"/>
                <a:gd name="T116" fmla="*/ 50 w 93"/>
                <a:gd name="T117" fmla="*/ 3 h 280"/>
                <a:gd name="T118" fmla="*/ 49 w 93"/>
                <a:gd name="T119" fmla="*/ 5 h 280"/>
                <a:gd name="T120" fmla="*/ 47 w 93"/>
                <a:gd name="T121" fmla="*/ 9 h 280"/>
                <a:gd name="T122" fmla="*/ 47 w 93"/>
                <a:gd name="T123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" h="280">
                  <a:moveTo>
                    <a:pt x="47" y="9"/>
                  </a:moveTo>
                  <a:lnTo>
                    <a:pt x="47" y="9"/>
                  </a:lnTo>
                  <a:lnTo>
                    <a:pt x="46" y="37"/>
                  </a:lnTo>
                  <a:lnTo>
                    <a:pt x="40" y="66"/>
                  </a:lnTo>
                  <a:lnTo>
                    <a:pt x="33" y="94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9" y="161"/>
                  </a:lnTo>
                  <a:lnTo>
                    <a:pt x="3" y="181"/>
                  </a:lnTo>
                  <a:lnTo>
                    <a:pt x="2" y="19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2" y="218"/>
                  </a:lnTo>
                  <a:lnTo>
                    <a:pt x="5" y="225"/>
                  </a:lnTo>
                  <a:lnTo>
                    <a:pt x="7" y="232"/>
                  </a:lnTo>
                  <a:lnTo>
                    <a:pt x="12" y="237"/>
                  </a:lnTo>
                  <a:lnTo>
                    <a:pt x="16" y="243"/>
                  </a:lnTo>
                  <a:lnTo>
                    <a:pt x="27" y="253"/>
                  </a:lnTo>
                  <a:lnTo>
                    <a:pt x="40" y="262"/>
                  </a:lnTo>
                  <a:lnTo>
                    <a:pt x="54" y="269"/>
                  </a:lnTo>
                  <a:lnTo>
                    <a:pt x="68" y="276"/>
                  </a:lnTo>
                  <a:lnTo>
                    <a:pt x="83" y="280"/>
                  </a:lnTo>
                  <a:lnTo>
                    <a:pt x="83" y="280"/>
                  </a:lnTo>
                  <a:lnTo>
                    <a:pt x="86" y="280"/>
                  </a:lnTo>
                  <a:lnTo>
                    <a:pt x="88" y="280"/>
                  </a:lnTo>
                  <a:lnTo>
                    <a:pt x="91" y="277"/>
                  </a:lnTo>
                  <a:lnTo>
                    <a:pt x="93" y="274"/>
                  </a:lnTo>
                  <a:lnTo>
                    <a:pt x="93" y="272"/>
                  </a:lnTo>
                  <a:lnTo>
                    <a:pt x="93" y="269"/>
                  </a:lnTo>
                  <a:lnTo>
                    <a:pt x="90" y="266"/>
                  </a:lnTo>
                  <a:lnTo>
                    <a:pt x="87" y="264"/>
                  </a:lnTo>
                  <a:lnTo>
                    <a:pt x="87" y="264"/>
                  </a:lnTo>
                  <a:lnTo>
                    <a:pt x="70" y="257"/>
                  </a:lnTo>
                  <a:lnTo>
                    <a:pt x="54" y="250"/>
                  </a:lnTo>
                  <a:lnTo>
                    <a:pt x="41" y="242"/>
                  </a:lnTo>
                  <a:lnTo>
                    <a:pt x="30" y="232"/>
                  </a:lnTo>
                  <a:lnTo>
                    <a:pt x="27" y="226"/>
                  </a:lnTo>
                  <a:lnTo>
                    <a:pt x="23" y="219"/>
                  </a:lnTo>
                  <a:lnTo>
                    <a:pt x="20" y="213"/>
                  </a:lnTo>
                  <a:lnTo>
                    <a:pt x="19" y="206"/>
                  </a:lnTo>
                  <a:lnTo>
                    <a:pt x="19" y="198"/>
                  </a:lnTo>
                  <a:lnTo>
                    <a:pt x="19" y="189"/>
                  </a:lnTo>
                  <a:lnTo>
                    <a:pt x="20" y="181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31"/>
                  </a:lnTo>
                  <a:lnTo>
                    <a:pt x="50" y="91"/>
                  </a:lnTo>
                  <a:lnTo>
                    <a:pt x="56" y="71"/>
                  </a:lnTo>
                  <a:lnTo>
                    <a:pt x="60" y="51"/>
                  </a:lnTo>
                  <a:lnTo>
                    <a:pt x="63" y="30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3" y="2"/>
                  </a:lnTo>
                  <a:lnTo>
                    <a:pt x="50" y="3"/>
                  </a:lnTo>
                  <a:lnTo>
                    <a:pt x="49" y="5"/>
                  </a:lnTo>
                  <a:lnTo>
                    <a:pt x="47" y="9"/>
                  </a:lnTo>
                  <a:lnTo>
                    <a:pt x="4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5" name="Freeform 232">
              <a:extLst>
                <a:ext uri="{FF2B5EF4-FFF2-40B4-BE49-F238E27FC236}">
                  <a16:creationId xmlns:a16="http://schemas.microsoft.com/office/drawing/2014/main" id="{1F8FC328-E8CD-9510-218E-C2318362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738" y="971550"/>
              <a:ext cx="141288" cy="33338"/>
            </a:xfrm>
            <a:custGeom>
              <a:avLst/>
              <a:gdLst>
                <a:gd name="T0" fmla="*/ 4 w 267"/>
                <a:gd name="T1" fmla="*/ 30 h 64"/>
                <a:gd name="T2" fmla="*/ 4 w 267"/>
                <a:gd name="T3" fmla="*/ 30 h 64"/>
                <a:gd name="T4" fmla="*/ 37 w 267"/>
                <a:gd name="T5" fmla="*/ 44 h 64"/>
                <a:gd name="T6" fmla="*/ 54 w 267"/>
                <a:gd name="T7" fmla="*/ 50 h 64"/>
                <a:gd name="T8" fmla="*/ 71 w 267"/>
                <a:gd name="T9" fmla="*/ 56 h 64"/>
                <a:gd name="T10" fmla="*/ 88 w 267"/>
                <a:gd name="T11" fmla="*/ 59 h 64"/>
                <a:gd name="T12" fmla="*/ 105 w 267"/>
                <a:gd name="T13" fmla="*/ 63 h 64"/>
                <a:gd name="T14" fmla="*/ 122 w 267"/>
                <a:gd name="T15" fmla="*/ 64 h 64"/>
                <a:gd name="T16" fmla="*/ 139 w 267"/>
                <a:gd name="T17" fmla="*/ 64 h 64"/>
                <a:gd name="T18" fmla="*/ 156 w 267"/>
                <a:gd name="T19" fmla="*/ 64 h 64"/>
                <a:gd name="T20" fmla="*/ 173 w 267"/>
                <a:gd name="T21" fmla="*/ 61 h 64"/>
                <a:gd name="T22" fmla="*/ 189 w 267"/>
                <a:gd name="T23" fmla="*/ 59 h 64"/>
                <a:gd name="T24" fmla="*/ 206 w 267"/>
                <a:gd name="T25" fmla="*/ 53 h 64"/>
                <a:gd name="T26" fmla="*/ 222 w 267"/>
                <a:gd name="T27" fmla="*/ 47 h 64"/>
                <a:gd name="T28" fmla="*/ 236 w 267"/>
                <a:gd name="T29" fmla="*/ 39 h 64"/>
                <a:gd name="T30" fmla="*/ 252 w 267"/>
                <a:gd name="T31" fmla="*/ 27 h 64"/>
                <a:gd name="T32" fmla="*/ 266 w 267"/>
                <a:gd name="T33" fmla="*/ 16 h 64"/>
                <a:gd name="T34" fmla="*/ 266 w 267"/>
                <a:gd name="T35" fmla="*/ 16 h 64"/>
                <a:gd name="T36" fmla="*/ 267 w 267"/>
                <a:gd name="T37" fmla="*/ 12 h 64"/>
                <a:gd name="T38" fmla="*/ 267 w 267"/>
                <a:gd name="T39" fmla="*/ 9 h 64"/>
                <a:gd name="T40" fmla="*/ 267 w 267"/>
                <a:gd name="T41" fmla="*/ 6 h 64"/>
                <a:gd name="T42" fmla="*/ 264 w 267"/>
                <a:gd name="T43" fmla="*/ 3 h 64"/>
                <a:gd name="T44" fmla="*/ 263 w 267"/>
                <a:gd name="T45" fmla="*/ 2 h 64"/>
                <a:gd name="T46" fmla="*/ 260 w 267"/>
                <a:gd name="T47" fmla="*/ 0 h 64"/>
                <a:gd name="T48" fmla="*/ 256 w 267"/>
                <a:gd name="T49" fmla="*/ 2 h 64"/>
                <a:gd name="T50" fmla="*/ 253 w 267"/>
                <a:gd name="T51" fmla="*/ 3 h 64"/>
                <a:gd name="T52" fmla="*/ 253 w 267"/>
                <a:gd name="T53" fmla="*/ 3 h 64"/>
                <a:gd name="T54" fmla="*/ 240 w 267"/>
                <a:gd name="T55" fmla="*/ 15 h 64"/>
                <a:gd name="T56" fmla="*/ 227 w 267"/>
                <a:gd name="T57" fmla="*/ 25 h 64"/>
                <a:gd name="T58" fmla="*/ 213 w 267"/>
                <a:gd name="T59" fmla="*/ 32 h 64"/>
                <a:gd name="T60" fmla="*/ 199 w 267"/>
                <a:gd name="T61" fmla="*/ 39 h 64"/>
                <a:gd name="T62" fmla="*/ 183 w 267"/>
                <a:gd name="T63" fmla="*/ 43 h 64"/>
                <a:gd name="T64" fmla="*/ 168 w 267"/>
                <a:gd name="T65" fmla="*/ 46 h 64"/>
                <a:gd name="T66" fmla="*/ 152 w 267"/>
                <a:gd name="T67" fmla="*/ 47 h 64"/>
                <a:gd name="T68" fmla="*/ 137 w 267"/>
                <a:gd name="T69" fmla="*/ 49 h 64"/>
                <a:gd name="T70" fmla="*/ 121 w 267"/>
                <a:gd name="T71" fmla="*/ 47 h 64"/>
                <a:gd name="T72" fmla="*/ 105 w 267"/>
                <a:gd name="T73" fmla="*/ 46 h 64"/>
                <a:gd name="T74" fmla="*/ 90 w 267"/>
                <a:gd name="T75" fmla="*/ 43 h 64"/>
                <a:gd name="T76" fmla="*/ 74 w 267"/>
                <a:gd name="T77" fmla="*/ 39 h 64"/>
                <a:gd name="T78" fmla="*/ 43 w 267"/>
                <a:gd name="T79" fmla="*/ 29 h 64"/>
                <a:gd name="T80" fmla="*/ 13 w 267"/>
                <a:gd name="T81" fmla="*/ 15 h 64"/>
                <a:gd name="T82" fmla="*/ 13 w 267"/>
                <a:gd name="T83" fmla="*/ 15 h 64"/>
                <a:gd name="T84" fmla="*/ 10 w 267"/>
                <a:gd name="T85" fmla="*/ 15 h 64"/>
                <a:gd name="T86" fmla="*/ 7 w 267"/>
                <a:gd name="T87" fmla="*/ 15 h 64"/>
                <a:gd name="T88" fmla="*/ 4 w 267"/>
                <a:gd name="T89" fmla="*/ 16 h 64"/>
                <a:gd name="T90" fmla="*/ 2 w 267"/>
                <a:gd name="T91" fmla="*/ 19 h 64"/>
                <a:gd name="T92" fmla="*/ 0 w 267"/>
                <a:gd name="T93" fmla="*/ 22 h 64"/>
                <a:gd name="T94" fmla="*/ 0 w 267"/>
                <a:gd name="T95" fmla="*/ 25 h 64"/>
                <a:gd name="T96" fmla="*/ 2 w 267"/>
                <a:gd name="T97" fmla="*/ 27 h 64"/>
                <a:gd name="T98" fmla="*/ 4 w 267"/>
                <a:gd name="T99" fmla="*/ 30 h 64"/>
                <a:gd name="T100" fmla="*/ 4 w 267"/>
                <a:gd name="T10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64">
                  <a:moveTo>
                    <a:pt x="4" y="30"/>
                  </a:moveTo>
                  <a:lnTo>
                    <a:pt x="4" y="30"/>
                  </a:lnTo>
                  <a:lnTo>
                    <a:pt x="37" y="44"/>
                  </a:lnTo>
                  <a:lnTo>
                    <a:pt x="54" y="50"/>
                  </a:lnTo>
                  <a:lnTo>
                    <a:pt x="71" y="56"/>
                  </a:lnTo>
                  <a:lnTo>
                    <a:pt x="88" y="59"/>
                  </a:lnTo>
                  <a:lnTo>
                    <a:pt x="105" y="63"/>
                  </a:lnTo>
                  <a:lnTo>
                    <a:pt x="122" y="64"/>
                  </a:lnTo>
                  <a:lnTo>
                    <a:pt x="139" y="64"/>
                  </a:lnTo>
                  <a:lnTo>
                    <a:pt x="156" y="64"/>
                  </a:lnTo>
                  <a:lnTo>
                    <a:pt x="173" y="61"/>
                  </a:lnTo>
                  <a:lnTo>
                    <a:pt x="189" y="59"/>
                  </a:lnTo>
                  <a:lnTo>
                    <a:pt x="206" y="53"/>
                  </a:lnTo>
                  <a:lnTo>
                    <a:pt x="222" y="47"/>
                  </a:lnTo>
                  <a:lnTo>
                    <a:pt x="236" y="39"/>
                  </a:lnTo>
                  <a:lnTo>
                    <a:pt x="252" y="27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267" y="12"/>
                  </a:lnTo>
                  <a:lnTo>
                    <a:pt x="267" y="9"/>
                  </a:lnTo>
                  <a:lnTo>
                    <a:pt x="267" y="6"/>
                  </a:lnTo>
                  <a:lnTo>
                    <a:pt x="264" y="3"/>
                  </a:lnTo>
                  <a:lnTo>
                    <a:pt x="263" y="2"/>
                  </a:lnTo>
                  <a:lnTo>
                    <a:pt x="260" y="0"/>
                  </a:lnTo>
                  <a:lnTo>
                    <a:pt x="256" y="2"/>
                  </a:lnTo>
                  <a:lnTo>
                    <a:pt x="253" y="3"/>
                  </a:lnTo>
                  <a:lnTo>
                    <a:pt x="253" y="3"/>
                  </a:lnTo>
                  <a:lnTo>
                    <a:pt x="240" y="15"/>
                  </a:lnTo>
                  <a:lnTo>
                    <a:pt x="227" y="25"/>
                  </a:lnTo>
                  <a:lnTo>
                    <a:pt x="213" y="32"/>
                  </a:lnTo>
                  <a:lnTo>
                    <a:pt x="199" y="39"/>
                  </a:lnTo>
                  <a:lnTo>
                    <a:pt x="183" y="43"/>
                  </a:lnTo>
                  <a:lnTo>
                    <a:pt x="168" y="46"/>
                  </a:lnTo>
                  <a:lnTo>
                    <a:pt x="152" y="47"/>
                  </a:lnTo>
                  <a:lnTo>
                    <a:pt x="137" y="49"/>
                  </a:lnTo>
                  <a:lnTo>
                    <a:pt x="121" y="47"/>
                  </a:lnTo>
                  <a:lnTo>
                    <a:pt x="105" y="46"/>
                  </a:lnTo>
                  <a:lnTo>
                    <a:pt x="90" y="43"/>
                  </a:lnTo>
                  <a:lnTo>
                    <a:pt x="74" y="39"/>
                  </a:lnTo>
                  <a:lnTo>
                    <a:pt x="43" y="29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0" y="15"/>
                  </a:lnTo>
                  <a:lnTo>
                    <a:pt x="7" y="15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4" y="30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6" name="Freeform 233">
              <a:extLst>
                <a:ext uri="{FF2B5EF4-FFF2-40B4-BE49-F238E27FC236}">
                  <a16:creationId xmlns:a16="http://schemas.microsoft.com/office/drawing/2014/main" id="{2296B942-41CC-07D4-DA7F-28EB7F13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13" y="725488"/>
              <a:ext cx="38100" cy="65088"/>
            </a:xfrm>
            <a:custGeom>
              <a:avLst/>
              <a:gdLst>
                <a:gd name="T0" fmla="*/ 73 w 73"/>
                <a:gd name="T1" fmla="*/ 61 h 121"/>
                <a:gd name="T2" fmla="*/ 73 w 73"/>
                <a:gd name="T3" fmla="*/ 61 h 121"/>
                <a:gd name="T4" fmla="*/ 71 w 73"/>
                <a:gd name="T5" fmla="*/ 73 h 121"/>
                <a:gd name="T6" fmla="*/ 70 w 73"/>
                <a:gd name="T7" fmla="*/ 84 h 121"/>
                <a:gd name="T8" fmla="*/ 67 w 73"/>
                <a:gd name="T9" fmla="*/ 94 h 121"/>
                <a:gd name="T10" fmla="*/ 63 w 73"/>
                <a:gd name="T11" fmla="*/ 104 h 121"/>
                <a:gd name="T12" fmla="*/ 57 w 73"/>
                <a:gd name="T13" fmla="*/ 111 h 121"/>
                <a:gd name="T14" fmla="*/ 50 w 73"/>
                <a:gd name="T15" fmla="*/ 117 h 121"/>
                <a:gd name="T16" fmla="*/ 44 w 73"/>
                <a:gd name="T17" fmla="*/ 120 h 121"/>
                <a:gd name="T18" fmla="*/ 37 w 73"/>
                <a:gd name="T19" fmla="*/ 121 h 121"/>
                <a:gd name="T20" fmla="*/ 37 w 73"/>
                <a:gd name="T21" fmla="*/ 121 h 121"/>
                <a:gd name="T22" fmla="*/ 29 w 73"/>
                <a:gd name="T23" fmla="*/ 120 h 121"/>
                <a:gd name="T24" fmla="*/ 23 w 73"/>
                <a:gd name="T25" fmla="*/ 117 h 121"/>
                <a:gd name="T26" fmla="*/ 16 w 73"/>
                <a:gd name="T27" fmla="*/ 111 h 121"/>
                <a:gd name="T28" fmla="*/ 10 w 73"/>
                <a:gd name="T29" fmla="*/ 104 h 121"/>
                <a:gd name="T30" fmla="*/ 6 w 73"/>
                <a:gd name="T31" fmla="*/ 94 h 121"/>
                <a:gd name="T32" fmla="*/ 3 w 73"/>
                <a:gd name="T33" fmla="*/ 84 h 121"/>
                <a:gd name="T34" fmla="*/ 2 w 73"/>
                <a:gd name="T35" fmla="*/ 73 h 121"/>
                <a:gd name="T36" fmla="*/ 0 w 73"/>
                <a:gd name="T37" fmla="*/ 61 h 121"/>
                <a:gd name="T38" fmla="*/ 0 w 73"/>
                <a:gd name="T39" fmla="*/ 61 h 121"/>
                <a:gd name="T40" fmla="*/ 2 w 73"/>
                <a:gd name="T41" fmla="*/ 49 h 121"/>
                <a:gd name="T42" fmla="*/ 3 w 73"/>
                <a:gd name="T43" fmla="*/ 37 h 121"/>
                <a:gd name="T44" fmla="*/ 6 w 73"/>
                <a:gd name="T45" fmla="*/ 27 h 121"/>
                <a:gd name="T46" fmla="*/ 10 w 73"/>
                <a:gd name="T47" fmla="*/ 17 h 121"/>
                <a:gd name="T48" fmla="*/ 16 w 73"/>
                <a:gd name="T49" fmla="*/ 10 h 121"/>
                <a:gd name="T50" fmla="*/ 23 w 73"/>
                <a:gd name="T51" fmla="*/ 5 h 121"/>
                <a:gd name="T52" fmla="*/ 29 w 73"/>
                <a:gd name="T53" fmla="*/ 2 h 121"/>
                <a:gd name="T54" fmla="*/ 37 w 73"/>
                <a:gd name="T55" fmla="*/ 0 h 121"/>
                <a:gd name="T56" fmla="*/ 37 w 73"/>
                <a:gd name="T57" fmla="*/ 0 h 121"/>
                <a:gd name="T58" fmla="*/ 44 w 73"/>
                <a:gd name="T59" fmla="*/ 2 h 121"/>
                <a:gd name="T60" fmla="*/ 50 w 73"/>
                <a:gd name="T61" fmla="*/ 5 h 121"/>
                <a:gd name="T62" fmla="*/ 57 w 73"/>
                <a:gd name="T63" fmla="*/ 10 h 121"/>
                <a:gd name="T64" fmla="*/ 63 w 73"/>
                <a:gd name="T65" fmla="*/ 17 h 121"/>
                <a:gd name="T66" fmla="*/ 67 w 73"/>
                <a:gd name="T67" fmla="*/ 27 h 121"/>
                <a:gd name="T68" fmla="*/ 70 w 73"/>
                <a:gd name="T69" fmla="*/ 37 h 121"/>
                <a:gd name="T70" fmla="*/ 71 w 73"/>
                <a:gd name="T71" fmla="*/ 49 h 121"/>
                <a:gd name="T72" fmla="*/ 73 w 73"/>
                <a:gd name="T73" fmla="*/ 61 h 121"/>
                <a:gd name="T74" fmla="*/ 73 w 73"/>
                <a:gd name="T7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121">
                  <a:moveTo>
                    <a:pt x="73" y="61"/>
                  </a:moveTo>
                  <a:lnTo>
                    <a:pt x="73" y="61"/>
                  </a:lnTo>
                  <a:lnTo>
                    <a:pt x="71" y="73"/>
                  </a:lnTo>
                  <a:lnTo>
                    <a:pt x="70" y="84"/>
                  </a:lnTo>
                  <a:lnTo>
                    <a:pt x="67" y="94"/>
                  </a:lnTo>
                  <a:lnTo>
                    <a:pt x="63" y="104"/>
                  </a:lnTo>
                  <a:lnTo>
                    <a:pt x="57" y="111"/>
                  </a:lnTo>
                  <a:lnTo>
                    <a:pt x="50" y="117"/>
                  </a:lnTo>
                  <a:lnTo>
                    <a:pt x="44" y="120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29" y="120"/>
                  </a:lnTo>
                  <a:lnTo>
                    <a:pt x="23" y="117"/>
                  </a:lnTo>
                  <a:lnTo>
                    <a:pt x="16" y="111"/>
                  </a:lnTo>
                  <a:lnTo>
                    <a:pt x="10" y="104"/>
                  </a:lnTo>
                  <a:lnTo>
                    <a:pt x="6" y="94"/>
                  </a:lnTo>
                  <a:lnTo>
                    <a:pt x="3" y="84"/>
                  </a:lnTo>
                  <a:lnTo>
                    <a:pt x="2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" y="49"/>
                  </a:lnTo>
                  <a:lnTo>
                    <a:pt x="3" y="37"/>
                  </a:lnTo>
                  <a:lnTo>
                    <a:pt x="6" y="27"/>
                  </a:lnTo>
                  <a:lnTo>
                    <a:pt x="10" y="17"/>
                  </a:lnTo>
                  <a:lnTo>
                    <a:pt x="16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7" y="10"/>
                  </a:lnTo>
                  <a:lnTo>
                    <a:pt x="63" y="17"/>
                  </a:lnTo>
                  <a:lnTo>
                    <a:pt x="67" y="27"/>
                  </a:lnTo>
                  <a:lnTo>
                    <a:pt x="70" y="37"/>
                  </a:lnTo>
                  <a:lnTo>
                    <a:pt x="71" y="49"/>
                  </a:lnTo>
                  <a:lnTo>
                    <a:pt x="73" y="61"/>
                  </a:lnTo>
                  <a:lnTo>
                    <a:pt x="73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7" name="Freeform 234">
              <a:extLst>
                <a:ext uri="{FF2B5EF4-FFF2-40B4-BE49-F238E27FC236}">
                  <a16:creationId xmlns:a16="http://schemas.microsoft.com/office/drawing/2014/main" id="{4093666C-9916-86D4-E3AD-7F240D5F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728663"/>
              <a:ext cx="38100" cy="65088"/>
            </a:xfrm>
            <a:custGeom>
              <a:avLst/>
              <a:gdLst>
                <a:gd name="T0" fmla="*/ 72 w 72"/>
                <a:gd name="T1" fmla="*/ 61 h 121"/>
                <a:gd name="T2" fmla="*/ 72 w 72"/>
                <a:gd name="T3" fmla="*/ 61 h 121"/>
                <a:gd name="T4" fmla="*/ 71 w 72"/>
                <a:gd name="T5" fmla="*/ 72 h 121"/>
                <a:gd name="T6" fmla="*/ 69 w 72"/>
                <a:gd name="T7" fmla="*/ 84 h 121"/>
                <a:gd name="T8" fmla="*/ 67 w 72"/>
                <a:gd name="T9" fmla="*/ 94 h 121"/>
                <a:gd name="T10" fmla="*/ 62 w 72"/>
                <a:gd name="T11" fmla="*/ 104 h 121"/>
                <a:gd name="T12" fmla="*/ 57 w 72"/>
                <a:gd name="T13" fmla="*/ 111 h 121"/>
                <a:gd name="T14" fmla="*/ 49 w 72"/>
                <a:gd name="T15" fmla="*/ 116 h 121"/>
                <a:gd name="T16" fmla="*/ 44 w 72"/>
                <a:gd name="T17" fmla="*/ 119 h 121"/>
                <a:gd name="T18" fmla="*/ 37 w 72"/>
                <a:gd name="T19" fmla="*/ 121 h 121"/>
                <a:gd name="T20" fmla="*/ 37 w 72"/>
                <a:gd name="T21" fmla="*/ 121 h 121"/>
                <a:gd name="T22" fmla="*/ 28 w 72"/>
                <a:gd name="T23" fmla="*/ 119 h 121"/>
                <a:gd name="T24" fmla="*/ 22 w 72"/>
                <a:gd name="T25" fmla="*/ 116 h 121"/>
                <a:gd name="T26" fmla="*/ 15 w 72"/>
                <a:gd name="T27" fmla="*/ 111 h 121"/>
                <a:gd name="T28" fmla="*/ 10 w 72"/>
                <a:gd name="T29" fmla="*/ 104 h 121"/>
                <a:gd name="T30" fmla="*/ 5 w 72"/>
                <a:gd name="T31" fmla="*/ 94 h 121"/>
                <a:gd name="T32" fmla="*/ 3 w 72"/>
                <a:gd name="T33" fmla="*/ 84 h 121"/>
                <a:gd name="T34" fmla="*/ 1 w 72"/>
                <a:gd name="T35" fmla="*/ 72 h 121"/>
                <a:gd name="T36" fmla="*/ 0 w 72"/>
                <a:gd name="T37" fmla="*/ 61 h 121"/>
                <a:gd name="T38" fmla="*/ 0 w 72"/>
                <a:gd name="T39" fmla="*/ 61 h 121"/>
                <a:gd name="T40" fmla="*/ 1 w 72"/>
                <a:gd name="T41" fmla="*/ 48 h 121"/>
                <a:gd name="T42" fmla="*/ 3 w 72"/>
                <a:gd name="T43" fmla="*/ 37 h 121"/>
                <a:gd name="T44" fmla="*/ 5 w 72"/>
                <a:gd name="T45" fmla="*/ 27 h 121"/>
                <a:gd name="T46" fmla="*/ 10 w 72"/>
                <a:gd name="T47" fmla="*/ 17 h 121"/>
                <a:gd name="T48" fmla="*/ 15 w 72"/>
                <a:gd name="T49" fmla="*/ 10 h 121"/>
                <a:gd name="T50" fmla="*/ 22 w 72"/>
                <a:gd name="T51" fmla="*/ 4 h 121"/>
                <a:gd name="T52" fmla="*/ 28 w 72"/>
                <a:gd name="T53" fmla="*/ 1 h 121"/>
                <a:gd name="T54" fmla="*/ 37 w 72"/>
                <a:gd name="T55" fmla="*/ 0 h 121"/>
                <a:gd name="T56" fmla="*/ 37 w 72"/>
                <a:gd name="T57" fmla="*/ 0 h 121"/>
                <a:gd name="T58" fmla="*/ 44 w 72"/>
                <a:gd name="T59" fmla="*/ 1 h 121"/>
                <a:gd name="T60" fmla="*/ 49 w 72"/>
                <a:gd name="T61" fmla="*/ 4 h 121"/>
                <a:gd name="T62" fmla="*/ 57 w 72"/>
                <a:gd name="T63" fmla="*/ 10 h 121"/>
                <a:gd name="T64" fmla="*/ 62 w 72"/>
                <a:gd name="T65" fmla="*/ 17 h 121"/>
                <a:gd name="T66" fmla="*/ 67 w 72"/>
                <a:gd name="T67" fmla="*/ 27 h 121"/>
                <a:gd name="T68" fmla="*/ 69 w 72"/>
                <a:gd name="T69" fmla="*/ 37 h 121"/>
                <a:gd name="T70" fmla="*/ 71 w 72"/>
                <a:gd name="T71" fmla="*/ 48 h 121"/>
                <a:gd name="T72" fmla="*/ 72 w 72"/>
                <a:gd name="T73" fmla="*/ 61 h 121"/>
                <a:gd name="T74" fmla="*/ 72 w 72"/>
                <a:gd name="T7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121">
                  <a:moveTo>
                    <a:pt x="72" y="61"/>
                  </a:moveTo>
                  <a:lnTo>
                    <a:pt x="72" y="61"/>
                  </a:lnTo>
                  <a:lnTo>
                    <a:pt x="71" y="72"/>
                  </a:lnTo>
                  <a:lnTo>
                    <a:pt x="69" y="84"/>
                  </a:lnTo>
                  <a:lnTo>
                    <a:pt x="67" y="94"/>
                  </a:lnTo>
                  <a:lnTo>
                    <a:pt x="62" y="104"/>
                  </a:lnTo>
                  <a:lnTo>
                    <a:pt x="57" y="111"/>
                  </a:lnTo>
                  <a:lnTo>
                    <a:pt x="49" y="116"/>
                  </a:lnTo>
                  <a:lnTo>
                    <a:pt x="44" y="119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28" y="119"/>
                  </a:lnTo>
                  <a:lnTo>
                    <a:pt x="22" y="116"/>
                  </a:lnTo>
                  <a:lnTo>
                    <a:pt x="15" y="111"/>
                  </a:lnTo>
                  <a:lnTo>
                    <a:pt x="10" y="104"/>
                  </a:lnTo>
                  <a:lnTo>
                    <a:pt x="5" y="94"/>
                  </a:lnTo>
                  <a:lnTo>
                    <a:pt x="3" y="84"/>
                  </a:lnTo>
                  <a:lnTo>
                    <a:pt x="1" y="7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8"/>
                  </a:lnTo>
                  <a:lnTo>
                    <a:pt x="3" y="37"/>
                  </a:lnTo>
                  <a:lnTo>
                    <a:pt x="5" y="27"/>
                  </a:lnTo>
                  <a:lnTo>
                    <a:pt x="10" y="17"/>
                  </a:lnTo>
                  <a:lnTo>
                    <a:pt x="15" y="10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49" y="4"/>
                  </a:lnTo>
                  <a:lnTo>
                    <a:pt x="57" y="10"/>
                  </a:lnTo>
                  <a:lnTo>
                    <a:pt x="62" y="17"/>
                  </a:lnTo>
                  <a:lnTo>
                    <a:pt x="67" y="27"/>
                  </a:lnTo>
                  <a:lnTo>
                    <a:pt x="69" y="37"/>
                  </a:lnTo>
                  <a:lnTo>
                    <a:pt x="71" y="48"/>
                  </a:lnTo>
                  <a:lnTo>
                    <a:pt x="72" y="61"/>
                  </a:lnTo>
                  <a:lnTo>
                    <a:pt x="7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8" name="Freeform 235">
              <a:extLst>
                <a:ext uri="{FF2B5EF4-FFF2-40B4-BE49-F238E27FC236}">
                  <a16:creationId xmlns:a16="http://schemas.microsoft.com/office/drawing/2014/main" id="{86D35BD4-ACBB-406E-9E17-8D3427C3E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6875" y="1600200"/>
              <a:ext cx="157163" cy="106363"/>
            </a:xfrm>
            <a:custGeom>
              <a:avLst/>
              <a:gdLst>
                <a:gd name="T0" fmla="*/ 101 w 297"/>
                <a:gd name="T1" fmla="*/ 178 h 202"/>
                <a:gd name="T2" fmla="*/ 110 w 297"/>
                <a:gd name="T3" fmla="*/ 151 h 202"/>
                <a:gd name="T4" fmla="*/ 124 w 297"/>
                <a:gd name="T5" fmla="*/ 133 h 202"/>
                <a:gd name="T6" fmla="*/ 144 w 297"/>
                <a:gd name="T7" fmla="*/ 123 h 202"/>
                <a:gd name="T8" fmla="*/ 167 w 297"/>
                <a:gd name="T9" fmla="*/ 117 h 202"/>
                <a:gd name="T10" fmla="*/ 216 w 297"/>
                <a:gd name="T11" fmla="*/ 113 h 202"/>
                <a:gd name="T12" fmla="*/ 253 w 297"/>
                <a:gd name="T13" fmla="*/ 107 h 202"/>
                <a:gd name="T14" fmla="*/ 266 w 297"/>
                <a:gd name="T15" fmla="*/ 104 h 202"/>
                <a:gd name="T16" fmla="*/ 280 w 297"/>
                <a:gd name="T17" fmla="*/ 97 h 202"/>
                <a:gd name="T18" fmla="*/ 292 w 297"/>
                <a:gd name="T19" fmla="*/ 87 h 202"/>
                <a:gd name="T20" fmla="*/ 296 w 297"/>
                <a:gd name="T21" fmla="*/ 76 h 202"/>
                <a:gd name="T22" fmla="*/ 297 w 297"/>
                <a:gd name="T23" fmla="*/ 63 h 202"/>
                <a:gd name="T24" fmla="*/ 295 w 297"/>
                <a:gd name="T25" fmla="*/ 52 h 202"/>
                <a:gd name="T26" fmla="*/ 289 w 297"/>
                <a:gd name="T27" fmla="*/ 39 h 202"/>
                <a:gd name="T28" fmla="*/ 266 w 297"/>
                <a:gd name="T29" fmla="*/ 19 h 202"/>
                <a:gd name="T30" fmla="*/ 256 w 297"/>
                <a:gd name="T31" fmla="*/ 15 h 202"/>
                <a:gd name="T32" fmla="*/ 232 w 297"/>
                <a:gd name="T33" fmla="*/ 6 h 202"/>
                <a:gd name="T34" fmla="*/ 195 w 297"/>
                <a:gd name="T35" fmla="*/ 2 h 202"/>
                <a:gd name="T36" fmla="*/ 171 w 297"/>
                <a:gd name="T37" fmla="*/ 0 h 202"/>
                <a:gd name="T38" fmla="*/ 121 w 297"/>
                <a:gd name="T39" fmla="*/ 5 h 202"/>
                <a:gd name="T40" fmla="*/ 86 w 297"/>
                <a:gd name="T41" fmla="*/ 15 h 202"/>
                <a:gd name="T42" fmla="*/ 74 w 297"/>
                <a:gd name="T43" fmla="*/ 20 h 202"/>
                <a:gd name="T44" fmla="*/ 54 w 297"/>
                <a:gd name="T45" fmla="*/ 33 h 202"/>
                <a:gd name="T46" fmla="*/ 37 w 297"/>
                <a:gd name="T47" fmla="*/ 52 h 202"/>
                <a:gd name="T48" fmla="*/ 26 w 297"/>
                <a:gd name="T49" fmla="*/ 73 h 202"/>
                <a:gd name="T50" fmla="*/ 17 w 297"/>
                <a:gd name="T51" fmla="*/ 96 h 202"/>
                <a:gd name="T52" fmla="*/ 6 w 297"/>
                <a:gd name="T53" fmla="*/ 145 h 202"/>
                <a:gd name="T54" fmla="*/ 0 w 297"/>
                <a:gd name="T55" fmla="*/ 194 h 202"/>
                <a:gd name="T56" fmla="*/ 2 w 297"/>
                <a:gd name="T57" fmla="*/ 199 h 202"/>
                <a:gd name="T58" fmla="*/ 7 w 297"/>
                <a:gd name="T59" fmla="*/ 202 h 202"/>
                <a:gd name="T60" fmla="*/ 15 w 297"/>
                <a:gd name="T61" fmla="*/ 199 h 202"/>
                <a:gd name="T62" fmla="*/ 17 w 297"/>
                <a:gd name="T63" fmla="*/ 194 h 202"/>
                <a:gd name="T64" fmla="*/ 23 w 297"/>
                <a:gd name="T65" fmla="*/ 147 h 202"/>
                <a:gd name="T66" fmla="*/ 33 w 297"/>
                <a:gd name="T67" fmla="*/ 101 h 202"/>
                <a:gd name="T68" fmla="*/ 43 w 297"/>
                <a:gd name="T69" fmla="*/ 80 h 202"/>
                <a:gd name="T70" fmla="*/ 54 w 297"/>
                <a:gd name="T71" fmla="*/ 62 h 202"/>
                <a:gd name="T72" fmla="*/ 70 w 297"/>
                <a:gd name="T73" fmla="*/ 44 h 202"/>
                <a:gd name="T74" fmla="*/ 90 w 297"/>
                <a:gd name="T75" fmla="*/ 32 h 202"/>
                <a:gd name="T76" fmla="*/ 101 w 297"/>
                <a:gd name="T77" fmla="*/ 26 h 202"/>
                <a:gd name="T78" fmla="*/ 125 w 297"/>
                <a:gd name="T79" fmla="*/ 20 h 202"/>
                <a:gd name="T80" fmla="*/ 162 w 297"/>
                <a:gd name="T81" fmla="*/ 17 h 202"/>
                <a:gd name="T82" fmla="*/ 188 w 297"/>
                <a:gd name="T83" fmla="*/ 19 h 202"/>
                <a:gd name="T84" fmla="*/ 222 w 297"/>
                <a:gd name="T85" fmla="*/ 23 h 202"/>
                <a:gd name="T86" fmla="*/ 245 w 297"/>
                <a:gd name="T87" fmla="*/ 29 h 202"/>
                <a:gd name="T88" fmla="*/ 266 w 297"/>
                <a:gd name="T89" fmla="*/ 39 h 202"/>
                <a:gd name="T90" fmla="*/ 275 w 297"/>
                <a:gd name="T91" fmla="*/ 47 h 202"/>
                <a:gd name="T92" fmla="*/ 282 w 297"/>
                <a:gd name="T93" fmla="*/ 57 h 202"/>
                <a:gd name="T94" fmla="*/ 283 w 297"/>
                <a:gd name="T95" fmla="*/ 66 h 202"/>
                <a:gd name="T96" fmla="*/ 279 w 297"/>
                <a:gd name="T97" fmla="*/ 73 h 202"/>
                <a:gd name="T98" fmla="*/ 263 w 297"/>
                <a:gd name="T99" fmla="*/ 86 h 202"/>
                <a:gd name="T100" fmla="*/ 242 w 297"/>
                <a:gd name="T101" fmla="*/ 93 h 202"/>
                <a:gd name="T102" fmla="*/ 233 w 297"/>
                <a:gd name="T103" fmla="*/ 94 h 202"/>
                <a:gd name="T104" fmla="*/ 198 w 297"/>
                <a:gd name="T105" fmla="*/ 97 h 202"/>
                <a:gd name="T106" fmla="*/ 162 w 297"/>
                <a:gd name="T107" fmla="*/ 100 h 202"/>
                <a:gd name="T108" fmla="*/ 147 w 297"/>
                <a:gd name="T109" fmla="*/ 103 h 202"/>
                <a:gd name="T110" fmla="*/ 121 w 297"/>
                <a:gd name="T111" fmla="*/ 114 h 202"/>
                <a:gd name="T112" fmla="*/ 101 w 297"/>
                <a:gd name="T113" fmla="*/ 133 h 202"/>
                <a:gd name="T114" fmla="*/ 88 w 297"/>
                <a:gd name="T115" fmla="*/ 158 h 202"/>
                <a:gd name="T116" fmla="*/ 84 w 297"/>
                <a:gd name="T117" fmla="*/ 174 h 202"/>
                <a:gd name="T118" fmla="*/ 86 w 297"/>
                <a:gd name="T119" fmla="*/ 181 h 202"/>
                <a:gd name="T120" fmla="*/ 91 w 297"/>
                <a:gd name="T121" fmla="*/ 184 h 202"/>
                <a:gd name="T122" fmla="*/ 97 w 297"/>
                <a:gd name="T123" fmla="*/ 184 h 202"/>
                <a:gd name="T124" fmla="*/ 101 w 297"/>
                <a:gd name="T125" fmla="*/ 17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7" h="202">
                  <a:moveTo>
                    <a:pt x="101" y="178"/>
                  </a:moveTo>
                  <a:lnTo>
                    <a:pt x="101" y="178"/>
                  </a:lnTo>
                  <a:lnTo>
                    <a:pt x="104" y="164"/>
                  </a:lnTo>
                  <a:lnTo>
                    <a:pt x="110" y="151"/>
                  </a:lnTo>
                  <a:lnTo>
                    <a:pt x="117" y="141"/>
                  </a:lnTo>
                  <a:lnTo>
                    <a:pt x="124" y="133"/>
                  </a:lnTo>
                  <a:lnTo>
                    <a:pt x="134" y="127"/>
                  </a:lnTo>
                  <a:lnTo>
                    <a:pt x="144" y="123"/>
                  </a:lnTo>
                  <a:lnTo>
                    <a:pt x="155" y="120"/>
                  </a:lnTo>
                  <a:lnTo>
                    <a:pt x="167" y="117"/>
                  </a:lnTo>
                  <a:lnTo>
                    <a:pt x="191" y="114"/>
                  </a:lnTo>
                  <a:lnTo>
                    <a:pt x="216" y="113"/>
                  </a:lnTo>
                  <a:lnTo>
                    <a:pt x="242" y="110"/>
                  </a:lnTo>
                  <a:lnTo>
                    <a:pt x="253" y="107"/>
                  </a:lnTo>
                  <a:lnTo>
                    <a:pt x="266" y="104"/>
                  </a:lnTo>
                  <a:lnTo>
                    <a:pt x="266" y="104"/>
                  </a:lnTo>
                  <a:lnTo>
                    <a:pt x="273" y="101"/>
                  </a:lnTo>
                  <a:lnTo>
                    <a:pt x="280" y="97"/>
                  </a:lnTo>
                  <a:lnTo>
                    <a:pt x="286" y="91"/>
                  </a:lnTo>
                  <a:lnTo>
                    <a:pt x="292" y="87"/>
                  </a:lnTo>
                  <a:lnTo>
                    <a:pt x="295" y="81"/>
                  </a:lnTo>
                  <a:lnTo>
                    <a:pt x="296" y="76"/>
                  </a:lnTo>
                  <a:lnTo>
                    <a:pt x="297" y="70"/>
                  </a:lnTo>
                  <a:lnTo>
                    <a:pt x="297" y="63"/>
                  </a:lnTo>
                  <a:lnTo>
                    <a:pt x="297" y="57"/>
                  </a:lnTo>
                  <a:lnTo>
                    <a:pt x="295" y="52"/>
                  </a:lnTo>
                  <a:lnTo>
                    <a:pt x="292" y="44"/>
                  </a:lnTo>
                  <a:lnTo>
                    <a:pt x="289" y="39"/>
                  </a:lnTo>
                  <a:lnTo>
                    <a:pt x="279" y="29"/>
                  </a:lnTo>
                  <a:lnTo>
                    <a:pt x="266" y="19"/>
                  </a:lnTo>
                  <a:lnTo>
                    <a:pt x="266" y="19"/>
                  </a:lnTo>
                  <a:lnTo>
                    <a:pt x="256" y="15"/>
                  </a:lnTo>
                  <a:lnTo>
                    <a:pt x="245" y="10"/>
                  </a:lnTo>
                  <a:lnTo>
                    <a:pt x="232" y="6"/>
                  </a:lnTo>
                  <a:lnTo>
                    <a:pt x="221" y="5"/>
                  </a:lnTo>
                  <a:lnTo>
                    <a:pt x="195" y="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47" y="2"/>
                  </a:lnTo>
                  <a:lnTo>
                    <a:pt x="121" y="5"/>
                  </a:lnTo>
                  <a:lnTo>
                    <a:pt x="98" y="10"/>
                  </a:lnTo>
                  <a:lnTo>
                    <a:pt x="86" y="15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4" y="26"/>
                  </a:lnTo>
                  <a:lnTo>
                    <a:pt x="54" y="33"/>
                  </a:lnTo>
                  <a:lnTo>
                    <a:pt x="46" y="42"/>
                  </a:lnTo>
                  <a:lnTo>
                    <a:pt x="37" y="52"/>
                  </a:lnTo>
                  <a:lnTo>
                    <a:pt x="32" y="62"/>
                  </a:lnTo>
                  <a:lnTo>
                    <a:pt x="26" y="73"/>
                  </a:lnTo>
                  <a:lnTo>
                    <a:pt x="22" y="84"/>
                  </a:lnTo>
                  <a:lnTo>
                    <a:pt x="17" y="96"/>
                  </a:lnTo>
                  <a:lnTo>
                    <a:pt x="10" y="121"/>
                  </a:lnTo>
                  <a:lnTo>
                    <a:pt x="6" y="145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8"/>
                  </a:lnTo>
                  <a:lnTo>
                    <a:pt x="2" y="199"/>
                  </a:lnTo>
                  <a:lnTo>
                    <a:pt x="5" y="201"/>
                  </a:lnTo>
                  <a:lnTo>
                    <a:pt x="7" y="202"/>
                  </a:lnTo>
                  <a:lnTo>
                    <a:pt x="12" y="201"/>
                  </a:lnTo>
                  <a:lnTo>
                    <a:pt x="15" y="199"/>
                  </a:lnTo>
                  <a:lnTo>
                    <a:pt x="16" y="196"/>
                  </a:lnTo>
                  <a:lnTo>
                    <a:pt x="17" y="194"/>
                  </a:lnTo>
                  <a:lnTo>
                    <a:pt x="17" y="194"/>
                  </a:lnTo>
                  <a:lnTo>
                    <a:pt x="23" y="147"/>
                  </a:lnTo>
                  <a:lnTo>
                    <a:pt x="27" y="124"/>
                  </a:lnTo>
                  <a:lnTo>
                    <a:pt x="33" y="101"/>
                  </a:lnTo>
                  <a:lnTo>
                    <a:pt x="37" y="90"/>
                  </a:lnTo>
                  <a:lnTo>
                    <a:pt x="43" y="80"/>
                  </a:lnTo>
                  <a:lnTo>
                    <a:pt x="47" y="70"/>
                  </a:lnTo>
                  <a:lnTo>
                    <a:pt x="54" y="62"/>
                  </a:lnTo>
                  <a:lnTo>
                    <a:pt x="61" y="52"/>
                  </a:lnTo>
                  <a:lnTo>
                    <a:pt x="70" y="44"/>
                  </a:lnTo>
                  <a:lnTo>
                    <a:pt x="80" y="37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101" y="26"/>
                  </a:lnTo>
                  <a:lnTo>
                    <a:pt x="113" y="23"/>
                  </a:lnTo>
                  <a:lnTo>
                    <a:pt x="125" y="20"/>
                  </a:lnTo>
                  <a:lnTo>
                    <a:pt x="138" y="19"/>
                  </a:lnTo>
                  <a:lnTo>
                    <a:pt x="162" y="17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211" y="20"/>
                  </a:lnTo>
                  <a:lnTo>
                    <a:pt x="222" y="23"/>
                  </a:lnTo>
                  <a:lnTo>
                    <a:pt x="233" y="25"/>
                  </a:lnTo>
                  <a:lnTo>
                    <a:pt x="245" y="29"/>
                  </a:lnTo>
                  <a:lnTo>
                    <a:pt x="256" y="33"/>
                  </a:lnTo>
                  <a:lnTo>
                    <a:pt x="266" y="39"/>
                  </a:lnTo>
                  <a:lnTo>
                    <a:pt x="275" y="47"/>
                  </a:lnTo>
                  <a:lnTo>
                    <a:pt x="275" y="47"/>
                  </a:lnTo>
                  <a:lnTo>
                    <a:pt x="279" y="52"/>
                  </a:lnTo>
                  <a:lnTo>
                    <a:pt x="282" y="57"/>
                  </a:lnTo>
                  <a:lnTo>
                    <a:pt x="283" y="62"/>
                  </a:lnTo>
                  <a:lnTo>
                    <a:pt x="283" y="66"/>
                  </a:lnTo>
                  <a:lnTo>
                    <a:pt x="282" y="70"/>
                  </a:lnTo>
                  <a:lnTo>
                    <a:pt x="279" y="73"/>
                  </a:lnTo>
                  <a:lnTo>
                    <a:pt x="272" y="80"/>
                  </a:lnTo>
                  <a:lnTo>
                    <a:pt x="263" y="86"/>
                  </a:lnTo>
                  <a:lnTo>
                    <a:pt x="252" y="90"/>
                  </a:lnTo>
                  <a:lnTo>
                    <a:pt x="242" y="93"/>
                  </a:lnTo>
                  <a:lnTo>
                    <a:pt x="233" y="94"/>
                  </a:lnTo>
                  <a:lnTo>
                    <a:pt x="233" y="94"/>
                  </a:lnTo>
                  <a:lnTo>
                    <a:pt x="216" y="96"/>
                  </a:lnTo>
                  <a:lnTo>
                    <a:pt x="198" y="97"/>
                  </a:lnTo>
                  <a:lnTo>
                    <a:pt x="181" y="97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47" y="103"/>
                  </a:lnTo>
                  <a:lnTo>
                    <a:pt x="133" y="107"/>
                  </a:lnTo>
                  <a:lnTo>
                    <a:pt x="121" y="114"/>
                  </a:lnTo>
                  <a:lnTo>
                    <a:pt x="110" y="123"/>
                  </a:lnTo>
                  <a:lnTo>
                    <a:pt x="101" y="133"/>
                  </a:lnTo>
                  <a:lnTo>
                    <a:pt x="94" y="144"/>
                  </a:lnTo>
                  <a:lnTo>
                    <a:pt x="88" y="158"/>
                  </a:lnTo>
                  <a:lnTo>
                    <a:pt x="84" y="174"/>
                  </a:lnTo>
                  <a:lnTo>
                    <a:pt x="84" y="174"/>
                  </a:lnTo>
                  <a:lnTo>
                    <a:pt x="84" y="177"/>
                  </a:lnTo>
                  <a:lnTo>
                    <a:pt x="86" y="181"/>
                  </a:lnTo>
                  <a:lnTo>
                    <a:pt x="88" y="182"/>
                  </a:lnTo>
                  <a:lnTo>
                    <a:pt x="91" y="184"/>
                  </a:lnTo>
                  <a:lnTo>
                    <a:pt x="94" y="184"/>
                  </a:lnTo>
                  <a:lnTo>
                    <a:pt x="97" y="184"/>
                  </a:lnTo>
                  <a:lnTo>
                    <a:pt x="100" y="181"/>
                  </a:lnTo>
                  <a:lnTo>
                    <a:pt x="101" y="178"/>
                  </a:lnTo>
                  <a:lnTo>
                    <a:pt x="101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9" name="Freeform 236">
              <a:extLst>
                <a:ext uri="{FF2B5EF4-FFF2-40B4-BE49-F238E27FC236}">
                  <a16:creationId xmlns:a16="http://schemas.microsoft.com/office/drawing/2014/main" id="{99ED800F-393F-557F-7380-2C6009A26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1687513"/>
              <a:ext cx="247650" cy="523875"/>
            </a:xfrm>
            <a:custGeom>
              <a:avLst/>
              <a:gdLst>
                <a:gd name="T0" fmla="*/ 271 w 466"/>
                <a:gd name="T1" fmla="*/ 170 h 990"/>
                <a:gd name="T2" fmla="*/ 299 w 466"/>
                <a:gd name="T3" fmla="*/ 148 h 990"/>
                <a:gd name="T4" fmla="*/ 356 w 466"/>
                <a:gd name="T5" fmla="*/ 138 h 990"/>
                <a:gd name="T6" fmla="*/ 412 w 466"/>
                <a:gd name="T7" fmla="*/ 130 h 990"/>
                <a:gd name="T8" fmla="*/ 456 w 466"/>
                <a:gd name="T9" fmla="*/ 98 h 990"/>
                <a:gd name="T10" fmla="*/ 466 w 466"/>
                <a:gd name="T11" fmla="*/ 69 h 990"/>
                <a:gd name="T12" fmla="*/ 459 w 466"/>
                <a:gd name="T13" fmla="*/ 45 h 990"/>
                <a:gd name="T14" fmla="*/ 432 w 466"/>
                <a:gd name="T15" fmla="*/ 14 h 990"/>
                <a:gd name="T16" fmla="*/ 395 w 466"/>
                <a:gd name="T17" fmla="*/ 1 h 990"/>
                <a:gd name="T18" fmla="*/ 312 w 466"/>
                <a:gd name="T19" fmla="*/ 1 h 990"/>
                <a:gd name="T20" fmla="*/ 233 w 466"/>
                <a:gd name="T21" fmla="*/ 17 h 990"/>
                <a:gd name="T22" fmla="*/ 176 w 466"/>
                <a:gd name="T23" fmla="*/ 59 h 990"/>
                <a:gd name="T24" fmla="*/ 160 w 466"/>
                <a:gd name="T25" fmla="*/ 88 h 990"/>
                <a:gd name="T26" fmla="*/ 146 w 466"/>
                <a:gd name="T27" fmla="*/ 156 h 990"/>
                <a:gd name="T28" fmla="*/ 123 w 466"/>
                <a:gd name="T29" fmla="*/ 284 h 990"/>
                <a:gd name="T30" fmla="*/ 106 w 466"/>
                <a:gd name="T31" fmla="*/ 369 h 990"/>
                <a:gd name="T32" fmla="*/ 103 w 466"/>
                <a:gd name="T33" fmla="*/ 484 h 990"/>
                <a:gd name="T34" fmla="*/ 135 w 466"/>
                <a:gd name="T35" fmla="*/ 635 h 990"/>
                <a:gd name="T36" fmla="*/ 149 w 466"/>
                <a:gd name="T37" fmla="*/ 758 h 990"/>
                <a:gd name="T38" fmla="*/ 142 w 466"/>
                <a:gd name="T39" fmla="*/ 801 h 990"/>
                <a:gd name="T40" fmla="*/ 119 w 466"/>
                <a:gd name="T41" fmla="*/ 849 h 990"/>
                <a:gd name="T42" fmla="*/ 34 w 466"/>
                <a:gd name="T43" fmla="*/ 942 h 990"/>
                <a:gd name="T44" fmla="*/ 2 w 466"/>
                <a:gd name="T45" fmla="*/ 976 h 990"/>
                <a:gd name="T46" fmla="*/ 2 w 466"/>
                <a:gd name="T47" fmla="*/ 987 h 990"/>
                <a:gd name="T48" fmla="*/ 14 w 466"/>
                <a:gd name="T49" fmla="*/ 987 h 990"/>
                <a:gd name="T50" fmla="*/ 78 w 466"/>
                <a:gd name="T51" fmla="*/ 923 h 990"/>
                <a:gd name="T52" fmla="*/ 137 w 466"/>
                <a:gd name="T53" fmla="*/ 856 h 990"/>
                <a:gd name="T54" fmla="*/ 157 w 466"/>
                <a:gd name="T55" fmla="*/ 814 h 990"/>
                <a:gd name="T56" fmla="*/ 164 w 466"/>
                <a:gd name="T57" fmla="*/ 720 h 990"/>
                <a:gd name="T58" fmla="*/ 150 w 466"/>
                <a:gd name="T59" fmla="*/ 618 h 990"/>
                <a:gd name="T60" fmla="*/ 116 w 466"/>
                <a:gd name="T61" fmla="*/ 452 h 990"/>
                <a:gd name="T62" fmla="*/ 119 w 466"/>
                <a:gd name="T63" fmla="*/ 390 h 990"/>
                <a:gd name="T64" fmla="*/ 150 w 466"/>
                <a:gd name="T65" fmla="*/ 244 h 990"/>
                <a:gd name="T66" fmla="*/ 167 w 466"/>
                <a:gd name="T67" fmla="*/ 133 h 990"/>
                <a:gd name="T68" fmla="*/ 189 w 466"/>
                <a:gd name="T69" fmla="*/ 74 h 990"/>
                <a:gd name="T70" fmla="*/ 227 w 466"/>
                <a:gd name="T71" fmla="*/ 38 h 990"/>
                <a:gd name="T72" fmla="*/ 284 w 466"/>
                <a:gd name="T73" fmla="*/ 21 h 990"/>
                <a:gd name="T74" fmla="*/ 353 w 466"/>
                <a:gd name="T75" fmla="*/ 17 h 990"/>
                <a:gd name="T76" fmla="*/ 417 w 466"/>
                <a:gd name="T77" fmla="*/ 25 h 990"/>
                <a:gd name="T78" fmla="*/ 439 w 466"/>
                <a:gd name="T79" fmla="*/ 44 h 990"/>
                <a:gd name="T80" fmla="*/ 447 w 466"/>
                <a:gd name="T81" fmla="*/ 68 h 990"/>
                <a:gd name="T82" fmla="*/ 432 w 466"/>
                <a:gd name="T83" fmla="*/ 99 h 990"/>
                <a:gd name="T84" fmla="*/ 390 w 466"/>
                <a:gd name="T85" fmla="*/ 118 h 990"/>
                <a:gd name="T86" fmla="*/ 319 w 466"/>
                <a:gd name="T87" fmla="*/ 123 h 990"/>
                <a:gd name="T88" fmla="*/ 268 w 466"/>
                <a:gd name="T89" fmla="*/ 148 h 990"/>
                <a:gd name="T90" fmla="*/ 247 w 466"/>
                <a:gd name="T91" fmla="*/ 186 h 990"/>
                <a:gd name="T92" fmla="*/ 254 w 466"/>
                <a:gd name="T93" fmla="*/ 197 h 990"/>
                <a:gd name="T94" fmla="*/ 264 w 466"/>
                <a:gd name="T95" fmla="*/ 192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6" h="990">
                  <a:moveTo>
                    <a:pt x="264" y="192"/>
                  </a:moveTo>
                  <a:lnTo>
                    <a:pt x="264" y="192"/>
                  </a:lnTo>
                  <a:lnTo>
                    <a:pt x="267" y="180"/>
                  </a:lnTo>
                  <a:lnTo>
                    <a:pt x="271" y="170"/>
                  </a:lnTo>
                  <a:lnTo>
                    <a:pt x="277" y="163"/>
                  </a:lnTo>
                  <a:lnTo>
                    <a:pt x="284" y="156"/>
                  </a:lnTo>
                  <a:lnTo>
                    <a:pt x="291" y="152"/>
                  </a:lnTo>
                  <a:lnTo>
                    <a:pt x="299" y="148"/>
                  </a:lnTo>
                  <a:lnTo>
                    <a:pt x="308" y="145"/>
                  </a:lnTo>
                  <a:lnTo>
                    <a:pt x="316" y="142"/>
                  </a:lnTo>
                  <a:lnTo>
                    <a:pt x="336" y="139"/>
                  </a:lnTo>
                  <a:lnTo>
                    <a:pt x="356" y="138"/>
                  </a:lnTo>
                  <a:lnTo>
                    <a:pt x="376" y="136"/>
                  </a:lnTo>
                  <a:lnTo>
                    <a:pt x="396" y="133"/>
                  </a:lnTo>
                  <a:lnTo>
                    <a:pt x="396" y="133"/>
                  </a:lnTo>
                  <a:lnTo>
                    <a:pt x="412" y="130"/>
                  </a:lnTo>
                  <a:lnTo>
                    <a:pt x="426" y="123"/>
                  </a:lnTo>
                  <a:lnTo>
                    <a:pt x="440" y="115"/>
                  </a:lnTo>
                  <a:lnTo>
                    <a:pt x="451" y="103"/>
                  </a:lnTo>
                  <a:lnTo>
                    <a:pt x="456" y="98"/>
                  </a:lnTo>
                  <a:lnTo>
                    <a:pt x="460" y="91"/>
                  </a:lnTo>
                  <a:lnTo>
                    <a:pt x="463" y="84"/>
                  </a:lnTo>
                  <a:lnTo>
                    <a:pt x="464" y="77"/>
                  </a:lnTo>
                  <a:lnTo>
                    <a:pt x="466" y="69"/>
                  </a:lnTo>
                  <a:lnTo>
                    <a:pt x="464" y="61"/>
                  </a:lnTo>
                  <a:lnTo>
                    <a:pt x="463" y="54"/>
                  </a:lnTo>
                  <a:lnTo>
                    <a:pt x="459" y="45"/>
                  </a:lnTo>
                  <a:lnTo>
                    <a:pt x="459" y="45"/>
                  </a:lnTo>
                  <a:lnTo>
                    <a:pt x="453" y="35"/>
                  </a:lnTo>
                  <a:lnTo>
                    <a:pt x="446" y="27"/>
                  </a:lnTo>
                  <a:lnTo>
                    <a:pt x="439" y="20"/>
                  </a:lnTo>
                  <a:lnTo>
                    <a:pt x="432" y="14"/>
                  </a:lnTo>
                  <a:lnTo>
                    <a:pt x="423" y="10"/>
                  </a:lnTo>
                  <a:lnTo>
                    <a:pt x="413" y="5"/>
                  </a:lnTo>
                  <a:lnTo>
                    <a:pt x="405" y="4"/>
                  </a:lnTo>
                  <a:lnTo>
                    <a:pt x="395" y="1"/>
                  </a:lnTo>
                  <a:lnTo>
                    <a:pt x="375" y="0"/>
                  </a:lnTo>
                  <a:lnTo>
                    <a:pt x="353" y="0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291" y="3"/>
                  </a:lnTo>
                  <a:lnTo>
                    <a:pt x="271" y="7"/>
                  </a:lnTo>
                  <a:lnTo>
                    <a:pt x="251" y="11"/>
                  </a:lnTo>
                  <a:lnTo>
                    <a:pt x="233" y="17"/>
                  </a:lnTo>
                  <a:lnTo>
                    <a:pt x="214" y="27"/>
                  </a:lnTo>
                  <a:lnTo>
                    <a:pt x="197" y="38"/>
                  </a:lnTo>
                  <a:lnTo>
                    <a:pt x="183" y="51"/>
                  </a:lnTo>
                  <a:lnTo>
                    <a:pt x="176" y="59"/>
                  </a:lnTo>
                  <a:lnTo>
                    <a:pt x="170" y="68"/>
                  </a:lnTo>
                  <a:lnTo>
                    <a:pt x="170" y="68"/>
                  </a:lnTo>
                  <a:lnTo>
                    <a:pt x="164" y="78"/>
                  </a:lnTo>
                  <a:lnTo>
                    <a:pt x="160" y="88"/>
                  </a:lnTo>
                  <a:lnTo>
                    <a:pt x="156" y="99"/>
                  </a:lnTo>
                  <a:lnTo>
                    <a:pt x="153" y="111"/>
                  </a:lnTo>
                  <a:lnTo>
                    <a:pt x="149" y="133"/>
                  </a:lnTo>
                  <a:lnTo>
                    <a:pt x="146" y="156"/>
                  </a:lnTo>
                  <a:lnTo>
                    <a:pt x="146" y="156"/>
                  </a:lnTo>
                  <a:lnTo>
                    <a:pt x="136" y="220"/>
                  </a:lnTo>
                  <a:lnTo>
                    <a:pt x="130" y="253"/>
                  </a:lnTo>
                  <a:lnTo>
                    <a:pt x="123" y="284"/>
                  </a:lnTo>
                  <a:lnTo>
                    <a:pt x="123" y="284"/>
                  </a:lnTo>
                  <a:lnTo>
                    <a:pt x="116" y="312"/>
                  </a:lnTo>
                  <a:lnTo>
                    <a:pt x="110" y="341"/>
                  </a:lnTo>
                  <a:lnTo>
                    <a:pt x="106" y="369"/>
                  </a:lnTo>
                  <a:lnTo>
                    <a:pt x="102" y="398"/>
                  </a:lnTo>
                  <a:lnTo>
                    <a:pt x="100" y="426"/>
                  </a:lnTo>
                  <a:lnTo>
                    <a:pt x="102" y="454"/>
                  </a:lnTo>
                  <a:lnTo>
                    <a:pt x="103" y="484"/>
                  </a:lnTo>
                  <a:lnTo>
                    <a:pt x="108" y="514"/>
                  </a:lnTo>
                  <a:lnTo>
                    <a:pt x="108" y="514"/>
                  </a:lnTo>
                  <a:lnTo>
                    <a:pt x="122" y="575"/>
                  </a:lnTo>
                  <a:lnTo>
                    <a:pt x="135" y="635"/>
                  </a:lnTo>
                  <a:lnTo>
                    <a:pt x="140" y="665"/>
                  </a:lnTo>
                  <a:lnTo>
                    <a:pt x="145" y="696"/>
                  </a:lnTo>
                  <a:lnTo>
                    <a:pt x="147" y="727"/>
                  </a:lnTo>
                  <a:lnTo>
                    <a:pt x="149" y="758"/>
                  </a:lnTo>
                  <a:lnTo>
                    <a:pt x="149" y="758"/>
                  </a:lnTo>
                  <a:lnTo>
                    <a:pt x="147" y="773"/>
                  </a:lnTo>
                  <a:lnTo>
                    <a:pt x="146" y="788"/>
                  </a:lnTo>
                  <a:lnTo>
                    <a:pt x="142" y="801"/>
                  </a:lnTo>
                  <a:lnTo>
                    <a:pt x="137" y="814"/>
                  </a:lnTo>
                  <a:lnTo>
                    <a:pt x="133" y="827"/>
                  </a:lnTo>
                  <a:lnTo>
                    <a:pt x="126" y="838"/>
                  </a:lnTo>
                  <a:lnTo>
                    <a:pt x="119" y="849"/>
                  </a:lnTo>
                  <a:lnTo>
                    <a:pt x="112" y="861"/>
                  </a:lnTo>
                  <a:lnTo>
                    <a:pt x="93" y="882"/>
                  </a:lnTo>
                  <a:lnTo>
                    <a:pt x="75" y="902"/>
                  </a:lnTo>
                  <a:lnTo>
                    <a:pt x="34" y="942"/>
                  </a:lnTo>
                  <a:lnTo>
                    <a:pt x="34" y="942"/>
                  </a:lnTo>
                  <a:lnTo>
                    <a:pt x="18" y="957"/>
                  </a:lnTo>
                  <a:lnTo>
                    <a:pt x="2" y="976"/>
                  </a:lnTo>
                  <a:lnTo>
                    <a:pt x="2" y="976"/>
                  </a:lnTo>
                  <a:lnTo>
                    <a:pt x="1" y="979"/>
                  </a:lnTo>
                  <a:lnTo>
                    <a:pt x="0" y="981"/>
                  </a:lnTo>
                  <a:lnTo>
                    <a:pt x="1" y="986"/>
                  </a:lnTo>
                  <a:lnTo>
                    <a:pt x="2" y="987"/>
                  </a:lnTo>
                  <a:lnTo>
                    <a:pt x="5" y="990"/>
                  </a:lnTo>
                  <a:lnTo>
                    <a:pt x="8" y="990"/>
                  </a:lnTo>
                  <a:lnTo>
                    <a:pt x="11" y="990"/>
                  </a:lnTo>
                  <a:lnTo>
                    <a:pt x="14" y="987"/>
                  </a:lnTo>
                  <a:lnTo>
                    <a:pt x="14" y="987"/>
                  </a:lnTo>
                  <a:lnTo>
                    <a:pt x="29" y="970"/>
                  </a:lnTo>
                  <a:lnTo>
                    <a:pt x="45" y="954"/>
                  </a:lnTo>
                  <a:lnTo>
                    <a:pt x="78" y="923"/>
                  </a:lnTo>
                  <a:lnTo>
                    <a:pt x="109" y="892"/>
                  </a:lnTo>
                  <a:lnTo>
                    <a:pt x="123" y="875"/>
                  </a:lnTo>
                  <a:lnTo>
                    <a:pt x="137" y="856"/>
                  </a:lnTo>
                  <a:lnTo>
                    <a:pt x="137" y="856"/>
                  </a:lnTo>
                  <a:lnTo>
                    <a:pt x="145" y="846"/>
                  </a:lnTo>
                  <a:lnTo>
                    <a:pt x="149" y="837"/>
                  </a:lnTo>
                  <a:lnTo>
                    <a:pt x="154" y="825"/>
                  </a:lnTo>
                  <a:lnTo>
                    <a:pt x="157" y="814"/>
                  </a:lnTo>
                  <a:lnTo>
                    <a:pt x="163" y="791"/>
                  </a:lnTo>
                  <a:lnTo>
                    <a:pt x="166" y="767"/>
                  </a:lnTo>
                  <a:lnTo>
                    <a:pt x="166" y="744"/>
                  </a:lnTo>
                  <a:lnTo>
                    <a:pt x="164" y="720"/>
                  </a:lnTo>
                  <a:lnTo>
                    <a:pt x="160" y="673"/>
                  </a:lnTo>
                  <a:lnTo>
                    <a:pt x="160" y="673"/>
                  </a:lnTo>
                  <a:lnTo>
                    <a:pt x="154" y="645"/>
                  </a:lnTo>
                  <a:lnTo>
                    <a:pt x="150" y="618"/>
                  </a:lnTo>
                  <a:lnTo>
                    <a:pt x="136" y="562"/>
                  </a:lnTo>
                  <a:lnTo>
                    <a:pt x="125" y="507"/>
                  </a:lnTo>
                  <a:lnTo>
                    <a:pt x="120" y="480"/>
                  </a:lnTo>
                  <a:lnTo>
                    <a:pt x="116" y="452"/>
                  </a:lnTo>
                  <a:lnTo>
                    <a:pt x="116" y="452"/>
                  </a:lnTo>
                  <a:lnTo>
                    <a:pt x="116" y="436"/>
                  </a:lnTo>
                  <a:lnTo>
                    <a:pt x="116" y="420"/>
                  </a:lnTo>
                  <a:lnTo>
                    <a:pt x="119" y="390"/>
                  </a:lnTo>
                  <a:lnTo>
                    <a:pt x="123" y="362"/>
                  </a:lnTo>
                  <a:lnTo>
                    <a:pt x="129" y="332"/>
                  </a:lnTo>
                  <a:lnTo>
                    <a:pt x="143" y="274"/>
                  </a:lnTo>
                  <a:lnTo>
                    <a:pt x="150" y="244"/>
                  </a:lnTo>
                  <a:lnTo>
                    <a:pt x="156" y="214"/>
                  </a:lnTo>
                  <a:lnTo>
                    <a:pt x="156" y="214"/>
                  </a:lnTo>
                  <a:lnTo>
                    <a:pt x="162" y="160"/>
                  </a:lnTo>
                  <a:lnTo>
                    <a:pt x="167" y="133"/>
                  </a:lnTo>
                  <a:lnTo>
                    <a:pt x="173" y="108"/>
                  </a:lnTo>
                  <a:lnTo>
                    <a:pt x="177" y="96"/>
                  </a:lnTo>
                  <a:lnTo>
                    <a:pt x="183" y="85"/>
                  </a:lnTo>
                  <a:lnTo>
                    <a:pt x="189" y="74"/>
                  </a:lnTo>
                  <a:lnTo>
                    <a:pt x="196" y="64"/>
                  </a:lnTo>
                  <a:lnTo>
                    <a:pt x="206" y="54"/>
                  </a:lnTo>
                  <a:lnTo>
                    <a:pt x="216" y="45"/>
                  </a:lnTo>
                  <a:lnTo>
                    <a:pt x="227" y="38"/>
                  </a:lnTo>
                  <a:lnTo>
                    <a:pt x="241" y="32"/>
                  </a:lnTo>
                  <a:lnTo>
                    <a:pt x="241" y="32"/>
                  </a:lnTo>
                  <a:lnTo>
                    <a:pt x="262" y="25"/>
                  </a:lnTo>
                  <a:lnTo>
                    <a:pt x="284" y="21"/>
                  </a:lnTo>
                  <a:lnTo>
                    <a:pt x="305" y="20"/>
                  </a:lnTo>
                  <a:lnTo>
                    <a:pt x="328" y="18"/>
                  </a:lnTo>
                  <a:lnTo>
                    <a:pt x="328" y="18"/>
                  </a:lnTo>
                  <a:lnTo>
                    <a:pt x="353" y="17"/>
                  </a:lnTo>
                  <a:lnTo>
                    <a:pt x="380" y="17"/>
                  </a:lnTo>
                  <a:lnTo>
                    <a:pt x="393" y="18"/>
                  </a:lnTo>
                  <a:lnTo>
                    <a:pt x="406" y="21"/>
                  </a:lnTo>
                  <a:lnTo>
                    <a:pt x="417" y="25"/>
                  </a:lnTo>
                  <a:lnTo>
                    <a:pt x="429" y="32"/>
                  </a:lnTo>
                  <a:lnTo>
                    <a:pt x="429" y="32"/>
                  </a:lnTo>
                  <a:lnTo>
                    <a:pt x="434" y="38"/>
                  </a:lnTo>
                  <a:lnTo>
                    <a:pt x="439" y="44"/>
                  </a:lnTo>
                  <a:lnTo>
                    <a:pt x="442" y="50"/>
                  </a:lnTo>
                  <a:lnTo>
                    <a:pt x="444" y="55"/>
                  </a:lnTo>
                  <a:lnTo>
                    <a:pt x="446" y="62"/>
                  </a:lnTo>
                  <a:lnTo>
                    <a:pt x="447" y="68"/>
                  </a:lnTo>
                  <a:lnTo>
                    <a:pt x="446" y="74"/>
                  </a:lnTo>
                  <a:lnTo>
                    <a:pt x="444" y="79"/>
                  </a:lnTo>
                  <a:lnTo>
                    <a:pt x="440" y="89"/>
                  </a:lnTo>
                  <a:lnTo>
                    <a:pt x="432" y="99"/>
                  </a:lnTo>
                  <a:lnTo>
                    <a:pt x="422" y="108"/>
                  </a:lnTo>
                  <a:lnTo>
                    <a:pt x="409" y="113"/>
                  </a:lnTo>
                  <a:lnTo>
                    <a:pt x="409" y="113"/>
                  </a:lnTo>
                  <a:lnTo>
                    <a:pt x="390" y="118"/>
                  </a:lnTo>
                  <a:lnTo>
                    <a:pt x="372" y="121"/>
                  </a:lnTo>
                  <a:lnTo>
                    <a:pt x="335" y="122"/>
                  </a:lnTo>
                  <a:lnTo>
                    <a:pt x="335" y="122"/>
                  </a:lnTo>
                  <a:lnTo>
                    <a:pt x="319" y="123"/>
                  </a:lnTo>
                  <a:lnTo>
                    <a:pt x="304" y="128"/>
                  </a:lnTo>
                  <a:lnTo>
                    <a:pt x="291" y="132"/>
                  </a:lnTo>
                  <a:lnTo>
                    <a:pt x="278" y="139"/>
                  </a:lnTo>
                  <a:lnTo>
                    <a:pt x="268" y="148"/>
                  </a:lnTo>
                  <a:lnTo>
                    <a:pt x="260" y="157"/>
                  </a:lnTo>
                  <a:lnTo>
                    <a:pt x="253" y="172"/>
                  </a:lnTo>
                  <a:lnTo>
                    <a:pt x="247" y="186"/>
                  </a:lnTo>
                  <a:lnTo>
                    <a:pt x="247" y="186"/>
                  </a:lnTo>
                  <a:lnTo>
                    <a:pt x="247" y="190"/>
                  </a:lnTo>
                  <a:lnTo>
                    <a:pt x="248" y="193"/>
                  </a:lnTo>
                  <a:lnTo>
                    <a:pt x="251" y="196"/>
                  </a:lnTo>
                  <a:lnTo>
                    <a:pt x="254" y="197"/>
                  </a:lnTo>
                  <a:lnTo>
                    <a:pt x="257" y="197"/>
                  </a:lnTo>
                  <a:lnTo>
                    <a:pt x="260" y="196"/>
                  </a:lnTo>
                  <a:lnTo>
                    <a:pt x="262" y="194"/>
                  </a:lnTo>
                  <a:lnTo>
                    <a:pt x="264" y="192"/>
                  </a:lnTo>
                  <a:lnTo>
                    <a:pt x="264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0" name="Freeform 237">
              <a:extLst>
                <a:ext uri="{FF2B5EF4-FFF2-40B4-BE49-F238E27FC236}">
                  <a16:creationId xmlns:a16="http://schemas.microsoft.com/office/drawing/2014/main" id="{3854C99E-C882-A7E2-6BE3-0E893D3A0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1782763"/>
              <a:ext cx="179388" cy="150813"/>
            </a:xfrm>
            <a:custGeom>
              <a:avLst/>
              <a:gdLst>
                <a:gd name="T0" fmla="*/ 8 w 339"/>
                <a:gd name="T1" fmla="*/ 17 h 287"/>
                <a:gd name="T2" fmla="*/ 62 w 339"/>
                <a:gd name="T3" fmla="*/ 20 h 287"/>
                <a:gd name="T4" fmla="*/ 116 w 339"/>
                <a:gd name="T5" fmla="*/ 30 h 287"/>
                <a:gd name="T6" fmla="*/ 169 w 339"/>
                <a:gd name="T7" fmla="*/ 47 h 287"/>
                <a:gd name="T8" fmla="*/ 219 w 339"/>
                <a:gd name="T9" fmla="*/ 73 h 287"/>
                <a:gd name="T10" fmla="*/ 260 w 339"/>
                <a:gd name="T11" fmla="*/ 105 h 287"/>
                <a:gd name="T12" fmla="*/ 285 w 339"/>
                <a:gd name="T13" fmla="*/ 135 h 287"/>
                <a:gd name="T14" fmla="*/ 300 w 339"/>
                <a:gd name="T15" fmla="*/ 158 h 287"/>
                <a:gd name="T16" fmla="*/ 311 w 339"/>
                <a:gd name="T17" fmla="*/ 182 h 287"/>
                <a:gd name="T18" fmla="*/ 318 w 339"/>
                <a:gd name="T19" fmla="*/ 208 h 287"/>
                <a:gd name="T20" fmla="*/ 321 w 339"/>
                <a:gd name="T21" fmla="*/ 236 h 287"/>
                <a:gd name="T22" fmla="*/ 321 w 339"/>
                <a:gd name="T23" fmla="*/ 252 h 287"/>
                <a:gd name="T24" fmla="*/ 318 w 339"/>
                <a:gd name="T25" fmla="*/ 264 h 287"/>
                <a:gd name="T26" fmla="*/ 315 w 339"/>
                <a:gd name="T27" fmla="*/ 267 h 287"/>
                <a:gd name="T28" fmla="*/ 307 w 339"/>
                <a:gd name="T29" fmla="*/ 264 h 287"/>
                <a:gd name="T30" fmla="*/ 294 w 339"/>
                <a:gd name="T31" fmla="*/ 252 h 287"/>
                <a:gd name="T32" fmla="*/ 284 w 339"/>
                <a:gd name="T33" fmla="*/ 240 h 287"/>
                <a:gd name="T34" fmla="*/ 249 w 339"/>
                <a:gd name="T35" fmla="*/ 199 h 287"/>
                <a:gd name="T36" fmla="*/ 236 w 339"/>
                <a:gd name="T37" fmla="*/ 185 h 287"/>
                <a:gd name="T38" fmla="*/ 214 w 339"/>
                <a:gd name="T39" fmla="*/ 171 h 287"/>
                <a:gd name="T40" fmla="*/ 190 w 339"/>
                <a:gd name="T41" fmla="*/ 161 h 287"/>
                <a:gd name="T42" fmla="*/ 163 w 339"/>
                <a:gd name="T43" fmla="*/ 155 h 287"/>
                <a:gd name="T44" fmla="*/ 108 w 339"/>
                <a:gd name="T45" fmla="*/ 151 h 287"/>
                <a:gd name="T46" fmla="*/ 28 w 339"/>
                <a:gd name="T47" fmla="*/ 154 h 287"/>
                <a:gd name="T48" fmla="*/ 24 w 339"/>
                <a:gd name="T49" fmla="*/ 155 h 287"/>
                <a:gd name="T50" fmla="*/ 21 w 339"/>
                <a:gd name="T51" fmla="*/ 159 h 287"/>
                <a:gd name="T52" fmla="*/ 21 w 339"/>
                <a:gd name="T53" fmla="*/ 165 h 287"/>
                <a:gd name="T54" fmla="*/ 24 w 339"/>
                <a:gd name="T55" fmla="*/ 171 h 287"/>
                <a:gd name="T56" fmla="*/ 28 w 339"/>
                <a:gd name="T57" fmla="*/ 171 h 287"/>
                <a:gd name="T58" fmla="*/ 104 w 339"/>
                <a:gd name="T59" fmla="*/ 169 h 287"/>
                <a:gd name="T60" fmla="*/ 141 w 339"/>
                <a:gd name="T61" fmla="*/ 171 h 287"/>
                <a:gd name="T62" fmla="*/ 177 w 339"/>
                <a:gd name="T63" fmla="*/ 178 h 287"/>
                <a:gd name="T64" fmla="*/ 192 w 339"/>
                <a:gd name="T65" fmla="*/ 182 h 287"/>
                <a:gd name="T66" fmla="*/ 214 w 339"/>
                <a:gd name="T67" fmla="*/ 193 h 287"/>
                <a:gd name="T68" fmla="*/ 234 w 339"/>
                <a:gd name="T69" fmla="*/ 209 h 287"/>
                <a:gd name="T70" fmla="*/ 261 w 339"/>
                <a:gd name="T71" fmla="*/ 240 h 287"/>
                <a:gd name="T72" fmla="*/ 273 w 339"/>
                <a:gd name="T73" fmla="*/ 253 h 287"/>
                <a:gd name="T74" fmla="*/ 297 w 339"/>
                <a:gd name="T75" fmla="*/ 277 h 287"/>
                <a:gd name="T76" fmla="*/ 312 w 339"/>
                <a:gd name="T77" fmla="*/ 286 h 287"/>
                <a:gd name="T78" fmla="*/ 320 w 339"/>
                <a:gd name="T79" fmla="*/ 287 h 287"/>
                <a:gd name="T80" fmla="*/ 330 w 339"/>
                <a:gd name="T81" fmla="*/ 281 h 287"/>
                <a:gd name="T82" fmla="*/ 335 w 339"/>
                <a:gd name="T83" fmla="*/ 270 h 287"/>
                <a:gd name="T84" fmla="*/ 338 w 339"/>
                <a:gd name="T85" fmla="*/ 252 h 287"/>
                <a:gd name="T86" fmla="*/ 339 w 339"/>
                <a:gd name="T87" fmla="*/ 236 h 287"/>
                <a:gd name="T88" fmla="*/ 337 w 339"/>
                <a:gd name="T89" fmla="*/ 206 h 287"/>
                <a:gd name="T90" fmla="*/ 330 w 339"/>
                <a:gd name="T91" fmla="*/ 178 h 287"/>
                <a:gd name="T92" fmla="*/ 318 w 339"/>
                <a:gd name="T93" fmla="*/ 152 h 287"/>
                <a:gd name="T94" fmla="*/ 304 w 339"/>
                <a:gd name="T95" fmla="*/ 128 h 287"/>
                <a:gd name="T96" fmla="*/ 287 w 339"/>
                <a:gd name="T97" fmla="*/ 105 h 287"/>
                <a:gd name="T98" fmla="*/ 256 w 339"/>
                <a:gd name="T99" fmla="*/ 77 h 287"/>
                <a:gd name="T100" fmla="*/ 206 w 339"/>
                <a:gd name="T101" fmla="*/ 46 h 287"/>
                <a:gd name="T102" fmla="*/ 150 w 339"/>
                <a:gd name="T103" fmla="*/ 23 h 287"/>
                <a:gd name="T104" fmla="*/ 92 w 339"/>
                <a:gd name="T105" fmla="*/ 7 h 287"/>
                <a:gd name="T106" fmla="*/ 35 w 339"/>
                <a:gd name="T107" fmla="*/ 0 h 287"/>
                <a:gd name="T108" fmla="*/ 8 w 339"/>
                <a:gd name="T109" fmla="*/ 0 h 287"/>
                <a:gd name="T110" fmla="*/ 3 w 339"/>
                <a:gd name="T111" fmla="*/ 3 h 287"/>
                <a:gd name="T112" fmla="*/ 0 w 339"/>
                <a:gd name="T113" fmla="*/ 9 h 287"/>
                <a:gd name="T114" fmla="*/ 3 w 339"/>
                <a:gd name="T115" fmla="*/ 14 h 287"/>
                <a:gd name="T116" fmla="*/ 8 w 339"/>
                <a:gd name="T117" fmla="*/ 1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9" h="287">
                  <a:moveTo>
                    <a:pt x="8" y="17"/>
                  </a:moveTo>
                  <a:lnTo>
                    <a:pt x="8" y="17"/>
                  </a:lnTo>
                  <a:lnTo>
                    <a:pt x="35" y="17"/>
                  </a:lnTo>
                  <a:lnTo>
                    <a:pt x="62" y="20"/>
                  </a:lnTo>
                  <a:lnTo>
                    <a:pt x="89" y="24"/>
                  </a:lnTo>
                  <a:lnTo>
                    <a:pt x="116" y="30"/>
                  </a:lnTo>
                  <a:lnTo>
                    <a:pt x="143" y="39"/>
                  </a:lnTo>
                  <a:lnTo>
                    <a:pt x="169" y="47"/>
                  </a:lnTo>
                  <a:lnTo>
                    <a:pt x="195" y="60"/>
                  </a:lnTo>
                  <a:lnTo>
                    <a:pt x="219" y="73"/>
                  </a:lnTo>
                  <a:lnTo>
                    <a:pt x="240" y="88"/>
                  </a:lnTo>
                  <a:lnTo>
                    <a:pt x="260" y="105"/>
                  </a:lnTo>
                  <a:lnTo>
                    <a:pt x="278" y="125"/>
                  </a:lnTo>
                  <a:lnTo>
                    <a:pt x="285" y="135"/>
                  </a:lnTo>
                  <a:lnTo>
                    <a:pt x="293" y="147"/>
                  </a:lnTo>
                  <a:lnTo>
                    <a:pt x="300" y="158"/>
                  </a:lnTo>
                  <a:lnTo>
                    <a:pt x="305" y="169"/>
                  </a:lnTo>
                  <a:lnTo>
                    <a:pt x="311" y="182"/>
                  </a:lnTo>
                  <a:lnTo>
                    <a:pt x="314" y="195"/>
                  </a:lnTo>
                  <a:lnTo>
                    <a:pt x="318" y="208"/>
                  </a:lnTo>
                  <a:lnTo>
                    <a:pt x="320" y="222"/>
                  </a:lnTo>
                  <a:lnTo>
                    <a:pt x="321" y="236"/>
                  </a:lnTo>
                  <a:lnTo>
                    <a:pt x="321" y="252"/>
                  </a:lnTo>
                  <a:lnTo>
                    <a:pt x="321" y="252"/>
                  </a:lnTo>
                  <a:lnTo>
                    <a:pt x="320" y="262"/>
                  </a:lnTo>
                  <a:lnTo>
                    <a:pt x="318" y="264"/>
                  </a:lnTo>
                  <a:lnTo>
                    <a:pt x="317" y="266"/>
                  </a:lnTo>
                  <a:lnTo>
                    <a:pt x="315" y="267"/>
                  </a:lnTo>
                  <a:lnTo>
                    <a:pt x="312" y="267"/>
                  </a:lnTo>
                  <a:lnTo>
                    <a:pt x="307" y="264"/>
                  </a:lnTo>
                  <a:lnTo>
                    <a:pt x="301" y="259"/>
                  </a:lnTo>
                  <a:lnTo>
                    <a:pt x="294" y="252"/>
                  </a:lnTo>
                  <a:lnTo>
                    <a:pt x="284" y="240"/>
                  </a:lnTo>
                  <a:lnTo>
                    <a:pt x="284" y="240"/>
                  </a:lnTo>
                  <a:lnTo>
                    <a:pt x="260" y="212"/>
                  </a:lnTo>
                  <a:lnTo>
                    <a:pt x="249" y="199"/>
                  </a:lnTo>
                  <a:lnTo>
                    <a:pt x="236" y="185"/>
                  </a:lnTo>
                  <a:lnTo>
                    <a:pt x="236" y="185"/>
                  </a:lnTo>
                  <a:lnTo>
                    <a:pt x="226" y="178"/>
                  </a:lnTo>
                  <a:lnTo>
                    <a:pt x="214" y="171"/>
                  </a:lnTo>
                  <a:lnTo>
                    <a:pt x="203" y="165"/>
                  </a:lnTo>
                  <a:lnTo>
                    <a:pt x="190" y="161"/>
                  </a:lnTo>
                  <a:lnTo>
                    <a:pt x="177" y="158"/>
                  </a:lnTo>
                  <a:lnTo>
                    <a:pt x="163" y="155"/>
                  </a:lnTo>
                  <a:lnTo>
                    <a:pt x="136" y="151"/>
                  </a:lnTo>
                  <a:lnTo>
                    <a:pt x="108" y="151"/>
                  </a:lnTo>
                  <a:lnTo>
                    <a:pt x="79" y="151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24" y="155"/>
                  </a:lnTo>
                  <a:lnTo>
                    <a:pt x="23" y="156"/>
                  </a:lnTo>
                  <a:lnTo>
                    <a:pt x="21" y="159"/>
                  </a:lnTo>
                  <a:lnTo>
                    <a:pt x="20" y="162"/>
                  </a:lnTo>
                  <a:lnTo>
                    <a:pt x="21" y="165"/>
                  </a:lnTo>
                  <a:lnTo>
                    <a:pt x="23" y="168"/>
                  </a:lnTo>
                  <a:lnTo>
                    <a:pt x="24" y="171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65" y="169"/>
                  </a:lnTo>
                  <a:lnTo>
                    <a:pt x="104" y="169"/>
                  </a:lnTo>
                  <a:lnTo>
                    <a:pt x="122" y="169"/>
                  </a:lnTo>
                  <a:lnTo>
                    <a:pt x="141" y="171"/>
                  </a:lnTo>
                  <a:lnTo>
                    <a:pt x="159" y="174"/>
                  </a:lnTo>
                  <a:lnTo>
                    <a:pt x="177" y="178"/>
                  </a:lnTo>
                  <a:lnTo>
                    <a:pt x="177" y="178"/>
                  </a:lnTo>
                  <a:lnTo>
                    <a:pt x="192" y="182"/>
                  </a:lnTo>
                  <a:lnTo>
                    <a:pt x="203" y="186"/>
                  </a:lnTo>
                  <a:lnTo>
                    <a:pt x="214" y="193"/>
                  </a:lnTo>
                  <a:lnTo>
                    <a:pt x="224" y="201"/>
                  </a:lnTo>
                  <a:lnTo>
                    <a:pt x="234" y="209"/>
                  </a:lnTo>
                  <a:lnTo>
                    <a:pt x="243" y="219"/>
                  </a:lnTo>
                  <a:lnTo>
                    <a:pt x="261" y="240"/>
                  </a:lnTo>
                  <a:lnTo>
                    <a:pt x="261" y="240"/>
                  </a:lnTo>
                  <a:lnTo>
                    <a:pt x="273" y="253"/>
                  </a:lnTo>
                  <a:lnTo>
                    <a:pt x="284" y="266"/>
                  </a:lnTo>
                  <a:lnTo>
                    <a:pt x="297" y="277"/>
                  </a:lnTo>
                  <a:lnTo>
                    <a:pt x="304" y="283"/>
                  </a:lnTo>
                  <a:lnTo>
                    <a:pt x="312" y="286"/>
                  </a:lnTo>
                  <a:lnTo>
                    <a:pt x="312" y="286"/>
                  </a:lnTo>
                  <a:lnTo>
                    <a:pt x="320" y="287"/>
                  </a:lnTo>
                  <a:lnTo>
                    <a:pt x="325" y="286"/>
                  </a:lnTo>
                  <a:lnTo>
                    <a:pt x="330" y="281"/>
                  </a:lnTo>
                  <a:lnTo>
                    <a:pt x="332" y="277"/>
                  </a:lnTo>
                  <a:lnTo>
                    <a:pt x="335" y="270"/>
                  </a:lnTo>
                  <a:lnTo>
                    <a:pt x="337" y="264"/>
                  </a:lnTo>
                  <a:lnTo>
                    <a:pt x="338" y="252"/>
                  </a:lnTo>
                  <a:lnTo>
                    <a:pt x="338" y="252"/>
                  </a:lnTo>
                  <a:lnTo>
                    <a:pt x="339" y="236"/>
                  </a:lnTo>
                  <a:lnTo>
                    <a:pt x="338" y="220"/>
                  </a:lnTo>
                  <a:lnTo>
                    <a:pt x="337" y="206"/>
                  </a:lnTo>
                  <a:lnTo>
                    <a:pt x="334" y="191"/>
                  </a:lnTo>
                  <a:lnTo>
                    <a:pt x="330" y="178"/>
                  </a:lnTo>
                  <a:lnTo>
                    <a:pt x="324" y="164"/>
                  </a:lnTo>
                  <a:lnTo>
                    <a:pt x="318" y="152"/>
                  </a:lnTo>
                  <a:lnTo>
                    <a:pt x="311" y="139"/>
                  </a:lnTo>
                  <a:lnTo>
                    <a:pt x="304" y="128"/>
                  </a:lnTo>
                  <a:lnTo>
                    <a:pt x="295" y="117"/>
                  </a:lnTo>
                  <a:lnTo>
                    <a:pt x="287" y="105"/>
                  </a:lnTo>
                  <a:lnTo>
                    <a:pt x="277" y="95"/>
                  </a:lnTo>
                  <a:lnTo>
                    <a:pt x="256" y="77"/>
                  </a:lnTo>
                  <a:lnTo>
                    <a:pt x="231" y="60"/>
                  </a:lnTo>
                  <a:lnTo>
                    <a:pt x="206" y="46"/>
                  </a:lnTo>
                  <a:lnTo>
                    <a:pt x="179" y="33"/>
                  </a:lnTo>
                  <a:lnTo>
                    <a:pt x="150" y="23"/>
                  </a:lnTo>
                  <a:lnTo>
                    <a:pt x="122" y="14"/>
                  </a:lnTo>
                  <a:lnTo>
                    <a:pt x="92" y="7"/>
                  </a:lnTo>
                  <a:lnTo>
                    <a:pt x="64" y="3"/>
                  </a:lnTo>
                  <a:lnTo>
                    <a:pt x="3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1" name="Freeform 238">
              <a:extLst>
                <a:ext uri="{FF2B5EF4-FFF2-40B4-BE49-F238E27FC236}">
                  <a16:creationId xmlns:a16="http://schemas.microsoft.com/office/drawing/2014/main" id="{E2DF70E8-FFB6-939F-DE67-2992A5EE4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450" y="1911350"/>
              <a:ext cx="158750" cy="80963"/>
            </a:xfrm>
            <a:custGeom>
              <a:avLst/>
              <a:gdLst>
                <a:gd name="T0" fmla="*/ 270 w 301"/>
                <a:gd name="T1" fmla="*/ 9 h 152"/>
                <a:gd name="T2" fmla="*/ 279 w 301"/>
                <a:gd name="T3" fmla="*/ 54 h 152"/>
                <a:gd name="T4" fmla="*/ 284 w 301"/>
                <a:gd name="T5" fmla="*/ 99 h 152"/>
                <a:gd name="T6" fmla="*/ 282 w 301"/>
                <a:gd name="T7" fmla="*/ 106 h 152"/>
                <a:gd name="T8" fmla="*/ 279 w 301"/>
                <a:gd name="T9" fmla="*/ 119 h 152"/>
                <a:gd name="T10" fmla="*/ 274 w 301"/>
                <a:gd name="T11" fmla="*/ 127 h 152"/>
                <a:gd name="T12" fmla="*/ 265 w 301"/>
                <a:gd name="T13" fmla="*/ 132 h 152"/>
                <a:gd name="T14" fmla="*/ 251 w 301"/>
                <a:gd name="T15" fmla="*/ 133 h 152"/>
                <a:gd name="T16" fmla="*/ 228 w 301"/>
                <a:gd name="T17" fmla="*/ 126 h 152"/>
                <a:gd name="T18" fmla="*/ 217 w 301"/>
                <a:gd name="T19" fmla="*/ 120 h 152"/>
                <a:gd name="T20" fmla="*/ 166 w 301"/>
                <a:gd name="T21" fmla="*/ 89 h 152"/>
                <a:gd name="T22" fmla="*/ 115 w 301"/>
                <a:gd name="T23" fmla="*/ 61 h 152"/>
                <a:gd name="T24" fmla="*/ 102 w 301"/>
                <a:gd name="T25" fmla="*/ 55 h 152"/>
                <a:gd name="T26" fmla="*/ 76 w 301"/>
                <a:gd name="T27" fmla="*/ 48 h 152"/>
                <a:gd name="T28" fmla="*/ 49 w 301"/>
                <a:gd name="T29" fmla="*/ 45 h 152"/>
                <a:gd name="T30" fmla="*/ 8 w 301"/>
                <a:gd name="T31" fmla="*/ 48 h 152"/>
                <a:gd name="T32" fmla="*/ 5 w 301"/>
                <a:gd name="T33" fmla="*/ 49 h 152"/>
                <a:gd name="T34" fmla="*/ 1 w 301"/>
                <a:gd name="T35" fmla="*/ 55 h 152"/>
                <a:gd name="T36" fmla="*/ 1 w 301"/>
                <a:gd name="T37" fmla="*/ 61 h 152"/>
                <a:gd name="T38" fmla="*/ 4 w 301"/>
                <a:gd name="T39" fmla="*/ 65 h 152"/>
                <a:gd name="T40" fmla="*/ 8 w 301"/>
                <a:gd name="T41" fmla="*/ 65 h 152"/>
                <a:gd name="T42" fmla="*/ 46 w 301"/>
                <a:gd name="T43" fmla="*/ 63 h 152"/>
                <a:gd name="T44" fmla="*/ 82 w 301"/>
                <a:gd name="T45" fmla="*/ 69 h 152"/>
                <a:gd name="T46" fmla="*/ 116 w 301"/>
                <a:gd name="T47" fmla="*/ 81 h 152"/>
                <a:gd name="T48" fmla="*/ 150 w 301"/>
                <a:gd name="T49" fmla="*/ 99 h 152"/>
                <a:gd name="T50" fmla="*/ 176 w 301"/>
                <a:gd name="T51" fmla="*/ 116 h 152"/>
                <a:gd name="T52" fmla="*/ 220 w 301"/>
                <a:gd name="T53" fmla="*/ 142 h 152"/>
                <a:gd name="T54" fmla="*/ 250 w 301"/>
                <a:gd name="T55" fmla="*/ 152 h 152"/>
                <a:gd name="T56" fmla="*/ 265 w 301"/>
                <a:gd name="T57" fmla="*/ 152 h 152"/>
                <a:gd name="T58" fmla="*/ 275 w 301"/>
                <a:gd name="T59" fmla="*/ 150 h 152"/>
                <a:gd name="T60" fmla="*/ 289 w 301"/>
                <a:gd name="T61" fmla="*/ 139 h 152"/>
                <a:gd name="T62" fmla="*/ 298 w 301"/>
                <a:gd name="T63" fmla="*/ 122 h 152"/>
                <a:gd name="T64" fmla="*/ 301 w 301"/>
                <a:gd name="T65" fmla="*/ 100 h 152"/>
                <a:gd name="T66" fmla="*/ 299 w 301"/>
                <a:gd name="T67" fmla="*/ 65 h 152"/>
                <a:gd name="T68" fmla="*/ 285 w 301"/>
                <a:gd name="T69" fmla="*/ 5 h 152"/>
                <a:gd name="T70" fmla="*/ 284 w 301"/>
                <a:gd name="T71" fmla="*/ 2 h 152"/>
                <a:gd name="T72" fmla="*/ 278 w 301"/>
                <a:gd name="T73" fmla="*/ 0 h 152"/>
                <a:gd name="T74" fmla="*/ 272 w 301"/>
                <a:gd name="T75" fmla="*/ 1 h 152"/>
                <a:gd name="T76" fmla="*/ 270 w 301"/>
                <a:gd name="T77" fmla="*/ 5 h 152"/>
                <a:gd name="T78" fmla="*/ 270 w 301"/>
                <a:gd name="T79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1" h="152">
                  <a:moveTo>
                    <a:pt x="270" y="9"/>
                  </a:moveTo>
                  <a:lnTo>
                    <a:pt x="270" y="9"/>
                  </a:lnTo>
                  <a:lnTo>
                    <a:pt x="275" y="31"/>
                  </a:lnTo>
                  <a:lnTo>
                    <a:pt x="279" y="54"/>
                  </a:lnTo>
                  <a:lnTo>
                    <a:pt x="282" y="76"/>
                  </a:lnTo>
                  <a:lnTo>
                    <a:pt x="284" y="99"/>
                  </a:lnTo>
                  <a:lnTo>
                    <a:pt x="284" y="99"/>
                  </a:lnTo>
                  <a:lnTo>
                    <a:pt x="282" y="106"/>
                  </a:lnTo>
                  <a:lnTo>
                    <a:pt x="281" y="113"/>
                  </a:lnTo>
                  <a:lnTo>
                    <a:pt x="279" y="119"/>
                  </a:lnTo>
                  <a:lnTo>
                    <a:pt x="277" y="123"/>
                  </a:lnTo>
                  <a:lnTo>
                    <a:pt x="274" y="127"/>
                  </a:lnTo>
                  <a:lnTo>
                    <a:pt x="270" y="130"/>
                  </a:lnTo>
                  <a:lnTo>
                    <a:pt x="265" y="132"/>
                  </a:lnTo>
                  <a:lnTo>
                    <a:pt x="261" y="133"/>
                  </a:lnTo>
                  <a:lnTo>
                    <a:pt x="251" y="133"/>
                  </a:lnTo>
                  <a:lnTo>
                    <a:pt x="240" y="130"/>
                  </a:lnTo>
                  <a:lnTo>
                    <a:pt x="228" y="126"/>
                  </a:lnTo>
                  <a:lnTo>
                    <a:pt x="217" y="120"/>
                  </a:lnTo>
                  <a:lnTo>
                    <a:pt x="217" y="120"/>
                  </a:lnTo>
                  <a:lnTo>
                    <a:pt x="191" y="105"/>
                  </a:lnTo>
                  <a:lnTo>
                    <a:pt x="166" y="89"/>
                  </a:lnTo>
                  <a:lnTo>
                    <a:pt x="142" y="73"/>
                  </a:lnTo>
                  <a:lnTo>
                    <a:pt x="115" y="61"/>
                  </a:lnTo>
                  <a:lnTo>
                    <a:pt x="115" y="61"/>
                  </a:lnTo>
                  <a:lnTo>
                    <a:pt x="102" y="55"/>
                  </a:lnTo>
                  <a:lnTo>
                    <a:pt x="89" y="51"/>
                  </a:lnTo>
                  <a:lnTo>
                    <a:pt x="76" y="48"/>
                  </a:lnTo>
                  <a:lnTo>
                    <a:pt x="62" y="46"/>
                  </a:lnTo>
                  <a:lnTo>
                    <a:pt x="49" y="45"/>
                  </a:lnTo>
                  <a:lnTo>
                    <a:pt x="35" y="45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5" y="49"/>
                  </a:lnTo>
                  <a:lnTo>
                    <a:pt x="2" y="51"/>
                  </a:lnTo>
                  <a:lnTo>
                    <a:pt x="1" y="55"/>
                  </a:lnTo>
                  <a:lnTo>
                    <a:pt x="0" y="58"/>
                  </a:lnTo>
                  <a:lnTo>
                    <a:pt x="1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28" y="63"/>
                  </a:lnTo>
                  <a:lnTo>
                    <a:pt x="46" y="63"/>
                  </a:lnTo>
                  <a:lnTo>
                    <a:pt x="65" y="65"/>
                  </a:lnTo>
                  <a:lnTo>
                    <a:pt x="82" y="69"/>
                  </a:lnTo>
                  <a:lnTo>
                    <a:pt x="100" y="75"/>
                  </a:lnTo>
                  <a:lnTo>
                    <a:pt x="116" y="81"/>
                  </a:lnTo>
                  <a:lnTo>
                    <a:pt x="133" y="89"/>
                  </a:lnTo>
                  <a:lnTo>
                    <a:pt x="150" y="99"/>
                  </a:lnTo>
                  <a:lnTo>
                    <a:pt x="150" y="99"/>
                  </a:lnTo>
                  <a:lnTo>
                    <a:pt x="176" y="116"/>
                  </a:lnTo>
                  <a:lnTo>
                    <a:pt x="204" y="135"/>
                  </a:lnTo>
                  <a:lnTo>
                    <a:pt x="220" y="142"/>
                  </a:lnTo>
                  <a:lnTo>
                    <a:pt x="234" y="147"/>
                  </a:lnTo>
                  <a:lnTo>
                    <a:pt x="250" y="152"/>
                  </a:lnTo>
                  <a:lnTo>
                    <a:pt x="257" y="152"/>
                  </a:lnTo>
                  <a:lnTo>
                    <a:pt x="265" y="152"/>
                  </a:lnTo>
                  <a:lnTo>
                    <a:pt x="265" y="152"/>
                  </a:lnTo>
                  <a:lnTo>
                    <a:pt x="275" y="150"/>
                  </a:lnTo>
                  <a:lnTo>
                    <a:pt x="284" y="146"/>
                  </a:lnTo>
                  <a:lnTo>
                    <a:pt x="289" y="139"/>
                  </a:lnTo>
                  <a:lnTo>
                    <a:pt x="295" y="132"/>
                  </a:lnTo>
                  <a:lnTo>
                    <a:pt x="298" y="122"/>
                  </a:lnTo>
                  <a:lnTo>
                    <a:pt x="301" y="112"/>
                  </a:lnTo>
                  <a:lnTo>
                    <a:pt x="301" y="100"/>
                  </a:lnTo>
                  <a:lnTo>
                    <a:pt x="301" y="89"/>
                  </a:lnTo>
                  <a:lnTo>
                    <a:pt x="299" y="65"/>
                  </a:lnTo>
                  <a:lnTo>
                    <a:pt x="295" y="41"/>
                  </a:lnTo>
                  <a:lnTo>
                    <a:pt x="285" y="5"/>
                  </a:lnTo>
                  <a:lnTo>
                    <a:pt x="285" y="5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8" y="0"/>
                  </a:lnTo>
                  <a:lnTo>
                    <a:pt x="275" y="0"/>
                  </a:lnTo>
                  <a:lnTo>
                    <a:pt x="272" y="1"/>
                  </a:lnTo>
                  <a:lnTo>
                    <a:pt x="270" y="2"/>
                  </a:lnTo>
                  <a:lnTo>
                    <a:pt x="270" y="5"/>
                  </a:lnTo>
                  <a:lnTo>
                    <a:pt x="270" y="9"/>
                  </a:lnTo>
                  <a:lnTo>
                    <a:pt x="27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2" name="Freeform 239">
              <a:extLst>
                <a:ext uri="{FF2B5EF4-FFF2-40B4-BE49-F238E27FC236}">
                  <a16:creationId xmlns:a16="http://schemas.microsoft.com/office/drawing/2014/main" id="{57A5010D-A078-4825-EBB2-2D7CC6C19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7350" y="1943100"/>
              <a:ext cx="138113" cy="485775"/>
            </a:xfrm>
            <a:custGeom>
              <a:avLst/>
              <a:gdLst>
                <a:gd name="T0" fmla="*/ 174 w 262"/>
                <a:gd name="T1" fmla="*/ 9 h 918"/>
                <a:gd name="T2" fmla="*/ 175 w 262"/>
                <a:gd name="T3" fmla="*/ 64 h 918"/>
                <a:gd name="T4" fmla="*/ 181 w 262"/>
                <a:gd name="T5" fmla="*/ 120 h 918"/>
                <a:gd name="T6" fmla="*/ 191 w 262"/>
                <a:gd name="T7" fmla="*/ 175 h 918"/>
                <a:gd name="T8" fmla="*/ 208 w 262"/>
                <a:gd name="T9" fmla="*/ 228 h 918"/>
                <a:gd name="T10" fmla="*/ 218 w 262"/>
                <a:gd name="T11" fmla="*/ 254 h 918"/>
                <a:gd name="T12" fmla="*/ 238 w 262"/>
                <a:gd name="T13" fmla="*/ 307 h 918"/>
                <a:gd name="T14" fmla="*/ 245 w 262"/>
                <a:gd name="T15" fmla="*/ 335 h 918"/>
                <a:gd name="T16" fmla="*/ 245 w 262"/>
                <a:gd name="T17" fmla="*/ 351 h 918"/>
                <a:gd name="T18" fmla="*/ 242 w 262"/>
                <a:gd name="T19" fmla="*/ 384 h 918"/>
                <a:gd name="T20" fmla="*/ 228 w 262"/>
                <a:gd name="T21" fmla="*/ 432 h 918"/>
                <a:gd name="T22" fmla="*/ 216 w 262"/>
                <a:gd name="T23" fmla="*/ 462 h 918"/>
                <a:gd name="T24" fmla="*/ 188 w 262"/>
                <a:gd name="T25" fmla="*/ 523 h 918"/>
                <a:gd name="T26" fmla="*/ 158 w 262"/>
                <a:gd name="T27" fmla="*/ 581 h 918"/>
                <a:gd name="T28" fmla="*/ 91 w 262"/>
                <a:gd name="T29" fmla="*/ 695 h 918"/>
                <a:gd name="T30" fmla="*/ 35 w 262"/>
                <a:gd name="T31" fmla="*/ 806 h 918"/>
                <a:gd name="T32" fmla="*/ 23 w 262"/>
                <a:gd name="T33" fmla="*/ 830 h 918"/>
                <a:gd name="T34" fmla="*/ 5 w 262"/>
                <a:gd name="T35" fmla="*/ 882 h 918"/>
                <a:gd name="T36" fmla="*/ 0 w 262"/>
                <a:gd name="T37" fmla="*/ 909 h 918"/>
                <a:gd name="T38" fmla="*/ 0 w 262"/>
                <a:gd name="T39" fmla="*/ 914 h 918"/>
                <a:gd name="T40" fmla="*/ 5 w 262"/>
                <a:gd name="T41" fmla="*/ 916 h 918"/>
                <a:gd name="T42" fmla="*/ 12 w 262"/>
                <a:gd name="T43" fmla="*/ 916 h 918"/>
                <a:gd name="T44" fmla="*/ 16 w 262"/>
                <a:gd name="T45" fmla="*/ 914 h 918"/>
                <a:gd name="T46" fmla="*/ 18 w 262"/>
                <a:gd name="T47" fmla="*/ 909 h 918"/>
                <a:gd name="T48" fmla="*/ 23 w 262"/>
                <a:gd name="T49" fmla="*/ 878 h 918"/>
                <a:gd name="T50" fmla="*/ 35 w 262"/>
                <a:gd name="T51" fmla="*/ 847 h 918"/>
                <a:gd name="T52" fmla="*/ 62 w 262"/>
                <a:gd name="T53" fmla="*/ 787 h 918"/>
                <a:gd name="T54" fmla="*/ 76 w 262"/>
                <a:gd name="T55" fmla="*/ 760 h 918"/>
                <a:gd name="T56" fmla="*/ 120 w 262"/>
                <a:gd name="T57" fmla="*/ 679 h 918"/>
                <a:gd name="T58" fmla="*/ 151 w 262"/>
                <a:gd name="T59" fmla="*/ 625 h 918"/>
                <a:gd name="T60" fmla="*/ 211 w 262"/>
                <a:gd name="T61" fmla="*/ 516 h 918"/>
                <a:gd name="T62" fmla="*/ 236 w 262"/>
                <a:gd name="T63" fmla="*/ 458 h 918"/>
                <a:gd name="T64" fmla="*/ 246 w 262"/>
                <a:gd name="T65" fmla="*/ 432 h 918"/>
                <a:gd name="T66" fmla="*/ 259 w 262"/>
                <a:gd name="T67" fmla="*/ 378 h 918"/>
                <a:gd name="T68" fmla="*/ 262 w 262"/>
                <a:gd name="T69" fmla="*/ 350 h 918"/>
                <a:gd name="T70" fmla="*/ 262 w 262"/>
                <a:gd name="T71" fmla="*/ 337 h 918"/>
                <a:gd name="T72" fmla="*/ 258 w 262"/>
                <a:gd name="T73" fmla="*/ 313 h 918"/>
                <a:gd name="T74" fmla="*/ 246 w 262"/>
                <a:gd name="T75" fmla="*/ 276 h 918"/>
                <a:gd name="T76" fmla="*/ 236 w 262"/>
                <a:gd name="T77" fmla="*/ 252 h 918"/>
                <a:gd name="T78" fmla="*/ 215 w 262"/>
                <a:gd name="T79" fmla="*/ 193 h 918"/>
                <a:gd name="T80" fmla="*/ 201 w 262"/>
                <a:gd name="T81" fmla="*/ 132 h 918"/>
                <a:gd name="T82" fmla="*/ 194 w 262"/>
                <a:gd name="T83" fmla="*/ 71 h 918"/>
                <a:gd name="T84" fmla="*/ 191 w 262"/>
                <a:gd name="T85" fmla="*/ 9 h 918"/>
                <a:gd name="T86" fmla="*/ 189 w 262"/>
                <a:gd name="T87" fmla="*/ 4 h 918"/>
                <a:gd name="T88" fmla="*/ 185 w 262"/>
                <a:gd name="T89" fmla="*/ 0 h 918"/>
                <a:gd name="T90" fmla="*/ 178 w 262"/>
                <a:gd name="T91" fmla="*/ 0 h 918"/>
                <a:gd name="T92" fmla="*/ 174 w 262"/>
                <a:gd name="T93" fmla="*/ 4 h 918"/>
                <a:gd name="T94" fmla="*/ 174 w 262"/>
                <a:gd name="T95" fmla="*/ 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2" h="918">
                  <a:moveTo>
                    <a:pt x="174" y="9"/>
                  </a:moveTo>
                  <a:lnTo>
                    <a:pt x="174" y="9"/>
                  </a:lnTo>
                  <a:lnTo>
                    <a:pt x="174" y="36"/>
                  </a:lnTo>
                  <a:lnTo>
                    <a:pt x="175" y="64"/>
                  </a:lnTo>
                  <a:lnTo>
                    <a:pt x="178" y="91"/>
                  </a:lnTo>
                  <a:lnTo>
                    <a:pt x="181" y="120"/>
                  </a:lnTo>
                  <a:lnTo>
                    <a:pt x="185" y="147"/>
                  </a:lnTo>
                  <a:lnTo>
                    <a:pt x="191" y="175"/>
                  </a:lnTo>
                  <a:lnTo>
                    <a:pt x="198" y="201"/>
                  </a:lnTo>
                  <a:lnTo>
                    <a:pt x="208" y="228"/>
                  </a:lnTo>
                  <a:lnTo>
                    <a:pt x="208" y="228"/>
                  </a:lnTo>
                  <a:lnTo>
                    <a:pt x="218" y="254"/>
                  </a:lnTo>
                  <a:lnTo>
                    <a:pt x="229" y="280"/>
                  </a:lnTo>
                  <a:lnTo>
                    <a:pt x="238" y="307"/>
                  </a:lnTo>
                  <a:lnTo>
                    <a:pt x="242" y="321"/>
                  </a:lnTo>
                  <a:lnTo>
                    <a:pt x="245" y="335"/>
                  </a:lnTo>
                  <a:lnTo>
                    <a:pt x="245" y="335"/>
                  </a:lnTo>
                  <a:lnTo>
                    <a:pt x="245" y="351"/>
                  </a:lnTo>
                  <a:lnTo>
                    <a:pt x="243" y="368"/>
                  </a:lnTo>
                  <a:lnTo>
                    <a:pt x="242" y="384"/>
                  </a:lnTo>
                  <a:lnTo>
                    <a:pt x="238" y="401"/>
                  </a:lnTo>
                  <a:lnTo>
                    <a:pt x="228" y="432"/>
                  </a:lnTo>
                  <a:lnTo>
                    <a:pt x="216" y="462"/>
                  </a:lnTo>
                  <a:lnTo>
                    <a:pt x="216" y="462"/>
                  </a:lnTo>
                  <a:lnTo>
                    <a:pt x="202" y="493"/>
                  </a:lnTo>
                  <a:lnTo>
                    <a:pt x="188" y="523"/>
                  </a:lnTo>
                  <a:lnTo>
                    <a:pt x="174" y="551"/>
                  </a:lnTo>
                  <a:lnTo>
                    <a:pt x="158" y="581"/>
                  </a:lnTo>
                  <a:lnTo>
                    <a:pt x="91" y="695"/>
                  </a:lnTo>
                  <a:lnTo>
                    <a:pt x="91" y="695"/>
                  </a:lnTo>
                  <a:lnTo>
                    <a:pt x="62" y="750"/>
                  </a:lnTo>
                  <a:lnTo>
                    <a:pt x="35" y="806"/>
                  </a:lnTo>
                  <a:lnTo>
                    <a:pt x="35" y="806"/>
                  </a:lnTo>
                  <a:lnTo>
                    <a:pt x="23" y="830"/>
                  </a:lnTo>
                  <a:lnTo>
                    <a:pt x="13" y="855"/>
                  </a:lnTo>
                  <a:lnTo>
                    <a:pt x="5" y="882"/>
                  </a:lnTo>
                  <a:lnTo>
                    <a:pt x="2" y="895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0" y="914"/>
                  </a:lnTo>
                  <a:lnTo>
                    <a:pt x="2" y="915"/>
                  </a:lnTo>
                  <a:lnTo>
                    <a:pt x="5" y="916"/>
                  </a:lnTo>
                  <a:lnTo>
                    <a:pt x="8" y="918"/>
                  </a:lnTo>
                  <a:lnTo>
                    <a:pt x="12" y="916"/>
                  </a:lnTo>
                  <a:lnTo>
                    <a:pt x="15" y="915"/>
                  </a:lnTo>
                  <a:lnTo>
                    <a:pt x="16" y="914"/>
                  </a:lnTo>
                  <a:lnTo>
                    <a:pt x="18" y="909"/>
                  </a:lnTo>
                  <a:lnTo>
                    <a:pt x="18" y="909"/>
                  </a:lnTo>
                  <a:lnTo>
                    <a:pt x="20" y="894"/>
                  </a:lnTo>
                  <a:lnTo>
                    <a:pt x="23" y="878"/>
                  </a:lnTo>
                  <a:lnTo>
                    <a:pt x="29" y="863"/>
                  </a:lnTo>
                  <a:lnTo>
                    <a:pt x="35" y="847"/>
                  </a:lnTo>
                  <a:lnTo>
                    <a:pt x="47" y="817"/>
                  </a:lnTo>
                  <a:lnTo>
                    <a:pt x="62" y="787"/>
                  </a:lnTo>
                  <a:lnTo>
                    <a:pt x="62" y="787"/>
                  </a:lnTo>
                  <a:lnTo>
                    <a:pt x="76" y="760"/>
                  </a:lnTo>
                  <a:lnTo>
                    <a:pt x="90" y="733"/>
                  </a:lnTo>
                  <a:lnTo>
                    <a:pt x="120" y="679"/>
                  </a:lnTo>
                  <a:lnTo>
                    <a:pt x="120" y="679"/>
                  </a:lnTo>
                  <a:lnTo>
                    <a:pt x="151" y="625"/>
                  </a:lnTo>
                  <a:lnTo>
                    <a:pt x="182" y="571"/>
                  </a:lnTo>
                  <a:lnTo>
                    <a:pt x="211" y="516"/>
                  </a:lnTo>
                  <a:lnTo>
                    <a:pt x="224" y="487"/>
                  </a:lnTo>
                  <a:lnTo>
                    <a:pt x="236" y="458"/>
                  </a:lnTo>
                  <a:lnTo>
                    <a:pt x="236" y="458"/>
                  </a:lnTo>
                  <a:lnTo>
                    <a:pt x="246" y="432"/>
                  </a:lnTo>
                  <a:lnTo>
                    <a:pt x="253" y="405"/>
                  </a:lnTo>
                  <a:lnTo>
                    <a:pt x="259" y="378"/>
                  </a:lnTo>
                  <a:lnTo>
                    <a:pt x="261" y="364"/>
                  </a:lnTo>
                  <a:lnTo>
                    <a:pt x="262" y="350"/>
                  </a:lnTo>
                  <a:lnTo>
                    <a:pt x="262" y="350"/>
                  </a:lnTo>
                  <a:lnTo>
                    <a:pt x="262" y="337"/>
                  </a:lnTo>
                  <a:lnTo>
                    <a:pt x="261" y="324"/>
                  </a:lnTo>
                  <a:lnTo>
                    <a:pt x="258" y="313"/>
                  </a:lnTo>
                  <a:lnTo>
                    <a:pt x="255" y="300"/>
                  </a:lnTo>
                  <a:lnTo>
                    <a:pt x="246" y="276"/>
                  </a:lnTo>
                  <a:lnTo>
                    <a:pt x="236" y="252"/>
                  </a:lnTo>
                  <a:lnTo>
                    <a:pt x="236" y="252"/>
                  </a:lnTo>
                  <a:lnTo>
                    <a:pt x="225" y="223"/>
                  </a:lnTo>
                  <a:lnTo>
                    <a:pt x="215" y="193"/>
                  </a:lnTo>
                  <a:lnTo>
                    <a:pt x="208" y="164"/>
                  </a:lnTo>
                  <a:lnTo>
                    <a:pt x="201" y="132"/>
                  </a:lnTo>
                  <a:lnTo>
                    <a:pt x="197" y="102"/>
                  </a:lnTo>
                  <a:lnTo>
                    <a:pt x="194" y="71"/>
                  </a:lnTo>
                  <a:lnTo>
                    <a:pt x="191" y="40"/>
                  </a:lnTo>
                  <a:lnTo>
                    <a:pt x="191" y="9"/>
                  </a:lnTo>
                  <a:lnTo>
                    <a:pt x="191" y="9"/>
                  </a:lnTo>
                  <a:lnTo>
                    <a:pt x="189" y="4"/>
                  </a:lnTo>
                  <a:lnTo>
                    <a:pt x="188" y="2"/>
                  </a:lnTo>
                  <a:lnTo>
                    <a:pt x="185" y="0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7" y="2"/>
                  </a:lnTo>
                  <a:lnTo>
                    <a:pt x="174" y="4"/>
                  </a:lnTo>
                  <a:lnTo>
                    <a:pt x="174" y="9"/>
                  </a:lnTo>
                  <a:lnTo>
                    <a:pt x="17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3" name="Freeform 240">
              <a:extLst>
                <a:ext uri="{FF2B5EF4-FFF2-40B4-BE49-F238E27FC236}">
                  <a16:creationId xmlns:a16="http://schemas.microsoft.com/office/drawing/2014/main" id="{4E87C193-A9A4-5802-B294-AA93FFEF4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5513" y="2063750"/>
              <a:ext cx="1073150" cy="406400"/>
            </a:xfrm>
            <a:custGeom>
              <a:avLst/>
              <a:gdLst>
                <a:gd name="T0" fmla="*/ 16 w 2028"/>
                <a:gd name="T1" fmla="*/ 217 h 766"/>
                <a:gd name="T2" fmla="*/ 39 w 2028"/>
                <a:gd name="T3" fmla="*/ 183 h 766"/>
                <a:gd name="T4" fmla="*/ 103 w 2028"/>
                <a:gd name="T5" fmla="*/ 163 h 766"/>
                <a:gd name="T6" fmla="*/ 151 w 2028"/>
                <a:gd name="T7" fmla="*/ 176 h 766"/>
                <a:gd name="T8" fmla="*/ 309 w 2028"/>
                <a:gd name="T9" fmla="*/ 284 h 766"/>
                <a:gd name="T10" fmla="*/ 491 w 2028"/>
                <a:gd name="T11" fmla="*/ 396 h 766"/>
                <a:gd name="T12" fmla="*/ 579 w 2028"/>
                <a:gd name="T13" fmla="*/ 428 h 766"/>
                <a:gd name="T14" fmla="*/ 668 w 2028"/>
                <a:gd name="T15" fmla="*/ 420 h 766"/>
                <a:gd name="T16" fmla="*/ 702 w 2028"/>
                <a:gd name="T17" fmla="*/ 389 h 766"/>
                <a:gd name="T18" fmla="*/ 715 w 2028"/>
                <a:gd name="T19" fmla="*/ 342 h 766"/>
                <a:gd name="T20" fmla="*/ 694 w 2028"/>
                <a:gd name="T21" fmla="*/ 220 h 766"/>
                <a:gd name="T22" fmla="*/ 658 w 2028"/>
                <a:gd name="T23" fmla="*/ 104 h 766"/>
                <a:gd name="T24" fmla="*/ 657 w 2028"/>
                <a:gd name="T25" fmla="*/ 50 h 766"/>
                <a:gd name="T26" fmla="*/ 678 w 2028"/>
                <a:gd name="T27" fmla="*/ 20 h 766"/>
                <a:gd name="T28" fmla="*/ 721 w 2028"/>
                <a:gd name="T29" fmla="*/ 28 h 766"/>
                <a:gd name="T30" fmla="*/ 765 w 2028"/>
                <a:gd name="T31" fmla="*/ 79 h 766"/>
                <a:gd name="T32" fmla="*/ 864 w 2028"/>
                <a:gd name="T33" fmla="*/ 226 h 766"/>
                <a:gd name="T34" fmla="*/ 954 w 2028"/>
                <a:gd name="T35" fmla="*/ 385 h 766"/>
                <a:gd name="T36" fmla="*/ 1008 w 2028"/>
                <a:gd name="T37" fmla="*/ 508 h 766"/>
                <a:gd name="T38" fmla="*/ 1050 w 2028"/>
                <a:gd name="T39" fmla="*/ 568 h 766"/>
                <a:gd name="T40" fmla="*/ 1110 w 2028"/>
                <a:gd name="T41" fmla="*/ 605 h 766"/>
                <a:gd name="T42" fmla="*/ 1342 w 2028"/>
                <a:gd name="T43" fmla="*/ 608 h 766"/>
                <a:gd name="T44" fmla="*/ 1600 w 2028"/>
                <a:gd name="T45" fmla="*/ 615 h 766"/>
                <a:gd name="T46" fmla="*/ 1769 w 2028"/>
                <a:gd name="T47" fmla="*/ 646 h 766"/>
                <a:gd name="T48" fmla="*/ 1930 w 2028"/>
                <a:gd name="T49" fmla="*/ 705 h 766"/>
                <a:gd name="T50" fmla="*/ 2018 w 2028"/>
                <a:gd name="T51" fmla="*/ 766 h 766"/>
                <a:gd name="T52" fmla="*/ 2028 w 2028"/>
                <a:gd name="T53" fmla="*/ 756 h 766"/>
                <a:gd name="T54" fmla="*/ 1968 w 2028"/>
                <a:gd name="T55" fmla="*/ 707 h 766"/>
                <a:gd name="T56" fmla="*/ 1887 w 2028"/>
                <a:gd name="T57" fmla="*/ 668 h 766"/>
                <a:gd name="T58" fmla="*/ 1740 w 2028"/>
                <a:gd name="T59" fmla="*/ 624 h 766"/>
                <a:gd name="T60" fmla="*/ 1528 w 2028"/>
                <a:gd name="T61" fmla="*/ 589 h 766"/>
                <a:gd name="T62" fmla="*/ 1232 w 2028"/>
                <a:gd name="T63" fmla="*/ 591 h 766"/>
                <a:gd name="T64" fmla="*/ 1104 w 2028"/>
                <a:gd name="T65" fmla="*/ 588 h 766"/>
                <a:gd name="T66" fmla="*/ 1042 w 2028"/>
                <a:gd name="T67" fmla="*/ 533 h 766"/>
                <a:gd name="T68" fmla="*/ 995 w 2028"/>
                <a:gd name="T69" fmla="*/ 445 h 766"/>
                <a:gd name="T70" fmla="*/ 935 w 2028"/>
                <a:gd name="T71" fmla="*/ 303 h 766"/>
                <a:gd name="T72" fmla="*/ 840 w 2028"/>
                <a:gd name="T73" fmla="*/ 165 h 766"/>
                <a:gd name="T74" fmla="*/ 758 w 2028"/>
                <a:gd name="T75" fmla="*/ 41 h 766"/>
                <a:gd name="T76" fmla="*/ 704 w 2028"/>
                <a:gd name="T77" fmla="*/ 1 h 766"/>
                <a:gd name="T78" fmla="*/ 672 w 2028"/>
                <a:gd name="T79" fmla="*/ 4 h 766"/>
                <a:gd name="T80" fmla="*/ 648 w 2028"/>
                <a:gd name="T81" fmla="*/ 24 h 766"/>
                <a:gd name="T82" fmla="*/ 638 w 2028"/>
                <a:gd name="T83" fmla="*/ 89 h 766"/>
                <a:gd name="T84" fmla="*/ 653 w 2028"/>
                <a:gd name="T85" fmla="*/ 153 h 766"/>
                <a:gd name="T86" fmla="*/ 698 w 2028"/>
                <a:gd name="T87" fmla="*/ 314 h 766"/>
                <a:gd name="T88" fmla="*/ 691 w 2028"/>
                <a:gd name="T89" fmla="*/ 374 h 766"/>
                <a:gd name="T90" fmla="*/ 658 w 2028"/>
                <a:gd name="T91" fmla="*/ 406 h 766"/>
                <a:gd name="T92" fmla="*/ 613 w 2028"/>
                <a:gd name="T93" fmla="*/ 416 h 766"/>
                <a:gd name="T94" fmla="*/ 530 w 2028"/>
                <a:gd name="T95" fmla="*/ 396 h 766"/>
                <a:gd name="T96" fmla="*/ 417 w 2028"/>
                <a:gd name="T97" fmla="*/ 335 h 766"/>
                <a:gd name="T98" fmla="*/ 238 w 2028"/>
                <a:gd name="T99" fmla="*/ 213 h 766"/>
                <a:gd name="T100" fmla="*/ 124 w 2028"/>
                <a:gd name="T101" fmla="*/ 149 h 766"/>
                <a:gd name="T102" fmla="*/ 80 w 2028"/>
                <a:gd name="T103" fmla="*/ 146 h 766"/>
                <a:gd name="T104" fmla="*/ 29 w 2028"/>
                <a:gd name="T105" fmla="*/ 170 h 766"/>
                <a:gd name="T106" fmla="*/ 2 w 2028"/>
                <a:gd name="T107" fmla="*/ 209 h 766"/>
                <a:gd name="T108" fmla="*/ 12 w 2028"/>
                <a:gd name="T109" fmla="*/ 253 h 766"/>
                <a:gd name="T110" fmla="*/ 23 w 2028"/>
                <a:gd name="T111" fmla="*/ 256 h 766"/>
                <a:gd name="T112" fmla="*/ 26 w 2028"/>
                <a:gd name="T113" fmla="*/ 244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8" h="766">
                  <a:moveTo>
                    <a:pt x="26" y="244"/>
                  </a:moveTo>
                  <a:lnTo>
                    <a:pt x="26" y="244"/>
                  </a:lnTo>
                  <a:lnTo>
                    <a:pt x="20" y="234"/>
                  </a:lnTo>
                  <a:lnTo>
                    <a:pt x="17" y="226"/>
                  </a:lnTo>
                  <a:lnTo>
                    <a:pt x="16" y="217"/>
                  </a:lnTo>
                  <a:lnTo>
                    <a:pt x="17" y="209"/>
                  </a:lnTo>
                  <a:lnTo>
                    <a:pt x="20" y="202"/>
                  </a:lnTo>
                  <a:lnTo>
                    <a:pt x="26" y="195"/>
                  </a:lnTo>
                  <a:lnTo>
                    <a:pt x="32" y="189"/>
                  </a:lnTo>
                  <a:lnTo>
                    <a:pt x="39" y="183"/>
                  </a:lnTo>
                  <a:lnTo>
                    <a:pt x="47" y="178"/>
                  </a:lnTo>
                  <a:lnTo>
                    <a:pt x="57" y="173"/>
                  </a:lnTo>
                  <a:lnTo>
                    <a:pt x="76" y="168"/>
                  </a:lnTo>
                  <a:lnTo>
                    <a:pt x="94" y="163"/>
                  </a:lnTo>
                  <a:lnTo>
                    <a:pt x="103" y="163"/>
                  </a:lnTo>
                  <a:lnTo>
                    <a:pt x="111" y="165"/>
                  </a:lnTo>
                  <a:lnTo>
                    <a:pt x="111" y="165"/>
                  </a:lnTo>
                  <a:lnTo>
                    <a:pt x="124" y="168"/>
                  </a:lnTo>
                  <a:lnTo>
                    <a:pt x="138" y="172"/>
                  </a:lnTo>
                  <a:lnTo>
                    <a:pt x="151" y="176"/>
                  </a:lnTo>
                  <a:lnTo>
                    <a:pt x="164" y="183"/>
                  </a:lnTo>
                  <a:lnTo>
                    <a:pt x="188" y="197"/>
                  </a:lnTo>
                  <a:lnTo>
                    <a:pt x="211" y="214"/>
                  </a:lnTo>
                  <a:lnTo>
                    <a:pt x="211" y="214"/>
                  </a:lnTo>
                  <a:lnTo>
                    <a:pt x="309" y="284"/>
                  </a:lnTo>
                  <a:lnTo>
                    <a:pt x="357" y="318"/>
                  </a:lnTo>
                  <a:lnTo>
                    <a:pt x="408" y="351"/>
                  </a:lnTo>
                  <a:lnTo>
                    <a:pt x="408" y="351"/>
                  </a:lnTo>
                  <a:lnTo>
                    <a:pt x="448" y="374"/>
                  </a:lnTo>
                  <a:lnTo>
                    <a:pt x="491" y="396"/>
                  </a:lnTo>
                  <a:lnTo>
                    <a:pt x="512" y="406"/>
                  </a:lnTo>
                  <a:lnTo>
                    <a:pt x="533" y="415"/>
                  </a:lnTo>
                  <a:lnTo>
                    <a:pt x="556" y="422"/>
                  </a:lnTo>
                  <a:lnTo>
                    <a:pt x="579" y="428"/>
                  </a:lnTo>
                  <a:lnTo>
                    <a:pt x="579" y="428"/>
                  </a:lnTo>
                  <a:lnTo>
                    <a:pt x="597" y="430"/>
                  </a:lnTo>
                  <a:lnTo>
                    <a:pt x="616" y="432"/>
                  </a:lnTo>
                  <a:lnTo>
                    <a:pt x="634" y="430"/>
                  </a:lnTo>
                  <a:lnTo>
                    <a:pt x="653" y="426"/>
                  </a:lnTo>
                  <a:lnTo>
                    <a:pt x="668" y="420"/>
                  </a:lnTo>
                  <a:lnTo>
                    <a:pt x="677" y="416"/>
                  </a:lnTo>
                  <a:lnTo>
                    <a:pt x="684" y="410"/>
                  </a:lnTo>
                  <a:lnTo>
                    <a:pt x="691" y="405"/>
                  </a:lnTo>
                  <a:lnTo>
                    <a:pt x="697" y="398"/>
                  </a:lnTo>
                  <a:lnTo>
                    <a:pt x="702" y="389"/>
                  </a:lnTo>
                  <a:lnTo>
                    <a:pt x="707" y="381"/>
                  </a:lnTo>
                  <a:lnTo>
                    <a:pt x="707" y="381"/>
                  </a:lnTo>
                  <a:lnTo>
                    <a:pt x="709" y="371"/>
                  </a:lnTo>
                  <a:lnTo>
                    <a:pt x="712" y="362"/>
                  </a:lnTo>
                  <a:lnTo>
                    <a:pt x="715" y="342"/>
                  </a:lnTo>
                  <a:lnTo>
                    <a:pt x="715" y="321"/>
                  </a:lnTo>
                  <a:lnTo>
                    <a:pt x="714" y="300"/>
                  </a:lnTo>
                  <a:lnTo>
                    <a:pt x="709" y="278"/>
                  </a:lnTo>
                  <a:lnTo>
                    <a:pt x="705" y="258"/>
                  </a:lnTo>
                  <a:lnTo>
                    <a:pt x="694" y="220"/>
                  </a:lnTo>
                  <a:lnTo>
                    <a:pt x="694" y="220"/>
                  </a:lnTo>
                  <a:lnTo>
                    <a:pt x="682" y="187"/>
                  </a:lnTo>
                  <a:lnTo>
                    <a:pt x="671" y="153"/>
                  </a:lnTo>
                  <a:lnTo>
                    <a:pt x="661" y="121"/>
                  </a:lnTo>
                  <a:lnTo>
                    <a:pt x="658" y="104"/>
                  </a:lnTo>
                  <a:lnTo>
                    <a:pt x="655" y="87"/>
                  </a:lnTo>
                  <a:lnTo>
                    <a:pt x="655" y="87"/>
                  </a:lnTo>
                  <a:lnTo>
                    <a:pt x="654" y="68"/>
                  </a:lnTo>
                  <a:lnTo>
                    <a:pt x="655" y="58"/>
                  </a:lnTo>
                  <a:lnTo>
                    <a:pt x="657" y="50"/>
                  </a:lnTo>
                  <a:lnTo>
                    <a:pt x="660" y="41"/>
                  </a:lnTo>
                  <a:lnTo>
                    <a:pt x="664" y="33"/>
                  </a:lnTo>
                  <a:lnTo>
                    <a:pt x="670" y="27"/>
                  </a:lnTo>
                  <a:lnTo>
                    <a:pt x="678" y="20"/>
                  </a:lnTo>
                  <a:lnTo>
                    <a:pt x="678" y="20"/>
                  </a:lnTo>
                  <a:lnTo>
                    <a:pt x="687" y="17"/>
                  </a:lnTo>
                  <a:lnTo>
                    <a:pt x="697" y="16"/>
                  </a:lnTo>
                  <a:lnTo>
                    <a:pt x="705" y="18"/>
                  </a:lnTo>
                  <a:lnTo>
                    <a:pt x="714" y="23"/>
                  </a:lnTo>
                  <a:lnTo>
                    <a:pt x="721" y="28"/>
                  </a:lnTo>
                  <a:lnTo>
                    <a:pt x="728" y="35"/>
                  </a:lnTo>
                  <a:lnTo>
                    <a:pt x="741" y="50"/>
                  </a:lnTo>
                  <a:lnTo>
                    <a:pt x="741" y="50"/>
                  </a:lnTo>
                  <a:lnTo>
                    <a:pt x="753" y="64"/>
                  </a:lnTo>
                  <a:lnTo>
                    <a:pt x="765" y="79"/>
                  </a:lnTo>
                  <a:lnTo>
                    <a:pt x="786" y="112"/>
                  </a:lnTo>
                  <a:lnTo>
                    <a:pt x="806" y="145"/>
                  </a:lnTo>
                  <a:lnTo>
                    <a:pt x="827" y="176"/>
                  </a:lnTo>
                  <a:lnTo>
                    <a:pt x="827" y="176"/>
                  </a:lnTo>
                  <a:lnTo>
                    <a:pt x="864" y="226"/>
                  </a:lnTo>
                  <a:lnTo>
                    <a:pt x="898" y="276"/>
                  </a:lnTo>
                  <a:lnTo>
                    <a:pt x="914" y="301"/>
                  </a:lnTo>
                  <a:lnTo>
                    <a:pt x="928" y="328"/>
                  </a:lnTo>
                  <a:lnTo>
                    <a:pt x="942" y="355"/>
                  </a:lnTo>
                  <a:lnTo>
                    <a:pt x="954" y="385"/>
                  </a:lnTo>
                  <a:lnTo>
                    <a:pt x="954" y="385"/>
                  </a:lnTo>
                  <a:lnTo>
                    <a:pt x="969" y="426"/>
                  </a:lnTo>
                  <a:lnTo>
                    <a:pt x="987" y="469"/>
                  </a:lnTo>
                  <a:lnTo>
                    <a:pt x="996" y="489"/>
                  </a:lnTo>
                  <a:lnTo>
                    <a:pt x="1008" y="508"/>
                  </a:lnTo>
                  <a:lnTo>
                    <a:pt x="1019" y="528"/>
                  </a:lnTo>
                  <a:lnTo>
                    <a:pt x="1032" y="547"/>
                  </a:lnTo>
                  <a:lnTo>
                    <a:pt x="1032" y="547"/>
                  </a:lnTo>
                  <a:lnTo>
                    <a:pt x="1041" y="557"/>
                  </a:lnTo>
                  <a:lnTo>
                    <a:pt x="1050" y="568"/>
                  </a:lnTo>
                  <a:lnTo>
                    <a:pt x="1060" y="578"/>
                  </a:lnTo>
                  <a:lnTo>
                    <a:pt x="1072" y="587"/>
                  </a:lnTo>
                  <a:lnTo>
                    <a:pt x="1083" y="595"/>
                  </a:lnTo>
                  <a:lnTo>
                    <a:pt x="1096" y="601"/>
                  </a:lnTo>
                  <a:lnTo>
                    <a:pt x="1110" y="605"/>
                  </a:lnTo>
                  <a:lnTo>
                    <a:pt x="1123" y="607"/>
                  </a:lnTo>
                  <a:lnTo>
                    <a:pt x="1123" y="607"/>
                  </a:lnTo>
                  <a:lnTo>
                    <a:pt x="1255" y="609"/>
                  </a:lnTo>
                  <a:lnTo>
                    <a:pt x="1255" y="609"/>
                  </a:lnTo>
                  <a:lnTo>
                    <a:pt x="1342" y="608"/>
                  </a:lnTo>
                  <a:lnTo>
                    <a:pt x="1428" y="607"/>
                  </a:lnTo>
                  <a:lnTo>
                    <a:pt x="1471" y="607"/>
                  </a:lnTo>
                  <a:lnTo>
                    <a:pt x="1514" y="607"/>
                  </a:lnTo>
                  <a:lnTo>
                    <a:pt x="1558" y="609"/>
                  </a:lnTo>
                  <a:lnTo>
                    <a:pt x="1600" y="615"/>
                  </a:lnTo>
                  <a:lnTo>
                    <a:pt x="1600" y="615"/>
                  </a:lnTo>
                  <a:lnTo>
                    <a:pt x="1642" y="621"/>
                  </a:lnTo>
                  <a:lnTo>
                    <a:pt x="1684" y="628"/>
                  </a:lnTo>
                  <a:lnTo>
                    <a:pt x="1727" y="636"/>
                  </a:lnTo>
                  <a:lnTo>
                    <a:pt x="1769" y="646"/>
                  </a:lnTo>
                  <a:lnTo>
                    <a:pt x="1811" y="658"/>
                  </a:lnTo>
                  <a:lnTo>
                    <a:pt x="1852" y="672"/>
                  </a:lnTo>
                  <a:lnTo>
                    <a:pt x="1892" y="687"/>
                  </a:lnTo>
                  <a:lnTo>
                    <a:pt x="1930" y="705"/>
                  </a:lnTo>
                  <a:lnTo>
                    <a:pt x="1930" y="705"/>
                  </a:lnTo>
                  <a:lnTo>
                    <a:pt x="1953" y="717"/>
                  </a:lnTo>
                  <a:lnTo>
                    <a:pt x="1974" y="733"/>
                  </a:lnTo>
                  <a:lnTo>
                    <a:pt x="2015" y="764"/>
                  </a:lnTo>
                  <a:lnTo>
                    <a:pt x="2015" y="764"/>
                  </a:lnTo>
                  <a:lnTo>
                    <a:pt x="2018" y="766"/>
                  </a:lnTo>
                  <a:lnTo>
                    <a:pt x="2021" y="766"/>
                  </a:lnTo>
                  <a:lnTo>
                    <a:pt x="2024" y="764"/>
                  </a:lnTo>
                  <a:lnTo>
                    <a:pt x="2027" y="761"/>
                  </a:lnTo>
                  <a:lnTo>
                    <a:pt x="2027" y="759"/>
                  </a:lnTo>
                  <a:lnTo>
                    <a:pt x="2028" y="756"/>
                  </a:lnTo>
                  <a:lnTo>
                    <a:pt x="2027" y="753"/>
                  </a:lnTo>
                  <a:lnTo>
                    <a:pt x="2024" y="750"/>
                  </a:lnTo>
                  <a:lnTo>
                    <a:pt x="2024" y="750"/>
                  </a:lnTo>
                  <a:lnTo>
                    <a:pt x="1987" y="722"/>
                  </a:lnTo>
                  <a:lnTo>
                    <a:pt x="1968" y="707"/>
                  </a:lnTo>
                  <a:lnTo>
                    <a:pt x="1950" y="696"/>
                  </a:lnTo>
                  <a:lnTo>
                    <a:pt x="1950" y="696"/>
                  </a:lnTo>
                  <a:lnTo>
                    <a:pt x="1936" y="687"/>
                  </a:lnTo>
                  <a:lnTo>
                    <a:pt x="1920" y="680"/>
                  </a:lnTo>
                  <a:lnTo>
                    <a:pt x="1887" y="668"/>
                  </a:lnTo>
                  <a:lnTo>
                    <a:pt x="1855" y="656"/>
                  </a:lnTo>
                  <a:lnTo>
                    <a:pt x="1822" y="646"/>
                  </a:lnTo>
                  <a:lnTo>
                    <a:pt x="1822" y="646"/>
                  </a:lnTo>
                  <a:lnTo>
                    <a:pt x="1782" y="635"/>
                  </a:lnTo>
                  <a:lnTo>
                    <a:pt x="1740" y="624"/>
                  </a:lnTo>
                  <a:lnTo>
                    <a:pt x="1698" y="614"/>
                  </a:lnTo>
                  <a:lnTo>
                    <a:pt x="1656" y="604"/>
                  </a:lnTo>
                  <a:lnTo>
                    <a:pt x="1613" y="597"/>
                  </a:lnTo>
                  <a:lnTo>
                    <a:pt x="1571" y="592"/>
                  </a:lnTo>
                  <a:lnTo>
                    <a:pt x="1528" y="589"/>
                  </a:lnTo>
                  <a:lnTo>
                    <a:pt x="1485" y="589"/>
                  </a:lnTo>
                  <a:lnTo>
                    <a:pt x="1485" y="589"/>
                  </a:lnTo>
                  <a:lnTo>
                    <a:pt x="1401" y="591"/>
                  </a:lnTo>
                  <a:lnTo>
                    <a:pt x="1316" y="592"/>
                  </a:lnTo>
                  <a:lnTo>
                    <a:pt x="1232" y="591"/>
                  </a:lnTo>
                  <a:lnTo>
                    <a:pt x="1147" y="589"/>
                  </a:lnTo>
                  <a:lnTo>
                    <a:pt x="1147" y="589"/>
                  </a:lnTo>
                  <a:lnTo>
                    <a:pt x="1114" y="589"/>
                  </a:lnTo>
                  <a:lnTo>
                    <a:pt x="1114" y="589"/>
                  </a:lnTo>
                  <a:lnTo>
                    <a:pt x="1104" y="588"/>
                  </a:lnTo>
                  <a:lnTo>
                    <a:pt x="1095" y="582"/>
                  </a:lnTo>
                  <a:lnTo>
                    <a:pt x="1083" y="577"/>
                  </a:lnTo>
                  <a:lnTo>
                    <a:pt x="1073" y="568"/>
                  </a:lnTo>
                  <a:lnTo>
                    <a:pt x="1056" y="550"/>
                  </a:lnTo>
                  <a:lnTo>
                    <a:pt x="1042" y="533"/>
                  </a:lnTo>
                  <a:lnTo>
                    <a:pt x="1042" y="533"/>
                  </a:lnTo>
                  <a:lnTo>
                    <a:pt x="1028" y="511"/>
                  </a:lnTo>
                  <a:lnTo>
                    <a:pt x="1016" y="490"/>
                  </a:lnTo>
                  <a:lnTo>
                    <a:pt x="1005" y="467"/>
                  </a:lnTo>
                  <a:lnTo>
                    <a:pt x="995" y="445"/>
                  </a:lnTo>
                  <a:lnTo>
                    <a:pt x="978" y="398"/>
                  </a:lnTo>
                  <a:lnTo>
                    <a:pt x="960" y="352"/>
                  </a:lnTo>
                  <a:lnTo>
                    <a:pt x="960" y="352"/>
                  </a:lnTo>
                  <a:lnTo>
                    <a:pt x="948" y="327"/>
                  </a:lnTo>
                  <a:lnTo>
                    <a:pt x="935" y="303"/>
                  </a:lnTo>
                  <a:lnTo>
                    <a:pt x="921" y="278"/>
                  </a:lnTo>
                  <a:lnTo>
                    <a:pt x="906" y="254"/>
                  </a:lnTo>
                  <a:lnTo>
                    <a:pt x="873" y="210"/>
                  </a:lnTo>
                  <a:lnTo>
                    <a:pt x="840" y="165"/>
                  </a:lnTo>
                  <a:lnTo>
                    <a:pt x="840" y="165"/>
                  </a:lnTo>
                  <a:lnTo>
                    <a:pt x="820" y="133"/>
                  </a:lnTo>
                  <a:lnTo>
                    <a:pt x="800" y="102"/>
                  </a:lnTo>
                  <a:lnTo>
                    <a:pt x="779" y="71"/>
                  </a:lnTo>
                  <a:lnTo>
                    <a:pt x="758" y="41"/>
                  </a:lnTo>
                  <a:lnTo>
                    <a:pt x="758" y="41"/>
                  </a:lnTo>
                  <a:lnTo>
                    <a:pt x="748" y="31"/>
                  </a:lnTo>
                  <a:lnTo>
                    <a:pt x="738" y="21"/>
                  </a:lnTo>
                  <a:lnTo>
                    <a:pt x="728" y="13"/>
                  </a:lnTo>
                  <a:lnTo>
                    <a:pt x="717" y="6"/>
                  </a:lnTo>
                  <a:lnTo>
                    <a:pt x="704" y="1"/>
                  </a:lnTo>
                  <a:lnTo>
                    <a:pt x="698" y="0"/>
                  </a:lnTo>
                  <a:lnTo>
                    <a:pt x="692" y="0"/>
                  </a:lnTo>
                  <a:lnTo>
                    <a:pt x="685" y="0"/>
                  </a:lnTo>
                  <a:lnTo>
                    <a:pt x="678" y="1"/>
                  </a:lnTo>
                  <a:lnTo>
                    <a:pt x="672" y="4"/>
                  </a:lnTo>
                  <a:lnTo>
                    <a:pt x="665" y="8"/>
                  </a:lnTo>
                  <a:lnTo>
                    <a:pt x="665" y="8"/>
                  </a:lnTo>
                  <a:lnTo>
                    <a:pt x="658" y="13"/>
                  </a:lnTo>
                  <a:lnTo>
                    <a:pt x="654" y="18"/>
                  </a:lnTo>
                  <a:lnTo>
                    <a:pt x="648" y="24"/>
                  </a:lnTo>
                  <a:lnTo>
                    <a:pt x="645" y="30"/>
                  </a:lnTo>
                  <a:lnTo>
                    <a:pt x="640" y="44"/>
                  </a:lnTo>
                  <a:lnTo>
                    <a:pt x="638" y="58"/>
                  </a:lnTo>
                  <a:lnTo>
                    <a:pt x="637" y="74"/>
                  </a:lnTo>
                  <a:lnTo>
                    <a:pt x="638" y="89"/>
                  </a:lnTo>
                  <a:lnTo>
                    <a:pt x="641" y="105"/>
                  </a:lnTo>
                  <a:lnTo>
                    <a:pt x="643" y="118"/>
                  </a:lnTo>
                  <a:lnTo>
                    <a:pt x="643" y="118"/>
                  </a:lnTo>
                  <a:lnTo>
                    <a:pt x="647" y="135"/>
                  </a:lnTo>
                  <a:lnTo>
                    <a:pt x="653" y="153"/>
                  </a:lnTo>
                  <a:lnTo>
                    <a:pt x="668" y="196"/>
                  </a:lnTo>
                  <a:lnTo>
                    <a:pt x="682" y="243"/>
                  </a:lnTo>
                  <a:lnTo>
                    <a:pt x="690" y="267"/>
                  </a:lnTo>
                  <a:lnTo>
                    <a:pt x="694" y="291"/>
                  </a:lnTo>
                  <a:lnTo>
                    <a:pt x="698" y="314"/>
                  </a:lnTo>
                  <a:lnTo>
                    <a:pt x="698" y="337"/>
                  </a:lnTo>
                  <a:lnTo>
                    <a:pt x="698" y="347"/>
                  </a:lnTo>
                  <a:lnTo>
                    <a:pt x="697" y="356"/>
                  </a:lnTo>
                  <a:lnTo>
                    <a:pt x="694" y="365"/>
                  </a:lnTo>
                  <a:lnTo>
                    <a:pt x="691" y="374"/>
                  </a:lnTo>
                  <a:lnTo>
                    <a:pt x="687" y="382"/>
                  </a:lnTo>
                  <a:lnTo>
                    <a:pt x="681" y="389"/>
                  </a:lnTo>
                  <a:lnTo>
                    <a:pt x="675" y="396"/>
                  </a:lnTo>
                  <a:lnTo>
                    <a:pt x="667" y="402"/>
                  </a:lnTo>
                  <a:lnTo>
                    <a:pt x="658" y="406"/>
                  </a:lnTo>
                  <a:lnTo>
                    <a:pt x="648" y="410"/>
                  </a:lnTo>
                  <a:lnTo>
                    <a:pt x="637" y="413"/>
                  </a:lnTo>
                  <a:lnTo>
                    <a:pt x="624" y="415"/>
                  </a:lnTo>
                  <a:lnTo>
                    <a:pt x="624" y="415"/>
                  </a:lnTo>
                  <a:lnTo>
                    <a:pt x="613" y="416"/>
                  </a:lnTo>
                  <a:lnTo>
                    <a:pt x="600" y="415"/>
                  </a:lnTo>
                  <a:lnTo>
                    <a:pt x="589" y="413"/>
                  </a:lnTo>
                  <a:lnTo>
                    <a:pt x="576" y="412"/>
                  </a:lnTo>
                  <a:lnTo>
                    <a:pt x="553" y="405"/>
                  </a:lnTo>
                  <a:lnTo>
                    <a:pt x="530" y="396"/>
                  </a:lnTo>
                  <a:lnTo>
                    <a:pt x="508" y="386"/>
                  </a:lnTo>
                  <a:lnTo>
                    <a:pt x="485" y="374"/>
                  </a:lnTo>
                  <a:lnTo>
                    <a:pt x="444" y="351"/>
                  </a:lnTo>
                  <a:lnTo>
                    <a:pt x="444" y="351"/>
                  </a:lnTo>
                  <a:lnTo>
                    <a:pt x="417" y="335"/>
                  </a:lnTo>
                  <a:lnTo>
                    <a:pt x="390" y="320"/>
                  </a:lnTo>
                  <a:lnTo>
                    <a:pt x="339" y="285"/>
                  </a:lnTo>
                  <a:lnTo>
                    <a:pt x="287" y="250"/>
                  </a:lnTo>
                  <a:lnTo>
                    <a:pt x="238" y="213"/>
                  </a:lnTo>
                  <a:lnTo>
                    <a:pt x="238" y="213"/>
                  </a:lnTo>
                  <a:lnTo>
                    <a:pt x="204" y="187"/>
                  </a:lnTo>
                  <a:lnTo>
                    <a:pt x="185" y="176"/>
                  </a:lnTo>
                  <a:lnTo>
                    <a:pt x="165" y="165"/>
                  </a:lnTo>
                  <a:lnTo>
                    <a:pt x="144" y="155"/>
                  </a:lnTo>
                  <a:lnTo>
                    <a:pt x="124" y="149"/>
                  </a:lnTo>
                  <a:lnTo>
                    <a:pt x="113" y="146"/>
                  </a:lnTo>
                  <a:lnTo>
                    <a:pt x="103" y="145"/>
                  </a:lnTo>
                  <a:lnTo>
                    <a:pt x="91" y="145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71" y="148"/>
                  </a:lnTo>
                  <a:lnTo>
                    <a:pt x="63" y="151"/>
                  </a:lnTo>
                  <a:lnTo>
                    <a:pt x="44" y="159"/>
                  </a:lnTo>
                  <a:lnTo>
                    <a:pt x="36" y="165"/>
                  </a:lnTo>
                  <a:lnTo>
                    <a:pt x="29" y="170"/>
                  </a:lnTo>
                  <a:lnTo>
                    <a:pt x="22" y="178"/>
                  </a:lnTo>
                  <a:lnTo>
                    <a:pt x="15" y="185"/>
                  </a:lnTo>
                  <a:lnTo>
                    <a:pt x="9" y="192"/>
                  </a:lnTo>
                  <a:lnTo>
                    <a:pt x="5" y="200"/>
                  </a:lnTo>
                  <a:lnTo>
                    <a:pt x="2" y="209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4"/>
                  </a:lnTo>
                  <a:lnTo>
                    <a:pt x="6" y="244"/>
                  </a:lnTo>
                  <a:lnTo>
                    <a:pt x="12" y="253"/>
                  </a:lnTo>
                  <a:lnTo>
                    <a:pt x="12" y="253"/>
                  </a:lnTo>
                  <a:lnTo>
                    <a:pt x="15" y="256"/>
                  </a:lnTo>
                  <a:lnTo>
                    <a:pt x="17" y="257"/>
                  </a:lnTo>
                  <a:lnTo>
                    <a:pt x="20" y="256"/>
                  </a:lnTo>
                  <a:lnTo>
                    <a:pt x="23" y="256"/>
                  </a:lnTo>
                  <a:lnTo>
                    <a:pt x="26" y="253"/>
                  </a:lnTo>
                  <a:lnTo>
                    <a:pt x="27" y="250"/>
                  </a:lnTo>
                  <a:lnTo>
                    <a:pt x="27" y="247"/>
                  </a:lnTo>
                  <a:lnTo>
                    <a:pt x="26" y="244"/>
                  </a:lnTo>
                  <a:lnTo>
                    <a:pt x="26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4" name="Freeform 241">
              <a:extLst>
                <a:ext uri="{FF2B5EF4-FFF2-40B4-BE49-F238E27FC236}">
                  <a16:creationId xmlns:a16="http://schemas.microsoft.com/office/drawing/2014/main" id="{2EF2913E-0938-8BEA-917E-38F675FF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79638"/>
              <a:ext cx="296863" cy="247650"/>
            </a:xfrm>
            <a:custGeom>
              <a:avLst/>
              <a:gdLst>
                <a:gd name="T0" fmla="*/ 558 w 561"/>
                <a:gd name="T1" fmla="*/ 350 h 469"/>
                <a:gd name="T2" fmla="*/ 518 w 561"/>
                <a:gd name="T3" fmla="*/ 314 h 469"/>
                <a:gd name="T4" fmla="*/ 432 w 561"/>
                <a:gd name="T5" fmla="*/ 250 h 469"/>
                <a:gd name="T6" fmla="*/ 389 w 561"/>
                <a:gd name="T7" fmla="*/ 218 h 469"/>
                <a:gd name="T8" fmla="*/ 302 w 561"/>
                <a:gd name="T9" fmla="*/ 145 h 469"/>
                <a:gd name="T10" fmla="*/ 216 w 561"/>
                <a:gd name="T11" fmla="*/ 73 h 469"/>
                <a:gd name="T12" fmla="*/ 189 w 561"/>
                <a:gd name="T13" fmla="*/ 56 h 469"/>
                <a:gd name="T14" fmla="*/ 135 w 561"/>
                <a:gd name="T15" fmla="*/ 24 h 469"/>
                <a:gd name="T16" fmla="*/ 105 w 561"/>
                <a:gd name="T17" fmla="*/ 13 h 469"/>
                <a:gd name="T18" fmla="*/ 72 w 561"/>
                <a:gd name="T19" fmla="*/ 3 h 469"/>
                <a:gd name="T20" fmla="*/ 49 w 561"/>
                <a:gd name="T21" fmla="*/ 0 h 469"/>
                <a:gd name="T22" fmla="*/ 27 w 561"/>
                <a:gd name="T23" fmla="*/ 3 h 469"/>
                <a:gd name="T24" fmla="*/ 17 w 561"/>
                <a:gd name="T25" fmla="*/ 6 h 469"/>
                <a:gd name="T26" fmla="*/ 7 w 561"/>
                <a:gd name="T27" fmla="*/ 13 h 469"/>
                <a:gd name="T28" fmla="*/ 1 w 561"/>
                <a:gd name="T29" fmla="*/ 23 h 469"/>
                <a:gd name="T30" fmla="*/ 0 w 561"/>
                <a:gd name="T31" fmla="*/ 44 h 469"/>
                <a:gd name="T32" fmla="*/ 5 w 561"/>
                <a:gd name="T33" fmla="*/ 67 h 469"/>
                <a:gd name="T34" fmla="*/ 14 w 561"/>
                <a:gd name="T35" fmla="*/ 87 h 469"/>
                <a:gd name="T36" fmla="*/ 34 w 561"/>
                <a:gd name="T37" fmla="*/ 121 h 469"/>
                <a:gd name="T38" fmla="*/ 61 w 561"/>
                <a:gd name="T39" fmla="*/ 151 h 469"/>
                <a:gd name="T40" fmla="*/ 92 w 561"/>
                <a:gd name="T41" fmla="*/ 178 h 469"/>
                <a:gd name="T42" fmla="*/ 125 w 561"/>
                <a:gd name="T43" fmla="*/ 202 h 469"/>
                <a:gd name="T44" fmla="*/ 201 w 561"/>
                <a:gd name="T45" fmla="*/ 256 h 469"/>
                <a:gd name="T46" fmla="*/ 278 w 561"/>
                <a:gd name="T47" fmla="*/ 311 h 469"/>
                <a:gd name="T48" fmla="*/ 324 w 561"/>
                <a:gd name="T49" fmla="*/ 350 h 469"/>
                <a:gd name="T50" fmla="*/ 456 w 561"/>
                <a:gd name="T51" fmla="*/ 466 h 469"/>
                <a:gd name="T52" fmla="*/ 459 w 561"/>
                <a:gd name="T53" fmla="*/ 469 h 469"/>
                <a:gd name="T54" fmla="*/ 466 w 561"/>
                <a:gd name="T55" fmla="*/ 468 h 469"/>
                <a:gd name="T56" fmla="*/ 470 w 561"/>
                <a:gd name="T57" fmla="*/ 463 h 469"/>
                <a:gd name="T58" fmla="*/ 470 w 561"/>
                <a:gd name="T59" fmla="*/ 458 h 469"/>
                <a:gd name="T60" fmla="*/ 467 w 561"/>
                <a:gd name="T61" fmla="*/ 455 h 469"/>
                <a:gd name="T62" fmla="*/ 334 w 561"/>
                <a:gd name="T63" fmla="*/ 337 h 469"/>
                <a:gd name="T64" fmla="*/ 264 w 561"/>
                <a:gd name="T65" fmla="*/ 280 h 469"/>
                <a:gd name="T66" fmla="*/ 191 w 561"/>
                <a:gd name="T67" fmla="*/ 228 h 469"/>
                <a:gd name="T68" fmla="*/ 157 w 561"/>
                <a:gd name="T69" fmla="*/ 205 h 469"/>
                <a:gd name="T70" fmla="*/ 92 w 561"/>
                <a:gd name="T71" fmla="*/ 155 h 469"/>
                <a:gd name="T72" fmla="*/ 62 w 561"/>
                <a:gd name="T73" fmla="*/ 127 h 469"/>
                <a:gd name="T74" fmla="*/ 55 w 561"/>
                <a:gd name="T75" fmla="*/ 118 h 469"/>
                <a:gd name="T76" fmla="*/ 35 w 561"/>
                <a:gd name="T77" fmla="*/ 90 h 469"/>
                <a:gd name="T78" fmla="*/ 18 w 561"/>
                <a:gd name="T79" fmla="*/ 56 h 469"/>
                <a:gd name="T80" fmla="*/ 15 w 561"/>
                <a:gd name="T81" fmla="*/ 40 h 469"/>
                <a:gd name="T82" fmla="*/ 18 w 561"/>
                <a:gd name="T83" fmla="*/ 27 h 469"/>
                <a:gd name="T84" fmla="*/ 28 w 561"/>
                <a:gd name="T85" fmla="*/ 20 h 469"/>
                <a:gd name="T86" fmla="*/ 39 w 561"/>
                <a:gd name="T87" fmla="*/ 17 h 469"/>
                <a:gd name="T88" fmla="*/ 62 w 561"/>
                <a:gd name="T89" fmla="*/ 17 h 469"/>
                <a:gd name="T90" fmla="*/ 98 w 561"/>
                <a:gd name="T91" fmla="*/ 29 h 469"/>
                <a:gd name="T92" fmla="*/ 119 w 561"/>
                <a:gd name="T93" fmla="*/ 37 h 469"/>
                <a:gd name="T94" fmla="*/ 150 w 561"/>
                <a:gd name="T95" fmla="*/ 51 h 469"/>
                <a:gd name="T96" fmla="*/ 210 w 561"/>
                <a:gd name="T97" fmla="*/ 90 h 469"/>
                <a:gd name="T98" fmla="*/ 237 w 561"/>
                <a:gd name="T99" fmla="*/ 113 h 469"/>
                <a:gd name="T100" fmla="*/ 315 w 561"/>
                <a:gd name="T101" fmla="*/ 178 h 469"/>
                <a:gd name="T102" fmla="*/ 392 w 561"/>
                <a:gd name="T103" fmla="*/ 242 h 469"/>
                <a:gd name="T104" fmla="*/ 432 w 561"/>
                <a:gd name="T105" fmla="*/ 272 h 469"/>
                <a:gd name="T106" fmla="*/ 510 w 561"/>
                <a:gd name="T107" fmla="*/ 330 h 469"/>
                <a:gd name="T108" fmla="*/ 547 w 561"/>
                <a:gd name="T109" fmla="*/ 361 h 469"/>
                <a:gd name="T110" fmla="*/ 550 w 561"/>
                <a:gd name="T111" fmla="*/ 364 h 469"/>
                <a:gd name="T112" fmla="*/ 555 w 561"/>
                <a:gd name="T113" fmla="*/ 363 h 469"/>
                <a:gd name="T114" fmla="*/ 561 w 561"/>
                <a:gd name="T115" fmla="*/ 358 h 469"/>
                <a:gd name="T116" fmla="*/ 561 w 561"/>
                <a:gd name="T117" fmla="*/ 353 h 469"/>
                <a:gd name="T118" fmla="*/ 558 w 561"/>
                <a:gd name="T119" fmla="*/ 35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69">
                  <a:moveTo>
                    <a:pt x="558" y="350"/>
                  </a:moveTo>
                  <a:lnTo>
                    <a:pt x="558" y="350"/>
                  </a:lnTo>
                  <a:lnTo>
                    <a:pt x="538" y="331"/>
                  </a:lnTo>
                  <a:lnTo>
                    <a:pt x="518" y="314"/>
                  </a:lnTo>
                  <a:lnTo>
                    <a:pt x="476" y="282"/>
                  </a:lnTo>
                  <a:lnTo>
                    <a:pt x="432" y="250"/>
                  </a:lnTo>
                  <a:lnTo>
                    <a:pt x="389" y="218"/>
                  </a:lnTo>
                  <a:lnTo>
                    <a:pt x="389" y="218"/>
                  </a:lnTo>
                  <a:lnTo>
                    <a:pt x="345" y="182"/>
                  </a:lnTo>
                  <a:lnTo>
                    <a:pt x="302" y="145"/>
                  </a:lnTo>
                  <a:lnTo>
                    <a:pt x="260" y="108"/>
                  </a:lnTo>
                  <a:lnTo>
                    <a:pt x="216" y="73"/>
                  </a:lnTo>
                  <a:lnTo>
                    <a:pt x="216" y="73"/>
                  </a:lnTo>
                  <a:lnTo>
                    <a:pt x="189" y="56"/>
                  </a:lnTo>
                  <a:lnTo>
                    <a:pt x="162" y="39"/>
                  </a:lnTo>
                  <a:lnTo>
                    <a:pt x="135" y="24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83" y="6"/>
                  </a:lnTo>
                  <a:lnTo>
                    <a:pt x="72" y="3"/>
                  </a:lnTo>
                  <a:lnTo>
                    <a:pt x="61" y="2"/>
                  </a:lnTo>
                  <a:lnTo>
                    <a:pt x="49" y="0"/>
                  </a:lnTo>
                  <a:lnTo>
                    <a:pt x="38" y="0"/>
                  </a:lnTo>
                  <a:lnTo>
                    <a:pt x="27" y="3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33"/>
                  </a:lnTo>
                  <a:lnTo>
                    <a:pt x="0" y="44"/>
                  </a:lnTo>
                  <a:lnTo>
                    <a:pt x="2" y="56"/>
                  </a:lnTo>
                  <a:lnTo>
                    <a:pt x="5" y="6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22" y="104"/>
                  </a:lnTo>
                  <a:lnTo>
                    <a:pt x="34" y="121"/>
                  </a:lnTo>
                  <a:lnTo>
                    <a:pt x="47" y="137"/>
                  </a:lnTo>
                  <a:lnTo>
                    <a:pt x="61" y="151"/>
                  </a:lnTo>
                  <a:lnTo>
                    <a:pt x="76" y="165"/>
                  </a:lnTo>
                  <a:lnTo>
                    <a:pt x="92" y="178"/>
                  </a:lnTo>
                  <a:lnTo>
                    <a:pt x="125" y="202"/>
                  </a:lnTo>
                  <a:lnTo>
                    <a:pt x="125" y="202"/>
                  </a:lnTo>
                  <a:lnTo>
                    <a:pt x="163" y="229"/>
                  </a:lnTo>
                  <a:lnTo>
                    <a:pt x="201" y="256"/>
                  </a:lnTo>
                  <a:lnTo>
                    <a:pt x="240" y="283"/>
                  </a:lnTo>
                  <a:lnTo>
                    <a:pt x="278" y="311"/>
                  </a:lnTo>
                  <a:lnTo>
                    <a:pt x="278" y="311"/>
                  </a:lnTo>
                  <a:lnTo>
                    <a:pt x="324" y="350"/>
                  </a:lnTo>
                  <a:lnTo>
                    <a:pt x="368" y="388"/>
                  </a:lnTo>
                  <a:lnTo>
                    <a:pt x="456" y="466"/>
                  </a:lnTo>
                  <a:lnTo>
                    <a:pt x="456" y="466"/>
                  </a:lnTo>
                  <a:lnTo>
                    <a:pt x="459" y="469"/>
                  </a:lnTo>
                  <a:lnTo>
                    <a:pt x="461" y="469"/>
                  </a:lnTo>
                  <a:lnTo>
                    <a:pt x="466" y="468"/>
                  </a:lnTo>
                  <a:lnTo>
                    <a:pt x="467" y="466"/>
                  </a:lnTo>
                  <a:lnTo>
                    <a:pt x="470" y="463"/>
                  </a:lnTo>
                  <a:lnTo>
                    <a:pt x="470" y="461"/>
                  </a:lnTo>
                  <a:lnTo>
                    <a:pt x="470" y="458"/>
                  </a:lnTo>
                  <a:lnTo>
                    <a:pt x="467" y="455"/>
                  </a:lnTo>
                  <a:lnTo>
                    <a:pt x="467" y="455"/>
                  </a:lnTo>
                  <a:lnTo>
                    <a:pt x="400" y="395"/>
                  </a:lnTo>
                  <a:lnTo>
                    <a:pt x="334" y="337"/>
                  </a:lnTo>
                  <a:lnTo>
                    <a:pt x="299" y="309"/>
                  </a:lnTo>
                  <a:lnTo>
                    <a:pt x="264" y="280"/>
                  </a:lnTo>
                  <a:lnTo>
                    <a:pt x="228" y="253"/>
                  </a:lnTo>
                  <a:lnTo>
                    <a:pt x="191" y="228"/>
                  </a:lnTo>
                  <a:lnTo>
                    <a:pt x="191" y="228"/>
                  </a:lnTo>
                  <a:lnTo>
                    <a:pt x="157" y="205"/>
                  </a:lnTo>
                  <a:lnTo>
                    <a:pt x="125" y="181"/>
                  </a:lnTo>
                  <a:lnTo>
                    <a:pt x="92" y="155"/>
                  </a:lnTo>
                  <a:lnTo>
                    <a:pt x="76" y="141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5" y="118"/>
                  </a:lnTo>
                  <a:lnTo>
                    <a:pt x="45" y="105"/>
                  </a:lnTo>
                  <a:lnTo>
                    <a:pt x="35" y="90"/>
                  </a:lnTo>
                  <a:lnTo>
                    <a:pt x="25" y="73"/>
                  </a:lnTo>
                  <a:lnTo>
                    <a:pt x="18" y="56"/>
                  </a:lnTo>
                  <a:lnTo>
                    <a:pt x="15" y="49"/>
                  </a:lnTo>
                  <a:lnTo>
                    <a:pt x="15" y="40"/>
                  </a:lnTo>
                  <a:lnTo>
                    <a:pt x="15" y="34"/>
                  </a:lnTo>
                  <a:lnTo>
                    <a:pt x="18" y="27"/>
                  </a:lnTo>
                  <a:lnTo>
                    <a:pt x="22" y="23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39" y="17"/>
                  </a:lnTo>
                  <a:lnTo>
                    <a:pt x="51" y="16"/>
                  </a:lnTo>
                  <a:lnTo>
                    <a:pt x="62" y="17"/>
                  </a:lnTo>
                  <a:lnTo>
                    <a:pt x="75" y="20"/>
                  </a:lnTo>
                  <a:lnTo>
                    <a:pt x="98" y="29"/>
                  </a:lnTo>
                  <a:lnTo>
                    <a:pt x="119" y="37"/>
                  </a:lnTo>
                  <a:lnTo>
                    <a:pt x="119" y="37"/>
                  </a:lnTo>
                  <a:lnTo>
                    <a:pt x="135" y="44"/>
                  </a:lnTo>
                  <a:lnTo>
                    <a:pt x="150" y="51"/>
                  </a:lnTo>
                  <a:lnTo>
                    <a:pt x="180" y="70"/>
                  </a:lnTo>
                  <a:lnTo>
                    <a:pt x="210" y="90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77" y="144"/>
                  </a:lnTo>
                  <a:lnTo>
                    <a:pt x="315" y="178"/>
                  </a:lnTo>
                  <a:lnTo>
                    <a:pt x="353" y="211"/>
                  </a:lnTo>
                  <a:lnTo>
                    <a:pt x="392" y="242"/>
                  </a:lnTo>
                  <a:lnTo>
                    <a:pt x="392" y="242"/>
                  </a:lnTo>
                  <a:lnTo>
                    <a:pt x="432" y="272"/>
                  </a:lnTo>
                  <a:lnTo>
                    <a:pt x="471" y="300"/>
                  </a:lnTo>
                  <a:lnTo>
                    <a:pt x="510" y="330"/>
                  </a:lnTo>
                  <a:lnTo>
                    <a:pt x="528" y="345"/>
                  </a:lnTo>
                  <a:lnTo>
                    <a:pt x="547" y="361"/>
                  </a:lnTo>
                  <a:lnTo>
                    <a:pt x="547" y="361"/>
                  </a:lnTo>
                  <a:lnTo>
                    <a:pt x="550" y="364"/>
                  </a:lnTo>
                  <a:lnTo>
                    <a:pt x="552" y="364"/>
                  </a:lnTo>
                  <a:lnTo>
                    <a:pt x="555" y="363"/>
                  </a:lnTo>
                  <a:lnTo>
                    <a:pt x="558" y="361"/>
                  </a:lnTo>
                  <a:lnTo>
                    <a:pt x="561" y="358"/>
                  </a:lnTo>
                  <a:lnTo>
                    <a:pt x="561" y="355"/>
                  </a:lnTo>
                  <a:lnTo>
                    <a:pt x="561" y="353"/>
                  </a:lnTo>
                  <a:lnTo>
                    <a:pt x="558" y="350"/>
                  </a:lnTo>
                  <a:lnTo>
                    <a:pt x="558" y="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5" name="Freeform 242">
              <a:extLst>
                <a:ext uri="{FF2B5EF4-FFF2-40B4-BE49-F238E27FC236}">
                  <a16:creationId xmlns:a16="http://schemas.microsoft.com/office/drawing/2014/main" id="{7509AC6D-CA26-D850-1FFA-BD70268C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0750" y="2266950"/>
              <a:ext cx="182563" cy="190500"/>
            </a:xfrm>
            <a:custGeom>
              <a:avLst/>
              <a:gdLst>
                <a:gd name="T0" fmla="*/ 29 w 344"/>
                <a:gd name="T1" fmla="*/ 0 h 361"/>
                <a:gd name="T2" fmla="*/ 29 w 344"/>
                <a:gd name="T3" fmla="*/ 0 h 361"/>
                <a:gd name="T4" fmla="*/ 17 w 344"/>
                <a:gd name="T5" fmla="*/ 4 h 361"/>
                <a:gd name="T6" fmla="*/ 9 w 344"/>
                <a:gd name="T7" fmla="*/ 11 h 361"/>
                <a:gd name="T8" fmla="*/ 3 w 344"/>
                <a:gd name="T9" fmla="*/ 19 h 361"/>
                <a:gd name="T10" fmla="*/ 0 w 344"/>
                <a:gd name="T11" fmla="*/ 27 h 361"/>
                <a:gd name="T12" fmla="*/ 0 w 344"/>
                <a:gd name="T13" fmla="*/ 37 h 361"/>
                <a:gd name="T14" fmla="*/ 2 w 344"/>
                <a:gd name="T15" fmla="*/ 47 h 361"/>
                <a:gd name="T16" fmla="*/ 6 w 344"/>
                <a:gd name="T17" fmla="*/ 58 h 361"/>
                <a:gd name="T18" fmla="*/ 10 w 344"/>
                <a:gd name="T19" fmla="*/ 70 h 361"/>
                <a:gd name="T20" fmla="*/ 23 w 344"/>
                <a:gd name="T21" fmla="*/ 92 h 361"/>
                <a:gd name="T22" fmla="*/ 39 w 344"/>
                <a:gd name="T23" fmla="*/ 114 h 361"/>
                <a:gd name="T24" fmla="*/ 53 w 344"/>
                <a:gd name="T25" fmla="*/ 132 h 361"/>
                <a:gd name="T26" fmla="*/ 64 w 344"/>
                <a:gd name="T27" fmla="*/ 145 h 361"/>
                <a:gd name="T28" fmla="*/ 64 w 344"/>
                <a:gd name="T29" fmla="*/ 145 h 361"/>
                <a:gd name="T30" fmla="*/ 93 w 344"/>
                <a:gd name="T31" fmla="*/ 176 h 361"/>
                <a:gd name="T32" fmla="*/ 124 w 344"/>
                <a:gd name="T33" fmla="*/ 206 h 361"/>
                <a:gd name="T34" fmla="*/ 157 w 344"/>
                <a:gd name="T35" fmla="*/ 233 h 361"/>
                <a:gd name="T36" fmla="*/ 191 w 344"/>
                <a:gd name="T37" fmla="*/ 260 h 361"/>
                <a:gd name="T38" fmla="*/ 226 w 344"/>
                <a:gd name="T39" fmla="*/ 286 h 361"/>
                <a:gd name="T40" fmla="*/ 262 w 344"/>
                <a:gd name="T41" fmla="*/ 310 h 361"/>
                <a:gd name="T42" fmla="*/ 331 w 344"/>
                <a:gd name="T43" fmla="*/ 359 h 361"/>
                <a:gd name="T44" fmla="*/ 331 w 344"/>
                <a:gd name="T45" fmla="*/ 359 h 361"/>
                <a:gd name="T46" fmla="*/ 334 w 344"/>
                <a:gd name="T47" fmla="*/ 361 h 361"/>
                <a:gd name="T48" fmla="*/ 337 w 344"/>
                <a:gd name="T49" fmla="*/ 361 h 361"/>
                <a:gd name="T50" fmla="*/ 340 w 344"/>
                <a:gd name="T51" fmla="*/ 359 h 361"/>
                <a:gd name="T52" fmla="*/ 343 w 344"/>
                <a:gd name="T53" fmla="*/ 357 h 361"/>
                <a:gd name="T54" fmla="*/ 343 w 344"/>
                <a:gd name="T55" fmla="*/ 354 h 361"/>
                <a:gd name="T56" fmla="*/ 344 w 344"/>
                <a:gd name="T57" fmla="*/ 351 h 361"/>
                <a:gd name="T58" fmla="*/ 343 w 344"/>
                <a:gd name="T59" fmla="*/ 348 h 361"/>
                <a:gd name="T60" fmla="*/ 340 w 344"/>
                <a:gd name="T61" fmla="*/ 345 h 361"/>
                <a:gd name="T62" fmla="*/ 340 w 344"/>
                <a:gd name="T63" fmla="*/ 345 h 361"/>
                <a:gd name="T64" fmla="*/ 277 w 344"/>
                <a:gd name="T65" fmla="*/ 301 h 361"/>
                <a:gd name="T66" fmla="*/ 216 w 344"/>
                <a:gd name="T67" fmla="*/ 257 h 361"/>
                <a:gd name="T68" fmla="*/ 185 w 344"/>
                <a:gd name="T69" fmla="*/ 234 h 361"/>
                <a:gd name="T70" fmla="*/ 155 w 344"/>
                <a:gd name="T71" fmla="*/ 210 h 361"/>
                <a:gd name="T72" fmla="*/ 127 w 344"/>
                <a:gd name="T73" fmla="*/ 185 h 361"/>
                <a:gd name="T74" fmla="*/ 100 w 344"/>
                <a:gd name="T75" fmla="*/ 159 h 361"/>
                <a:gd name="T76" fmla="*/ 100 w 344"/>
                <a:gd name="T77" fmla="*/ 159 h 361"/>
                <a:gd name="T78" fmla="*/ 74 w 344"/>
                <a:gd name="T79" fmla="*/ 131 h 361"/>
                <a:gd name="T80" fmla="*/ 57 w 344"/>
                <a:gd name="T81" fmla="*/ 109 h 361"/>
                <a:gd name="T82" fmla="*/ 40 w 344"/>
                <a:gd name="T83" fmla="*/ 87 h 361"/>
                <a:gd name="T84" fmla="*/ 32 w 344"/>
                <a:gd name="T85" fmla="*/ 75 h 361"/>
                <a:gd name="T86" fmla="*/ 26 w 344"/>
                <a:gd name="T87" fmla="*/ 64 h 361"/>
                <a:gd name="T88" fmla="*/ 22 w 344"/>
                <a:gd name="T89" fmla="*/ 53 h 361"/>
                <a:gd name="T90" fmla="*/ 19 w 344"/>
                <a:gd name="T91" fmla="*/ 43 h 361"/>
                <a:gd name="T92" fmla="*/ 17 w 344"/>
                <a:gd name="T93" fmla="*/ 34 h 361"/>
                <a:gd name="T94" fmla="*/ 20 w 344"/>
                <a:gd name="T95" fmla="*/ 27 h 361"/>
                <a:gd name="T96" fmla="*/ 23 w 344"/>
                <a:gd name="T97" fmla="*/ 23 h 361"/>
                <a:gd name="T98" fmla="*/ 26 w 344"/>
                <a:gd name="T99" fmla="*/ 20 h 361"/>
                <a:gd name="T100" fmla="*/ 29 w 344"/>
                <a:gd name="T101" fmla="*/ 19 h 361"/>
                <a:gd name="T102" fmla="*/ 35 w 344"/>
                <a:gd name="T103" fmla="*/ 17 h 361"/>
                <a:gd name="T104" fmla="*/ 35 w 344"/>
                <a:gd name="T105" fmla="*/ 17 h 361"/>
                <a:gd name="T106" fmla="*/ 37 w 344"/>
                <a:gd name="T107" fmla="*/ 16 h 361"/>
                <a:gd name="T108" fmla="*/ 39 w 344"/>
                <a:gd name="T109" fmla="*/ 13 h 361"/>
                <a:gd name="T110" fmla="*/ 40 w 344"/>
                <a:gd name="T111" fmla="*/ 10 h 361"/>
                <a:gd name="T112" fmla="*/ 40 w 344"/>
                <a:gd name="T113" fmla="*/ 7 h 361"/>
                <a:gd name="T114" fmla="*/ 39 w 344"/>
                <a:gd name="T115" fmla="*/ 3 h 361"/>
                <a:gd name="T116" fmla="*/ 36 w 344"/>
                <a:gd name="T117" fmla="*/ 1 h 361"/>
                <a:gd name="T118" fmla="*/ 33 w 344"/>
                <a:gd name="T119" fmla="*/ 0 h 361"/>
                <a:gd name="T120" fmla="*/ 29 w 344"/>
                <a:gd name="T121" fmla="*/ 0 h 361"/>
                <a:gd name="T122" fmla="*/ 29 w 344"/>
                <a:gd name="T1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361">
                  <a:moveTo>
                    <a:pt x="29" y="0"/>
                  </a:moveTo>
                  <a:lnTo>
                    <a:pt x="29" y="0"/>
                  </a:lnTo>
                  <a:lnTo>
                    <a:pt x="17" y="4"/>
                  </a:lnTo>
                  <a:lnTo>
                    <a:pt x="9" y="11"/>
                  </a:lnTo>
                  <a:lnTo>
                    <a:pt x="3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2" y="47"/>
                  </a:lnTo>
                  <a:lnTo>
                    <a:pt x="6" y="58"/>
                  </a:lnTo>
                  <a:lnTo>
                    <a:pt x="10" y="70"/>
                  </a:lnTo>
                  <a:lnTo>
                    <a:pt x="23" y="92"/>
                  </a:lnTo>
                  <a:lnTo>
                    <a:pt x="39" y="114"/>
                  </a:lnTo>
                  <a:lnTo>
                    <a:pt x="53" y="132"/>
                  </a:lnTo>
                  <a:lnTo>
                    <a:pt x="64" y="145"/>
                  </a:lnTo>
                  <a:lnTo>
                    <a:pt x="64" y="145"/>
                  </a:lnTo>
                  <a:lnTo>
                    <a:pt x="93" y="176"/>
                  </a:lnTo>
                  <a:lnTo>
                    <a:pt x="124" y="206"/>
                  </a:lnTo>
                  <a:lnTo>
                    <a:pt x="157" y="233"/>
                  </a:lnTo>
                  <a:lnTo>
                    <a:pt x="191" y="260"/>
                  </a:lnTo>
                  <a:lnTo>
                    <a:pt x="226" y="286"/>
                  </a:lnTo>
                  <a:lnTo>
                    <a:pt x="262" y="310"/>
                  </a:lnTo>
                  <a:lnTo>
                    <a:pt x="331" y="359"/>
                  </a:lnTo>
                  <a:lnTo>
                    <a:pt x="331" y="359"/>
                  </a:lnTo>
                  <a:lnTo>
                    <a:pt x="334" y="361"/>
                  </a:lnTo>
                  <a:lnTo>
                    <a:pt x="337" y="361"/>
                  </a:lnTo>
                  <a:lnTo>
                    <a:pt x="340" y="359"/>
                  </a:lnTo>
                  <a:lnTo>
                    <a:pt x="343" y="357"/>
                  </a:lnTo>
                  <a:lnTo>
                    <a:pt x="343" y="354"/>
                  </a:lnTo>
                  <a:lnTo>
                    <a:pt x="344" y="351"/>
                  </a:lnTo>
                  <a:lnTo>
                    <a:pt x="343" y="348"/>
                  </a:lnTo>
                  <a:lnTo>
                    <a:pt x="340" y="345"/>
                  </a:lnTo>
                  <a:lnTo>
                    <a:pt x="340" y="345"/>
                  </a:lnTo>
                  <a:lnTo>
                    <a:pt x="277" y="301"/>
                  </a:lnTo>
                  <a:lnTo>
                    <a:pt x="216" y="257"/>
                  </a:lnTo>
                  <a:lnTo>
                    <a:pt x="185" y="234"/>
                  </a:lnTo>
                  <a:lnTo>
                    <a:pt x="155" y="210"/>
                  </a:lnTo>
                  <a:lnTo>
                    <a:pt x="127" y="185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74" y="131"/>
                  </a:lnTo>
                  <a:lnTo>
                    <a:pt x="57" y="109"/>
                  </a:lnTo>
                  <a:lnTo>
                    <a:pt x="40" y="87"/>
                  </a:lnTo>
                  <a:lnTo>
                    <a:pt x="32" y="75"/>
                  </a:lnTo>
                  <a:lnTo>
                    <a:pt x="26" y="64"/>
                  </a:lnTo>
                  <a:lnTo>
                    <a:pt x="22" y="53"/>
                  </a:lnTo>
                  <a:lnTo>
                    <a:pt x="19" y="43"/>
                  </a:lnTo>
                  <a:lnTo>
                    <a:pt x="17" y="34"/>
                  </a:lnTo>
                  <a:lnTo>
                    <a:pt x="20" y="27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29" y="19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7" y="16"/>
                  </a:lnTo>
                  <a:lnTo>
                    <a:pt x="39" y="13"/>
                  </a:lnTo>
                  <a:lnTo>
                    <a:pt x="40" y="10"/>
                  </a:lnTo>
                  <a:lnTo>
                    <a:pt x="40" y="7"/>
                  </a:lnTo>
                  <a:lnTo>
                    <a:pt x="39" y="3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6" name="Freeform 243">
              <a:extLst>
                <a:ext uri="{FF2B5EF4-FFF2-40B4-BE49-F238E27FC236}">
                  <a16:creationId xmlns:a16="http://schemas.microsoft.com/office/drawing/2014/main" id="{E3C482AF-7B8F-ABD4-CC5E-BC9D42AD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738" y="2116138"/>
              <a:ext cx="1139825" cy="665163"/>
            </a:xfrm>
            <a:custGeom>
              <a:avLst/>
              <a:gdLst>
                <a:gd name="T0" fmla="*/ 2 w 2152"/>
                <a:gd name="T1" fmla="*/ 461 h 1255"/>
                <a:gd name="T2" fmla="*/ 25 w 2152"/>
                <a:gd name="T3" fmla="*/ 537 h 1255"/>
                <a:gd name="T4" fmla="*/ 64 w 2152"/>
                <a:gd name="T5" fmla="*/ 591 h 1255"/>
                <a:gd name="T6" fmla="*/ 163 w 2152"/>
                <a:gd name="T7" fmla="*/ 671 h 1255"/>
                <a:gd name="T8" fmla="*/ 254 w 2152"/>
                <a:gd name="T9" fmla="*/ 735 h 1255"/>
                <a:gd name="T10" fmla="*/ 359 w 2152"/>
                <a:gd name="T11" fmla="*/ 786 h 1255"/>
                <a:gd name="T12" fmla="*/ 446 w 2152"/>
                <a:gd name="T13" fmla="*/ 806 h 1255"/>
                <a:gd name="T14" fmla="*/ 632 w 2152"/>
                <a:gd name="T15" fmla="*/ 816 h 1255"/>
                <a:gd name="T16" fmla="*/ 724 w 2152"/>
                <a:gd name="T17" fmla="*/ 826 h 1255"/>
                <a:gd name="T18" fmla="*/ 844 w 2152"/>
                <a:gd name="T19" fmla="*/ 854 h 1255"/>
                <a:gd name="T20" fmla="*/ 929 w 2152"/>
                <a:gd name="T21" fmla="*/ 890 h 1255"/>
                <a:gd name="T22" fmla="*/ 1109 w 2152"/>
                <a:gd name="T23" fmla="*/ 1005 h 1255"/>
                <a:gd name="T24" fmla="*/ 1247 w 2152"/>
                <a:gd name="T25" fmla="*/ 1087 h 1255"/>
                <a:gd name="T26" fmla="*/ 1406 w 2152"/>
                <a:gd name="T27" fmla="*/ 1171 h 1255"/>
                <a:gd name="T28" fmla="*/ 1564 w 2152"/>
                <a:gd name="T29" fmla="*/ 1231 h 1255"/>
                <a:gd name="T30" fmla="*/ 1671 w 2152"/>
                <a:gd name="T31" fmla="*/ 1252 h 1255"/>
                <a:gd name="T32" fmla="*/ 1806 w 2152"/>
                <a:gd name="T33" fmla="*/ 1250 h 1255"/>
                <a:gd name="T34" fmla="*/ 1902 w 2152"/>
                <a:gd name="T35" fmla="*/ 1236 h 1255"/>
                <a:gd name="T36" fmla="*/ 2017 w 2152"/>
                <a:gd name="T37" fmla="*/ 1189 h 1255"/>
                <a:gd name="T38" fmla="*/ 2066 w 2152"/>
                <a:gd name="T39" fmla="*/ 1151 h 1255"/>
                <a:gd name="T40" fmla="*/ 2100 w 2152"/>
                <a:gd name="T41" fmla="*/ 1106 h 1255"/>
                <a:gd name="T42" fmla="*/ 2137 w 2152"/>
                <a:gd name="T43" fmla="*/ 1016 h 1255"/>
                <a:gd name="T44" fmla="*/ 2151 w 2152"/>
                <a:gd name="T45" fmla="*/ 895 h 1255"/>
                <a:gd name="T46" fmla="*/ 2150 w 2152"/>
                <a:gd name="T47" fmla="*/ 525 h 1255"/>
                <a:gd name="T48" fmla="*/ 2141 w 2152"/>
                <a:gd name="T49" fmla="*/ 263 h 1255"/>
                <a:gd name="T50" fmla="*/ 2110 w 2152"/>
                <a:gd name="T51" fmla="*/ 9 h 1255"/>
                <a:gd name="T52" fmla="*/ 2103 w 2152"/>
                <a:gd name="T53" fmla="*/ 2 h 1255"/>
                <a:gd name="T54" fmla="*/ 2093 w 2152"/>
                <a:gd name="T55" fmla="*/ 6 h 1255"/>
                <a:gd name="T56" fmla="*/ 2110 w 2152"/>
                <a:gd name="T57" fmla="*/ 140 h 1255"/>
                <a:gd name="T58" fmla="*/ 2124 w 2152"/>
                <a:gd name="T59" fmla="*/ 272 h 1255"/>
                <a:gd name="T60" fmla="*/ 2134 w 2152"/>
                <a:gd name="T61" fmla="*/ 658 h 1255"/>
                <a:gd name="T62" fmla="*/ 2132 w 2152"/>
                <a:gd name="T63" fmla="*/ 915 h 1255"/>
                <a:gd name="T64" fmla="*/ 2121 w 2152"/>
                <a:gd name="T65" fmla="*/ 1008 h 1255"/>
                <a:gd name="T66" fmla="*/ 2087 w 2152"/>
                <a:gd name="T67" fmla="*/ 1094 h 1255"/>
                <a:gd name="T68" fmla="*/ 2057 w 2152"/>
                <a:gd name="T69" fmla="*/ 1135 h 1255"/>
                <a:gd name="T70" fmla="*/ 2005 w 2152"/>
                <a:gd name="T71" fmla="*/ 1178 h 1255"/>
                <a:gd name="T72" fmla="*/ 1928 w 2152"/>
                <a:gd name="T73" fmla="*/ 1211 h 1255"/>
                <a:gd name="T74" fmla="*/ 1827 w 2152"/>
                <a:gd name="T75" fmla="*/ 1231 h 1255"/>
                <a:gd name="T76" fmla="*/ 1683 w 2152"/>
                <a:gd name="T77" fmla="*/ 1235 h 1255"/>
                <a:gd name="T78" fmla="*/ 1577 w 2152"/>
                <a:gd name="T79" fmla="*/ 1218 h 1255"/>
                <a:gd name="T80" fmla="*/ 1418 w 2152"/>
                <a:gd name="T81" fmla="*/ 1157 h 1255"/>
                <a:gd name="T82" fmla="*/ 1267 w 2152"/>
                <a:gd name="T83" fmla="*/ 1080 h 1255"/>
                <a:gd name="T84" fmla="*/ 1061 w 2152"/>
                <a:gd name="T85" fmla="*/ 952 h 1255"/>
                <a:gd name="T86" fmla="*/ 936 w 2152"/>
                <a:gd name="T87" fmla="*/ 877 h 1255"/>
                <a:gd name="T88" fmla="*/ 855 w 2152"/>
                <a:gd name="T89" fmla="*/ 840 h 1255"/>
                <a:gd name="T90" fmla="*/ 746 w 2152"/>
                <a:gd name="T91" fmla="*/ 812 h 1255"/>
                <a:gd name="T92" fmla="*/ 605 w 2152"/>
                <a:gd name="T93" fmla="*/ 796 h 1255"/>
                <a:gd name="T94" fmla="*/ 439 w 2152"/>
                <a:gd name="T95" fmla="*/ 787 h 1255"/>
                <a:gd name="T96" fmla="*/ 359 w 2152"/>
                <a:gd name="T97" fmla="*/ 769 h 1255"/>
                <a:gd name="T98" fmla="*/ 265 w 2152"/>
                <a:gd name="T99" fmla="*/ 722 h 1255"/>
                <a:gd name="T100" fmla="*/ 125 w 2152"/>
                <a:gd name="T101" fmla="*/ 623 h 1255"/>
                <a:gd name="T102" fmla="*/ 72 w 2152"/>
                <a:gd name="T103" fmla="*/ 576 h 1255"/>
                <a:gd name="T104" fmla="*/ 29 w 2152"/>
                <a:gd name="T105" fmla="*/ 503 h 1255"/>
                <a:gd name="T106" fmla="*/ 17 w 2152"/>
                <a:gd name="T107" fmla="*/ 419 h 1255"/>
                <a:gd name="T108" fmla="*/ 11 w 2152"/>
                <a:gd name="T109" fmla="*/ 412 h 1255"/>
                <a:gd name="T110" fmla="*/ 0 w 2152"/>
                <a:gd name="T111" fmla="*/ 41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52" h="1255">
                  <a:moveTo>
                    <a:pt x="0" y="419"/>
                  </a:moveTo>
                  <a:lnTo>
                    <a:pt x="0" y="419"/>
                  </a:lnTo>
                  <a:lnTo>
                    <a:pt x="1" y="439"/>
                  </a:lnTo>
                  <a:lnTo>
                    <a:pt x="2" y="461"/>
                  </a:lnTo>
                  <a:lnTo>
                    <a:pt x="5" y="481"/>
                  </a:lnTo>
                  <a:lnTo>
                    <a:pt x="10" y="500"/>
                  </a:lnTo>
                  <a:lnTo>
                    <a:pt x="17" y="519"/>
                  </a:lnTo>
                  <a:lnTo>
                    <a:pt x="25" y="537"/>
                  </a:lnTo>
                  <a:lnTo>
                    <a:pt x="35" y="554"/>
                  </a:lnTo>
                  <a:lnTo>
                    <a:pt x="46" y="571"/>
                  </a:lnTo>
                  <a:lnTo>
                    <a:pt x="46" y="571"/>
                  </a:lnTo>
                  <a:lnTo>
                    <a:pt x="64" y="591"/>
                  </a:lnTo>
                  <a:lnTo>
                    <a:pt x="82" y="608"/>
                  </a:lnTo>
                  <a:lnTo>
                    <a:pt x="102" y="625"/>
                  </a:lnTo>
                  <a:lnTo>
                    <a:pt x="122" y="641"/>
                  </a:lnTo>
                  <a:lnTo>
                    <a:pt x="163" y="671"/>
                  </a:lnTo>
                  <a:lnTo>
                    <a:pt x="206" y="701"/>
                  </a:lnTo>
                  <a:lnTo>
                    <a:pt x="206" y="701"/>
                  </a:lnTo>
                  <a:lnTo>
                    <a:pt x="230" y="718"/>
                  </a:lnTo>
                  <a:lnTo>
                    <a:pt x="254" y="735"/>
                  </a:lnTo>
                  <a:lnTo>
                    <a:pt x="279" y="749"/>
                  </a:lnTo>
                  <a:lnTo>
                    <a:pt x="305" y="763"/>
                  </a:lnTo>
                  <a:lnTo>
                    <a:pt x="331" y="776"/>
                  </a:lnTo>
                  <a:lnTo>
                    <a:pt x="359" y="786"/>
                  </a:lnTo>
                  <a:lnTo>
                    <a:pt x="386" y="794"/>
                  </a:lnTo>
                  <a:lnTo>
                    <a:pt x="416" y="802"/>
                  </a:lnTo>
                  <a:lnTo>
                    <a:pt x="416" y="802"/>
                  </a:lnTo>
                  <a:lnTo>
                    <a:pt x="446" y="806"/>
                  </a:lnTo>
                  <a:lnTo>
                    <a:pt x="477" y="809"/>
                  </a:lnTo>
                  <a:lnTo>
                    <a:pt x="538" y="812"/>
                  </a:lnTo>
                  <a:lnTo>
                    <a:pt x="601" y="814"/>
                  </a:lnTo>
                  <a:lnTo>
                    <a:pt x="632" y="816"/>
                  </a:lnTo>
                  <a:lnTo>
                    <a:pt x="662" y="819"/>
                  </a:lnTo>
                  <a:lnTo>
                    <a:pt x="662" y="819"/>
                  </a:lnTo>
                  <a:lnTo>
                    <a:pt x="693" y="821"/>
                  </a:lnTo>
                  <a:lnTo>
                    <a:pt x="724" y="826"/>
                  </a:lnTo>
                  <a:lnTo>
                    <a:pt x="754" y="831"/>
                  </a:lnTo>
                  <a:lnTo>
                    <a:pt x="784" y="837"/>
                  </a:lnTo>
                  <a:lnTo>
                    <a:pt x="814" y="846"/>
                  </a:lnTo>
                  <a:lnTo>
                    <a:pt x="844" y="854"/>
                  </a:lnTo>
                  <a:lnTo>
                    <a:pt x="872" y="866"/>
                  </a:lnTo>
                  <a:lnTo>
                    <a:pt x="900" y="877"/>
                  </a:lnTo>
                  <a:lnTo>
                    <a:pt x="900" y="877"/>
                  </a:lnTo>
                  <a:lnTo>
                    <a:pt x="929" y="890"/>
                  </a:lnTo>
                  <a:lnTo>
                    <a:pt x="954" y="905"/>
                  </a:lnTo>
                  <a:lnTo>
                    <a:pt x="981" y="921"/>
                  </a:lnTo>
                  <a:lnTo>
                    <a:pt x="1007" y="937"/>
                  </a:lnTo>
                  <a:lnTo>
                    <a:pt x="1109" y="1005"/>
                  </a:lnTo>
                  <a:lnTo>
                    <a:pt x="1109" y="1005"/>
                  </a:lnTo>
                  <a:lnTo>
                    <a:pt x="1155" y="1033"/>
                  </a:lnTo>
                  <a:lnTo>
                    <a:pt x="1200" y="1062"/>
                  </a:lnTo>
                  <a:lnTo>
                    <a:pt x="1247" y="1087"/>
                  </a:lnTo>
                  <a:lnTo>
                    <a:pt x="1294" y="1114"/>
                  </a:lnTo>
                  <a:lnTo>
                    <a:pt x="1294" y="1114"/>
                  </a:lnTo>
                  <a:lnTo>
                    <a:pt x="1369" y="1152"/>
                  </a:lnTo>
                  <a:lnTo>
                    <a:pt x="1406" y="1171"/>
                  </a:lnTo>
                  <a:lnTo>
                    <a:pt x="1445" y="1188"/>
                  </a:lnTo>
                  <a:lnTo>
                    <a:pt x="1485" y="1204"/>
                  </a:lnTo>
                  <a:lnTo>
                    <a:pt x="1524" y="1218"/>
                  </a:lnTo>
                  <a:lnTo>
                    <a:pt x="1564" y="1231"/>
                  </a:lnTo>
                  <a:lnTo>
                    <a:pt x="1605" y="1242"/>
                  </a:lnTo>
                  <a:lnTo>
                    <a:pt x="1605" y="1242"/>
                  </a:lnTo>
                  <a:lnTo>
                    <a:pt x="1638" y="1248"/>
                  </a:lnTo>
                  <a:lnTo>
                    <a:pt x="1671" y="1252"/>
                  </a:lnTo>
                  <a:lnTo>
                    <a:pt x="1705" y="1255"/>
                  </a:lnTo>
                  <a:lnTo>
                    <a:pt x="1737" y="1255"/>
                  </a:lnTo>
                  <a:lnTo>
                    <a:pt x="1772" y="1253"/>
                  </a:lnTo>
                  <a:lnTo>
                    <a:pt x="1806" y="1250"/>
                  </a:lnTo>
                  <a:lnTo>
                    <a:pt x="1838" y="1246"/>
                  </a:lnTo>
                  <a:lnTo>
                    <a:pt x="1871" y="1242"/>
                  </a:lnTo>
                  <a:lnTo>
                    <a:pt x="1871" y="1242"/>
                  </a:lnTo>
                  <a:lnTo>
                    <a:pt x="1902" y="1236"/>
                  </a:lnTo>
                  <a:lnTo>
                    <a:pt x="1934" y="1228"/>
                  </a:lnTo>
                  <a:lnTo>
                    <a:pt x="1963" y="1218"/>
                  </a:lnTo>
                  <a:lnTo>
                    <a:pt x="1990" y="1205"/>
                  </a:lnTo>
                  <a:lnTo>
                    <a:pt x="2017" y="1189"/>
                  </a:lnTo>
                  <a:lnTo>
                    <a:pt x="2030" y="1181"/>
                  </a:lnTo>
                  <a:lnTo>
                    <a:pt x="2043" y="1171"/>
                  </a:lnTo>
                  <a:lnTo>
                    <a:pt x="2054" y="1161"/>
                  </a:lnTo>
                  <a:lnTo>
                    <a:pt x="2066" y="1151"/>
                  </a:lnTo>
                  <a:lnTo>
                    <a:pt x="2077" y="1138"/>
                  </a:lnTo>
                  <a:lnTo>
                    <a:pt x="2087" y="1127"/>
                  </a:lnTo>
                  <a:lnTo>
                    <a:pt x="2087" y="1127"/>
                  </a:lnTo>
                  <a:lnTo>
                    <a:pt x="2100" y="1106"/>
                  </a:lnTo>
                  <a:lnTo>
                    <a:pt x="2113" y="1084"/>
                  </a:lnTo>
                  <a:lnTo>
                    <a:pt x="2123" y="1063"/>
                  </a:lnTo>
                  <a:lnTo>
                    <a:pt x="2130" y="1040"/>
                  </a:lnTo>
                  <a:lnTo>
                    <a:pt x="2137" y="1016"/>
                  </a:lnTo>
                  <a:lnTo>
                    <a:pt x="2142" y="993"/>
                  </a:lnTo>
                  <a:lnTo>
                    <a:pt x="2145" y="969"/>
                  </a:lnTo>
                  <a:lnTo>
                    <a:pt x="2148" y="944"/>
                  </a:lnTo>
                  <a:lnTo>
                    <a:pt x="2151" y="895"/>
                  </a:lnTo>
                  <a:lnTo>
                    <a:pt x="2152" y="846"/>
                  </a:lnTo>
                  <a:lnTo>
                    <a:pt x="2151" y="749"/>
                  </a:lnTo>
                  <a:lnTo>
                    <a:pt x="2151" y="749"/>
                  </a:lnTo>
                  <a:lnTo>
                    <a:pt x="2150" y="525"/>
                  </a:lnTo>
                  <a:lnTo>
                    <a:pt x="2147" y="412"/>
                  </a:lnTo>
                  <a:lnTo>
                    <a:pt x="2142" y="300"/>
                  </a:lnTo>
                  <a:lnTo>
                    <a:pt x="2142" y="300"/>
                  </a:lnTo>
                  <a:lnTo>
                    <a:pt x="2141" y="263"/>
                  </a:lnTo>
                  <a:lnTo>
                    <a:pt x="2137" y="226"/>
                  </a:lnTo>
                  <a:lnTo>
                    <a:pt x="2128" y="154"/>
                  </a:lnTo>
                  <a:lnTo>
                    <a:pt x="2118" y="81"/>
                  </a:lnTo>
                  <a:lnTo>
                    <a:pt x="2110" y="9"/>
                  </a:lnTo>
                  <a:lnTo>
                    <a:pt x="2110" y="9"/>
                  </a:lnTo>
                  <a:lnTo>
                    <a:pt x="2108" y="6"/>
                  </a:lnTo>
                  <a:lnTo>
                    <a:pt x="2105" y="3"/>
                  </a:lnTo>
                  <a:lnTo>
                    <a:pt x="2103" y="2"/>
                  </a:lnTo>
                  <a:lnTo>
                    <a:pt x="2100" y="0"/>
                  </a:lnTo>
                  <a:lnTo>
                    <a:pt x="2097" y="2"/>
                  </a:lnTo>
                  <a:lnTo>
                    <a:pt x="2094" y="3"/>
                  </a:lnTo>
                  <a:lnTo>
                    <a:pt x="2093" y="6"/>
                  </a:lnTo>
                  <a:lnTo>
                    <a:pt x="2093" y="9"/>
                  </a:lnTo>
                  <a:lnTo>
                    <a:pt x="2093" y="9"/>
                  </a:lnTo>
                  <a:lnTo>
                    <a:pt x="2101" y="74"/>
                  </a:lnTo>
                  <a:lnTo>
                    <a:pt x="2110" y="140"/>
                  </a:lnTo>
                  <a:lnTo>
                    <a:pt x="2118" y="205"/>
                  </a:lnTo>
                  <a:lnTo>
                    <a:pt x="2123" y="238"/>
                  </a:lnTo>
                  <a:lnTo>
                    <a:pt x="2124" y="272"/>
                  </a:lnTo>
                  <a:lnTo>
                    <a:pt x="2124" y="272"/>
                  </a:lnTo>
                  <a:lnTo>
                    <a:pt x="2128" y="368"/>
                  </a:lnTo>
                  <a:lnTo>
                    <a:pt x="2131" y="465"/>
                  </a:lnTo>
                  <a:lnTo>
                    <a:pt x="2134" y="658"/>
                  </a:lnTo>
                  <a:lnTo>
                    <a:pt x="2134" y="658"/>
                  </a:lnTo>
                  <a:lnTo>
                    <a:pt x="2135" y="786"/>
                  </a:lnTo>
                  <a:lnTo>
                    <a:pt x="2135" y="851"/>
                  </a:lnTo>
                  <a:lnTo>
                    <a:pt x="2132" y="915"/>
                  </a:lnTo>
                  <a:lnTo>
                    <a:pt x="2132" y="915"/>
                  </a:lnTo>
                  <a:lnTo>
                    <a:pt x="2131" y="938"/>
                  </a:lnTo>
                  <a:lnTo>
                    <a:pt x="2130" y="961"/>
                  </a:lnTo>
                  <a:lnTo>
                    <a:pt x="2125" y="985"/>
                  </a:lnTo>
                  <a:lnTo>
                    <a:pt x="2121" y="1008"/>
                  </a:lnTo>
                  <a:lnTo>
                    <a:pt x="2114" y="1030"/>
                  </a:lnTo>
                  <a:lnTo>
                    <a:pt x="2107" y="1052"/>
                  </a:lnTo>
                  <a:lnTo>
                    <a:pt x="2098" y="1073"/>
                  </a:lnTo>
                  <a:lnTo>
                    <a:pt x="2087" y="1094"/>
                  </a:lnTo>
                  <a:lnTo>
                    <a:pt x="2087" y="1094"/>
                  </a:lnTo>
                  <a:lnTo>
                    <a:pt x="2078" y="1108"/>
                  </a:lnTo>
                  <a:lnTo>
                    <a:pt x="2067" y="1123"/>
                  </a:lnTo>
                  <a:lnTo>
                    <a:pt x="2057" y="1135"/>
                  </a:lnTo>
                  <a:lnTo>
                    <a:pt x="2044" y="1148"/>
                  </a:lnTo>
                  <a:lnTo>
                    <a:pt x="2032" y="1158"/>
                  </a:lnTo>
                  <a:lnTo>
                    <a:pt x="2019" y="1168"/>
                  </a:lnTo>
                  <a:lnTo>
                    <a:pt x="2005" y="1178"/>
                  </a:lnTo>
                  <a:lnTo>
                    <a:pt x="1990" y="1187"/>
                  </a:lnTo>
                  <a:lnTo>
                    <a:pt x="1976" y="1194"/>
                  </a:lnTo>
                  <a:lnTo>
                    <a:pt x="1961" y="1199"/>
                  </a:lnTo>
                  <a:lnTo>
                    <a:pt x="1928" y="1211"/>
                  </a:lnTo>
                  <a:lnTo>
                    <a:pt x="1895" y="1219"/>
                  </a:lnTo>
                  <a:lnTo>
                    <a:pt x="1862" y="1226"/>
                  </a:lnTo>
                  <a:lnTo>
                    <a:pt x="1862" y="1226"/>
                  </a:lnTo>
                  <a:lnTo>
                    <a:pt x="1827" y="1231"/>
                  </a:lnTo>
                  <a:lnTo>
                    <a:pt x="1790" y="1235"/>
                  </a:lnTo>
                  <a:lnTo>
                    <a:pt x="1754" y="1236"/>
                  </a:lnTo>
                  <a:lnTo>
                    <a:pt x="1719" y="1236"/>
                  </a:lnTo>
                  <a:lnTo>
                    <a:pt x="1683" y="1235"/>
                  </a:lnTo>
                  <a:lnTo>
                    <a:pt x="1648" y="1232"/>
                  </a:lnTo>
                  <a:lnTo>
                    <a:pt x="1612" y="1225"/>
                  </a:lnTo>
                  <a:lnTo>
                    <a:pt x="1577" y="1218"/>
                  </a:lnTo>
                  <a:lnTo>
                    <a:pt x="1577" y="1218"/>
                  </a:lnTo>
                  <a:lnTo>
                    <a:pt x="1537" y="1205"/>
                  </a:lnTo>
                  <a:lnTo>
                    <a:pt x="1497" y="1191"/>
                  </a:lnTo>
                  <a:lnTo>
                    <a:pt x="1458" y="1175"/>
                  </a:lnTo>
                  <a:lnTo>
                    <a:pt x="1418" y="1157"/>
                  </a:lnTo>
                  <a:lnTo>
                    <a:pt x="1379" y="1140"/>
                  </a:lnTo>
                  <a:lnTo>
                    <a:pt x="1342" y="1120"/>
                  </a:lnTo>
                  <a:lnTo>
                    <a:pt x="1267" y="1080"/>
                  </a:lnTo>
                  <a:lnTo>
                    <a:pt x="1267" y="1080"/>
                  </a:lnTo>
                  <a:lnTo>
                    <a:pt x="1215" y="1049"/>
                  </a:lnTo>
                  <a:lnTo>
                    <a:pt x="1162" y="1018"/>
                  </a:lnTo>
                  <a:lnTo>
                    <a:pt x="1111" y="985"/>
                  </a:lnTo>
                  <a:lnTo>
                    <a:pt x="1061" y="952"/>
                  </a:lnTo>
                  <a:lnTo>
                    <a:pt x="1061" y="952"/>
                  </a:lnTo>
                  <a:lnTo>
                    <a:pt x="1011" y="919"/>
                  </a:lnTo>
                  <a:lnTo>
                    <a:pt x="962" y="890"/>
                  </a:lnTo>
                  <a:lnTo>
                    <a:pt x="936" y="877"/>
                  </a:lnTo>
                  <a:lnTo>
                    <a:pt x="909" y="863"/>
                  </a:lnTo>
                  <a:lnTo>
                    <a:pt x="883" y="851"/>
                  </a:lnTo>
                  <a:lnTo>
                    <a:pt x="855" y="840"/>
                  </a:lnTo>
                  <a:lnTo>
                    <a:pt x="855" y="840"/>
                  </a:lnTo>
                  <a:lnTo>
                    <a:pt x="828" y="831"/>
                  </a:lnTo>
                  <a:lnTo>
                    <a:pt x="801" y="823"/>
                  </a:lnTo>
                  <a:lnTo>
                    <a:pt x="774" y="817"/>
                  </a:lnTo>
                  <a:lnTo>
                    <a:pt x="746" y="812"/>
                  </a:lnTo>
                  <a:lnTo>
                    <a:pt x="689" y="804"/>
                  </a:lnTo>
                  <a:lnTo>
                    <a:pt x="632" y="799"/>
                  </a:lnTo>
                  <a:lnTo>
                    <a:pt x="632" y="799"/>
                  </a:lnTo>
                  <a:lnTo>
                    <a:pt x="605" y="796"/>
                  </a:lnTo>
                  <a:lnTo>
                    <a:pt x="576" y="794"/>
                  </a:lnTo>
                  <a:lnTo>
                    <a:pt x="521" y="793"/>
                  </a:lnTo>
                  <a:lnTo>
                    <a:pt x="466" y="790"/>
                  </a:lnTo>
                  <a:lnTo>
                    <a:pt x="439" y="787"/>
                  </a:lnTo>
                  <a:lnTo>
                    <a:pt x="410" y="783"/>
                  </a:lnTo>
                  <a:lnTo>
                    <a:pt x="410" y="783"/>
                  </a:lnTo>
                  <a:lnTo>
                    <a:pt x="385" y="777"/>
                  </a:lnTo>
                  <a:lnTo>
                    <a:pt x="359" y="769"/>
                  </a:lnTo>
                  <a:lnTo>
                    <a:pt x="335" y="759"/>
                  </a:lnTo>
                  <a:lnTo>
                    <a:pt x="311" y="748"/>
                  </a:lnTo>
                  <a:lnTo>
                    <a:pt x="288" y="735"/>
                  </a:lnTo>
                  <a:lnTo>
                    <a:pt x="265" y="722"/>
                  </a:lnTo>
                  <a:lnTo>
                    <a:pt x="221" y="691"/>
                  </a:lnTo>
                  <a:lnTo>
                    <a:pt x="221" y="691"/>
                  </a:lnTo>
                  <a:lnTo>
                    <a:pt x="145" y="637"/>
                  </a:lnTo>
                  <a:lnTo>
                    <a:pt x="125" y="623"/>
                  </a:lnTo>
                  <a:lnTo>
                    <a:pt x="106" y="608"/>
                  </a:lnTo>
                  <a:lnTo>
                    <a:pt x="89" y="593"/>
                  </a:lnTo>
                  <a:lnTo>
                    <a:pt x="72" y="576"/>
                  </a:lnTo>
                  <a:lnTo>
                    <a:pt x="72" y="576"/>
                  </a:lnTo>
                  <a:lnTo>
                    <a:pt x="58" y="559"/>
                  </a:lnTo>
                  <a:lnTo>
                    <a:pt x="46" y="542"/>
                  </a:lnTo>
                  <a:lnTo>
                    <a:pt x="37" y="523"/>
                  </a:lnTo>
                  <a:lnTo>
                    <a:pt x="29" y="503"/>
                  </a:lnTo>
                  <a:lnTo>
                    <a:pt x="24" y="483"/>
                  </a:lnTo>
                  <a:lnTo>
                    <a:pt x="19" y="462"/>
                  </a:lnTo>
                  <a:lnTo>
                    <a:pt x="18" y="441"/>
                  </a:lnTo>
                  <a:lnTo>
                    <a:pt x="17" y="419"/>
                  </a:lnTo>
                  <a:lnTo>
                    <a:pt x="17" y="419"/>
                  </a:lnTo>
                  <a:lnTo>
                    <a:pt x="15" y="415"/>
                  </a:lnTo>
                  <a:lnTo>
                    <a:pt x="14" y="414"/>
                  </a:lnTo>
                  <a:lnTo>
                    <a:pt x="11" y="412"/>
                  </a:lnTo>
                  <a:lnTo>
                    <a:pt x="8" y="411"/>
                  </a:lnTo>
                  <a:lnTo>
                    <a:pt x="5" y="412"/>
                  </a:lnTo>
                  <a:lnTo>
                    <a:pt x="2" y="414"/>
                  </a:lnTo>
                  <a:lnTo>
                    <a:pt x="0" y="415"/>
                  </a:lnTo>
                  <a:lnTo>
                    <a:pt x="0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7" name="Freeform 244">
              <a:extLst>
                <a:ext uri="{FF2B5EF4-FFF2-40B4-BE49-F238E27FC236}">
                  <a16:creationId xmlns:a16="http://schemas.microsoft.com/office/drawing/2014/main" id="{488DB11B-3E65-76CD-955C-03DF94E75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5" y="996950"/>
              <a:ext cx="887413" cy="1222375"/>
            </a:xfrm>
            <a:custGeom>
              <a:avLst/>
              <a:gdLst>
                <a:gd name="T0" fmla="*/ 1660 w 1678"/>
                <a:gd name="T1" fmla="*/ 120 h 2310"/>
                <a:gd name="T2" fmla="*/ 1660 w 1678"/>
                <a:gd name="T3" fmla="*/ 173 h 2310"/>
                <a:gd name="T4" fmla="*/ 1641 w 1678"/>
                <a:gd name="T5" fmla="*/ 213 h 2310"/>
                <a:gd name="T6" fmla="*/ 1597 w 1678"/>
                <a:gd name="T7" fmla="*/ 237 h 2310"/>
                <a:gd name="T8" fmla="*/ 1403 w 1678"/>
                <a:gd name="T9" fmla="*/ 298 h 2310"/>
                <a:gd name="T10" fmla="*/ 1169 w 1678"/>
                <a:gd name="T11" fmla="*/ 376 h 2310"/>
                <a:gd name="T12" fmla="*/ 944 w 1678"/>
                <a:gd name="T13" fmla="*/ 470 h 2310"/>
                <a:gd name="T14" fmla="*/ 804 w 1678"/>
                <a:gd name="T15" fmla="*/ 544 h 2310"/>
                <a:gd name="T16" fmla="*/ 655 w 1678"/>
                <a:gd name="T17" fmla="*/ 652 h 2310"/>
                <a:gd name="T18" fmla="*/ 600 w 1678"/>
                <a:gd name="T19" fmla="*/ 707 h 2310"/>
                <a:gd name="T20" fmla="*/ 530 w 1678"/>
                <a:gd name="T21" fmla="*/ 811 h 2310"/>
                <a:gd name="T22" fmla="*/ 476 w 1678"/>
                <a:gd name="T23" fmla="*/ 924 h 2310"/>
                <a:gd name="T24" fmla="*/ 351 w 1678"/>
                <a:gd name="T25" fmla="*/ 1227 h 2310"/>
                <a:gd name="T26" fmla="*/ 153 w 1678"/>
                <a:gd name="T27" fmla="*/ 1720 h 2310"/>
                <a:gd name="T28" fmla="*/ 44 w 1678"/>
                <a:gd name="T29" fmla="*/ 1979 h 2310"/>
                <a:gd name="T30" fmla="*/ 11 w 1678"/>
                <a:gd name="T31" fmla="*/ 2060 h 2310"/>
                <a:gd name="T32" fmla="*/ 0 w 1678"/>
                <a:gd name="T33" fmla="*/ 2109 h 2310"/>
                <a:gd name="T34" fmla="*/ 9 w 1678"/>
                <a:gd name="T35" fmla="*/ 2128 h 2310"/>
                <a:gd name="T36" fmla="*/ 30 w 1678"/>
                <a:gd name="T37" fmla="*/ 2119 h 2310"/>
                <a:gd name="T38" fmla="*/ 81 w 1678"/>
                <a:gd name="T39" fmla="*/ 2101 h 2310"/>
                <a:gd name="T40" fmla="*/ 176 w 1678"/>
                <a:gd name="T41" fmla="*/ 2101 h 2310"/>
                <a:gd name="T42" fmla="*/ 294 w 1678"/>
                <a:gd name="T43" fmla="*/ 2115 h 2310"/>
                <a:gd name="T44" fmla="*/ 347 w 1678"/>
                <a:gd name="T45" fmla="*/ 2131 h 2310"/>
                <a:gd name="T46" fmla="*/ 446 w 1678"/>
                <a:gd name="T47" fmla="*/ 2185 h 2310"/>
                <a:gd name="T48" fmla="*/ 639 w 1678"/>
                <a:gd name="T49" fmla="*/ 2308 h 2310"/>
                <a:gd name="T50" fmla="*/ 649 w 1678"/>
                <a:gd name="T51" fmla="*/ 2308 h 2310"/>
                <a:gd name="T52" fmla="*/ 651 w 1678"/>
                <a:gd name="T53" fmla="*/ 2297 h 2310"/>
                <a:gd name="T54" fmla="*/ 499 w 1678"/>
                <a:gd name="T55" fmla="*/ 2197 h 2310"/>
                <a:gd name="T56" fmla="*/ 396 w 1678"/>
                <a:gd name="T57" fmla="*/ 2135 h 2310"/>
                <a:gd name="T58" fmla="*/ 323 w 1678"/>
                <a:gd name="T59" fmla="*/ 2104 h 2310"/>
                <a:gd name="T60" fmla="*/ 190 w 1678"/>
                <a:gd name="T61" fmla="*/ 2084 h 2310"/>
                <a:gd name="T62" fmla="*/ 97 w 1678"/>
                <a:gd name="T63" fmla="*/ 2084 h 2310"/>
                <a:gd name="T64" fmla="*/ 41 w 1678"/>
                <a:gd name="T65" fmla="*/ 2095 h 2310"/>
                <a:gd name="T66" fmla="*/ 14 w 1678"/>
                <a:gd name="T67" fmla="*/ 2109 h 2310"/>
                <a:gd name="T68" fmla="*/ 16 w 1678"/>
                <a:gd name="T69" fmla="*/ 2112 h 2310"/>
                <a:gd name="T70" fmla="*/ 17 w 1678"/>
                <a:gd name="T71" fmla="*/ 2109 h 2310"/>
                <a:gd name="T72" fmla="*/ 30 w 1678"/>
                <a:gd name="T73" fmla="*/ 2067 h 2310"/>
                <a:gd name="T74" fmla="*/ 132 w 1678"/>
                <a:gd name="T75" fmla="*/ 1815 h 2310"/>
                <a:gd name="T76" fmla="*/ 286 w 1678"/>
                <a:gd name="T77" fmla="*/ 1439 h 2310"/>
                <a:gd name="T78" fmla="*/ 460 w 1678"/>
                <a:gd name="T79" fmla="*/ 1003 h 2310"/>
                <a:gd name="T80" fmla="*/ 549 w 1678"/>
                <a:gd name="T81" fmla="*/ 812 h 2310"/>
                <a:gd name="T82" fmla="*/ 590 w 1678"/>
                <a:gd name="T83" fmla="*/ 746 h 2310"/>
                <a:gd name="T84" fmla="*/ 657 w 1678"/>
                <a:gd name="T85" fmla="*/ 674 h 2310"/>
                <a:gd name="T86" fmla="*/ 756 w 1678"/>
                <a:gd name="T87" fmla="*/ 596 h 2310"/>
                <a:gd name="T88" fmla="*/ 945 w 1678"/>
                <a:gd name="T89" fmla="*/ 486 h 2310"/>
                <a:gd name="T90" fmla="*/ 1148 w 1678"/>
                <a:gd name="T91" fmla="*/ 400 h 2310"/>
                <a:gd name="T92" fmla="*/ 1513 w 1678"/>
                <a:gd name="T93" fmla="*/ 281 h 2310"/>
                <a:gd name="T94" fmla="*/ 1617 w 1678"/>
                <a:gd name="T95" fmla="*/ 247 h 2310"/>
                <a:gd name="T96" fmla="*/ 1654 w 1678"/>
                <a:gd name="T97" fmla="*/ 227 h 2310"/>
                <a:gd name="T98" fmla="*/ 1670 w 1678"/>
                <a:gd name="T99" fmla="*/ 204 h 2310"/>
                <a:gd name="T100" fmla="*/ 1677 w 1678"/>
                <a:gd name="T101" fmla="*/ 129 h 2310"/>
                <a:gd name="T102" fmla="*/ 1665 w 1678"/>
                <a:gd name="T103" fmla="*/ 5 h 2310"/>
                <a:gd name="T104" fmla="*/ 1658 w 1678"/>
                <a:gd name="T105" fmla="*/ 0 h 2310"/>
                <a:gd name="T106" fmla="*/ 1648 w 1678"/>
                <a:gd name="T107" fmla="*/ 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8" h="2310">
                  <a:moveTo>
                    <a:pt x="1648" y="11"/>
                  </a:moveTo>
                  <a:lnTo>
                    <a:pt x="1648" y="11"/>
                  </a:lnTo>
                  <a:lnTo>
                    <a:pt x="1655" y="65"/>
                  </a:lnTo>
                  <a:lnTo>
                    <a:pt x="1660" y="120"/>
                  </a:lnTo>
                  <a:lnTo>
                    <a:pt x="1660" y="120"/>
                  </a:lnTo>
                  <a:lnTo>
                    <a:pt x="1660" y="146"/>
                  </a:lnTo>
                  <a:lnTo>
                    <a:pt x="1660" y="159"/>
                  </a:lnTo>
                  <a:lnTo>
                    <a:pt x="1660" y="173"/>
                  </a:lnTo>
                  <a:lnTo>
                    <a:pt x="1657" y="186"/>
                  </a:lnTo>
                  <a:lnTo>
                    <a:pt x="1653" y="199"/>
                  </a:lnTo>
                  <a:lnTo>
                    <a:pt x="1646" y="209"/>
                  </a:lnTo>
                  <a:lnTo>
                    <a:pt x="1641" y="213"/>
                  </a:lnTo>
                  <a:lnTo>
                    <a:pt x="1637" y="217"/>
                  </a:lnTo>
                  <a:lnTo>
                    <a:pt x="1637" y="217"/>
                  </a:lnTo>
                  <a:lnTo>
                    <a:pt x="1617" y="228"/>
                  </a:lnTo>
                  <a:lnTo>
                    <a:pt x="1597" y="237"/>
                  </a:lnTo>
                  <a:lnTo>
                    <a:pt x="1555" y="251"/>
                  </a:lnTo>
                  <a:lnTo>
                    <a:pt x="1555" y="251"/>
                  </a:lnTo>
                  <a:lnTo>
                    <a:pt x="1479" y="274"/>
                  </a:lnTo>
                  <a:lnTo>
                    <a:pt x="1403" y="298"/>
                  </a:lnTo>
                  <a:lnTo>
                    <a:pt x="1403" y="298"/>
                  </a:lnTo>
                  <a:lnTo>
                    <a:pt x="1286" y="335"/>
                  </a:lnTo>
                  <a:lnTo>
                    <a:pt x="1228" y="355"/>
                  </a:lnTo>
                  <a:lnTo>
                    <a:pt x="1169" y="376"/>
                  </a:lnTo>
                  <a:lnTo>
                    <a:pt x="1113" y="397"/>
                  </a:lnTo>
                  <a:lnTo>
                    <a:pt x="1056" y="420"/>
                  </a:lnTo>
                  <a:lnTo>
                    <a:pt x="999" y="444"/>
                  </a:lnTo>
                  <a:lnTo>
                    <a:pt x="944" y="470"/>
                  </a:lnTo>
                  <a:lnTo>
                    <a:pt x="944" y="470"/>
                  </a:lnTo>
                  <a:lnTo>
                    <a:pt x="897" y="493"/>
                  </a:lnTo>
                  <a:lnTo>
                    <a:pt x="850" y="518"/>
                  </a:lnTo>
                  <a:lnTo>
                    <a:pt x="804" y="544"/>
                  </a:lnTo>
                  <a:lnTo>
                    <a:pt x="760" y="572"/>
                  </a:lnTo>
                  <a:lnTo>
                    <a:pt x="718" y="602"/>
                  </a:lnTo>
                  <a:lnTo>
                    <a:pt x="675" y="635"/>
                  </a:lnTo>
                  <a:lnTo>
                    <a:pt x="655" y="652"/>
                  </a:lnTo>
                  <a:lnTo>
                    <a:pt x="637" y="669"/>
                  </a:lnTo>
                  <a:lnTo>
                    <a:pt x="618" y="687"/>
                  </a:lnTo>
                  <a:lnTo>
                    <a:pt x="600" y="707"/>
                  </a:lnTo>
                  <a:lnTo>
                    <a:pt x="600" y="707"/>
                  </a:lnTo>
                  <a:lnTo>
                    <a:pt x="580" y="731"/>
                  </a:lnTo>
                  <a:lnTo>
                    <a:pt x="561" y="757"/>
                  </a:lnTo>
                  <a:lnTo>
                    <a:pt x="544" y="782"/>
                  </a:lnTo>
                  <a:lnTo>
                    <a:pt x="530" y="811"/>
                  </a:lnTo>
                  <a:lnTo>
                    <a:pt x="516" y="838"/>
                  </a:lnTo>
                  <a:lnTo>
                    <a:pt x="502" y="866"/>
                  </a:lnTo>
                  <a:lnTo>
                    <a:pt x="476" y="924"/>
                  </a:lnTo>
                  <a:lnTo>
                    <a:pt x="476" y="924"/>
                  </a:lnTo>
                  <a:lnTo>
                    <a:pt x="443" y="1000"/>
                  </a:lnTo>
                  <a:lnTo>
                    <a:pt x="412" y="1075"/>
                  </a:lnTo>
                  <a:lnTo>
                    <a:pt x="351" y="1227"/>
                  </a:lnTo>
                  <a:lnTo>
                    <a:pt x="351" y="1227"/>
                  </a:lnTo>
                  <a:lnTo>
                    <a:pt x="296" y="1368"/>
                  </a:lnTo>
                  <a:lnTo>
                    <a:pt x="240" y="1510"/>
                  </a:lnTo>
                  <a:lnTo>
                    <a:pt x="183" y="1650"/>
                  </a:lnTo>
                  <a:lnTo>
                    <a:pt x="153" y="1720"/>
                  </a:lnTo>
                  <a:lnTo>
                    <a:pt x="124" y="1790"/>
                  </a:lnTo>
                  <a:lnTo>
                    <a:pt x="124" y="1790"/>
                  </a:lnTo>
                  <a:lnTo>
                    <a:pt x="84" y="1883"/>
                  </a:lnTo>
                  <a:lnTo>
                    <a:pt x="44" y="1979"/>
                  </a:lnTo>
                  <a:lnTo>
                    <a:pt x="44" y="1979"/>
                  </a:lnTo>
                  <a:lnTo>
                    <a:pt x="31" y="2010"/>
                  </a:lnTo>
                  <a:lnTo>
                    <a:pt x="18" y="2042"/>
                  </a:lnTo>
                  <a:lnTo>
                    <a:pt x="11" y="2060"/>
                  </a:lnTo>
                  <a:lnTo>
                    <a:pt x="7" y="2075"/>
                  </a:lnTo>
                  <a:lnTo>
                    <a:pt x="3" y="2092"/>
                  </a:lnTo>
                  <a:lnTo>
                    <a:pt x="0" y="2109"/>
                  </a:lnTo>
                  <a:lnTo>
                    <a:pt x="0" y="2109"/>
                  </a:lnTo>
                  <a:lnTo>
                    <a:pt x="0" y="2118"/>
                  </a:lnTo>
                  <a:lnTo>
                    <a:pt x="1" y="2123"/>
                  </a:lnTo>
                  <a:lnTo>
                    <a:pt x="4" y="2126"/>
                  </a:lnTo>
                  <a:lnTo>
                    <a:pt x="9" y="2128"/>
                  </a:lnTo>
                  <a:lnTo>
                    <a:pt x="14" y="2128"/>
                  </a:lnTo>
                  <a:lnTo>
                    <a:pt x="18" y="2125"/>
                  </a:lnTo>
                  <a:lnTo>
                    <a:pt x="30" y="2119"/>
                  </a:lnTo>
                  <a:lnTo>
                    <a:pt x="30" y="2119"/>
                  </a:lnTo>
                  <a:lnTo>
                    <a:pt x="37" y="2115"/>
                  </a:lnTo>
                  <a:lnTo>
                    <a:pt x="45" y="2111"/>
                  </a:lnTo>
                  <a:lnTo>
                    <a:pt x="63" y="2105"/>
                  </a:lnTo>
                  <a:lnTo>
                    <a:pt x="81" y="2101"/>
                  </a:lnTo>
                  <a:lnTo>
                    <a:pt x="101" y="2099"/>
                  </a:lnTo>
                  <a:lnTo>
                    <a:pt x="121" y="2098"/>
                  </a:lnTo>
                  <a:lnTo>
                    <a:pt x="141" y="2099"/>
                  </a:lnTo>
                  <a:lnTo>
                    <a:pt x="176" y="2101"/>
                  </a:lnTo>
                  <a:lnTo>
                    <a:pt x="176" y="2101"/>
                  </a:lnTo>
                  <a:lnTo>
                    <a:pt x="216" y="2104"/>
                  </a:lnTo>
                  <a:lnTo>
                    <a:pt x="254" y="2108"/>
                  </a:lnTo>
                  <a:lnTo>
                    <a:pt x="294" y="2115"/>
                  </a:lnTo>
                  <a:lnTo>
                    <a:pt x="313" y="2119"/>
                  </a:lnTo>
                  <a:lnTo>
                    <a:pt x="331" y="2125"/>
                  </a:lnTo>
                  <a:lnTo>
                    <a:pt x="331" y="2125"/>
                  </a:lnTo>
                  <a:lnTo>
                    <a:pt x="347" y="2131"/>
                  </a:lnTo>
                  <a:lnTo>
                    <a:pt x="361" y="2136"/>
                  </a:lnTo>
                  <a:lnTo>
                    <a:pt x="391" y="2152"/>
                  </a:lnTo>
                  <a:lnTo>
                    <a:pt x="418" y="2168"/>
                  </a:lnTo>
                  <a:lnTo>
                    <a:pt x="446" y="2185"/>
                  </a:lnTo>
                  <a:lnTo>
                    <a:pt x="446" y="2185"/>
                  </a:lnTo>
                  <a:lnTo>
                    <a:pt x="495" y="2214"/>
                  </a:lnTo>
                  <a:lnTo>
                    <a:pt x="543" y="2246"/>
                  </a:lnTo>
                  <a:lnTo>
                    <a:pt x="639" y="2308"/>
                  </a:lnTo>
                  <a:lnTo>
                    <a:pt x="639" y="2308"/>
                  </a:lnTo>
                  <a:lnTo>
                    <a:pt x="644" y="2310"/>
                  </a:lnTo>
                  <a:lnTo>
                    <a:pt x="647" y="2310"/>
                  </a:lnTo>
                  <a:lnTo>
                    <a:pt x="649" y="2308"/>
                  </a:lnTo>
                  <a:lnTo>
                    <a:pt x="651" y="2305"/>
                  </a:lnTo>
                  <a:lnTo>
                    <a:pt x="652" y="2302"/>
                  </a:lnTo>
                  <a:lnTo>
                    <a:pt x="652" y="2300"/>
                  </a:lnTo>
                  <a:lnTo>
                    <a:pt x="651" y="2297"/>
                  </a:lnTo>
                  <a:lnTo>
                    <a:pt x="648" y="2294"/>
                  </a:lnTo>
                  <a:lnTo>
                    <a:pt x="648" y="2294"/>
                  </a:lnTo>
                  <a:lnTo>
                    <a:pt x="550" y="2229"/>
                  </a:lnTo>
                  <a:lnTo>
                    <a:pt x="499" y="2197"/>
                  </a:lnTo>
                  <a:lnTo>
                    <a:pt x="449" y="2166"/>
                  </a:lnTo>
                  <a:lnTo>
                    <a:pt x="449" y="2166"/>
                  </a:lnTo>
                  <a:lnTo>
                    <a:pt x="422" y="2150"/>
                  </a:lnTo>
                  <a:lnTo>
                    <a:pt x="396" y="2135"/>
                  </a:lnTo>
                  <a:lnTo>
                    <a:pt x="368" y="2122"/>
                  </a:lnTo>
                  <a:lnTo>
                    <a:pt x="341" y="2109"/>
                  </a:lnTo>
                  <a:lnTo>
                    <a:pt x="341" y="2109"/>
                  </a:lnTo>
                  <a:lnTo>
                    <a:pt x="323" y="2104"/>
                  </a:lnTo>
                  <a:lnTo>
                    <a:pt x="304" y="2099"/>
                  </a:lnTo>
                  <a:lnTo>
                    <a:pt x="267" y="2092"/>
                  </a:lnTo>
                  <a:lnTo>
                    <a:pt x="229" y="2088"/>
                  </a:lnTo>
                  <a:lnTo>
                    <a:pt x="190" y="2084"/>
                  </a:lnTo>
                  <a:lnTo>
                    <a:pt x="190" y="2084"/>
                  </a:lnTo>
                  <a:lnTo>
                    <a:pt x="153" y="2082"/>
                  </a:lnTo>
                  <a:lnTo>
                    <a:pt x="115" y="2082"/>
                  </a:lnTo>
                  <a:lnTo>
                    <a:pt x="97" y="2084"/>
                  </a:lnTo>
                  <a:lnTo>
                    <a:pt x="78" y="2087"/>
                  </a:lnTo>
                  <a:lnTo>
                    <a:pt x="60" y="2089"/>
                  </a:lnTo>
                  <a:lnTo>
                    <a:pt x="41" y="2095"/>
                  </a:lnTo>
                  <a:lnTo>
                    <a:pt x="41" y="2095"/>
                  </a:lnTo>
                  <a:lnTo>
                    <a:pt x="31" y="2099"/>
                  </a:lnTo>
                  <a:lnTo>
                    <a:pt x="21" y="2105"/>
                  </a:lnTo>
                  <a:lnTo>
                    <a:pt x="21" y="2105"/>
                  </a:lnTo>
                  <a:lnTo>
                    <a:pt x="14" y="2109"/>
                  </a:lnTo>
                  <a:lnTo>
                    <a:pt x="14" y="2109"/>
                  </a:lnTo>
                  <a:lnTo>
                    <a:pt x="11" y="2112"/>
                  </a:lnTo>
                  <a:lnTo>
                    <a:pt x="13" y="2112"/>
                  </a:lnTo>
                  <a:lnTo>
                    <a:pt x="16" y="2112"/>
                  </a:lnTo>
                  <a:lnTo>
                    <a:pt x="17" y="2114"/>
                  </a:lnTo>
                  <a:lnTo>
                    <a:pt x="17" y="2116"/>
                  </a:lnTo>
                  <a:lnTo>
                    <a:pt x="17" y="2116"/>
                  </a:lnTo>
                  <a:lnTo>
                    <a:pt x="17" y="2109"/>
                  </a:lnTo>
                  <a:lnTo>
                    <a:pt x="17" y="2104"/>
                  </a:lnTo>
                  <a:lnTo>
                    <a:pt x="21" y="2091"/>
                  </a:lnTo>
                  <a:lnTo>
                    <a:pt x="30" y="2067"/>
                  </a:lnTo>
                  <a:lnTo>
                    <a:pt x="30" y="2067"/>
                  </a:lnTo>
                  <a:lnTo>
                    <a:pt x="44" y="2024"/>
                  </a:lnTo>
                  <a:lnTo>
                    <a:pt x="60" y="1981"/>
                  </a:lnTo>
                  <a:lnTo>
                    <a:pt x="95" y="1898"/>
                  </a:lnTo>
                  <a:lnTo>
                    <a:pt x="132" y="1815"/>
                  </a:lnTo>
                  <a:lnTo>
                    <a:pt x="168" y="1731"/>
                  </a:lnTo>
                  <a:lnTo>
                    <a:pt x="168" y="1731"/>
                  </a:lnTo>
                  <a:lnTo>
                    <a:pt x="227" y="1585"/>
                  </a:lnTo>
                  <a:lnTo>
                    <a:pt x="286" y="1439"/>
                  </a:lnTo>
                  <a:lnTo>
                    <a:pt x="344" y="1292"/>
                  </a:lnTo>
                  <a:lnTo>
                    <a:pt x="402" y="1145"/>
                  </a:lnTo>
                  <a:lnTo>
                    <a:pt x="402" y="1145"/>
                  </a:lnTo>
                  <a:lnTo>
                    <a:pt x="460" y="1003"/>
                  </a:lnTo>
                  <a:lnTo>
                    <a:pt x="492" y="932"/>
                  </a:lnTo>
                  <a:lnTo>
                    <a:pt x="524" y="861"/>
                  </a:lnTo>
                  <a:lnTo>
                    <a:pt x="524" y="861"/>
                  </a:lnTo>
                  <a:lnTo>
                    <a:pt x="549" y="812"/>
                  </a:lnTo>
                  <a:lnTo>
                    <a:pt x="561" y="788"/>
                  </a:lnTo>
                  <a:lnTo>
                    <a:pt x="576" y="765"/>
                  </a:lnTo>
                  <a:lnTo>
                    <a:pt x="576" y="765"/>
                  </a:lnTo>
                  <a:lnTo>
                    <a:pt x="590" y="746"/>
                  </a:lnTo>
                  <a:lnTo>
                    <a:pt x="605" y="727"/>
                  </a:lnTo>
                  <a:lnTo>
                    <a:pt x="621" y="709"/>
                  </a:lnTo>
                  <a:lnTo>
                    <a:pt x="638" y="692"/>
                  </a:lnTo>
                  <a:lnTo>
                    <a:pt x="657" y="674"/>
                  </a:lnTo>
                  <a:lnTo>
                    <a:pt x="674" y="659"/>
                  </a:lnTo>
                  <a:lnTo>
                    <a:pt x="712" y="628"/>
                  </a:lnTo>
                  <a:lnTo>
                    <a:pt x="712" y="628"/>
                  </a:lnTo>
                  <a:lnTo>
                    <a:pt x="756" y="596"/>
                  </a:lnTo>
                  <a:lnTo>
                    <a:pt x="801" y="565"/>
                  </a:lnTo>
                  <a:lnTo>
                    <a:pt x="848" y="537"/>
                  </a:lnTo>
                  <a:lnTo>
                    <a:pt x="897" y="511"/>
                  </a:lnTo>
                  <a:lnTo>
                    <a:pt x="945" y="486"/>
                  </a:lnTo>
                  <a:lnTo>
                    <a:pt x="995" y="463"/>
                  </a:lnTo>
                  <a:lnTo>
                    <a:pt x="1046" y="440"/>
                  </a:lnTo>
                  <a:lnTo>
                    <a:pt x="1097" y="420"/>
                  </a:lnTo>
                  <a:lnTo>
                    <a:pt x="1148" y="400"/>
                  </a:lnTo>
                  <a:lnTo>
                    <a:pt x="1199" y="382"/>
                  </a:lnTo>
                  <a:lnTo>
                    <a:pt x="1304" y="346"/>
                  </a:lnTo>
                  <a:lnTo>
                    <a:pt x="1410" y="314"/>
                  </a:lnTo>
                  <a:lnTo>
                    <a:pt x="1513" y="281"/>
                  </a:lnTo>
                  <a:lnTo>
                    <a:pt x="1513" y="281"/>
                  </a:lnTo>
                  <a:lnTo>
                    <a:pt x="1566" y="265"/>
                  </a:lnTo>
                  <a:lnTo>
                    <a:pt x="1592" y="257"/>
                  </a:lnTo>
                  <a:lnTo>
                    <a:pt x="1617" y="247"/>
                  </a:lnTo>
                  <a:lnTo>
                    <a:pt x="1617" y="247"/>
                  </a:lnTo>
                  <a:lnTo>
                    <a:pt x="1630" y="241"/>
                  </a:lnTo>
                  <a:lnTo>
                    <a:pt x="1641" y="234"/>
                  </a:lnTo>
                  <a:lnTo>
                    <a:pt x="1654" y="227"/>
                  </a:lnTo>
                  <a:lnTo>
                    <a:pt x="1658" y="221"/>
                  </a:lnTo>
                  <a:lnTo>
                    <a:pt x="1663" y="216"/>
                  </a:lnTo>
                  <a:lnTo>
                    <a:pt x="1663" y="216"/>
                  </a:lnTo>
                  <a:lnTo>
                    <a:pt x="1670" y="204"/>
                  </a:lnTo>
                  <a:lnTo>
                    <a:pt x="1674" y="190"/>
                  </a:lnTo>
                  <a:lnTo>
                    <a:pt x="1677" y="176"/>
                  </a:lnTo>
                  <a:lnTo>
                    <a:pt x="1678" y="160"/>
                  </a:lnTo>
                  <a:lnTo>
                    <a:pt x="1677" y="129"/>
                  </a:lnTo>
                  <a:lnTo>
                    <a:pt x="1675" y="102"/>
                  </a:lnTo>
                  <a:lnTo>
                    <a:pt x="1675" y="102"/>
                  </a:lnTo>
                  <a:lnTo>
                    <a:pt x="1671" y="54"/>
                  </a:lnTo>
                  <a:lnTo>
                    <a:pt x="1665" y="5"/>
                  </a:lnTo>
                  <a:lnTo>
                    <a:pt x="1665" y="5"/>
                  </a:lnTo>
                  <a:lnTo>
                    <a:pt x="1664" y="3"/>
                  </a:lnTo>
                  <a:lnTo>
                    <a:pt x="1661" y="1"/>
                  </a:lnTo>
                  <a:lnTo>
                    <a:pt x="1658" y="0"/>
                  </a:lnTo>
                  <a:lnTo>
                    <a:pt x="1655" y="0"/>
                  </a:lnTo>
                  <a:lnTo>
                    <a:pt x="1653" y="1"/>
                  </a:lnTo>
                  <a:lnTo>
                    <a:pt x="1650" y="4"/>
                  </a:lnTo>
                  <a:lnTo>
                    <a:pt x="1648" y="7"/>
                  </a:lnTo>
                  <a:lnTo>
                    <a:pt x="1648" y="11"/>
                  </a:lnTo>
                  <a:lnTo>
                    <a:pt x="164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8" name="Freeform 245">
              <a:extLst>
                <a:ext uri="{FF2B5EF4-FFF2-40B4-BE49-F238E27FC236}">
                  <a16:creationId xmlns:a16="http://schemas.microsoft.com/office/drawing/2014/main" id="{64A523B9-221F-5877-7FA2-E33A39549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2850" y="2100263"/>
              <a:ext cx="454025" cy="679450"/>
            </a:xfrm>
            <a:custGeom>
              <a:avLst/>
              <a:gdLst>
                <a:gd name="T0" fmla="*/ 72 w 857"/>
                <a:gd name="T1" fmla="*/ 115 h 1284"/>
                <a:gd name="T2" fmla="*/ 52 w 857"/>
                <a:gd name="T3" fmla="*/ 277 h 1284"/>
                <a:gd name="T4" fmla="*/ 22 w 857"/>
                <a:gd name="T5" fmla="*/ 445 h 1284"/>
                <a:gd name="T6" fmla="*/ 3 w 857"/>
                <a:gd name="T7" fmla="*/ 610 h 1284"/>
                <a:gd name="T8" fmla="*/ 1 w 857"/>
                <a:gd name="T9" fmla="*/ 777 h 1284"/>
                <a:gd name="T10" fmla="*/ 5 w 857"/>
                <a:gd name="T11" fmla="*/ 888 h 1284"/>
                <a:gd name="T12" fmla="*/ 20 w 857"/>
                <a:gd name="T13" fmla="*/ 1013 h 1284"/>
                <a:gd name="T14" fmla="*/ 41 w 857"/>
                <a:gd name="T15" fmla="*/ 1105 h 1284"/>
                <a:gd name="T16" fmla="*/ 58 w 857"/>
                <a:gd name="T17" fmla="*/ 1156 h 1284"/>
                <a:gd name="T18" fmla="*/ 89 w 857"/>
                <a:gd name="T19" fmla="*/ 1218 h 1284"/>
                <a:gd name="T20" fmla="*/ 128 w 857"/>
                <a:gd name="T21" fmla="*/ 1259 h 1284"/>
                <a:gd name="T22" fmla="*/ 157 w 857"/>
                <a:gd name="T23" fmla="*/ 1276 h 1284"/>
                <a:gd name="T24" fmla="*/ 180 w 857"/>
                <a:gd name="T25" fmla="*/ 1281 h 1284"/>
                <a:gd name="T26" fmla="*/ 226 w 857"/>
                <a:gd name="T27" fmla="*/ 1283 h 1284"/>
                <a:gd name="T28" fmla="*/ 274 w 857"/>
                <a:gd name="T29" fmla="*/ 1274 h 1284"/>
                <a:gd name="T30" fmla="*/ 345 w 857"/>
                <a:gd name="T31" fmla="*/ 1252 h 1284"/>
                <a:gd name="T32" fmla="*/ 435 w 857"/>
                <a:gd name="T33" fmla="*/ 1210 h 1284"/>
                <a:gd name="T34" fmla="*/ 508 w 857"/>
                <a:gd name="T35" fmla="*/ 1164 h 1284"/>
                <a:gd name="T36" fmla="*/ 611 w 857"/>
                <a:gd name="T37" fmla="*/ 1078 h 1284"/>
                <a:gd name="T38" fmla="*/ 699 w 857"/>
                <a:gd name="T39" fmla="*/ 980 h 1284"/>
                <a:gd name="T40" fmla="*/ 727 w 857"/>
                <a:gd name="T41" fmla="*/ 939 h 1284"/>
                <a:gd name="T42" fmla="*/ 777 w 857"/>
                <a:gd name="T43" fmla="*/ 854 h 1284"/>
                <a:gd name="T44" fmla="*/ 831 w 857"/>
                <a:gd name="T45" fmla="*/ 716 h 1284"/>
                <a:gd name="T46" fmla="*/ 857 w 857"/>
                <a:gd name="T47" fmla="*/ 619 h 1284"/>
                <a:gd name="T48" fmla="*/ 852 w 857"/>
                <a:gd name="T49" fmla="*/ 610 h 1284"/>
                <a:gd name="T50" fmla="*/ 844 w 857"/>
                <a:gd name="T51" fmla="*/ 610 h 1284"/>
                <a:gd name="T52" fmla="*/ 839 w 857"/>
                <a:gd name="T53" fmla="*/ 614 h 1284"/>
                <a:gd name="T54" fmla="*/ 812 w 857"/>
                <a:gd name="T55" fmla="*/ 722 h 1284"/>
                <a:gd name="T56" fmla="*/ 774 w 857"/>
                <a:gd name="T57" fmla="*/ 825 h 1284"/>
                <a:gd name="T58" fmla="*/ 740 w 857"/>
                <a:gd name="T59" fmla="*/ 889 h 1284"/>
                <a:gd name="T60" fmla="*/ 673 w 857"/>
                <a:gd name="T61" fmla="*/ 986 h 1284"/>
                <a:gd name="T62" fmla="*/ 592 w 857"/>
                <a:gd name="T63" fmla="*/ 1071 h 1284"/>
                <a:gd name="T64" fmla="*/ 534 w 857"/>
                <a:gd name="T65" fmla="*/ 1122 h 1284"/>
                <a:gd name="T66" fmla="*/ 470 w 857"/>
                <a:gd name="T67" fmla="*/ 1169 h 1284"/>
                <a:gd name="T68" fmla="*/ 403 w 857"/>
                <a:gd name="T69" fmla="*/ 1208 h 1284"/>
                <a:gd name="T70" fmla="*/ 355 w 857"/>
                <a:gd name="T71" fmla="*/ 1229 h 1284"/>
                <a:gd name="T72" fmla="*/ 277 w 857"/>
                <a:gd name="T73" fmla="*/ 1257 h 1284"/>
                <a:gd name="T74" fmla="*/ 214 w 857"/>
                <a:gd name="T75" fmla="*/ 1267 h 1284"/>
                <a:gd name="T76" fmla="*/ 182 w 857"/>
                <a:gd name="T77" fmla="*/ 1266 h 1284"/>
                <a:gd name="T78" fmla="*/ 149 w 857"/>
                <a:gd name="T79" fmla="*/ 1253 h 1284"/>
                <a:gd name="T80" fmla="*/ 122 w 857"/>
                <a:gd name="T81" fmla="*/ 1232 h 1284"/>
                <a:gd name="T82" fmla="*/ 88 w 857"/>
                <a:gd name="T83" fmla="*/ 1182 h 1284"/>
                <a:gd name="T84" fmla="*/ 69 w 857"/>
                <a:gd name="T85" fmla="*/ 1139 h 1284"/>
                <a:gd name="T86" fmla="*/ 42 w 857"/>
                <a:gd name="T87" fmla="*/ 1047 h 1284"/>
                <a:gd name="T88" fmla="*/ 28 w 857"/>
                <a:gd name="T89" fmla="*/ 952 h 1284"/>
                <a:gd name="T90" fmla="*/ 20 w 857"/>
                <a:gd name="T91" fmla="*/ 821 h 1284"/>
                <a:gd name="T92" fmla="*/ 22 w 857"/>
                <a:gd name="T93" fmla="*/ 622 h 1284"/>
                <a:gd name="T94" fmla="*/ 28 w 857"/>
                <a:gd name="T95" fmla="*/ 534 h 1284"/>
                <a:gd name="T96" fmla="*/ 39 w 857"/>
                <a:gd name="T97" fmla="*/ 445 h 1284"/>
                <a:gd name="T98" fmla="*/ 78 w 857"/>
                <a:gd name="T99" fmla="*/ 222 h 1284"/>
                <a:gd name="T100" fmla="*/ 99 w 857"/>
                <a:gd name="T101" fmla="*/ 9 h 1284"/>
                <a:gd name="T102" fmla="*/ 98 w 857"/>
                <a:gd name="T103" fmla="*/ 2 h 1284"/>
                <a:gd name="T104" fmla="*/ 89 w 857"/>
                <a:gd name="T105" fmla="*/ 0 h 1284"/>
                <a:gd name="T106" fmla="*/ 82 w 857"/>
                <a:gd name="T107" fmla="*/ 9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7" h="1284">
                  <a:moveTo>
                    <a:pt x="82" y="9"/>
                  </a:moveTo>
                  <a:lnTo>
                    <a:pt x="82" y="9"/>
                  </a:lnTo>
                  <a:lnTo>
                    <a:pt x="72" y="115"/>
                  </a:lnTo>
                  <a:lnTo>
                    <a:pt x="61" y="222"/>
                  </a:lnTo>
                  <a:lnTo>
                    <a:pt x="61" y="222"/>
                  </a:lnTo>
                  <a:lnTo>
                    <a:pt x="52" y="277"/>
                  </a:lnTo>
                  <a:lnTo>
                    <a:pt x="44" y="334"/>
                  </a:lnTo>
                  <a:lnTo>
                    <a:pt x="22" y="445"/>
                  </a:lnTo>
                  <a:lnTo>
                    <a:pt x="22" y="445"/>
                  </a:lnTo>
                  <a:lnTo>
                    <a:pt x="14" y="499"/>
                  </a:lnTo>
                  <a:lnTo>
                    <a:pt x="7" y="554"/>
                  </a:lnTo>
                  <a:lnTo>
                    <a:pt x="3" y="610"/>
                  </a:lnTo>
                  <a:lnTo>
                    <a:pt x="1" y="665"/>
                  </a:lnTo>
                  <a:lnTo>
                    <a:pt x="0" y="722"/>
                  </a:lnTo>
                  <a:lnTo>
                    <a:pt x="1" y="777"/>
                  </a:lnTo>
                  <a:lnTo>
                    <a:pt x="3" y="833"/>
                  </a:lnTo>
                  <a:lnTo>
                    <a:pt x="5" y="888"/>
                  </a:lnTo>
                  <a:lnTo>
                    <a:pt x="5" y="888"/>
                  </a:lnTo>
                  <a:lnTo>
                    <a:pt x="11" y="950"/>
                  </a:lnTo>
                  <a:lnTo>
                    <a:pt x="15" y="982"/>
                  </a:lnTo>
                  <a:lnTo>
                    <a:pt x="20" y="1013"/>
                  </a:lnTo>
                  <a:lnTo>
                    <a:pt x="25" y="1044"/>
                  </a:lnTo>
                  <a:lnTo>
                    <a:pt x="32" y="1075"/>
                  </a:lnTo>
                  <a:lnTo>
                    <a:pt x="41" y="1105"/>
                  </a:lnTo>
                  <a:lnTo>
                    <a:pt x="49" y="1135"/>
                  </a:lnTo>
                  <a:lnTo>
                    <a:pt x="49" y="1135"/>
                  </a:lnTo>
                  <a:lnTo>
                    <a:pt x="58" y="1156"/>
                  </a:lnTo>
                  <a:lnTo>
                    <a:pt x="66" y="1178"/>
                  </a:lnTo>
                  <a:lnTo>
                    <a:pt x="76" y="1198"/>
                  </a:lnTo>
                  <a:lnTo>
                    <a:pt x="89" y="1218"/>
                  </a:lnTo>
                  <a:lnTo>
                    <a:pt x="103" y="1235"/>
                  </a:lnTo>
                  <a:lnTo>
                    <a:pt x="119" y="1252"/>
                  </a:lnTo>
                  <a:lnTo>
                    <a:pt x="128" y="1259"/>
                  </a:lnTo>
                  <a:lnTo>
                    <a:pt x="136" y="1264"/>
                  </a:lnTo>
                  <a:lnTo>
                    <a:pt x="146" y="1270"/>
                  </a:lnTo>
                  <a:lnTo>
                    <a:pt x="157" y="1276"/>
                  </a:lnTo>
                  <a:lnTo>
                    <a:pt x="157" y="1276"/>
                  </a:lnTo>
                  <a:lnTo>
                    <a:pt x="169" y="1279"/>
                  </a:lnTo>
                  <a:lnTo>
                    <a:pt x="180" y="1281"/>
                  </a:lnTo>
                  <a:lnTo>
                    <a:pt x="192" y="1284"/>
                  </a:lnTo>
                  <a:lnTo>
                    <a:pt x="203" y="1284"/>
                  </a:lnTo>
                  <a:lnTo>
                    <a:pt x="226" y="1283"/>
                  </a:lnTo>
                  <a:lnTo>
                    <a:pt x="248" y="1280"/>
                  </a:lnTo>
                  <a:lnTo>
                    <a:pt x="248" y="1280"/>
                  </a:lnTo>
                  <a:lnTo>
                    <a:pt x="274" y="1274"/>
                  </a:lnTo>
                  <a:lnTo>
                    <a:pt x="297" y="1267"/>
                  </a:lnTo>
                  <a:lnTo>
                    <a:pt x="321" y="1260"/>
                  </a:lnTo>
                  <a:lnTo>
                    <a:pt x="345" y="1252"/>
                  </a:lnTo>
                  <a:lnTo>
                    <a:pt x="368" y="1243"/>
                  </a:lnTo>
                  <a:lnTo>
                    <a:pt x="390" y="1233"/>
                  </a:lnTo>
                  <a:lnTo>
                    <a:pt x="435" y="1210"/>
                  </a:lnTo>
                  <a:lnTo>
                    <a:pt x="435" y="1210"/>
                  </a:lnTo>
                  <a:lnTo>
                    <a:pt x="473" y="1188"/>
                  </a:lnTo>
                  <a:lnTo>
                    <a:pt x="508" y="1164"/>
                  </a:lnTo>
                  <a:lnTo>
                    <a:pt x="544" y="1137"/>
                  </a:lnTo>
                  <a:lnTo>
                    <a:pt x="578" y="1108"/>
                  </a:lnTo>
                  <a:lnTo>
                    <a:pt x="611" y="1078"/>
                  </a:lnTo>
                  <a:lnTo>
                    <a:pt x="641" y="1046"/>
                  </a:lnTo>
                  <a:lnTo>
                    <a:pt x="670" y="1013"/>
                  </a:lnTo>
                  <a:lnTo>
                    <a:pt x="699" y="980"/>
                  </a:lnTo>
                  <a:lnTo>
                    <a:pt x="699" y="980"/>
                  </a:lnTo>
                  <a:lnTo>
                    <a:pt x="713" y="959"/>
                  </a:lnTo>
                  <a:lnTo>
                    <a:pt x="727" y="939"/>
                  </a:lnTo>
                  <a:lnTo>
                    <a:pt x="741" y="918"/>
                  </a:lnTo>
                  <a:lnTo>
                    <a:pt x="754" y="897"/>
                  </a:lnTo>
                  <a:lnTo>
                    <a:pt x="777" y="854"/>
                  </a:lnTo>
                  <a:lnTo>
                    <a:pt x="798" y="808"/>
                  </a:lnTo>
                  <a:lnTo>
                    <a:pt x="815" y="763"/>
                  </a:lnTo>
                  <a:lnTo>
                    <a:pt x="831" y="716"/>
                  </a:lnTo>
                  <a:lnTo>
                    <a:pt x="845" y="668"/>
                  </a:lnTo>
                  <a:lnTo>
                    <a:pt x="857" y="619"/>
                  </a:lnTo>
                  <a:lnTo>
                    <a:pt x="857" y="619"/>
                  </a:lnTo>
                  <a:lnTo>
                    <a:pt x="857" y="615"/>
                  </a:lnTo>
                  <a:lnTo>
                    <a:pt x="855" y="612"/>
                  </a:lnTo>
                  <a:lnTo>
                    <a:pt x="852" y="610"/>
                  </a:lnTo>
                  <a:lnTo>
                    <a:pt x="849" y="608"/>
                  </a:lnTo>
                  <a:lnTo>
                    <a:pt x="847" y="608"/>
                  </a:lnTo>
                  <a:lnTo>
                    <a:pt x="844" y="610"/>
                  </a:lnTo>
                  <a:lnTo>
                    <a:pt x="841" y="611"/>
                  </a:lnTo>
                  <a:lnTo>
                    <a:pt x="839" y="614"/>
                  </a:lnTo>
                  <a:lnTo>
                    <a:pt x="839" y="614"/>
                  </a:lnTo>
                  <a:lnTo>
                    <a:pt x="832" y="649"/>
                  </a:lnTo>
                  <a:lnTo>
                    <a:pt x="822" y="686"/>
                  </a:lnTo>
                  <a:lnTo>
                    <a:pt x="812" y="722"/>
                  </a:lnTo>
                  <a:lnTo>
                    <a:pt x="801" y="756"/>
                  </a:lnTo>
                  <a:lnTo>
                    <a:pt x="788" y="791"/>
                  </a:lnTo>
                  <a:lnTo>
                    <a:pt x="774" y="825"/>
                  </a:lnTo>
                  <a:lnTo>
                    <a:pt x="758" y="858"/>
                  </a:lnTo>
                  <a:lnTo>
                    <a:pt x="740" y="889"/>
                  </a:lnTo>
                  <a:lnTo>
                    <a:pt x="740" y="889"/>
                  </a:lnTo>
                  <a:lnTo>
                    <a:pt x="720" y="923"/>
                  </a:lnTo>
                  <a:lnTo>
                    <a:pt x="697" y="955"/>
                  </a:lnTo>
                  <a:lnTo>
                    <a:pt x="673" y="986"/>
                  </a:lnTo>
                  <a:lnTo>
                    <a:pt x="648" y="1016"/>
                  </a:lnTo>
                  <a:lnTo>
                    <a:pt x="621" y="1044"/>
                  </a:lnTo>
                  <a:lnTo>
                    <a:pt x="592" y="1071"/>
                  </a:lnTo>
                  <a:lnTo>
                    <a:pt x="564" y="1098"/>
                  </a:lnTo>
                  <a:lnTo>
                    <a:pt x="534" y="1122"/>
                  </a:lnTo>
                  <a:lnTo>
                    <a:pt x="534" y="1122"/>
                  </a:lnTo>
                  <a:lnTo>
                    <a:pt x="513" y="1139"/>
                  </a:lnTo>
                  <a:lnTo>
                    <a:pt x="491" y="1154"/>
                  </a:lnTo>
                  <a:lnTo>
                    <a:pt x="470" y="1169"/>
                  </a:lnTo>
                  <a:lnTo>
                    <a:pt x="449" y="1182"/>
                  </a:lnTo>
                  <a:lnTo>
                    <a:pt x="426" y="1195"/>
                  </a:lnTo>
                  <a:lnTo>
                    <a:pt x="403" y="1208"/>
                  </a:lnTo>
                  <a:lnTo>
                    <a:pt x="379" y="1219"/>
                  </a:lnTo>
                  <a:lnTo>
                    <a:pt x="355" y="1229"/>
                  </a:lnTo>
                  <a:lnTo>
                    <a:pt x="355" y="1229"/>
                  </a:lnTo>
                  <a:lnTo>
                    <a:pt x="318" y="1245"/>
                  </a:lnTo>
                  <a:lnTo>
                    <a:pt x="297" y="1252"/>
                  </a:lnTo>
                  <a:lnTo>
                    <a:pt x="277" y="1257"/>
                  </a:lnTo>
                  <a:lnTo>
                    <a:pt x="255" y="1263"/>
                  </a:lnTo>
                  <a:lnTo>
                    <a:pt x="236" y="1266"/>
                  </a:lnTo>
                  <a:lnTo>
                    <a:pt x="214" y="1267"/>
                  </a:lnTo>
                  <a:lnTo>
                    <a:pt x="194" y="1267"/>
                  </a:lnTo>
                  <a:lnTo>
                    <a:pt x="194" y="1267"/>
                  </a:lnTo>
                  <a:lnTo>
                    <a:pt x="182" y="1266"/>
                  </a:lnTo>
                  <a:lnTo>
                    <a:pt x="170" y="1263"/>
                  </a:lnTo>
                  <a:lnTo>
                    <a:pt x="160" y="1259"/>
                  </a:lnTo>
                  <a:lnTo>
                    <a:pt x="149" y="1253"/>
                  </a:lnTo>
                  <a:lnTo>
                    <a:pt x="140" y="1246"/>
                  </a:lnTo>
                  <a:lnTo>
                    <a:pt x="130" y="1239"/>
                  </a:lnTo>
                  <a:lnTo>
                    <a:pt x="122" y="1232"/>
                  </a:lnTo>
                  <a:lnTo>
                    <a:pt x="115" y="1222"/>
                  </a:lnTo>
                  <a:lnTo>
                    <a:pt x="101" y="1203"/>
                  </a:lnTo>
                  <a:lnTo>
                    <a:pt x="88" y="1182"/>
                  </a:lnTo>
                  <a:lnTo>
                    <a:pt x="78" y="1161"/>
                  </a:lnTo>
                  <a:lnTo>
                    <a:pt x="69" y="1139"/>
                  </a:lnTo>
                  <a:lnTo>
                    <a:pt x="69" y="1139"/>
                  </a:lnTo>
                  <a:lnTo>
                    <a:pt x="59" y="1110"/>
                  </a:lnTo>
                  <a:lnTo>
                    <a:pt x="49" y="1078"/>
                  </a:lnTo>
                  <a:lnTo>
                    <a:pt x="42" y="1047"/>
                  </a:lnTo>
                  <a:lnTo>
                    <a:pt x="37" y="1016"/>
                  </a:lnTo>
                  <a:lnTo>
                    <a:pt x="32" y="983"/>
                  </a:lnTo>
                  <a:lnTo>
                    <a:pt x="28" y="952"/>
                  </a:lnTo>
                  <a:lnTo>
                    <a:pt x="22" y="888"/>
                  </a:lnTo>
                  <a:lnTo>
                    <a:pt x="22" y="888"/>
                  </a:lnTo>
                  <a:lnTo>
                    <a:pt x="20" y="821"/>
                  </a:lnTo>
                  <a:lnTo>
                    <a:pt x="18" y="754"/>
                  </a:lnTo>
                  <a:lnTo>
                    <a:pt x="20" y="689"/>
                  </a:lnTo>
                  <a:lnTo>
                    <a:pt x="22" y="622"/>
                  </a:lnTo>
                  <a:lnTo>
                    <a:pt x="22" y="622"/>
                  </a:lnTo>
                  <a:lnTo>
                    <a:pt x="24" y="578"/>
                  </a:lnTo>
                  <a:lnTo>
                    <a:pt x="28" y="534"/>
                  </a:lnTo>
                  <a:lnTo>
                    <a:pt x="32" y="489"/>
                  </a:lnTo>
                  <a:lnTo>
                    <a:pt x="39" y="445"/>
                  </a:lnTo>
                  <a:lnTo>
                    <a:pt x="39" y="445"/>
                  </a:lnTo>
                  <a:lnTo>
                    <a:pt x="61" y="334"/>
                  </a:lnTo>
                  <a:lnTo>
                    <a:pt x="69" y="277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9" y="115"/>
                  </a:lnTo>
                  <a:lnTo>
                    <a:pt x="99" y="9"/>
                  </a:lnTo>
                  <a:lnTo>
                    <a:pt x="99" y="9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2"/>
                  </a:lnTo>
                  <a:lnTo>
                    <a:pt x="84" y="4"/>
                  </a:lnTo>
                  <a:lnTo>
                    <a:pt x="82" y="9"/>
                  </a:lnTo>
                  <a:lnTo>
                    <a:pt x="8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9" name="Freeform 246">
              <a:extLst>
                <a:ext uri="{FF2B5EF4-FFF2-40B4-BE49-F238E27FC236}">
                  <a16:creationId xmlns:a16="http://schemas.microsoft.com/office/drawing/2014/main" id="{22B1596F-7B54-5944-582A-BE7BAC7A8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413" y="2201863"/>
              <a:ext cx="301625" cy="244475"/>
            </a:xfrm>
            <a:custGeom>
              <a:avLst/>
              <a:gdLst>
                <a:gd name="T0" fmla="*/ 557 w 570"/>
                <a:gd name="T1" fmla="*/ 1 h 463"/>
                <a:gd name="T2" fmla="*/ 517 w 570"/>
                <a:gd name="T3" fmla="*/ 21 h 463"/>
                <a:gd name="T4" fmla="*/ 436 w 570"/>
                <a:gd name="T5" fmla="*/ 52 h 463"/>
                <a:gd name="T6" fmla="*/ 395 w 570"/>
                <a:gd name="T7" fmla="*/ 70 h 463"/>
                <a:gd name="T8" fmla="*/ 354 w 570"/>
                <a:gd name="T9" fmla="*/ 89 h 463"/>
                <a:gd name="T10" fmla="*/ 290 w 570"/>
                <a:gd name="T11" fmla="*/ 122 h 463"/>
                <a:gd name="T12" fmla="*/ 251 w 570"/>
                <a:gd name="T13" fmla="*/ 148 h 463"/>
                <a:gd name="T14" fmla="*/ 231 w 570"/>
                <a:gd name="T15" fmla="*/ 162 h 463"/>
                <a:gd name="T16" fmla="*/ 200 w 570"/>
                <a:gd name="T17" fmla="*/ 192 h 463"/>
                <a:gd name="T18" fmla="*/ 172 w 570"/>
                <a:gd name="T19" fmla="*/ 223 h 463"/>
                <a:gd name="T20" fmla="*/ 119 w 570"/>
                <a:gd name="T21" fmla="*/ 291 h 463"/>
                <a:gd name="T22" fmla="*/ 58 w 570"/>
                <a:gd name="T23" fmla="*/ 369 h 463"/>
                <a:gd name="T24" fmla="*/ 0 w 570"/>
                <a:gd name="T25" fmla="*/ 450 h 463"/>
                <a:gd name="T26" fmla="*/ 0 w 570"/>
                <a:gd name="T27" fmla="*/ 453 h 463"/>
                <a:gd name="T28" fmla="*/ 1 w 570"/>
                <a:gd name="T29" fmla="*/ 460 h 463"/>
                <a:gd name="T30" fmla="*/ 7 w 570"/>
                <a:gd name="T31" fmla="*/ 463 h 463"/>
                <a:gd name="T32" fmla="*/ 13 w 570"/>
                <a:gd name="T33" fmla="*/ 462 h 463"/>
                <a:gd name="T34" fmla="*/ 15 w 570"/>
                <a:gd name="T35" fmla="*/ 459 h 463"/>
                <a:gd name="T36" fmla="*/ 68 w 570"/>
                <a:gd name="T37" fmla="*/ 385 h 463"/>
                <a:gd name="T38" fmla="*/ 123 w 570"/>
                <a:gd name="T39" fmla="*/ 314 h 463"/>
                <a:gd name="T40" fmla="*/ 180 w 570"/>
                <a:gd name="T41" fmla="*/ 240 h 463"/>
                <a:gd name="T42" fmla="*/ 210 w 570"/>
                <a:gd name="T43" fmla="*/ 206 h 463"/>
                <a:gd name="T44" fmla="*/ 244 w 570"/>
                <a:gd name="T45" fmla="*/ 175 h 463"/>
                <a:gd name="T46" fmla="*/ 261 w 570"/>
                <a:gd name="T47" fmla="*/ 160 h 463"/>
                <a:gd name="T48" fmla="*/ 301 w 570"/>
                <a:gd name="T49" fmla="*/ 135 h 463"/>
                <a:gd name="T50" fmla="*/ 362 w 570"/>
                <a:gd name="T51" fmla="*/ 104 h 463"/>
                <a:gd name="T52" fmla="*/ 405 w 570"/>
                <a:gd name="T53" fmla="*/ 84 h 463"/>
                <a:gd name="T54" fmla="*/ 445 w 570"/>
                <a:gd name="T55" fmla="*/ 67 h 463"/>
                <a:gd name="T56" fmla="*/ 527 w 570"/>
                <a:gd name="T57" fmla="*/ 35 h 463"/>
                <a:gd name="T58" fmla="*/ 565 w 570"/>
                <a:gd name="T59" fmla="*/ 16 h 463"/>
                <a:gd name="T60" fmla="*/ 568 w 570"/>
                <a:gd name="T61" fmla="*/ 13 h 463"/>
                <a:gd name="T62" fmla="*/ 570 w 570"/>
                <a:gd name="T63" fmla="*/ 7 h 463"/>
                <a:gd name="T64" fmla="*/ 567 w 570"/>
                <a:gd name="T65" fmla="*/ 1 h 463"/>
                <a:gd name="T66" fmla="*/ 560 w 570"/>
                <a:gd name="T67" fmla="*/ 0 h 463"/>
                <a:gd name="T68" fmla="*/ 557 w 570"/>
                <a:gd name="T69" fmla="*/ 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463">
                  <a:moveTo>
                    <a:pt x="557" y="1"/>
                  </a:moveTo>
                  <a:lnTo>
                    <a:pt x="557" y="1"/>
                  </a:lnTo>
                  <a:lnTo>
                    <a:pt x="537" y="11"/>
                  </a:lnTo>
                  <a:lnTo>
                    <a:pt x="517" y="21"/>
                  </a:lnTo>
                  <a:lnTo>
                    <a:pt x="477" y="37"/>
                  </a:lnTo>
                  <a:lnTo>
                    <a:pt x="436" y="52"/>
                  </a:lnTo>
                  <a:lnTo>
                    <a:pt x="416" y="60"/>
                  </a:lnTo>
                  <a:lnTo>
                    <a:pt x="395" y="70"/>
                  </a:lnTo>
                  <a:lnTo>
                    <a:pt x="395" y="70"/>
                  </a:lnTo>
                  <a:lnTo>
                    <a:pt x="354" y="89"/>
                  </a:lnTo>
                  <a:lnTo>
                    <a:pt x="311" y="111"/>
                  </a:lnTo>
                  <a:lnTo>
                    <a:pt x="290" y="122"/>
                  </a:lnTo>
                  <a:lnTo>
                    <a:pt x="270" y="135"/>
                  </a:lnTo>
                  <a:lnTo>
                    <a:pt x="251" y="148"/>
                  </a:lnTo>
                  <a:lnTo>
                    <a:pt x="231" y="162"/>
                  </a:lnTo>
                  <a:lnTo>
                    <a:pt x="231" y="162"/>
                  </a:lnTo>
                  <a:lnTo>
                    <a:pt x="216" y="176"/>
                  </a:lnTo>
                  <a:lnTo>
                    <a:pt x="200" y="192"/>
                  </a:lnTo>
                  <a:lnTo>
                    <a:pt x="186" y="207"/>
                  </a:lnTo>
                  <a:lnTo>
                    <a:pt x="172" y="223"/>
                  </a:lnTo>
                  <a:lnTo>
                    <a:pt x="145" y="257"/>
                  </a:lnTo>
                  <a:lnTo>
                    <a:pt x="119" y="291"/>
                  </a:lnTo>
                  <a:lnTo>
                    <a:pt x="119" y="291"/>
                  </a:lnTo>
                  <a:lnTo>
                    <a:pt x="58" y="369"/>
                  </a:lnTo>
                  <a:lnTo>
                    <a:pt x="28" y="409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0" y="453"/>
                  </a:lnTo>
                  <a:lnTo>
                    <a:pt x="0" y="457"/>
                  </a:lnTo>
                  <a:lnTo>
                    <a:pt x="1" y="460"/>
                  </a:lnTo>
                  <a:lnTo>
                    <a:pt x="4" y="462"/>
                  </a:lnTo>
                  <a:lnTo>
                    <a:pt x="7" y="463"/>
                  </a:lnTo>
                  <a:lnTo>
                    <a:pt x="10" y="463"/>
                  </a:lnTo>
                  <a:lnTo>
                    <a:pt x="13" y="462"/>
                  </a:lnTo>
                  <a:lnTo>
                    <a:pt x="15" y="459"/>
                  </a:lnTo>
                  <a:lnTo>
                    <a:pt x="15" y="459"/>
                  </a:lnTo>
                  <a:lnTo>
                    <a:pt x="41" y="422"/>
                  </a:lnTo>
                  <a:lnTo>
                    <a:pt x="68" y="385"/>
                  </a:lnTo>
                  <a:lnTo>
                    <a:pt x="123" y="314"/>
                  </a:lnTo>
                  <a:lnTo>
                    <a:pt x="123" y="314"/>
                  </a:lnTo>
                  <a:lnTo>
                    <a:pt x="150" y="277"/>
                  </a:lnTo>
                  <a:lnTo>
                    <a:pt x="180" y="240"/>
                  </a:lnTo>
                  <a:lnTo>
                    <a:pt x="195" y="223"/>
                  </a:lnTo>
                  <a:lnTo>
                    <a:pt x="210" y="206"/>
                  </a:lnTo>
                  <a:lnTo>
                    <a:pt x="227" y="190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61" y="160"/>
                  </a:lnTo>
                  <a:lnTo>
                    <a:pt x="281" y="148"/>
                  </a:lnTo>
                  <a:lnTo>
                    <a:pt x="301" y="135"/>
                  </a:lnTo>
                  <a:lnTo>
                    <a:pt x="321" y="123"/>
                  </a:lnTo>
                  <a:lnTo>
                    <a:pt x="362" y="10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25" y="75"/>
                  </a:lnTo>
                  <a:lnTo>
                    <a:pt x="445" y="67"/>
                  </a:lnTo>
                  <a:lnTo>
                    <a:pt x="486" y="51"/>
                  </a:lnTo>
                  <a:lnTo>
                    <a:pt x="527" y="35"/>
                  </a:lnTo>
                  <a:lnTo>
                    <a:pt x="546" y="27"/>
                  </a:lnTo>
                  <a:lnTo>
                    <a:pt x="565" y="16"/>
                  </a:lnTo>
                  <a:lnTo>
                    <a:pt x="565" y="16"/>
                  </a:lnTo>
                  <a:lnTo>
                    <a:pt x="568" y="13"/>
                  </a:lnTo>
                  <a:lnTo>
                    <a:pt x="570" y="10"/>
                  </a:lnTo>
                  <a:lnTo>
                    <a:pt x="570" y="7"/>
                  </a:lnTo>
                  <a:lnTo>
                    <a:pt x="568" y="4"/>
                  </a:lnTo>
                  <a:lnTo>
                    <a:pt x="567" y="1"/>
                  </a:lnTo>
                  <a:lnTo>
                    <a:pt x="564" y="0"/>
                  </a:lnTo>
                  <a:lnTo>
                    <a:pt x="560" y="0"/>
                  </a:lnTo>
                  <a:lnTo>
                    <a:pt x="557" y="1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0" name="Freeform 247">
              <a:extLst>
                <a:ext uri="{FF2B5EF4-FFF2-40B4-BE49-F238E27FC236}">
                  <a16:creationId xmlns:a16="http://schemas.microsoft.com/office/drawing/2014/main" id="{AA517D92-F9E4-DBB9-BFED-1CC2E1BCF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6663" y="971550"/>
              <a:ext cx="887413" cy="1282700"/>
            </a:xfrm>
            <a:custGeom>
              <a:avLst/>
              <a:gdLst>
                <a:gd name="T0" fmla="*/ 3 w 1678"/>
                <a:gd name="T1" fmla="*/ 96 h 2423"/>
                <a:gd name="T2" fmla="*/ 10 w 1678"/>
                <a:gd name="T3" fmla="*/ 176 h 2423"/>
                <a:gd name="T4" fmla="*/ 24 w 1678"/>
                <a:gd name="T5" fmla="*/ 220 h 2423"/>
                <a:gd name="T6" fmla="*/ 61 w 1678"/>
                <a:gd name="T7" fmla="*/ 253 h 2423"/>
                <a:gd name="T8" fmla="*/ 158 w 1678"/>
                <a:gd name="T9" fmla="*/ 291 h 2423"/>
                <a:gd name="T10" fmla="*/ 368 w 1678"/>
                <a:gd name="T11" fmla="*/ 362 h 2423"/>
                <a:gd name="T12" fmla="*/ 543 w 1678"/>
                <a:gd name="T13" fmla="*/ 426 h 2423"/>
                <a:gd name="T14" fmla="*/ 834 w 1678"/>
                <a:gd name="T15" fmla="*/ 575 h 2423"/>
                <a:gd name="T16" fmla="*/ 949 w 1678"/>
                <a:gd name="T17" fmla="*/ 648 h 2423"/>
                <a:gd name="T18" fmla="*/ 1093 w 1678"/>
                <a:gd name="T19" fmla="*/ 760 h 2423"/>
                <a:gd name="T20" fmla="*/ 1183 w 1678"/>
                <a:gd name="T21" fmla="*/ 851 h 2423"/>
                <a:gd name="T22" fmla="*/ 1252 w 1678"/>
                <a:gd name="T23" fmla="*/ 949 h 2423"/>
                <a:gd name="T24" fmla="*/ 1296 w 1678"/>
                <a:gd name="T25" fmla="*/ 1043 h 2423"/>
                <a:gd name="T26" fmla="*/ 1421 w 1678"/>
                <a:gd name="T27" fmla="*/ 1366 h 2423"/>
                <a:gd name="T28" fmla="*/ 1586 w 1678"/>
                <a:gd name="T29" fmla="*/ 1862 h 2423"/>
                <a:gd name="T30" fmla="*/ 1648 w 1678"/>
                <a:gd name="T31" fmla="*/ 2077 h 2423"/>
                <a:gd name="T32" fmla="*/ 1661 w 1678"/>
                <a:gd name="T33" fmla="*/ 2146 h 2423"/>
                <a:gd name="T34" fmla="*/ 1672 w 1678"/>
                <a:gd name="T35" fmla="*/ 2202 h 2423"/>
                <a:gd name="T36" fmla="*/ 1569 w 1678"/>
                <a:gd name="T37" fmla="*/ 2168 h 2423"/>
                <a:gd name="T38" fmla="*/ 1461 w 1678"/>
                <a:gd name="T39" fmla="*/ 2152 h 2423"/>
                <a:gd name="T40" fmla="*/ 1399 w 1678"/>
                <a:gd name="T41" fmla="*/ 2165 h 2423"/>
                <a:gd name="T42" fmla="*/ 1264 w 1678"/>
                <a:gd name="T43" fmla="*/ 2213 h 2423"/>
                <a:gd name="T44" fmla="*/ 1080 w 1678"/>
                <a:gd name="T45" fmla="*/ 2290 h 2423"/>
                <a:gd name="T46" fmla="*/ 983 w 1678"/>
                <a:gd name="T47" fmla="*/ 2338 h 2423"/>
                <a:gd name="T48" fmla="*/ 882 w 1678"/>
                <a:gd name="T49" fmla="*/ 2409 h 2423"/>
                <a:gd name="T50" fmla="*/ 881 w 1678"/>
                <a:gd name="T51" fmla="*/ 2420 h 2423"/>
                <a:gd name="T52" fmla="*/ 894 w 1678"/>
                <a:gd name="T53" fmla="*/ 2420 h 2423"/>
                <a:gd name="T54" fmla="*/ 989 w 1678"/>
                <a:gd name="T55" fmla="*/ 2354 h 2423"/>
                <a:gd name="T56" fmla="*/ 1145 w 1678"/>
                <a:gd name="T57" fmla="*/ 2280 h 2423"/>
                <a:gd name="T58" fmla="*/ 1321 w 1678"/>
                <a:gd name="T59" fmla="*/ 2210 h 2423"/>
                <a:gd name="T60" fmla="*/ 1415 w 1678"/>
                <a:gd name="T61" fmla="*/ 2178 h 2423"/>
                <a:gd name="T62" fmla="*/ 1482 w 1678"/>
                <a:gd name="T63" fmla="*/ 2170 h 2423"/>
                <a:gd name="T64" fmla="*/ 1590 w 1678"/>
                <a:gd name="T65" fmla="*/ 2190 h 2423"/>
                <a:gd name="T66" fmla="*/ 1671 w 1678"/>
                <a:gd name="T67" fmla="*/ 2219 h 2423"/>
                <a:gd name="T68" fmla="*/ 1678 w 1678"/>
                <a:gd name="T69" fmla="*/ 2210 h 2423"/>
                <a:gd name="T70" fmla="*/ 1664 w 1678"/>
                <a:gd name="T71" fmla="*/ 2071 h 2423"/>
                <a:gd name="T72" fmla="*/ 1594 w 1678"/>
                <a:gd name="T73" fmla="*/ 1830 h 2423"/>
                <a:gd name="T74" fmla="*/ 1425 w 1678"/>
                <a:gd name="T75" fmla="*/ 1331 h 2423"/>
                <a:gd name="T76" fmla="*/ 1338 w 1678"/>
                <a:gd name="T77" fmla="*/ 1099 h 2423"/>
                <a:gd name="T78" fmla="*/ 1263 w 1678"/>
                <a:gd name="T79" fmla="*/ 935 h 2423"/>
                <a:gd name="T80" fmla="*/ 1195 w 1678"/>
                <a:gd name="T81" fmla="*/ 838 h 2423"/>
                <a:gd name="T82" fmla="*/ 1077 w 1678"/>
                <a:gd name="T83" fmla="*/ 723 h 2423"/>
                <a:gd name="T84" fmla="*/ 948 w 1678"/>
                <a:gd name="T85" fmla="*/ 626 h 2423"/>
                <a:gd name="T86" fmla="*/ 673 w 1678"/>
                <a:gd name="T87" fmla="*/ 467 h 2423"/>
                <a:gd name="T88" fmla="*/ 455 w 1678"/>
                <a:gd name="T89" fmla="*/ 372 h 2423"/>
                <a:gd name="T90" fmla="*/ 220 w 1678"/>
                <a:gd name="T91" fmla="*/ 294 h 2423"/>
                <a:gd name="T92" fmla="*/ 81 w 1678"/>
                <a:gd name="T93" fmla="*/ 241 h 2423"/>
                <a:gd name="T94" fmla="*/ 44 w 1678"/>
                <a:gd name="T95" fmla="*/ 220 h 2423"/>
                <a:gd name="T96" fmla="*/ 30 w 1678"/>
                <a:gd name="T97" fmla="*/ 187 h 2423"/>
                <a:gd name="T98" fmla="*/ 20 w 1678"/>
                <a:gd name="T99" fmla="*/ 96 h 2423"/>
                <a:gd name="T100" fmla="*/ 17 w 1678"/>
                <a:gd name="T101" fmla="*/ 4 h 2423"/>
                <a:gd name="T102" fmla="*/ 5 w 1678"/>
                <a:gd name="T103" fmla="*/ 0 h 2423"/>
                <a:gd name="T104" fmla="*/ 0 w 1678"/>
                <a:gd name="T105" fmla="*/ 7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78" h="2423">
                  <a:moveTo>
                    <a:pt x="0" y="7"/>
                  </a:moveTo>
                  <a:lnTo>
                    <a:pt x="0" y="7"/>
                  </a:lnTo>
                  <a:lnTo>
                    <a:pt x="0" y="52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4" y="128"/>
                  </a:lnTo>
                  <a:lnTo>
                    <a:pt x="7" y="160"/>
                  </a:lnTo>
                  <a:lnTo>
                    <a:pt x="10" y="176"/>
                  </a:lnTo>
                  <a:lnTo>
                    <a:pt x="13" y="192"/>
                  </a:lnTo>
                  <a:lnTo>
                    <a:pt x="18" y="206"/>
                  </a:lnTo>
                  <a:lnTo>
                    <a:pt x="24" y="220"/>
                  </a:lnTo>
                  <a:lnTo>
                    <a:pt x="24" y="220"/>
                  </a:lnTo>
                  <a:lnTo>
                    <a:pt x="30" y="231"/>
                  </a:lnTo>
                  <a:lnTo>
                    <a:pt x="38" y="240"/>
                  </a:lnTo>
                  <a:lnTo>
                    <a:pt x="50" y="247"/>
                  </a:lnTo>
                  <a:lnTo>
                    <a:pt x="61" y="253"/>
                  </a:lnTo>
                  <a:lnTo>
                    <a:pt x="85" y="263"/>
                  </a:lnTo>
                  <a:lnTo>
                    <a:pt x="108" y="271"/>
                  </a:lnTo>
                  <a:lnTo>
                    <a:pt x="108" y="271"/>
                  </a:lnTo>
                  <a:lnTo>
                    <a:pt x="158" y="291"/>
                  </a:lnTo>
                  <a:lnTo>
                    <a:pt x="207" y="308"/>
                  </a:lnTo>
                  <a:lnTo>
                    <a:pt x="308" y="342"/>
                  </a:lnTo>
                  <a:lnTo>
                    <a:pt x="308" y="342"/>
                  </a:lnTo>
                  <a:lnTo>
                    <a:pt x="368" y="362"/>
                  </a:lnTo>
                  <a:lnTo>
                    <a:pt x="426" y="382"/>
                  </a:lnTo>
                  <a:lnTo>
                    <a:pt x="484" y="403"/>
                  </a:lnTo>
                  <a:lnTo>
                    <a:pt x="543" y="426"/>
                  </a:lnTo>
                  <a:lnTo>
                    <a:pt x="543" y="426"/>
                  </a:lnTo>
                  <a:lnTo>
                    <a:pt x="618" y="460"/>
                  </a:lnTo>
                  <a:lnTo>
                    <a:pt x="690" y="496"/>
                  </a:lnTo>
                  <a:lnTo>
                    <a:pt x="763" y="534"/>
                  </a:lnTo>
                  <a:lnTo>
                    <a:pt x="834" y="575"/>
                  </a:lnTo>
                  <a:lnTo>
                    <a:pt x="834" y="575"/>
                  </a:lnTo>
                  <a:lnTo>
                    <a:pt x="872" y="598"/>
                  </a:lnTo>
                  <a:lnTo>
                    <a:pt x="911" y="623"/>
                  </a:lnTo>
                  <a:lnTo>
                    <a:pt x="949" y="648"/>
                  </a:lnTo>
                  <a:lnTo>
                    <a:pt x="986" y="675"/>
                  </a:lnTo>
                  <a:lnTo>
                    <a:pt x="1023" y="702"/>
                  </a:lnTo>
                  <a:lnTo>
                    <a:pt x="1058" y="730"/>
                  </a:lnTo>
                  <a:lnTo>
                    <a:pt x="1093" y="760"/>
                  </a:lnTo>
                  <a:lnTo>
                    <a:pt x="1127" y="791"/>
                  </a:lnTo>
                  <a:lnTo>
                    <a:pt x="1127" y="791"/>
                  </a:lnTo>
                  <a:lnTo>
                    <a:pt x="1155" y="821"/>
                  </a:lnTo>
                  <a:lnTo>
                    <a:pt x="1183" y="851"/>
                  </a:lnTo>
                  <a:lnTo>
                    <a:pt x="1209" y="883"/>
                  </a:lnTo>
                  <a:lnTo>
                    <a:pt x="1233" y="918"/>
                  </a:lnTo>
                  <a:lnTo>
                    <a:pt x="1233" y="918"/>
                  </a:lnTo>
                  <a:lnTo>
                    <a:pt x="1252" y="949"/>
                  </a:lnTo>
                  <a:lnTo>
                    <a:pt x="1267" y="979"/>
                  </a:lnTo>
                  <a:lnTo>
                    <a:pt x="1282" y="1011"/>
                  </a:lnTo>
                  <a:lnTo>
                    <a:pt x="1296" y="1043"/>
                  </a:lnTo>
                  <a:lnTo>
                    <a:pt x="1296" y="1043"/>
                  </a:lnTo>
                  <a:lnTo>
                    <a:pt x="1328" y="1123"/>
                  </a:lnTo>
                  <a:lnTo>
                    <a:pt x="1361" y="1203"/>
                  </a:lnTo>
                  <a:lnTo>
                    <a:pt x="1391" y="1284"/>
                  </a:lnTo>
                  <a:lnTo>
                    <a:pt x="1421" y="1366"/>
                  </a:lnTo>
                  <a:lnTo>
                    <a:pt x="1478" y="1530"/>
                  </a:lnTo>
                  <a:lnTo>
                    <a:pt x="1533" y="1695"/>
                  </a:lnTo>
                  <a:lnTo>
                    <a:pt x="1533" y="1695"/>
                  </a:lnTo>
                  <a:lnTo>
                    <a:pt x="1586" y="1862"/>
                  </a:lnTo>
                  <a:lnTo>
                    <a:pt x="1611" y="1946"/>
                  </a:lnTo>
                  <a:lnTo>
                    <a:pt x="1635" y="2030"/>
                  </a:lnTo>
                  <a:lnTo>
                    <a:pt x="1635" y="2030"/>
                  </a:lnTo>
                  <a:lnTo>
                    <a:pt x="1648" y="2077"/>
                  </a:lnTo>
                  <a:lnTo>
                    <a:pt x="1654" y="2101"/>
                  </a:lnTo>
                  <a:lnTo>
                    <a:pt x="1660" y="2125"/>
                  </a:lnTo>
                  <a:lnTo>
                    <a:pt x="1660" y="2125"/>
                  </a:lnTo>
                  <a:lnTo>
                    <a:pt x="1661" y="2146"/>
                  </a:lnTo>
                  <a:lnTo>
                    <a:pt x="1662" y="2168"/>
                  </a:lnTo>
                  <a:lnTo>
                    <a:pt x="1661" y="2210"/>
                  </a:lnTo>
                  <a:lnTo>
                    <a:pt x="1661" y="2210"/>
                  </a:lnTo>
                  <a:lnTo>
                    <a:pt x="1672" y="2202"/>
                  </a:lnTo>
                  <a:lnTo>
                    <a:pt x="1672" y="2202"/>
                  </a:lnTo>
                  <a:lnTo>
                    <a:pt x="1621" y="2183"/>
                  </a:lnTo>
                  <a:lnTo>
                    <a:pt x="1594" y="2175"/>
                  </a:lnTo>
                  <a:lnTo>
                    <a:pt x="1569" y="2168"/>
                  </a:lnTo>
                  <a:lnTo>
                    <a:pt x="1542" y="2162"/>
                  </a:lnTo>
                  <a:lnTo>
                    <a:pt x="1515" y="2158"/>
                  </a:lnTo>
                  <a:lnTo>
                    <a:pt x="1488" y="2153"/>
                  </a:lnTo>
                  <a:lnTo>
                    <a:pt x="1461" y="2152"/>
                  </a:lnTo>
                  <a:lnTo>
                    <a:pt x="1461" y="2152"/>
                  </a:lnTo>
                  <a:lnTo>
                    <a:pt x="1441" y="2153"/>
                  </a:lnTo>
                  <a:lnTo>
                    <a:pt x="1419" y="2158"/>
                  </a:lnTo>
                  <a:lnTo>
                    <a:pt x="1399" y="2165"/>
                  </a:lnTo>
                  <a:lnTo>
                    <a:pt x="1380" y="2170"/>
                  </a:lnTo>
                  <a:lnTo>
                    <a:pt x="1380" y="2170"/>
                  </a:lnTo>
                  <a:lnTo>
                    <a:pt x="1321" y="2192"/>
                  </a:lnTo>
                  <a:lnTo>
                    <a:pt x="1264" y="2213"/>
                  </a:lnTo>
                  <a:lnTo>
                    <a:pt x="1264" y="2213"/>
                  </a:lnTo>
                  <a:lnTo>
                    <a:pt x="1202" y="2239"/>
                  </a:lnTo>
                  <a:lnTo>
                    <a:pt x="1141" y="2263"/>
                  </a:lnTo>
                  <a:lnTo>
                    <a:pt x="1080" y="2290"/>
                  </a:lnTo>
                  <a:lnTo>
                    <a:pt x="1020" y="2318"/>
                  </a:lnTo>
                  <a:lnTo>
                    <a:pt x="1020" y="2318"/>
                  </a:lnTo>
                  <a:lnTo>
                    <a:pt x="1000" y="2327"/>
                  </a:lnTo>
                  <a:lnTo>
                    <a:pt x="983" y="2338"/>
                  </a:lnTo>
                  <a:lnTo>
                    <a:pt x="949" y="2359"/>
                  </a:lnTo>
                  <a:lnTo>
                    <a:pt x="915" y="2384"/>
                  </a:lnTo>
                  <a:lnTo>
                    <a:pt x="882" y="2409"/>
                  </a:lnTo>
                  <a:lnTo>
                    <a:pt x="882" y="2409"/>
                  </a:lnTo>
                  <a:lnTo>
                    <a:pt x="879" y="2412"/>
                  </a:lnTo>
                  <a:lnTo>
                    <a:pt x="879" y="2415"/>
                  </a:lnTo>
                  <a:lnTo>
                    <a:pt x="879" y="2418"/>
                  </a:lnTo>
                  <a:lnTo>
                    <a:pt x="881" y="2420"/>
                  </a:lnTo>
                  <a:lnTo>
                    <a:pt x="884" y="2422"/>
                  </a:lnTo>
                  <a:lnTo>
                    <a:pt x="888" y="2423"/>
                  </a:lnTo>
                  <a:lnTo>
                    <a:pt x="891" y="2422"/>
                  </a:lnTo>
                  <a:lnTo>
                    <a:pt x="894" y="2420"/>
                  </a:lnTo>
                  <a:lnTo>
                    <a:pt x="894" y="2420"/>
                  </a:lnTo>
                  <a:lnTo>
                    <a:pt x="925" y="2396"/>
                  </a:lnTo>
                  <a:lnTo>
                    <a:pt x="956" y="2375"/>
                  </a:lnTo>
                  <a:lnTo>
                    <a:pt x="989" y="2354"/>
                  </a:lnTo>
                  <a:lnTo>
                    <a:pt x="1023" y="2335"/>
                  </a:lnTo>
                  <a:lnTo>
                    <a:pt x="1023" y="2335"/>
                  </a:lnTo>
                  <a:lnTo>
                    <a:pt x="1084" y="2307"/>
                  </a:lnTo>
                  <a:lnTo>
                    <a:pt x="1145" y="2280"/>
                  </a:lnTo>
                  <a:lnTo>
                    <a:pt x="1206" y="2254"/>
                  </a:lnTo>
                  <a:lnTo>
                    <a:pt x="1269" y="2230"/>
                  </a:lnTo>
                  <a:lnTo>
                    <a:pt x="1269" y="2230"/>
                  </a:lnTo>
                  <a:lnTo>
                    <a:pt x="1321" y="2210"/>
                  </a:lnTo>
                  <a:lnTo>
                    <a:pt x="1375" y="2190"/>
                  </a:lnTo>
                  <a:lnTo>
                    <a:pt x="1375" y="2190"/>
                  </a:lnTo>
                  <a:lnTo>
                    <a:pt x="1395" y="2183"/>
                  </a:lnTo>
                  <a:lnTo>
                    <a:pt x="1415" y="2178"/>
                  </a:lnTo>
                  <a:lnTo>
                    <a:pt x="1435" y="2172"/>
                  </a:lnTo>
                  <a:lnTo>
                    <a:pt x="1455" y="2170"/>
                  </a:lnTo>
                  <a:lnTo>
                    <a:pt x="1455" y="2170"/>
                  </a:lnTo>
                  <a:lnTo>
                    <a:pt x="1482" y="2170"/>
                  </a:lnTo>
                  <a:lnTo>
                    <a:pt x="1509" y="2172"/>
                  </a:lnTo>
                  <a:lnTo>
                    <a:pt x="1536" y="2178"/>
                  </a:lnTo>
                  <a:lnTo>
                    <a:pt x="1563" y="2183"/>
                  </a:lnTo>
                  <a:lnTo>
                    <a:pt x="1590" y="2190"/>
                  </a:lnTo>
                  <a:lnTo>
                    <a:pt x="1617" y="2200"/>
                  </a:lnTo>
                  <a:lnTo>
                    <a:pt x="1667" y="2219"/>
                  </a:lnTo>
                  <a:lnTo>
                    <a:pt x="1667" y="2219"/>
                  </a:lnTo>
                  <a:lnTo>
                    <a:pt x="1671" y="2219"/>
                  </a:lnTo>
                  <a:lnTo>
                    <a:pt x="1675" y="2217"/>
                  </a:lnTo>
                  <a:lnTo>
                    <a:pt x="1677" y="2215"/>
                  </a:lnTo>
                  <a:lnTo>
                    <a:pt x="1678" y="2210"/>
                  </a:lnTo>
                  <a:lnTo>
                    <a:pt x="1678" y="2210"/>
                  </a:lnTo>
                  <a:lnTo>
                    <a:pt x="1678" y="2175"/>
                  </a:lnTo>
                  <a:lnTo>
                    <a:pt x="1675" y="2141"/>
                  </a:lnTo>
                  <a:lnTo>
                    <a:pt x="1671" y="2107"/>
                  </a:lnTo>
                  <a:lnTo>
                    <a:pt x="1664" y="2071"/>
                  </a:lnTo>
                  <a:lnTo>
                    <a:pt x="1664" y="2071"/>
                  </a:lnTo>
                  <a:lnTo>
                    <a:pt x="1648" y="2010"/>
                  </a:lnTo>
                  <a:lnTo>
                    <a:pt x="1631" y="1950"/>
                  </a:lnTo>
                  <a:lnTo>
                    <a:pt x="1594" y="1830"/>
                  </a:lnTo>
                  <a:lnTo>
                    <a:pt x="1594" y="1830"/>
                  </a:lnTo>
                  <a:lnTo>
                    <a:pt x="1540" y="1662"/>
                  </a:lnTo>
                  <a:lnTo>
                    <a:pt x="1485" y="1496"/>
                  </a:lnTo>
                  <a:lnTo>
                    <a:pt x="1425" y="1331"/>
                  </a:lnTo>
                  <a:lnTo>
                    <a:pt x="1395" y="1249"/>
                  </a:lnTo>
                  <a:lnTo>
                    <a:pt x="1364" y="1166"/>
                  </a:lnTo>
                  <a:lnTo>
                    <a:pt x="1364" y="1166"/>
                  </a:lnTo>
                  <a:lnTo>
                    <a:pt x="1338" y="1099"/>
                  </a:lnTo>
                  <a:lnTo>
                    <a:pt x="1311" y="1033"/>
                  </a:lnTo>
                  <a:lnTo>
                    <a:pt x="1296" y="998"/>
                  </a:lnTo>
                  <a:lnTo>
                    <a:pt x="1280" y="967"/>
                  </a:lnTo>
                  <a:lnTo>
                    <a:pt x="1263" y="935"/>
                  </a:lnTo>
                  <a:lnTo>
                    <a:pt x="1245" y="905"/>
                  </a:lnTo>
                  <a:lnTo>
                    <a:pt x="1245" y="905"/>
                  </a:lnTo>
                  <a:lnTo>
                    <a:pt x="1222" y="871"/>
                  </a:lnTo>
                  <a:lnTo>
                    <a:pt x="1195" y="838"/>
                  </a:lnTo>
                  <a:lnTo>
                    <a:pt x="1168" y="808"/>
                  </a:lnTo>
                  <a:lnTo>
                    <a:pt x="1139" y="778"/>
                  </a:lnTo>
                  <a:lnTo>
                    <a:pt x="1108" y="750"/>
                  </a:lnTo>
                  <a:lnTo>
                    <a:pt x="1077" y="723"/>
                  </a:lnTo>
                  <a:lnTo>
                    <a:pt x="1044" y="697"/>
                  </a:lnTo>
                  <a:lnTo>
                    <a:pt x="1012" y="672"/>
                  </a:lnTo>
                  <a:lnTo>
                    <a:pt x="1012" y="672"/>
                  </a:lnTo>
                  <a:lnTo>
                    <a:pt x="948" y="626"/>
                  </a:lnTo>
                  <a:lnTo>
                    <a:pt x="882" y="582"/>
                  </a:lnTo>
                  <a:lnTo>
                    <a:pt x="814" y="541"/>
                  </a:lnTo>
                  <a:lnTo>
                    <a:pt x="744" y="503"/>
                  </a:lnTo>
                  <a:lnTo>
                    <a:pt x="673" y="467"/>
                  </a:lnTo>
                  <a:lnTo>
                    <a:pt x="601" y="433"/>
                  </a:lnTo>
                  <a:lnTo>
                    <a:pt x="528" y="402"/>
                  </a:lnTo>
                  <a:lnTo>
                    <a:pt x="455" y="372"/>
                  </a:lnTo>
                  <a:lnTo>
                    <a:pt x="455" y="372"/>
                  </a:lnTo>
                  <a:lnTo>
                    <a:pt x="408" y="355"/>
                  </a:lnTo>
                  <a:lnTo>
                    <a:pt x="361" y="339"/>
                  </a:lnTo>
                  <a:lnTo>
                    <a:pt x="267" y="310"/>
                  </a:lnTo>
                  <a:lnTo>
                    <a:pt x="220" y="294"/>
                  </a:lnTo>
                  <a:lnTo>
                    <a:pt x="173" y="278"/>
                  </a:lnTo>
                  <a:lnTo>
                    <a:pt x="126" y="260"/>
                  </a:lnTo>
                  <a:lnTo>
                    <a:pt x="81" y="241"/>
                  </a:lnTo>
                  <a:lnTo>
                    <a:pt x="81" y="241"/>
                  </a:lnTo>
                  <a:lnTo>
                    <a:pt x="67" y="236"/>
                  </a:lnTo>
                  <a:lnTo>
                    <a:pt x="54" y="229"/>
                  </a:lnTo>
                  <a:lnTo>
                    <a:pt x="48" y="224"/>
                  </a:lnTo>
                  <a:lnTo>
                    <a:pt x="44" y="220"/>
                  </a:lnTo>
                  <a:lnTo>
                    <a:pt x="40" y="214"/>
                  </a:lnTo>
                  <a:lnTo>
                    <a:pt x="37" y="207"/>
                  </a:lnTo>
                  <a:lnTo>
                    <a:pt x="37" y="207"/>
                  </a:lnTo>
                  <a:lnTo>
                    <a:pt x="30" y="187"/>
                  </a:lnTo>
                  <a:lnTo>
                    <a:pt x="27" y="167"/>
                  </a:lnTo>
                  <a:lnTo>
                    <a:pt x="21" y="126"/>
                  </a:lnTo>
                  <a:lnTo>
                    <a:pt x="21" y="126"/>
                  </a:lnTo>
                  <a:lnTo>
                    <a:pt x="20" y="96"/>
                  </a:lnTo>
                  <a:lnTo>
                    <a:pt x="18" y="6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1" name="Freeform 248">
              <a:extLst>
                <a:ext uri="{FF2B5EF4-FFF2-40B4-BE49-F238E27FC236}">
                  <a16:creationId xmlns:a16="http://schemas.microsoft.com/office/drawing/2014/main" id="{159C16BA-1CA6-DCD6-A983-68FBE348E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9138" y="1123950"/>
              <a:ext cx="631825" cy="195263"/>
            </a:xfrm>
            <a:custGeom>
              <a:avLst/>
              <a:gdLst>
                <a:gd name="T0" fmla="*/ 2 w 1195"/>
                <a:gd name="T1" fmla="*/ 46 h 367"/>
                <a:gd name="T2" fmla="*/ 34 w 1195"/>
                <a:gd name="T3" fmla="*/ 91 h 367"/>
                <a:gd name="T4" fmla="*/ 70 w 1195"/>
                <a:gd name="T5" fmla="*/ 135 h 367"/>
                <a:gd name="T6" fmla="*/ 110 w 1195"/>
                <a:gd name="T7" fmla="*/ 176 h 367"/>
                <a:gd name="T8" fmla="*/ 152 w 1195"/>
                <a:gd name="T9" fmla="*/ 215 h 367"/>
                <a:gd name="T10" fmla="*/ 198 w 1195"/>
                <a:gd name="T11" fmla="*/ 250 h 367"/>
                <a:gd name="T12" fmla="*/ 246 w 1195"/>
                <a:gd name="T13" fmla="*/ 281 h 367"/>
                <a:gd name="T14" fmla="*/ 294 w 1195"/>
                <a:gd name="T15" fmla="*/ 308 h 367"/>
                <a:gd name="T16" fmla="*/ 345 w 1195"/>
                <a:gd name="T17" fmla="*/ 331 h 367"/>
                <a:gd name="T18" fmla="*/ 368 w 1195"/>
                <a:gd name="T19" fmla="*/ 340 h 367"/>
                <a:gd name="T20" fmla="*/ 414 w 1195"/>
                <a:gd name="T21" fmla="*/ 353 h 367"/>
                <a:gd name="T22" fmla="*/ 459 w 1195"/>
                <a:gd name="T23" fmla="*/ 361 h 367"/>
                <a:gd name="T24" fmla="*/ 505 w 1195"/>
                <a:gd name="T25" fmla="*/ 365 h 367"/>
                <a:gd name="T26" fmla="*/ 550 w 1195"/>
                <a:gd name="T27" fmla="*/ 367 h 367"/>
                <a:gd name="T28" fmla="*/ 596 w 1195"/>
                <a:gd name="T29" fmla="*/ 362 h 367"/>
                <a:gd name="T30" fmla="*/ 662 w 1195"/>
                <a:gd name="T31" fmla="*/ 351 h 367"/>
                <a:gd name="T32" fmla="*/ 750 w 1195"/>
                <a:gd name="T33" fmla="*/ 324 h 367"/>
                <a:gd name="T34" fmla="*/ 836 w 1195"/>
                <a:gd name="T35" fmla="*/ 287 h 367"/>
                <a:gd name="T36" fmla="*/ 918 w 1195"/>
                <a:gd name="T37" fmla="*/ 243 h 367"/>
                <a:gd name="T38" fmla="*/ 995 w 1195"/>
                <a:gd name="T39" fmla="*/ 192 h 367"/>
                <a:gd name="T40" fmla="*/ 1030 w 1195"/>
                <a:gd name="T41" fmla="*/ 164 h 367"/>
                <a:gd name="T42" fmla="*/ 1116 w 1195"/>
                <a:gd name="T43" fmla="*/ 94 h 367"/>
                <a:gd name="T44" fmla="*/ 1175 w 1195"/>
                <a:gd name="T45" fmla="*/ 36 h 367"/>
                <a:gd name="T46" fmla="*/ 1194 w 1195"/>
                <a:gd name="T47" fmla="*/ 16 h 367"/>
                <a:gd name="T48" fmla="*/ 1195 w 1195"/>
                <a:gd name="T49" fmla="*/ 9 h 367"/>
                <a:gd name="T50" fmla="*/ 1194 w 1195"/>
                <a:gd name="T51" fmla="*/ 3 h 367"/>
                <a:gd name="T52" fmla="*/ 1188 w 1195"/>
                <a:gd name="T53" fmla="*/ 0 h 367"/>
                <a:gd name="T54" fmla="*/ 1181 w 1195"/>
                <a:gd name="T55" fmla="*/ 3 h 367"/>
                <a:gd name="T56" fmla="*/ 1160 w 1195"/>
                <a:gd name="T57" fmla="*/ 29 h 367"/>
                <a:gd name="T58" fmla="*/ 1111 w 1195"/>
                <a:gd name="T59" fmla="*/ 77 h 367"/>
                <a:gd name="T60" fmla="*/ 1060 w 1195"/>
                <a:gd name="T61" fmla="*/ 122 h 367"/>
                <a:gd name="T62" fmla="*/ 1006 w 1195"/>
                <a:gd name="T63" fmla="*/ 165 h 367"/>
                <a:gd name="T64" fmla="*/ 949 w 1195"/>
                <a:gd name="T65" fmla="*/ 205 h 367"/>
                <a:gd name="T66" fmla="*/ 891 w 1195"/>
                <a:gd name="T67" fmla="*/ 240 h 367"/>
                <a:gd name="T68" fmla="*/ 830 w 1195"/>
                <a:gd name="T69" fmla="*/ 272 h 367"/>
                <a:gd name="T70" fmla="*/ 769 w 1195"/>
                <a:gd name="T71" fmla="*/ 300 h 367"/>
                <a:gd name="T72" fmla="*/ 738 w 1195"/>
                <a:gd name="T73" fmla="*/ 311 h 367"/>
                <a:gd name="T74" fmla="*/ 689 w 1195"/>
                <a:gd name="T75" fmla="*/ 327 h 367"/>
                <a:gd name="T76" fmla="*/ 641 w 1195"/>
                <a:gd name="T77" fmla="*/ 338 h 367"/>
                <a:gd name="T78" fmla="*/ 593 w 1195"/>
                <a:gd name="T79" fmla="*/ 345 h 367"/>
                <a:gd name="T80" fmla="*/ 544 w 1195"/>
                <a:gd name="T81" fmla="*/ 348 h 367"/>
                <a:gd name="T82" fmla="*/ 495 w 1195"/>
                <a:gd name="T83" fmla="*/ 348 h 367"/>
                <a:gd name="T84" fmla="*/ 446 w 1195"/>
                <a:gd name="T85" fmla="*/ 341 h 367"/>
                <a:gd name="T86" fmla="*/ 398 w 1195"/>
                <a:gd name="T87" fmla="*/ 331 h 367"/>
                <a:gd name="T88" fmla="*/ 350 w 1195"/>
                <a:gd name="T89" fmla="*/ 316 h 367"/>
                <a:gd name="T90" fmla="*/ 314 w 1195"/>
                <a:gd name="T91" fmla="*/ 300 h 367"/>
                <a:gd name="T92" fmla="*/ 245 w 1195"/>
                <a:gd name="T93" fmla="*/ 260 h 367"/>
                <a:gd name="T94" fmla="*/ 181 w 1195"/>
                <a:gd name="T95" fmla="*/ 213 h 367"/>
                <a:gd name="T96" fmla="*/ 121 w 1195"/>
                <a:gd name="T97" fmla="*/ 161 h 367"/>
                <a:gd name="T98" fmla="*/ 93 w 1195"/>
                <a:gd name="T99" fmla="*/ 132 h 367"/>
                <a:gd name="T100" fmla="*/ 53 w 1195"/>
                <a:gd name="T101" fmla="*/ 87 h 367"/>
                <a:gd name="T102" fmla="*/ 16 w 1195"/>
                <a:gd name="T103" fmla="*/ 37 h 367"/>
                <a:gd name="T104" fmla="*/ 13 w 1195"/>
                <a:gd name="T105" fmla="*/ 34 h 367"/>
                <a:gd name="T106" fmla="*/ 7 w 1195"/>
                <a:gd name="T107" fmla="*/ 34 h 367"/>
                <a:gd name="T108" fmla="*/ 2 w 1195"/>
                <a:gd name="T109" fmla="*/ 37 h 367"/>
                <a:gd name="T110" fmla="*/ 0 w 1195"/>
                <a:gd name="T111" fmla="*/ 43 h 367"/>
                <a:gd name="T112" fmla="*/ 2 w 1195"/>
                <a:gd name="T113" fmla="*/ 4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5" h="367">
                  <a:moveTo>
                    <a:pt x="2" y="46"/>
                  </a:moveTo>
                  <a:lnTo>
                    <a:pt x="2" y="46"/>
                  </a:lnTo>
                  <a:lnTo>
                    <a:pt x="17" y="70"/>
                  </a:lnTo>
                  <a:lnTo>
                    <a:pt x="34" y="91"/>
                  </a:lnTo>
                  <a:lnTo>
                    <a:pt x="51" y="114"/>
                  </a:lnTo>
                  <a:lnTo>
                    <a:pt x="70" y="135"/>
                  </a:lnTo>
                  <a:lnTo>
                    <a:pt x="90" y="156"/>
                  </a:lnTo>
                  <a:lnTo>
                    <a:pt x="110" y="176"/>
                  </a:lnTo>
                  <a:lnTo>
                    <a:pt x="131" y="196"/>
                  </a:lnTo>
                  <a:lnTo>
                    <a:pt x="152" y="215"/>
                  </a:lnTo>
                  <a:lnTo>
                    <a:pt x="175" y="233"/>
                  </a:lnTo>
                  <a:lnTo>
                    <a:pt x="198" y="250"/>
                  </a:lnTo>
                  <a:lnTo>
                    <a:pt x="222" y="266"/>
                  </a:lnTo>
                  <a:lnTo>
                    <a:pt x="246" y="281"/>
                  </a:lnTo>
                  <a:lnTo>
                    <a:pt x="270" y="296"/>
                  </a:lnTo>
                  <a:lnTo>
                    <a:pt x="294" y="308"/>
                  </a:lnTo>
                  <a:lnTo>
                    <a:pt x="320" y="321"/>
                  </a:lnTo>
                  <a:lnTo>
                    <a:pt x="345" y="331"/>
                  </a:lnTo>
                  <a:lnTo>
                    <a:pt x="345" y="331"/>
                  </a:lnTo>
                  <a:lnTo>
                    <a:pt x="368" y="340"/>
                  </a:lnTo>
                  <a:lnTo>
                    <a:pt x="391" y="347"/>
                  </a:lnTo>
                  <a:lnTo>
                    <a:pt x="414" y="353"/>
                  </a:lnTo>
                  <a:lnTo>
                    <a:pt x="436" y="358"/>
                  </a:lnTo>
                  <a:lnTo>
                    <a:pt x="459" y="361"/>
                  </a:lnTo>
                  <a:lnTo>
                    <a:pt x="482" y="364"/>
                  </a:lnTo>
                  <a:lnTo>
                    <a:pt x="505" y="365"/>
                  </a:lnTo>
                  <a:lnTo>
                    <a:pt x="527" y="367"/>
                  </a:lnTo>
                  <a:lnTo>
                    <a:pt x="550" y="367"/>
                  </a:lnTo>
                  <a:lnTo>
                    <a:pt x="573" y="365"/>
                  </a:lnTo>
                  <a:lnTo>
                    <a:pt x="596" y="362"/>
                  </a:lnTo>
                  <a:lnTo>
                    <a:pt x="617" y="360"/>
                  </a:lnTo>
                  <a:lnTo>
                    <a:pt x="662" y="351"/>
                  </a:lnTo>
                  <a:lnTo>
                    <a:pt x="706" y="340"/>
                  </a:lnTo>
                  <a:lnTo>
                    <a:pt x="750" y="324"/>
                  </a:lnTo>
                  <a:lnTo>
                    <a:pt x="793" y="307"/>
                  </a:lnTo>
                  <a:lnTo>
                    <a:pt x="836" y="287"/>
                  </a:lnTo>
                  <a:lnTo>
                    <a:pt x="877" y="266"/>
                  </a:lnTo>
                  <a:lnTo>
                    <a:pt x="918" y="243"/>
                  </a:lnTo>
                  <a:lnTo>
                    <a:pt x="956" y="218"/>
                  </a:lnTo>
                  <a:lnTo>
                    <a:pt x="995" y="192"/>
                  </a:lnTo>
                  <a:lnTo>
                    <a:pt x="1030" y="164"/>
                  </a:lnTo>
                  <a:lnTo>
                    <a:pt x="1030" y="164"/>
                  </a:lnTo>
                  <a:lnTo>
                    <a:pt x="1074" y="129"/>
                  </a:lnTo>
                  <a:lnTo>
                    <a:pt x="1116" y="94"/>
                  </a:lnTo>
                  <a:lnTo>
                    <a:pt x="1155" y="56"/>
                  </a:lnTo>
                  <a:lnTo>
                    <a:pt x="1175" y="36"/>
                  </a:lnTo>
                  <a:lnTo>
                    <a:pt x="1194" y="16"/>
                  </a:lnTo>
                  <a:lnTo>
                    <a:pt x="1194" y="16"/>
                  </a:lnTo>
                  <a:lnTo>
                    <a:pt x="1195" y="13"/>
                  </a:lnTo>
                  <a:lnTo>
                    <a:pt x="1195" y="9"/>
                  </a:lnTo>
                  <a:lnTo>
                    <a:pt x="1195" y="6"/>
                  </a:lnTo>
                  <a:lnTo>
                    <a:pt x="1194" y="3"/>
                  </a:lnTo>
                  <a:lnTo>
                    <a:pt x="1191" y="2"/>
                  </a:lnTo>
                  <a:lnTo>
                    <a:pt x="1188" y="0"/>
                  </a:lnTo>
                  <a:lnTo>
                    <a:pt x="1184" y="2"/>
                  </a:lnTo>
                  <a:lnTo>
                    <a:pt x="1181" y="3"/>
                  </a:lnTo>
                  <a:lnTo>
                    <a:pt x="1181" y="3"/>
                  </a:lnTo>
                  <a:lnTo>
                    <a:pt x="1160" y="29"/>
                  </a:lnTo>
                  <a:lnTo>
                    <a:pt x="1136" y="53"/>
                  </a:lnTo>
                  <a:lnTo>
                    <a:pt x="1111" y="77"/>
                  </a:lnTo>
                  <a:lnTo>
                    <a:pt x="1086" y="100"/>
                  </a:lnTo>
                  <a:lnTo>
                    <a:pt x="1060" y="122"/>
                  </a:lnTo>
                  <a:lnTo>
                    <a:pt x="1033" y="144"/>
                  </a:lnTo>
                  <a:lnTo>
                    <a:pt x="1006" y="165"/>
                  </a:lnTo>
                  <a:lnTo>
                    <a:pt x="978" y="185"/>
                  </a:lnTo>
                  <a:lnTo>
                    <a:pt x="949" y="205"/>
                  </a:lnTo>
                  <a:lnTo>
                    <a:pt x="921" y="223"/>
                  </a:lnTo>
                  <a:lnTo>
                    <a:pt x="891" y="240"/>
                  </a:lnTo>
                  <a:lnTo>
                    <a:pt x="861" y="257"/>
                  </a:lnTo>
                  <a:lnTo>
                    <a:pt x="830" y="272"/>
                  </a:lnTo>
                  <a:lnTo>
                    <a:pt x="799" y="287"/>
                  </a:lnTo>
                  <a:lnTo>
                    <a:pt x="769" y="300"/>
                  </a:lnTo>
                  <a:lnTo>
                    <a:pt x="738" y="311"/>
                  </a:lnTo>
                  <a:lnTo>
                    <a:pt x="738" y="311"/>
                  </a:lnTo>
                  <a:lnTo>
                    <a:pt x="713" y="320"/>
                  </a:lnTo>
                  <a:lnTo>
                    <a:pt x="689" y="327"/>
                  </a:lnTo>
                  <a:lnTo>
                    <a:pt x="665" y="333"/>
                  </a:lnTo>
                  <a:lnTo>
                    <a:pt x="641" y="338"/>
                  </a:lnTo>
                  <a:lnTo>
                    <a:pt x="617" y="343"/>
                  </a:lnTo>
                  <a:lnTo>
                    <a:pt x="593" y="345"/>
                  </a:lnTo>
                  <a:lnTo>
                    <a:pt x="569" y="348"/>
                  </a:lnTo>
                  <a:lnTo>
                    <a:pt x="544" y="348"/>
                  </a:lnTo>
                  <a:lnTo>
                    <a:pt x="519" y="348"/>
                  </a:lnTo>
                  <a:lnTo>
                    <a:pt x="495" y="348"/>
                  </a:lnTo>
                  <a:lnTo>
                    <a:pt x="471" y="345"/>
                  </a:lnTo>
                  <a:lnTo>
                    <a:pt x="446" y="341"/>
                  </a:lnTo>
                  <a:lnTo>
                    <a:pt x="422" y="337"/>
                  </a:lnTo>
                  <a:lnTo>
                    <a:pt x="398" y="331"/>
                  </a:lnTo>
                  <a:lnTo>
                    <a:pt x="374" y="324"/>
                  </a:lnTo>
                  <a:lnTo>
                    <a:pt x="350" y="316"/>
                  </a:lnTo>
                  <a:lnTo>
                    <a:pt x="350" y="316"/>
                  </a:lnTo>
                  <a:lnTo>
                    <a:pt x="314" y="300"/>
                  </a:lnTo>
                  <a:lnTo>
                    <a:pt x="279" y="281"/>
                  </a:lnTo>
                  <a:lnTo>
                    <a:pt x="245" y="260"/>
                  </a:lnTo>
                  <a:lnTo>
                    <a:pt x="212" y="239"/>
                  </a:lnTo>
                  <a:lnTo>
                    <a:pt x="181" y="213"/>
                  </a:lnTo>
                  <a:lnTo>
                    <a:pt x="149" y="188"/>
                  </a:lnTo>
                  <a:lnTo>
                    <a:pt x="121" y="161"/>
                  </a:lnTo>
                  <a:lnTo>
                    <a:pt x="93" y="132"/>
                  </a:lnTo>
                  <a:lnTo>
                    <a:pt x="93" y="132"/>
                  </a:lnTo>
                  <a:lnTo>
                    <a:pt x="73" y="110"/>
                  </a:lnTo>
                  <a:lnTo>
                    <a:pt x="53" y="87"/>
                  </a:lnTo>
                  <a:lnTo>
                    <a:pt x="33" y="63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7" y="34"/>
                  </a:lnTo>
                  <a:lnTo>
                    <a:pt x="4" y="34"/>
                  </a:lnTo>
                  <a:lnTo>
                    <a:pt x="2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2" name="Freeform 249">
              <a:extLst>
                <a:ext uri="{FF2B5EF4-FFF2-40B4-BE49-F238E27FC236}">
                  <a16:creationId xmlns:a16="http://schemas.microsoft.com/office/drawing/2014/main" id="{A5613719-C1AF-F7A4-38EC-6F3E97BA3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5450" y="1247775"/>
              <a:ext cx="22225" cy="369888"/>
            </a:xfrm>
            <a:custGeom>
              <a:avLst/>
              <a:gdLst>
                <a:gd name="T0" fmla="*/ 0 w 42"/>
                <a:gd name="T1" fmla="*/ 7 h 698"/>
                <a:gd name="T2" fmla="*/ 0 w 42"/>
                <a:gd name="T3" fmla="*/ 7 h 698"/>
                <a:gd name="T4" fmla="*/ 25 w 42"/>
                <a:gd name="T5" fmla="*/ 691 h 698"/>
                <a:gd name="T6" fmla="*/ 25 w 42"/>
                <a:gd name="T7" fmla="*/ 691 h 698"/>
                <a:gd name="T8" fmla="*/ 25 w 42"/>
                <a:gd name="T9" fmla="*/ 693 h 698"/>
                <a:gd name="T10" fmla="*/ 28 w 42"/>
                <a:gd name="T11" fmla="*/ 696 h 698"/>
                <a:gd name="T12" fmla="*/ 31 w 42"/>
                <a:gd name="T13" fmla="*/ 698 h 698"/>
                <a:gd name="T14" fmla="*/ 34 w 42"/>
                <a:gd name="T15" fmla="*/ 698 h 698"/>
                <a:gd name="T16" fmla="*/ 36 w 42"/>
                <a:gd name="T17" fmla="*/ 698 h 698"/>
                <a:gd name="T18" fmla="*/ 39 w 42"/>
                <a:gd name="T19" fmla="*/ 696 h 698"/>
                <a:gd name="T20" fmla="*/ 41 w 42"/>
                <a:gd name="T21" fmla="*/ 693 h 698"/>
                <a:gd name="T22" fmla="*/ 42 w 42"/>
                <a:gd name="T23" fmla="*/ 691 h 698"/>
                <a:gd name="T24" fmla="*/ 42 w 42"/>
                <a:gd name="T25" fmla="*/ 691 h 698"/>
                <a:gd name="T26" fmla="*/ 17 w 42"/>
                <a:gd name="T27" fmla="*/ 7 h 698"/>
                <a:gd name="T28" fmla="*/ 17 w 42"/>
                <a:gd name="T29" fmla="*/ 7 h 698"/>
                <a:gd name="T30" fmla="*/ 15 w 42"/>
                <a:gd name="T31" fmla="*/ 4 h 698"/>
                <a:gd name="T32" fmla="*/ 14 w 42"/>
                <a:gd name="T33" fmla="*/ 2 h 698"/>
                <a:gd name="T34" fmla="*/ 11 w 42"/>
                <a:gd name="T35" fmla="*/ 0 h 698"/>
                <a:gd name="T36" fmla="*/ 8 w 42"/>
                <a:gd name="T37" fmla="*/ 0 h 698"/>
                <a:gd name="T38" fmla="*/ 5 w 42"/>
                <a:gd name="T39" fmla="*/ 0 h 698"/>
                <a:gd name="T40" fmla="*/ 2 w 42"/>
                <a:gd name="T41" fmla="*/ 2 h 698"/>
                <a:gd name="T42" fmla="*/ 0 w 42"/>
                <a:gd name="T43" fmla="*/ 4 h 698"/>
                <a:gd name="T44" fmla="*/ 0 w 42"/>
                <a:gd name="T45" fmla="*/ 7 h 698"/>
                <a:gd name="T46" fmla="*/ 0 w 42"/>
                <a:gd name="T4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698">
                  <a:moveTo>
                    <a:pt x="0" y="7"/>
                  </a:moveTo>
                  <a:lnTo>
                    <a:pt x="0" y="7"/>
                  </a:lnTo>
                  <a:lnTo>
                    <a:pt x="25" y="691"/>
                  </a:lnTo>
                  <a:lnTo>
                    <a:pt x="25" y="691"/>
                  </a:lnTo>
                  <a:lnTo>
                    <a:pt x="25" y="693"/>
                  </a:lnTo>
                  <a:lnTo>
                    <a:pt x="28" y="696"/>
                  </a:lnTo>
                  <a:lnTo>
                    <a:pt x="31" y="698"/>
                  </a:lnTo>
                  <a:lnTo>
                    <a:pt x="34" y="698"/>
                  </a:lnTo>
                  <a:lnTo>
                    <a:pt x="36" y="698"/>
                  </a:lnTo>
                  <a:lnTo>
                    <a:pt x="39" y="696"/>
                  </a:lnTo>
                  <a:lnTo>
                    <a:pt x="41" y="693"/>
                  </a:lnTo>
                  <a:lnTo>
                    <a:pt x="42" y="691"/>
                  </a:lnTo>
                  <a:lnTo>
                    <a:pt x="42" y="69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3" name="Freeform 250">
              <a:extLst>
                <a:ext uri="{FF2B5EF4-FFF2-40B4-BE49-F238E27FC236}">
                  <a16:creationId xmlns:a16="http://schemas.microsoft.com/office/drawing/2014/main" id="{D55E92C4-04F6-5761-D022-4FEBCE3A8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1163638"/>
              <a:ext cx="11113" cy="485775"/>
            </a:xfrm>
            <a:custGeom>
              <a:avLst/>
              <a:gdLst>
                <a:gd name="T0" fmla="*/ 0 w 19"/>
                <a:gd name="T1" fmla="*/ 9 h 918"/>
                <a:gd name="T2" fmla="*/ 0 w 19"/>
                <a:gd name="T3" fmla="*/ 9 h 918"/>
                <a:gd name="T4" fmla="*/ 2 w 19"/>
                <a:gd name="T5" fmla="*/ 849 h 918"/>
                <a:gd name="T6" fmla="*/ 2 w 19"/>
                <a:gd name="T7" fmla="*/ 849 h 918"/>
                <a:gd name="T8" fmla="*/ 2 w 19"/>
                <a:gd name="T9" fmla="*/ 910 h 918"/>
                <a:gd name="T10" fmla="*/ 2 w 19"/>
                <a:gd name="T11" fmla="*/ 910 h 918"/>
                <a:gd name="T12" fmla="*/ 4 w 19"/>
                <a:gd name="T13" fmla="*/ 914 h 918"/>
                <a:gd name="T14" fmla="*/ 5 w 19"/>
                <a:gd name="T15" fmla="*/ 915 h 918"/>
                <a:gd name="T16" fmla="*/ 8 w 19"/>
                <a:gd name="T17" fmla="*/ 917 h 918"/>
                <a:gd name="T18" fmla="*/ 11 w 19"/>
                <a:gd name="T19" fmla="*/ 918 h 918"/>
                <a:gd name="T20" fmla="*/ 15 w 19"/>
                <a:gd name="T21" fmla="*/ 917 h 918"/>
                <a:gd name="T22" fmla="*/ 17 w 19"/>
                <a:gd name="T23" fmla="*/ 915 h 918"/>
                <a:gd name="T24" fmla="*/ 19 w 19"/>
                <a:gd name="T25" fmla="*/ 914 h 918"/>
                <a:gd name="T26" fmla="*/ 19 w 19"/>
                <a:gd name="T27" fmla="*/ 910 h 918"/>
                <a:gd name="T28" fmla="*/ 19 w 19"/>
                <a:gd name="T29" fmla="*/ 910 h 918"/>
                <a:gd name="T30" fmla="*/ 17 w 19"/>
                <a:gd name="T31" fmla="*/ 70 h 918"/>
                <a:gd name="T32" fmla="*/ 17 w 19"/>
                <a:gd name="T33" fmla="*/ 70 h 918"/>
                <a:gd name="T34" fmla="*/ 17 w 19"/>
                <a:gd name="T35" fmla="*/ 9 h 918"/>
                <a:gd name="T36" fmla="*/ 17 w 19"/>
                <a:gd name="T37" fmla="*/ 9 h 918"/>
                <a:gd name="T38" fmla="*/ 15 w 19"/>
                <a:gd name="T39" fmla="*/ 5 h 918"/>
                <a:gd name="T40" fmla="*/ 14 w 19"/>
                <a:gd name="T41" fmla="*/ 2 h 918"/>
                <a:gd name="T42" fmla="*/ 11 w 19"/>
                <a:gd name="T43" fmla="*/ 0 h 918"/>
                <a:gd name="T44" fmla="*/ 8 w 19"/>
                <a:gd name="T45" fmla="*/ 0 h 918"/>
                <a:gd name="T46" fmla="*/ 5 w 19"/>
                <a:gd name="T47" fmla="*/ 0 h 918"/>
                <a:gd name="T48" fmla="*/ 2 w 19"/>
                <a:gd name="T49" fmla="*/ 2 h 918"/>
                <a:gd name="T50" fmla="*/ 0 w 19"/>
                <a:gd name="T51" fmla="*/ 5 h 918"/>
                <a:gd name="T52" fmla="*/ 0 w 19"/>
                <a:gd name="T53" fmla="*/ 9 h 918"/>
                <a:gd name="T54" fmla="*/ 0 w 19"/>
                <a:gd name="T55" fmla="*/ 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918">
                  <a:moveTo>
                    <a:pt x="0" y="9"/>
                  </a:moveTo>
                  <a:lnTo>
                    <a:pt x="0" y="9"/>
                  </a:lnTo>
                  <a:lnTo>
                    <a:pt x="2" y="849"/>
                  </a:lnTo>
                  <a:lnTo>
                    <a:pt x="2" y="849"/>
                  </a:lnTo>
                  <a:lnTo>
                    <a:pt x="2" y="910"/>
                  </a:lnTo>
                  <a:lnTo>
                    <a:pt x="2" y="910"/>
                  </a:lnTo>
                  <a:lnTo>
                    <a:pt x="4" y="914"/>
                  </a:lnTo>
                  <a:lnTo>
                    <a:pt x="5" y="915"/>
                  </a:lnTo>
                  <a:lnTo>
                    <a:pt x="8" y="917"/>
                  </a:lnTo>
                  <a:lnTo>
                    <a:pt x="11" y="918"/>
                  </a:lnTo>
                  <a:lnTo>
                    <a:pt x="15" y="917"/>
                  </a:lnTo>
                  <a:lnTo>
                    <a:pt x="17" y="915"/>
                  </a:lnTo>
                  <a:lnTo>
                    <a:pt x="19" y="914"/>
                  </a:lnTo>
                  <a:lnTo>
                    <a:pt x="19" y="910"/>
                  </a:lnTo>
                  <a:lnTo>
                    <a:pt x="19" y="910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4" name="Freeform 251">
              <a:extLst>
                <a:ext uri="{FF2B5EF4-FFF2-40B4-BE49-F238E27FC236}">
                  <a16:creationId xmlns:a16="http://schemas.microsoft.com/office/drawing/2014/main" id="{1DFDAA6B-D6A9-B7CA-72BE-6902EC1D3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6100" y="1633538"/>
              <a:ext cx="9525" cy="195263"/>
            </a:xfrm>
            <a:custGeom>
              <a:avLst/>
              <a:gdLst>
                <a:gd name="T0" fmla="*/ 0 w 18"/>
                <a:gd name="T1" fmla="*/ 7 h 369"/>
                <a:gd name="T2" fmla="*/ 0 w 18"/>
                <a:gd name="T3" fmla="*/ 7 h 369"/>
                <a:gd name="T4" fmla="*/ 1 w 18"/>
                <a:gd name="T5" fmla="*/ 361 h 369"/>
                <a:gd name="T6" fmla="*/ 1 w 18"/>
                <a:gd name="T7" fmla="*/ 361 h 369"/>
                <a:gd name="T8" fmla="*/ 1 w 18"/>
                <a:gd name="T9" fmla="*/ 365 h 369"/>
                <a:gd name="T10" fmla="*/ 4 w 18"/>
                <a:gd name="T11" fmla="*/ 368 h 369"/>
                <a:gd name="T12" fmla="*/ 5 w 18"/>
                <a:gd name="T13" fmla="*/ 369 h 369"/>
                <a:gd name="T14" fmla="*/ 10 w 18"/>
                <a:gd name="T15" fmla="*/ 369 h 369"/>
                <a:gd name="T16" fmla="*/ 13 w 18"/>
                <a:gd name="T17" fmla="*/ 369 h 369"/>
                <a:gd name="T18" fmla="*/ 15 w 18"/>
                <a:gd name="T19" fmla="*/ 368 h 369"/>
                <a:gd name="T20" fmla="*/ 17 w 18"/>
                <a:gd name="T21" fmla="*/ 365 h 369"/>
                <a:gd name="T22" fmla="*/ 18 w 18"/>
                <a:gd name="T23" fmla="*/ 361 h 369"/>
                <a:gd name="T24" fmla="*/ 18 w 18"/>
                <a:gd name="T25" fmla="*/ 361 h 369"/>
                <a:gd name="T26" fmla="*/ 17 w 18"/>
                <a:gd name="T27" fmla="*/ 7 h 369"/>
                <a:gd name="T28" fmla="*/ 17 w 18"/>
                <a:gd name="T29" fmla="*/ 7 h 369"/>
                <a:gd name="T30" fmla="*/ 15 w 18"/>
                <a:gd name="T31" fmla="*/ 4 h 369"/>
                <a:gd name="T32" fmla="*/ 14 w 18"/>
                <a:gd name="T33" fmla="*/ 1 h 369"/>
                <a:gd name="T34" fmla="*/ 11 w 18"/>
                <a:gd name="T35" fmla="*/ 0 h 369"/>
                <a:gd name="T36" fmla="*/ 8 w 18"/>
                <a:gd name="T37" fmla="*/ 0 h 369"/>
                <a:gd name="T38" fmla="*/ 5 w 18"/>
                <a:gd name="T39" fmla="*/ 0 h 369"/>
                <a:gd name="T40" fmla="*/ 3 w 18"/>
                <a:gd name="T41" fmla="*/ 1 h 369"/>
                <a:gd name="T42" fmla="*/ 0 w 18"/>
                <a:gd name="T43" fmla="*/ 4 h 369"/>
                <a:gd name="T44" fmla="*/ 0 w 18"/>
                <a:gd name="T45" fmla="*/ 7 h 369"/>
                <a:gd name="T46" fmla="*/ 0 w 18"/>
                <a:gd name="T47" fmla="*/ 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369">
                  <a:moveTo>
                    <a:pt x="0" y="7"/>
                  </a:moveTo>
                  <a:lnTo>
                    <a:pt x="0" y="7"/>
                  </a:lnTo>
                  <a:lnTo>
                    <a:pt x="1" y="361"/>
                  </a:lnTo>
                  <a:lnTo>
                    <a:pt x="1" y="361"/>
                  </a:lnTo>
                  <a:lnTo>
                    <a:pt x="1" y="365"/>
                  </a:lnTo>
                  <a:lnTo>
                    <a:pt x="4" y="368"/>
                  </a:lnTo>
                  <a:lnTo>
                    <a:pt x="5" y="369"/>
                  </a:lnTo>
                  <a:lnTo>
                    <a:pt x="10" y="369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7" y="365"/>
                  </a:lnTo>
                  <a:lnTo>
                    <a:pt x="18" y="361"/>
                  </a:lnTo>
                  <a:lnTo>
                    <a:pt x="18" y="36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5" name="Freeform 252">
              <a:extLst>
                <a:ext uri="{FF2B5EF4-FFF2-40B4-BE49-F238E27FC236}">
                  <a16:creationId xmlns:a16="http://schemas.microsoft.com/office/drawing/2014/main" id="{B372098E-5B41-E092-718F-AC0A1A74E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4513" y="1984375"/>
              <a:ext cx="720725" cy="598488"/>
            </a:xfrm>
            <a:custGeom>
              <a:avLst/>
              <a:gdLst>
                <a:gd name="T0" fmla="*/ 0 w 1361"/>
                <a:gd name="T1" fmla="*/ 8 h 1131"/>
                <a:gd name="T2" fmla="*/ 0 w 1361"/>
                <a:gd name="T3" fmla="*/ 753 h 1131"/>
                <a:gd name="T4" fmla="*/ 4 w 1361"/>
                <a:gd name="T5" fmla="*/ 760 h 1131"/>
                <a:gd name="T6" fmla="*/ 6 w 1361"/>
                <a:gd name="T7" fmla="*/ 761 h 1131"/>
                <a:gd name="T8" fmla="*/ 153 w 1361"/>
                <a:gd name="T9" fmla="*/ 786 h 1131"/>
                <a:gd name="T10" fmla="*/ 301 w 1361"/>
                <a:gd name="T11" fmla="*/ 815 h 1131"/>
                <a:gd name="T12" fmla="*/ 446 w 1361"/>
                <a:gd name="T13" fmla="*/ 854 h 1131"/>
                <a:gd name="T14" fmla="*/ 551 w 1361"/>
                <a:gd name="T15" fmla="*/ 891 h 1131"/>
                <a:gd name="T16" fmla="*/ 587 w 1361"/>
                <a:gd name="T17" fmla="*/ 903 h 1131"/>
                <a:gd name="T18" fmla="*/ 774 w 1361"/>
                <a:gd name="T19" fmla="*/ 986 h 1131"/>
                <a:gd name="T20" fmla="*/ 959 w 1361"/>
                <a:gd name="T21" fmla="*/ 1072 h 1131"/>
                <a:gd name="T22" fmla="*/ 975 w 1361"/>
                <a:gd name="T23" fmla="*/ 1081 h 1131"/>
                <a:gd name="T24" fmla="*/ 1009 w 1361"/>
                <a:gd name="T25" fmla="*/ 1099 h 1131"/>
                <a:gd name="T26" fmla="*/ 1026 w 1361"/>
                <a:gd name="T27" fmla="*/ 1105 h 1131"/>
                <a:gd name="T28" fmla="*/ 1132 w 1361"/>
                <a:gd name="T29" fmla="*/ 1125 h 1131"/>
                <a:gd name="T30" fmla="*/ 1162 w 1361"/>
                <a:gd name="T31" fmla="*/ 1129 h 1131"/>
                <a:gd name="T32" fmla="*/ 1206 w 1361"/>
                <a:gd name="T33" fmla="*/ 1131 h 1131"/>
                <a:gd name="T34" fmla="*/ 1236 w 1361"/>
                <a:gd name="T35" fmla="*/ 1128 h 1131"/>
                <a:gd name="T36" fmla="*/ 1250 w 1361"/>
                <a:gd name="T37" fmla="*/ 1125 h 1131"/>
                <a:gd name="T38" fmla="*/ 1279 w 1361"/>
                <a:gd name="T39" fmla="*/ 1114 h 1131"/>
                <a:gd name="T40" fmla="*/ 1307 w 1361"/>
                <a:gd name="T41" fmla="*/ 1098 h 1131"/>
                <a:gd name="T42" fmla="*/ 1358 w 1361"/>
                <a:gd name="T43" fmla="*/ 1061 h 1131"/>
                <a:gd name="T44" fmla="*/ 1361 w 1361"/>
                <a:gd name="T45" fmla="*/ 1058 h 1131"/>
                <a:gd name="T46" fmla="*/ 1361 w 1361"/>
                <a:gd name="T47" fmla="*/ 1051 h 1131"/>
                <a:gd name="T48" fmla="*/ 1357 w 1361"/>
                <a:gd name="T49" fmla="*/ 1047 h 1131"/>
                <a:gd name="T50" fmla="*/ 1350 w 1361"/>
                <a:gd name="T51" fmla="*/ 1047 h 1131"/>
                <a:gd name="T52" fmla="*/ 1347 w 1361"/>
                <a:gd name="T53" fmla="*/ 1048 h 1131"/>
                <a:gd name="T54" fmla="*/ 1316 w 1361"/>
                <a:gd name="T55" fmla="*/ 1072 h 1131"/>
                <a:gd name="T56" fmla="*/ 1282 w 1361"/>
                <a:gd name="T57" fmla="*/ 1094 h 1131"/>
                <a:gd name="T58" fmla="*/ 1245 w 1361"/>
                <a:gd name="T59" fmla="*/ 1108 h 1131"/>
                <a:gd name="T60" fmla="*/ 1206 w 1361"/>
                <a:gd name="T61" fmla="*/ 1114 h 1131"/>
                <a:gd name="T62" fmla="*/ 1188 w 1361"/>
                <a:gd name="T63" fmla="*/ 1114 h 1131"/>
                <a:gd name="T64" fmla="*/ 1130 w 1361"/>
                <a:gd name="T65" fmla="*/ 1108 h 1131"/>
                <a:gd name="T66" fmla="*/ 1053 w 1361"/>
                <a:gd name="T67" fmla="*/ 1094 h 1131"/>
                <a:gd name="T68" fmla="*/ 1039 w 1361"/>
                <a:gd name="T69" fmla="*/ 1090 h 1131"/>
                <a:gd name="T70" fmla="*/ 1003 w 1361"/>
                <a:gd name="T71" fmla="*/ 1074 h 1131"/>
                <a:gd name="T72" fmla="*/ 862 w 1361"/>
                <a:gd name="T73" fmla="*/ 1007 h 1131"/>
                <a:gd name="T74" fmla="*/ 770 w 1361"/>
                <a:gd name="T75" fmla="*/ 965 h 1131"/>
                <a:gd name="T76" fmla="*/ 631 w 1361"/>
                <a:gd name="T77" fmla="*/ 902 h 1131"/>
                <a:gd name="T78" fmla="*/ 536 w 1361"/>
                <a:gd name="T79" fmla="*/ 866 h 1131"/>
                <a:gd name="T80" fmla="*/ 487 w 1361"/>
                <a:gd name="T81" fmla="*/ 849 h 1131"/>
                <a:gd name="T82" fmla="*/ 398 w 1361"/>
                <a:gd name="T83" fmla="*/ 824 h 1131"/>
                <a:gd name="T84" fmla="*/ 308 w 1361"/>
                <a:gd name="T85" fmla="*/ 801 h 1131"/>
                <a:gd name="T86" fmla="*/ 126 w 1361"/>
                <a:gd name="T87" fmla="*/ 764 h 1131"/>
                <a:gd name="T88" fmla="*/ 68 w 1361"/>
                <a:gd name="T89" fmla="*/ 754 h 1131"/>
                <a:gd name="T90" fmla="*/ 11 w 1361"/>
                <a:gd name="T91" fmla="*/ 744 h 1131"/>
                <a:gd name="T92" fmla="*/ 17 w 1361"/>
                <a:gd name="T93" fmla="*/ 753 h 1131"/>
                <a:gd name="T94" fmla="*/ 17 w 1361"/>
                <a:gd name="T95" fmla="*/ 8 h 1131"/>
                <a:gd name="T96" fmla="*/ 14 w 1361"/>
                <a:gd name="T97" fmla="*/ 3 h 1131"/>
                <a:gd name="T98" fmla="*/ 8 w 1361"/>
                <a:gd name="T99" fmla="*/ 0 h 1131"/>
                <a:gd name="T100" fmla="*/ 3 w 1361"/>
                <a:gd name="T101" fmla="*/ 3 h 1131"/>
                <a:gd name="T102" fmla="*/ 0 w 1361"/>
                <a:gd name="T103" fmla="*/ 8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1" h="1131">
                  <a:moveTo>
                    <a:pt x="0" y="8"/>
                  </a:moveTo>
                  <a:lnTo>
                    <a:pt x="0" y="8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1" y="759"/>
                  </a:lnTo>
                  <a:lnTo>
                    <a:pt x="4" y="760"/>
                  </a:lnTo>
                  <a:lnTo>
                    <a:pt x="6" y="761"/>
                  </a:lnTo>
                  <a:lnTo>
                    <a:pt x="6" y="761"/>
                  </a:lnTo>
                  <a:lnTo>
                    <a:pt x="79" y="773"/>
                  </a:lnTo>
                  <a:lnTo>
                    <a:pt x="153" y="786"/>
                  </a:lnTo>
                  <a:lnTo>
                    <a:pt x="227" y="800"/>
                  </a:lnTo>
                  <a:lnTo>
                    <a:pt x="301" y="815"/>
                  </a:lnTo>
                  <a:lnTo>
                    <a:pt x="374" y="834"/>
                  </a:lnTo>
                  <a:lnTo>
                    <a:pt x="446" y="854"/>
                  </a:lnTo>
                  <a:lnTo>
                    <a:pt x="517" y="878"/>
                  </a:lnTo>
                  <a:lnTo>
                    <a:pt x="551" y="891"/>
                  </a:lnTo>
                  <a:lnTo>
                    <a:pt x="587" y="903"/>
                  </a:lnTo>
                  <a:lnTo>
                    <a:pt x="587" y="903"/>
                  </a:lnTo>
                  <a:lnTo>
                    <a:pt x="681" y="943"/>
                  </a:lnTo>
                  <a:lnTo>
                    <a:pt x="774" y="986"/>
                  </a:lnTo>
                  <a:lnTo>
                    <a:pt x="867" y="1028"/>
                  </a:lnTo>
                  <a:lnTo>
                    <a:pt x="959" y="1072"/>
                  </a:lnTo>
                  <a:lnTo>
                    <a:pt x="959" y="1072"/>
                  </a:lnTo>
                  <a:lnTo>
                    <a:pt x="975" y="1081"/>
                  </a:lnTo>
                  <a:lnTo>
                    <a:pt x="992" y="1090"/>
                  </a:lnTo>
                  <a:lnTo>
                    <a:pt x="1009" y="1099"/>
                  </a:lnTo>
                  <a:lnTo>
                    <a:pt x="1026" y="1105"/>
                  </a:lnTo>
                  <a:lnTo>
                    <a:pt x="1026" y="1105"/>
                  </a:lnTo>
                  <a:lnTo>
                    <a:pt x="1080" y="1117"/>
                  </a:lnTo>
                  <a:lnTo>
                    <a:pt x="1132" y="1125"/>
                  </a:lnTo>
                  <a:lnTo>
                    <a:pt x="1132" y="1125"/>
                  </a:lnTo>
                  <a:lnTo>
                    <a:pt x="1162" y="1129"/>
                  </a:lnTo>
                  <a:lnTo>
                    <a:pt x="1192" y="1131"/>
                  </a:lnTo>
                  <a:lnTo>
                    <a:pt x="1206" y="1131"/>
                  </a:lnTo>
                  <a:lnTo>
                    <a:pt x="1221" y="1131"/>
                  </a:lnTo>
                  <a:lnTo>
                    <a:pt x="1236" y="1128"/>
                  </a:lnTo>
                  <a:lnTo>
                    <a:pt x="1250" y="1125"/>
                  </a:lnTo>
                  <a:lnTo>
                    <a:pt x="1250" y="1125"/>
                  </a:lnTo>
                  <a:lnTo>
                    <a:pt x="1265" y="1119"/>
                  </a:lnTo>
                  <a:lnTo>
                    <a:pt x="1279" y="1114"/>
                  </a:lnTo>
                  <a:lnTo>
                    <a:pt x="1293" y="1107"/>
                  </a:lnTo>
                  <a:lnTo>
                    <a:pt x="1307" y="1098"/>
                  </a:lnTo>
                  <a:lnTo>
                    <a:pt x="1334" y="1081"/>
                  </a:lnTo>
                  <a:lnTo>
                    <a:pt x="1358" y="1061"/>
                  </a:lnTo>
                  <a:lnTo>
                    <a:pt x="1358" y="1061"/>
                  </a:lnTo>
                  <a:lnTo>
                    <a:pt x="1361" y="1058"/>
                  </a:lnTo>
                  <a:lnTo>
                    <a:pt x="1361" y="1054"/>
                  </a:lnTo>
                  <a:lnTo>
                    <a:pt x="1361" y="1051"/>
                  </a:lnTo>
                  <a:lnTo>
                    <a:pt x="1358" y="1050"/>
                  </a:lnTo>
                  <a:lnTo>
                    <a:pt x="1357" y="1047"/>
                  </a:lnTo>
                  <a:lnTo>
                    <a:pt x="1353" y="1047"/>
                  </a:lnTo>
                  <a:lnTo>
                    <a:pt x="1350" y="1047"/>
                  </a:lnTo>
                  <a:lnTo>
                    <a:pt x="1347" y="1048"/>
                  </a:lnTo>
                  <a:lnTo>
                    <a:pt x="1347" y="1048"/>
                  </a:lnTo>
                  <a:lnTo>
                    <a:pt x="1331" y="1061"/>
                  </a:lnTo>
                  <a:lnTo>
                    <a:pt x="1316" y="1072"/>
                  </a:lnTo>
                  <a:lnTo>
                    <a:pt x="1300" y="1084"/>
                  </a:lnTo>
                  <a:lnTo>
                    <a:pt x="1282" y="1094"/>
                  </a:lnTo>
                  <a:lnTo>
                    <a:pt x="1263" y="1101"/>
                  </a:lnTo>
                  <a:lnTo>
                    <a:pt x="1245" y="1108"/>
                  </a:lnTo>
                  <a:lnTo>
                    <a:pt x="1226" y="1112"/>
                  </a:lnTo>
                  <a:lnTo>
                    <a:pt x="1206" y="1114"/>
                  </a:lnTo>
                  <a:lnTo>
                    <a:pt x="1206" y="1114"/>
                  </a:lnTo>
                  <a:lnTo>
                    <a:pt x="1188" y="1114"/>
                  </a:lnTo>
                  <a:lnTo>
                    <a:pt x="1168" y="1112"/>
                  </a:lnTo>
                  <a:lnTo>
                    <a:pt x="1130" y="1108"/>
                  </a:lnTo>
                  <a:lnTo>
                    <a:pt x="1091" y="1101"/>
                  </a:lnTo>
                  <a:lnTo>
                    <a:pt x="1053" y="1094"/>
                  </a:lnTo>
                  <a:lnTo>
                    <a:pt x="1053" y="1094"/>
                  </a:lnTo>
                  <a:lnTo>
                    <a:pt x="1039" y="1090"/>
                  </a:lnTo>
                  <a:lnTo>
                    <a:pt x="1027" y="1087"/>
                  </a:lnTo>
                  <a:lnTo>
                    <a:pt x="1003" y="1074"/>
                  </a:lnTo>
                  <a:lnTo>
                    <a:pt x="1003" y="1074"/>
                  </a:lnTo>
                  <a:lnTo>
                    <a:pt x="862" y="1007"/>
                  </a:lnTo>
                  <a:lnTo>
                    <a:pt x="862" y="1007"/>
                  </a:lnTo>
                  <a:lnTo>
                    <a:pt x="770" y="965"/>
                  </a:lnTo>
                  <a:lnTo>
                    <a:pt x="678" y="922"/>
                  </a:lnTo>
                  <a:lnTo>
                    <a:pt x="631" y="902"/>
                  </a:lnTo>
                  <a:lnTo>
                    <a:pt x="583" y="884"/>
                  </a:lnTo>
                  <a:lnTo>
                    <a:pt x="536" y="866"/>
                  </a:lnTo>
                  <a:lnTo>
                    <a:pt x="487" y="849"/>
                  </a:lnTo>
                  <a:lnTo>
                    <a:pt x="487" y="849"/>
                  </a:lnTo>
                  <a:lnTo>
                    <a:pt x="443" y="837"/>
                  </a:lnTo>
                  <a:lnTo>
                    <a:pt x="398" y="824"/>
                  </a:lnTo>
                  <a:lnTo>
                    <a:pt x="354" y="812"/>
                  </a:lnTo>
                  <a:lnTo>
                    <a:pt x="308" y="801"/>
                  </a:lnTo>
                  <a:lnTo>
                    <a:pt x="217" y="781"/>
                  </a:lnTo>
                  <a:lnTo>
                    <a:pt x="126" y="764"/>
                  </a:lnTo>
                  <a:lnTo>
                    <a:pt x="126" y="764"/>
                  </a:lnTo>
                  <a:lnTo>
                    <a:pt x="68" y="754"/>
                  </a:lnTo>
                  <a:lnTo>
                    <a:pt x="11" y="744"/>
                  </a:lnTo>
                  <a:lnTo>
                    <a:pt x="11" y="744"/>
                  </a:lnTo>
                  <a:lnTo>
                    <a:pt x="17" y="753"/>
                  </a:lnTo>
                  <a:lnTo>
                    <a:pt x="17" y="753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6" name="Freeform 253">
              <a:extLst>
                <a:ext uri="{FF2B5EF4-FFF2-40B4-BE49-F238E27FC236}">
                  <a16:creationId xmlns:a16="http://schemas.microsoft.com/office/drawing/2014/main" id="{C9580A83-4348-84B8-3159-94626E8E3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688" y="1624013"/>
              <a:ext cx="1225550" cy="762000"/>
            </a:xfrm>
            <a:custGeom>
              <a:avLst/>
              <a:gdLst>
                <a:gd name="T0" fmla="*/ 75 w 2318"/>
                <a:gd name="T1" fmla="*/ 148 h 1440"/>
                <a:gd name="T2" fmla="*/ 286 w 2318"/>
                <a:gd name="T3" fmla="*/ 196 h 1440"/>
                <a:gd name="T4" fmla="*/ 490 w 2318"/>
                <a:gd name="T5" fmla="*/ 258 h 1440"/>
                <a:gd name="T6" fmla="*/ 613 w 2318"/>
                <a:gd name="T7" fmla="*/ 307 h 1440"/>
                <a:gd name="T8" fmla="*/ 773 w 2318"/>
                <a:gd name="T9" fmla="*/ 386 h 1440"/>
                <a:gd name="T10" fmla="*/ 1052 w 2318"/>
                <a:gd name="T11" fmla="*/ 521 h 1440"/>
                <a:gd name="T12" fmla="*/ 1064 w 2318"/>
                <a:gd name="T13" fmla="*/ 523 h 1440"/>
                <a:gd name="T14" fmla="*/ 1143 w 2318"/>
                <a:gd name="T15" fmla="*/ 523 h 1440"/>
                <a:gd name="T16" fmla="*/ 1204 w 2318"/>
                <a:gd name="T17" fmla="*/ 523 h 1440"/>
                <a:gd name="T18" fmla="*/ 1234 w 2318"/>
                <a:gd name="T19" fmla="*/ 521 h 1440"/>
                <a:gd name="T20" fmla="*/ 1256 w 2318"/>
                <a:gd name="T21" fmla="*/ 503 h 1440"/>
                <a:gd name="T22" fmla="*/ 1276 w 2318"/>
                <a:gd name="T23" fmla="*/ 481 h 1440"/>
                <a:gd name="T24" fmla="*/ 1384 w 2318"/>
                <a:gd name="T25" fmla="*/ 393 h 1440"/>
                <a:gd name="T26" fmla="*/ 1499 w 2318"/>
                <a:gd name="T27" fmla="*/ 317 h 1440"/>
                <a:gd name="T28" fmla="*/ 1580 w 2318"/>
                <a:gd name="T29" fmla="*/ 271 h 1440"/>
                <a:gd name="T30" fmla="*/ 1741 w 2318"/>
                <a:gd name="T31" fmla="*/ 200 h 1440"/>
                <a:gd name="T32" fmla="*/ 1907 w 2318"/>
                <a:gd name="T33" fmla="*/ 143 h 1440"/>
                <a:gd name="T34" fmla="*/ 2160 w 2318"/>
                <a:gd name="T35" fmla="*/ 62 h 1440"/>
                <a:gd name="T36" fmla="*/ 2312 w 2318"/>
                <a:gd name="T37" fmla="*/ 17 h 1440"/>
                <a:gd name="T38" fmla="*/ 2301 w 2318"/>
                <a:gd name="T39" fmla="*/ 8 h 1440"/>
                <a:gd name="T40" fmla="*/ 2153 w 2318"/>
                <a:gd name="T41" fmla="*/ 1432 h 1440"/>
                <a:gd name="T42" fmla="*/ 2154 w 2318"/>
                <a:gd name="T43" fmla="*/ 1438 h 1440"/>
                <a:gd name="T44" fmla="*/ 2164 w 2318"/>
                <a:gd name="T45" fmla="*/ 1439 h 1440"/>
                <a:gd name="T46" fmla="*/ 2170 w 2318"/>
                <a:gd name="T47" fmla="*/ 1432 h 1440"/>
                <a:gd name="T48" fmla="*/ 2251 w 2318"/>
                <a:gd name="T49" fmla="*/ 658 h 1440"/>
                <a:gd name="T50" fmla="*/ 2316 w 2318"/>
                <a:gd name="T51" fmla="*/ 4 h 1440"/>
                <a:gd name="T52" fmla="*/ 2306 w 2318"/>
                <a:gd name="T53" fmla="*/ 0 h 1440"/>
                <a:gd name="T54" fmla="*/ 2062 w 2318"/>
                <a:gd name="T55" fmla="*/ 74 h 1440"/>
                <a:gd name="T56" fmla="*/ 1819 w 2318"/>
                <a:gd name="T57" fmla="*/ 155 h 1440"/>
                <a:gd name="T58" fmla="*/ 1660 w 2318"/>
                <a:gd name="T59" fmla="*/ 216 h 1440"/>
                <a:gd name="T60" fmla="*/ 1525 w 2318"/>
                <a:gd name="T61" fmla="*/ 281 h 1440"/>
                <a:gd name="T62" fmla="*/ 1397 w 2318"/>
                <a:gd name="T63" fmla="*/ 364 h 1440"/>
                <a:gd name="T64" fmla="*/ 1317 w 2318"/>
                <a:gd name="T65" fmla="*/ 425 h 1440"/>
                <a:gd name="T66" fmla="*/ 1234 w 2318"/>
                <a:gd name="T67" fmla="*/ 497 h 1440"/>
                <a:gd name="T68" fmla="*/ 1224 w 2318"/>
                <a:gd name="T69" fmla="*/ 507 h 1440"/>
                <a:gd name="T70" fmla="*/ 1229 w 2318"/>
                <a:gd name="T71" fmla="*/ 506 h 1440"/>
                <a:gd name="T72" fmla="*/ 1067 w 2318"/>
                <a:gd name="T73" fmla="*/ 506 h 1440"/>
                <a:gd name="T74" fmla="*/ 1056 w 2318"/>
                <a:gd name="T75" fmla="*/ 506 h 1440"/>
                <a:gd name="T76" fmla="*/ 1055 w 2318"/>
                <a:gd name="T77" fmla="*/ 504 h 1440"/>
                <a:gd name="T78" fmla="*/ 911 w 2318"/>
                <a:gd name="T79" fmla="*/ 435 h 1440"/>
                <a:gd name="T80" fmla="*/ 610 w 2318"/>
                <a:gd name="T81" fmla="*/ 288 h 1440"/>
                <a:gd name="T82" fmla="*/ 525 w 2318"/>
                <a:gd name="T83" fmla="*/ 253 h 1440"/>
                <a:gd name="T84" fmla="*/ 391 w 2318"/>
                <a:gd name="T85" fmla="*/ 209 h 1440"/>
                <a:gd name="T86" fmla="*/ 256 w 2318"/>
                <a:gd name="T87" fmla="*/ 172 h 1440"/>
                <a:gd name="T88" fmla="*/ 77 w 2318"/>
                <a:gd name="T89" fmla="*/ 131 h 1440"/>
                <a:gd name="T90" fmla="*/ 10 w 2318"/>
                <a:gd name="T91" fmla="*/ 118 h 1440"/>
                <a:gd name="T92" fmla="*/ 3 w 2318"/>
                <a:gd name="T93" fmla="*/ 119 h 1440"/>
                <a:gd name="T94" fmla="*/ 0 w 2318"/>
                <a:gd name="T95" fmla="*/ 128 h 1440"/>
                <a:gd name="T96" fmla="*/ 6 w 2318"/>
                <a:gd name="T97" fmla="*/ 135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18" h="1440">
                  <a:moveTo>
                    <a:pt x="6" y="135"/>
                  </a:moveTo>
                  <a:lnTo>
                    <a:pt x="6" y="135"/>
                  </a:lnTo>
                  <a:lnTo>
                    <a:pt x="75" y="148"/>
                  </a:lnTo>
                  <a:lnTo>
                    <a:pt x="147" y="162"/>
                  </a:lnTo>
                  <a:lnTo>
                    <a:pt x="216" y="177"/>
                  </a:lnTo>
                  <a:lnTo>
                    <a:pt x="286" y="196"/>
                  </a:lnTo>
                  <a:lnTo>
                    <a:pt x="355" y="214"/>
                  </a:lnTo>
                  <a:lnTo>
                    <a:pt x="424" y="236"/>
                  </a:lnTo>
                  <a:lnTo>
                    <a:pt x="490" y="258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613" y="307"/>
                  </a:lnTo>
                  <a:lnTo>
                    <a:pt x="667" y="334"/>
                  </a:lnTo>
                  <a:lnTo>
                    <a:pt x="773" y="386"/>
                  </a:lnTo>
                  <a:lnTo>
                    <a:pt x="773" y="386"/>
                  </a:lnTo>
                  <a:lnTo>
                    <a:pt x="971" y="483"/>
                  </a:lnTo>
                  <a:lnTo>
                    <a:pt x="971" y="483"/>
                  </a:lnTo>
                  <a:lnTo>
                    <a:pt x="1052" y="521"/>
                  </a:lnTo>
                  <a:lnTo>
                    <a:pt x="1052" y="521"/>
                  </a:lnTo>
                  <a:lnTo>
                    <a:pt x="1057" y="523"/>
                  </a:lnTo>
                  <a:lnTo>
                    <a:pt x="1064" y="523"/>
                  </a:lnTo>
                  <a:lnTo>
                    <a:pt x="1077" y="523"/>
                  </a:lnTo>
                  <a:lnTo>
                    <a:pt x="1077" y="523"/>
                  </a:lnTo>
                  <a:lnTo>
                    <a:pt x="1143" y="523"/>
                  </a:lnTo>
                  <a:lnTo>
                    <a:pt x="1143" y="523"/>
                  </a:lnTo>
                  <a:lnTo>
                    <a:pt x="1204" y="523"/>
                  </a:lnTo>
                  <a:lnTo>
                    <a:pt x="1204" y="523"/>
                  </a:lnTo>
                  <a:lnTo>
                    <a:pt x="1219" y="524"/>
                  </a:lnTo>
                  <a:lnTo>
                    <a:pt x="1226" y="524"/>
                  </a:lnTo>
                  <a:lnTo>
                    <a:pt x="1234" y="521"/>
                  </a:lnTo>
                  <a:lnTo>
                    <a:pt x="1234" y="521"/>
                  </a:lnTo>
                  <a:lnTo>
                    <a:pt x="1245" y="513"/>
                  </a:lnTo>
                  <a:lnTo>
                    <a:pt x="1256" y="503"/>
                  </a:lnTo>
                  <a:lnTo>
                    <a:pt x="1266" y="491"/>
                  </a:lnTo>
                  <a:lnTo>
                    <a:pt x="1276" y="481"/>
                  </a:lnTo>
                  <a:lnTo>
                    <a:pt x="1276" y="481"/>
                  </a:lnTo>
                  <a:lnTo>
                    <a:pt x="1312" y="452"/>
                  </a:lnTo>
                  <a:lnTo>
                    <a:pt x="1347" y="422"/>
                  </a:lnTo>
                  <a:lnTo>
                    <a:pt x="1384" y="393"/>
                  </a:lnTo>
                  <a:lnTo>
                    <a:pt x="1421" y="366"/>
                  </a:lnTo>
                  <a:lnTo>
                    <a:pt x="1461" y="341"/>
                  </a:lnTo>
                  <a:lnTo>
                    <a:pt x="1499" y="317"/>
                  </a:lnTo>
                  <a:lnTo>
                    <a:pt x="1541" y="293"/>
                  </a:lnTo>
                  <a:lnTo>
                    <a:pt x="1580" y="271"/>
                  </a:lnTo>
                  <a:lnTo>
                    <a:pt x="1580" y="271"/>
                  </a:lnTo>
                  <a:lnTo>
                    <a:pt x="1633" y="246"/>
                  </a:lnTo>
                  <a:lnTo>
                    <a:pt x="1687" y="221"/>
                  </a:lnTo>
                  <a:lnTo>
                    <a:pt x="1741" y="200"/>
                  </a:lnTo>
                  <a:lnTo>
                    <a:pt x="1796" y="180"/>
                  </a:lnTo>
                  <a:lnTo>
                    <a:pt x="1852" y="162"/>
                  </a:lnTo>
                  <a:lnTo>
                    <a:pt x="1907" y="143"/>
                  </a:lnTo>
                  <a:lnTo>
                    <a:pt x="2019" y="106"/>
                  </a:lnTo>
                  <a:lnTo>
                    <a:pt x="2019" y="106"/>
                  </a:lnTo>
                  <a:lnTo>
                    <a:pt x="2160" y="62"/>
                  </a:lnTo>
                  <a:lnTo>
                    <a:pt x="2302" y="20"/>
                  </a:lnTo>
                  <a:lnTo>
                    <a:pt x="2302" y="20"/>
                  </a:lnTo>
                  <a:lnTo>
                    <a:pt x="2312" y="17"/>
                  </a:lnTo>
                  <a:lnTo>
                    <a:pt x="2312" y="17"/>
                  </a:lnTo>
                  <a:lnTo>
                    <a:pt x="2301" y="8"/>
                  </a:lnTo>
                  <a:lnTo>
                    <a:pt x="2301" y="8"/>
                  </a:lnTo>
                  <a:lnTo>
                    <a:pt x="2220" y="783"/>
                  </a:lnTo>
                  <a:lnTo>
                    <a:pt x="2220" y="783"/>
                  </a:lnTo>
                  <a:lnTo>
                    <a:pt x="2153" y="1432"/>
                  </a:lnTo>
                  <a:lnTo>
                    <a:pt x="2153" y="1432"/>
                  </a:lnTo>
                  <a:lnTo>
                    <a:pt x="2153" y="1436"/>
                  </a:lnTo>
                  <a:lnTo>
                    <a:pt x="2154" y="1438"/>
                  </a:lnTo>
                  <a:lnTo>
                    <a:pt x="2157" y="1439"/>
                  </a:lnTo>
                  <a:lnTo>
                    <a:pt x="2160" y="1440"/>
                  </a:lnTo>
                  <a:lnTo>
                    <a:pt x="2164" y="1439"/>
                  </a:lnTo>
                  <a:lnTo>
                    <a:pt x="2167" y="1438"/>
                  </a:lnTo>
                  <a:lnTo>
                    <a:pt x="2169" y="1436"/>
                  </a:lnTo>
                  <a:lnTo>
                    <a:pt x="2170" y="1432"/>
                  </a:lnTo>
                  <a:lnTo>
                    <a:pt x="2170" y="1432"/>
                  </a:lnTo>
                  <a:lnTo>
                    <a:pt x="2251" y="658"/>
                  </a:lnTo>
                  <a:lnTo>
                    <a:pt x="2251" y="658"/>
                  </a:lnTo>
                  <a:lnTo>
                    <a:pt x="2318" y="8"/>
                  </a:lnTo>
                  <a:lnTo>
                    <a:pt x="2318" y="8"/>
                  </a:lnTo>
                  <a:lnTo>
                    <a:pt x="2316" y="4"/>
                  </a:lnTo>
                  <a:lnTo>
                    <a:pt x="2315" y="1"/>
                  </a:lnTo>
                  <a:lnTo>
                    <a:pt x="2311" y="0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144" y="48"/>
                  </a:lnTo>
                  <a:lnTo>
                    <a:pt x="2062" y="74"/>
                  </a:lnTo>
                  <a:lnTo>
                    <a:pt x="1981" y="99"/>
                  </a:lnTo>
                  <a:lnTo>
                    <a:pt x="1900" y="126"/>
                  </a:lnTo>
                  <a:lnTo>
                    <a:pt x="1819" y="155"/>
                  </a:lnTo>
                  <a:lnTo>
                    <a:pt x="1739" y="185"/>
                  </a:lnTo>
                  <a:lnTo>
                    <a:pt x="1660" y="216"/>
                  </a:lnTo>
                  <a:lnTo>
                    <a:pt x="1660" y="216"/>
                  </a:lnTo>
                  <a:lnTo>
                    <a:pt x="1614" y="236"/>
                  </a:lnTo>
                  <a:lnTo>
                    <a:pt x="1569" y="258"/>
                  </a:lnTo>
                  <a:lnTo>
                    <a:pt x="1525" y="281"/>
                  </a:lnTo>
                  <a:lnTo>
                    <a:pt x="1481" y="308"/>
                  </a:lnTo>
                  <a:lnTo>
                    <a:pt x="1438" y="335"/>
                  </a:lnTo>
                  <a:lnTo>
                    <a:pt x="1397" y="364"/>
                  </a:lnTo>
                  <a:lnTo>
                    <a:pt x="1356" y="393"/>
                  </a:lnTo>
                  <a:lnTo>
                    <a:pt x="1317" y="425"/>
                  </a:lnTo>
                  <a:lnTo>
                    <a:pt x="1317" y="425"/>
                  </a:lnTo>
                  <a:lnTo>
                    <a:pt x="1275" y="460"/>
                  </a:lnTo>
                  <a:lnTo>
                    <a:pt x="1234" y="497"/>
                  </a:lnTo>
                  <a:lnTo>
                    <a:pt x="1234" y="497"/>
                  </a:lnTo>
                  <a:lnTo>
                    <a:pt x="1226" y="506"/>
                  </a:lnTo>
                  <a:lnTo>
                    <a:pt x="1226" y="506"/>
                  </a:lnTo>
                  <a:lnTo>
                    <a:pt x="1224" y="507"/>
                  </a:lnTo>
                  <a:lnTo>
                    <a:pt x="1226" y="506"/>
                  </a:lnTo>
                  <a:lnTo>
                    <a:pt x="1229" y="506"/>
                  </a:lnTo>
                  <a:lnTo>
                    <a:pt x="1229" y="506"/>
                  </a:lnTo>
                  <a:lnTo>
                    <a:pt x="1191" y="506"/>
                  </a:lnTo>
                  <a:lnTo>
                    <a:pt x="1191" y="506"/>
                  </a:lnTo>
                  <a:lnTo>
                    <a:pt x="1067" y="506"/>
                  </a:lnTo>
                  <a:lnTo>
                    <a:pt x="1067" y="506"/>
                  </a:lnTo>
                  <a:lnTo>
                    <a:pt x="1056" y="506"/>
                  </a:lnTo>
                  <a:lnTo>
                    <a:pt x="1056" y="506"/>
                  </a:lnTo>
                  <a:lnTo>
                    <a:pt x="1059" y="506"/>
                  </a:lnTo>
                  <a:lnTo>
                    <a:pt x="1055" y="504"/>
                  </a:lnTo>
                  <a:lnTo>
                    <a:pt x="1055" y="504"/>
                  </a:lnTo>
                  <a:lnTo>
                    <a:pt x="1012" y="483"/>
                  </a:lnTo>
                  <a:lnTo>
                    <a:pt x="1012" y="483"/>
                  </a:lnTo>
                  <a:lnTo>
                    <a:pt x="911" y="435"/>
                  </a:lnTo>
                  <a:lnTo>
                    <a:pt x="812" y="385"/>
                  </a:lnTo>
                  <a:lnTo>
                    <a:pt x="711" y="335"/>
                  </a:lnTo>
                  <a:lnTo>
                    <a:pt x="610" y="288"/>
                  </a:lnTo>
                  <a:lnTo>
                    <a:pt x="610" y="288"/>
                  </a:lnTo>
                  <a:lnTo>
                    <a:pt x="567" y="270"/>
                  </a:lnTo>
                  <a:lnTo>
                    <a:pt x="525" y="253"/>
                  </a:lnTo>
                  <a:lnTo>
                    <a:pt x="480" y="236"/>
                  </a:lnTo>
                  <a:lnTo>
                    <a:pt x="436" y="221"/>
                  </a:lnTo>
                  <a:lnTo>
                    <a:pt x="391" y="209"/>
                  </a:lnTo>
                  <a:lnTo>
                    <a:pt x="347" y="196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196" y="158"/>
                  </a:lnTo>
                  <a:lnTo>
                    <a:pt x="137" y="143"/>
                  </a:lnTo>
                  <a:lnTo>
                    <a:pt x="77" y="131"/>
                  </a:lnTo>
                  <a:lnTo>
                    <a:pt x="16" y="119"/>
                  </a:lnTo>
                  <a:lnTo>
                    <a:pt x="16" y="119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7" y="118"/>
                  </a:lnTo>
                  <a:lnTo>
                    <a:pt x="3" y="119"/>
                  </a:lnTo>
                  <a:lnTo>
                    <a:pt x="2" y="122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3" y="133"/>
                  </a:lnTo>
                  <a:lnTo>
                    <a:pt x="6" y="135"/>
                  </a:lnTo>
                  <a:lnTo>
                    <a:pt x="6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7" name="Freeform 254">
              <a:extLst>
                <a:ext uri="{FF2B5EF4-FFF2-40B4-BE49-F238E27FC236}">
                  <a16:creationId xmlns:a16="http://schemas.microsoft.com/office/drawing/2014/main" id="{928A771B-6176-B5B1-FFA9-B184DDA1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688" y="1624013"/>
              <a:ext cx="1225550" cy="238125"/>
            </a:xfrm>
            <a:custGeom>
              <a:avLst/>
              <a:gdLst>
                <a:gd name="T0" fmla="*/ 41 w 2318"/>
                <a:gd name="T1" fmla="*/ 67 h 450"/>
                <a:gd name="T2" fmla="*/ 142 w 2318"/>
                <a:gd name="T3" fmla="*/ 45 h 450"/>
                <a:gd name="T4" fmla="*/ 228 w 2318"/>
                <a:gd name="T5" fmla="*/ 43 h 450"/>
                <a:gd name="T6" fmla="*/ 276 w 2318"/>
                <a:gd name="T7" fmla="*/ 51 h 450"/>
                <a:gd name="T8" fmla="*/ 330 w 2318"/>
                <a:gd name="T9" fmla="*/ 69 h 450"/>
                <a:gd name="T10" fmla="*/ 488 w 2318"/>
                <a:gd name="T11" fmla="*/ 136 h 450"/>
                <a:gd name="T12" fmla="*/ 807 w 2318"/>
                <a:gd name="T13" fmla="*/ 280 h 450"/>
                <a:gd name="T14" fmla="*/ 993 w 2318"/>
                <a:gd name="T15" fmla="*/ 375 h 450"/>
                <a:gd name="T16" fmla="*/ 1055 w 2318"/>
                <a:gd name="T17" fmla="*/ 412 h 450"/>
                <a:gd name="T18" fmla="*/ 1114 w 2318"/>
                <a:gd name="T19" fmla="*/ 449 h 450"/>
                <a:gd name="T20" fmla="*/ 1124 w 2318"/>
                <a:gd name="T21" fmla="*/ 447 h 450"/>
                <a:gd name="T22" fmla="*/ 1192 w 2318"/>
                <a:gd name="T23" fmla="*/ 399 h 450"/>
                <a:gd name="T24" fmla="*/ 1265 w 2318"/>
                <a:gd name="T25" fmla="*/ 355 h 450"/>
                <a:gd name="T26" fmla="*/ 1455 w 2318"/>
                <a:gd name="T27" fmla="*/ 251 h 450"/>
                <a:gd name="T28" fmla="*/ 1592 w 2318"/>
                <a:gd name="T29" fmla="*/ 177 h 450"/>
                <a:gd name="T30" fmla="*/ 1680 w 2318"/>
                <a:gd name="T31" fmla="*/ 133 h 450"/>
                <a:gd name="T32" fmla="*/ 1815 w 2318"/>
                <a:gd name="T33" fmla="*/ 85 h 450"/>
                <a:gd name="T34" fmla="*/ 1870 w 2318"/>
                <a:gd name="T35" fmla="*/ 72 h 450"/>
                <a:gd name="T36" fmla="*/ 2041 w 2318"/>
                <a:gd name="T37" fmla="*/ 50 h 450"/>
                <a:gd name="T38" fmla="*/ 2309 w 2318"/>
                <a:gd name="T39" fmla="*/ 17 h 450"/>
                <a:gd name="T40" fmla="*/ 2315 w 2318"/>
                <a:gd name="T41" fmla="*/ 14 h 450"/>
                <a:gd name="T42" fmla="*/ 2316 w 2318"/>
                <a:gd name="T43" fmla="*/ 4 h 450"/>
                <a:gd name="T44" fmla="*/ 2309 w 2318"/>
                <a:gd name="T45" fmla="*/ 0 h 450"/>
                <a:gd name="T46" fmla="*/ 2041 w 2318"/>
                <a:gd name="T47" fmla="*/ 33 h 450"/>
                <a:gd name="T48" fmla="*/ 1928 w 2318"/>
                <a:gd name="T49" fmla="*/ 45 h 450"/>
                <a:gd name="T50" fmla="*/ 1819 w 2318"/>
                <a:gd name="T51" fmla="*/ 67 h 450"/>
                <a:gd name="T52" fmla="*/ 1730 w 2318"/>
                <a:gd name="T53" fmla="*/ 95 h 450"/>
                <a:gd name="T54" fmla="*/ 1643 w 2318"/>
                <a:gd name="T55" fmla="*/ 132 h 450"/>
                <a:gd name="T56" fmla="*/ 1455 w 2318"/>
                <a:gd name="T57" fmla="*/ 231 h 450"/>
                <a:gd name="T58" fmla="*/ 1306 w 2318"/>
                <a:gd name="T59" fmla="*/ 312 h 450"/>
                <a:gd name="T60" fmla="*/ 1219 w 2318"/>
                <a:gd name="T61" fmla="*/ 362 h 450"/>
                <a:gd name="T62" fmla="*/ 1113 w 2318"/>
                <a:gd name="T63" fmla="*/ 436 h 450"/>
                <a:gd name="T64" fmla="*/ 1123 w 2318"/>
                <a:gd name="T65" fmla="*/ 435 h 450"/>
                <a:gd name="T66" fmla="*/ 1001 w 2318"/>
                <a:gd name="T67" fmla="*/ 361 h 450"/>
                <a:gd name="T68" fmla="*/ 897 w 2318"/>
                <a:gd name="T69" fmla="*/ 307 h 450"/>
                <a:gd name="T70" fmla="*/ 708 w 2318"/>
                <a:gd name="T71" fmla="*/ 217 h 450"/>
                <a:gd name="T72" fmla="*/ 422 w 2318"/>
                <a:gd name="T73" fmla="*/ 91 h 450"/>
                <a:gd name="T74" fmla="*/ 306 w 2318"/>
                <a:gd name="T75" fmla="*/ 43 h 450"/>
                <a:gd name="T76" fmla="*/ 233 w 2318"/>
                <a:gd name="T77" fmla="*/ 27 h 450"/>
                <a:gd name="T78" fmla="*/ 176 w 2318"/>
                <a:gd name="T79" fmla="*/ 25 h 450"/>
                <a:gd name="T80" fmla="*/ 90 w 2318"/>
                <a:gd name="T81" fmla="*/ 38 h 450"/>
                <a:gd name="T82" fmla="*/ 6 w 2318"/>
                <a:gd name="T83" fmla="*/ 60 h 450"/>
                <a:gd name="T84" fmla="*/ 0 w 2318"/>
                <a:gd name="T85" fmla="*/ 67 h 450"/>
                <a:gd name="T86" fmla="*/ 4 w 2318"/>
                <a:gd name="T87" fmla="*/ 75 h 450"/>
                <a:gd name="T88" fmla="*/ 10 w 2318"/>
                <a:gd name="T89" fmla="*/ 7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8" h="450">
                  <a:moveTo>
                    <a:pt x="10" y="77"/>
                  </a:moveTo>
                  <a:lnTo>
                    <a:pt x="10" y="77"/>
                  </a:lnTo>
                  <a:lnTo>
                    <a:pt x="41" y="67"/>
                  </a:lnTo>
                  <a:lnTo>
                    <a:pt x="74" y="58"/>
                  </a:lnTo>
                  <a:lnTo>
                    <a:pt x="108" y="51"/>
                  </a:lnTo>
                  <a:lnTo>
                    <a:pt x="142" y="45"/>
                  </a:lnTo>
                  <a:lnTo>
                    <a:pt x="176" y="41"/>
                  </a:lnTo>
                  <a:lnTo>
                    <a:pt x="210" y="41"/>
                  </a:lnTo>
                  <a:lnTo>
                    <a:pt x="228" y="43"/>
                  </a:lnTo>
                  <a:lnTo>
                    <a:pt x="243" y="44"/>
                  </a:lnTo>
                  <a:lnTo>
                    <a:pt x="260" y="47"/>
                  </a:lnTo>
                  <a:lnTo>
                    <a:pt x="276" y="51"/>
                  </a:lnTo>
                  <a:lnTo>
                    <a:pt x="276" y="51"/>
                  </a:lnTo>
                  <a:lnTo>
                    <a:pt x="303" y="60"/>
                  </a:lnTo>
                  <a:lnTo>
                    <a:pt x="330" y="69"/>
                  </a:lnTo>
                  <a:lnTo>
                    <a:pt x="382" y="91"/>
                  </a:lnTo>
                  <a:lnTo>
                    <a:pt x="488" y="136"/>
                  </a:lnTo>
                  <a:lnTo>
                    <a:pt x="488" y="136"/>
                  </a:lnTo>
                  <a:lnTo>
                    <a:pt x="615" y="193"/>
                  </a:lnTo>
                  <a:lnTo>
                    <a:pt x="743" y="250"/>
                  </a:lnTo>
                  <a:lnTo>
                    <a:pt x="807" y="280"/>
                  </a:lnTo>
                  <a:lnTo>
                    <a:pt x="870" y="310"/>
                  </a:lnTo>
                  <a:lnTo>
                    <a:pt x="932" y="342"/>
                  </a:lnTo>
                  <a:lnTo>
                    <a:pt x="993" y="375"/>
                  </a:lnTo>
                  <a:lnTo>
                    <a:pt x="993" y="375"/>
                  </a:lnTo>
                  <a:lnTo>
                    <a:pt x="1025" y="393"/>
                  </a:lnTo>
                  <a:lnTo>
                    <a:pt x="1055" y="412"/>
                  </a:lnTo>
                  <a:lnTo>
                    <a:pt x="1084" y="430"/>
                  </a:lnTo>
                  <a:lnTo>
                    <a:pt x="1114" y="449"/>
                  </a:lnTo>
                  <a:lnTo>
                    <a:pt x="1114" y="449"/>
                  </a:lnTo>
                  <a:lnTo>
                    <a:pt x="1117" y="450"/>
                  </a:lnTo>
                  <a:lnTo>
                    <a:pt x="1120" y="450"/>
                  </a:lnTo>
                  <a:lnTo>
                    <a:pt x="1124" y="447"/>
                  </a:lnTo>
                  <a:lnTo>
                    <a:pt x="1124" y="447"/>
                  </a:lnTo>
                  <a:lnTo>
                    <a:pt x="1158" y="422"/>
                  </a:lnTo>
                  <a:lnTo>
                    <a:pt x="1192" y="399"/>
                  </a:lnTo>
                  <a:lnTo>
                    <a:pt x="1229" y="376"/>
                  </a:lnTo>
                  <a:lnTo>
                    <a:pt x="1265" y="355"/>
                  </a:lnTo>
                  <a:lnTo>
                    <a:pt x="1265" y="355"/>
                  </a:lnTo>
                  <a:lnTo>
                    <a:pt x="1312" y="328"/>
                  </a:lnTo>
                  <a:lnTo>
                    <a:pt x="1360" y="302"/>
                  </a:lnTo>
                  <a:lnTo>
                    <a:pt x="1455" y="251"/>
                  </a:lnTo>
                  <a:lnTo>
                    <a:pt x="1455" y="251"/>
                  </a:lnTo>
                  <a:lnTo>
                    <a:pt x="1546" y="203"/>
                  </a:lnTo>
                  <a:lnTo>
                    <a:pt x="1592" y="177"/>
                  </a:lnTo>
                  <a:lnTo>
                    <a:pt x="1637" y="155"/>
                  </a:lnTo>
                  <a:lnTo>
                    <a:pt x="1637" y="155"/>
                  </a:lnTo>
                  <a:lnTo>
                    <a:pt x="1680" y="133"/>
                  </a:lnTo>
                  <a:lnTo>
                    <a:pt x="1724" y="115"/>
                  </a:lnTo>
                  <a:lnTo>
                    <a:pt x="1769" y="99"/>
                  </a:lnTo>
                  <a:lnTo>
                    <a:pt x="1815" y="85"/>
                  </a:lnTo>
                  <a:lnTo>
                    <a:pt x="1815" y="85"/>
                  </a:lnTo>
                  <a:lnTo>
                    <a:pt x="1842" y="78"/>
                  </a:lnTo>
                  <a:lnTo>
                    <a:pt x="1870" y="72"/>
                  </a:lnTo>
                  <a:lnTo>
                    <a:pt x="1927" y="62"/>
                  </a:lnTo>
                  <a:lnTo>
                    <a:pt x="1984" y="55"/>
                  </a:lnTo>
                  <a:lnTo>
                    <a:pt x="2041" y="50"/>
                  </a:lnTo>
                  <a:lnTo>
                    <a:pt x="2041" y="50"/>
                  </a:lnTo>
                  <a:lnTo>
                    <a:pt x="2174" y="33"/>
                  </a:lnTo>
                  <a:lnTo>
                    <a:pt x="2309" y="17"/>
                  </a:lnTo>
                  <a:lnTo>
                    <a:pt x="2309" y="17"/>
                  </a:lnTo>
                  <a:lnTo>
                    <a:pt x="2312" y="16"/>
                  </a:lnTo>
                  <a:lnTo>
                    <a:pt x="2315" y="14"/>
                  </a:lnTo>
                  <a:lnTo>
                    <a:pt x="2316" y="11"/>
                  </a:lnTo>
                  <a:lnTo>
                    <a:pt x="2318" y="7"/>
                  </a:lnTo>
                  <a:lnTo>
                    <a:pt x="2316" y="4"/>
                  </a:lnTo>
                  <a:lnTo>
                    <a:pt x="2315" y="1"/>
                  </a:lnTo>
                  <a:lnTo>
                    <a:pt x="2314" y="0"/>
                  </a:lnTo>
                  <a:lnTo>
                    <a:pt x="2309" y="0"/>
                  </a:lnTo>
                  <a:lnTo>
                    <a:pt x="2309" y="0"/>
                  </a:lnTo>
                  <a:lnTo>
                    <a:pt x="2174" y="16"/>
                  </a:lnTo>
                  <a:lnTo>
                    <a:pt x="2041" y="33"/>
                  </a:lnTo>
                  <a:lnTo>
                    <a:pt x="2041" y="33"/>
                  </a:lnTo>
                  <a:lnTo>
                    <a:pt x="1985" y="38"/>
                  </a:lnTo>
                  <a:lnTo>
                    <a:pt x="1928" y="45"/>
                  </a:lnTo>
                  <a:lnTo>
                    <a:pt x="1873" y="55"/>
                  </a:lnTo>
                  <a:lnTo>
                    <a:pt x="1846" y="60"/>
                  </a:lnTo>
                  <a:lnTo>
                    <a:pt x="1819" y="67"/>
                  </a:lnTo>
                  <a:lnTo>
                    <a:pt x="1819" y="67"/>
                  </a:lnTo>
                  <a:lnTo>
                    <a:pt x="1774" y="79"/>
                  </a:lnTo>
                  <a:lnTo>
                    <a:pt x="1730" y="95"/>
                  </a:lnTo>
                  <a:lnTo>
                    <a:pt x="1685" y="112"/>
                  </a:lnTo>
                  <a:lnTo>
                    <a:pt x="1643" y="132"/>
                  </a:lnTo>
                  <a:lnTo>
                    <a:pt x="1643" y="132"/>
                  </a:lnTo>
                  <a:lnTo>
                    <a:pt x="1596" y="156"/>
                  </a:lnTo>
                  <a:lnTo>
                    <a:pt x="1549" y="180"/>
                  </a:lnTo>
                  <a:lnTo>
                    <a:pt x="1455" y="231"/>
                  </a:lnTo>
                  <a:lnTo>
                    <a:pt x="1455" y="231"/>
                  </a:lnTo>
                  <a:lnTo>
                    <a:pt x="1356" y="285"/>
                  </a:lnTo>
                  <a:lnTo>
                    <a:pt x="1306" y="312"/>
                  </a:lnTo>
                  <a:lnTo>
                    <a:pt x="1256" y="341"/>
                  </a:lnTo>
                  <a:lnTo>
                    <a:pt x="1256" y="341"/>
                  </a:lnTo>
                  <a:lnTo>
                    <a:pt x="1219" y="362"/>
                  </a:lnTo>
                  <a:lnTo>
                    <a:pt x="1182" y="385"/>
                  </a:lnTo>
                  <a:lnTo>
                    <a:pt x="1147" y="409"/>
                  </a:lnTo>
                  <a:lnTo>
                    <a:pt x="1113" y="436"/>
                  </a:lnTo>
                  <a:lnTo>
                    <a:pt x="1113" y="436"/>
                  </a:lnTo>
                  <a:lnTo>
                    <a:pt x="1123" y="435"/>
                  </a:lnTo>
                  <a:lnTo>
                    <a:pt x="1123" y="435"/>
                  </a:lnTo>
                  <a:lnTo>
                    <a:pt x="1082" y="410"/>
                  </a:lnTo>
                  <a:lnTo>
                    <a:pt x="1042" y="385"/>
                  </a:lnTo>
                  <a:lnTo>
                    <a:pt x="1001" y="361"/>
                  </a:lnTo>
                  <a:lnTo>
                    <a:pt x="959" y="338"/>
                  </a:lnTo>
                  <a:lnTo>
                    <a:pt x="959" y="338"/>
                  </a:lnTo>
                  <a:lnTo>
                    <a:pt x="897" y="307"/>
                  </a:lnTo>
                  <a:lnTo>
                    <a:pt x="834" y="275"/>
                  </a:lnTo>
                  <a:lnTo>
                    <a:pt x="708" y="217"/>
                  </a:lnTo>
                  <a:lnTo>
                    <a:pt x="708" y="217"/>
                  </a:lnTo>
                  <a:lnTo>
                    <a:pt x="566" y="152"/>
                  </a:lnTo>
                  <a:lnTo>
                    <a:pt x="422" y="91"/>
                  </a:lnTo>
                  <a:lnTo>
                    <a:pt x="422" y="91"/>
                  </a:lnTo>
                  <a:lnTo>
                    <a:pt x="377" y="71"/>
                  </a:lnTo>
                  <a:lnTo>
                    <a:pt x="330" y="51"/>
                  </a:lnTo>
                  <a:lnTo>
                    <a:pt x="306" y="43"/>
                  </a:lnTo>
                  <a:lnTo>
                    <a:pt x="282" y="35"/>
                  </a:lnTo>
                  <a:lnTo>
                    <a:pt x="257" y="30"/>
                  </a:lnTo>
                  <a:lnTo>
                    <a:pt x="233" y="27"/>
                  </a:lnTo>
                  <a:lnTo>
                    <a:pt x="233" y="27"/>
                  </a:lnTo>
                  <a:lnTo>
                    <a:pt x="205" y="25"/>
                  </a:lnTo>
                  <a:lnTo>
                    <a:pt x="176" y="25"/>
                  </a:lnTo>
                  <a:lnTo>
                    <a:pt x="147" y="28"/>
                  </a:lnTo>
                  <a:lnTo>
                    <a:pt x="118" y="33"/>
                  </a:lnTo>
                  <a:lnTo>
                    <a:pt x="90" y="38"/>
                  </a:lnTo>
                  <a:lnTo>
                    <a:pt x="61" y="44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3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2" y="74"/>
                  </a:lnTo>
                  <a:lnTo>
                    <a:pt x="4" y="75"/>
                  </a:lnTo>
                  <a:lnTo>
                    <a:pt x="7" y="77"/>
                  </a:lnTo>
                  <a:lnTo>
                    <a:pt x="10" y="77"/>
                  </a:lnTo>
                  <a:lnTo>
                    <a:pt x="1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8" name="Freeform 255">
              <a:extLst>
                <a:ext uri="{FF2B5EF4-FFF2-40B4-BE49-F238E27FC236}">
                  <a16:creationId xmlns:a16="http://schemas.microsoft.com/office/drawing/2014/main" id="{C13CC943-F118-6BEE-9CB7-5184BA70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0138" y="1911350"/>
              <a:ext cx="11113" cy="300038"/>
            </a:xfrm>
            <a:custGeom>
              <a:avLst/>
              <a:gdLst>
                <a:gd name="T0" fmla="*/ 0 w 22"/>
                <a:gd name="T1" fmla="*/ 7 h 565"/>
                <a:gd name="T2" fmla="*/ 0 w 22"/>
                <a:gd name="T3" fmla="*/ 7 h 565"/>
                <a:gd name="T4" fmla="*/ 5 w 22"/>
                <a:gd name="T5" fmla="*/ 556 h 565"/>
                <a:gd name="T6" fmla="*/ 5 w 22"/>
                <a:gd name="T7" fmla="*/ 556 h 565"/>
                <a:gd name="T8" fmla="*/ 7 w 22"/>
                <a:gd name="T9" fmla="*/ 561 h 565"/>
                <a:gd name="T10" fmla="*/ 8 w 22"/>
                <a:gd name="T11" fmla="*/ 562 h 565"/>
                <a:gd name="T12" fmla="*/ 11 w 22"/>
                <a:gd name="T13" fmla="*/ 564 h 565"/>
                <a:gd name="T14" fmla="*/ 14 w 22"/>
                <a:gd name="T15" fmla="*/ 565 h 565"/>
                <a:gd name="T16" fmla="*/ 17 w 22"/>
                <a:gd name="T17" fmla="*/ 564 h 565"/>
                <a:gd name="T18" fmla="*/ 19 w 22"/>
                <a:gd name="T19" fmla="*/ 562 h 565"/>
                <a:gd name="T20" fmla="*/ 22 w 22"/>
                <a:gd name="T21" fmla="*/ 561 h 565"/>
                <a:gd name="T22" fmla="*/ 22 w 22"/>
                <a:gd name="T23" fmla="*/ 556 h 565"/>
                <a:gd name="T24" fmla="*/ 22 w 22"/>
                <a:gd name="T25" fmla="*/ 556 h 565"/>
                <a:gd name="T26" fmla="*/ 17 w 22"/>
                <a:gd name="T27" fmla="*/ 7 h 565"/>
                <a:gd name="T28" fmla="*/ 17 w 22"/>
                <a:gd name="T29" fmla="*/ 7 h 565"/>
                <a:gd name="T30" fmla="*/ 15 w 22"/>
                <a:gd name="T31" fmla="*/ 4 h 565"/>
                <a:gd name="T32" fmla="*/ 14 w 22"/>
                <a:gd name="T33" fmla="*/ 1 h 565"/>
                <a:gd name="T34" fmla="*/ 11 w 22"/>
                <a:gd name="T35" fmla="*/ 0 h 565"/>
                <a:gd name="T36" fmla="*/ 8 w 22"/>
                <a:gd name="T37" fmla="*/ 0 h 565"/>
                <a:gd name="T38" fmla="*/ 5 w 22"/>
                <a:gd name="T39" fmla="*/ 0 h 565"/>
                <a:gd name="T40" fmla="*/ 2 w 22"/>
                <a:gd name="T41" fmla="*/ 1 h 565"/>
                <a:gd name="T42" fmla="*/ 0 w 22"/>
                <a:gd name="T43" fmla="*/ 4 h 565"/>
                <a:gd name="T44" fmla="*/ 0 w 22"/>
                <a:gd name="T45" fmla="*/ 7 h 565"/>
                <a:gd name="T46" fmla="*/ 0 w 22"/>
                <a:gd name="T47" fmla="*/ 7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65">
                  <a:moveTo>
                    <a:pt x="0" y="7"/>
                  </a:moveTo>
                  <a:lnTo>
                    <a:pt x="0" y="7"/>
                  </a:lnTo>
                  <a:lnTo>
                    <a:pt x="5" y="556"/>
                  </a:lnTo>
                  <a:lnTo>
                    <a:pt x="5" y="556"/>
                  </a:lnTo>
                  <a:lnTo>
                    <a:pt x="7" y="561"/>
                  </a:lnTo>
                  <a:lnTo>
                    <a:pt x="8" y="562"/>
                  </a:lnTo>
                  <a:lnTo>
                    <a:pt x="11" y="564"/>
                  </a:lnTo>
                  <a:lnTo>
                    <a:pt x="14" y="565"/>
                  </a:lnTo>
                  <a:lnTo>
                    <a:pt x="17" y="564"/>
                  </a:lnTo>
                  <a:lnTo>
                    <a:pt x="19" y="562"/>
                  </a:lnTo>
                  <a:lnTo>
                    <a:pt x="22" y="561"/>
                  </a:lnTo>
                  <a:lnTo>
                    <a:pt x="22" y="556"/>
                  </a:lnTo>
                  <a:lnTo>
                    <a:pt x="22" y="55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9" name="Freeform 256">
              <a:extLst>
                <a:ext uri="{FF2B5EF4-FFF2-40B4-BE49-F238E27FC236}">
                  <a16:creationId xmlns:a16="http://schemas.microsoft.com/office/drawing/2014/main" id="{2CBD633E-D4D4-A380-298C-371F1783C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8088" y="1900238"/>
              <a:ext cx="15875" cy="371475"/>
            </a:xfrm>
            <a:custGeom>
              <a:avLst/>
              <a:gdLst>
                <a:gd name="T0" fmla="*/ 0 w 29"/>
                <a:gd name="T1" fmla="*/ 8 h 702"/>
                <a:gd name="T2" fmla="*/ 0 w 29"/>
                <a:gd name="T3" fmla="*/ 8 h 702"/>
                <a:gd name="T4" fmla="*/ 12 w 29"/>
                <a:gd name="T5" fmla="*/ 693 h 702"/>
                <a:gd name="T6" fmla="*/ 12 w 29"/>
                <a:gd name="T7" fmla="*/ 693 h 702"/>
                <a:gd name="T8" fmla="*/ 13 w 29"/>
                <a:gd name="T9" fmla="*/ 696 h 702"/>
                <a:gd name="T10" fmla="*/ 14 w 29"/>
                <a:gd name="T11" fmla="*/ 699 h 702"/>
                <a:gd name="T12" fmla="*/ 17 w 29"/>
                <a:gd name="T13" fmla="*/ 700 h 702"/>
                <a:gd name="T14" fmla="*/ 20 w 29"/>
                <a:gd name="T15" fmla="*/ 702 h 702"/>
                <a:gd name="T16" fmla="*/ 23 w 29"/>
                <a:gd name="T17" fmla="*/ 700 h 702"/>
                <a:gd name="T18" fmla="*/ 26 w 29"/>
                <a:gd name="T19" fmla="*/ 699 h 702"/>
                <a:gd name="T20" fmla="*/ 29 w 29"/>
                <a:gd name="T21" fmla="*/ 696 h 702"/>
                <a:gd name="T22" fmla="*/ 29 w 29"/>
                <a:gd name="T23" fmla="*/ 693 h 702"/>
                <a:gd name="T24" fmla="*/ 29 w 29"/>
                <a:gd name="T25" fmla="*/ 693 h 702"/>
                <a:gd name="T26" fmla="*/ 17 w 29"/>
                <a:gd name="T27" fmla="*/ 8 h 702"/>
                <a:gd name="T28" fmla="*/ 17 w 29"/>
                <a:gd name="T29" fmla="*/ 8 h 702"/>
                <a:gd name="T30" fmla="*/ 16 w 29"/>
                <a:gd name="T31" fmla="*/ 4 h 702"/>
                <a:gd name="T32" fmla="*/ 14 w 29"/>
                <a:gd name="T33" fmla="*/ 3 h 702"/>
                <a:gd name="T34" fmla="*/ 12 w 29"/>
                <a:gd name="T35" fmla="*/ 1 h 702"/>
                <a:gd name="T36" fmla="*/ 9 w 29"/>
                <a:gd name="T37" fmla="*/ 0 h 702"/>
                <a:gd name="T38" fmla="*/ 6 w 29"/>
                <a:gd name="T39" fmla="*/ 1 h 702"/>
                <a:gd name="T40" fmla="*/ 3 w 29"/>
                <a:gd name="T41" fmla="*/ 3 h 702"/>
                <a:gd name="T42" fmla="*/ 0 w 29"/>
                <a:gd name="T43" fmla="*/ 4 h 702"/>
                <a:gd name="T44" fmla="*/ 0 w 29"/>
                <a:gd name="T45" fmla="*/ 8 h 702"/>
                <a:gd name="T46" fmla="*/ 0 w 29"/>
                <a:gd name="T47" fmla="*/ 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702">
                  <a:moveTo>
                    <a:pt x="0" y="8"/>
                  </a:moveTo>
                  <a:lnTo>
                    <a:pt x="0" y="8"/>
                  </a:lnTo>
                  <a:lnTo>
                    <a:pt x="12" y="693"/>
                  </a:lnTo>
                  <a:lnTo>
                    <a:pt x="12" y="693"/>
                  </a:lnTo>
                  <a:lnTo>
                    <a:pt x="13" y="696"/>
                  </a:lnTo>
                  <a:lnTo>
                    <a:pt x="14" y="699"/>
                  </a:lnTo>
                  <a:lnTo>
                    <a:pt x="17" y="700"/>
                  </a:lnTo>
                  <a:lnTo>
                    <a:pt x="20" y="702"/>
                  </a:lnTo>
                  <a:lnTo>
                    <a:pt x="23" y="700"/>
                  </a:lnTo>
                  <a:lnTo>
                    <a:pt x="26" y="699"/>
                  </a:lnTo>
                  <a:lnTo>
                    <a:pt x="29" y="696"/>
                  </a:lnTo>
                  <a:lnTo>
                    <a:pt x="29" y="693"/>
                  </a:lnTo>
                  <a:lnTo>
                    <a:pt x="29" y="693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0" name="Freeform 257">
              <a:extLst>
                <a:ext uri="{FF2B5EF4-FFF2-40B4-BE49-F238E27FC236}">
                  <a16:creationId xmlns:a16="http://schemas.microsoft.com/office/drawing/2014/main" id="{B75EF027-8796-1F3A-371D-E221E6FD3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9500" y="2511425"/>
              <a:ext cx="9525" cy="44450"/>
            </a:xfrm>
            <a:custGeom>
              <a:avLst/>
              <a:gdLst>
                <a:gd name="T0" fmla="*/ 0 w 20"/>
                <a:gd name="T1" fmla="*/ 9 h 83"/>
                <a:gd name="T2" fmla="*/ 0 w 20"/>
                <a:gd name="T3" fmla="*/ 9 h 83"/>
                <a:gd name="T4" fmla="*/ 3 w 20"/>
                <a:gd name="T5" fmla="*/ 74 h 83"/>
                <a:gd name="T6" fmla="*/ 3 w 20"/>
                <a:gd name="T7" fmla="*/ 74 h 83"/>
                <a:gd name="T8" fmla="*/ 4 w 20"/>
                <a:gd name="T9" fmla="*/ 78 h 83"/>
                <a:gd name="T10" fmla="*/ 5 w 20"/>
                <a:gd name="T11" fmla="*/ 80 h 83"/>
                <a:gd name="T12" fmla="*/ 8 w 20"/>
                <a:gd name="T13" fmla="*/ 81 h 83"/>
                <a:gd name="T14" fmla="*/ 11 w 20"/>
                <a:gd name="T15" fmla="*/ 83 h 83"/>
                <a:gd name="T16" fmla="*/ 14 w 20"/>
                <a:gd name="T17" fmla="*/ 81 h 83"/>
                <a:gd name="T18" fmla="*/ 17 w 20"/>
                <a:gd name="T19" fmla="*/ 80 h 83"/>
                <a:gd name="T20" fmla="*/ 20 w 20"/>
                <a:gd name="T21" fmla="*/ 78 h 83"/>
                <a:gd name="T22" fmla="*/ 20 w 20"/>
                <a:gd name="T23" fmla="*/ 74 h 83"/>
                <a:gd name="T24" fmla="*/ 20 w 20"/>
                <a:gd name="T25" fmla="*/ 74 h 83"/>
                <a:gd name="T26" fmla="*/ 17 w 20"/>
                <a:gd name="T27" fmla="*/ 9 h 83"/>
                <a:gd name="T28" fmla="*/ 17 w 20"/>
                <a:gd name="T29" fmla="*/ 9 h 83"/>
                <a:gd name="T30" fmla="*/ 15 w 20"/>
                <a:gd name="T31" fmla="*/ 4 h 83"/>
                <a:gd name="T32" fmla="*/ 14 w 20"/>
                <a:gd name="T33" fmla="*/ 3 h 83"/>
                <a:gd name="T34" fmla="*/ 11 w 20"/>
                <a:gd name="T35" fmla="*/ 2 h 83"/>
                <a:gd name="T36" fmla="*/ 8 w 20"/>
                <a:gd name="T37" fmla="*/ 0 h 83"/>
                <a:gd name="T38" fmla="*/ 5 w 20"/>
                <a:gd name="T39" fmla="*/ 2 h 83"/>
                <a:gd name="T40" fmla="*/ 3 w 20"/>
                <a:gd name="T41" fmla="*/ 3 h 83"/>
                <a:gd name="T42" fmla="*/ 0 w 20"/>
                <a:gd name="T43" fmla="*/ 4 h 83"/>
                <a:gd name="T44" fmla="*/ 0 w 20"/>
                <a:gd name="T45" fmla="*/ 9 h 83"/>
                <a:gd name="T46" fmla="*/ 0 w 20"/>
                <a:gd name="T4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83">
                  <a:moveTo>
                    <a:pt x="0" y="9"/>
                  </a:moveTo>
                  <a:lnTo>
                    <a:pt x="0" y="9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1"/>
                  </a:lnTo>
                  <a:lnTo>
                    <a:pt x="11" y="83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20" y="78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1" name="Freeform 258">
              <a:extLst>
                <a:ext uri="{FF2B5EF4-FFF2-40B4-BE49-F238E27FC236}">
                  <a16:creationId xmlns:a16="http://schemas.microsoft.com/office/drawing/2014/main" id="{9E6310D5-B8B3-7F90-EF6C-5C354A3A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7225" y="1679575"/>
              <a:ext cx="441325" cy="182563"/>
            </a:xfrm>
            <a:custGeom>
              <a:avLst/>
              <a:gdLst>
                <a:gd name="T0" fmla="*/ 828 w 833"/>
                <a:gd name="T1" fmla="*/ 328 h 344"/>
                <a:gd name="T2" fmla="*/ 828 w 833"/>
                <a:gd name="T3" fmla="*/ 328 h 344"/>
                <a:gd name="T4" fmla="*/ 806 w 833"/>
                <a:gd name="T5" fmla="*/ 313 h 344"/>
                <a:gd name="T6" fmla="*/ 783 w 833"/>
                <a:gd name="T7" fmla="*/ 297 h 344"/>
                <a:gd name="T8" fmla="*/ 736 w 833"/>
                <a:gd name="T9" fmla="*/ 268 h 344"/>
                <a:gd name="T10" fmla="*/ 688 w 833"/>
                <a:gd name="T11" fmla="*/ 243 h 344"/>
                <a:gd name="T12" fmla="*/ 640 w 833"/>
                <a:gd name="T13" fmla="*/ 219 h 344"/>
                <a:gd name="T14" fmla="*/ 540 w 833"/>
                <a:gd name="T15" fmla="*/ 173 h 344"/>
                <a:gd name="T16" fmla="*/ 490 w 833"/>
                <a:gd name="T17" fmla="*/ 149 h 344"/>
                <a:gd name="T18" fmla="*/ 442 w 833"/>
                <a:gd name="T19" fmla="*/ 124 h 344"/>
                <a:gd name="T20" fmla="*/ 442 w 833"/>
                <a:gd name="T21" fmla="*/ 124 h 344"/>
                <a:gd name="T22" fmla="*/ 416 w 833"/>
                <a:gd name="T23" fmla="*/ 111 h 344"/>
                <a:gd name="T24" fmla="*/ 391 w 833"/>
                <a:gd name="T25" fmla="*/ 99 h 344"/>
                <a:gd name="T26" fmla="*/ 365 w 833"/>
                <a:gd name="T27" fmla="*/ 90 h 344"/>
                <a:gd name="T28" fmla="*/ 338 w 833"/>
                <a:gd name="T29" fmla="*/ 80 h 344"/>
                <a:gd name="T30" fmla="*/ 284 w 833"/>
                <a:gd name="T31" fmla="*/ 63 h 344"/>
                <a:gd name="T32" fmla="*/ 230 w 833"/>
                <a:gd name="T33" fmla="*/ 48 h 344"/>
                <a:gd name="T34" fmla="*/ 176 w 833"/>
                <a:gd name="T35" fmla="*/ 36 h 344"/>
                <a:gd name="T36" fmla="*/ 121 w 833"/>
                <a:gd name="T37" fmla="*/ 24 h 344"/>
                <a:gd name="T38" fmla="*/ 11 w 833"/>
                <a:gd name="T39" fmla="*/ 0 h 344"/>
                <a:gd name="T40" fmla="*/ 11 w 833"/>
                <a:gd name="T41" fmla="*/ 0 h 344"/>
                <a:gd name="T42" fmla="*/ 7 w 833"/>
                <a:gd name="T43" fmla="*/ 0 h 344"/>
                <a:gd name="T44" fmla="*/ 4 w 833"/>
                <a:gd name="T45" fmla="*/ 1 h 344"/>
                <a:gd name="T46" fmla="*/ 1 w 833"/>
                <a:gd name="T47" fmla="*/ 4 h 344"/>
                <a:gd name="T48" fmla="*/ 0 w 833"/>
                <a:gd name="T49" fmla="*/ 7 h 344"/>
                <a:gd name="T50" fmla="*/ 0 w 833"/>
                <a:gd name="T51" fmla="*/ 10 h 344"/>
                <a:gd name="T52" fmla="*/ 1 w 833"/>
                <a:gd name="T53" fmla="*/ 13 h 344"/>
                <a:gd name="T54" fmla="*/ 3 w 833"/>
                <a:gd name="T55" fmla="*/ 16 h 344"/>
                <a:gd name="T56" fmla="*/ 6 w 833"/>
                <a:gd name="T57" fmla="*/ 17 h 344"/>
                <a:gd name="T58" fmla="*/ 6 w 833"/>
                <a:gd name="T59" fmla="*/ 17 h 344"/>
                <a:gd name="T60" fmla="*/ 118 w 833"/>
                <a:gd name="T61" fmla="*/ 41 h 344"/>
                <a:gd name="T62" fmla="*/ 173 w 833"/>
                <a:gd name="T63" fmla="*/ 53 h 344"/>
                <a:gd name="T64" fmla="*/ 229 w 833"/>
                <a:gd name="T65" fmla="*/ 65 h 344"/>
                <a:gd name="T66" fmla="*/ 283 w 833"/>
                <a:gd name="T67" fmla="*/ 81 h 344"/>
                <a:gd name="T68" fmla="*/ 337 w 833"/>
                <a:gd name="T69" fmla="*/ 98 h 344"/>
                <a:gd name="T70" fmla="*/ 364 w 833"/>
                <a:gd name="T71" fmla="*/ 108 h 344"/>
                <a:gd name="T72" fmla="*/ 391 w 833"/>
                <a:gd name="T73" fmla="*/ 119 h 344"/>
                <a:gd name="T74" fmla="*/ 416 w 833"/>
                <a:gd name="T75" fmla="*/ 131 h 344"/>
                <a:gd name="T76" fmla="*/ 442 w 833"/>
                <a:gd name="T77" fmla="*/ 143 h 344"/>
                <a:gd name="T78" fmla="*/ 442 w 833"/>
                <a:gd name="T79" fmla="*/ 143 h 344"/>
                <a:gd name="T80" fmla="*/ 490 w 833"/>
                <a:gd name="T81" fmla="*/ 168 h 344"/>
                <a:gd name="T82" fmla="*/ 537 w 833"/>
                <a:gd name="T83" fmla="*/ 190 h 344"/>
                <a:gd name="T84" fmla="*/ 635 w 833"/>
                <a:gd name="T85" fmla="*/ 236 h 344"/>
                <a:gd name="T86" fmla="*/ 682 w 833"/>
                <a:gd name="T87" fmla="*/ 260 h 344"/>
                <a:gd name="T88" fmla="*/ 730 w 833"/>
                <a:gd name="T89" fmla="*/ 286 h 344"/>
                <a:gd name="T90" fmla="*/ 776 w 833"/>
                <a:gd name="T91" fmla="*/ 313 h 344"/>
                <a:gd name="T92" fmla="*/ 799 w 833"/>
                <a:gd name="T93" fmla="*/ 327 h 344"/>
                <a:gd name="T94" fmla="*/ 820 w 833"/>
                <a:gd name="T95" fmla="*/ 342 h 344"/>
                <a:gd name="T96" fmla="*/ 820 w 833"/>
                <a:gd name="T97" fmla="*/ 342 h 344"/>
                <a:gd name="T98" fmla="*/ 823 w 833"/>
                <a:gd name="T99" fmla="*/ 344 h 344"/>
                <a:gd name="T100" fmla="*/ 826 w 833"/>
                <a:gd name="T101" fmla="*/ 344 h 344"/>
                <a:gd name="T102" fmla="*/ 828 w 833"/>
                <a:gd name="T103" fmla="*/ 342 h 344"/>
                <a:gd name="T104" fmla="*/ 831 w 833"/>
                <a:gd name="T105" fmla="*/ 340 h 344"/>
                <a:gd name="T106" fmla="*/ 831 w 833"/>
                <a:gd name="T107" fmla="*/ 337 h 344"/>
                <a:gd name="T108" fmla="*/ 833 w 833"/>
                <a:gd name="T109" fmla="*/ 334 h 344"/>
                <a:gd name="T110" fmla="*/ 831 w 833"/>
                <a:gd name="T111" fmla="*/ 331 h 344"/>
                <a:gd name="T112" fmla="*/ 828 w 833"/>
                <a:gd name="T113" fmla="*/ 328 h 344"/>
                <a:gd name="T114" fmla="*/ 828 w 833"/>
                <a:gd name="T115" fmla="*/ 32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3" h="344">
                  <a:moveTo>
                    <a:pt x="828" y="328"/>
                  </a:moveTo>
                  <a:lnTo>
                    <a:pt x="828" y="328"/>
                  </a:lnTo>
                  <a:lnTo>
                    <a:pt x="806" y="313"/>
                  </a:lnTo>
                  <a:lnTo>
                    <a:pt x="783" y="297"/>
                  </a:lnTo>
                  <a:lnTo>
                    <a:pt x="736" y="268"/>
                  </a:lnTo>
                  <a:lnTo>
                    <a:pt x="688" y="243"/>
                  </a:lnTo>
                  <a:lnTo>
                    <a:pt x="640" y="219"/>
                  </a:lnTo>
                  <a:lnTo>
                    <a:pt x="540" y="173"/>
                  </a:lnTo>
                  <a:lnTo>
                    <a:pt x="490" y="149"/>
                  </a:lnTo>
                  <a:lnTo>
                    <a:pt x="442" y="124"/>
                  </a:lnTo>
                  <a:lnTo>
                    <a:pt x="442" y="124"/>
                  </a:lnTo>
                  <a:lnTo>
                    <a:pt x="416" y="111"/>
                  </a:lnTo>
                  <a:lnTo>
                    <a:pt x="391" y="99"/>
                  </a:lnTo>
                  <a:lnTo>
                    <a:pt x="365" y="90"/>
                  </a:lnTo>
                  <a:lnTo>
                    <a:pt x="338" y="80"/>
                  </a:lnTo>
                  <a:lnTo>
                    <a:pt x="284" y="63"/>
                  </a:lnTo>
                  <a:lnTo>
                    <a:pt x="230" y="48"/>
                  </a:lnTo>
                  <a:lnTo>
                    <a:pt x="176" y="36"/>
                  </a:lnTo>
                  <a:lnTo>
                    <a:pt x="121" y="2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118" y="41"/>
                  </a:lnTo>
                  <a:lnTo>
                    <a:pt x="173" y="53"/>
                  </a:lnTo>
                  <a:lnTo>
                    <a:pt x="229" y="65"/>
                  </a:lnTo>
                  <a:lnTo>
                    <a:pt x="283" y="81"/>
                  </a:lnTo>
                  <a:lnTo>
                    <a:pt x="337" y="98"/>
                  </a:lnTo>
                  <a:lnTo>
                    <a:pt x="364" y="108"/>
                  </a:lnTo>
                  <a:lnTo>
                    <a:pt x="391" y="119"/>
                  </a:lnTo>
                  <a:lnTo>
                    <a:pt x="416" y="131"/>
                  </a:lnTo>
                  <a:lnTo>
                    <a:pt x="442" y="143"/>
                  </a:lnTo>
                  <a:lnTo>
                    <a:pt x="442" y="143"/>
                  </a:lnTo>
                  <a:lnTo>
                    <a:pt x="490" y="168"/>
                  </a:lnTo>
                  <a:lnTo>
                    <a:pt x="537" y="190"/>
                  </a:lnTo>
                  <a:lnTo>
                    <a:pt x="635" y="236"/>
                  </a:lnTo>
                  <a:lnTo>
                    <a:pt x="682" y="260"/>
                  </a:lnTo>
                  <a:lnTo>
                    <a:pt x="730" y="286"/>
                  </a:lnTo>
                  <a:lnTo>
                    <a:pt x="776" y="313"/>
                  </a:lnTo>
                  <a:lnTo>
                    <a:pt x="799" y="327"/>
                  </a:lnTo>
                  <a:lnTo>
                    <a:pt x="820" y="342"/>
                  </a:lnTo>
                  <a:lnTo>
                    <a:pt x="820" y="342"/>
                  </a:lnTo>
                  <a:lnTo>
                    <a:pt x="823" y="344"/>
                  </a:lnTo>
                  <a:lnTo>
                    <a:pt x="826" y="344"/>
                  </a:lnTo>
                  <a:lnTo>
                    <a:pt x="828" y="342"/>
                  </a:lnTo>
                  <a:lnTo>
                    <a:pt x="831" y="340"/>
                  </a:lnTo>
                  <a:lnTo>
                    <a:pt x="831" y="337"/>
                  </a:lnTo>
                  <a:lnTo>
                    <a:pt x="833" y="334"/>
                  </a:lnTo>
                  <a:lnTo>
                    <a:pt x="831" y="331"/>
                  </a:lnTo>
                  <a:lnTo>
                    <a:pt x="828" y="328"/>
                  </a:lnTo>
                  <a:lnTo>
                    <a:pt x="828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2" name="Freeform 259">
              <a:extLst>
                <a:ext uri="{FF2B5EF4-FFF2-40B4-BE49-F238E27FC236}">
                  <a16:creationId xmlns:a16="http://schemas.microsoft.com/office/drawing/2014/main" id="{D727CA77-0C1C-C2E2-DB67-13CF7A9B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513" y="1758950"/>
              <a:ext cx="150813" cy="115888"/>
            </a:xfrm>
            <a:custGeom>
              <a:avLst/>
              <a:gdLst>
                <a:gd name="T0" fmla="*/ 14 w 284"/>
                <a:gd name="T1" fmla="*/ 219 h 221"/>
                <a:gd name="T2" fmla="*/ 14 w 284"/>
                <a:gd name="T3" fmla="*/ 219 h 221"/>
                <a:gd name="T4" fmla="*/ 44 w 284"/>
                <a:gd name="T5" fmla="*/ 189 h 221"/>
                <a:gd name="T6" fmla="*/ 76 w 284"/>
                <a:gd name="T7" fmla="*/ 160 h 221"/>
                <a:gd name="T8" fmla="*/ 107 w 284"/>
                <a:gd name="T9" fmla="*/ 133 h 221"/>
                <a:gd name="T10" fmla="*/ 139 w 284"/>
                <a:gd name="T11" fmla="*/ 108 h 221"/>
                <a:gd name="T12" fmla="*/ 174 w 284"/>
                <a:gd name="T13" fmla="*/ 82 h 221"/>
                <a:gd name="T14" fmla="*/ 208 w 284"/>
                <a:gd name="T15" fmla="*/ 59 h 221"/>
                <a:gd name="T16" fmla="*/ 243 w 284"/>
                <a:gd name="T17" fmla="*/ 37 h 221"/>
                <a:gd name="T18" fmla="*/ 280 w 284"/>
                <a:gd name="T19" fmla="*/ 15 h 221"/>
                <a:gd name="T20" fmla="*/ 280 w 284"/>
                <a:gd name="T21" fmla="*/ 15 h 221"/>
                <a:gd name="T22" fmla="*/ 283 w 284"/>
                <a:gd name="T23" fmla="*/ 13 h 221"/>
                <a:gd name="T24" fmla="*/ 284 w 284"/>
                <a:gd name="T25" fmla="*/ 10 h 221"/>
                <a:gd name="T26" fmla="*/ 284 w 284"/>
                <a:gd name="T27" fmla="*/ 7 h 221"/>
                <a:gd name="T28" fmla="*/ 283 w 284"/>
                <a:gd name="T29" fmla="*/ 4 h 221"/>
                <a:gd name="T30" fmla="*/ 282 w 284"/>
                <a:gd name="T31" fmla="*/ 1 h 221"/>
                <a:gd name="T32" fmla="*/ 279 w 284"/>
                <a:gd name="T33" fmla="*/ 0 h 221"/>
                <a:gd name="T34" fmla="*/ 274 w 284"/>
                <a:gd name="T35" fmla="*/ 0 h 221"/>
                <a:gd name="T36" fmla="*/ 272 w 284"/>
                <a:gd name="T37" fmla="*/ 1 h 221"/>
                <a:gd name="T38" fmla="*/ 272 w 284"/>
                <a:gd name="T39" fmla="*/ 1 h 221"/>
                <a:gd name="T40" fmla="*/ 235 w 284"/>
                <a:gd name="T41" fmla="*/ 22 h 221"/>
                <a:gd name="T42" fmla="*/ 199 w 284"/>
                <a:gd name="T43" fmla="*/ 45 h 221"/>
                <a:gd name="T44" fmla="*/ 164 w 284"/>
                <a:gd name="T45" fmla="*/ 68 h 221"/>
                <a:gd name="T46" fmla="*/ 130 w 284"/>
                <a:gd name="T47" fmla="*/ 94 h 221"/>
                <a:gd name="T48" fmla="*/ 95 w 284"/>
                <a:gd name="T49" fmla="*/ 120 h 221"/>
                <a:gd name="T50" fmla="*/ 64 w 284"/>
                <a:gd name="T51" fmla="*/ 147 h 221"/>
                <a:gd name="T52" fmla="*/ 33 w 284"/>
                <a:gd name="T53" fmla="*/ 176 h 221"/>
                <a:gd name="T54" fmla="*/ 3 w 284"/>
                <a:gd name="T55" fmla="*/ 207 h 221"/>
                <a:gd name="T56" fmla="*/ 3 w 284"/>
                <a:gd name="T57" fmla="*/ 207 h 221"/>
                <a:gd name="T58" fmla="*/ 0 w 284"/>
                <a:gd name="T59" fmla="*/ 210 h 221"/>
                <a:gd name="T60" fmla="*/ 0 w 284"/>
                <a:gd name="T61" fmla="*/ 213 h 221"/>
                <a:gd name="T62" fmla="*/ 2 w 284"/>
                <a:gd name="T63" fmla="*/ 216 h 221"/>
                <a:gd name="T64" fmla="*/ 3 w 284"/>
                <a:gd name="T65" fmla="*/ 219 h 221"/>
                <a:gd name="T66" fmla="*/ 6 w 284"/>
                <a:gd name="T67" fmla="*/ 221 h 221"/>
                <a:gd name="T68" fmla="*/ 9 w 284"/>
                <a:gd name="T69" fmla="*/ 221 h 221"/>
                <a:gd name="T70" fmla="*/ 12 w 284"/>
                <a:gd name="T71" fmla="*/ 221 h 221"/>
                <a:gd name="T72" fmla="*/ 14 w 284"/>
                <a:gd name="T73" fmla="*/ 219 h 221"/>
                <a:gd name="T74" fmla="*/ 14 w 284"/>
                <a:gd name="T75" fmla="*/ 2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4" h="221">
                  <a:moveTo>
                    <a:pt x="14" y="219"/>
                  </a:moveTo>
                  <a:lnTo>
                    <a:pt x="14" y="219"/>
                  </a:lnTo>
                  <a:lnTo>
                    <a:pt x="44" y="189"/>
                  </a:lnTo>
                  <a:lnTo>
                    <a:pt x="76" y="160"/>
                  </a:lnTo>
                  <a:lnTo>
                    <a:pt x="107" y="133"/>
                  </a:lnTo>
                  <a:lnTo>
                    <a:pt x="139" y="108"/>
                  </a:lnTo>
                  <a:lnTo>
                    <a:pt x="174" y="82"/>
                  </a:lnTo>
                  <a:lnTo>
                    <a:pt x="208" y="59"/>
                  </a:lnTo>
                  <a:lnTo>
                    <a:pt x="243" y="37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83" y="13"/>
                  </a:lnTo>
                  <a:lnTo>
                    <a:pt x="284" y="10"/>
                  </a:lnTo>
                  <a:lnTo>
                    <a:pt x="284" y="7"/>
                  </a:lnTo>
                  <a:lnTo>
                    <a:pt x="283" y="4"/>
                  </a:lnTo>
                  <a:lnTo>
                    <a:pt x="282" y="1"/>
                  </a:lnTo>
                  <a:lnTo>
                    <a:pt x="279" y="0"/>
                  </a:lnTo>
                  <a:lnTo>
                    <a:pt x="274" y="0"/>
                  </a:lnTo>
                  <a:lnTo>
                    <a:pt x="272" y="1"/>
                  </a:lnTo>
                  <a:lnTo>
                    <a:pt x="272" y="1"/>
                  </a:lnTo>
                  <a:lnTo>
                    <a:pt x="235" y="22"/>
                  </a:lnTo>
                  <a:lnTo>
                    <a:pt x="199" y="45"/>
                  </a:lnTo>
                  <a:lnTo>
                    <a:pt x="164" y="68"/>
                  </a:lnTo>
                  <a:lnTo>
                    <a:pt x="130" y="94"/>
                  </a:lnTo>
                  <a:lnTo>
                    <a:pt x="95" y="120"/>
                  </a:lnTo>
                  <a:lnTo>
                    <a:pt x="64" y="147"/>
                  </a:lnTo>
                  <a:lnTo>
                    <a:pt x="33" y="176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0" y="210"/>
                  </a:lnTo>
                  <a:lnTo>
                    <a:pt x="0" y="213"/>
                  </a:lnTo>
                  <a:lnTo>
                    <a:pt x="2" y="216"/>
                  </a:lnTo>
                  <a:lnTo>
                    <a:pt x="3" y="219"/>
                  </a:lnTo>
                  <a:lnTo>
                    <a:pt x="6" y="221"/>
                  </a:lnTo>
                  <a:lnTo>
                    <a:pt x="9" y="221"/>
                  </a:lnTo>
                  <a:lnTo>
                    <a:pt x="12" y="221"/>
                  </a:lnTo>
                  <a:lnTo>
                    <a:pt x="14" y="219"/>
                  </a:lnTo>
                  <a:lnTo>
                    <a:pt x="14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3" name="Freeform 260">
              <a:extLst>
                <a:ext uri="{FF2B5EF4-FFF2-40B4-BE49-F238E27FC236}">
                  <a16:creationId xmlns:a16="http://schemas.microsoft.com/office/drawing/2014/main" id="{1209A4D8-E8D0-250B-695E-119AA1F67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71038" y="1249363"/>
              <a:ext cx="301625" cy="168275"/>
            </a:xfrm>
            <a:custGeom>
              <a:avLst/>
              <a:gdLst>
                <a:gd name="T0" fmla="*/ 3 w 571"/>
                <a:gd name="T1" fmla="*/ 14 h 318"/>
                <a:gd name="T2" fmla="*/ 3 w 571"/>
                <a:gd name="T3" fmla="*/ 14 h 318"/>
                <a:gd name="T4" fmla="*/ 55 w 571"/>
                <a:gd name="T5" fmla="*/ 73 h 318"/>
                <a:gd name="T6" fmla="*/ 84 w 571"/>
                <a:gd name="T7" fmla="*/ 103 h 318"/>
                <a:gd name="T8" fmla="*/ 112 w 571"/>
                <a:gd name="T9" fmla="*/ 132 h 318"/>
                <a:gd name="T10" fmla="*/ 143 w 571"/>
                <a:gd name="T11" fmla="*/ 159 h 318"/>
                <a:gd name="T12" fmla="*/ 174 w 571"/>
                <a:gd name="T13" fmla="*/ 183 h 318"/>
                <a:gd name="T14" fmla="*/ 192 w 571"/>
                <a:gd name="T15" fmla="*/ 194 h 318"/>
                <a:gd name="T16" fmla="*/ 209 w 571"/>
                <a:gd name="T17" fmla="*/ 204 h 318"/>
                <a:gd name="T18" fmla="*/ 226 w 571"/>
                <a:gd name="T19" fmla="*/ 214 h 318"/>
                <a:gd name="T20" fmla="*/ 244 w 571"/>
                <a:gd name="T21" fmla="*/ 223 h 318"/>
                <a:gd name="T22" fmla="*/ 244 w 571"/>
                <a:gd name="T23" fmla="*/ 223 h 318"/>
                <a:gd name="T24" fmla="*/ 282 w 571"/>
                <a:gd name="T25" fmla="*/ 238 h 318"/>
                <a:gd name="T26" fmla="*/ 321 w 571"/>
                <a:gd name="T27" fmla="*/ 252 h 318"/>
                <a:gd name="T28" fmla="*/ 361 w 571"/>
                <a:gd name="T29" fmla="*/ 264 h 318"/>
                <a:gd name="T30" fmla="*/ 400 w 571"/>
                <a:gd name="T31" fmla="*/ 275 h 318"/>
                <a:gd name="T32" fmla="*/ 480 w 571"/>
                <a:gd name="T33" fmla="*/ 296 h 318"/>
                <a:gd name="T34" fmla="*/ 560 w 571"/>
                <a:gd name="T35" fmla="*/ 318 h 318"/>
                <a:gd name="T36" fmla="*/ 560 w 571"/>
                <a:gd name="T37" fmla="*/ 318 h 318"/>
                <a:gd name="T38" fmla="*/ 564 w 571"/>
                <a:gd name="T39" fmla="*/ 318 h 318"/>
                <a:gd name="T40" fmla="*/ 567 w 571"/>
                <a:gd name="T41" fmla="*/ 316 h 318"/>
                <a:gd name="T42" fmla="*/ 570 w 571"/>
                <a:gd name="T43" fmla="*/ 315 h 318"/>
                <a:gd name="T44" fmla="*/ 571 w 571"/>
                <a:gd name="T45" fmla="*/ 312 h 318"/>
                <a:gd name="T46" fmla="*/ 571 w 571"/>
                <a:gd name="T47" fmla="*/ 308 h 318"/>
                <a:gd name="T48" fmla="*/ 570 w 571"/>
                <a:gd name="T49" fmla="*/ 305 h 318"/>
                <a:gd name="T50" fmla="*/ 568 w 571"/>
                <a:gd name="T51" fmla="*/ 302 h 318"/>
                <a:gd name="T52" fmla="*/ 565 w 571"/>
                <a:gd name="T53" fmla="*/ 301 h 318"/>
                <a:gd name="T54" fmla="*/ 565 w 571"/>
                <a:gd name="T55" fmla="*/ 301 h 318"/>
                <a:gd name="T56" fmla="*/ 415 w 571"/>
                <a:gd name="T57" fmla="*/ 261 h 318"/>
                <a:gd name="T58" fmla="*/ 339 w 571"/>
                <a:gd name="T59" fmla="*/ 240 h 318"/>
                <a:gd name="T60" fmla="*/ 302 w 571"/>
                <a:gd name="T61" fmla="*/ 227 h 318"/>
                <a:gd name="T62" fmla="*/ 267 w 571"/>
                <a:gd name="T63" fmla="*/ 214 h 318"/>
                <a:gd name="T64" fmla="*/ 267 w 571"/>
                <a:gd name="T65" fmla="*/ 214 h 318"/>
                <a:gd name="T66" fmla="*/ 247 w 571"/>
                <a:gd name="T67" fmla="*/ 206 h 318"/>
                <a:gd name="T68" fmla="*/ 228 w 571"/>
                <a:gd name="T69" fmla="*/ 196 h 318"/>
                <a:gd name="T70" fmla="*/ 211 w 571"/>
                <a:gd name="T71" fmla="*/ 186 h 318"/>
                <a:gd name="T72" fmla="*/ 194 w 571"/>
                <a:gd name="T73" fmla="*/ 174 h 318"/>
                <a:gd name="T74" fmla="*/ 177 w 571"/>
                <a:gd name="T75" fmla="*/ 163 h 318"/>
                <a:gd name="T76" fmla="*/ 160 w 571"/>
                <a:gd name="T77" fmla="*/ 150 h 318"/>
                <a:gd name="T78" fmla="*/ 129 w 571"/>
                <a:gd name="T79" fmla="*/ 123 h 318"/>
                <a:gd name="T80" fmla="*/ 99 w 571"/>
                <a:gd name="T81" fmla="*/ 93 h 318"/>
                <a:gd name="T82" fmla="*/ 69 w 571"/>
                <a:gd name="T83" fmla="*/ 64 h 318"/>
                <a:gd name="T84" fmla="*/ 14 w 571"/>
                <a:gd name="T85" fmla="*/ 2 h 318"/>
                <a:gd name="T86" fmla="*/ 14 w 571"/>
                <a:gd name="T87" fmla="*/ 2 h 318"/>
                <a:gd name="T88" fmla="*/ 11 w 571"/>
                <a:gd name="T89" fmla="*/ 0 h 318"/>
                <a:gd name="T90" fmla="*/ 8 w 571"/>
                <a:gd name="T91" fmla="*/ 0 h 318"/>
                <a:gd name="T92" fmla="*/ 5 w 571"/>
                <a:gd name="T93" fmla="*/ 0 h 318"/>
                <a:gd name="T94" fmla="*/ 3 w 571"/>
                <a:gd name="T95" fmla="*/ 2 h 318"/>
                <a:gd name="T96" fmla="*/ 1 w 571"/>
                <a:gd name="T97" fmla="*/ 5 h 318"/>
                <a:gd name="T98" fmla="*/ 0 w 571"/>
                <a:gd name="T99" fmla="*/ 8 h 318"/>
                <a:gd name="T100" fmla="*/ 0 w 571"/>
                <a:gd name="T101" fmla="*/ 11 h 318"/>
                <a:gd name="T102" fmla="*/ 3 w 571"/>
                <a:gd name="T103" fmla="*/ 14 h 318"/>
                <a:gd name="T104" fmla="*/ 3 w 571"/>
                <a:gd name="T105" fmla="*/ 1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1" h="318">
                  <a:moveTo>
                    <a:pt x="3" y="14"/>
                  </a:moveTo>
                  <a:lnTo>
                    <a:pt x="3" y="14"/>
                  </a:lnTo>
                  <a:lnTo>
                    <a:pt x="55" y="73"/>
                  </a:lnTo>
                  <a:lnTo>
                    <a:pt x="84" y="103"/>
                  </a:lnTo>
                  <a:lnTo>
                    <a:pt x="112" y="132"/>
                  </a:lnTo>
                  <a:lnTo>
                    <a:pt x="143" y="159"/>
                  </a:lnTo>
                  <a:lnTo>
                    <a:pt x="174" y="183"/>
                  </a:lnTo>
                  <a:lnTo>
                    <a:pt x="192" y="194"/>
                  </a:lnTo>
                  <a:lnTo>
                    <a:pt x="209" y="204"/>
                  </a:lnTo>
                  <a:lnTo>
                    <a:pt x="226" y="214"/>
                  </a:lnTo>
                  <a:lnTo>
                    <a:pt x="244" y="223"/>
                  </a:lnTo>
                  <a:lnTo>
                    <a:pt x="244" y="223"/>
                  </a:lnTo>
                  <a:lnTo>
                    <a:pt x="282" y="238"/>
                  </a:lnTo>
                  <a:lnTo>
                    <a:pt x="321" y="252"/>
                  </a:lnTo>
                  <a:lnTo>
                    <a:pt x="361" y="264"/>
                  </a:lnTo>
                  <a:lnTo>
                    <a:pt x="400" y="275"/>
                  </a:lnTo>
                  <a:lnTo>
                    <a:pt x="480" y="296"/>
                  </a:lnTo>
                  <a:lnTo>
                    <a:pt x="560" y="318"/>
                  </a:lnTo>
                  <a:lnTo>
                    <a:pt x="560" y="318"/>
                  </a:lnTo>
                  <a:lnTo>
                    <a:pt x="564" y="318"/>
                  </a:lnTo>
                  <a:lnTo>
                    <a:pt x="567" y="316"/>
                  </a:lnTo>
                  <a:lnTo>
                    <a:pt x="570" y="315"/>
                  </a:lnTo>
                  <a:lnTo>
                    <a:pt x="571" y="312"/>
                  </a:lnTo>
                  <a:lnTo>
                    <a:pt x="571" y="308"/>
                  </a:lnTo>
                  <a:lnTo>
                    <a:pt x="570" y="305"/>
                  </a:lnTo>
                  <a:lnTo>
                    <a:pt x="568" y="302"/>
                  </a:lnTo>
                  <a:lnTo>
                    <a:pt x="565" y="301"/>
                  </a:lnTo>
                  <a:lnTo>
                    <a:pt x="565" y="301"/>
                  </a:lnTo>
                  <a:lnTo>
                    <a:pt x="415" y="261"/>
                  </a:lnTo>
                  <a:lnTo>
                    <a:pt x="339" y="240"/>
                  </a:lnTo>
                  <a:lnTo>
                    <a:pt x="302" y="227"/>
                  </a:lnTo>
                  <a:lnTo>
                    <a:pt x="267" y="214"/>
                  </a:lnTo>
                  <a:lnTo>
                    <a:pt x="267" y="214"/>
                  </a:lnTo>
                  <a:lnTo>
                    <a:pt x="247" y="206"/>
                  </a:lnTo>
                  <a:lnTo>
                    <a:pt x="228" y="196"/>
                  </a:lnTo>
                  <a:lnTo>
                    <a:pt x="211" y="186"/>
                  </a:lnTo>
                  <a:lnTo>
                    <a:pt x="194" y="174"/>
                  </a:lnTo>
                  <a:lnTo>
                    <a:pt x="177" y="163"/>
                  </a:lnTo>
                  <a:lnTo>
                    <a:pt x="160" y="150"/>
                  </a:lnTo>
                  <a:lnTo>
                    <a:pt x="129" y="123"/>
                  </a:lnTo>
                  <a:lnTo>
                    <a:pt x="99" y="93"/>
                  </a:lnTo>
                  <a:lnTo>
                    <a:pt x="69" y="6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4" name="Freeform 261">
              <a:extLst>
                <a:ext uri="{FF2B5EF4-FFF2-40B4-BE49-F238E27FC236}">
                  <a16:creationId xmlns:a16="http://schemas.microsoft.com/office/drawing/2014/main" id="{4C92AD6D-2F7D-A293-7C48-A866F5C90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925" y="1192213"/>
              <a:ext cx="336550" cy="212725"/>
            </a:xfrm>
            <a:custGeom>
              <a:avLst/>
              <a:gdLst>
                <a:gd name="T0" fmla="*/ 13 w 636"/>
                <a:gd name="T1" fmla="*/ 400 h 401"/>
                <a:gd name="T2" fmla="*/ 57 w 636"/>
                <a:gd name="T3" fmla="*/ 380 h 401"/>
                <a:gd name="T4" fmla="*/ 104 w 636"/>
                <a:gd name="T5" fmla="*/ 364 h 401"/>
                <a:gd name="T6" fmla="*/ 196 w 636"/>
                <a:gd name="T7" fmla="*/ 336 h 401"/>
                <a:gd name="T8" fmla="*/ 241 w 636"/>
                <a:gd name="T9" fmla="*/ 319 h 401"/>
                <a:gd name="T10" fmla="*/ 285 w 636"/>
                <a:gd name="T11" fmla="*/ 299 h 401"/>
                <a:gd name="T12" fmla="*/ 327 w 636"/>
                <a:gd name="T13" fmla="*/ 275 h 401"/>
                <a:gd name="T14" fmla="*/ 366 w 636"/>
                <a:gd name="T15" fmla="*/ 249 h 401"/>
                <a:gd name="T16" fmla="*/ 449 w 636"/>
                <a:gd name="T17" fmla="*/ 185 h 401"/>
                <a:gd name="T18" fmla="*/ 528 w 636"/>
                <a:gd name="T19" fmla="*/ 121 h 401"/>
                <a:gd name="T20" fmla="*/ 560 w 636"/>
                <a:gd name="T21" fmla="*/ 98 h 401"/>
                <a:gd name="T22" fmla="*/ 590 w 636"/>
                <a:gd name="T23" fmla="*/ 74 h 401"/>
                <a:gd name="T24" fmla="*/ 615 w 636"/>
                <a:gd name="T25" fmla="*/ 46 h 401"/>
                <a:gd name="T26" fmla="*/ 635 w 636"/>
                <a:gd name="T27" fmla="*/ 13 h 401"/>
                <a:gd name="T28" fmla="*/ 636 w 636"/>
                <a:gd name="T29" fmla="*/ 9 h 401"/>
                <a:gd name="T30" fmla="*/ 634 w 636"/>
                <a:gd name="T31" fmla="*/ 3 h 401"/>
                <a:gd name="T32" fmla="*/ 628 w 636"/>
                <a:gd name="T33" fmla="*/ 0 h 401"/>
                <a:gd name="T34" fmla="*/ 622 w 636"/>
                <a:gd name="T35" fmla="*/ 2 h 401"/>
                <a:gd name="T36" fmla="*/ 621 w 636"/>
                <a:gd name="T37" fmla="*/ 5 h 401"/>
                <a:gd name="T38" fmla="*/ 598 w 636"/>
                <a:gd name="T39" fmla="*/ 39 h 401"/>
                <a:gd name="T40" fmla="*/ 571 w 636"/>
                <a:gd name="T41" fmla="*/ 67 h 401"/>
                <a:gd name="T42" fmla="*/ 538 w 636"/>
                <a:gd name="T43" fmla="*/ 93 h 401"/>
                <a:gd name="T44" fmla="*/ 506 w 636"/>
                <a:gd name="T45" fmla="*/ 117 h 401"/>
                <a:gd name="T46" fmla="*/ 383 w 636"/>
                <a:gd name="T47" fmla="*/ 215 h 401"/>
                <a:gd name="T48" fmla="*/ 341 w 636"/>
                <a:gd name="T49" fmla="*/ 246 h 401"/>
                <a:gd name="T50" fmla="*/ 298 w 636"/>
                <a:gd name="T51" fmla="*/ 272 h 401"/>
                <a:gd name="T52" fmla="*/ 256 w 636"/>
                <a:gd name="T53" fmla="*/ 293 h 401"/>
                <a:gd name="T54" fmla="*/ 212 w 636"/>
                <a:gd name="T55" fmla="*/ 312 h 401"/>
                <a:gd name="T56" fmla="*/ 165 w 636"/>
                <a:gd name="T57" fmla="*/ 327 h 401"/>
                <a:gd name="T58" fmla="*/ 82 w 636"/>
                <a:gd name="T59" fmla="*/ 353 h 401"/>
                <a:gd name="T60" fmla="*/ 24 w 636"/>
                <a:gd name="T61" fmla="*/ 376 h 401"/>
                <a:gd name="T62" fmla="*/ 4 w 636"/>
                <a:gd name="T63" fmla="*/ 385 h 401"/>
                <a:gd name="T64" fmla="*/ 0 w 636"/>
                <a:gd name="T65" fmla="*/ 390 h 401"/>
                <a:gd name="T66" fmla="*/ 1 w 636"/>
                <a:gd name="T67" fmla="*/ 397 h 401"/>
                <a:gd name="T68" fmla="*/ 5 w 636"/>
                <a:gd name="T69" fmla="*/ 401 h 401"/>
                <a:gd name="T70" fmla="*/ 13 w 636"/>
                <a:gd name="T71" fmla="*/ 4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6" h="401">
                  <a:moveTo>
                    <a:pt x="13" y="400"/>
                  </a:moveTo>
                  <a:lnTo>
                    <a:pt x="13" y="400"/>
                  </a:lnTo>
                  <a:lnTo>
                    <a:pt x="34" y="390"/>
                  </a:lnTo>
                  <a:lnTo>
                    <a:pt x="57" y="380"/>
                  </a:lnTo>
                  <a:lnTo>
                    <a:pt x="79" y="371"/>
                  </a:lnTo>
                  <a:lnTo>
                    <a:pt x="104" y="364"/>
                  </a:lnTo>
                  <a:lnTo>
                    <a:pt x="196" y="336"/>
                  </a:lnTo>
                  <a:lnTo>
                    <a:pt x="196" y="336"/>
                  </a:lnTo>
                  <a:lnTo>
                    <a:pt x="220" y="329"/>
                  </a:lnTo>
                  <a:lnTo>
                    <a:pt x="241" y="319"/>
                  </a:lnTo>
                  <a:lnTo>
                    <a:pt x="264" y="309"/>
                  </a:lnTo>
                  <a:lnTo>
                    <a:pt x="285" y="299"/>
                  </a:lnTo>
                  <a:lnTo>
                    <a:pt x="305" y="287"/>
                  </a:lnTo>
                  <a:lnTo>
                    <a:pt x="327" y="275"/>
                  </a:lnTo>
                  <a:lnTo>
                    <a:pt x="366" y="249"/>
                  </a:lnTo>
                  <a:lnTo>
                    <a:pt x="366" y="249"/>
                  </a:lnTo>
                  <a:lnTo>
                    <a:pt x="408" y="218"/>
                  </a:lnTo>
                  <a:lnTo>
                    <a:pt x="449" y="185"/>
                  </a:lnTo>
                  <a:lnTo>
                    <a:pt x="489" y="152"/>
                  </a:lnTo>
                  <a:lnTo>
                    <a:pt x="528" y="121"/>
                  </a:lnTo>
                  <a:lnTo>
                    <a:pt x="528" y="121"/>
                  </a:lnTo>
                  <a:lnTo>
                    <a:pt x="560" y="98"/>
                  </a:lnTo>
                  <a:lnTo>
                    <a:pt x="575" y="86"/>
                  </a:lnTo>
                  <a:lnTo>
                    <a:pt x="590" y="74"/>
                  </a:lnTo>
                  <a:lnTo>
                    <a:pt x="602" y="60"/>
                  </a:lnTo>
                  <a:lnTo>
                    <a:pt x="615" y="46"/>
                  </a:lnTo>
                  <a:lnTo>
                    <a:pt x="626" y="30"/>
                  </a:lnTo>
                  <a:lnTo>
                    <a:pt x="635" y="13"/>
                  </a:lnTo>
                  <a:lnTo>
                    <a:pt x="635" y="13"/>
                  </a:lnTo>
                  <a:lnTo>
                    <a:pt x="636" y="9"/>
                  </a:lnTo>
                  <a:lnTo>
                    <a:pt x="635" y="6"/>
                  </a:lnTo>
                  <a:lnTo>
                    <a:pt x="634" y="3"/>
                  </a:lnTo>
                  <a:lnTo>
                    <a:pt x="631" y="2"/>
                  </a:lnTo>
                  <a:lnTo>
                    <a:pt x="628" y="0"/>
                  </a:lnTo>
                  <a:lnTo>
                    <a:pt x="625" y="0"/>
                  </a:lnTo>
                  <a:lnTo>
                    <a:pt x="622" y="2"/>
                  </a:lnTo>
                  <a:lnTo>
                    <a:pt x="621" y="5"/>
                  </a:lnTo>
                  <a:lnTo>
                    <a:pt x="621" y="5"/>
                  </a:lnTo>
                  <a:lnTo>
                    <a:pt x="611" y="23"/>
                  </a:lnTo>
                  <a:lnTo>
                    <a:pt x="598" y="39"/>
                  </a:lnTo>
                  <a:lnTo>
                    <a:pt x="585" y="54"/>
                  </a:lnTo>
                  <a:lnTo>
                    <a:pt x="571" y="67"/>
                  </a:lnTo>
                  <a:lnTo>
                    <a:pt x="554" y="80"/>
                  </a:lnTo>
                  <a:lnTo>
                    <a:pt x="538" y="93"/>
                  </a:lnTo>
                  <a:lnTo>
                    <a:pt x="506" y="117"/>
                  </a:lnTo>
                  <a:lnTo>
                    <a:pt x="506" y="117"/>
                  </a:lnTo>
                  <a:lnTo>
                    <a:pt x="425" y="182"/>
                  </a:lnTo>
                  <a:lnTo>
                    <a:pt x="383" y="215"/>
                  </a:lnTo>
                  <a:lnTo>
                    <a:pt x="341" y="246"/>
                  </a:lnTo>
                  <a:lnTo>
                    <a:pt x="341" y="246"/>
                  </a:lnTo>
                  <a:lnTo>
                    <a:pt x="320" y="259"/>
                  </a:lnTo>
                  <a:lnTo>
                    <a:pt x="298" y="272"/>
                  </a:lnTo>
                  <a:lnTo>
                    <a:pt x="277" y="283"/>
                  </a:lnTo>
                  <a:lnTo>
                    <a:pt x="256" y="293"/>
                  </a:lnTo>
                  <a:lnTo>
                    <a:pt x="234" y="303"/>
                  </a:lnTo>
                  <a:lnTo>
                    <a:pt x="212" y="312"/>
                  </a:lnTo>
                  <a:lnTo>
                    <a:pt x="165" y="327"/>
                  </a:lnTo>
                  <a:lnTo>
                    <a:pt x="165" y="327"/>
                  </a:lnTo>
                  <a:lnTo>
                    <a:pt x="123" y="340"/>
                  </a:lnTo>
                  <a:lnTo>
                    <a:pt x="82" y="353"/>
                  </a:lnTo>
                  <a:lnTo>
                    <a:pt x="42" y="367"/>
                  </a:lnTo>
                  <a:lnTo>
                    <a:pt x="24" y="376"/>
                  </a:lnTo>
                  <a:lnTo>
                    <a:pt x="4" y="385"/>
                  </a:lnTo>
                  <a:lnTo>
                    <a:pt x="4" y="385"/>
                  </a:lnTo>
                  <a:lnTo>
                    <a:pt x="1" y="387"/>
                  </a:lnTo>
                  <a:lnTo>
                    <a:pt x="0" y="390"/>
                  </a:lnTo>
                  <a:lnTo>
                    <a:pt x="0" y="394"/>
                  </a:lnTo>
                  <a:lnTo>
                    <a:pt x="1" y="397"/>
                  </a:lnTo>
                  <a:lnTo>
                    <a:pt x="3" y="398"/>
                  </a:lnTo>
                  <a:lnTo>
                    <a:pt x="5" y="401"/>
                  </a:lnTo>
                  <a:lnTo>
                    <a:pt x="10" y="401"/>
                  </a:lnTo>
                  <a:lnTo>
                    <a:pt x="13" y="400"/>
                  </a:lnTo>
                  <a:lnTo>
                    <a:pt x="13" y="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5" name="Freeform 262">
              <a:extLst>
                <a:ext uri="{FF2B5EF4-FFF2-40B4-BE49-F238E27FC236}">
                  <a16:creationId xmlns:a16="http://schemas.microsoft.com/office/drawing/2014/main" id="{699A61B5-E126-BAB9-BB05-84D0D6C16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1450" y="1158875"/>
              <a:ext cx="57150" cy="514350"/>
            </a:xfrm>
            <a:custGeom>
              <a:avLst/>
              <a:gdLst>
                <a:gd name="T0" fmla="*/ 0 w 107"/>
                <a:gd name="T1" fmla="*/ 7 h 971"/>
                <a:gd name="T2" fmla="*/ 0 w 107"/>
                <a:gd name="T3" fmla="*/ 7 h 971"/>
                <a:gd name="T4" fmla="*/ 80 w 107"/>
                <a:gd name="T5" fmla="*/ 852 h 971"/>
                <a:gd name="T6" fmla="*/ 80 w 107"/>
                <a:gd name="T7" fmla="*/ 852 h 971"/>
                <a:gd name="T8" fmla="*/ 90 w 107"/>
                <a:gd name="T9" fmla="*/ 963 h 971"/>
                <a:gd name="T10" fmla="*/ 90 w 107"/>
                <a:gd name="T11" fmla="*/ 963 h 971"/>
                <a:gd name="T12" fmla="*/ 91 w 107"/>
                <a:gd name="T13" fmla="*/ 966 h 971"/>
                <a:gd name="T14" fmla="*/ 93 w 107"/>
                <a:gd name="T15" fmla="*/ 968 h 971"/>
                <a:gd name="T16" fmla="*/ 95 w 107"/>
                <a:gd name="T17" fmla="*/ 970 h 971"/>
                <a:gd name="T18" fmla="*/ 98 w 107"/>
                <a:gd name="T19" fmla="*/ 971 h 971"/>
                <a:gd name="T20" fmla="*/ 102 w 107"/>
                <a:gd name="T21" fmla="*/ 970 h 971"/>
                <a:gd name="T22" fmla="*/ 104 w 107"/>
                <a:gd name="T23" fmla="*/ 968 h 971"/>
                <a:gd name="T24" fmla="*/ 107 w 107"/>
                <a:gd name="T25" fmla="*/ 966 h 971"/>
                <a:gd name="T26" fmla="*/ 107 w 107"/>
                <a:gd name="T27" fmla="*/ 963 h 971"/>
                <a:gd name="T28" fmla="*/ 107 w 107"/>
                <a:gd name="T29" fmla="*/ 963 h 971"/>
                <a:gd name="T30" fmla="*/ 29 w 107"/>
                <a:gd name="T31" fmla="*/ 119 h 971"/>
                <a:gd name="T32" fmla="*/ 29 w 107"/>
                <a:gd name="T33" fmla="*/ 119 h 971"/>
                <a:gd name="T34" fmla="*/ 17 w 107"/>
                <a:gd name="T35" fmla="*/ 7 h 971"/>
                <a:gd name="T36" fmla="*/ 17 w 107"/>
                <a:gd name="T37" fmla="*/ 7 h 971"/>
                <a:gd name="T38" fmla="*/ 17 w 107"/>
                <a:gd name="T39" fmla="*/ 4 h 971"/>
                <a:gd name="T40" fmla="*/ 14 w 107"/>
                <a:gd name="T41" fmla="*/ 1 h 971"/>
                <a:gd name="T42" fmla="*/ 12 w 107"/>
                <a:gd name="T43" fmla="*/ 0 h 971"/>
                <a:gd name="T44" fmla="*/ 9 w 107"/>
                <a:gd name="T45" fmla="*/ 0 h 971"/>
                <a:gd name="T46" fmla="*/ 6 w 107"/>
                <a:gd name="T47" fmla="*/ 0 h 971"/>
                <a:gd name="T48" fmla="*/ 3 w 107"/>
                <a:gd name="T49" fmla="*/ 1 h 971"/>
                <a:gd name="T50" fmla="*/ 2 w 107"/>
                <a:gd name="T51" fmla="*/ 4 h 971"/>
                <a:gd name="T52" fmla="*/ 0 w 107"/>
                <a:gd name="T53" fmla="*/ 7 h 971"/>
                <a:gd name="T54" fmla="*/ 0 w 107"/>
                <a:gd name="T55" fmla="*/ 7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971">
                  <a:moveTo>
                    <a:pt x="0" y="7"/>
                  </a:moveTo>
                  <a:lnTo>
                    <a:pt x="0" y="7"/>
                  </a:lnTo>
                  <a:lnTo>
                    <a:pt x="80" y="852"/>
                  </a:lnTo>
                  <a:lnTo>
                    <a:pt x="80" y="852"/>
                  </a:lnTo>
                  <a:lnTo>
                    <a:pt x="90" y="963"/>
                  </a:lnTo>
                  <a:lnTo>
                    <a:pt x="90" y="963"/>
                  </a:lnTo>
                  <a:lnTo>
                    <a:pt x="91" y="966"/>
                  </a:lnTo>
                  <a:lnTo>
                    <a:pt x="93" y="968"/>
                  </a:lnTo>
                  <a:lnTo>
                    <a:pt x="95" y="970"/>
                  </a:lnTo>
                  <a:lnTo>
                    <a:pt x="98" y="971"/>
                  </a:lnTo>
                  <a:lnTo>
                    <a:pt x="102" y="970"/>
                  </a:lnTo>
                  <a:lnTo>
                    <a:pt x="104" y="968"/>
                  </a:lnTo>
                  <a:lnTo>
                    <a:pt x="107" y="966"/>
                  </a:lnTo>
                  <a:lnTo>
                    <a:pt x="107" y="963"/>
                  </a:lnTo>
                  <a:lnTo>
                    <a:pt x="107" y="963"/>
                  </a:lnTo>
                  <a:lnTo>
                    <a:pt x="29" y="119"/>
                  </a:lnTo>
                  <a:lnTo>
                    <a:pt x="29" y="11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6" name="Freeform 263">
              <a:extLst>
                <a:ext uri="{FF2B5EF4-FFF2-40B4-BE49-F238E27FC236}">
                  <a16:creationId xmlns:a16="http://schemas.microsoft.com/office/drawing/2014/main" id="{EFA30974-5634-9936-7013-29F6DC78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1163" y="1271588"/>
              <a:ext cx="19050" cy="369888"/>
            </a:xfrm>
            <a:custGeom>
              <a:avLst/>
              <a:gdLst>
                <a:gd name="T0" fmla="*/ 0 w 35"/>
                <a:gd name="T1" fmla="*/ 8 h 699"/>
                <a:gd name="T2" fmla="*/ 0 w 35"/>
                <a:gd name="T3" fmla="*/ 8 h 699"/>
                <a:gd name="T4" fmla="*/ 18 w 35"/>
                <a:gd name="T5" fmla="*/ 690 h 699"/>
                <a:gd name="T6" fmla="*/ 18 w 35"/>
                <a:gd name="T7" fmla="*/ 690 h 699"/>
                <a:gd name="T8" fmla="*/ 18 w 35"/>
                <a:gd name="T9" fmla="*/ 694 h 699"/>
                <a:gd name="T10" fmla="*/ 20 w 35"/>
                <a:gd name="T11" fmla="*/ 697 h 699"/>
                <a:gd name="T12" fmla="*/ 23 w 35"/>
                <a:gd name="T13" fmla="*/ 699 h 699"/>
                <a:gd name="T14" fmla="*/ 26 w 35"/>
                <a:gd name="T15" fmla="*/ 699 h 699"/>
                <a:gd name="T16" fmla="*/ 29 w 35"/>
                <a:gd name="T17" fmla="*/ 699 h 699"/>
                <a:gd name="T18" fmla="*/ 32 w 35"/>
                <a:gd name="T19" fmla="*/ 697 h 699"/>
                <a:gd name="T20" fmla="*/ 33 w 35"/>
                <a:gd name="T21" fmla="*/ 694 h 699"/>
                <a:gd name="T22" fmla="*/ 35 w 35"/>
                <a:gd name="T23" fmla="*/ 690 h 699"/>
                <a:gd name="T24" fmla="*/ 35 w 35"/>
                <a:gd name="T25" fmla="*/ 690 h 699"/>
                <a:gd name="T26" fmla="*/ 18 w 35"/>
                <a:gd name="T27" fmla="*/ 8 h 699"/>
                <a:gd name="T28" fmla="*/ 18 w 35"/>
                <a:gd name="T29" fmla="*/ 8 h 699"/>
                <a:gd name="T30" fmla="*/ 18 w 35"/>
                <a:gd name="T31" fmla="*/ 5 h 699"/>
                <a:gd name="T32" fmla="*/ 15 w 35"/>
                <a:gd name="T33" fmla="*/ 2 h 699"/>
                <a:gd name="T34" fmla="*/ 12 w 35"/>
                <a:gd name="T35" fmla="*/ 1 h 699"/>
                <a:gd name="T36" fmla="*/ 9 w 35"/>
                <a:gd name="T37" fmla="*/ 0 h 699"/>
                <a:gd name="T38" fmla="*/ 6 w 35"/>
                <a:gd name="T39" fmla="*/ 1 h 699"/>
                <a:gd name="T40" fmla="*/ 3 w 35"/>
                <a:gd name="T41" fmla="*/ 2 h 699"/>
                <a:gd name="T42" fmla="*/ 2 w 35"/>
                <a:gd name="T43" fmla="*/ 5 h 699"/>
                <a:gd name="T44" fmla="*/ 0 w 35"/>
                <a:gd name="T45" fmla="*/ 8 h 699"/>
                <a:gd name="T46" fmla="*/ 0 w 35"/>
                <a:gd name="T47" fmla="*/ 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699">
                  <a:moveTo>
                    <a:pt x="0" y="8"/>
                  </a:moveTo>
                  <a:lnTo>
                    <a:pt x="0" y="8"/>
                  </a:lnTo>
                  <a:lnTo>
                    <a:pt x="18" y="690"/>
                  </a:lnTo>
                  <a:lnTo>
                    <a:pt x="18" y="690"/>
                  </a:lnTo>
                  <a:lnTo>
                    <a:pt x="18" y="694"/>
                  </a:lnTo>
                  <a:lnTo>
                    <a:pt x="20" y="697"/>
                  </a:lnTo>
                  <a:lnTo>
                    <a:pt x="23" y="699"/>
                  </a:lnTo>
                  <a:lnTo>
                    <a:pt x="26" y="699"/>
                  </a:lnTo>
                  <a:lnTo>
                    <a:pt x="29" y="699"/>
                  </a:lnTo>
                  <a:lnTo>
                    <a:pt x="32" y="697"/>
                  </a:lnTo>
                  <a:lnTo>
                    <a:pt x="33" y="694"/>
                  </a:lnTo>
                  <a:lnTo>
                    <a:pt x="35" y="690"/>
                  </a:lnTo>
                  <a:lnTo>
                    <a:pt x="35" y="69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7" name="Freeform 264">
              <a:extLst>
                <a:ext uri="{FF2B5EF4-FFF2-40B4-BE49-F238E27FC236}">
                  <a16:creationId xmlns:a16="http://schemas.microsoft.com/office/drawing/2014/main" id="{C45B81AF-0CCE-DCCB-7DAD-9B6AED9E9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950" y="2243138"/>
              <a:ext cx="1536700" cy="1419225"/>
            </a:xfrm>
            <a:custGeom>
              <a:avLst/>
              <a:gdLst>
                <a:gd name="T0" fmla="*/ 428 w 2905"/>
                <a:gd name="T1" fmla="*/ 244 h 2682"/>
                <a:gd name="T2" fmla="*/ 386 w 2905"/>
                <a:gd name="T3" fmla="*/ 547 h 2682"/>
                <a:gd name="T4" fmla="*/ 356 w 2905"/>
                <a:gd name="T5" fmla="*/ 686 h 2682"/>
                <a:gd name="T6" fmla="*/ 260 w 2905"/>
                <a:gd name="T7" fmla="*/ 909 h 2682"/>
                <a:gd name="T8" fmla="*/ 198 w 2905"/>
                <a:gd name="T9" fmla="*/ 1068 h 2682"/>
                <a:gd name="T10" fmla="*/ 138 w 2905"/>
                <a:gd name="T11" fmla="*/ 1279 h 2682"/>
                <a:gd name="T12" fmla="*/ 99 w 2905"/>
                <a:gd name="T13" fmla="*/ 1494 h 2682"/>
                <a:gd name="T14" fmla="*/ 42 w 2905"/>
                <a:gd name="T15" fmla="*/ 1929 h 2682"/>
                <a:gd name="T16" fmla="*/ 9 w 2905"/>
                <a:gd name="T17" fmla="*/ 2246 h 2682"/>
                <a:gd name="T18" fmla="*/ 2 w 2905"/>
                <a:gd name="T19" fmla="*/ 2524 h 2682"/>
                <a:gd name="T20" fmla="*/ 6 w 2905"/>
                <a:gd name="T21" fmla="*/ 2570 h 2682"/>
                <a:gd name="T22" fmla="*/ 133 w 2905"/>
                <a:gd name="T23" fmla="*/ 2573 h 2682"/>
                <a:gd name="T24" fmla="*/ 494 w 2905"/>
                <a:gd name="T25" fmla="*/ 2577 h 2682"/>
                <a:gd name="T26" fmla="*/ 842 w 2905"/>
                <a:gd name="T27" fmla="*/ 2595 h 2682"/>
                <a:gd name="T28" fmla="*/ 1042 w 2905"/>
                <a:gd name="T29" fmla="*/ 2614 h 2682"/>
                <a:gd name="T30" fmla="*/ 1649 w 2905"/>
                <a:gd name="T31" fmla="*/ 2654 h 2682"/>
                <a:gd name="T32" fmla="*/ 2356 w 2905"/>
                <a:gd name="T33" fmla="*/ 2681 h 2682"/>
                <a:gd name="T34" fmla="*/ 2609 w 2905"/>
                <a:gd name="T35" fmla="*/ 2676 h 2682"/>
                <a:gd name="T36" fmla="*/ 2734 w 2905"/>
                <a:gd name="T37" fmla="*/ 2655 h 2682"/>
                <a:gd name="T38" fmla="*/ 2804 w 2905"/>
                <a:gd name="T39" fmla="*/ 2627 h 2682"/>
                <a:gd name="T40" fmla="*/ 2855 w 2905"/>
                <a:gd name="T41" fmla="*/ 2578 h 2682"/>
                <a:gd name="T42" fmla="*/ 2879 w 2905"/>
                <a:gd name="T43" fmla="*/ 2505 h 2682"/>
                <a:gd name="T44" fmla="*/ 2896 w 2905"/>
                <a:gd name="T45" fmla="*/ 2237 h 2682"/>
                <a:gd name="T46" fmla="*/ 2904 w 2905"/>
                <a:gd name="T47" fmla="*/ 1862 h 2682"/>
                <a:gd name="T48" fmla="*/ 2896 w 2905"/>
                <a:gd name="T49" fmla="*/ 1733 h 2682"/>
                <a:gd name="T50" fmla="*/ 2867 w 2905"/>
                <a:gd name="T51" fmla="*/ 1521 h 2682"/>
                <a:gd name="T52" fmla="*/ 2818 w 2905"/>
                <a:gd name="T53" fmla="*/ 1219 h 2682"/>
                <a:gd name="T54" fmla="*/ 2801 w 2905"/>
                <a:gd name="T55" fmla="*/ 1073 h 2682"/>
                <a:gd name="T56" fmla="*/ 2769 w 2905"/>
                <a:gd name="T57" fmla="*/ 922 h 2682"/>
                <a:gd name="T58" fmla="*/ 2761 w 2905"/>
                <a:gd name="T59" fmla="*/ 915 h 2682"/>
                <a:gd name="T60" fmla="*/ 2752 w 2905"/>
                <a:gd name="T61" fmla="*/ 922 h 2682"/>
                <a:gd name="T62" fmla="*/ 2773 w 2905"/>
                <a:gd name="T63" fmla="*/ 1016 h 2682"/>
                <a:gd name="T64" fmla="*/ 2788 w 2905"/>
                <a:gd name="T65" fmla="*/ 1100 h 2682"/>
                <a:gd name="T66" fmla="*/ 2831 w 2905"/>
                <a:gd name="T67" fmla="*/ 1422 h 2682"/>
                <a:gd name="T68" fmla="*/ 2862 w 2905"/>
                <a:gd name="T69" fmla="*/ 1584 h 2682"/>
                <a:gd name="T70" fmla="*/ 2881 w 2905"/>
                <a:gd name="T71" fmla="*/ 1720 h 2682"/>
                <a:gd name="T72" fmla="*/ 2888 w 2905"/>
                <a:gd name="T73" fmla="*/ 1898 h 2682"/>
                <a:gd name="T74" fmla="*/ 2882 w 2905"/>
                <a:gd name="T75" fmla="*/ 2181 h 2682"/>
                <a:gd name="T76" fmla="*/ 2862 w 2905"/>
                <a:gd name="T77" fmla="*/ 2496 h 2682"/>
                <a:gd name="T78" fmla="*/ 2844 w 2905"/>
                <a:gd name="T79" fmla="*/ 2564 h 2682"/>
                <a:gd name="T80" fmla="*/ 2807 w 2905"/>
                <a:gd name="T81" fmla="*/ 2605 h 2682"/>
                <a:gd name="T82" fmla="*/ 2725 w 2905"/>
                <a:gd name="T83" fmla="*/ 2642 h 2682"/>
                <a:gd name="T84" fmla="*/ 2635 w 2905"/>
                <a:gd name="T85" fmla="*/ 2657 h 2682"/>
                <a:gd name="T86" fmla="*/ 2435 w 2905"/>
                <a:gd name="T87" fmla="*/ 2665 h 2682"/>
                <a:gd name="T88" fmla="*/ 1932 w 2905"/>
                <a:gd name="T89" fmla="*/ 2648 h 2682"/>
                <a:gd name="T90" fmla="*/ 1176 w 2905"/>
                <a:gd name="T91" fmla="*/ 2608 h 2682"/>
                <a:gd name="T92" fmla="*/ 823 w 2905"/>
                <a:gd name="T93" fmla="*/ 2577 h 2682"/>
                <a:gd name="T94" fmla="*/ 565 w 2905"/>
                <a:gd name="T95" fmla="*/ 2563 h 2682"/>
                <a:gd name="T96" fmla="*/ 245 w 2905"/>
                <a:gd name="T97" fmla="*/ 2556 h 2682"/>
                <a:gd name="T98" fmla="*/ 20 w 2905"/>
                <a:gd name="T99" fmla="*/ 2564 h 2682"/>
                <a:gd name="T100" fmla="*/ 18 w 2905"/>
                <a:gd name="T101" fmla="*/ 2401 h 2682"/>
                <a:gd name="T102" fmla="*/ 42 w 2905"/>
                <a:gd name="T103" fmla="*/ 2074 h 2682"/>
                <a:gd name="T104" fmla="*/ 101 w 2905"/>
                <a:gd name="T105" fmla="*/ 1574 h 2682"/>
                <a:gd name="T106" fmla="*/ 151 w 2905"/>
                <a:gd name="T107" fmla="*/ 1294 h 2682"/>
                <a:gd name="T108" fmla="*/ 212 w 2905"/>
                <a:gd name="T109" fmla="*/ 1077 h 2682"/>
                <a:gd name="T110" fmla="*/ 262 w 2905"/>
                <a:gd name="T111" fmla="*/ 950 h 2682"/>
                <a:gd name="T112" fmla="*/ 356 w 2905"/>
                <a:gd name="T113" fmla="*/ 736 h 2682"/>
                <a:gd name="T114" fmla="*/ 387 w 2905"/>
                <a:gd name="T115" fmla="*/ 634 h 2682"/>
                <a:gd name="T116" fmla="*/ 418 w 2905"/>
                <a:gd name="T117" fmla="*/ 456 h 2682"/>
                <a:gd name="T118" fmla="*/ 465 w 2905"/>
                <a:gd name="T119" fmla="*/ 9 h 2682"/>
                <a:gd name="T120" fmla="*/ 461 w 2905"/>
                <a:gd name="T121" fmla="*/ 0 h 2682"/>
                <a:gd name="T122" fmla="*/ 449 w 2905"/>
                <a:gd name="T123" fmla="*/ 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5" h="2682">
                  <a:moveTo>
                    <a:pt x="448" y="9"/>
                  </a:moveTo>
                  <a:lnTo>
                    <a:pt x="448" y="9"/>
                  </a:lnTo>
                  <a:lnTo>
                    <a:pt x="440" y="126"/>
                  </a:lnTo>
                  <a:lnTo>
                    <a:pt x="428" y="244"/>
                  </a:lnTo>
                  <a:lnTo>
                    <a:pt x="414" y="361"/>
                  </a:lnTo>
                  <a:lnTo>
                    <a:pt x="397" y="477"/>
                  </a:lnTo>
                  <a:lnTo>
                    <a:pt x="397" y="477"/>
                  </a:lnTo>
                  <a:lnTo>
                    <a:pt x="386" y="547"/>
                  </a:lnTo>
                  <a:lnTo>
                    <a:pt x="380" y="582"/>
                  </a:lnTo>
                  <a:lnTo>
                    <a:pt x="373" y="618"/>
                  </a:lnTo>
                  <a:lnTo>
                    <a:pt x="364" y="652"/>
                  </a:lnTo>
                  <a:lnTo>
                    <a:pt x="356" y="686"/>
                  </a:lnTo>
                  <a:lnTo>
                    <a:pt x="344" y="720"/>
                  </a:lnTo>
                  <a:lnTo>
                    <a:pt x="330" y="753"/>
                  </a:lnTo>
                  <a:lnTo>
                    <a:pt x="330" y="753"/>
                  </a:lnTo>
                  <a:lnTo>
                    <a:pt x="260" y="909"/>
                  </a:lnTo>
                  <a:lnTo>
                    <a:pt x="228" y="989"/>
                  </a:lnTo>
                  <a:lnTo>
                    <a:pt x="212" y="1029"/>
                  </a:lnTo>
                  <a:lnTo>
                    <a:pt x="198" y="1068"/>
                  </a:lnTo>
                  <a:lnTo>
                    <a:pt x="198" y="1068"/>
                  </a:lnTo>
                  <a:lnTo>
                    <a:pt x="179" y="1121"/>
                  </a:lnTo>
                  <a:lnTo>
                    <a:pt x="164" y="1173"/>
                  </a:lnTo>
                  <a:lnTo>
                    <a:pt x="150" y="1226"/>
                  </a:lnTo>
                  <a:lnTo>
                    <a:pt x="138" y="1279"/>
                  </a:lnTo>
                  <a:lnTo>
                    <a:pt x="126" y="1333"/>
                  </a:lnTo>
                  <a:lnTo>
                    <a:pt x="116" y="1387"/>
                  </a:lnTo>
                  <a:lnTo>
                    <a:pt x="107" y="1441"/>
                  </a:lnTo>
                  <a:lnTo>
                    <a:pt x="99" y="1494"/>
                  </a:lnTo>
                  <a:lnTo>
                    <a:pt x="99" y="1494"/>
                  </a:lnTo>
                  <a:lnTo>
                    <a:pt x="83" y="1602"/>
                  </a:lnTo>
                  <a:lnTo>
                    <a:pt x="69" y="1712"/>
                  </a:lnTo>
                  <a:lnTo>
                    <a:pt x="42" y="1929"/>
                  </a:lnTo>
                  <a:lnTo>
                    <a:pt x="42" y="1929"/>
                  </a:lnTo>
                  <a:lnTo>
                    <a:pt x="23" y="2087"/>
                  </a:lnTo>
                  <a:lnTo>
                    <a:pt x="16" y="2166"/>
                  </a:lnTo>
                  <a:lnTo>
                    <a:pt x="9" y="2246"/>
                  </a:lnTo>
                  <a:lnTo>
                    <a:pt x="3" y="2326"/>
                  </a:lnTo>
                  <a:lnTo>
                    <a:pt x="0" y="2405"/>
                  </a:lnTo>
                  <a:lnTo>
                    <a:pt x="0" y="2485"/>
                  </a:lnTo>
                  <a:lnTo>
                    <a:pt x="2" y="2524"/>
                  </a:lnTo>
                  <a:lnTo>
                    <a:pt x="3" y="2564"/>
                  </a:lnTo>
                  <a:lnTo>
                    <a:pt x="3" y="2564"/>
                  </a:lnTo>
                  <a:lnTo>
                    <a:pt x="5" y="2567"/>
                  </a:lnTo>
                  <a:lnTo>
                    <a:pt x="6" y="2570"/>
                  </a:lnTo>
                  <a:lnTo>
                    <a:pt x="9" y="2573"/>
                  </a:lnTo>
                  <a:lnTo>
                    <a:pt x="12" y="2573"/>
                  </a:lnTo>
                  <a:lnTo>
                    <a:pt x="12" y="2573"/>
                  </a:lnTo>
                  <a:lnTo>
                    <a:pt x="133" y="2573"/>
                  </a:lnTo>
                  <a:lnTo>
                    <a:pt x="252" y="2573"/>
                  </a:lnTo>
                  <a:lnTo>
                    <a:pt x="373" y="2574"/>
                  </a:lnTo>
                  <a:lnTo>
                    <a:pt x="494" y="2577"/>
                  </a:lnTo>
                  <a:lnTo>
                    <a:pt x="494" y="2577"/>
                  </a:lnTo>
                  <a:lnTo>
                    <a:pt x="580" y="2580"/>
                  </a:lnTo>
                  <a:lnTo>
                    <a:pt x="667" y="2584"/>
                  </a:lnTo>
                  <a:lnTo>
                    <a:pt x="755" y="2588"/>
                  </a:lnTo>
                  <a:lnTo>
                    <a:pt x="842" y="2595"/>
                  </a:lnTo>
                  <a:lnTo>
                    <a:pt x="842" y="2595"/>
                  </a:lnTo>
                  <a:lnTo>
                    <a:pt x="943" y="2605"/>
                  </a:lnTo>
                  <a:lnTo>
                    <a:pt x="1042" y="2614"/>
                  </a:lnTo>
                  <a:lnTo>
                    <a:pt x="1042" y="2614"/>
                  </a:lnTo>
                  <a:lnTo>
                    <a:pt x="1194" y="2625"/>
                  </a:lnTo>
                  <a:lnTo>
                    <a:pt x="1345" y="2637"/>
                  </a:lnTo>
                  <a:lnTo>
                    <a:pt x="1497" y="2645"/>
                  </a:lnTo>
                  <a:lnTo>
                    <a:pt x="1649" y="2654"/>
                  </a:lnTo>
                  <a:lnTo>
                    <a:pt x="1951" y="2666"/>
                  </a:lnTo>
                  <a:lnTo>
                    <a:pt x="2254" y="2678"/>
                  </a:lnTo>
                  <a:lnTo>
                    <a:pt x="2254" y="2678"/>
                  </a:lnTo>
                  <a:lnTo>
                    <a:pt x="2356" y="2681"/>
                  </a:lnTo>
                  <a:lnTo>
                    <a:pt x="2457" y="2682"/>
                  </a:lnTo>
                  <a:lnTo>
                    <a:pt x="2507" y="2682"/>
                  </a:lnTo>
                  <a:lnTo>
                    <a:pt x="2558" y="2679"/>
                  </a:lnTo>
                  <a:lnTo>
                    <a:pt x="2609" y="2676"/>
                  </a:lnTo>
                  <a:lnTo>
                    <a:pt x="2659" y="2671"/>
                  </a:lnTo>
                  <a:lnTo>
                    <a:pt x="2659" y="2671"/>
                  </a:lnTo>
                  <a:lnTo>
                    <a:pt x="2698" y="2664"/>
                  </a:lnTo>
                  <a:lnTo>
                    <a:pt x="2734" y="2655"/>
                  </a:lnTo>
                  <a:lnTo>
                    <a:pt x="2753" y="2649"/>
                  </a:lnTo>
                  <a:lnTo>
                    <a:pt x="2771" y="2642"/>
                  </a:lnTo>
                  <a:lnTo>
                    <a:pt x="2787" y="2635"/>
                  </a:lnTo>
                  <a:lnTo>
                    <a:pt x="2804" y="2627"/>
                  </a:lnTo>
                  <a:lnTo>
                    <a:pt x="2818" y="2617"/>
                  </a:lnTo>
                  <a:lnTo>
                    <a:pt x="2833" y="2605"/>
                  </a:lnTo>
                  <a:lnTo>
                    <a:pt x="2845" y="2593"/>
                  </a:lnTo>
                  <a:lnTo>
                    <a:pt x="2855" y="2578"/>
                  </a:lnTo>
                  <a:lnTo>
                    <a:pt x="2864" y="2561"/>
                  </a:lnTo>
                  <a:lnTo>
                    <a:pt x="2872" y="2544"/>
                  </a:lnTo>
                  <a:lnTo>
                    <a:pt x="2877" y="2526"/>
                  </a:lnTo>
                  <a:lnTo>
                    <a:pt x="2879" y="2505"/>
                  </a:lnTo>
                  <a:lnTo>
                    <a:pt x="2879" y="2505"/>
                  </a:lnTo>
                  <a:lnTo>
                    <a:pt x="2889" y="2371"/>
                  </a:lnTo>
                  <a:lnTo>
                    <a:pt x="2896" y="2237"/>
                  </a:lnTo>
                  <a:lnTo>
                    <a:pt x="2896" y="2237"/>
                  </a:lnTo>
                  <a:lnTo>
                    <a:pt x="2901" y="2144"/>
                  </a:lnTo>
                  <a:lnTo>
                    <a:pt x="2904" y="2050"/>
                  </a:lnTo>
                  <a:lnTo>
                    <a:pt x="2905" y="1956"/>
                  </a:lnTo>
                  <a:lnTo>
                    <a:pt x="2904" y="1862"/>
                  </a:lnTo>
                  <a:lnTo>
                    <a:pt x="2904" y="1862"/>
                  </a:lnTo>
                  <a:lnTo>
                    <a:pt x="2902" y="1820"/>
                  </a:lnTo>
                  <a:lnTo>
                    <a:pt x="2901" y="1776"/>
                  </a:lnTo>
                  <a:lnTo>
                    <a:pt x="2896" y="1733"/>
                  </a:lnTo>
                  <a:lnTo>
                    <a:pt x="2892" y="1691"/>
                  </a:lnTo>
                  <a:lnTo>
                    <a:pt x="2888" y="1649"/>
                  </a:lnTo>
                  <a:lnTo>
                    <a:pt x="2881" y="1607"/>
                  </a:lnTo>
                  <a:lnTo>
                    <a:pt x="2867" y="1521"/>
                  </a:lnTo>
                  <a:lnTo>
                    <a:pt x="2867" y="1521"/>
                  </a:lnTo>
                  <a:lnTo>
                    <a:pt x="2848" y="1421"/>
                  </a:lnTo>
                  <a:lnTo>
                    <a:pt x="2833" y="1320"/>
                  </a:lnTo>
                  <a:lnTo>
                    <a:pt x="2818" y="1219"/>
                  </a:lnTo>
                  <a:lnTo>
                    <a:pt x="2807" y="1117"/>
                  </a:lnTo>
                  <a:lnTo>
                    <a:pt x="2807" y="1117"/>
                  </a:lnTo>
                  <a:lnTo>
                    <a:pt x="2804" y="1094"/>
                  </a:lnTo>
                  <a:lnTo>
                    <a:pt x="2801" y="1073"/>
                  </a:lnTo>
                  <a:lnTo>
                    <a:pt x="2793" y="1029"/>
                  </a:lnTo>
                  <a:lnTo>
                    <a:pt x="2773" y="942"/>
                  </a:lnTo>
                  <a:lnTo>
                    <a:pt x="2773" y="942"/>
                  </a:lnTo>
                  <a:lnTo>
                    <a:pt x="2769" y="922"/>
                  </a:lnTo>
                  <a:lnTo>
                    <a:pt x="2769" y="922"/>
                  </a:lnTo>
                  <a:lnTo>
                    <a:pt x="2767" y="918"/>
                  </a:lnTo>
                  <a:lnTo>
                    <a:pt x="2764" y="916"/>
                  </a:lnTo>
                  <a:lnTo>
                    <a:pt x="2761" y="915"/>
                  </a:lnTo>
                  <a:lnTo>
                    <a:pt x="2759" y="916"/>
                  </a:lnTo>
                  <a:lnTo>
                    <a:pt x="2756" y="918"/>
                  </a:lnTo>
                  <a:lnTo>
                    <a:pt x="2753" y="919"/>
                  </a:lnTo>
                  <a:lnTo>
                    <a:pt x="2752" y="922"/>
                  </a:lnTo>
                  <a:lnTo>
                    <a:pt x="2752" y="926"/>
                  </a:lnTo>
                  <a:lnTo>
                    <a:pt x="2752" y="926"/>
                  </a:lnTo>
                  <a:lnTo>
                    <a:pt x="2761" y="970"/>
                  </a:lnTo>
                  <a:lnTo>
                    <a:pt x="2773" y="1016"/>
                  </a:lnTo>
                  <a:lnTo>
                    <a:pt x="2783" y="1060"/>
                  </a:lnTo>
                  <a:lnTo>
                    <a:pt x="2786" y="1080"/>
                  </a:lnTo>
                  <a:lnTo>
                    <a:pt x="2788" y="1100"/>
                  </a:lnTo>
                  <a:lnTo>
                    <a:pt x="2788" y="1100"/>
                  </a:lnTo>
                  <a:lnTo>
                    <a:pt x="2797" y="1181"/>
                  </a:lnTo>
                  <a:lnTo>
                    <a:pt x="2807" y="1262"/>
                  </a:lnTo>
                  <a:lnTo>
                    <a:pt x="2818" y="1342"/>
                  </a:lnTo>
                  <a:lnTo>
                    <a:pt x="2831" y="1422"/>
                  </a:lnTo>
                  <a:lnTo>
                    <a:pt x="2831" y="1422"/>
                  </a:lnTo>
                  <a:lnTo>
                    <a:pt x="2841" y="1476"/>
                  </a:lnTo>
                  <a:lnTo>
                    <a:pt x="2851" y="1530"/>
                  </a:lnTo>
                  <a:lnTo>
                    <a:pt x="2862" y="1584"/>
                  </a:lnTo>
                  <a:lnTo>
                    <a:pt x="2871" y="1637"/>
                  </a:lnTo>
                  <a:lnTo>
                    <a:pt x="2871" y="1637"/>
                  </a:lnTo>
                  <a:lnTo>
                    <a:pt x="2877" y="1679"/>
                  </a:lnTo>
                  <a:lnTo>
                    <a:pt x="2881" y="1720"/>
                  </a:lnTo>
                  <a:lnTo>
                    <a:pt x="2884" y="1763"/>
                  </a:lnTo>
                  <a:lnTo>
                    <a:pt x="2885" y="1804"/>
                  </a:lnTo>
                  <a:lnTo>
                    <a:pt x="2885" y="1804"/>
                  </a:lnTo>
                  <a:lnTo>
                    <a:pt x="2888" y="1898"/>
                  </a:lnTo>
                  <a:lnTo>
                    <a:pt x="2888" y="1992"/>
                  </a:lnTo>
                  <a:lnTo>
                    <a:pt x="2885" y="2087"/>
                  </a:lnTo>
                  <a:lnTo>
                    <a:pt x="2882" y="2181"/>
                  </a:lnTo>
                  <a:lnTo>
                    <a:pt x="2882" y="2181"/>
                  </a:lnTo>
                  <a:lnTo>
                    <a:pt x="2875" y="2328"/>
                  </a:lnTo>
                  <a:lnTo>
                    <a:pt x="2865" y="2476"/>
                  </a:lnTo>
                  <a:lnTo>
                    <a:pt x="2865" y="2476"/>
                  </a:lnTo>
                  <a:lnTo>
                    <a:pt x="2862" y="2496"/>
                  </a:lnTo>
                  <a:lnTo>
                    <a:pt x="2861" y="2514"/>
                  </a:lnTo>
                  <a:lnTo>
                    <a:pt x="2857" y="2532"/>
                  </a:lnTo>
                  <a:lnTo>
                    <a:pt x="2851" y="2549"/>
                  </a:lnTo>
                  <a:lnTo>
                    <a:pt x="2844" y="2564"/>
                  </a:lnTo>
                  <a:lnTo>
                    <a:pt x="2834" y="2578"/>
                  </a:lnTo>
                  <a:lnTo>
                    <a:pt x="2823" y="2593"/>
                  </a:lnTo>
                  <a:lnTo>
                    <a:pt x="2807" y="2605"/>
                  </a:lnTo>
                  <a:lnTo>
                    <a:pt x="2807" y="2605"/>
                  </a:lnTo>
                  <a:lnTo>
                    <a:pt x="2788" y="2618"/>
                  </a:lnTo>
                  <a:lnTo>
                    <a:pt x="2769" y="2628"/>
                  </a:lnTo>
                  <a:lnTo>
                    <a:pt x="2747" y="2635"/>
                  </a:lnTo>
                  <a:lnTo>
                    <a:pt x="2725" y="2642"/>
                  </a:lnTo>
                  <a:lnTo>
                    <a:pt x="2702" y="2647"/>
                  </a:lnTo>
                  <a:lnTo>
                    <a:pt x="2679" y="2651"/>
                  </a:lnTo>
                  <a:lnTo>
                    <a:pt x="2635" y="2657"/>
                  </a:lnTo>
                  <a:lnTo>
                    <a:pt x="2635" y="2657"/>
                  </a:lnTo>
                  <a:lnTo>
                    <a:pt x="2585" y="2661"/>
                  </a:lnTo>
                  <a:lnTo>
                    <a:pt x="2534" y="2664"/>
                  </a:lnTo>
                  <a:lnTo>
                    <a:pt x="2484" y="2665"/>
                  </a:lnTo>
                  <a:lnTo>
                    <a:pt x="2435" y="2665"/>
                  </a:lnTo>
                  <a:lnTo>
                    <a:pt x="2334" y="2664"/>
                  </a:lnTo>
                  <a:lnTo>
                    <a:pt x="2233" y="2659"/>
                  </a:lnTo>
                  <a:lnTo>
                    <a:pt x="2233" y="2659"/>
                  </a:lnTo>
                  <a:lnTo>
                    <a:pt x="1932" y="2648"/>
                  </a:lnTo>
                  <a:lnTo>
                    <a:pt x="1629" y="2635"/>
                  </a:lnTo>
                  <a:lnTo>
                    <a:pt x="1478" y="2627"/>
                  </a:lnTo>
                  <a:lnTo>
                    <a:pt x="1326" y="2618"/>
                  </a:lnTo>
                  <a:lnTo>
                    <a:pt x="1176" y="2608"/>
                  </a:lnTo>
                  <a:lnTo>
                    <a:pt x="1025" y="2595"/>
                  </a:lnTo>
                  <a:lnTo>
                    <a:pt x="1025" y="2595"/>
                  </a:lnTo>
                  <a:lnTo>
                    <a:pt x="924" y="2587"/>
                  </a:lnTo>
                  <a:lnTo>
                    <a:pt x="823" y="2577"/>
                  </a:lnTo>
                  <a:lnTo>
                    <a:pt x="823" y="2577"/>
                  </a:lnTo>
                  <a:lnTo>
                    <a:pt x="738" y="2570"/>
                  </a:lnTo>
                  <a:lnTo>
                    <a:pt x="651" y="2566"/>
                  </a:lnTo>
                  <a:lnTo>
                    <a:pt x="565" y="2563"/>
                  </a:lnTo>
                  <a:lnTo>
                    <a:pt x="478" y="2560"/>
                  </a:lnTo>
                  <a:lnTo>
                    <a:pt x="478" y="2560"/>
                  </a:lnTo>
                  <a:lnTo>
                    <a:pt x="361" y="2557"/>
                  </a:lnTo>
                  <a:lnTo>
                    <a:pt x="245" y="2556"/>
                  </a:lnTo>
                  <a:lnTo>
                    <a:pt x="128" y="2556"/>
                  </a:lnTo>
                  <a:lnTo>
                    <a:pt x="12" y="2556"/>
                  </a:lnTo>
                  <a:lnTo>
                    <a:pt x="12" y="2556"/>
                  </a:lnTo>
                  <a:lnTo>
                    <a:pt x="20" y="2564"/>
                  </a:lnTo>
                  <a:lnTo>
                    <a:pt x="20" y="2564"/>
                  </a:lnTo>
                  <a:lnTo>
                    <a:pt x="19" y="2523"/>
                  </a:lnTo>
                  <a:lnTo>
                    <a:pt x="18" y="2483"/>
                  </a:lnTo>
                  <a:lnTo>
                    <a:pt x="18" y="2401"/>
                  </a:lnTo>
                  <a:lnTo>
                    <a:pt x="20" y="2318"/>
                  </a:lnTo>
                  <a:lnTo>
                    <a:pt x="26" y="2237"/>
                  </a:lnTo>
                  <a:lnTo>
                    <a:pt x="33" y="2155"/>
                  </a:lnTo>
                  <a:lnTo>
                    <a:pt x="42" y="2074"/>
                  </a:lnTo>
                  <a:lnTo>
                    <a:pt x="60" y="1912"/>
                  </a:lnTo>
                  <a:lnTo>
                    <a:pt x="60" y="1912"/>
                  </a:lnTo>
                  <a:lnTo>
                    <a:pt x="87" y="1686"/>
                  </a:lnTo>
                  <a:lnTo>
                    <a:pt x="101" y="1574"/>
                  </a:lnTo>
                  <a:lnTo>
                    <a:pt x="118" y="1462"/>
                  </a:lnTo>
                  <a:lnTo>
                    <a:pt x="128" y="1406"/>
                  </a:lnTo>
                  <a:lnTo>
                    <a:pt x="140" y="1350"/>
                  </a:lnTo>
                  <a:lnTo>
                    <a:pt x="151" y="1294"/>
                  </a:lnTo>
                  <a:lnTo>
                    <a:pt x="165" y="1240"/>
                  </a:lnTo>
                  <a:lnTo>
                    <a:pt x="179" y="1185"/>
                  </a:lnTo>
                  <a:lnTo>
                    <a:pt x="195" y="1131"/>
                  </a:lnTo>
                  <a:lnTo>
                    <a:pt x="212" y="1077"/>
                  </a:lnTo>
                  <a:lnTo>
                    <a:pt x="232" y="1023"/>
                  </a:lnTo>
                  <a:lnTo>
                    <a:pt x="232" y="1023"/>
                  </a:lnTo>
                  <a:lnTo>
                    <a:pt x="246" y="987"/>
                  </a:lnTo>
                  <a:lnTo>
                    <a:pt x="262" y="950"/>
                  </a:lnTo>
                  <a:lnTo>
                    <a:pt x="293" y="879"/>
                  </a:lnTo>
                  <a:lnTo>
                    <a:pt x="326" y="808"/>
                  </a:lnTo>
                  <a:lnTo>
                    <a:pt x="341" y="773"/>
                  </a:lnTo>
                  <a:lnTo>
                    <a:pt x="356" y="736"/>
                  </a:lnTo>
                  <a:lnTo>
                    <a:pt x="356" y="736"/>
                  </a:lnTo>
                  <a:lnTo>
                    <a:pt x="367" y="702"/>
                  </a:lnTo>
                  <a:lnTo>
                    <a:pt x="377" y="668"/>
                  </a:lnTo>
                  <a:lnTo>
                    <a:pt x="387" y="634"/>
                  </a:lnTo>
                  <a:lnTo>
                    <a:pt x="394" y="598"/>
                  </a:lnTo>
                  <a:lnTo>
                    <a:pt x="407" y="527"/>
                  </a:lnTo>
                  <a:lnTo>
                    <a:pt x="418" y="456"/>
                  </a:lnTo>
                  <a:lnTo>
                    <a:pt x="418" y="456"/>
                  </a:lnTo>
                  <a:lnTo>
                    <a:pt x="434" y="344"/>
                  </a:lnTo>
                  <a:lnTo>
                    <a:pt x="447" y="233"/>
                  </a:lnTo>
                  <a:lnTo>
                    <a:pt x="457" y="121"/>
                  </a:lnTo>
                  <a:lnTo>
                    <a:pt x="465" y="9"/>
                  </a:lnTo>
                  <a:lnTo>
                    <a:pt x="465" y="9"/>
                  </a:lnTo>
                  <a:lnTo>
                    <a:pt x="465" y="4"/>
                  </a:lnTo>
                  <a:lnTo>
                    <a:pt x="464" y="3"/>
                  </a:lnTo>
                  <a:lnTo>
                    <a:pt x="461" y="0"/>
                  </a:lnTo>
                  <a:lnTo>
                    <a:pt x="458" y="0"/>
                  </a:lnTo>
                  <a:lnTo>
                    <a:pt x="454" y="1"/>
                  </a:lnTo>
                  <a:lnTo>
                    <a:pt x="451" y="3"/>
                  </a:lnTo>
                  <a:lnTo>
                    <a:pt x="449" y="4"/>
                  </a:lnTo>
                  <a:lnTo>
                    <a:pt x="448" y="9"/>
                  </a:lnTo>
                  <a:lnTo>
                    <a:pt x="44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8" name="Freeform 265">
              <a:extLst>
                <a:ext uri="{FF2B5EF4-FFF2-40B4-BE49-F238E27FC236}">
                  <a16:creationId xmlns:a16="http://schemas.microsoft.com/office/drawing/2014/main" id="{33AB0E6F-152A-C596-8A71-FB96E1195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3595688"/>
              <a:ext cx="1341438" cy="2838450"/>
            </a:xfrm>
            <a:custGeom>
              <a:avLst/>
              <a:gdLst>
                <a:gd name="T0" fmla="*/ 99 w 2535"/>
                <a:gd name="T1" fmla="*/ 1007 h 5364"/>
                <a:gd name="T2" fmla="*/ 216 w 2535"/>
                <a:gd name="T3" fmla="*/ 1666 h 5364"/>
                <a:gd name="T4" fmla="*/ 334 w 2535"/>
                <a:gd name="T5" fmla="*/ 2832 h 5364"/>
                <a:gd name="T6" fmla="*/ 362 w 2535"/>
                <a:gd name="T7" fmla="*/ 3472 h 5364"/>
                <a:gd name="T8" fmla="*/ 503 w 2535"/>
                <a:gd name="T9" fmla="*/ 4533 h 5364"/>
                <a:gd name="T10" fmla="*/ 639 w 2535"/>
                <a:gd name="T11" fmla="*/ 5358 h 5364"/>
                <a:gd name="T12" fmla="*/ 756 w 2535"/>
                <a:gd name="T13" fmla="*/ 5325 h 5364"/>
                <a:gd name="T14" fmla="*/ 1013 w 2535"/>
                <a:gd name="T15" fmla="*/ 5321 h 5364"/>
                <a:gd name="T16" fmla="*/ 1246 w 2535"/>
                <a:gd name="T17" fmla="*/ 5308 h 5364"/>
                <a:gd name="T18" fmla="*/ 1324 w 2535"/>
                <a:gd name="T19" fmla="*/ 5205 h 5364"/>
                <a:gd name="T20" fmla="*/ 1313 w 2535"/>
                <a:gd name="T21" fmla="*/ 4966 h 5364"/>
                <a:gd name="T22" fmla="*/ 1246 w 2535"/>
                <a:gd name="T23" fmla="*/ 4419 h 5364"/>
                <a:gd name="T24" fmla="*/ 1245 w 2535"/>
                <a:gd name="T25" fmla="*/ 3244 h 5364"/>
                <a:gd name="T26" fmla="*/ 1262 w 2535"/>
                <a:gd name="T27" fmla="*/ 1926 h 5364"/>
                <a:gd name="T28" fmla="*/ 1324 w 2535"/>
                <a:gd name="T29" fmla="*/ 700 h 5364"/>
                <a:gd name="T30" fmla="*/ 1452 w 2535"/>
                <a:gd name="T31" fmla="*/ 1193 h 5364"/>
                <a:gd name="T32" fmla="*/ 1562 w 2535"/>
                <a:gd name="T33" fmla="*/ 1900 h 5364"/>
                <a:gd name="T34" fmla="*/ 1600 w 2535"/>
                <a:gd name="T35" fmla="*/ 2724 h 5364"/>
                <a:gd name="T36" fmla="*/ 1546 w 2535"/>
                <a:gd name="T37" fmla="*/ 3098 h 5364"/>
                <a:gd name="T38" fmla="*/ 1417 w 2535"/>
                <a:gd name="T39" fmla="*/ 3554 h 5364"/>
                <a:gd name="T40" fmla="*/ 1312 w 2535"/>
                <a:gd name="T41" fmla="*/ 4256 h 5364"/>
                <a:gd name="T42" fmla="*/ 1376 w 2535"/>
                <a:gd name="T43" fmla="*/ 4347 h 5364"/>
                <a:gd name="T44" fmla="*/ 1520 w 2535"/>
                <a:gd name="T45" fmla="*/ 4448 h 5364"/>
                <a:gd name="T46" fmla="*/ 1728 w 2535"/>
                <a:gd name="T47" fmla="*/ 4426 h 5364"/>
                <a:gd name="T48" fmla="*/ 1945 w 2535"/>
                <a:gd name="T49" fmla="*/ 4315 h 5364"/>
                <a:gd name="T50" fmla="*/ 2028 w 2535"/>
                <a:gd name="T51" fmla="*/ 4172 h 5364"/>
                <a:gd name="T52" fmla="*/ 2244 w 2535"/>
                <a:gd name="T53" fmla="*/ 3480 h 5364"/>
                <a:gd name="T54" fmla="*/ 2434 w 2535"/>
                <a:gd name="T55" fmla="*/ 2869 h 5364"/>
                <a:gd name="T56" fmla="*/ 2518 w 2535"/>
                <a:gd name="T57" fmla="*/ 2349 h 5364"/>
                <a:gd name="T58" fmla="*/ 2518 w 2535"/>
                <a:gd name="T59" fmla="*/ 1775 h 5364"/>
                <a:gd name="T60" fmla="*/ 2535 w 2535"/>
                <a:gd name="T61" fmla="*/ 106 h 5364"/>
                <a:gd name="T62" fmla="*/ 2518 w 2535"/>
                <a:gd name="T63" fmla="*/ 106 h 5364"/>
                <a:gd name="T64" fmla="*/ 2502 w 2535"/>
                <a:gd name="T65" fmla="*/ 1871 h 5364"/>
                <a:gd name="T66" fmla="*/ 2483 w 2535"/>
                <a:gd name="T67" fmla="*/ 2520 h 5364"/>
                <a:gd name="T68" fmla="*/ 2366 w 2535"/>
                <a:gd name="T69" fmla="*/ 3058 h 5364"/>
                <a:gd name="T70" fmla="*/ 2140 w 2535"/>
                <a:gd name="T71" fmla="*/ 3766 h 5364"/>
                <a:gd name="T72" fmla="*/ 1968 w 2535"/>
                <a:gd name="T73" fmla="*/ 4263 h 5364"/>
                <a:gd name="T74" fmla="*/ 1813 w 2535"/>
                <a:gd name="T75" fmla="*/ 4379 h 5364"/>
                <a:gd name="T76" fmla="*/ 1565 w 2535"/>
                <a:gd name="T77" fmla="*/ 4435 h 5364"/>
                <a:gd name="T78" fmla="*/ 1420 w 2535"/>
                <a:gd name="T79" fmla="*/ 4367 h 5364"/>
                <a:gd name="T80" fmla="*/ 1327 w 2535"/>
                <a:gd name="T81" fmla="*/ 4266 h 5364"/>
                <a:gd name="T82" fmla="*/ 1421 w 2535"/>
                <a:gd name="T83" fmla="*/ 3653 h 5364"/>
                <a:gd name="T84" fmla="*/ 1508 w 2535"/>
                <a:gd name="T85" fmla="*/ 3287 h 5364"/>
                <a:gd name="T86" fmla="*/ 1609 w 2535"/>
                <a:gd name="T87" fmla="*/ 2859 h 5364"/>
                <a:gd name="T88" fmla="*/ 1604 w 2535"/>
                <a:gd name="T89" fmla="*/ 2220 h 5364"/>
                <a:gd name="T90" fmla="*/ 1511 w 2535"/>
                <a:gd name="T91" fmla="*/ 1400 h 5364"/>
                <a:gd name="T92" fmla="*/ 1329 w 2535"/>
                <a:gd name="T93" fmla="*/ 632 h 5364"/>
                <a:gd name="T94" fmla="*/ 1312 w 2535"/>
                <a:gd name="T95" fmla="*/ 633 h 5364"/>
                <a:gd name="T96" fmla="*/ 1246 w 2535"/>
                <a:gd name="T97" fmla="*/ 2129 h 5364"/>
                <a:gd name="T98" fmla="*/ 1229 w 2535"/>
                <a:gd name="T99" fmla="*/ 3455 h 5364"/>
                <a:gd name="T100" fmla="*/ 1236 w 2535"/>
                <a:gd name="T101" fmla="*/ 4582 h 5364"/>
                <a:gd name="T102" fmla="*/ 1310 w 2535"/>
                <a:gd name="T103" fmla="*/ 5081 h 5364"/>
                <a:gd name="T104" fmla="*/ 1279 w 2535"/>
                <a:gd name="T105" fmla="*/ 5263 h 5364"/>
                <a:gd name="T106" fmla="*/ 1175 w 2535"/>
                <a:gd name="T107" fmla="*/ 5307 h 5364"/>
                <a:gd name="T108" fmla="*/ 857 w 2535"/>
                <a:gd name="T109" fmla="*/ 5296 h 5364"/>
                <a:gd name="T110" fmla="*/ 644 w 2535"/>
                <a:gd name="T111" fmla="*/ 5348 h 5364"/>
                <a:gd name="T112" fmla="*/ 479 w 2535"/>
                <a:gd name="T113" fmla="*/ 4283 h 5364"/>
                <a:gd name="T114" fmla="*/ 365 w 2535"/>
                <a:gd name="T115" fmla="*/ 3276 h 5364"/>
                <a:gd name="T116" fmla="*/ 344 w 2535"/>
                <a:gd name="T117" fmla="*/ 2717 h 5364"/>
                <a:gd name="T118" fmla="*/ 234 w 2535"/>
                <a:gd name="T119" fmla="*/ 1669 h 5364"/>
                <a:gd name="T120" fmla="*/ 109 w 2535"/>
                <a:gd name="T121" fmla="*/ 951 h 5364"/>
                <a:gd name="T122" fmla="*/ 21 w 2535"/>
                <a:gd name="T123" fmla="*/ 65 h 5364"/>
                <a:gd name="T124" fmla="*/ 1 w 2535"/>
                <a:gd name="T125" fmla="*/ 4 h 5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5" h="5364">
                  <a:moveTo>
                    <a:pt x="0" y="8"/>
                  </a:moveTo>
                  <a:lnTo>
                    <a:pt x="0" y="8"/>
                  </a:lnTo>
                  <a:lnTo>
                    <a:pt x="10" y="150"/>
                  </a:lnTo>
                  <a:lnTo>
                    <a:pt x="20" y="294"/>
                  </a:lnTo>
                  <a:lnTo>
                    <a:pt x="33" y="437"/>
                  </a:lnTo>
                  <a:lnTo>
                    <a:pt x="45" y="579"/>
                  </a:lnTo>
                  <a:lnTo>
                    <a:pt x="61" y="723"/>
                  </a:lnTo>
                  <a:lnTo>
                    <a:pt x="80" y="865"/>
                  </a:lnTo>
                  <a:lnTo>
                    <a:pt x="99" y="1007"/>
                  </a:lnTo>
                  <a:lnTo>
                    <a:pt x="122" y="1149"/>
                  </a:lnTo>
                  <a:lnTo>
                    <a:pt x="122" y="1149"/>
                  </a:lnTo>
                  <a:lnTo>
                    <a:pt x="136" y="1230"/>
                  </a:lnTo>
                  <a:lnTo>
                    <a:pt x="153" y="1312"/>
                  </a:lnTo>
                  <a:lnTo>
                    <a:pt x="169" y="1393"/>
                  </a:lnTo>
                  <a:lnTo>
                    <a:pt x="185" y="1476"/>
                  </a:lnTo>
                  <a:lnTo>
                    <a:pt x="185" y="1476"/>
                  </a:lnTo>
                  <a:lnTo>
                    <a:pt x="202" y="1571"/>
                  </a:lnTo>
                  <a:lnTo>
                    <a:pt x="216" y="1666"/>
                  </a:lnTo>
                  <a:lnTo>
                    <a:pt x="230" y="1761"/>
                  </a:lnTo>
                  <a:lnTo>
                    <a:pt x="243" y="1856"/>
                  </a:lnTo>
                  <a:lnTo>
                    <a:pt x="243" y="1856"/>
                  </a:lnTo>
                  <a:lnTo>
                    <a:pt x="267" y="2058"/>
                  </a:lnTo>
                  <a:lnTo>
                    <a:pt x="290" y="2260"/>
                  </a:lnTo>
                  <a:lnTo>
                    <a:pt x="308" y="2463"/>
                  </a:lnTo>
                  <a:lnTo>
                    <a:pt x="324" y="2666"/>
                  </a:lnTo>
                  <a:lnTo>
                    <a:pt x="324" y="2666"/>
                  </a:lnTo>
                  <a:lnTo>
                    <a:pt x="334" y="2832"/>
                  </a:lnTo>
                  <a:lnTo>
                    <a:pt x="337" y="2916"/>
                  </a:lnTo>
                  <a:lnTo>
                    <a:pt x="340" y="2999"/>
                  </a:lnTo>
                  <a:lnTo>
                    <a:pt x="340" y="2999"/>
                  </a:lnTo>
                  <a:lnTo>
                    <a:pt x="342" y="3142"/>
                  </a:lnTo>
                  <a:lnTo>
                    <a:pt x="345" y="3213"/>
                  </a:lnTo>
                  <a:lnTo>
                    <a:pt x="348" y="3284"/>
                  </a:lnTo>
                  <a:lnTo>
                    <a:pt x="348" y="3284"/>
                  </a:lnTo>
                  <a:lnTo>
                    <a:pt x="355" y="3378"/>
                  </a:lnTo>
                  <a:lnTo>
                    <a:pt x="362" y="3472"/>
                  </a:lnTo>
                  <a:lnTo>
                    <a:pt x="371" y="3565"/>
                  </a:lnTo>
                  <a:lnTo>
                    <a:pt x="381" y="3659"/>
                  </a:lnTo>
                  <a:lnTo>
                    <a:pt x="402" y="3847"/>
                  </a:lnTo>
                  <a:lnTo>
                    <a:pt x="426" y="4033"/>
                  </a:lnTo>
                  <a:lnTo>
                    <a:pt x="426" y="4033"/>
                  </a:lnTo>
                  <a:lnTo>
                    <a:pt x="446" y="4176"/>
                  </a:lnTo>
                  <a:lnTo>
                    <a:pt x="466" y="4320"/>
                  </a:lnTo>
                  <a:lnTo>
                    <a:pt x="490" y="4462"/>
                  </a:lnTo>
                  <a:lnTo>
                    <a:pt x="503" y="4533"/>
                  </a:lnTo>
                  <a:lnTo>
                    <a:pt x="517" y="4604"/>
                  </a:lnTo>
                  <a:lnTo>
                    <a:pt x="517" y="4604"/>
                  </a:lnTo>
                  <a:lnTo>
                    <a:pt x="533" y="4686"/>
                  </a:lnTo>
                  <a:lnTo>
                    <a:pt x="547" y="4769"/>
                  </a:lnTo>
                  <a:lnTo>
                    <a:pt x="576" y="4933"/>
                  </a:lnTo>
                  <a:lnTo>
                    <a:pt x="601" y="5098"/>
                  </a:lnTo>
                  <a:lnTo>
                    <a:pt x="627" y="5263"/>
                  </a:lnTo>
                  <a:lnTo>
                    <a:pt x="627" y="5263"/>
                  </a:lnTo>
                  <a:lnTo>
                    <a:pt x="639" y="5358"/>
                  </a:lnTo>
                  <a:lnTo>
                    <a:pt x="639" y="5358"/>
                  </a:lnTo>
                  <a:lnTo>
                    <a:pt x="642" y="5361"/>
                  </a:lnTo>
                  <a:lnTo>
                    <a:pt x="645" y="5362"/>
                  </a:lnTo>
                  <a:lnTo>
                    <a:pt x="649" y="5364"/>
                  </a:lnTo>
                  <a:lnTo>
                    <a:pt x="652" y="5362"/>
                  </a:lnTo>
                  <a:lnTo>
                    <a:pt x="652" y="5362"/>
                  </a:lnTo>
                  <a:lnTo>
                    <a:pt x="686" y="5348"/>
                  </a:lnTo>
                  <a:lnTo>
                    <a:pt x="720" y="5335"/>
                  </a:lnTo>
                  <a:lnTo>
                    <a:pt x="756" y="5325"/>
                  </a:lnTo>
                  <a:lnTo>
                    <a:pt x="793" y="5318"/>
                  </a:lnTo>
                  <a:lnTo>
                    <a:pt x="793" y="5318"/>
                  </a:lnTo>
                  <a:lnTo>
                    <a:pt x="820" y="5314"/>
                  </a:lnTo>
                  <a:lnTo>
                    <a:pt x="847" y="5313"/>
                  </a:lnTo>
                  <a:lnTo>
                    <a:pt x="875" y="5313"/>
                  </a:lnTo>
                  <a:lnTo>
                    <a:pt x="902" y="5314"/>
                  </a:lnTo>
                  <a:lnTo>
                    <a:pt x="958" y="5317"/>
                  </a:lnTo>
                  <a:lnTo>
                    <a:pt x="1013" y="5321"/>
                  </a:lnTo>
                  <a:lnTo>
                    <a:pt x="1013" y="5321"/>
                  </a:lnTo>
                  <a:lnTo>
                    <a:pt x="1060" y="5324"/>
                  </a:lnTo>
                  <a:lnTo>
                    <a:pt x="1107" y="5325"/>
                  </a:lnTo>
                  <a:lnTo>
                    <a:pt x="1155" y="5324"/>
                  </a:lnTo>
                  <a:lnTo>
                    <a:pt x="1178" y="5323"/>
                  </a:lnTo>
                  <a:lnTo>
                    <a:pt x="1201" y="5320"/>
                  </a:lnTo>
                  <a:lnTo>
                    <a:pt x="1201" y="5320"/>
                  </a:lnTo>
                  <a:lnTo>
                    <a:pt x="1216" y="5317"/>
                  </a:lnTo>
                  <a:lnTo>
                    <a:pt x="1232" y="5313"/>
                  </a:lnTo>
                  <a:lnTo>
                    <a:pt x="1246" y="5308"/>
                  </a:lnTo>
                  <a:lnTo>
                    <a:pt x="1259" y="5301"/>
                  </a:lnTo>
                  <a:lnTo>
                    <a:pt x="1272" y="5294"/>
                  </a:lnTo>
                  <a:lnTo>
                    <a:pt x="1283" y="5284"/>
                  </a:lnTo>
                  <a:lnTo>
                    <a:pt x="1293" y="5273"/>
                  </a:lnTo>
                  <a:lnTo>
                    <a:pt x="1303" y="5260"/>
                  </a:lnTo>
                  <a:lnTo>
                    <a:pt x="1303" y="5260"/>
                  </a:lnTo>
                  <a:lnTo>
                    <a:pt x="1313" y="5243"/>
                  </a:lnTo>
                  <a:lnTo>
                    <a:pt x="1320" y="5225"/>
                  </a:lnTo>
                  <a:lnTo>
                    <a:pt x="1324" y="5205"/>
                  </a:lnTo>
                  <a:lnTo>
                    <a:pt x="1327" y="5183"/>
                  </a:lnTo>
                  <a:lnTo>
                    <a:pt x="1329" y="5163"/>
                  </a:lnTo>
                  <a:lnTo>
                    <a:pt x="1329" y="5142"/>
                  </a:lnTo>
                  <a:lnTo>
                    <a:pt x="1329" y="5102"/>
                  </a:lnTo>
                  <a:lnTo>
                    <a:pt x="1329" y="5102"/>
                  </a:lnTo>
                  <a:lnTo>
                    <a:pt x="1326" y="5068"/>
                  </a:lnTo>
                  <a:lnTo>
                    <a:pt x="1323" y="5034"/>
                  </a:lnTo>
                  <a:lnTo>
                    <a:pt x="1313" y="4966"/>
                  </a:lnTo>
                  <a:lnTo>
                    <a:pt x="1313" y="4966"/>
                  </a:lnTo>
                  <a:lnTo>
                    <a:pt x="1299" y="4875"/>
                  </a:lnTo>
                  <a:lnTo>
                    <a:pt x="1283" y="4784"/>
                  </a:lnTo>
                  <a:lnTo>
                    <a:pt x="1269" y="4692"/>
                  </a:lnTo>
                  <a:lnTo>
                    <a:pt x="1256" y="4601"/>
                  </a:lnTo>
                  <a:lnTo>
                    <a:pt x="1256" y="4601"/>
                  </a:lnTo>
                  <a:lnTo>
                    <a:pt x="1252" y="4571"/>
                  </a:lnTo>
                  <a:lnTo>
                    <a:pt x="1249" y="4540"/>
                  </a:lnTo>
                  <a:lnTo>
                    <a:pt x="1246" y="4479"/>
                  </a:lnTo>
                  <a:lnTo>
                    <a:pt x="1246" y="4419"/>
                  </a:lnTo>
                  <a:lnTo>
                    <a:pt x="1246" y="4357"/>
                  </a:lnTo>
                  <a:lnTo>
                    <a:pt x="1246" y="4357"/>
                  </a:lnTo>
                  <a:lnTo>
                    <a:pt x="1249" y="3999"/>
                  </a:lnTo>
                  <a:lnTo>
                    <a:pt x="1249" y="3999"/>
                  </a:lnTo>
                  <a:lnTo>
                    <a:pt x="1248" y="3810"/>
                  </a:lnTo>
                  <a:lnTo>
                    <a:pt x="1246" y="3621"/>
                  </a:lnTo>
                  <a:lnTo>
                    <a:pt x="1245" y="3433"/>
                  </a:lnTo>
                  <a:lnTo>
                    <a:pt x="1245" y="3244"/>
                  </a:lnTo>
                  <a:lnTo>
                    <a:pt x="1245" y="3244"/>
                  </a:lnTo>
                  <a:lnTo>
                    <a:pt x="1248" y="3041"/>
                  </a:lnTo>
                  <a:lnTo>
                    <a:pt x="1252" y="2839"/>
                  </a:lnTo>
                  <a:lnTo>
                    <a:pt x="1256" y="2638"/>
                  </a:lnTo>
                  <a:lnTo>
                    <a:pt x="1260" y="2435"/>
                  </a:lnTo>
                  <a:lnTo>
                    <a:pt x="1260" y="2435"/>
                  </a:lnTo>
                  <a:lnTo>
                    <a:pt x="1262" y="2290"/>
                  </a:lnTo>
                  <a:lnTo>
                    <a:pt x="1262" y="2145"/>
                  </a:lnTo>
                  <a:lnTo>
                    <a:pt x="1262" y="1998"/>
                  </a:lnTo>
                  <a:lnTo>
                    <a:pt x="1262" y="1926"/>
                  </a:lnTo>
                  <a:lnTo>
                    <a:pt x="1263" y="1854"/>
                  </a:lnTo>
                  <a:lnTo>
                    <a:pt x="1263" y="1854"/>
                  </a:lnTo>
                  <a:lnTo>
                    <a:pt x="1269" y="1709"/>
                  </a:lnTo>
                  <a:lnTo>
                    <a:pt x="1273" y="1565"/>
                  </a:lnTo>
                  <a:lnTo>
                    <a:pt x="1280" y="1420"/>
                  </a:lnTo>
                  <a:lnTo>
                    <a:pt x="1289" y="1277"/>
                  </a:lnTo>
                  <a:lnTo>
                    <a:pt x="1306" y="988"/>
                  </a:lnTo>
                  <a:lnTo>
                    <a:pt x="1324" y="700"/>
                  </a:lnTo>
                  <a:lnTo>
                    <a:pt x="1324" y="700"/>
                  </a:lnTo>
                  <a:lnTo>
                    <a:pt x="1329" y="633"/>
                  </a:lnTo>
                  <a:lnTo>
                    <a:pt x="1329" y="633"/>
                  </a:lnTo>
                  <a:lnTo>
                    <a:pt x="1312" y="636"/>
                  </a:lnTo>
                  <a:lnTo>
                    <a:pt x="1312" y="636"/>
                  </a:lnTo>
                  <a:lnTo>
                    <a:pt x="1350" y="774"/>
                  </a:lnTo>
                  <a:lnTo>
                    <a:pt x="1387" y="913"/>
                  </a:lnTo>
                  <a:lnTo>
                    <a:pt x="1421" y="1052"/>
                  </a:lnTo>
                  <a:lnTo>
                    <a:pt x="1452" y="1193"/>
                  </a:lnTo>
                  <a:lnTo>
                    <a:pt x="1452" y="1193"/>
                  </a:lnTo>
                  <a:lnTo>
                    <a:pt x="1472" y="1281"/>
                  </a:lnTo>
                  <a:lnTo>
                    <a:pt x="1489" y="1369"/>
                  </a:lnTo>
                  <a:lnTo>
                    <a:pt x="1505" y="1457"/>
                  </a:lnTo>
                  <a:lnTo>
                    <a:pt x="1518" y="1545"/>
                  </a:lnTo>
                  <a:lnTo>
                    <a:pt x="1530" y="1633"/>
                  </a:lnTo>
                  <a:lnTo>
                    <a:pt x="1542" y="1723"/>
                  </a:lnTo>
                  <a:lnTo>
                    <a:pt x="1553" y="1812"/>
                  </a:lnTo>
                  <a:lnTo>
                    <a:pt x="1562" y="1900"/>
                  </a:lnTo>
                  <a:lnTo>
                    <a:pt x="1562" y="1900"/>
                  </a:lnTo>
                  <a:lnTo>
                    <a:pt x="1577" y="2089"/>
                  </a:lnTo>
                  <a:lnTo>
                    <a:pt x="1584" y="2183"/>
                  </a:lnTo>
                  <a:lnTo>
                    <a:pt x="1590" y="2277"/>
                  </a:lnTo>
                  <a:lnTo>
                    <a:pt x="1596" y="2371"/>
                  </a:lnTo>
                  <a:lnTo>
                    <a:pt x="1599" y="2466"/>
                  </a:lnTo>
                  <a:lnTo>
                    <a:pt x="1600" y="2560"/>
                  </a:lnTo>
                  <a:lnTo>
                    <a:pt x="1600" y="2653"/>
                  </a:lnTo>
                  <a:lnTo>
                    <a:pt x="1600" y="2653"/>
                  </a:lnTo>
                  <a:lnTo>
                    <a:pt x="1600" y="2724"/>
                  </a:lnTo>
                  <a:lnTo>
                    <a:pt x="1597" y="2794"/>
                  </a:lnTo>
                  <a:lnTo>
                    <a:pt x="1594" y="2829"/>
                  </a:lnTo>
                  <a:lnTo>
                    <a:pt x="1592" y="2865"/>
                  </a:lnTo>
                  <a:lnTo>
                    <a:pt x="1587" y="2899"/>
                  </a:lnTo>
                  <a:lnTo>
                    <a:pt x="1583" y="2935"/>
                  </a:lnTo>
                  <a:lnTo>
                    <a:pt x="1583" y="2935"/>
                  </a:lnTo>
                  <a:lnTo>
                    <a:pt x="1572" y="2989"/>
                  </a:lnTo>
                  <a:lnTo>
                    <a:pt x="1560" y="3044"/>
                  </a:lnTo>
                  <a:lnTo>
                    <a:pt x="1546" y="3098"/>
                  </a:lnTo>
                  <a:lnTo>
                    <a:pt x="1530" y="3152"/>
                  </a:lnTo>
                  <a:lnTo>
                    <a:pt x="1498" y="3258"/>
                  </a:lnTo>
                  <a:lnTo>
                    <a:pt x="1465" y="3365"/>
                  </a:lnTo>
                  <a:lnTo>
                    <a:pt x="1465" y="3365"/>
                  </a:lnTo>
                  <a:lnTo>
                    <a:pt x="1452" y="3412"/>
                  </a:lnTo>
                  <a:lnTo>
                    <a:pt x="1439" y="3459"/>
                  </a:lnTo>
                  <a:lnTo>
                    <a:pt x="1428" y="3506"/>
                  </a:lnTo>
                  <a:lnTo>
                    <a:pt x="1417" y="3554"/>
                  </a:lnTo>
                  <a:lnTo>
                    <a:pt x="1417" y="3554"/>
                  </a:lnTo>
                  <a:lnTo>
                    <a:pt x="1411" y="3589"/>
                  </a:lnTo>
                  <a:lnTo>
                    <a:pt x="1407" y="3625"/>
                  </a:lnTo>
                  <a:lnTo>
                    <a:pt x="1400" y="3696"/>
                  </a:lnTo>
                  <a:lnTo>
                    <a:pt x="1400" y="3696"/>
                  </a:lnTo>
                  <a:lnTo>
                    <a:pt x="1388" y="3780"/>
                  </a:lnTo>
                  <a:lnTo>
                    <a:pt x="1376" y="3862"/>
                  </a:lnTo>
                  <a:lnTo>
                    <a:pt x="1350" y="4030"/>
                  </a:lnTo>
                  <a:lnTo>
                    <a:pt x="1350" y="4030"/>
                  </a:lnTo>
                  <a:lnTo>
                    <a:pt x="1312" y="4256"/>
                  </a:lnTo>
                  <a:lnTo>
                    <a:pt x="1312" y="4256"/>
                  </a:lnTo>
                  <a:lnTo>
                    <a:pt x="1312" y="4261"/>
                  </a:lnTo>
                  <a:lnTo>
                    <a:pt x="1312" y="4266"/>
                  </a:lnTo>
                  <a:lnTo>
                    <a:pt x="1316" y="4274"/>
                  </a:lnTo>
                  <a:lnTo>
                    <a:pt x="1322" y="4283"/>
                  </a:lnTo>
                  <a:lnTo>
                    <a:pt x="1329" y="4291"/>
                  </a:lnTo>
                  <a:lnTo>
                    <a:pt x="1329" y="4291"/>
                  </a:lnTo>
                  <a:lnTo>
                    <a:pt x="1351" y="4320"/>
                  </a:lnTo>
                  <a:lnTo>
                    <a:pt x="1376" y="4347"/>
                  </a:lnTo>
                  <a:lnTo>
                    <a:pt x="1401" y="4372"/>
                  </a:lnTo>
                  <a:lnTo>
                    <a:pt x="1428" y="4396"/>
                  </a:lnTo>
                  <a:lnTo>
                    <a:pt x="1428" y="4396"/>
                  </a:lnTo>
                  <a:lnTo>
                    <a:pt x="1441" y="4408"/>
                  </a:lnTo>
                  <a:lnTo>
                    <a:pt x="1457" y="4418"/>
                  </a:lnTo>
                  <a:lnTo>
                    <a:pt x="1471" y="4428"/>
                  </a:lnTo>
                  <a:lnTo>
                    <a:pt x="1488" y="4436"/>
                  </a:lnTo>
                  <a:lnTo>
                    <a:pt x="1503" y="4442"/>
                  </a:lnTo>
                  <a:lnTo>
                    <a:pt x="1520" y="4448"/>
                  </a:lnTo>
                  <a:lnTo>
                    <a:pt x="1538" y="4450"/>
                  </a:lnTo>
                  <a:lnTo>
                    <a:pt x="1556" y="4452"/>
                  </a:lnTo>
                  <a:lnTo>
                    <a:pt x="1556" y="4452"/>
                  </a:lnTo>
                  <a:lnTo>
                    <a:pt x="1590" y="4450"/>
                  </a:lnTo>
                  <a:lnTo>
                    <a:pt x="1623" y="4448"/>
                  </a:lnTo>
                  <a:lnTo>
                    <a:pt x="1655" y="4442"/>
                  </a:lnTo>
                  <a:lnTo>
                    <a:pt x="1688" y="4436"/>
                  </a:lnTo>
                  <a:lnTo>
                    <a:pt x="1688" y="4436"/>
                  </a:lnTo>
                  <a:lnTo>
                    <a:pt x="1728" y="4426"/>
                  </a:lnTo>
                  <a:lnTo>
                    <a:pt x="1768" y="4415"/>
                  </a:lnTo>
                  <a:lnTo>
                    <a:pt x="1806" y="4401"/>
                  </a:lnTo>
                  <a:lnTo>
                    <a:pt x="1844" y="4385"/>
                  </a:lnTo>
                  <a:lnTo>
                    <a:pt x="1863" y="4375"/>
                  </a:lnTo>
                  <a:lnTo>
                    <a:pt x="1880" y="4365"/>
                  </a:lnTo>
                  <a:lnTo>
                    <a:pt x="1897" y="4354"/>
                  </a:lnTo>
                  <a:lnTo>
                    <a:pt x="1914" y="4342"/>
                  </a:lnTo>
                  <a:lnTo>
                    <a:pt x="1930" y="4330"/>
                  </a:lnTo>
                  <a:lnTo>
                    <a:pt x="1945" y="4315"/>
                  </a:lnTo>
                  <a:lnTo>
                    <a:pt x="1960" y="4301"/>
                  </a:lnTo>
                  <a:lnTo>
                    <a:pt x="1972" y="4286"/>
                  </a:lnTo>
                  <a:lnTo>
                    <a:pt x="1972" y="4286"/>
                  </a:lnTo>
                  <a:lnTo>
                    <a:pt x="1982" y="4273"/>
                  </a:lnTo>
                  <a:lnTo>
                    <a:pt x="1989" y="4260"/>
                  </a:lnTo>
                  <a:lnTo>
                    <a:pt x="1998" y="4246"/>
                  </a:lnTo>
                  <a:lnTo>
                    <a:pt x="2004" y="4232"/>
                  </a:lnTo>
                  <a:lnTo>
                    <a:pt x="2016" y="4202"/>
                  </a:lnTo>
                  <a:lnTo>
                    <a:pt x="2028" y="4172"/>
                  </a:lnTo>
                  <a:lnTo>
                    <a:pt x="2028" y="4172"/>
                  </a:lnTo>
                  <a:lnTo>
                    <a:pt x="2052" y="4099"/>
                  </a:lnTo>
                  <a:lnTo>
                    <a:pt x="2076" y="4026"/>
                  </a:lnTo>
                  <a:lnTo>
                    <a:pt x="2076" y="4026"/>
                  </a:lnTo>
                  <a:lnTo>
                    <a:pt x="2132" y="3849"/>
                  </a:lnTo>
                  <a:lnTo>
                    <a:pt x="2186" y="3673"/>
                  </a:lnTo>
                  <a:lnTo>
                    <a:pt x="2186" y="3673"/>
                  </a:lnTo>
                  <a:lnTo>
                    <a:pt x="2224" y="3544"/>
                  </a:lnTo>
                  <a:lnTo>
                    <a:pt x="2244" y="3480"/>
                  </a:lnTo>
                  <a:lnTo>
                    <a:pt x="2265" y="3416"/>
                  </a:lnTo>
                  <a:lnTo>
                    <a:pt x="2265" y="3416"/>
                  </a:lnTo>
                  <a:lnTo>
                    <a:pt x="2311" y="3284"/>
                  </a:lnTo>
                  <a:lnTo>
                    <a:pt x="2333" y="3219"/>
                  </a:lnTo>
                  <a:lnTo>
                    <a:pt x="2355" y="3152"/>
                  </a:lnTo>
                  <a:lnTo>
                    <a:pt x="2355" y="3152"/>
                  </a:lnTo>
                  <a:lnTo>
                    <a:pt x="2389" y="3040"/>
                  </a:lnTo>
                  <a:lnTo>
                    <a:pt x="2420" y="2926"/>
                  </a:lnTo>
                  <a:lnTo>
                    <a:pt x="2434" y="2869"/>
                  </a:lnTo>
                  <a:lnTo>
                    <a:pt x="2447" y="2812"/>
                  </a:lnTo>
                  <a:lnTo>
                    <a:pt x="2460" y="2756"/>
                  </a:lnTo>
                  <a:lnTo>
                    <a:pt x="2471" y="2697"/>
                  </a:lnTo>
                  <a:lnTo>
                    <a:pt x="2483" y="2641"/>
                  </a:lnTo>
                  <a:lnTo>
                    <a:pt x="2491" y="2582"/>
                  </a:lnTo>
                  <a:lnTo>
                    <a:pt x="2500" y="2524"/>
                  </a:lnTo>
                  <a:lnTo>
                    <a:pt x="2508" y="2466"/>
                  </a:lnTo>
                  <a:lnTo>
                    <a:pt x="2514" y="2408"/>
                  </a:lnTo>
                  <a:lnTo>
                    <a:pt x="2518" y="2349"/>
                  </a:lnTo>
                  <a:lnTo>
                    <a:pt x="2522" y="2291"/>
                  </a:lnTo>
                  <a:lnTo>
                    <a:pt x="2524" y="2233"/>
                  </a:lnTo>
                  <a:lnTo>
                    <a:pt x="2524" y="2233"/>
                  </a:lnTo>
                  <a:lnTo>
                    <a:pt x="2525" y="2176"/>
                  </a:lnTo>
                  <a:lnTo>
                    <a:pt x="2525" y="2118"/>
                  </a:lnTo>
                  <a:lnTo>
                    <a:pt x="2524" y="2004"/>
                  </a:lnTo>
                  <a:lnTo>
                    <a:pt x="2519" y="1889"/>
                  </a:lnTo>
                  <a:lnTo>
                    <a:pt x="2518" y="1775"/>
                  </a:lnTo>
                  <a:lnTo>
                    <a:pt x="2518" y="1775"/>
                  </a:lnTo>
                  <a:lnTo>
                    <a:pt x="2517" y="1551"/>
                  </a:lnTo>
                  <a:lnTo>
                    <a:pt x="2518" y="1326"/>
                  </a:lnTo>
                  <a:lnTo>
                    <a:pt x="2518" y="1326"/>
                  </a:lnTo>
                  <a:lnTo>
                    <a:pt x="2521" y="995"/>
                  </a:lnTo>
                  <a:lnTo>
                    <a:pt x="2525" y="663"/>
                  </a:lnTo>
                  <a:lnTo>
                    <a:pt x="2525" y="663"/>
                  </a:lnTo>
                  <a:lnTo>
                    <a:pt x="2528" y="385"/>
                  </a:lnTo>
                  <a:lnTo>
                    <a:pt x="2532" y="245"/>
                  </a:lnTo>
                  <a:lnTo>
                    <a:pt x="2535" y="106"/>
                  </a:lnTo>
                  <a:lnTo>
                    <a:pt x="2535" y="106"/>
                  </a:lnTo>
                  <a:lnTo>
                    <a:pt x="2535" y="102"/>
                  </a:lnTo>
                  <a:lnTo>
                    <a:pt x="2534" y="99"/>
                  </a:lnTo>
                  <a:lnTo>
                    <a:pt x="2531" y="98"/>
                  </a:lnTo>
                  <a:lnTo>
                    <a:pt x="2528" y="98"/>
                  </a:lnTo>
                  <a:lnTo>
                    <a:pt x="2524" y="98"/>
                  </a:lnTo>
                  <a:lnTo>
                    <a:pt x="2521" y="99"/>
                  </a:lnTo>
                  <a:lnTo>
                    <a:pt x="2519" y="102"/>
                  </a:lnTo>
                  <a:lnTo>
                    <a:pt x="2518" y="106"/>
                  </a:lnTo>
                  <a:lnTo>
                    <a:pt x="2518" y="106"/>
                  </a:lnTo>
                  <a:lnTo>
                    <a:pt x="2511" y="380"/>
                  </a:lnTo>
                  <a:lnTo>
                    <a:pt x="2507" y="656"/>
                  </a:lnTo>
                  <a:lnTo>
                    <a:pt x="2504" y="932"/>
                  </a:lnTo>
                  <a:lnTo>
                    <a:pt x="2501" y="1207"/>
                  </a:lnTo>
                  <a:lnTo>
                    <a:pt x="2501" y="1207"/>
                  </a:lnTo>
                  <a:lnTo>
                    <a:pt x="2500" y="1429"/>
                  </a:lnTo>
                  <a:lnTo>
                    <a:pt x="2500" y="1649"/>
                  </a:lnTo>
                  <a:lnTo>
                    <a:pt x="2502" y="1871"/>
                  </a:lnTo>
                  <a:lnTo>
                    <a:pt x="2507" y="2092"/>
                  </a:lnTo>
                  <a:lnTo>
                    <a:pt x="2507" y="2092"/>
                  </a:lnTo>
                  <a:lnTo>
                    <a:pt x="2507" y="2153"/>
                  </a:lnTo>
                  <a:lnTo>
                    <a:pt x="2507" y="2214"/>
                  </a:lnTo>
                  <a:lnTo>
                    <a:pt x="2504" y="2275"/>
                  </a:lnTo>
                  <a:lnTo>
                    <a:pt x="2501" y="2337"/>
                  </a:lnTo>
                  <a:lnTo>
                    <a:pt x="2497" y="2398"/>
                  </a:lnTo>
                  <a:lnTo>
                    <a:pt x="2490" y="2459"/>
                  </a:lnTo>
                  <a:lnTo>
                    <a:pt x="2483" y="2520"/>
                  </a:lnTo>
                  <a:lnTo>
                    <a:pt x="2474" y="2579"/>
                  </a:lnTo>
                  <a:lnTo>
                    <a:pt x="2464" y="2641"/>
                  </a:lnTo>
                  <a:lnTo>
                    <a:pt x="2453" y="2700"/>
                  </a:lnTo>
                  <a:lnTo>
                    <a:pt x="2441" y="2760"/>
                  </a:lnTo>
                  <a:lnTo>
                    <a:pt x="2427" y="2821"/>
                  </a:lnTo>
                  <a:lnTo>
                    <a:pt x="2413" y="2881"/>
                  </a:lnTo>
                  <a:lnTo>
                    <a:pt x="2399" y="2939"/>
                  </a:lnTo>
                  <a:lnTo>
                    <a:pt x="2382" y="2999"/>
                  </a:lnTo>
                  <a:lnTo>
                    <a:pt x="2366" y="3058"/>
                  </a:lnTo>
                  <a:lnTo>
                    <a:pt x="2366" y="3058"/>
                  </a:lnTo>
                  <a:lnTo>
                    <a:pt x="2345" y="3125"/>
                  </a:lnTo>
                  <a:lnTo>
                    <a:pt x="2323" y="3192"/>
                  </a:lnTo>
                  <a:lnTo>
                    <a:pt x="2279" y="3325"/>
                  </a:lnTo>
                  <a:lnTo>
                    <a:pt x="2234" y="3457"/>
                  </a:lnTo>
                  <a:lnTo>
                    <a:pt x="2213" y="3524"/>
                  </a:lnTo>
                  <a:lnTo>
                    <a:pt x="2193" y="3591"/>
                  </a:lnTo>
                  <a:lnTo>
                    <a:pt x="2193" y="3591"/>
                  </a:lnTo>
                  <a:lnTo>
                    <a:pt x="2140" y="3766"/>
                  </a:lnTo>
                  <a:lnTo>
                    <a:pt x="2086" y="3939"/>
                  </a:lnTo>
                  <a:lnTo>
                    <a:pt x="2086" y="3939"/>
                  </a:lnTo>
                  <a:lnTo>
                    <a:pt x="2063" y="4011"/>
                  </a:lnTo>
                  <a:lnTo>
                    <a:pt x="2041" y="4082"/>
                  </a:lnTo>
                  <a:lnTo>
                    <a:pt x="2016" y="4153"/>
                  </a:lnTo>
                  <a:lnTo>
                    <a:pt x="1989" y="4224"/>
                  </a:lnTo>
                  <a:lnTo>
                    <a:pt x="1989" y="4224"/>
                  </a:lnTo>
                  <a:lnTo>
                    <a:pt x="1979" y="4244"/>
                  </a:lnTo>
                  <a:lnTo>
                    <a:pt x="1968" y="4263"/>
                  </a:lnTo>
                  <a:lnTo>
                    <a:pt x="1955" y="4280"/>
                  </a:lnTo>
                  <a:lnTo>
                    <a:pt x="1941" y="4297"/>
                  </a:lnTo>
                  <a:lnTo>
                    <a:pt x="1925" y="4311"/>
                  </a:lnTo>
                  <a:lnTo>
                    <a:pt x="1908" y="4325"/>
                  </a:lnTo>
                  <a:lnTo>
                    <a:pt x="1891" y="4338"/>
                  </a:lnTo>
                  <a:lnTo>
                    <a:pt x="1873" y="4349"/>
                  </a:lnTo>
                  <a:lnTo>
                    <a:pt x="1853" y="4361"/>
                  </a:lnTo>
                  <a:lnTo>
                    <a:pt x="1833" y="4371"/>
                  </a:lnTo>
                  <a:lnTo>
                    <a:pt x="1813" y="4379"/>
                  </a:lnTo>
                  <a:lnTo>
                    <a:pt x="1792" y="4388"/>
                  </a:lnTo>
                  <a:lnTo>
                    <a:pt x="1751" y="4402"/>
                  </a:lnTo>
                  <a:lnTo>
                    <a:pt x="1709" y="4413"/>
                  </a:lnTo>
                  <a:lnTo>
                    <a:pt x="1709" y="4413"/>
                  </a:lnTo>
                  <a:lnTo>
                    <a:pt x="1674" y="4422"/>
                  </a:lnTo>
                  <a:lnTo>
                    <a:pt x="1638" y="4428"/>
                  </a:lnTo>
                  <a:lnTo>
                    <a:pt x="1601" y="4432"/>
                  </a:lnTo>
                  <a:lnTo>
                    <a:pt x="1565" y="4435"/>
                  </a:lnTo>
                  <a:lnTo>
                    <a:pt x="1565" y="4435"/>
                  </a:lnTo>
                  <a:lnTo>
                    <a:pt x="1543" y="4433"/>
                  </a:lnTo>
                  <a:lnTo>
                    <a:pt x="1523" y="4430"/>
                  </a:lnTo>
                  <a:lnTo>
                    <a:pt x="1505" y="4423"/>
                  </a:lnTo>
                  <a:lnTo>
                    <a:pt x="1486" y="4415"/>
                  </a:lnTo>
                  <a:lnTo>
                    <a:pt x="1468" y="4405"/>
                  </a:lnTo>
                  <a:lnTo>
                    <a:pt x="1451" y="4394"/>
                  </a:lnTo>
                  <a:lnTo>
                    <a:pt x="1435" y="4381"/>
                  </a:lnTo>
                  <a:lnTo>
                    <a:pt x="1420" y="4367"/>
                  </a:lnTo>
                  <a:lnTo>
                    <a:pt x="1420" y="4367"/>
                  </a:lnTo>
                  <a:lnTo>
                    <a:pt x="1395" y="4344"/>
                  </a:lnTo>
                  <a:lnTo>
                    <a:pt x="1373" y="4320"/>
                  </a:lnTo>
                  <a:lnTo>
                    <a:pt x="1351" y="4294"/>
                  </a:lnTo>
                  <a:lnTo>
                    <a:pt x="1332" y="4267"/>
                  </a:lnTo>
                  <a:lnTo>
                    <a:pt x="1332" y="4267"/>
                  </a:lnTo>
                  <a:lnTo>
                    <a:pt x="1326" y="4260"/>
                  </a:lnTo>
                  <a:lnTo>
                    <a:pt x="1326" y="4260"/>
                  </a:lnTo>
                  <a:lnTo>
                    <a:pt x="1327" y="4263"/>
                  </a:lnTo>
                  <a:lnTo>
                    <a:pt x="1327" y="4266"/>
                  </a:lnTo>
                  <a:lnTo>
                    <a:pt x="1327" y="4264"/>
                  </a:lnTo>
                  <a:lnTo>
                    <a:pt x="1327" y="4264"/>
                  </a:lnTo>
                  <a:lnTo>
                    <a:pt x="1332" y="4237"/>
                  </a:lnTo>
                  <a:lnTo>
                    <a:pt x="1332" y="4237"/>
                  </a:lnTo>
                  <a:lnTo>
                    <a:pt x="1377" y="3967"/>
                  </a:lnTo>
                  <a:lnTo>
                    <a:pt x="1377" y="3967"/>
                  </a:lnTo>
                  <a:lnTo>
                    <a:pt x="1401" y="3810"/>
                  </a:lnTo>
                  <a:lnTo>
                    <a:pt x="1411" y="3732"/>
                  </a:lnTo>
                  <a:lnTo>
                    <a:pt x="1421" y="3653"/>
                  </a:lnTo>
                  <a:lnTo>
                    <a:pt x="1421" y="3653"/>
                  </a:lnTo>
                  <a:lnTo>
                    <a:pt x="1428" y="3607"/>
                  </a:lnTo>
                  <a:lnTo>
                    <a:pt x="1435" y="3560"/>
                  </a:lnTo>
                  <a:lnTo>
                    <a:pt x="1445" y="3514"/>
                  </a:lnTo>
                  <a:lnTo>
                    <a:pt x="1455" y="3469"/>
                  </a:lnTo>
                  <a:lnTo>
                    <a:pt x="1468" y="3423"/>
                  </a:lnTo>
                  <a:lnTo>
                    <a:pt x="1481" y="3378"/>
                  </a:lnTo>
                  <a:lnTo>
                    <a:pt x="1508" y="3287"/>
                  </a:lnTo>
                  <a:lnTo>
                    <a:pt x="1508" y="3287"/>
                  </a:lnTo>
                  <a:lnTo>
                    <a:pt x="1536" y="3192"/>
                  </a:lnTo>
                  <a:lnTo>
                    <a:pt x="1550" y="3142"/>
                  </a:lnTo>
                  <a:lnTo>
                    <a:pt x="1565" y="3094"/>
                  </a:lnTo>
                  <a:lnTo>
                    <a:pt x="1577" y="3045"/>
                  </a:lnTo>
                  <a:lnTo>
                    <a:pt x="1589" y="2996"/>
                  </a:lnTo>
                  <a:lnTo>
                    <a:pt x="1597" y="2946"/>
                  </a:lnTo>
                  <a:lnTo>
                    <a:pt x="1604" y="2896"/>
                  </a:lnTo>
                  <a:lnTo>
                    <a:pt x="1604" y="2896"/>
                  </a:lnTo>
                  <a:lnTo>
                    <a:pt x="1609" y="2859"/>
                  </a:lnTo>
                  <a:lnTo>
                    <a:pt x="1613" y="2822"/>
                  </a:lnTo>
                  <a:lnTo>
                    <a:pt x="1616" y="2748"/>
                  </a:lnTo>
                  <a:lnTo>
                    <a:pt x="1617" y="2673"/>
                  </a:lnTo>
                  <a:lnTo>
                    <a:pt x="1617" y="2599"/>
                  </a:lnTo>
                  <a:lnTo>
                    <a:pt x="1617" y="2599"/>
                  </a:lnTo>
                  <a:lnTo>
                    <a:pt x="1617" y="2504"/>
                  </a:lnTo>
                  <a:lnTo>
                    <a:pt x="1614" y="2409"/>
                  </a:lnTo>
                  <a:lnTo>
                    <a:pt x="1610" y="2315"/>
                  </a:lnTo>
                  <a:lnTo>
                    <a:pt x="1604" y="2220"/>
                  </a:lnTo>
                  <a:lnTo>
                    <a:pt x="1597" y="2126"/>
                  </a:lnTo>
                  <a:lnTo>
                    <a:pt x="1590" y="2031"/>
                  </a:lnTo>
                  <a:lnTo>
                    <a:pt x="1573" y="1842"/>
                  </a:lnTo>
                  <a:lnTo>
                    <a:pt x="1573" y="1842"/>
                  </a:lnTo>
                  <a:lnTo>
                    <a:pt x="1563" y="1753"/>
                  </a:lnTo>
                  <a:lnTo>
                    <a:pt x="1552" y="1665"/>
                  </a:lnTo>
                  <a:lnTo>
                    <a:pt x="1540" y="1577"/>
                  </a:lnTo>
                  <a:lnTo>
                    <a:pt x="1526" y="1488"/>
                  </a:lnTo>
                  <a:lnTo>
                    <a:pt x="1511" y="1400"/>
                  </a:lnTo>
                  <a:lnTo>
                    <a:pt x="1495" y="1312"/>
                  </a:lnTo>
                  <a:lnTo>
                    <a:pt x="1476" y="1224"/>
                  </a:lnTo>
                  <a:lnTo>
                    <a:pt x="1458" y="1136"/>
                  </a:lnTo>
                  <a:lnTo>
                    <a:pt x="1458" y="1136"/>
                  </a:lnTo>
                  <a:lnTo>
                    <a:pt x="1428" y="1010"/>
                  </a:lnTo>
                  <a:lnTo>
                    <a:pt x="1397" y="883"/>
                  </a:lnTo>
                  <a:lnTo>
                    <a:pt x="1363" y="757"/>
                  </a:lnTo>
                  <a:lnTo>
                    <a:pt x="1329" y="632"/>
                  </a:lnTo>
                  <a:lnTo>
                    <a:pt x="1329" y="632"/>
                  </a:lnTo>
                  <a:lnTo>
                    <a:pt x="1327" y="629"/>
                  </a:lnTo>
                  <a:lnTo>
                    <a:pt x="1324" y="626"/>
                  </a:lnTo>
                  <a:lnTo>
                    <a:pt x="1322" y="626"/>
                  </a:lnTo>
                  <a:lnTo>
                    <a:pt x="1319" y="626"/>
                  </a:lnTo>
                  <a:lnTo>
                    <a:pt x="1316" y="626"/>
                  </a:lnTo>
                  <a:lnTo>
                    <a:pt x="1314" y="628"/>
                  </a:lnTo>
                  <a:lnTo>
                    <a:pt x="1313" y="630"/>
                  </a:lnTo>
                  <a:lnTo>
                    <a:pt x="1312" y="633"/>
                  </a:lnTo>
                  <a:lnTo>
                    <a:pt x="1312" y="633"/>
                  </a:lnTo>
                  <a:lnTo>
                    <a:pt x="1296" y="873"/>
                  </a:lnTo>
                  <a:lnTo>
                    <a:pt x="1282" y="1112"/>
                  </a:lnTo>
                  <a:lnTo>
                    <a:pt x="1268" y="1352"/>
                  </a:lnTo>
                  <a:lnTo>
                    <a:pt x="1256" y="1591"/>
                  </a:lnTo>
                  <a:lnTo>
                    <a:pt x="1256" y="1591"/>
                  </a:lnTo>
                  <a:lnTo>
                    <a:pt x="1251" y="1726"/>
                  </a:lnTo>
                  <a:lnTo>
                    <a:pt x="1248" y="1861"/>
                  </a:lnTo>
                  <a:lnTo>
                    <a:pt x="1246" y="1994"/>
                  </a:lnTo>
                  <a:lnTo>
                    <a:pt x="1246" y="2129"/>
                  </a:lnTo>
                  <a:lnTo>
                    <a:pt x="1246" y="2129"/>
                  </a:lnTo>
                  <a:lnTo>
                    <a:pt x="1246" y="2227"/>
                  </a:lnTo>
                  <a:lnTo>
                    <a:pt x="1246" y="2324"/>
                  </a:lnTo>
                  <a:lnTo>
                    <a:pt x="1243" y="2518"/>
                  </a:lnTo>
                  <a:lnTo>
                    <a:pt x="1233" y="2906"/>
                  </a:lnTo>
                  <a:lnTo>
                    <a:pt x="1233" y="2906"/>
                  </a:lnTo>
                  <a:lnTo>
                    <a:pt x="1231" y="3089"/>
                  </a:lnTo>
                  <a:lnTo>
                    <a:pt x="1229" y="3273"/>
                  </a:lnTo>
                  <a:lnTo>
                    <a:pt x="1229" y="3455"/>
                  </a:lnTo>
                  <a:lnTo>
                    <a:pt x="1231" y="3638"/>
                  </a:lnTo>
                  <a:lnTo>
                    <a:pt x="1231" y="3638"/>
                  </a:lnTo>
                  <a:lnTo>
                    <a:pt x="1232" y="3827"/>
                  </a:lnTo>
                  <a:lnTo>
                    <a:pt x="1232" y="4016"/>
                  </a:lnTo>
                  <a:lnTo>
                    <a:pt x="1229" y="4395"/>
                  </a:lnTo>
                  <a:lnTo>
                    <a:pt x="1229" y="4395"/>
                  </a:lnTo>
                  <a:lnTo>
                    <a:pt x="1229" y="4457"/>
                  </a:lnTo>
                  <a:lnTo>
                    <a:pt x="1232" y="4520"/>
                  </a:lnTo>
                  <a:lnTo>
                    <a:pt x="1236" y="4582"/>
                  </a:lnTo>
                  <a:lnTo>
                    <a:pt x="1245" y="4645"/>
                  </a:lnTo>
                  <a:lnTo>
                    <a:pt x="1245" y="4645"/>
                  </a:lnTo>
                  <a:lnTo>
                    <a:pt x="1259" y="4734"/>
                  </a:lnTo>
                  <a:lnTo>
                    <a:pt x="1273" y="4823"/>
                  </a:lnTo>
                  <a:lnTo>
                    <a:pt x="1287" y="4912"/>
                  </a:lnTo>
                  <a:lnTo>
                    <a:pt x="1302" y="5002"/>
                  </a:lnTo>
                  <a:lnTo>
                    <a:pt x="1302" y="5002"/>
                  </a:lnTo>
                  <a:lnTo>
                    <a:pt x="1306" y="5041"/>
                  </a:lnTo>
                  <a:lnTo>
                    <a:pt x="1310" y="5081"/>
                  </a:lnTo>
                  <a:lnTo>
                    <a:pt x="1312" y="5121"/>
                  </a:lnTo>
                  <a:lnTo>
                    <a:pt x="1310" y="5162"/>
                  </a:lnTo>
                  <a:lnTo>
                    <a:pt x="1310" y="5162"/>
                  </a:lnTo>
                  <a:lnTo>
                    <a:pt x="1309" y="5182"/>
                  </a:lnTo>
                  <a:lnTo>
                    <a:pt x="1306" y="5202"/>
                  </a:lnTo>
                  <a:lnTo>
                    <a:pt x="1302" y="5220"/>
                  </a:lnTo>
                  <a:lnTo>
                    <a:pt x="1295" y="5239"/>
                  </a:lnTo>
                  <a:lnTo>
                    <a:pt x="1285" y="5256"/>
                  </a:lnTo>
                  <a:lnTo>
                    <a:pt x="1279" y="5263"/>
                  </a:lnTo>
                  <a:lnTo>
                    <a:pt x="1273" y="5271"/>
                  </a:lnTo>
                  <a:lnTo>
                    <a:pt x="1266" y="5277"/>
                  </a:lnTo>
                  <a:lnTo>
                    <a:pt x="1258" y="5283"/>
                  </a:lnTo>
                  <a:lnTo>
                    <a:pt x="1249" y="5288"/>
                  </a:lnTo>
                  <a:lnTo>
                    <a:pt x="1239" y="5293"/>
                  </a:lnTo>
                  <a:lnTo>
                    <a:pt x="1239" y="5293"/>
                  </a:lnTo>
                  <a:lnTo>
                    <a:pt x="1219" y="5300"/>
                  </a:lnTo>
                  <a:lnTo>
                    <a:pt x="1198" y="5304"/>
                  </a:lnTo>
                  <a:lnTo>
                    <a:pt x="1175" y="5307"/>
                  </a:lnTo>
                  <a:lnTo>
                    <a:pt x="1152" y="5308"/>
                  </a:lnTo>
                  <a:lnTo>
                    <a:pt x="1107" y="5308"/>
                  </a:lnTo>
                  <a:lnTo>
                    <a:pt x="1064" y="5307"/>
                  </a:lnTo>
                  <a:lnTo>
                    <a:pt x="1064" y="5307"/>
                  </a:lnTo>
                  <a:lnTo>
                    <a:pt x="1012" y="5304"/>
                  </a:lnTo>
                  <a:lnTo>
                    <a:pt x="961" y="5300"/>
                  </a:lnTo>
                  <a:lnTo>
                    <a:pt x="909" y="5297"/>
                  </a:lnTo>
                  <a:lnTo>
                    <a:pt x="857" y="5296"/>
                  </a:lnTo>
                  <a:lnTo>
                    <a:pt x="857" y="5296"/>
                  </a:lnTo>
                  <a:lnTo>
                    <a:pt x="830" y="5296"/>
                  </a:lnTo>
                  <a:lnTo>
                    <a:pt x="803" y="5298"/>
                  </a:lnTo>
                  <a:lnTo>
                    <a:pt x="776" y="5304"/>
                  </a:lnTo>
                  <a:lnTo>
                    <a:pt x="747" y="5310"/>
                  </a:lnTo>
                  <a:lnTo>
                    <a:pt x="720" y="5317"/>
                  </a:lnTo>
                  <a:lnTo>
                    <a:pt x="695" y="5327"/>
                  </a:lnTo>
                  <a:lnTo>
                    <a:pt x="669" y="5337"/>
                  </a:lnTo>
                  <a:lnTo>
                    <a:pt x="644" y="5348"/>
                  </a:lnTo>
                  <a:lnTo>
                    <a:pt x="644" y="5348"/>
                  </a:lnTo>
                  <a:lnTo>
                    <a:pt x="657" y="5352"/>
                  </a:lnTo>
                  <a:lnTo>
                    <a:pt x="657" y="5352"/>
                  </a:lnTo>
                  <a:lnTo>
                    <a:pt x="618" y="5098"/>
                  </a:lnTo>
                  <a:lnTo>
                    <a:pt x="577" y="4845"/>
                  </a:lnTo>
                  <a:lnTo>
                    <a:pt x="577" y="4845"/>
                  </a:lnTo>
                  <a:lnTo>
                    <a:pt x="553" y="4705"/>
                  </a:lnTo>
                  <a:lnTo>
                    <a:pt x="527" y="4564"/>
                  </a:lnTo>
                  <a:lnTo>
                    <a:pt x="502" y="4423"/>
                  </a:lnTo>
                  <a:lnTo>
                    <a:pt x="479" y="4283"/>
                  </a:lnTo>
                  <a:lnTo>
                    <a:pt x="479" y="4283"/>
                  </a:lnTo>
                  <a:lnTo>
                    <a:pt x="452" y="4095"/>
                  </a:lnTo>
                  <a:lnTo>
                    <a:pt x="426" y="3909"/>
                  </a:lnTo>
                  <a:lnTo>
                    <a:pt x="405" y="3722"/>
                  </a:lnTo>
                  <a:lnTo>
                    <a:pt x="385" y="3534"/>
                  </a:lnTo>
                  <a:lnTo>
                    <a:pt x="385" y="3534"/>
                  </a:lnTo>
                  <a:lnTo>
                    <a:pt x="378" y="3447"/>
                  </a:lnTo>
                  <a:lnTo>
                    <a:pt x="371" y="3362"/>
                  </a:lnTo>
                  <a:lnTo>
                    <a:pt x="365" y="3276"/>
                  </a:lnTo>
                  <a:lnTo>
                    <a:pt x="361" y="3189"/>
                  </a:lnTo>
                  <a:lnTo>
                    <a:pt x="361" y="3189"/>
                  </a:lnTo>
                  <a:lnTo>
                    <a:pt x="358" y="3119"/>
                  </a:lnTo>
                  <a:lnTo>
                    <a:pt x="358" y="3048"/>
                  </a:lnTo>
                  <a:lnTo>
                    <a:pt x="357" y="2979"/>
                  </a:lnTo>
                  <a:lnTo>
                    <a:pt x="354" y="2909"/>
                  </a:lnTo>
                  <a:lnTo>
                    <a:pt x="354" y="2909"/>
                  </a:lnTo>
                  <a:lnTo>
                    <a:pt x="350" y="2812"/>
                  </a:lnTo>
                  <a:lnTo>
                    <a:pt x="344" y="2717"/>
                  </a:lnTo>
                  <a:lnTo>
                    <a:pt x="338" y="2621"/>
                  </a:lnTo>
                  <a:lnTo>
                    <a:pt x="331" y="2525"/>
                  </a:lnTo>
                  <a:lnTo>
                    <a:pt x="314" y="2335"/>
                  </a:lnTo>
                  <a:lnTo>
                    <a:pt x="294" y="2143"/>
                  </a:lnTo>
                  <a:lnTo>
                    <a:pt x="294" y="2143"/>
                  </a:lnTo>
                  <a:lnTo>
                    <a:pt x="273" y="1953"/>
                  </a:lnTo>
                  <a:lnTo>
                    <a:pt x="260" y="1858"/>
                  </a:lnTo>
                  <a:lnTo>
                    <a:pt x="249" y="1764"/>
                  </a:lnTo>
                  <a:lnTo>
                    <a:pt x="234" y="1669"/>
                  </a:lnTo>
                  <a:lnTo>
                    <a:pt x="219" y="1574"/>
                  </a:lnTo>
                  <a:lnTo>
                    <a:pt x="203" y="1480"/>
                  </a:lnTo>
                  <a:lnTo>
                    <a:pt x="186" y="1386"/>
                  </a:lnTo>
                  <a:lnTo>
                    <a:pt x="186" y="1386"/>
                  </a:lnTo>
                  <a:lnTo>
                    <a:pt x="152" y="1217"/>
                  </a:lnTo>
                  <a:lnTo>
                    <a:pt x="136" y="1133"/>
                  </a:lnTo>
                  <a:lnTo>
                    <a:pt x="124" y="1048"/>
                  </a:lnTo>
                  <a:lnTo>
                    <a:pt x="124" y="1048"/>
                  </a:lnTo>
                  <a:lnTo>
                    <a:pt x="109" y="951"/>
                  </a:lnTo>
                  <a:lnTo>
                    <a:pt x="97" y="853"/>
                  </a:lnTo>
                  <a:lnTo>
                    <a:pt x="84" y="755"/>
                  </a:lnTo>
                  <a:lnTo>
                    <a:pt x="74" y="657"/>
                  </a:lnTo>
                  <a:lnTo>
                    <a:pt x="74" y="657"/>
                  </a:lnTo>
                  <a:lnTo>
                    <a:pt x="58" y="510"/>
                  </a:lnTo>
                  <a:lnTo>
                    <a:pt x="44" y="362"/>
                  </a:lnTo>
                  <a:lnTo>
                    <a:pt x="33" y="213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9" name="Freeform 266">
              <a:extLst>
                <a:ext uri="{FF2B5EF4-FFF2-40B4-BE49-F238E27FC236}">
                  <a16:creationId xmlns:a16="http://schemas.microsoft.com/office/drawing/2014/main" id="{8771DD47-F9B6-0084-23A0-F6A424F22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13" y="1617663"/>
              <a:ext cx="90488" cy="212725"/>
            </a:xfrm>
            <a:custGeom>
              <a:avLst/>
              <a:gdLst>
                <a:gd name="T0" fmla="*/ 1 w 170"/>
                <a:gd name="T1" fmla="*/ 12 h 403"/>
                <a:gd name="T2" fmla="*/ 1 w 170"/>
                <a:gd name="T3" fmla="*/ 12 h 403"/>
                <a:gd name="T4" fmla="*/ 28 w 170"/>
                <a:gd name="T5" fmla="*/ 57 h 403"/>
                <a:gd name="T6" fmla="*/ 54 w 170"/>
                <a:gd name="T7" fmla="*/ 103 h 403"/>
                <a:gd name="T8" fmla="*/ 75 w 170"/>
                <a:gd name="T9" fmla="*/ 149 h 403"/>
                <a:gd name="T10" fmla="*/ 95 w 170"/>
                <a:gd name="T11" fmla="*/ 197 h 403"/>
                <a:gd name="T12" fmla="*/ 114 w 170"/>
                <a:gd name="T13" fmla="*/ 247 h 403"/>
                <a:gd name="T14" fmla="*/ 128 w 170"/>
                <a:gd name="T15" fmla="*/ 295 h 403"/>
                <a:gd name="T16" fmla="*/ 142 w 170"/>
                <a:gd name="T17" fmla="*/ 346 h 403"/>
                <a:gd name="T18" fmla="*/ 153 w 170"/>
                <a:gd name="T19" fmla="*/ 397 h 403"/>
                <a:gd name="T20" fmla="*/ 153 w 170"/>
                <a:gd name="T21" fmla="*/ 397 h 403"/>
                <a:gd name="T22" fmla="*/ 155 w 170"/>
                <a:gd name="T23" fmla="*/ 400 h 403"/>
                <a:gd name="T24" fmla="*/ 158 w 170"/>
                <a:gd name="T25" fmla="*/ 402 h 403"/>
                <a:gd name="T26" fmla="*/ 161 w 170"/>
                <a:gd name="T27" fmla="*/ 403 h 403"/>
                <a:gd name="T28" fmla="*/ 163 w 170"/>
                <a:gd name="T29" fmla="*/ 403 h 403"/>
                <a:gd name="T30" fmla="*/ 166 w 170"/>
                <a:gd name="T31" fmla="*/ 402 h 403"/>
                <a:gd name="T32" fmla="*/ 169 w 170"/>
                <a:gd name="T33" fmla="*/ 399 h 403"/>
                <a:gd name="T34" fmla="*/ 170 w 170"/>
                <a:gd name="T35" fmla="*/ 396 h 403"/>
                <a:gd name="T36" fmla="*/ 170 w 170"/>
                <a:gd name="T37" fmla="*/ 392 h 403"/>
                <a:gd name="T38" fmla="*/ 170 w 170"/>
                <a:gd name="T39" fmla="*/ 392 h 403"/>
                <a:gd name="T40" fmla="*/ 158 w 170"/>
                <a:gd name="T41" fmla="*/ 341 h 403"/>
                <a:gd name="T42" fmla="*/ 145 w 170"/>
                <a:gd name="T43" fmla="*/ 289 h 403"/>
                <a:gd name="T44" fmla="*/ 129 w 170"/>
                <a:gd name="T45" fmla="*/ 240 h 403"/>
                <a:gd name="T46" fmla="*/ 111 w 170"/>
                <a:gd name="T47" fmla="*/ 190 h 403"/>
                <a:gd name="T48" fmla="*/ 91 w 170"/>
                <a:gd name="T49" fmla="*/ 142 h 403"/>
                <a:gd name="T50" fmla="*/ 68 w 170"/>
                <a:gd name="T51" fmla="*/ 95 h 403"/>
                <a:gd name="T52" fmla="*/ 44 w 170"/>
                <a:gd name="T53" fmla="*/ 49 h 403"/>
                <a:gd name="T54" fmla="*/ 16 w 170"/>
                <a:gd name="T55" fmla="*/ 4 h 403"/>
                <a:gd name="T56" fmla="*/ 16 w 170"/>
                <a:gd name="T57" fmla="*/ 4 h 403"/>
                <a:gd name="T58" fmla="*/ 13 w 170"/>
                <a:gd name="T59" fmla="*/ 1 h 403"/>
                <a:gd name="T60" fmla="*/ 10 w 170"/>
                <a:gd name="T61" fmla="*/ 0 h 403"/>
                <a:gd name="T62" fmla="*/ 7 w 170"/>
                <a:gd name="T63" fmla="*/ 0 h 403"/>
                <a:gd name="T64" fmla="*/ 4 w 170"/>
                <a:gd name="T65" fmla="*/ 1 h 403"/>
                <a:gd name="T66" fmla="*/ 1 w 170"/>
                <a:gd name="T67" fmla="*/ 4 h 403"/>
                <a:gd name="T68" fmla="*/ 0 w 170"/>
                <a:gd name="T69" fmla="*/ 5 h 403"/>
                <a:gd name="T70" fmla="*/ 0 w 170"/>
                <a:gd name="T71" fmla="*/ 10 h 403"/>
                <a:gd name="T72" fmla="*/ 1 w 170"/>
                <a:gd name="T73" fmla="*/ 12 h 403"/>
                <a:gd name="T74" fmla="*/ 1 w 170"/>
                <a:gd name="T75" fmla="*/ 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403">
                  <a:moveTo>
                    <a:pt x="1" y="12"/>
                  </a:moveTo>
                  <a:lnTo>
                    <a:pt x="1" y="12"/>
                  </a:lnTo>
                  <a:lnTo>
                    <a:pt x="28" y="57"/>
                  </a:lnTo>
                  <a:lnTo>
                    <a:pt x="54" y="103"/>
                  </a:lnTo>
                  <a:lnTo>
                    <a:pt x="75" y="149"/>
                  </a:lnTo>
                  <a:lnTo>
                    <a:pt x="95" y="197"/>
                  </a:lnTo>
                  <a:lnTo>
                    <a:pt x="114" y="247"/>
                  </a:lnTo>
                  <a:lnTo>
                    <a:pt x="128" y="295"/>
                  </a:lnTo>
                  <a:lnTo>
                    <a:pt x="142" y="346"/>
                  </a:lnTo>
                  <a:lnTo>
                    <a:pt x="153" y="397"/>
                  </a:lnTo>
                  <a:lnTo>
                    <a:pt x="153" y="397"/>
                  </a:lnTo>
                  <a:lnTo>
                    <a:pt x="155" y="400"/>
                  </a:lnTo>
                  <a:lnTo>
                    <a:pt x="158" y="402"/>
                  </a:lnTo>
                  <a:lnTo>
                    <a:pt x="161" y="403"/>
                  </a:lnTo>
                  <a:lnTo>
                    <a:pt x="163" y="403"/>
                  </a:lnTo>
                  <a:lnTo>
                    <a:pt x="166" y="402"/>
                  </a:lnTo>
                  <a:lnTo>
                    <a:pt x="169" y="399"/>
                  </a:lnTo>
                  <a:lnTo>
                    <a:pt x="170" y="396"/>
                  </a:lnTo>
                  <a:lnTo>
                    <a:pt x="170" y="392"/>
                  </a:lnTo>
                  <a:lnTo>
                    <a:pt x="170" y="392"/>
                  </a:lnTo>
                  <a:lnTo>
                    <a:pt x="158" y="341"/>
                  </a:lnTo>
                  <a:lnTo>
                    <a:pt x="145" y="289"/>
                  </a:lnTo>
                  <a:lnTo>
                    <a:pt x="129" y="240"/>
                  </a:lnTo>
                  <a:lnTo>
                    <a:pt x="111" y="190"/>
                  </a:lnTo>
                  <a:lnTo>
                    <a:pt x="91" y="142"/>
                  </a:lnTo>
                  <a:lnTo>
                    <a:pt x="68" y="95"/>
                  </a:lnTo>
                  <a:lnTo>
                    <a:pt x="44" y="49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0" name="Freeform 267">
              <a:extLst>
                <a:ext uri="{FF2B5EF4-FFF2-40B4-BE49-F238E27FC236}">
                  <a16:creationId xmlns:a16="http://schemas.microsoft.com/office/drawing/2014/main" id="{F4902FAD-52A1-60E8-6C01-F2B88B569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6388" y="1584325"/>
              <a:ext cx="26988" cy="174625"/>
            </a:xfrm>
            <a:custGeom>
              <a:avLst/>
              <a:gdLst>
                <a:gd name="T0" fmla="*/ 0 w 51"/>
                <a:gd name="T1" fmla="*/ 9 h 330"/>
                <a:gd name="T2" fmla="*/ 0 w 51"/>
                <a:gd name="T3" fmla="*/ 9 h 330"/>
                <a:gd name="T4" fmla="*/ 1 w 51"/>
                <a:gd name="T5" fmla="*/ 48 h 330"/>
                <a:gd name="T6" fmla="*/ 4 w 51"/>
                <a:gd name="T7" fmla="*/ 87 h 330"/>
                <a:gd name="T8" fmla="*/ 7 w 51"/>
                <a:gd name="T9" fmla="*/ 127 h 330"/>
                <a:gd name="T10" fmla="*/ 13 w 51"/>
                <a:gd name="T11" fmla="*/ 165 h 330"/>
                <a:gd name="T12" fmla="*/ 24 w 51"/>
                <a:gd name="T13" fmla="*/ 243 h 330"/>
                <a:gd name="T14" fmla="*/ 34 w 51"/>
                <a:gd name="T15" fmla="*/ 321 h 330"/>
                <a:gd name="T16" fmla="*/ 34 w 51"/>
                <a:gd name="T17" fmla="*/ 321 h 330"/>
                <a:gd name="T18" fmla="*/ 36 w 51"/>
                <a:gd name="T19" fmla="*/ 324 h 330"/>
                <a:gd name="T20" fmla="*/ 37 w 51"/>
                <a:gd name="T21" fmla="*/ 327 h 330"/>
                <a:gd name="T22" fmla="*/ 40 w 51"/>
                <a:gd name="T23" fmla="*/ 328 h 330"/>
                <a:gd name="T24" fmla="*/ 44 w 51"/>
                <a:gd name="T25" fmla="*/ 330 h 330"/>
                <a:gd name="T26" fmla="*/ 47 w 51"/>
                <a:gd name="T27" fmla="*/ 328 h 330"/>
                <a:gd name="T28" fmla="*/ 50 w 51"/>
                <a:gd name="T29" fmla="*/ 327 h 330"/>
                <a:gd name="T30" fmla="*/ 51 w 51"/>
                <a:gd name="T31" fmla="*/ 325 h 330"/>
                <a:gd name="T32" fmla="*/ 51 w 51"/>
                <a:gd name="T33" fmla="*/ 321 h 330"/>
                <a:gd name="T34" fmla="*/ 51 w 51"/>
                <a:gd name="T35" fmla="*/ 321 h 330"/>
                <a:gd name="T36" fmla="*/ 41 w 51"/>
                <a:gd name="T37" fmla="*/ 243 h 330"/>
                <a:gd name="T38" fmla="*/ 30 w 51"/>
                <a:gd name="T39" fmla="*/ 165 h 330"/>
                <a:gd name="T40" fmla="*/ 24 w 51"/>
                <a:gd name="T41" fmla="*/ 127 h 330"/>
                <a:gd name="T42" fmla="*/ 21 w 51"/>
                <a:gd name="T43" fmla="*/ 87 h 330"/>
                <a:gd name="T44" fmla="*/ 18 w 51"/>
                <a:gd name="T45" fmla="*/ 48 h 330"/>
                <a:gd name="T46" fmla="*/ 17 w 51"/>
                <a:gd name="T47" fmla="*/ 9 h 330"/>
                <a:gd name="T48" fmla="*/ 17 w 51"/>
                <a:gd name="T49" fmla="*/ 9 h 330"/>
                <a:gd name="T50" fmla="*/ 16 w 51"/>
                <a:gd name="T51" fmla="*/ 4 h 330"/>
                <a:gd name="T52" fmla="*/ 14 w 51"/>
                <a:gd name="T53" fmla="*/ 3 h 330"/>
                <a:gd name="T54" fmla="*/ 11 w 51"/>
                <a:gd name="T55" fmla="*/ 2 h 330"/>
                <a:gd name="T56" fmla="*/ 9 w 51"/>
                <a:gd name="T57" fmla="*/ 0 h 330"/>
                <a:gd name="T58" fmla="*/ 6 w 51"/>
                <a:gd name="T59" fmla="*/ 2 h 330"/>
                <a:gd name="T60" fmla="*/ 3 w 51"/>
                <a:gd name="T61" fmla="*/ 3 h 330"/>
                <a:gd name="T62" fmla="*/ 0 w 51"/>
                <a:gd name="T63" fmla="*/ 4 h 330"/>
                <a:gd name="T64" fmla="*/ 0 w 51"/>
                <a:gd name="T65" fmla="*/ 9 h 330"/>
                <a:gd name="T66" fmla="*/ 0 w 51"/>
                <a:gd name="T67" fmla="*/ 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30">
                  <a:moveTo>
                    <a:pt x="0" y="9"/>
                  </a:moveTo>
                  <a:lnTo>
                    <a:pt x="0" y="9"/>
                  </a:lnTo>
                  <a:lnTo>
                    <a:pt x="1" y="48"/>
                  </a:lnTo>
                  <a:lnTo>
                    <a:pt x="4" y="87"/>
                  </a:lnTo>
                  <a:lnTo>
                    <a:pt x="7" y="127"/>
                  </a:lnTo>
                  <a:lnTo>
                    <a:pt x="13" y="165"/>
                  </a:lnTo>
                  <a:lnTo>
                    <a:pt x="24" y="243"/>
                  </a:lnTo>
                  <a:lnTo>
                    <a:pt x="34" y="321"/>
                  </a:lnTo>
                  <a:lnTo>
                    <a:pt x="34" y="321"/>
                  </a:lnTo>
                  <a:lnTo>
                    <a:pt x="36" y="324"/>
                  </a:lnTo>
                  <a:lnTo>
                    <a:pt x="37" y="327"/>
                  </a:lnTo>
                  <a:lnTo>
                    <a:pt x="40" y="328"/>
                  </a:lnTo>
                  <a:lnTo>
                    <a:pt x="44" y="330"/>
                  </a:lnTo>
                  <a:lnTo>
                    <a:pt x="47" y="328"/>
                  </a:lnTo>
                  <a:lnTo>
                    <a:pt x="50" y="327"/>
                  </a:lnTo>
                  <a:lnTo>
                    <a:pt x="51" y="325"/>
                  </a:lnTo>
                  <a:lnTo>
                    <a:pt x="51" y="321"/>
                  </a:lnTo>
                  <a:lnTo>
                    <a:pt x="51" y="321"/>
                  </a:lnTo>
                  <a:lnTo>
                    <a:pt x="41" y="243"/>
                  </a:lnTo>
                  <a:lnTo>
                    <a:pt x="30" y="165"/>
                  </a:lnTo>
                  <a:lnTo>
                    <a:pt x="24" y="127"/>
                  </a:lnTo>
                  <a:lnTo>
                    <a:pt x="21" y="87"/>
                  </a:lnTo>
                  <a:lnTo>
                    <a:pt x="18" y="4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1" name="Freeform 268">
              <a:extLst>
                <a:ext uri="{FF2B5EF4-FFF2-40B4-BE49-F238E27FC236}">
                  <a16:creationId xmlns:a16="http://schemas.microsoft.com/office/drawing/2014/main" id="{3750F2CA-68A2-B23F-7E7D-D28DD8CA7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5613" y="2308225"/>
              <a:ext cx="153988" cy="60325"/>
            </a:xfrm>
            <a:custGeom>
              <a:avLst/>
              <a:gdLst>
                <a:gd name="T0" fmla="*/ 14 w 290"/>
                <a:gd name="T1" fmla="*/ 110 h 113"/>
                <a:gd name="T2" fmla="*/ 14 w 290"/>
                <a:gd name="T3" fmla="*/ 110 h 113"/>
                <a:gd name="T4" fmla="*/ 27 w 290"/>
                <a:gd name="T5" fmla="*/ 98 h 113"/>
                <a:gd name="T6" fmla="*/ 41 w 290"/>
                <a:gd name="T7" fmla="*/ 88 h 113"/>
                <a:gd name="T8" fmla="*/ 57 w 290"/>
                <a:gd name="T9" fmla="*/ 76 h 113"/>
                <a:gd name="T10" fmla="*/ 71 w 290"/>
                <a:gd name="T11" fmla="*/ 68 h 113"/>
                <a:gd name="T12" fmla="*/ 88 w 290"/>
                <a:gd name="T13" fmla="*/ 61 h 113"/>
                <a:gd name="T14" fmla="*/ 104 w 290"/>
                <a:gd name="T15" fmla="*/ 54 h 113"/>
                <a:gd name="T16" fmla="*/ 121 w 290"/>
                <a:gd name="T17" fmla="*/ 46 h 113"/>
                <a:gd name="T18" fmla="*/ 139 w 290"/>
                <a:gd name="T19" fmla="*/ 42 h 113"/>
                <a:gd name="T20" fmla="*/ 175 w 290"/>
                <a:gd name="T21" fmla="*/ 34 h 113"/>
                <a:gd name="T22" fmla="*/ 210 w 290"/>
                <a:gd name="T23" fmla="*/ 27 h 113"/>
                <a:gd name="T24" fmla="*/ 246 w 290"/>
                <a:gd name="T25" fmla="*/ 21 h 113"/>
                <a:gd name="T26" fmla="*/ 281 w 290"/>
                <a:gd name="T27" fmla="*/ 17 h 113"/>
                <a:gd name="T28" fmla="*/ 281 w 290"/>
                <a:gd name="T29" fmla="*/ 17 h 113"/>
                <a:gd name="T30" fmla="*/ 284 w 290"/>
                <a:gd name="T31" fmla="*/ 15 h 113"/>
                <a:gd name="T32" fmla="*/ 287 w 290"/>
                <a:gd name="T33" fmla="*/ 14 h 113"/>
                <a:gd name="T34" fmla="*/ 288 w 290"/>
                <a:gd name="T35" fmla="*/ 11 h 113"/>
                <a:gd name="T36" fmla="*/ 290 w 290"/>
                <a:gd name="T37" fmla="*/ 7 h 113"/>
                <a:gd name="T38" fmla="*/ 288 w 290"/>
                <a:gd name="T39" fmla="*/ 4 h 113"/>
                <a:gd name="T40" fmla="*/ 287 w 290"/>
                <a:gd name="T41" fmla="*/ 1 h 113"/>
                <a:gd name="T42" fmla="*/ 285 w 290"/>
                <a:gd name="T43" fmla="*/ 0 h 113"/>
                <a:gd name="T44" fmla="*/ 281 w 290"/>
                <a:gd name="T45" fmla="*/ 0 h 113"/>
                <a:gd name="T46" fmla="*/ 281 w 290"/>
                <a:gd name="T47" fmla="*/ 0 h 113"/>
                <a:gd name="T48" fmla="*/ 244 w 290"/>
                <a:gd name="T49" fmla="*/ 4 h 113"/>
                <a:gd name="T50" fmla="*/ 207 w 290"/>
                <a:gd name="T51" fmla="*/ 10 h 113"/>
                <a:gd name="T52" fmla="*/ 169 w 290"/>
                <a:gd name="T53" fmla="*/ 17 h 113"/>
                <a:gd name="T54" fmla="*/ 132 w 290"/>
                <a:gd name="T55" fmla="*/ 27 h 113"/>
                <a:gd name="T56" fmla="*/ 114 w 290"/>
                <a:gd name="T57" fmla="*/ 32 h 113"/>
                <a:gd name="T58" fmla="*/ 96 w 290"/>
                <a:gd name="T59" fmla="*/ 38 h 113"/>
                <a:gd name="T60" fmla="*/ 79 w 290"/>
                <a:gd name="T61" fmla="*/ 45 h 113"/>
                <a:gd name="T62" fmla="*/ 62 w 290"/>
                <a:gd name="T63" fmla="*/ 54 h 113"/>
                <a:gd name="T64" fmla="*/ 47 w 290"/>
                <a:gd name="T65" fmla="*/ 64 h 113"/>
                <a:gd name="T66" fmla="*/ 31 w 290"/>
                <a:gd name="T67" fmla="*/ 73 h 113"/>
                <a:gd name="T68" fmla="*/ 16 w 290"/>
                <a:gd name="T69" fmla="*/ 86 h 113"/>
                <a:gd name="T70" fmla="*/ 3 w 290"/>
                <a:gd name="T71" fmla="*/ 99 h 113"/>
                <a:gd name="T72" fmla="*/ 3 w 290"/>
                <a:gd name="T73" fmla="*/ 99 h 113"/>
                <a:gd name="T74" fmla="*/ 0 w 290"/>
                <a:gd name="T75" fmla="*/ 102 h 113"/>
                <a:gd name="T76" fmla="*/ 0 w 290"/>
                <a:gd name="T77" fmla="*/ 105 h 113"/>
                <a:gd name="T78" fmla="*/ 1 w 290"/>
                <a:gd name="T79" fmla="*/ 108 h 113"/>
                <a:gd name="T80" fmla="*/ 3 w 290"/>
                <a:gd name="T81" fmla="*/ 110 h 113"/>
                <a:gd name="T82" fmla="*/ 6 w 290"/>
                <a:gd name="T83" fmla="*/ 112 h 113"/>
                <a:gd name="T84" fmla="*/ 8 w 290"/>
                <a:gd name="T85" fmla="*/ 113 h 113"/>
                <a:gd name="T86" fmla="*/ 11 w 290"/>
                <a:gd name="T87" fmla="*/ 113 h 113"/>
                <a:gd name="T88" fmla="*/ 14 w 290"/>
                <a:gd name="T89" fmla="*/ 110 h 113"/>
                <a:gd name="T90" fmla="*/ 14 w 290"/>
                <a:gd name="T91" fmla="*/ 11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0" h="113">
                  <a:moveTo>
                    <a:pt x="14" y="110"/>
                  </a:moveTo>
                  <a:lnTo>
                    <a:pt x="14" y="110"/>
                  </a:lnTo>
                  <a:lnTo>
                    <a:pt x="27" y="98"/>
                  </a:lnTo>
                  <a:lnTo>
                    <a:pt x="41" y="88"/>
                  </a:lnTo>
                  <a:lnTo>
                    <a:pt x="57" y="76"/>
                  </a:lnTo>
                  <a:lnTo>
                    <a:pt x="71" y="68"/>
                  </a:lnTo>
                  <a:lnTo>
                    <a:pt x="88" y="61"/>
                  </a:lnTo>
                  <a:lnTo>
                    <a:pt x="104" y="54"/>
                  </a:lnTo>
                  <a:lnTo>
                    <a:pt x="121" y="46"/>
                  </a:lnTo>
                  <a:lnTo>
                    <a:pt x="139" y="42"/>
                  </a:lnTo>
                  <a:lnTo>
                    <a:pt x="175" y="34"/>
                  </a:lnTo>
                  <a:lnTo>
                    <a:pt x="210" y="27"/>
                  </a:lnTo>
                  <a:lnTo>
                    <a:pt x="246" y="21"/>
                  </a:lnTo>
                  <a:lnTo>
                    <a:pt x="281" y="17"/>
                  </a:lnTo>
                  <a:lnTo>
                    <a:pt x="281" y="17"/>
                  </a:lnTo>
                  <a:lnTo>
                    <a:pt x="284" y="15"/>
                  </a:lnTo>
                  <a:lnTo>
                    <a:pt x="287" y="14"/>
                  </a:lnTo>
                  <a:lnTo>
                    <a:pt x="288" y="11"/>
                  </a:lnTo>
                  <a:lnTo>
                    <a:pt x="290" y="7"/>
                  </a:lnTo>
                  <a:lnTo>
                    <a:pt x="288" y="4"/>
                  </a:lnTo>
                  <a:lnTo>
                    <a:pt x="287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44" y="4"/>
                  </a:lnTo>
                  <a:lnTo>
                    <a:pt x="207" y="10"/>
                  </a:lnTo>
                  <a:lnTo>
                    <a:pt x="169" y="17"/>
                  </a:lnTo>
                  <a:lnTo>
                    <a:pt x="132" y="27"/>
                  </a:lnTo>
                  <a:lnTo>
                    <a:pt x="114" y="32"/>
                  </a:lnTo>
                  <a:lnTo>
                    <a:pt x="96" y="38"/>
                  </a:lnTo>
                  <a:lnTo>
                    <a:pt x="79" y="45"/>
                  </a:lnTo>
                  <a:lnTo>
                    <a:pt x="62" y="54"/>
                  </a:lnTo>
                  <a:lnTo>
                    <a:pt x="47" y="64"/>
                  </a:lnTo>
                  <a:lnTo>
                    <a:pt x="31" y="73"/>
                  </a:lnTo>
                  <a:lnTo>
                    <a:pt x="16" y="86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1" y="108"/>
                  </a:lnTo>
                  <a:lnTo>
                    <a:pt x="3" y="110"/>
                  </a:lnTo>
                  <a:lnTo>
                    <a:pt x="6" y="112"/>
                  </a:lnTo>
                  <a:lnTo>
                    <a:pt x="8" y="113"/>
                  </a:lnTo>
                  <a:lnTo>
                    <a:pt x="11" y="113"/>
                  </a:lnTo>
                  <a:lnTo>
                    <a:pt x="14" y="110"/>
                  </a:lnTo>
                  <a:lnTo>
                    <a:pt x="1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2" name="Freeform 269">
              <a:extLst>
                <a:ext uri="{FF2B5EF4-FFF2-40B4-BE49-F238E27FC236}">
                  <a16:creationId xmlns:a16="http://schemas.microsoft.com/office/drawing/2014/main" id="{CAE87C0A-8F4E-0420-6564-94CFB503B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5300" y="1547813"/>
              <a:ext cx="88900" cy="231775"/>
            </a:xfrm>
            <a:custGeom>
              <a:avLst/>
              <a:gdLst>
                <a:gd name="T0" fmla="*/ 17 w 170"/>
                <a:gd name="T1" fmla="*/ 432 h 438"/>
                <a:gd name="T2" fmla="*/ 17 w 170"/>
                <a:gd name="T3" fmla="*/ 432 h 438"/>
                <a:gd name="T4" fmla="*/ 37 w 170"/>
                <a:gd name="T5" fmla="*/ 379 h 438"/>
                <a:gd name="T6" fmla="*/ 55 w 170"/>
                <a:gd name="T7" fmla="*/ 327 h 438"/>
                <a:gd name="T8" fmla="*/ 92 w 170"/>
                <a:gd name="T9" fmla="*/ 220 h 438"/>
                <a:gd name="T10" fmla="*/ 129 w 170"/>
                <a:gd name="T11" fmla="*/ 115 h 438"/>
                <a:gd name="T12" fmla="*/ 149 w 170"/>
                <a:gd name="T13" fmla="*/ 62 h 438"/>
                <a:gd name="T14" fmla="*/ 170 w 170"/>
                <a:gd name="T15" fmla="*/ 11 h 438"/>
                <a:gd name="T16" fmla="*/ 170 w 170"/>
                <a:gd name="T17" fmla="*/ 11 h 438"/>
                <a:gd name="T18" fmla="*/ 170 w 170"/>
                <a:gd name="T19" fmla="*/ 7 h 438"/>
                <a:gd name="T20" fmla="*/ 170 w 170"/>
                <a:gd name="T21" fmla="*/ 4 h 438"/>
                <a:gd name="T22" fmla="*/ 167 w 170"/>
                <a:gd name="T23" fmla="*/ 3 h 438"/>
                <a:gd name="T24" fmla="*/ 165 w 170"/>
                <a:gd name="T25" fmla="*/ 1 h 438"/>
                <a:gd name="T26" fmla="*/ 162 w 170"/>
                <a:gd name="T27" fmla="*/ 0 h 438"/>
                <a:gd name="T28" fmla="*/ 159 w 170"/>
                <a:gd name="T29" fmla="*/ 1 h 438"/>
                <a:gd name="T30" fmla="*/ 156 w 170"/>
                <a:gd name="T31" fmla="*/ 3 h 438"/>
                <a:gd name="T32" fmla="*/ 153 w 170"/>
                <a:gd name="T33" fmla="*/ 6 h 438"/>
                <a:gd name="T34" fmla="*/ 153 w 170"/>
                <a:gd name="T35" fmla="*/ 6 h 438"/>
                <a:gd name="T36" fmla="*/ 133 w 170"/>
                <a:gd name="T37" fmla="*/ 58 h 438"/>
                <a:gd name="T38" fmla="*/ 113 w 170"/>
                <a:gd name="T39" fmla="*/ 111 h 438"/>
                <a:gd name="T40" fmla="*/ 76 w 170"/>
                <a:gd name="T41" fmla="*/ 216 h 438"/>
                <a:gd name="T42" fmla="*/ 40 w 170"/>
                <a:gd name="T43" fmla="*/ 322 h 438"/>
                <a:gd name="T44" fmla="*/ 20 w 170"/>
                <a:gd name="T45" fmla="*/ 375 h 438"/>
                <a:gd name="T46" fmla="*/ 0 w 170"/>
                <a:gd name="T47" fmla="*/ 426 h 438"/>
                <a:gd name="T48" fmla="*/ 0 w 170"/>
                <a:gd name="T49" fmla="*/ 426 h 438"/>
                <a:gd name="T50" fmla="*/ 0 w 170"/>
                <a:gd name="T51" fmla="*/ 430 h 438"/>
                <a:gd name="T52" fmla="*/ 0 w 170"/>
                <a:gd name="T53" fmla="*/ 433 h 438"/>
                <a:gd name="T54" fmla="*/ 3 w 170"/>
                <a:gd name="T55" fmla="*/ 435 h 438"/>
                <a:gd name="T56" fmla="*/ 5 w 170"/>
                <a:gd name="T57" fmla="*/ 436 h 438"/>
                <a:gd name="T58" fmla="*/ 8 w 170"/>
                <a:gd name="T59" fmla="*/ 438 h 438"/>
                <a:gd name="T60" fmla="*/ 11 w 170"/>
                <a:gd name="T61" fmla="*/ 436 h 438"/>
                <a:gd name="T62" fmla="*/ 14 w 170"/>
                <a:gd name="T63" fmla="*/ 435 h 438"/>
                <a:gd name="T64" fmla="*/ 17 w 170"/>
                <a:gd name="T65" fmla="*/ 432 h 438"/>
                <a:gd name="T66" fmla="*/ 17 w 170"/>
                <a:gd name="T67" fmla="*/ 43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0" h="438">
                  <a:moveTo>
                    <a:pt x="17" y="432"/>
                  </a:moveTo>
                  <a:lnTo>
                    <a:pt x="17" y="432"/>
                  </a:lnTo>
                  <a:lnTo>
                    <a:pt x="37" y="379"/>
                  </a:lnTo>
                  <a:lnTo>
                    <a:pt x="55" y="327"/>
                  </a:lnTo>
                  <a:lnTo>
                    <a:pt x="92" y="220"/>
                  </a:lnTo>
                  <a:lnTo>
                    <a:pt x="129" y="115"/>
                  </a:lnTo>
                  <a:lnTo>
                    <a:pt x="149" y="62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70" y="7"/>
                  </a:lnTo>
                  <a:lnTo>
                    <a:pt x="170" y="4"/>
                  </a:lnTo>
                  <a:lnTo>
                    <a:pt x="167" y="3"/>
                  </a:lnTo>
                  <a:lnTo>
                    <a:pt x="165" y="1"/>
                  </a:lnTo>
                  <a:lnTo>
                    <a:pt x="162" y="0"/>
                  </a:lnTo>
                  <a:lnTo>
                    <a:pt x="159" y="1"/>
                  </a:lnTo>
                  <a:lnTo>
                    <a:pt x="156" y="3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33" y="58"/>
                  </a:lnTo>
                  <a:lnTo>
                    <a:pt x="113" y="111"/>
                  </a:lnTo>
                  <a:lnTo>
                    <a:pt x="76" y="216"/>
                  </a:lnTo>
                  <a:lnTo>
                    <a:pt x="40" y="322"/>
                  </a:lnTo>
                  <a:lnTo>
                    <a:pt x="20" y="375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0" y="430"/>
                  </a:lnTo>
                  <a:lnTo>
                    <a:pt x="0" y="433"/>
                  </a:lnTo>
                  <a:lnTo>
                    <a:pt x="3" y="435"/>
                  </a:lnTo>
                  <a:lnTo>
                    <a:pt x="5" y="436"/>
                  </a:lnTo>
                  <a:lnTo>
                    <a:pt x="8" y="438"/>
                  </a:lnTo>
                  <a:lnTo>
                    <a:pt x="11" y="436"/>
                  </a:lnTo>
                  <a:lnTo>
                    <a:pt x="14" y="435"/>
                  </a:lnTo>
                  <a:lnTo>
                    <a:pt x="17" y="432"/>
                  </a:lnTo>
                  <a:lnTo>
                    <a:pt x="17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3" name="Freeform 270">
              <a:extLst>
                <a:ext uri="{FF2B5EF4-FFF2-40B4-BE49-F238E27FC236}">
                  <a16:creationId xmlns:a16="http://schemas.microsoft.com/office/drawing/2014/main" id="{7EF85ED0-7554-8EEC-F182-185F6EA34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3350" y="2744788"/>
              <a:ext cx="131763" cy="500063"/>
            </a:xfrm>
            <a:custGeom>
              <a:avLst/>
              <a:gdLst>
                <a:gd name="T0" fmla="*/ 0 w 250"/>
                <a:gd name="T1" fmla="*/ 8 h 946"/>
                <a:gd name="T2" fmla="*/ 7 w 250"/>
                <a:gd name="T3" fmla="*/ 82 h 946"/>
                <a:gd name="T4" fmla="*/ 13 w 250"/>
                <a:gd name="T5" fmla="*/ 228 h 946"/>
                <a:gd name="T6" fmla="*/ 6 w 250"/>
                <a:gd name="T7" fmla="*/ 448 h 946"/>
                <a:gd name="T8" fmla="*/ 3 w 250"/>
                <a:gd name="T9" fmla="*/ 596 h 946"/>
                <a:gd name="T10" fmla="*/ 4 w 250"/>
                <a:gd name="T11" fmla="*/ 623 h 946"/>
                <a:gd name="T12" fmla="*/ 16 w 250"/>
                <a:gd name="T13" fmla="*/ 676 h 946"/>
                <a:gd name="T14" fmla="*/ 37 w 250"/>
                <a:gd name="T15" fmla="*/ 724 h 946"/>
                <a:gd name="T16" fmla="*/ 66 w 250"/>
                <a:gd name="T17" fmla="*/ 770 h 946"/>
                <a:gd name="T18" fmla="*/ 100 w 250"/>
                <a:gd name="T19" fmla="*/ 812 h 946"/>
                <a:gd name="T20" fmla="*/ 157 w 250"/>
                <a:gd name="T21" fmla="*/ 872 h 946"/>
                <a:gd name="T22" fmla="*/ 236 w 250"/>
                <a:gd name="T23" fmla="*/ 943 h 946"/>
                <a:gd name="T24" fmla="*/ 239 w 250"/>
                <a:gd name="T25" fmla="*/ 946 h 946"/>
                <a:gd name="T26" fmla="*/ 245 w 250"/>
                <a:gd name="T27" fmla="*/ 944 h 946"/>
                <a:gd name="T28" fmla="*/ 250 w 250"/>
                <a:gd name="T29" fmla="*/ 940 h 946"/>
                <a:gd name="T30" fmla="*/ 250 w 250"/>
                <a:gd name="T31" fmla="*/ 934 h 946"/>
                <a:gd name="T32" fmla="*/ 247 w 250"/>
                <a:gd name="T33" fmla="*/ 931 h 946"/>
                <a:gd name="T34" fmla="*/ 169 w 250"/>
                <a:gd name="T35" fmla="*/ 859 h 946"/>
                <a:gd name="T36" fmla="*/ 112 w 250"/>
                <a:gd name="T37" fmla="*/ 801 h 946"/>
                <a:gd name="T38" fmla="*/ 95 w 250"/>
                <a:gd name="T39" fmla="*/ 781 h 946"/>
                <a:gd name="T40" fmla="*/ 61 w 250"/>
                <a:gd name="T41" fmla="*/ 733 h 946"/>
                <a:gd name="T42" fmla="*/ 36 w 250"/>
                <a:gd name="T43" fmla="*/ 681 h 946"/>
                <a:gd name="T44" fmla="*/ 31 w 250"/>
                <a:gd name="T45" fmla="*/ 667 h 946"/>
                <a:gd name="T46" fmla="*/ 24 w 250"/>
                <a:gd name="T47" fmla="*/ 637 h 946"/>
                <a:gd name="T48" fmla="*/ 20 w 250"/>
                <a:gd name="T49" fmla="*/ 595 h 946"/>
                <a:gd name="T50" fmla="*/ 20 w 250"/>
                <a:gd name="T51" fmla="*/ 565 h 946"/>
                <a:gd name="T52" fmla="*/ 24 w 250"/>
                <a:gd name="T53" fmla="*/ 426 h 946"/>
                <a:gd name="T54" fmla="*/ 29 w 250"/>
                <a:gd name="T55" fmla="*/ 217 h 946"/>
                <a:gd name="T56" fmla="*/ 24 w 250"/>
                <a:gd name="T57" fmla="*/ 78 h 946"/>
                <a:gd name="T58" fmla="*/ 17 w 250"/>
                <a:gd name="T59" fmla="*/ 8 h 946"/>
                <a:gd name="T60" fmla="*/ 16 w 250"/>
                <a:gd name="T61" fmla="*/ 5 h 946"/>
                <a:gd name="T62" fmla="*/ 12 w 250"/>
                <a:gd name="T63" fmla="*/ 1 h 946"/>
                <a:gd name="T64" fmla="*/ 4 w 250"/>
                <a:gd name="T65" fmla="*/ 1 h 946"/>
                <a:gd name="T66" fmla="*/ 0 w 250"/>
                <a:gd name="T67" fmla="*/ 4 h 946"/>
                <a:gd name="T68" fmla="*/ 0 w 250"/>
                <a:gd name="T69" fmla="*/ 8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946">
                  <a:moveTo>
                    <a:pt x="0" y="8"/>
                  </a:moveTo>
                  <a:lnTo>
                    <a:pt x="0" y="8"/>
                  </a:lnTo>
                  <a:lnTo>
                    <a:pt x="4" y="45"/>
                  </a:lnTo>
                  <a:lnTo>
                    <a:pt x="7" y="82"/>
                  </a:lnTo>
                  <a:lnTo>
                    <a:pt x="12" y="154"/>
                  </a:lnTo>
                  <a:lnTo>
                    <a:pt x="13" y="228"/>
                  </a:lnTo>
                  <a:lnTo>
                    <a:pt x="12" y="302"/>
                  </a:lnTo>
                  <a:lnTo>
                    <a:pt x="6" y="448"/>
                  </a:lnTo>
                  <a:lnTo>
                    <a:pt x="4" y="522"/>
                  </a:lnTo>
                  <a:lnTo>
                    <a:pt x="3" y="596"/>
                  </a:lnTo>
                  <a:lnTo>
                    <a:pt x="3" y="596"/>
                  </a:lnTo>
                  <a:lnTo>
                    <a:pt x="4" y="623"/>
                  </a:lnTo>
                  <a:lnTo>
                    <a:pt x="9" y="650"/>
                  </a:lnTo>
                  <a:lnTo>
                    <a:pt x="16" y="676"/>
                  </a:lnTo>
                  <a:lnTo>
                    <a:pt x="26" y="701"/>
                  </a:lnTo>
                  <a:lnTo>
                    <a:pt x="37" y="724"/>
                  </a:lnTo>
                  <a:lnTo>
                    <a:pt x="50" y="748"/>
                  </a:lnTo>
                  <a:lnTo>
                    <a:pt x="66" y="770"/>
                  </a:lnTo>
                  <a:lnTo>
                    <a:pt x="81" y="791"/>
                  </a:lnTo>
                  <a:lnTo>
                    <a:pt x="100" y="812"/>
                  </a:lnTo>
                  <a:lnTo>
                    <a:pt x="118" y="832"/>
                  </a:lnTo>
                  <a:lnTo>
                    <a:pt x="157" y="872"/>
                  </a:lnTo>
                  <a:lnTo>
                    <a:pt x="196" y="909"/>
                  </a:lnTo>
                  <a:lnTo>
                    <a:pt x="236" y="943"/>
                  </a:lnTo>
                  <a:lnTo>
                    <a:pt x="236" y="943"/>
                  </a:lnTo>
                  <a:lnTo>
                    <a:pt x="239" y="946"/>
                  </a:lnTo>
                  <a:lnTo>
                    <a:pt x="242" y="946"/>
                  </a:lnTo>
                  <a:lnTo>
                    <a:pt x="245" y="944"/>
                  </a:lnTo>
                  <a:lnTo>
                    <a:pt x="247" y="943"/>
                  </a:lnTo>
                  <a:lnTo>
                    <a:pt x="250" y="940"/>
                  </a:lnTo>
                  <a:lnTo>
                    <a:pt x="250" y="937"/>
                  </a:lnTo>
                  <a:lnTo>
                    <a:pt x="250" y="934"/>
                  </a:lnTo>
                  <a:lnTo>
                    <a:pt x="247" y="931"/>
                  </a:lnTo>
                  <a:lnTo>
                    <a:pt x="247" y="931"/>
                  </a:lnTo>
                  <a:lnTo>
                    <a:pt x="208" y="895"/>
                  </a:lnTo>
                  <a:lnTo>
                    <a:pt x="169" y="859"/>
                  </a:lnTo>
                  <a:lnTo>
                    <a:pt x="131" y="821"/>
                  </a:lnTo>
                  <a:lnTo>
                    <a:pt x="112" y="801"/>
                  </a:lnTo>
                  <a:lnTo>
                    <a:pt x="95" y="781"/>
                  </a:lnTo>
                  <a:lnTo>
                    <a:pt x="95" y="781"/>
                  </a:lnTo>
                  <a:lnTo>
                    <a:pt x="77" y="758"/>
                  </a:lnTo>
                  <a:lnTo>
                    <a:pt x="61" y="733"/>
                  </a:lnTo>
                  <a:lnTo>
                    <a:pt x="47" y="707"/>
                  </a:lnTo>
                  <a:lnTo>
                    <a:pt x="36" y="681"/>
                  </a:lnTo>
                  <a:lnTo>
                    <a:pt x="36" y="681"/>
                  </a:lnTo>
                  <a:lnTo>
                    <a:pt x="31" y="667"/>
                  </a:lnTo>
                  <a:lnTo>
                    <a:pt x="27" y="652"/>
                  </a:lnTo>
                  <a:lnTo>
                    <a:pt x="24" y="637"/>
                  </a:lnTo>
                  <a:lnTo>
                    <a:pt x="23" y="623"/>
                  </a:lnTo>
                  <a:lnTo>
                    <a:pt x="20" y="595"/>
                  </a:lnTo>
                  <a:lnTo>
                    <a:pt x="20" y="565"/>
                  </a:lnTo>
                  <a:lnTo>
                    <a:pt x="20" y="565"/>
                  </a:lnTo>
                  <a:lnTo>
                    <a:pt x="22" y="495"/>
                  </a:lnTo>
                  <a:lnTo>
                    <a:pt x="24" y="426"/>
                  </a:lnTo>
                  <a:lnTo>
                    <a:pt x="29" y="287"/>
                  </a:lnTo>
                  <a:lnTo>
                    <a:pt x="29" y="217"/>
                  </a:lnTo>
                  <a:lnTo>
                    <a:pt x="29" y="147"/>
                  </a:lnTo>
                  <a:lnTo>
                    <a:pt x="24" y="78"/>
                  </a:lnTo>
                  <a:lnTo>
                    <a:pt x="22" y="4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4" name="Freeform 271">
              <a:extLst>
                <a:ext uri="{FF2B5EF4-FFF2-40B4-BE49-F238E27FC236}">
                  <a16:creationId xmlns:a16="http://schemas.microsoft.com/office/drawing/2014/main" id="{E13CF600-9B9E-EDE0-B59E-5A8FB0902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9713" y="2924175"/>
              <a:ext cx="88900" cy="434975"/>
            </a:xfrm>
            <a:custGeom>
              <a:avLst/>
              <a:gdLst>
                <a:gd name="T0" fmla="*/ 147 w 169"/>
                <a:gd name="T1" fmla="*/ 8 h 824"/>
                <a:gd name="T2" fmla="*/ 147 w 169"/>
                <a:gd name="T3" fmla="*/ 8 h 824"/>
                <a:gd name="T4" fmla="*/ 150 w 169"/>
                <a:gd name="T5" fmla="*/ 35 h 824"/>
                <a:gd name="T6" fmla="*/ 152 w 169"/>
                <a:gd name="T7" fmla="*/ 62 h 824"/>
                <a:gd name="T8" fmla="*/ 152 w 169"/>
                <a:gd name="T9" fmla="*/ 89 h 824"/>
                <a:gd name="T10" fmla="*/ 152 w 169"/>
                <a:gd name="T11" fmla="*/ 116 h 824"/>
                <a:gd name="T12" fmla="*/ 149 w 169"/>
                <a:gd name="T13" fmla="*/ 169 h 824"/>
                <a:gd name="T14" fmla="*/ 143 w 169"/>
                <a:gd name="T15" fmla="*/ 223 h 824"/>
                <a:gd name="T16" fmla="*/ 136 w 169"/>
                <a:gd name="T17" fmla="*/ 275 h 824"/>
                <a:gd name="T18" fmla="*/ 126 w 169"/>
                <a:gd name="T19" fmla="*/ 328 h 824"/>
                <a:gd name="T20" fmla="*/ 106 w 169"/>
                <a:gd name="T21" fmla="*/ 433 h 824"/>
                <a:gd name="T22" fmla="*/ 106 w 169"/>
                <a:gd name="T23" fmla="*/ 433 h 824"/>
                <a:gd name="T24" fmla="*/ 86 w 169"/>
                <a:gd name="T25" fmla="*/ 530 h 824"/>
                <a:gd name="T26" fmla="*/ 76 w 169"/>
                <a:gd name="T27" fmla="*/ 578 h 824"/>
                <a:gd name="T28" fmla="*/ 65 w 169"/>
                <a:gd name="T29" fmla="*/ 625 h 824"/>
                <a:gd name="T30" fmla="*/ 65 w 169"/>
                <a:gd name="T31" fmla="*/ 625 h 824"/>
                <a:gd name="T32" fmla="*/ 51 w 169"/>
                <a:gd name="T33" fmla="*/ 674 h 824"/>
                <a:gd name="T34" fmla="*/ 34 w 169"/>
                <a:gd name="T35" fmla="*/ 721 h 824"/>
                <a:gd name="T36" fmla="*/ 34 w 169"/>
                <a:gd name="T37" fmla="*/ 721 h 824"/>
                <a:gd name="T38" fmla="*/ 15 w 169"/>
                <a:gd name="T39" fmla="*/ 767 h 824"/>
                <a:gd name="T40" fmla="*/ 7 w 169"/>
                <a:gd name="T41" fmla="*/ 790 h 824"/>
                <a:gd name="T42" fmla="*/ 0 w 169"/>
                <a:gd name="T43" fmla="*/ 812 h 824"/>
                <a:gd name="T44" fmla="*/ 0 w 169"/>
                <a:gd name="T45" fmla="*/ 812 h 824"/>
                <a:gd name="T46" fmla="*/ 0 w 169"/>
                <a:gd name="T47" fmla="*/ 816 h 824"/>
                <a:gd name="T48" fmla="*/ 1 w 169"/>
                <a:gd name="T49" fmla="*/ 819 h 824"/>
                <a:gd name="T50" fmla="*/ 4 w 169"/>
                <a:gd name="T51" fmla="*/ 822 h 824"/>
                <a:gd name="T52" fmla="*/ 7 w 169"/>
                <a:gd name="T53" fmla="*/ 824 h 824"/>
                <a:gd name="T54" fmla="*/ 10 w 169"/>
                <a:gd name="T55" fmla="*/ 824 h 824"/>
                <a:gd name="T56" fmla="*/ 12 w 169"/>
                <a:gd name="T57" fmla="*/ 822 h 824"/>
                <a:gd name="T58" fmla="*/ 15 w 169"/>
                <a:gd name="T59" fmla="*/ 821 h 824"/>
                <a:gd name="T60" fmla="*/ 17 w 169"/>
                <a:gd name="T61" fmla="*/ 818 h 824"/>
                <a:gd name="T62" fmla="*/ 17 w 169"/>
                <a:gd name="T63" fmla="*/ 818 h 824"/>
                <a:gd name="T64" fmla="*/ 22 w 169"/>
                <a:gd name="T65" fmla="*/ 794 h 824"/>
                <a:gd name="T66" fmla="*/ 32 w 169"/>
                <a:gd name="T67" fmla="*/ 771 h 824"/>
                <a:gd name="T68" fmla="*/ 51 w 169"/>
                <a:gd name="T69" fmla="*/ 727 h 824"/>
                <a:gd name="T70" fmla="*/ 51 w 169"/>
                <a:gd name="T71" fmla="*/ 727 h 824"/>
                <a:gd name="T72" fmla="*/ 68 w 169"/>
                <a:gd name="T73" fmla="*/ 679 h 824"/>
                <a:gd name="T74" fmla="*/ 82 w 169"/>
                <a:gd name="T75" fmla="*/ 629 h 824"/>
                <a:gd name="T76" fmla="*/ 82 w 169"/>
                <a:gd name="T77" fmla="*/ 629 h 824"/>
                <a:gd name="T78" fmla="*/ 93 w 169"/>
                <a:gd name="T79" fmla="*/ 579 h 824"/>
                <a:gd name="T80" fmla="*/ 105 w 169"/>
                <a:gd name="T81" fmla="*/ 530 h 824"/>
                <a:gd name="T82" fmla="*/ 125 w 169"/>
                <a:gd name="T83" fmla="*/ 429 h 824"/>
                <a:gd name="T84" fmla="*/ 125 w 169"/>
                <a:gd name="T85" fmla="*/ 429 h 824"/>
                <a:gd name="T86" fmla="*/ 145 w 169"/>
                <a:gd name="T87" fmla="*/ 324 h 824"/>
                <a:gd name="T88" fmla="*/ 153 w 169"/>
                <a:gd name="T89" fmla="*/ 271 h 824"/>
                <a:gd name="T90" fmla="*/ 160 w 169"/>
                <a:gd name="T91" fmla="*/ 220 h 824"/>
                <a:gd name="T92" fmla="*/ 166 w 169"/>
                <a:gd name="T93" fmla="*/ 167 h 824"/>
                <a:gd name="T94" fmla="*/ 169 w 169"/>
                <a:gd name="T95" fmla="*/ 115 h 824"/>
                <a:gd name="T96" fmla="*/ 169 w 169"/>
                <a:gd name="T97" fmla="*/ 88 h 824"/>
                <a:gd name="T98" fmla="*/ 169 w 169"/>
                <a:gd name="T99" fmla="*/ 62 h 824"/>
                <a:gd name="T100" fmla="*/ 167 w 169"/>
                <a:gd name="T101" fmla="*/ 35 h 824"/>
                <a:gd name="T102" fmla="*/ 164 w 169"/>
                <a:gd name="T103" fmla="*/ 8 h 824"/>
                <a:gd name="T104" fmla="*/ 164 w 169"/>
                <a:gd name="T105" fmla="*/ 8 h 824"/>
                <a:gd name="T106" fmla="*/ 163 w 169"/>
                <a:gd name="T107" fmla="*/ 5 h 824"/>
                <a:gd name="T108" fmla="*/ 162 w 169"/>
                <a:gd name="T109" fmla="*/ 2 h 824"/>
                <a:gd name="T110" fmla="*/ 159 w 169"/>
                <a:gd name="T111" fmla="*/ 1 h 824"/>
                <a:gd name="T112" fmla="*/ 155 w 169"/>
                <a:gd name="T113" fmla="*/ 0 h 824"/>
                <a:gd name="T114" fmla="*/ 152 w 169"/>
                <a:gd name="T115" fmla="*/ 1 h 824"/>
                <a:gd name="T116" fmla="*/ 149 w 169"/>
                <a:gd name="T117" fmla="*/ 2 h 824"/>
                <a:gd name="T118" fmla="*/ 147 w 169"/>
                <a:gd name="T119" fmla="*/ 4 h 824"/>
                <a:gd name="T120" fmla="*/ 147 w 169"/>
                <a:gd name="T121" fmla="*/ 8 h 824"/>
                <a:gd name="T122" fmla="*/ 147 w 169"/>
                <a:gd name="T123" fmla="*/ 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9" h="824">
                  <a:moveTo>
                    <a:pt x="147" y="8"/>
                  </a:moveTo>
                  <a:lnTo>
                    <a:pt x="147" y="8"/>
                  </a:lnTo>
                  <a:lnTo>
                    <a:pt x="150" y="35"/>
                  </a:lnTo>
                  <a:lnTo>
                    <a:pt x="152" y="62"/>
                  </a:lnTo>
                  <a:lnTo>
                    <a:pt x="152" y="89"/>
                  </a:lnTo>
                  <a:lnTo>
                    <a:pt x="152" y="116"/>
                  </a:lnTo>
                  <a:lnTo>
                    <a:pt x="149" y="169"/>
                  </a:lnTo>
                  <a:lnTo>
                    <a:pt x="143" y="223"/>
                  </a:lnTo>
                  <a:lnTo>
                    <a:pt x="136" y="275"/>
                  </a:lnTo>
                  <a:lnTo>
                    <a:pt x="126" y="328"/>
                  </a:lnTo>
                  <a:lnTo>
                    <a:pt x="106" y="433"/>
                  </a:lnTo>
                  <a:lnTo>
                    <a:pt x="106" y="433"/>
                  </a:lnTo>
                  <a:lnTo>
                    <a:pt x="86" y="530"/>
                  </a:lnTo>
                  <a:lnTo>
                    <a:pt x="76" y="578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51" y="674"/>
                  </a:lnTo>
                  <a:lnTo>
                    <a:pt x="34" y="721"/>
                  </a:lnTo>
                  <a:lnTo>
                    <a:pt x="34" y="721"/>
                  </a:lnTo>
                  <a:lnTo>
                    <a:pt x="15" y="767"/>
                  </a:lnTo>
                  <a:lnTo>
                    <a:pt x="7" y="790"/>
                  </a:lnTo>
                  <a:lnTo>
                    <a:pt x="0" y="812"/>
                  </a:lnTo>
                  <a:lnTo>
                    <a:pt x="0" y="812"/>
                  </a:lnTo>
                  <a:lnTo>
                    <a:pt x="0" y="816"/>
                  </a:lnTo>
                  <a:lnTo>
                    <a:pt x="1" y="819"/>
                  </a:lnTo>
                  <a:lnTo>
                    <a:pt x="4" y="822"/>
                  </a:lnTo>
                  <a:lnTo>
                    <a:pt x="7" y="824"/>
                  </a:lnTo>
                  <a:lnTo>
                    <a:pt x="10" y="824"/>
                  </a:lnTo>
                  <a:lnTo>
                    <a:pt x="12" y="822"/>
                  </a:lnTo>
                  <a:lnTo>
                    <a:pt x="15" y="821"/>
                  </a:lnTo>
                  <a:lnTo>
                    <a:pt x="17" y="818"/>
                  </a:lnTo>
                  <a:lnTo>
                    <a:pt x="17" y="818"/>
                  </a:lnTo>
                  <a:lnTo>
                    <a:pt x="22" y="794"/>
                  </a:lnTo>
                  <a:lnTo>
                    <a:pt x="32" y="771"/>
                  </a:lnTo>
                  <a:lnTo>
                    <a:pt x="51" y="727"/>
                  </a:lnTo>
                  <a:lnTo>
                    <a:pt x="51" y="727"/>
                  </a:lnTo>
                  <a:lnTo>
                    <a:pt x="68" y="679"/>
                  </a:lnTo>
                  <a:lnTo>
                    <a:pt x="82" y="629"/>
                  </a:lnTo>
                  <a:lnTo>
                    <a:pt x="82" y="629"/>
                  </a:lnTo>
                  <a:lnTo>
                    <a:pt x="93" y="579"/>
                  </a:lnTo>
                  <a:lnTo>
                    <a:pt x="105" y="530"/>
                  </a:lnTo>
                  <a:lnTo>
                    <a:pt x="125" y="429"/>
                  </a:lnTo>
                  <a:lnTo>
                    <a:pt x="125" y="429"/>
                  </a:lnTo>
                  <a:lnTo>
                    <a:pt x="145" y="324"/>
                  </a:lnTo>
                  <a:lnTo>
                    <a:pt x="153" y="271"/>
                  </a:lnTo>
                  <a:lnTo>
                    <a:pt x="160" y="220"/>
                  </a:lnTo>
                  <a:lnTo>
                    <a:pt x="166" y="167"/>
                  </a:lnTo>
                  <a:lnTo>
                    <a:pt x="169" y="115"/>
                  </a:lnTo>
                  <a:lnTo>
                    <a:pt x="169" y="88"/>
                  </a:lnTo>
                  <a:lnTo>
                    <a:pt x="169" y="62"/>
                  </a:lnTo>
                  <a:lnTo>
                    <a:pt x="167" y="35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3" y="5"/>
                  </a:lnTo>
                  <a:lnTo>
                    <a:pt x="162" y="2"/>
                  </a:lnTo>
                  <a:lnTo>
                    <a:pt x="159" y="1"/>
                  </a:lnTo>
                  <a:lnTo>
                    <a:pt x="155" y="0"/>
                  </a:lnTo>
                  <a:lnTo>
                    <a:pt x="152" y="1"/>
                  </a:lnTo>
                  <a:lnTo>
                    <a:pt x="149" y="2"/>
                  </a:lnTo>
                  <a:lnTo>
                    <a:pt x="147" y="4"/>
                  </a:lnTo>
                  <a:lnTo>
                    <a:pt x="147" y="8"/>
                  </a:lnTo>
                  <a:lnTo>
                    <a:pt x="14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5" name="Freeform 272">
              <a:extLst>
                <a:ext uri="{FF2B5EF4-FFF2-40B4-BE49-F238E27FC236}">
                  <a16:creationId xmlns:a16="http://schemas.microsoft.com/office/drawing/2014/main" id="{A04AF40A-A4D3-1145-8A50-562E09326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9575" y="2778125"/>
              <a:ext cx="9525" cy="447675"/>
            </a:xfrm>
            <a:custGeom>
              <a:avLst/>
              <a:gdLst>
                <a:gd name="T0" fmla="*/ 0 w 17"/>
                <a:gd name="T1" fmla="*/ 9 h 848"/>
                <a:gd name="T2" fmla="*/ 0 w 17"/>
                <a:gd name="T3" fmla="*/ 9 h 848"/>
                <a:gd name="T4" fmla="*/ 0 w 17"/>
                <a:gd name="T5" fmla="*/ 844 h 848"/>
                <a:gd name="T6" fmla="*/ 0 w 17"/>
                <a:gd name="T7" fmla="*/ 844 h 848"/>
                <a:gd name="T8" fmla="*/ 2 w 17"/>
                <a:gd name="T9" fmla="*/ 845 h 848"/>
                <a:gd name="T10" fmla="*/ 3 w 17"/>
                <a:gd name="T11" fmla="*/ 847 h 848"/>
                <a:gd name="T12" fmla="*/ 9 w 17"/>
                <a:gd name="T13" fmla="*/ 848 h 848"/>
                <a:gd name="T14" fmla="*/ 14 w 17"/>
                <a:gd name="T15" fmla="*/ 847 h 848"/>
                <a:gd name="T16" fmla="*/ 16 w 17"/>
                <a:gd name="T17" fmla="*/ 845 h 848"/>
                <a:gd name="T18" fmla="*/ 17 w 17"/>
                <a:gd name="T19" fmla="*/ 844 h 848"/>
                <a:gd name="T20" fmla="*/ 17 w 17"/>
                <a:gd name="T21" fmla="*/ 844 h 848"/>
                <a:gd name="T22" fmla="*/ 17 w 17"/>
                <a:gd name="T23" fmla="*/ 9 h 848"/>
                <a:gd name="T24" fmla="*/ 17 w 17"/>
                <a:gd name="T25" fmla="*/ 9 h 848"/>
                <a:gd name="T26" fmla="*/ 16 w 17"/>
                <a:gd name="T27" fmla="*/ 4 h 848"/>
                <a:gd name="T28" fmla="*/ 14 w 17"/>
                <a:gd name="T29" fmla="*/ 3 h 848"/>
                <a:gd name="T30" fmla="*/ 11 w 17"/>
                <a:gd name="T31" fmla="*/ 1 h 848"/>
                <a:gd name="T32" fmla="*/ 9 w 17"/>
                <a:gd name="T33" fmla="*/ 0 h 848"/>
                <a:gd name="T34" fmla="*/ 6 w 17"/>
                <a:gd name="T35" fmla="*/ 1 h 848"/>
                <a:gd name="T36" fmla="*/ 3 w 17"/>
                <a:gd name="T37" fmla="*/ 3 h 848"/>
                <a:gd name="T38" fmla="*/ 2 w 17"/>
                <a:gd name="T39" fmla="*/ 4 h 848"/>
                <a:gd name="T40" fmla="*/ 0 w 17"/>
                <a:gd name="T41" fmla="*/ 9 h 848"/>
                <a:gd name="T42" fmla="*/ 0 w 17"/>
                <a:gd name="T43" fmla="*/ 9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848">
                  <a:moveTo>
                    <a:pt x="0" y="9"/>
                  </a:moveTo>
                  <a:lnTo>
                    <a:pt x="0" y="9"/>
                  </a:lnTo>
                  <a:lnTo>
                    <a:pt x="0" y="844"/>
                  </a:lnTo>
                  <a:lnTo>
                    <a:pt x="0" y="844"/>
                  </a:lnTo>
                  <a:lnTo>
                    <a:pt x="2" y="845"/>
                  </a:lnTo>
                  <a:lnTo>
                    <a:pt x="3" y="847"/>
                  </a:lnTo>
                  <a:lnTo>
                    <a:pt x="9" y="848"/>
                  </a:lnTo>
                  <a:lnTo>
                    <a:pt x="14" y="847"/>
                  </a:lnTo>
                  <a:lnTo>
                    <a:pt x="16" y="845"/>
                  </a:lnTo>
                  <a:lnTo>
                    <a:pt x="17" y="844"/>
                  </a:lnTo>
                  <a:lnTo>
                    <a:pt x="17" y="84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6" name="Freeform 273">
              <a:extLst>
                <a:ext uri="{FF2B5EF4-FFF2-40B4-BE49-F238E27FC236}">
                  <a16:creationId xmlns:a16="http://schemas.microsoft.com/office/drawing/2014/main" id="{1A5B042D-8F58-083E-283D-958892A65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9488" y="3649663"/>
              <a:ext cx="17463" cy="201613"/>
            </a:xfrm>
            <a:custGeom>
              <a:avLst/>
              <a:gdLst>
                <a:gd name="T0" fmla="*/ 0 w 34"/>
                <a:gd name="T1" fmla="*/ 11 h 381"/>
                <a:gd name="T2" fmla="*/ 0 w 34"/>
                <a:gd name="T3" fmla="*/ 11 h 381"/>
                <a:gd name="T4" fmla="*/ 7 w 34"/>
                <a:gd name="T5" fmla="*/ 55 h 381"/>
                <a:gd name="T6" fmla="*/ 10 w 34"/>
                <a:gd name="T7" fmla="*/ 101 h 381"/>
                <a:gd name="T8" fmla="*/ 13 w 34"/>
                <a:gd name="T9" fmla="*/ 146 h 381"/>
                <a:gd name="T10" fmla="*/ 13 w 34"/>
                <a:gd name="T11" fmla="*/ 192 h 381"/>
                <a:gd name="T12" fmla="*/ 13 w 34"/>
                <a:gd name="T13" fmla="*/ 281 h 381"/>
                <a:gd name="T14" fmla="*/ 14 w 34"/>
                <a:gd name="T15" fmla="*/ 327 h 381"/>
                <a:gd name="T16" fmla="*/ 17 w 34"/>
                <a:gd name="T17" fmla="*/ 372 h 381"/>
                <a:gd name="T18" fmla="*/ 17 w 34"/>
                <a:gd name="T19" fmla="*/ 372 h 381"/>
                <a:gd name="T20" fmla="*/ 19 w 34"/>
                <a:gd name="T21" fmla="*/ 376 h 381"/>
                <a:gd name="T22" fmla="*/ 20 w 34"/>
                <a:gd name="T23" fmla="*/ 378 h 381"/>
                <a:gd name="T24" fmla="*/ 23 w 34"/>
                <a:gd name="T25" fmla="*/ 379 h 381"/>
                <a:gd name="T26" fmla="*/ 27 w 34"/>
                <a:gd name="T27" fmla="*/ 381 h 381"/>
                <a:gd name="T28" fmla="*/ 30 w 34"/>
                <a:gd name="T29" fmla="*/ 379 h 381"/>
                <a:gd name="T30" fmla="*/ 33 w 34"/>
                <a:gd name="T31" fmla="*/ 378 h 381"/>
                <a:gd name="T32" fmla="*/ 34 w 34"/>
                <a:gd name="T33" fmla="*/ 376 h 381"/>
                <a:gd name="T34" fmla="*/ 34 w 34"/>
                <a:gd name="T35" fmla="*/ 372 h 381"/>
                <a:gd name="T36" fmla="*/ 34 w 34"/>
                <a:gd name="T37" fmla="*/ 372 h 381"/>
                <a:gd name="T38" fmla="*/ 32 w 34"/>
                <a:gd name="T39" fmla="*/ 327 h 381"/>
                <a:gd name="T40" fmla="*/ 30 w 34"/>
                <a:gd name="T41" fmla="*/ 281 h 381"/>
                <a:gd name="T42" fmla="*/ 30 w 34"/>
                <a:gd name="T43" fmla="*/ 189 h 381"/>
                <a:gd name="T44" fmla="*/ 29 w 34"/>
                <a:gd name="T45" fmla="*/ 143 h 381"/>
                <a:gd name="T46" fmla="*/ 27 w 34"/>
                <a:gd name="T47" fmla="*/ 98 h 381"/>
                <a:gd name="T48" fmla="*/ 23 w 34"/>
                <a:gd name="T49" fmla="*/ 51 h 381"/>
                <a:gd name="T50" fmla="*/ 17 w 34"/>
                <a:gd name="T51" fmla="*/ 6 h 381"/>
                <a:gd name="T52" fmla="*/ 17 w 34"/>
                <a:gd name="T53" fmla="*/ 6 h 381"/>
                <a:gd name="T54" fmla="*/ 16 w 34"/>
                <a:gd name="T55" fmla="*/ 3 h 381"/>
                <a:gd name="T56" fmla="*/ 13 w 34"/>
                <a:gd name="T57" fmla="*/ 1 h 381"/>
                <a:gd name="T58" fmla="*/ 10 w 34"/>
                <a:gd name="T59" fmla="*/ 0 h 381"/>
                <a:gd name="T60" fmla="*/ 7 w 34"/>
                <a:gd name="T61" fmla="*/ 0 h 381"/>
                <a:gd name="T62" fmla="*/ 5 w 34"/>
                <a:gd name="T63" fmla="*/ 1 h 381"/>
                <a:gd name="T64" fmla="*/ 2 w 34"/>
                <a:gd name="T65" fmla="*/ 4 h 381"/>
                <a:gd name="T66" fmla="*/ 0 w 34"/>
                <a:gd name="T67" fmla="*/ 7 h 381"/>
                <a:gd name="T68" fmla="*/ 0 w 34"/>
                <a:gd name="T69" fmla="*/ 11 h 381"/>
                <a:gd name="T70" fmla="*/ 0 w 34"/>
                <a:gd name="T71" fmla="*/ 1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381">
                  <a:moveTo>
                    <a:pt x="0" y="11"/>
                  </a:moveTo>
                  <a:lnTo>
                    <a:pt x="0" y="11"/>
                  </a:lnTo>
                  <a:lnTo>
                    <a:pt x="7" y="55"/>
                  </a:lnTo>
                  <a:lnTo>
                    <a:pt x="10" y="101"/>
                  </a:lnTo>
                  <a:lnTo>
                    <a:pt x="13" y="146"/>
                  </a:lnTo>
                  <a:lnTo>
                    <a:pt x="13" y="192"/>
                  </a:lnTo>
                  <a:lnTo>
                    <a:pt x="13" y="281"/>
                  </a:lnTo>
                  <a:lnTo>
                    <a:pt x="14" y="327"/>
                  </a:lnTo>
                  <a:lnTo>
                    <a:pt x="17" y="372"/>
                  </a:lnTo>
                  <a:lnTo>
                    <a:pt x="17" y="372"/>
                  </a:lnTo>
                  <a:lnTo>
                    <a:pt x="19" y="376"/>
                  </a:lnTo>
                  <a:lnTo>
                    <a:pt x="20" y="378"/>
                  </a:lnTo>
                  <a:lnTo>
                    <a:pt x="23" y="379"/>
                  </a:lnTo>
                  <a:lnTo>
                    <a:pt x="27" y="381"/>
                  </a:lnTo>
                  <a:lnTo>
                    <a:pt x="30" y="379"/>
                  </a:lnTo>
                  <a:lnTo>
                    <a:pt x="33" y="378"/>
                  </a:lnTo>
                  <a:lnTo>
                    <a:pt x="34" y="376"/>
                  </a:lnTo>
                  <a:lnTo>
                    <a:pt x="34" y="372"/>
                  </a:lnTo>
                  <a:lnTo>
                    <a:pt x="34" y="372"/>
                  </a:lnTo>
                  <a:lnTo>
                    <a:pt x="32" y="327"/>
                  </a:lnTo>
                  <a:lnTo>
                    <a:pt x="30" y="281"/>
                  </a:lnTo>
                  <a:lnTo>
                    <a:pt x="30" y="189"/>
                  </a:lnTo>
                  <a:lnTo>
                    <a:pt x="29" y="143"/>
                  </a:lnTo>
                  <a:lnTo>
                    <a:pt x="27" y="98"/>
                  </a:lnTo>
                  <a:lnTo>
                    <a:pt x="23" y="51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7" name="Freeform 274">
              <a:extLst>
                <a:ext uri="{FF2B5EF4-FFF2-40B4-BE49-F238E27FC236}">
                  <a16:creationId xmlns:a16="http://schemas.microsoft.com/office/drawing/2014/main" id="{D66E88D1-9988-5946-D352-4C8BD7DCD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3300" y="3667125"/>
              <a:ext cx="63500" cy="114300"/>
            </a:xfrm>
            <a:custGeom>
              <a:avLst/>
              <a:gdLst>
                <a:gd name="T0" fmla="*/ 15 w 119"/>
                <a:gd name="T1" fmla="*/ 212 h 216"/>
                <a:gd name="T2" fmla="*/ 15 w 119"/>
                <a:gd name="T3" fmla="*/ 212 h 216"/>
                <a:gd name="T4" fmla="*/ 47 w 119"/>
                <a:gd name="T5" fmla="*/ 163 h 216"/>
                <a:gd name="T6" fmla="*/ 62 w 119"/>
                <a:gd name="T7" fmla="*/ 139 h 216"/>
                <a:gd name="T8" fmla="*/ 75 w 119"/>
                <a:gd name="T9" fmla="*/ 115 h 216"/>
                <a:gd name="T10" fmla="*/ 88 w 119"/>
                <a:gd name="T11" fmla="*/ 91 h 216"/>
                <a:gd name="T12" fmla="*/ 101 w 119"/>
                <a:gd name="T13" fmla="*/ 65 h 216"/>
                <a:gd name="T14" fmla="*/ 111 w 119"/>
                <a:gd name="T15" fmla="*/ 38 h 216"/>
                <a:gd name="T16" fmla="*/ 119 w 119"/>
                <a:gd name="T17" fmla="*/ 11 h 216"/>
                <a:gd name="T18" fmla="*/ 119 w 119"/>
                <a:gd name="T19" fmla="*/ 11 h 216"/>
                <a:gd name="T20" fmla="*/ 119 w 119"/>
                <a:gd name="T21" fmla="*/ 7 h 216"/>
                <a:gd name="T22" fmla="*/ 118 w 119"/>
                <a:gd name="T23" fmla="*/ 4 h 216"/>
                <a:gd name="T24" fmla="*/ 116 w 119"/>
                <a:gd name="T25" fmla="*/ 1 h 216"/>
                <a:gd name="T26" fmla="*/ 113 w 119"/>
                <a:gd name="T27" fmla="*/ 0 h 216"/>
                <a:gd name="T28" fmla="*/ 109 w 119"/>
                <a:gd name="T29" fmla="*/ 0 h 216"/>
                <a:gd name="T30" fmla="*/ 106 w 119"/>
                <a:gd name="T31" fmla="*/ 1 h 216"/>
                <a:gd name="T32" fmla="*/ 103 w 119"/>
                <a:gd name="T33" fmla="*/ 3 h 216"/>
                <a:gd name="T34" fmla="*/ 102 w 119"/>
                <a:gd name="T35" fmla="*/ 6 h 216"/>
                <a:gd name="T36" fmla="*/ 102 w 119"/>
                <a:gd name="T37" fmla="*/ 6 h 216"/>
                <a:gd name="T38" fmla="*/ 93 w 119"/>
                <a:gd name="T39" fmla="*/ 33 h 216"/>
                <a:gd name="T40" fmla="*/ 84 w 119"/>
                <a:gd name="T41" fmla="*/ 60 h 216"/>
                <a:gd name="T42" fmla="*/ 72 w 119"/>
                <a:gd name="T43" fmla="*/ 84 h 216"/>
                <a:gd name="T44" fmla="*/ 59 w 119"/>
                <a:gd name="T45" fmla="*/ 109 h 216"/>
                <a:gd name="T46" fmla="*/ 47 w 119"/>
                <a:gd name="T47" fmla="*/ 132 h 216"/>
                <a:gd name="T48" fmla="*/ 31 w 119"/>
                <a:gd name="T49" fmla="*/ 156 h 216"/>
                <a:gd name="T50" fmla="*/ 1 w 119"/>
                <a:gd name="T51" fmla="*/ 203 h 216"/>
                <a:gd name="T52" fmla="*/ 1 w 119"/>
                <a:gd name="T53" fmla="*/ 203 h 216"/>
                <a:gd name="T54" fmla="*/ 0 w 119"/>
                <a:gd name="T55" fmla="*/ 206 h 216"/>
                <a:gd name="T56" fmla="*/ 0 w 119"/>
                <a:gd name="T57" fmla="*/ 210 h 216"/>
                <a:gd name="T58" fmla="*/ 1 w 119"/>
                <a:gd name="T59" fmla="*/ 212 h 216"/>
                <a:gd name="T60" fmla="*/ 4 w 119"/>
                <a:gd name="T61" fmla="*/ 215 h 216"/>
                <a:gd name="T62" fmla="*/ 7 w 119"/>
                <a:gd name="T63" fmla="*/ 216 h 216"/>
                <a:gd name="T64" fmla="*/ 10 w 119"/>
                <a:gd name="T65" fmla="*/ 216 h 216"/>
                <a:gd name="T66" fmla="*/ 13 w 119"/>
                <a:gd name="T67" fmla="*/ 215 h 216"/>
                <a:gd name="T68" fmla="*/ 15 w 119"/>
                <a:gd name="T69" fmla="*/ 212 h 216"/>
                <a:gd name="T70" fmla="*/ 15 w 119"/>
                <a:gd name="T71" fmla="*/ 2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216">
                  <a:moveTo>
                    <a:pt x="15" y="212"/>
                  </a:moveTo>
                  <a:lnTo>
                    <a:pt x="15" y="212"/>
                  </a:lnTo>
                  <a:lnTo>
                    <a:pt x="47" y="163"/>
                  </a:lnTo>
                  <a:lnTo>
                    <a:pt x="62" y="139"/>
                  </a:lnTo>
                  <a:lnTo>
                    <a:pt x="75" y="115"/>
                  </a:lnTo>
                  <a:lnTo>
                    <a:pt x="88" y="91"/>
                  </a:lnTo>
                  <a:lnTo>
                    <a:pt x="101" y="65"/>
                  </a:lnTo>
                  <a:lnTo>
                    <a:pt x="111" y="38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8" y="4"/>
                  </a:lnTo>
                  <a:lnTo>
                    <a:pt x="116" y="1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6" y="1"/>
                  </a:lnTo>
                  <a:lnTo>
                    <a:pt x="103" y="3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3" y="33"/>
                  </a:lnTo>
                  <a:lnTo>
                    <a:pt x="84" y="60"/>
                  </a:lnTo>
                  <a:lnTo>
                    <a:pt x="72" y="84"/>
                  </a:lnTo>
                  <a:lnTo>
                    <a:pt x="59" y="109"/>
                  </a:lnTo>
                  <a:lnTo>
                    <a:pt x="47" y="132"/>
                  </a:lnTo>
                  <a:lnTo>
                    <a:pt x="31" y="156"/>
                  </a:lnTo>
                  <a:lnTo>
                    <a:pt x="1" y="203"/>
                  </a:lnTo>
                  <a:lnTo>
                    <a:pt x="1" y="203"/>
                  </a:lnTo>
                  <a:lnTo>
                    <a:pt x="0" y="206"/>
                  </a:lnTo>
                  <a:lnTo>
                    <a:pt x="0" y="210"/>
                  </a:lnTo>
                  <a:lnTo>
                    <a:pt x="1" y="212"/>
                  </a:lnTo>
                  <a:lnTo>
                    <a:pt x="4" y="215"/>
                  </a:lnTo>
                  <a:lnTo>
                    <a:pt x="7" y="216"/>
                  </a:lnTo>
                  <a:lnTo>
                    <a:pt x="10" y="216"/>
                  </a:lnTo>
                  <a:lnTo>
                    <a:pt x="13" y="215"/>
                  </a:lnTo>
                  <a:lnTo>
                    <a:pt x="15" y="212"/>
                  </a:lnTo>
                  <a:lnTo>
                    <a:pt x="15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8" name="Freeform 275">
              <a:extLst>
                <a:ext uri="{FF2B5EF4-FFF2-40B4-BE49-F238E27FC236}">
                  <a16:creationId xmlns:a16="http://schemas.microsoft.com/office/drawing/2014/main" id="{DD21BC0A-65B2-28C7-837E-67CCBFDE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9213" y="5072063"/>
              <a:ext cx="198438" cy="22225"/>
            </a:xfrm>
            <a:custGeom>
              <a:avLst/>
              <a:gdLst>
                <a:gd name="T0" fmla="*/ 5 w 375"/>
                <a:gd name="T1" fmla="*/ 17 h 41"/>
                <a:gd name="T2" fmla="*/ 5 w 375"/>
                <a:gd name="T3" fmla="*/ 17 h 41"/>
                <a:gd name="T4" fmla="*/ 51 w 375"/>
                <a:gd name="T5" fmla="*/ 27 h 41"/>
                <a:gd name="T6" fmla="*/ 96 w 375"/>
                <a:gd name="T7" fmla="*/ 34 h 41"/>
                <a:gd name="T8" fmla="*/ 142 w 375"/>
                <a:gd name="T9" fmla="*/ 39 h 41"/>
                <a:gd name="T10" fmla="*/ 187 w 375"/>
                <a:gd name="T11" fmla="*/ 41 h 41"/>
                <a:gd name="T12" fmla="*/ 231 w 375"/>
                <a:gd name="T13" fmla="*/ 39 h 41"/>
                <a:gd name="T14" fmla="*/ 277 w 375"/>
                <a:gd name="T15" fmla="*/ 37 h 41"/>
                <a:gd name="T16" fmla="*/ 322 w 375"/>
                <a:gd name="T17" fmla="*/ 31 h 41"/>
                <a:gd name="T18" fmla="*/ 369 w 375"/>
                <a:gd name="T19" fmla="*/ 22 h 41"/>
                <a:gd name="T20" fmla="*/ 369 w 375"/>
                <a:gd name="T21" fmla="*/ 22 h 41"/>
                <a:gd name="T22" fmla="*/ 372 w 375"/>
                <a:gd name="T23" fmla="*/ 21 h 41"/>
                <a:gd name="T24" fmla="*/ 373 w 375"/>
                <a:gd name="T25" fmla="*/ 18 h 41"/>
                <a:gd name="T26" fmla="*/ 375 w 375"/>
                <a:gd name="T27" fmla="*/ 15 h 41"/>
                <a:gd name="T28" fmla="*/ 375 w 375"/>
                <a:gd name="T29" fmla="*/ 12 h 41"/>
                <a:gd name="T30" fmla="*/ 373 w 375"/>
                <a:gd name="T31" fmla="*/ 10 h 41"/>
                <a:gd name="T32" fmla="*/ 370 w 375"/>
                <a:gd name="T33" fmla="*/ 7 h 41"/>
                <a:gd name="T34" fmla="*/ 368 w 375"/>
                <a:gd name="T35" fmla="*/ 5 h 41"/>
                <a:gd name="T36" fmla="*/ 363 w 375"/>
                <a:gd name="T37" fmla="*/ 5 h 41"/>
                <a:gd name="T38" fmla="*/ 363 w 375"/>
                <a:gd name="T39" fmla="*/ 5 h 41"/>
                <a:gd name="T40" fmla="*/ 319 w 375"/>
                <a:gd name="T41" fmla="*/ 14 h 41"/>
                <a:gd name="T42" fmla="*/ 275 w 375"/>
                <a:gd name="T43" fmla="*/ 20 h 41"/>
                <a:gd name="T44" fmla="*/ 231 w 375"/>
                <a:gd name="T45" fmla="*/ 24 h 41"/>
                <a:gd name="T46" fmla="*/ 187 w 375"/>
                <a:gd name="T47" fmla="*/ 24 h 41"/>
                <a:gd name="T48" fmla="*/ 143 w 375"/>
                <a:gd name="T49" fmla="*/ 22 h 41"/>
                <a:gd name="T50" fmla="*/ 99 w 375"/>
                <a:gd name="T51" fmla="*/ 17 h 41"/>
                <a:gd name="T52" fmla="*/ 55 w 375"/>
                <a:gd name="T53" fmla="*/ 10 h 41"/>
                <a:gd name="T54" fmla="*/ 11 w 375"/>
                <a:gd name="T55" fmla="*/ 0 h 41"/>
                <a:gd name="T56" fmla="*/ 11 w 375"/>
                <a:gd name="T57" fmla="*/ 0 h 41"/>
                <a:gd name="T58" fmla="*/ 7 w 375"/>
                <a:gd name="T59" fmla="*/ 0 h 41"/>
                <a:gd name="T60" fmla="*/ 4 w 375"/>
                <a:gd name="T61" fmla="*/ 1 h 41"/>
                <a:gd name="T62" fmla="*/ 1 w 375"/>
                <a:gd name="T63" fmla="*/ 4 h 41"/>
                <a:gd name="T64" fmla="*/ 0 w 375"/>
                <a:gd name="T65" fmla="*/ 7 h 41"/>
                <a:gd name="T66" fmla="*/ 0 w 375"/>
                <a:gd name="T67" fmla="*/ 10 h 41"/>
                <a:gd name="T68" fmla="*/ 1 w 375"/>
                <a:gd name="T69" fmla="*/ 12 h 41"/>
                <a:gd name="T70" fmla="*/ 2 w 375"/>
                <a:gd name="T71" fmla="*/ 15 h 41"/>
                <a:gd name="T72" fmla="*/ 5 w 375"/>
                <a:gd name="T73" fmla="*/ 17 h 41"/>
                <a:gd name="T74" fmla="*/ 5 w 375"/>
                <a:gd name="T7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5" h="41">
                  <a:moveTo>
                    <a:pt x="5" y="17"/>
                  </a:moveTo>
                  <a:lnTo>
                    <a:pt x="5" y="17"/>
                  </a:lnTo>
                  <a:lnTo>
                    <a:pt x="51" y="27"/>
                  </a:lnTo>
                  <a:lnTo>
                    <a:pt x="96" y="34"/>
                  </a:lnTo>
                  <a:lnTo>
                    <a:pt x="142" y="39"/>
                  </a:lnTo>
                  <a:lnTo>
                    <a:pt x="187" y="41"/>
                  </a:lnTo>
                  <a:lnTo>
                    <a:pt x="231" y="39"/>
                  </a:lnTo>
                  <a:lnTo>
                    <a:pt x="277" y="37"/>
                  </a:lnTo>
                  <a:lnTo>
                    <a:pt x="322" y="31"/>
                  </a:lnTo>
                  <a:lnTo>
                    <a:pt x="369" y="22"/>
                  </a:lnTo>
                  <a:lnTo>
                    <a:pt x="369" y="22"/>
                  </a:lnTo>
                  <a:lnTo>
                    <a:pt x="372" y="21"/>
                  </a:lnTo>
                  <a:lnTo>
                    <a:pt x="373" y="18"/>
                  </a:lnTo>
                  <a:lnTo>
                    <a:pt x="375" y="15"/>
                  </a:lnTo>
                  <a:lnTo>
                    <a:pt x="375" y="12"/>
                  </a:lnTo>
                  <a:lnTo>
                    <a:pt x="373" y="10"/>
                  </a:lnTo>
                  <a:lnTo>
                    <a:pt x="370" y="7"/>
                  </a:lnTo>
                  <a:lnTo>
                    <a:pt x="368" y="5"/>
                  </a:lnTo>
                  <a:lnTo>
                    <a:pt x="363" y="5"/>
                  </a:lnTo>
                  <a:lnTo>
                    <a:pt x="363" y="5"/>
                  </a:lnTo>
                  <a:lnTo>
                    <a:pt x="319" y="14"/>
                  </a:lnTo>
                  <a:lnTo>
                    <a:pt x="275" y="20"/>
                  </a:lnTo>
                  <a:lnTo>
                    <a:pt x="231" y="24"/>
                  </a:lnTo>
                  <a:lnTo>
                    <a:pt x="187" y="24"/>
                  </a:lnTo>
                  <a:lnTo>
                    <a:pt x="143" y="22"/>
                  </a:lnTo>
                  <a:lnTo>
                    <a:pt x="99" y="17"/>
                  </a:lnTo>
                  <a:lnTo>
                    <a:pt x="55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9" name="Freeform 276">
              <a:extLst>
                <a:ext uri="{FF2B5EF4-FFF2-40B4-BE49-F238E27FC236}">
                  <a16:creationId xmlns:a16="http://schemas.microsoft.com/office/drawing/2014/main" id="{A1DC95FB-E686-F342-9979-4AF03A668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6900" y="5029200"/>
              <a:ext cx="133350" cy="82550"/>
            </a:xfrm>
            <a:custGeom>
              <a:avLst/>
              <a:gdLst>
                <a:gd name="T0" fmla="*/ 3 w 250"/>
                <a:gd name="T1" fmla="*/ 14 h 154"/>
                <a:gd name="T2" fmla="*/ 3 w 250"/>
                <a:gd name="T3" fmla="*/ 14 h 154"/>
                <a:gd name="T4" fmla="*/ 29 w 250"/>
                <a:gd name="T5" fmla="*/ 37 h 154"/>
                <a:gd name="T6" fmla="*/ 57 w 250"/>
                <a:gd name="T7" fmla="*/ 57 h 154"/>
                <a:gd name="T8" fmla="*/ 86 w 250"/>
                <a:gd name="T9" fmla="*/ 75 h 154"/>
                <a:gd name="T10" fmla="*/ 114 w 250"/>
                <a:gd name="T11" fmla="*/ 92 h 154"/>
                <a:gd name="T12" fmla="*/ 145 w 250"/>
                <a:gd name="T13" fmla="*/ 110 h 154"/>
                <a:gd name="T14" fmla="*/ 175 w 250"/>
                <a:gd name="T15" fmla="*/ 124 h 154"/>
                <a:gd name="T16" fmla="*/ 238 w 250"/>
                <a:gd name="T17" fmla="*/ 152 h 154"/>
                <a:gd name="T18" fmla="*/ 238 w 250"/>
                <a:gd name="T19" fmla="*/ 152 h 154"/>
                <a:gd name="T20" fmla="*/ 242 w 250"/>
                <a:gd name="T21" fmla="*/ 154 h 154"/>
                <a:gd name="T22" fmla="*/ 245 w 250"/>
                <a:gd name="T23" fmla="*/ 152 h 154"/>
                <a:gd name="T24" fmla="*/ 248 w 250"/>
                <a:gd name="T25" fmla="*/ 151 h 154"/>
                <a:gd name="T26" fmla="*/ 249 w 250"/>
                <a:gd name="T27" fmla="*/ 148 h 154"/>
                <a:gd name="T28" fmla="*/ 250 w 250"/>
                <a:gd name="T29" fmla="*/ 145 h 154"/>
                <a:gd name="T30" fmla="*/ 250 w 250"/>
                <a:gd name="T31" fmla="*/ 142 h 154"/>
                <a:gd name="T32" fmla="*/ 249 w 250"/>
                <a:gd name="T33" fmla="*/ 139 h 154"/>
                <a:gd name="T34" fmla="*/ 246 w 250"/>
                <a:gd name="T35" fmla="*/ 138 h 154"/>
                <a:gd name="T36" fmla="*/ 246 w 250"/>
                <a:gd name="T37" fmla="*/ 138 h 154"/>
                <a:gd name="T38" fmla="*/ 185 w 250"/>
                <a:gd name="T39" fmla="*/ 110 h 154"/>
                <a:gd name="T40" fmla="*/ 155 w 250"/>
                <a:gd name="T41" fmla="*/ 95 h 154"/>
                <a:gd name="T42" fmla="*/ 125 w 250"/>
                <a:gd name="T43" fmla="*/ 80 h 154"/>
                <a:gd name="T44" fmla="*/ 96 w 250"/>
                <a:gd name="T45" fmla="*/ 63 h 154"/>
                <a:gd name="T46" fmla="*/ 69 w 250"/>
                <a:gd name="T47" fmla="*/ 44 h 154"/>
                <a:gd name="T48" fmla="*/ 40 w 250"/>
                <a:gd name="T49" fmla="*/ 24 h 154"/>
                <a:gd name="T50" fmla="*/ 15 w 250"/>
                <a:gd name="T51" fmla="*/ 3 h 154"/>
                <a:gd name="T52" fmla="*/ 15 w 250"/>
                <a:gd name="T53" fmla="*/ 3 h 154"/>
                <a:gd name="T54" fmla="*/ 12 w 250"/>
                <a:gd name="T55" fmla="*/ 0 h 154"/>
                <a:gd name="T56" fmla="*/ 9 w 250"/>
                <a:gd name="T57" fmla="*/ 0 h 154"/>
                <a:gd name="T58" fmla="*/ 5 w 250"/>
                <a:gd name="T59" fmla="*/ 2 h 154"/>
                <a:gd name="T60" fmla="*/ 3 w 250"/>
                <a:gd name="T61" fmla="*/ 3 h 154"/>
                <a:gd name="T62" fmla="*/ 0 w 250"/>
                <a:gd name="T63" fmla="*/ 6 h 154"/>
                <a:gd name="T64" fmla="*/ 0 w 250"/>
                <a:gd name="T65" fmla="*/ 9 h 154"/>
                <a:gd name="T66" fmla="*/ 0 w 250"/>
                <a:gd name="T67" fmla="*/ 12 h 154"/>
                <a:gd name="T68" fmla="*/ 3 w 250"/>
                <a:gd name="T69" fmla="*/ 14 h 154"/>
                <a:gd name="T70" fmla="*/ 3 w 250"/>
                <a:gd name="T71" fmla="*/ 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" h="154">
                  <a:moveTo>
                    <a:pt x="3" y="14"/>
                  </a:moveTo>
                  <a:lnTo>
                    <a:pt x="3" y="14"/>
                  </a:lnTo>
                  <a:lnTo>
                    <a:pt x="29" y="37"/>
                  </a:lnTo>
                  <a:lnTo>
                    <a:pt x="57" y="57"/>
                  </a:lnTo>
                  <a:lnTo>
                    <a:pt x="86" y="75"/>
                  </a:lnTo>
                  <a:lnTo>
                    <a:pt x="114" y="92"/>
                  </a:lnTo>
                  <a:lnTo>
                    <a:pt x="145" y="110"/>
                  </a:lnTo>
                  <a:lnTo>
                    <a:pt x="175" y="124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42" y="154"/>
                  </a:lnTo>
                  <a:lnTo>
                    <a:pt x="245" y="152"/>
                  </a:lnTo>
                  <a:lnTo>
                    <a:pt x="248" y="151"/>
                  </a:lnTo>
                  <a:lnTo>
                    <a:pt x="249" y="148"/>
                  </a:lnTo>
                  <a:lnTo>
                    <a:pt x="250" y="145"/>
                  </a:lnTo>
                  <a:lnTo>
                    <a:pt x="250" y="142"/>
                  </a:lnTo>
                  <a:lnTo>
                    <a:pt x="249" y="139"/>
                  </a:lnTo>
                  <a:lnTo>
                    <a:pt x="246" y="138"/>
                  </a:lnTo>
                  <a:lnTo>
                    <a:pt x="246" y="138"/>
                  </a:lnTo>
                  <a:lnTo>
                    <a:pt x="185" y="110"/>
                  </a:lnTo>
                  <a:lnTo>
                    <a:pt x="155" y="95"/>
                  </a:lnTo>
                  <a:lnTo>
                    <a:pt x="125" y="80"/>
                  </a:lnTo>
                  <a:lnTo>
                    <a:pt x="96" y="63"/>
                  </a:lnTo>
                  <a:lnTo>
                    <a:pt x="69" y="44"/>
                  </a:lnTo>
                  <a:lnTo>
                    <a:pt x="40" y="2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0" name="Freeform 277">
              <a:extLst>
                <a:ext uri="{FF2B5EF4-FFF2-40B4-BE49-F238E27FC236}">
                  <a16:creationId xmlns:a16="http://schemas.microsoft.com/office/drawing/2014/main" id="{7AD24DEA-F0C6-6654-4B01-B916AEF1E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1650" y="6376988"/>
              <a:ext cx="522288" cy="481013"/>
            </a:xfrm>
            <a:custGeom>
              <a:avLst/>
              <a:gdLst>
                <a:gd name="T0" fmla="*/ 295 w 986"/>
                <a:gd name="T1" fmla="*/ 149 h 908"/>
                <a:gd name="T2" fmla="*/ 288 w 986"/>
                <a:gd name="T3" fmla="*/ 256 h 908"/>
                <a:gd name="T4" fmla="*/ 267 w 986"/>
                <a:gd name="T5" fmla="*/ 314 h 908"/>
                <a:gd name="T6" fmla="*/ 224 w 986"/>
                <a:gd name="T7" fmla="*/ 378 h 908"/>
                <a:gd name="T8" fmla="*/ 112 w 986"/>
                <a:gd name="T9" fmla="*/ 514 h 908"/>
                <a:gd name="T10" fmla="*/ 62 w 986"/>
                <a:gd name="T11" fmla="*/ 593 h 908"/>
                <a:gd name="T12" fmla="*/ 16 w 986"/>
                <a:gd name="T13" fmla="*/ 695 h 908"/>
                <a:gd name="T14" fmla="*/ 0 w 986"/>
                <a:gd name="T15" fmla="*/ 774 h 908"/>
                <a:gd name="T16" fmla="*/ 13 w 986"/>
                <a:gd name="T17" fmla="*/ 833 h 908"/>
                <a:gd name="T18" fmla="*/ 28 w 986"/>
                <a:gd name="T19" fmla="*/ 854 h 908"/>
                <a:gd name="T20" fmla="*/ 82 w 986"/>
                <a:gd name="T21" fmla="*/ 885 h 908"/>
                <a:gd name="T22" fmla="*/ 135 w 986"/>
                <a:gd name="T23" fmla="*/ 897 h 908"/>
                <a:gd name="T24" fmla="*/ 276 w 986"/>
                <a:gd name="T25" fmla="*/ 901 h 908"/>
                <a:gd name="T26" fmla="*/ 403 w 986"/>
                <a:gd name="T27" fmla="*/ 901 h 908"/>
                <a:gd name="T28" fmla="*/ 610 w 986"/>
                <a:gd name="T29" fmla="*/ 908 h 908"/>
                <a:gd name="T30" fmla="*/ 700 w 986"/>
                <a:gd name="T31" fmla="*/ 897 h 908"/>
                <a:gd name="T32" fmla="*/ 799 w 986"/>
                <a:gd name="T33" fmla="*/ 864 h 908"/>
                <a:gd name="T34" fmla="*/ 854 w 986"/>
                <a:gd name="T35" fmla="*/ 827 h 908"/>
                <a:gd name="T36" fmla="*/ 895 w 986"/>
                <a:gd name="T37" fmla="*/ 780 h 908"/>
                <a:gd name="T38" fmla="*/ 939 w 986"/>
                <a:gd name="T39" fmla="*/ 684 h 908"/>
                <a:gd name="T40" fmla="*/ 963 w 986"/>
                <a:gd name="T41" fmla="*/ 586 h 908"/>
                <a:gd name="T42" fmla="*/ 982 w 986"/>
                <a:gd name="T43" fmla="*/ 432 h 908"/>
                <a:gd name="T44" fmla="*/ 986 w 986"/>
                <a:gd name="T45" fmla="*/ 274 h 908"/>
                <a:gd name="T46" fmla="*/ 969 w 986"/>
                <a:gd name="T47" fmla="*/ 118 h 908"/>
                <a:gd name="T48" fmla="*/ 928 w 986"/>
                <a:gd name="T49" fmla="*/ 5 h 908"/>
                <a:gd name="T50" fmla="*/ 919 w 986"/>
                <a:gd name="T51" fmla="*/ 0 h 908"/>
                <a:gd name="T52" fmla="*/ 912 w 986"/>
                <a:gd name="T53" fmla="*/ 10 h 908"/>
                <a:gd name="T54" fmla="*/ 938 w 986"/>
                <a:gd name="T55" fmla="*/ 70 h 908"/>
                <a:gd name="T56" fmla="*/ 965 w 986"/>
                <a:gd name="T57" fmla="*/ 188 h 908"/>
                <a:gd name="T58" fmla="*/ 972 w 986"/>
                <a:gd name="T59" fmla="*/ 310 h 908"/>
                <a:gd name="T60" fmla="*/ 959 w 986"/>
                <a:gd name="T61" fmla="*/ 493 h 908"/>
                <a:gd name="T62" fmla="*/ 935 w 986"/>
                <a:gd name="T63" fmla="*/ 644 h 908"/>
                <a:gd name="T64" fmla="*/ 899 w 986"/>
                <a:gd name="T65" fmla="*/ 739 h 908"/>
                <a:gd name="T66" fmla="*/ 838 w 986"/>
                <a:gd name="T67" fmla="*/ 817 h 908"/>
                <a:gd name="T68" fmla="*/ 776 w 986"/>
                <a:gd name="T69" fmla="*/ 857 h 908"/>
                <a:gd name="T70" fmla="*/ 695 w 986"/>
                <a:gd name="T71" fmla="*/ 882 h 908"/>
                <a:gd name="T72" fmla="*/ 544 w 986"/>
                <a:gd name="T73" fmla="*/ 892 h 908"/>
                <a:gd name="T74" fmla="*/ 381 w 986"/>
                <a:gd name="T75" fmla="*/ 885 h 908"/>
                <a:gd name="T76" fmla="*/ 253 w 986"/>
                <a:gd name="T77" fmla="*/ 885 h 908"/>
                <a:gd name="T78" fmla="*/ 133 w 986"/>
                <a:gd name="T79" fmla="*/ 880 h 908"/>
                <a:gd name="T80" fmla="*/ 77 w 986"/>
                <a:gd name="T81" fmla="*/ 864 h 908"/>
                <a:gd name="T82" fmla="*/ 38 w 986"/>
                <a:gd name="T83" fmla="*/ 838 h 908"/>
                <a:gd name="T84" fmla="*/ 20 w 986"/>
                <a:gd name="T85" fmla="*/ 804 h 908"/>
                <a:gd name="T86" fmla="*/ 18 w 986"/>
                <a:gd name="T87" fmla="*/ 750 h 908"/>
                <a:gd name="T88" fmla="*/ 41 w 986"/>
                <a:gd name="T89" fmla="*/ 672 h 908"/>
                <a:gd name="T90" fmla="*/ 91 w 986"/>
                <a:gd name="T91" fmla="*/ 576 h 908"/>
                <a:gd name="T92" fmla="*/ 141 w 986"/>
                <a:gd name="T93" fmla="*/ 506 h 908"/>
                <a:gd name="T94" fmla="*/ 241 w 986"/>
                <a:gd name="T95" fmla="*/ 382 h 908"/>
                <a:gd name="T96" fmla="*/ 286 w 986"/>
                <a:gd name="T97" fmla="*/ 316 h 908"/>
                <a:gd name="T98" fmla="*/ 307 w 986"/>
                <a:gd name="T99" fmla="*/ 256 h 908"/>
                <a:gd name="T100" fmla="*/ 313 w 986"/>
                <a:gd name="T101" fmla="*/ 148 h 908"/>
                <a:gd name="T102" fmla="*/ 304 w 986"/>
                <a:gd name="T103" fmla="*/ 78 h 908"/>
                <a:gd name="T104" fmla="*/ 293 w 986"/>
                <a:gd name="T105" fmla="*/ 7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86" h="908">
                  <a:moveTo>
                    <a:pt x="290" y="85"/>
                  </a:moveTo>
                  <a:lnTo>
                    <a:pt x="290" y="85"/>
                  </a:lnTo>
                  <a:lnTo>
                    <a:pt x="293" y="117"/>
                  </a:lnTo>
                  <a:lnTo>
                    <a:pt x="295" y="149"/>
                  </a:lnTo>
                  <a:lnTo>
                    <a:pt x="297" y="181"/>
                  </a:lnTo>
                  <a:lnTo>
                    <a:pt x="295" y="210"/>
                  </a:lnTo>
                  <a:lnTo>
                    <a:pt x="291" y="240"/>
                  </a:lnTo>
                  <a:lnTo>
                    <a:pt x="288" y="256"/>
                  </a:lnTo>
                  <a:lnTo>
                    <a:pt x="284" y="270"/>
                  </a:lnTo>
                  <a:lnTo>
                    <a:pt x="280" y="284"/>
                  </a:lnTo>
                  <a:lnTo>
                    <a:pt x="274" y="300"/>
                  </a:lnTo>
                  <a:lnTo>
                    <a:pt x="267" y="314"/>
                  </a:lnTo>
                  <a:lnTo>
                    <a:pt x="259" y="328"/>
                  </a:lnTo>
                  <a:lnTo>
                    <a:pt x="259" y="328"/>
                  </a:lnTo>
                  <a:lnTo>
                    <a:pt x="241" y="354"/>
                  </a:lnTo>
                  <a:lnTo>
                    <a:pt x="224" y="378"/>
                  </a:lnTo>
                  <a:lnTo>
                    <a:pt x="207" y="401"/>
                  </a:lnTo>
                  <a:lnTo>
                    <a:pt x="187" y="424"/>
                  </a:lnTo>
                  <a:lnTo>
                    <a:pt x="149" y="469"/>
                  </a:lnTo>
                  <a:lnTo>
                    <a:pt x="112" y="514"/>
                  </a:lnTo>
                  <a:lnTo>
                    <a:pt x="112" y="514"/>
                  </a:lnTo>
                  <a:lnTo>
                    <a:pt x="99" y="533"/>
                  </a:lnTo>
                  <a:lnTo>
                    <a:pt x="87" y="553"/>
                  </a:lnTo>
                  <a:lnTo>
                    <a:pt x="62" y="593"/>
                  </a:lnTo>
                  <a:lnTo>
                    <a:pt x="41" y="634"/>
                  </a:lnTo>
                  <a:lnTo>
                    <a:pt x="23" y="675"/>
                  </a:lnTo>
                  <a:lnTo>
                    <a:pt x="23" y="675"/>
                  </a:lnTo>
                  <a:lnTo>
                    <a:pt x="16" y="695"/>
                  </a:lnTo>
                  <a:lnTo>
                    <a:pt x="8" y="713"/>
                  </a:lnTo>
                  <a:lnTo>
                    <a:pt x="4" y="733"/>
                  </a:lnTo>
                  <a:lnTo>
                    <a:pt x="1" y="753"/>
                  </a:lnTo>
                  <a:lnTo>
                    <a:pt x="0" y="774"/>
                  </a:lnTo>
                  <a:lnTo>
                    <a:pt x="1" y="794"/>
                  </a:lnTo>
                  <a:lnTo>
                    <a:pt x="6" y="813"/>
                  </a:lnTo>
                  <a:lnTo>
                    <a:pt x="8" y="823"/>
                  </a:lnTo>
                  <a:lnTo>
                    <a:pt x="13" y="833"/>
                  </a:lnTo>
                  <a:lnTo>
                    <a:pt x="13" y="833"/>
                  </a:lnTo>
                  <a:lnTo>
                    <a:pt x="17" y="840"/>
                  </a:lnTo>
                  <a:lnTo>
                    <a:pt x="23" y="847"/>
                  </a:lnTo>
                  <a:lnTo>
                    <a:pt x="28" y="854"/>
                  </a:lnTo>
                  <a:lnTo>
                    <a:pt x="35" y="860"/>
                  </a:lnTo>
                  <a:lnTo>
                    <a:pt x="50" y="871"/>
                  </a:lnTo>
                  <a:lnTo>
                    <a:pt x="65" y="878"/>
                  </a:lnTo>
                  <a:lnTo>
                    <a:pt x="82" y="885"/>
                  </a:lnTo>
                  <a:lnTo>
                    <a:pt x="101" y="890"/>
                  </a:lnTo>
                  <a:lnTo>
                    <a:pt x="118" y="894"/>
                  </a:lnTo>
                  <a:lnTo>
                    <a:pt x="135" y="897"/>
                  </a:lnTo>
                  <a:lnTo>
                    <a:pt x="135" y="897"/>
                  </a:lnTo>
                  <a:lnTo>
                    <a:pt x="159" y="899"/>
                  </a:lnTo>
                  <a:lnTo>
                    <a:pt x="182" y="901"/>
                  </a:lnTo>
                  <a:lnTo>
                    <a:pt x="229" y="902"/>
                  </a:lnTo>
                  <a:lnTo>
                    <a:pt x="276" y="901"/>
                  </a:lnTo>
                  <a:lnTo>
                    <a:pt x="322" y="901"/>
                  </a:lnTo>
                  <a:lnTo>
                    <a:pt x="322" y="901"/>
                  </a:lnTo>
                  <a:lnTo>
                    <a:pt x="364" y="901"/>
                  </a:lnTo>
                  <a:lnTo>
                    <a:pt x="403" y="901"/>
                  </a:lnTo>
                  <a:lnTo>
                    <a:pt x="486" y="907"/>
                  </a:lnTo>
                  <a:lnTo>
                    <a:pt x="527" y="908"/>
                  </a:lnTo>
                  <a:lnTo>
                    <a:pt x="568" y="908"/>
                  </a:lnTo>
                  <a:lnTo>
                    <a:pt x="610" y="908"/>
                  </a:lnTo>
                  <a:lnTo>
                    <a:pt x="651" y="905"/>
                  </a:lnTo>
                  <a:lnTo>
                    <a:pt x="651" y="905"/>
                  </a:lnTo>
                  <a:lnTo>
                    <a:pt x="675" y="901"/>
                  </a:lnTo>
                  <a:lnTo>
                    <a:pt x="700" y="897"/>
                  </a:lnTo>
                  <a:lnTo>
                    <a:pt x="726" y="891"/>
                  </a:lnTo>
                  <a:lnTo>
                    <a:pt x="752" y="884"/>
                  </a:lnTo>
                  <a:lnTo>
                    <a:pt x="776" y="875"/>
                  </a:lnTo>
                  <a:lnTo>
                    <a:pt x="799" y="864"/>
                  </a:lnTo>
                  <a:lnTo>
                    <a:pt x="821" y="853"/>
                  </a:lnTo>
                  <a:lnTo>
                    <a:pt x="843" y="837"/>
                  </a:lnTo>
                  <a:lnTo>
                    <a:pt x="843" y="837"/>
                  </a:lnTo>
                  <a:lnTo>
                    <a:pt x="854" y="827"/>
                  </a:lnTo>
                  <a:lnTo>
                    <a:pt x="865" y="816"/>
                  </a:lnTo>
                  <a:lnTo>
                    <a:pt x="877" y="804"/>
                  </a:lnTo>
                  <a:lnTo>
                    <a:pt x="887" y="793"/>
                  </a:lnTo>
                  <a:lnTo>
                    <a:pt x="895" y="780"/>
                  </a:lnTo>
                  <a:lnTo>
                    <a:pt x="904" y="767"/>
                  </a:lnTo>
                  <a:lnTo>
                    <a:pt x="918" y="742"/>
                  </a:lnTo>
                  <a:lnTo>
                    <a:pt x="929" y="713"/>
                  </a:lnTo>
                  <a:lnTo>
                    <a:pt x="939" y="684"/>
                  </a:lnTo>
                  <a:lnTo>
                    <a:pt x="948" y="654"/>
                  </a:lnTo>
                  <a:lnTo>
                    <a:pt x="955" y="624"/>
                  </a:lnTo>
                  <a:lnTo>
                    <a:pt x="955" y="624"/>
                  </a:lnTo>
                  <a:lnTo>
                    <a:pt x="963" y="586"/>
                  </a:lnTo>
                  <a:lnTo>
                    <a:pt x="969" y="547"/>
                  </a:lnTo>
                  <a:lnTo>
                    <a:pt x="975" y="509"/>
                  </a:lnTo>
                  <a:lnTo>
                    <a:pt x="979" y="470"/>
                  </a:lnTo>
                  <a:lnTo>
                    <a:pt x="982" y="432"/>
                  </a:lnTo>
                  <a:lnTo>
                    <a:pt x="985" y="392"/>
                  </a:lnTo>
                  <a:lnTo>
                    <a:pt x="986" y="316"/>
                  </a:lnTo>
                  <a:lnTo>
                    <a:pt x="986" y="316"/>
                  </a:lnTo>
                  <a:lnTo>
                    <a:pt x="986" y="274"/>
                  </a:lnTo>
                  <a:lnTo>
                    <a:pt x="985" y="235"/>
                  </a:lnTo>
                  <a:lnTo>
                    <a:pt x="982" y="195"/>
                  </a:lnTo>
                  <a:lnTo>
                    <a:pt x="976" y="157"/>
                  </a:lnTo>
                  <a:lnTo>
                    <a:pt x="969" y="118"/>
                  </a:lnTo>
                  <a:lnTo>
                    <a:pt x="958" y="80"/>
                  </a:lnTo>
                  <a:lnTo>
                    <a:pt x="945" y="41"/>
                  </a:lnTo>
                  <a:lnTo>
                    <a:pt x="936" y="23"/>
                  </a:lnTo>
                  <a:lnTo>
                    <a:pt x="928" y="5"/>
                  </a:lnTo>
                  <a:lnTo>
                    <a:pt x="928" y="5"/>
                  </a:lnTo>
                  <a:lnTo>
                    <a:pt x="925" y="2"/>
                  </a:lnTo>
                  <a:lnTo>
                    <a:pt x="922" y="0"/>
                  </a:lnTo>
                  <a:lnTo>
                    <a:pt x="919" y="0"/>
                  </a:lnTo>
                  <a:lnTo>
                    <a:pt x="916" y="2"/>
                  </a:lnTo>
                  <a:lnTo>
                    <a:pt x="914" y="5"/>
                  </a:lnTo>
                  <a:lnTo>
                    <a:pt x="912" y="7"/>
                  </a:lnTo>
                  <a:lnTo>
                    <a:pt x="912" y="10"/>
                  </a:lnTo>
                  <a:lnTo>
                    <a:pt x="912" y="13"/>
                  </a:lnTo>
                  <a:lnTo>
                    <a:pt x="912" y="13"/>
                  </a:lnTo>
                  <a:lnTo>
                    <a:pt x="926" y="41"/>
                  </a:lnTo>
                  <a:lnTo>
                    <a:pt x="938" y="70"/>
                  </a:lnTo>
                  <a:lnTo>
                    <a:pt x="946" y="98"/>
                  </a:lnTo>
                  <a:lnTo>
                    <a:pt x="953" y="128"/>
                  </a:lnTo>
                  <a:lnTo>
                    <a:pt x="961" y="158"/>
                  </a:lnTo>
                  <a:lnTo>
                    <a:pt x="965" y="188"/>
                  </a:lnTo>
                  <a:lnTo>
                    <a:pt x="968" y="218"/>
                  </a:lnTo>
                  <a:lnTo>
                    <a:pt x="970" y="249"/>
                  </a:lnTo>
                  <a:lnTo>
                    <a:pt x="972" y="279"/>
                  </a:lnTo>
                  <a:lnTo>
                    <a:pt x="972" y="310"/>
                  </a:lnTo>
                  <a:lnTo>
                    <a:pt x="969" y="371"/>
                  </a:lnTo>
                  <a:lnTo>
                    <a:pt x="965" y="432"/>
                  </a:lnTo>
                  <a:lnTo>
                    <a:pt x="959" y="493"/>
                  </a:lnTo>
                  <a:lnTo>
                    <a:pt x="959" y="493"/>
                  </a:lnTo>
                  <a:lnTo>
                    <a:pt x="953" y="543"/>
                  </a:lnTo>
                  <a:lnTo>
                    <a:pt x="945" y="594"/>
                  </a:lnTo>
                  <a:lnTo>
                    <a:pt x="941" y="618"/>
                  </a:lnTo>
                  <a:lnTo>
                    <a:pt x="935" y="644"/>
                  </a:lnTo>
                  <a:lnTo>
                    <a:pt x="928" y="669"/>
                  </a:lnTo>
                  <a:lnTo>
                    <a:pt x="919" y="693"/>
                  </a:lnTo>
                  <a:lnTo>
                    <a:pt x="909" y="716"/>
                  </a:lnTo>
                  <a:lnTo>
                    <a:pt x="899" y="739"/>
                  </a:lnTo>
                  <a:lnTo>
                    <a:pt x="887" y="760"/>
                  </a:lnTo>
                  <a:lnTo>
                    <a:pt x="872" y="782"/>
                  </a:lnTo>
                  <a:lnTo>
                    <a:pt x="855" y="800"/>
                  </a:lnTo>
                  <a:lnTo>
                    <a:pt x="838" y="817"/>
                  </a:lnTo>
                  <a:lnTo>
                    <a:pt x="817" y="833"/>
                  </a:lnTo>
                  <a:lnTo>
                    <a:pt x="796" y="847"/>
                  </a:lnTo>
                  <a:lnTo>
                    <a:pt x="796" y="847"/>
                  </a:lnTo>
                  <a:lnTo>
                    <a:pt x="776" y="857"/>
                  </a:lnTo>
                  <a:lnTo>
                    <a:pt x="757" y="865"/>
                  </a:lnTo>
                  <a:lnTo>
                    <a:pt x="736" y="871"/>
                  </a:lnTo>
                  <a:lnTo>
                    <a:pt x="716" y="877"/>
                  </a:lnTo>
                  <a:lnTo>
                    <a:pt x="695" y="882"/>
                  </a:lnTo>
                  <a:lnTo>
                    <a:pt x="673" y="885"/>
                  </a:lnTo>
                  <a:lnTo>
                    <a:pt x="631" y="891"/>
                  </a:lnTo>
                  <a:lnTo>
                    <a:pt x="588" y="892"/>
                  </a:lnTo>
                  <a:lnTo>
                    <a:pt x="544" y="892"/>
                  </a:lnTo>
                  <a:lnTo>
                    <a:pt x="502" y="891"/>
                  </a:lnTo>
                  <a:lnTo>
                    <a:pt x="459" y="890"/>
                  </a:lnTo>
                  <a:lnTo>
                    <a:pt x="459" y="890"/>
                  </a:lnTo>
                  <a:lnTo>
                    <a:pt x="381" y="885"/>
                  </a:lnTo>
                  <a:lnTo>
                    <a:pt x="341" y="884"/>
                  </a:lnTo>
                  <a:lnTo>
                    <a:pt x="301" y="884"/>
                  </a:lnTo>
                  <a:lnTo>
                    <a:pt x="301" y="884"/>
                  </a:lnTo>
                  <a:lnTo>
                    <a:pt x="253" y="885"/>
                  </a:lnTo>
                  <a:lnTo>
                    <a:pt x="205" y="885"/>
                  </a:lnTo>
                  <a:lnTo>
                    <a:pt x="180" y="884"/>
                  </a:lnTo>
                  <a:lnTo>
                    <a:pt x="158" y="882"/>
                  </a:lnTo>
                  <a:lnTo>
                    <a:pt x="133" y="880"/>
                  </a:lnTo>
                  <a:lnTo>
                    <a:pt x="109" y="875"/>
                  </a:lnTo>
                  <a:lnTo>
                    <a:pt x="109" y="875"/>
                  </a:lnTo>
                  <a:lnTo>
                    <a:pt x="87" y="868"/>
                  </a:lnTo>
                  <a:lnTo>
                    <a:pt x="77" y="864"/>
                  </a:lnTo>
                  <a:lnTo>
                    <a:pt x="65" y="860"/>
                  </a:lnTo>
                  <a:lnTo>
                    <a:pt x="55" y="854"/>
                  </a:lnTo>
                  <a:lnTo>
                    <a:pt x="47" y="847"/>
                  </a:lnTo>
                  <a:lnTo>
                    <a:pt x="38" y="838"/>
                  </a:lnTo>
                  <a:lnTo>
                    <a:pt x="31" y="830"/>
                  </a:lnTo>
                  <a:lnTo>
                    <a:pt x="31" y="830"/>
                  </a:lnTo>
                  <a:lnTo>
                    <a:pt x="24" y="817"/>
                  </a:lnTo>
                  <a:lnTo>
                    <a:pt x="20" y="804"/>
                  </a:lnTo>
                  <a:lnTo>
                    <a:pt x="17" y="792"/>
                  </a:lnTo>
                  <a:lnTo>
                    <a:pt x="16" y="777"/>
                  </a:lnTo>
                  <a:lnTo>
                    <a:pt x="17" y="763"/>
                  </a:lnTo>
                  <a:lnTo>
                    <a:pt x="18" y="750"/>
                  </a:lnTo>
                  <a:lnTo>
                    <a:pt x="24" y="723"/>
                  </a:lnTo>
                  <a:lnTo>
                    <a:pt x="24" y="723"/>
                  </a:lnTo>
                  <a:lnTo>
                    <a:pt x="31" y="698"/>
                  </a:lnTo>
                  <a:lnTo>
                    <a:pt x="41" y="672"/>
                  </a:lnTo>
                  <a:lnTo>
                    <a:pt x="51" y="648"/>
                  </a:lnTo>
                  <a:lnTo>
                    <a:pt x="64" y="622"/>
                  </a:lnTo>
                  <a:lnTo>
                    <a:pt x="77" y="598"/>
                  </a:lnTo>
                  <a:lnTo>
                    <a:pt x="91" y="576"/>
                  </a:lnTo>
                  <a:lnTo>
                    <a:pt x="106" y="553"/>
                  </a:lnTo>
                  <a:lnTo>
                    <a:pt x="122" y="532"/>
                  </a:lnTo>
                  <a:lnTo>
                    <a:pt x="122" y="532"/>
                  </a:lnTo>
                  <a:lnTo>
                    <a:pt x="141" y="506"/>
                  </a:lnTo>
                  <a:lnTo>
                    <a:pt x="160" y="480"/>
                  </a:lnTo>
                  <a:lnTo>
                    <a:pt x="202" y="432"/>
                  </a:lnTo>
                  <a:lnTo>
                    <a:pt x="222" y="408"/>
                  </a:lnTo>
                  <a:lnTo>
                    <a:pt x="241" y="382"/>
                  </a:lnTo>
                  <a:lnTo>
                    <a:pt x="260" y="357"/>
                  </a:lnTo>
                  <a:lnTo>
                    <a:pt x="278" y="330"/>
                  </a:lnTo>
                  <a:lnTo>
                    <a:pt x="278" y="330"/>
                  </a:lnTo>
                  <a:lnTo>
                    <a:pt x="286" y="316"/>
                  </a:lnTo>
                  <a:lnTo>
                    <a:pt x="293" y="300"/>
                  </a:lnTo>
                  <a:lnTo>
                    <a:pt x="298" y="286"/>
                  </a:lnTo>
                  <a:lnTo>
                    <a:pt x="303" y="272"/>
                  </a:lnTo>
                  <a:lnTo>
                    <a:pt x="307" y="256"/>
                  </a:lnTo>
                  <a:lnTo>
                    <a:pt x="310" y="240"/>
                  </a:lnTo>
                  <a:lnTo>
                    <a:pt x="313" y="210"/>
                  </a:lnTo>
                  <a:lnTo>
                    <a:pt x="314" y="179"/>
                  </a:lnTo>
                  <a:lnTo>
                    <a:pt x="313" y="148"/>
                  </a:lnTo>
                  <a:lnTo>
                    <a:pt x="307" y="85"/>
                  </a:lnTo>
                  <a:lnTo>
                    <a:pt x="307" y="85"/>
                  </a:lnTo>
                  <a:lnTo>
                    <a:pt x="307" y="81"/>
                  </a:lnTo>
                  <a:lnTo>
                    <a:pt x="304" y="78"/>
                  </a:lnTo>
                  <a:lnTo>
                    <a:pt x="301" y="77"/>
                  </a:lnTo>
                  <a:lnTo>
                    <a:pt x="298" y="77"/>
                  </a:lnTo>
                  <a:lnTo>
                    <a:pt x="295" y="77"/>
                  </a:lnTo>
                  <a:lnTo>
                    <a:pt x="293" y="78"/>
                  </a:lnTo>
                  <a:lnTo>
                    <a:pt x="291" y="81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1" name="Freeform 278">
              <a:extLst>
                <a:ext uri="{FF2B5EF4-FFF2-40B4-BE49-F238E27FC236}">
                  <a16:creationId xmlns:a16="http://schemas.microsoft.com/office/drawing/2014/main" id="{EBFFFE46-5E0B-868B-A8FB-DBBA79E6A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338" y="6415088"/>
              <a:ext cx="66675" cy="192088"/>
            </a:xfrm>
            <a:custGeom>
              <a:avLst/>
              <a:gdLst>
                <a:gd name="T0" fmla="*/ 110 w 127"/>
                <a:gd name="T1" fmla="*/ 7 h 365"/>
                <a:gd name="T2" fmla="*/ 110 w 127"/>
                <a:gd name="T3" fmla="*/ 7 h 365"/>
                <a:gd name="T4" fmla="*/ 110 w 127"/>
                <a:gd name="T5" fmla="*/ 31 h 365"/>
                <a:gd name="T6" fmla="*/ 109 w 127"/>
                <a:gd name="T7" fmla="*/ 54 h 365"/>
                <a:gd name="T8" fmla="*/ 106 w 127"/>
                <a:gd name="T9" fmla="*/ 77 h 365"/>
                <a:gd name="T10" fmla="*/ 103 w 127"/>
                <a:gd name="T11" fmla="*/ 99 h 365"/>
                <a:gd name="T12" fmla="*/ 98 w 127"/>
                <a:gd name="T13" fmla="*/ 121 h 365"/>
                <a:gd name="T14" fmla="*/ 92 w 127"/>
                <a:gd name="T15" fmla="*/ 142 h 365"/>
                <a:gd name="T16" fmla="*/ 86 w 127"/>
                <a:gd name="T17" fmla="*/ 165 h 365"/>
                <a:gd name="T18" fmla="*/ 78 w 127"/>
                <a:gd name="T19" fmla="*/ 186 h 365"/>
                <a:gd name="T20" fmla="*/ 61 w 127"/>
                <a:gd name="T21" fmla="*/ 229 h 365"/>
                <a:gd name="T22" fmla="*/ 42 w 127"/>
                <a:gd name="T23" fmla="*/ 270 h 365"/>
                <a:gd name="T24" fmla="*/ 1 w 127"/>
                <a:gd name="T25" fmla="*/ 352 h 365"/>
                <a:gd name="T26" fmla="*/ 1 w 127"/>
                <a:gd name="T27" fmla="*/ 352 h 365"/>
                <a:gd name="T28" fmla="*/ 0 w 127"/>
                <a:gd name="T29" fmla="*/ 355 h 365"/>
                <a:gd name="T30" fmla="*/ 1 w 127"/>
                <a:gd name="T31" fmla="*/ 358 h 365"/>
                <a:gd name="T32" fmla="*/ 2 w 127"/>
                <a:gd name="T33" fmla="*/ 361 h 365"/>
                <a:gd name="T34" fmla="*/ 5 w 127"/>
                <a:gd name="T35" fmla="*/ 364 h 365"/>
                <a:gd name="T36" fmla="*/ 8 w 127"/>
                <a:gd name="T37" fmla="*/ 365 h 365"/>
                <a:gd name="T38" fmla="*/ 11 w 127"/>
                <a:gd name="T39" fmla="*/ 365 h 365"/>
                <a:gd name="T40" fmla="*/ 14 w 127"/>
                <a:gd name="T41" fmla="*/ 364 h 365"/>
                <a:gd name="T42" fmla="*/ 17 w 127"/>
                <a:gd name="T43" fmla="*/ 361 h 365"/>
                <a:gd name="T44" fmla="*/ 17 w 127"/>
                <a:gd name="T45" fmla="*/ 361 h 365"/>
                <a:gd name="T46" fmla="*/ 58 w 127"/>
                <a:gd name="T47" fmla="*/ 277 h 365"/>
                <a:gd name="T48" fmla="*/ 76 w 127"/>
                <a:gd name="T49" fmla="*/ 234 h 365"/>
                <a:gd name="T50" fmla="*/ 95 w 127"/>
                <a:gd name="T51" fmla="*/ 190 h 365"/>
                <a:gd name="T52" fmla="*/ 102 w 127"/>
                <a:gd name="T53" fmla="*/ 167 h 365"/>
                <a:gd name="T54" fmla="*/ 109 w 127"/>
                <a:gd name="T55" fmla="*/ 146 h 365"/>
                <a:gd name="T56" fmla="*/ 115 w 127"/>
                <a:gd name="T57" fmla="*/ 123 h 365"/>
                <a:gd name="T58" fmla="*/ 120 w 127"/>
                <a:gd name="T59" fmla="*/ 101 h 365"/>
                <a:gd name="T60" fmla="*/ 123 w 127"/>
                <a:gd name="T61" fmla="*/ 78 h 365"/>
                <a:gd name="T62" fmla="*/ 126 w 127"/>
                <a:gd name="T63" fmla="*/ 55 h 365"/>
                <a:gd name="T64" fmla="*/ 127 w 127"/>
                <a:gd name="T65" fmla="*/ 31 h 365"/>
                <a:gd name="T66" fmla="*/ 127 w 127"/>
                <a:gd name="T67" fmla="*/ 7 h 365"/>
                <a:gd name="T68" fmla="*/ 127 w 127"/>
                <a:gd name="T69" fmla="*/ 7 h 365"/>
                <a:gd name="T70" fmla="*/ 126 w 127"/>
                <a:gd name="T71" fmla="*/ 4 h 365"/>
                <a:gd name="T72" fmla="*/ 125 w 127"/>
                <a:gd name="T73" fmla="*/ 1 h 365"/>
                <a:gd name="T74" fmla="*/ 122 w 127"/>
                <a:gd name="T75" fmla="*/ 0 h 365"/>
                <a:gd name="T76" fmla="*/ 117 w 127"/>
                <a:gd name="T77" fmla="*/ 0 h 365"/>
                <a:gd name="T78" fmla="*/ 115 w 127"/>
                <a:gd name="T79" fmla="*/ 0 h 365"/>
                <a:gd name="T80" fmla="*/ 112 w 127"/>
                <a:gd name="T81" fmla="*/ 1 h 365"/>
                <a:gd name="T82" fmla="*/ 110 w 127"/>
                <a:gd name="T83" fmla="*/ 4 h 365"/>
                <a:gd name="T84" fmla="*/ 110 w 127"/>
                <a:gd name="T85" fmla="*/ 7 h 365"/>
                <a:gd name="T86" fmla="*/ 110 w 127"/>
                <a:gd name="T87" fmla="*/ 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" h="365">
                  <a:moveTo>
                    <a:pt x="110" y="7"/>
                  </a:moveTo>
                  <a:lnTo>
                    <a:pt x="110" y="7"/>
                  </a:lnTo>
                  <a:lnTo>
                    <a:pt x="110" y="31"/>
                  </a:lnTo>
                  <a:lnTo>
                    <a:pt x="109" y="54"/>
                  </a:lnTo>
                  <a:lnTo>
                    <a:pt x="106" y="77"/>
                  </a:lnTo>
                  <a:lnTo>
                    <a:pt x="103" y="99"/>
                  </a:lnTo>
                  <a:lnTo>
                    <a:pt x="98" y="121"/>
                  </a:lnTo>
                  <a:lnTo>
                    <a:pt x="92" y="142"/>
                  </a:lnTo>
                  <a:lnTo>
                    <a:pt x="86" y="165"/>
                  </a:lnTo>
                  <a:lnTo>
                    <a:pt x="78" y="186"/>
                  </a:lnTo>
                  <a:lnTo>
                    <a:pt x="61" y="229"/>
                  </a:lnTo>
                  <a:lnTo>
                    <a:pt x="42" y="270"/>
                  </a:lnTo>
                  <a:lnTo>
                    <a:pt x="1" y="352"/>
                  </a:lnTo>
                  <a:lnTo>
                    <a:pt x="1" y="352"/>
                  </a:lnTo>
                  <a:lnTo>
                    <a:pt x="0" y="355"/>
                  </a:lnTo>
                  <a:lnTo>
                    <a:pt x="1" y="358"/>
                  </a:lnTo>
                  <a:lnTo>
                    <a:pt x="2" y="361"/>
                  </a:lnTo>
                  <a:lnTo>
                    <a:pt x="5" y="364"/>
                  </a:lnTo>
                  <a:lnTo>
                    <a:pt x="8" y="365"/>
                  </a:lnTo>
                  <a:lnTo>
                    <a:pt x="11" y="365"/>
                  </a:lnTo>
                  <a:lnTo>
                    <a:pt x="14" y="364"/>
                  </a:lnTo>
                  <a:lnTo>
                    <a:pt x="17" y="361"/>
                  </a:lnTo>
                  <a:lnTo>
                    <a:pt x="17" y="361"/>
                  </a:lnTo>
                  <a:lnTo>
                    <a:pt x="58" y="277"/>
                  </a:lnTo>
                  <a:lnTo>
                    <a:pt x="76" y="234"/>
                  </a:lnTo>
                  <a:lnTo>
                    <a:pt x="95" y="190"/>
                  </a:lnTo>
                  <a:lnTo>
                    <a:pt x="102" y="167"/>
                  </a:lnTo>
                  <a:lnTo>
                    <a:pt x="109" y="146"/>
                  </a:lnTo>
                  <a:lnTo>
                    <a:pt x="115" y="123"/>
                  </a:lnTo>
                  <a:lnTo>
                    <a:pt x="120" y="101"/>
                  </a:lnTo>
                  <a:lnTo>
                    <a:pt x="123" y="78"/>
                  </a:lnTo>
                  <a:lnTo>
                    <a:pt x="126" y="55"/>
                  </a:lnTo>
                  <a:lnTo>
                    <a:pt x="127" y="31"/>
                  </a:lnTo>
                  <a:lnTo>
                    <a:pt x="127" y="7"/>
                  </a:lnTo>
                  <a:lnTo>
                    <a:pt x="127" y="7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2" y="1"/>
                  </a:lnTo>
                  <a:lnTo>
                    <a:pt x="110" y="4"/>
                  </a:lnTo>
                  <a:lnTo>
                    <a:pt x="110" y="7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2" name="Freeform 279">
              <a:extLst>
                <a:ext uri="{FF2B5EF4-FFF2-40B4-BE49-F238E27FC236}">
                  <a16:creationId xmlns:a16="http://schemas.microsoft.com/office/drawing/2014/main" id="{85382715-8073-A150-78CA-3662ED7E8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0738" y="6446838"/>
              <a:ext cx="68263" cy="171450"/>
            </a:xfrm>
            <a:custGeom>
              <a:avLst/>
              <a:gdLst>
                <a:gd name="T0" fmla="*/ 114 w 131"/>
                <a:gd name="T1" fmla="*/ 5 h 326"/>
                <a:gd name="T2" fmla="*/ 114 w 131"/>
                <a:gd name="T3" fmla="*/ 5 h 326"/>
                <a:gd name="T4" fmla="*/ 109 w 131"/>
                <a:gd name="T5" fmla="*/ 27 h 326"/>
                <a:gd name="T6" fmla="*/ 104 w 131"/>
                <a:gd name="T7" fmla="*/ 46 h 326"/>
                <a:gd name="T8" fmla="*/ 97 w 131"/>
                <a:gd name="T9" fmla="*/ 66 h 326"/>
                <a:gd name="T10" fmla="*/ 88 w 131"/>
                <a:gd name="T11" fmla="*/ 85 h 326"/>
                <a:gd name="T12" fmla="*/ 71 w 131"/>
                <a:gd name="T13" fmla="*/ 123 h 326"/>
                <a:gd name="T14" fmla="*/ 53 w 131"/>
                <a:gd name="T15" fmla="*/ 161 h 326"/>
                <a:gd name="T16" fmla="*/ 34 w 131"/>
                <a:gd name="T17" fmla="*/ 198 h 326"/>
                <a:gd name="T18" fmla="*/ 18 w 131"/>
                <a:gd name="T19" fmla="*/ 237 h 326"/>
                <a:gd name="T20" fmla="*/ 13 w 131"/>
                <a:gd name="T21" fmla="*/ 257 h 326"/>
                <a:gd name="T22" fmla="*/ 7 w 131"/>
                <a:gd name="T23" fmla="*/ 277 h 326"/>
                <a:gd name="T24" fmla="*/ 3 w 131"/>
                <a:gd name="T25" fmla="*/ 298 h 326"/>
                <a:gd name="T26" fmla="*/ 0 w 131"/>
                <a:gd name="T27" fmla="*/ 319 h 326"/>
                <a:gd name="T28" fmla="*/ 0 w 131"/>
                <a:gd name="T29" fmla="*/ 319 h 326"/>
                <a:gd name="T30" fmla="*/ 0 w 131"/>
                <a:gd name="T31" fmla="*/ 322 h 326"/>
                <a:gd name="T32" fmla="*/ 3 w 131"/>
                <a:gd name="T33" fmla="*/ 325 h 326"/>
                <a:gd name="T34" fmla="*/ 4 w 131"/>
                <a:gd name="T35" fmla="*/ 326 h 326"/>
                <a:gd name="T36" fmla="*/ 9 w 131"/>
                <a:gd name="T37" fmla="*/ 326 h 326"/>
                <a:gd name="T38" fmla="*/ 11 w 131"/>
                <a:gd name="T39" fmla="*/ 326 h 326"/>
                <a:gd name="T40" fmla="*/ 14 w 131"/>
                <a:gd name="T41" fmla="*/ 325 h 326"/>
                <a:gd name="T42" fmla="*/ 16 w 131"/>
                <a:gd name="T43" fmla="*/ 322 h 326"/>
                <a:gd name="T44" fmla="*/ 17 w 131"/>
                <a:gd name="T45" fmla="*/ 319 h 326"/>
                <a:gd name="T46" fmla="*/ 17 w 131"/>
                <a:gd name="T47" fmla="*/ 319 h 326"/>
                <a:gd name="T48" fmla="*/ 20 w 131"/>
                <a:gd name="T49" fmla="*/ 298 h 326"/>
                <a:gd name="T50" fmla="*/ 24 w 131"/>
                <a:gd name="T51" fmla="*/ 278 h 326"/>
                <a:gd name="T52" fmla="*/ 30 w 131"/>
                <a:gd name="T53" fmla="*/ 258 h 326"/>
                <a:gd name="T54" fmla="*/ 36 w 131"/>
                <a:gd name="T55" fmla="*/ 238 h 326"/>
                <a:gd name="T56" fmla="*/ 51 w 131"/>
                <a:gd name="T57" fmla="*/ 201 h 326"/>
                <a:gd name="T58" fmla="*/ 70 w 131"/>
                <a:gd name="T59" fmla="*/ 163 h 326"/>
                <a:gd name="T60" fmla="*/ 88 w 131"/>
                <a:gd name="T61" fmla="*/ 126 h 326"/>
                <a:gd name="T62" fmla="*/ 105 w 131"/>
                <a:gd name="T63" fmla="*/ 89 h 326"/>
                <a:gd name="T64" fmla="*/ 114 w 131"/>
                <a:gd name="T65" fmla="*/ 69 h 326"/>
                <a:gd name="T66" fmla="*/ 119 w 131"/>
                <a:gd name="T67" fmla="*/ 51 h 326"/>
                <a:gd name="T68" fmla="*/ 126 w 131"/>
                <a:gd name="T69" fmla="*/ 31 h 326"/>
                <a:gd name="T70" fmla="*/ 131 w 131"/>
                <a:gd name="T71" fmla="*/ 11 h 326"/>
                <a:gd name="T72" fmla="*/ 131 w 131"/>
                <a:gd name="T73" fmla="*/ 11 h 326"/>
                <a:gd name="T74" fmla="*/ 131 w 131"/>
                <a:gd name="T75" fmla="*/ 7 h 326"/>
                <a:gd name="T76" fmla="*/ 129 w 131"/>
                <a:gd name="T77" fmla="*/ 4 h 326"/>
                <a:gd name="T78" fmla="*/ 126 w 131"/>
                <a:gd name="T79" fmla="*/ 1 h 326"/>
                <a:gd name="T80" fmla="*/ 124 w 131"/>
                <a:gd name="T81" fmla="*/ 0 h 326"/>
                <a:gd name="T82" fmla="*/ 121 w 131"/>
                <a:gd name="T83" fmla="*/ 0 h 326"/>
                <a:gd name="T84" fmla="*/ 118 w 131"/>
                <a:gd name="T85" fmla="*/ 1 h 326"/>
                <a:gd name="T86" fmla="*/ 115 w 131"/>
                <a:gd name="T87" fmla="*/ 2 h 326"/>
                <a:gd name="T88" fmla="*/ 114 w 131"/>
                <a:gd name="T89" fmla="*/ 5 h 326"/>
                <a:gd name="T90" fmla="*/ 114 w 131"/>
                <a:gd name="T91" fmla="*/ 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326">
                  <a:moveTo>
                    <a:pt x="114" y="5"/>
                  </a:moveTo>
                  <a:lnTo>
                    <a:pt x="114" y="5"/>
                  </a:lnTo>
                  <a:lnTo>
                    <a:pt x="109" y="27"/>
                  </a:lnTo>
                  <a:lnTo>
                    <a:pt x="104" y="46"/>
                  </a:lnTo>
                  <a:lnTo>
                    <a:pt x="97" y="66"/>
                  </a:lnTo>
                  <a:lnTo>
                    <a:pt x="88" y="85"/>
                  </a:lnTo>
                  <a:lnTo>
                    <a:pt x="71" y="123"/>
                  </a:lnTo>
                  <a:lnTo>
                    <a:pt x="53" y="161"/>
                  </a:lnTo>
                  <a:lnTo>
                    <a:pt x="34" y="198"/>
                  </a:lnTo>
                  <a:lnTo>
                    <a:pt x="18" y="237"/>
                  </a:lnTo>
                  <a:lnTo>
                    <a:pt x="13" y="257"/>
                  </a:lnTo>
                  <a:lnTo>
                    <a:pt x="7" y="277"/>
                  </a:lnTo>
                  <a:lnTo>
                    <a:pt x="3" y="29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22"/>
                  </a:lnTo>
                  <a:lnTo>
                    <a:pt x="3" y="325"/>
                  </a:lnTo>
                  <a:lnTo>
                    <a:pt x="4" y="326"/>
                  </a:lnTo>
                  <a:lnTo>
                    <a:pt x="9" y="326"/>
                  </a:lnTo>
                  <a:lnTo>
                    <a:pt x="11" y="326"/>
                  </a:lnTo>
                  <a:lnTo>
                    <a:pt x="14" y="325"/>
                  </a:lnTo>
                  <a:lnTo>
                    <a:pt x="16" y="322"/>
                  </a:lnTo>
                  <a:lnTo>
                    <a:pt x="17" y="319"/>
                  </a:lnTo>
                  <a:lnTo>
                    <a:pt x="17" y="319"/>
                  </a:lnTo>
                  <a:lnTo>
                    <a:pt x="20" y="298"/>
                  </a:lnTo>
                  <a:lnTo>
                    <a:pt x="24" y="278"/>
                  </a:lnTo>
                  <a:lnTo>
                    <a:pt x="30" y="258"/>
                  </a:lnTo>
                  <a:lnTo>
                    <a:pt x="36" y="238"/>
                  </a:lnTo>
                  <a:lnTo>
                    <a:pt x="51" y="201"/>
                  </a:lnTo>
                  <a:lnTo>
                    <a:pt x="70" y="163"/>
                  </a:lnTo>
                  <a:lnTo>
                    <a:pt x="88" y="126"/>
                  </a:lnTo>
                  <a:lnTo>
                    <a:pt x="105" y="89"/>
                  </a:lnTo>
                  <a:lnTo>
                    <a:pt x="114" y="69"/>
                  </a:lnTo>
                  <a:lnTo>
                    <a:pt x="119" y="51"/>
                  </a:lnTo>
                  <a:lnTo>
                    <a:pt x="126" y="31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7"/>
                  </a:lnTo>
                  <a:lnTo>
                    <a:pt x="129" y="4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18" y="1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11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3" name="Freeform 280">
              <a:extLst>
                <a:ext uri="{FF2B5EF4-FFF2-40B4-BE49-F238E27FC236}">
                  <a16:creationId xmlns:a16="http://schemas.microsoft.com/office/drawing/2014/main" id="{9B56BF65-488B-D194-A248-E6EAF20A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6600" y="6472238"/>
              <a:ext cx="80963" cy="11113"/>
            </a:xfrm>
            <a:custGeom>
              <a:avLst/>
              <a:gdLst>
                <a:gd name="T0" fmla="*/ 11 w 153"/>
                <a:gd name="T1" fmla="*/ 21 h 21"/>
                <a:gd name="T2" fmla="*/ 11 w 153"/>
                <a:gd name="T3" fmla="*/ 21 h 21"/>
                <a:gd name="T4" fmla="*/ 44 w 153"/>
                <a:gd name="T5" fmla="*/ 18 h 21"/>
                <a:gd name="T6" fmla="*/ 78 w 153"/>
                <a:gd name="T7" fmla="*/ 17 h 21"/>
                <a:gd name="T8" fmla="*/ 145 w 153"/>
                <a:gd name="T9" fmla="*/ 18 h 21"/>
                <a:gd name="T10" fmla="*/ 145 w 153"/>
                <a:gd name="T11" fmla="*/ 18 h 21"/>
                <a:gd name="T12" fmla="*/ 149 w 153"/>
                <a:gd name="T13" fmla="*/ 17 h 21"/>
                <a:gd name="T14" fmla="*/ 150 w 153"/>
                <a:gd name="T15" fmla="*/ 15 h 21"/>
                <a:gd name="T16" fmla="*/ 152 w 153"/>
                <a:gd name="T17" fmla="*/ 13 h 21"/>
                <a:gd name="T18" fmla="*/ 153 w 153"/>
                <a:gd name="T19" fmla="*/ 10 h 21"/>
                <a:gd name="T20" fmla="*/ 152 w 153"/>
                <a:gd name="T21" fmla="*/ 6 h 21"/>
                <a:gd name="T22" fmla="*/ 150 w 153"/>
                <a:gd name="T23" fmla="*/ 4 h 21"/>
                <a:gd name="T24" fmla="*/ 149 w 153"/>
                <a:gd name="T25" fmla="*/ 1 h 21"/>
                <a:gd name="T26" fmla="*/ 145 w 153"/>
                <a:gd name="T27" fmla="*/ 1 h 21"/>
                <a:gd name="T28" fmla="*/ 145 w 153"/>
                <a:gd name="T29" fmla="*/ 1 h 21"/>
                <a:gd name="T30" fmla="*/ 75 w 153"/>
                <a:gd name="T31" fmla="*/ 0 h 21"/>
                <a:gd name="T32" fmla="*/ 41 w 153"/>
                <a:gd name="T33" fmla="*/ 1 h 21"/>
                <a:gd name="T34" fmla="*/ 6 w 153"/>
                <a:gd name="T35" fmla="*/ 6 h 21"/>
                <a:gd name="T36" fmla="*/ 6 w 153"/>
                <a:gd name="T37" fmla="*/ 6 h 21"/>
                <a:gd name="T38" fmla="*/ 3 w 153"/>
                <a:gd name="T39" fmla="*/ 6 h 21"/>
                <a:gd name="T40" fmla="*/ 1 w 153"/>
                <a:gd name="T41" fmla="*/ 8 h 21"/>
                <a:gd name="T42" fmla="*/ 0 w 153"/>
                <a:gd name="T43" fmla="*/ 11 h 21"/>
                <a:gd name="T44" fmla="*/ 0 w 153"/>
                <a:gd name="T45" fmla="*/ 14 h 21"/>
                <a:gd name="T46" fmla="*/ 1 w 153"/>
                <a:gd name="T47" fmla="*/ 17 h 21"/>
                <a:gd name="T48" fmla="*/ 4 w 153"/>
                <a:gd name="T49" fmla="*/ 20 h 21"/>
                <a:gd name="T50" fmla="*/ 7 w 153"/>
                <a:gd name="T51" fmla="*/ 21 h 21"/>
                <a:gd name="T52" fmla="*/ 11 w 153"/>
                <a:gd name="T53" fmla="*/ 21 h 21"/>
                <a:gd name="T54" fmla="*/ 11 w 153"/>
                <a:gd name="T5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3" h="21">
                  <a:moveTo>
                    <a:pt x="11" y="21"/>
                  </a:moveTo>
                  <a:lnTo>
                    <a:pt x="11" y="21"/>
                  </a:lnTo>
                  <a:lnTo>
                    <a:pt x="44" y="18"/>
                  </a:lnTo>
                  <a:lnTo>
                    <a:pt x="78" y="17"/>
                  </a:lnTo>
                  <a:lnTo>
                    <a:pt x="145" y="18"/>
                  </a:lnTo>
                  <a:lnTo>
                    <a:pt x="145" y="18"/>
                  </a:lnTo>
                  <a:lnTo>
                    <a:pt x="149" y="17"/>
                  </a:lnTo>
                  <a:lnTo>
                    <a:pt x="150" y="15"/>
                  </a:lnTo>
                  <a:lnTo>
                    <a:pt x="152" y="13"/>
                  </a:lnTo>
                  <a:lnTo>
                    <a:pt x="153" y="10"/>
                  </a:lnTo>
                  <a:lnTo>
                    <a:pt x="152" y="6"/>
                  </a:lnTo>
                  <a:lnTo>
                    <a:pt x="150" y="4"/>
                  </a:lnTo>
                  <a:lnTo>
                    <a:pt x="149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75" y="0"/>
                  </a:lnTo>
                  <a:lnTo>
                    <a:pt x="41" y="1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4" name="Freeform 281">
              <a:extLst>
                <a:ext uri="{FF2B5EF4-FFF2-40B4-BE49-F238E27FC236}">
                  <a16:creationId xmlns:a16="http://schemas.microsoft.com/office/drawing/2014/main" id="{9CD6019D-A0DD-1179-293B-754ADE5D5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0888" y="6527800"/>
              <a:ext cx="53975" cy="22225"/>
            </a:xfrm>
            <a:custGeom>
              <a:avLst/>
              <a:gdLst>
                <a:gd name="T0" fmla="*/ 6 w 104"/>
                <a:gd name="T1" fmla="*/ 17 h 42"/>
                <a:gd name="T2" fmla="*/ 6 w 104"/>
                <a:gd name="T3" fmla="*/ 17 h 42"/>
                <a:gd name="T4" fmla="*/ 50 w 104"/>
                <a:gd name="T5" fmla="*/ 27 h 42"/>
                <a:gd name="T6" fmla="*/ 71 w 104"/>
                <a:gd name="T7" fmla="*/ 33 h 42"/>
                <a:gd name="T8" fmla="*/ 92 w 104"/>
                <a:gd name="T9" fmla="*/ 40 h 42"/>
                <a:gd name="T10" fmla="*/ 92 w 104"/>
                <a:gd name="T11" fmla="*/ 40 h 42"/>
                <a:gd name="T12" fmla="*/ 96 w 104"/>
                <a:gd name="T13" fmla="*/ 42 h 42"/>
                <a:gd name="T14" fmla="*/ 99 w 104"/>
                <a:gd name="T15" fmla="*/ 40 h 42"/>
                <a:gd name="T16" fmla="*/ 101 w 104"/>
                <a:gd name="T17" fmla="*/ 37 h 42"/>
                <a:gd name="T18" fmla="*/ 102 w 104"/>
                <a:gd name="T19" fmla="*/ 36 h 42"/>
                <a:gd name="T20" fmla="*/ 104 w 104"/>
                <a:gd name="T21" fmla="*/ 32 h 42"/>
                <a:gd name="T22" fmla="*/ 102 w 104"/>
                <a:gd name="T23" fmla="*/ 29 h 42"/>
                <a:gd name="T24" fmla="*/ 101 w 104"/>
                <a:gd name="T25" fmla="*/ 26 h 42"/>
                <a:gd name="T26" fmla="*/ 98 w 104"/>
                <a:gd name="T27" fmla="*/ 25 h 42"/>
                <a:gd name="T28" fmla="*/ 98 w 104"/>
                <a:gd name="T29" fmla="*/ 25 h 42"/>
                <a:gd name="T30" fmla="*/ 77 w 104"/>
                <a:gd name="T31" fmla="*/ 16 h 42"/>
                <a:gd name="T32" fmla="*/ 54 w 104"/>
                <a:gd name="T33" fmla="*/ 10 h 42"/>
                <a:gd name="T34" fmla="*/ 10 w 104"/>
                <a:gd name="T35" fmla="*/ 2 h 42"/>
                <a:gd name="T36" fmla="*/ 10 w 104"/>
                <a:gd name="T37" fmla="*/ 2 h 42"/>
                <a:gd name="T38" fmla="*/ 7 w 104"/>
                <a:gd name="T39" fmla="*/ 0 h 42"/>
                <a:gd name="T40" fmla="*/ 4 w 104"/>
                <a:gd name="T41" fmla="*/ 2 h 42"/>
                <a:gd name="T42" fmla="*/ 1 w 104"/>
                <a:gd name="T43" fmla="*/ 5 h 42"/>
                <a:gd name="T44" fmla="*/ 0 w 104"/>
                <a:gd name="T45" fmla="*/ 7 h 42"/>
                <a:gd name="T46" fmla="*/ 0 w 104"/>
                <a:gd name="T47" fmla="*/ 10 h 42"/>
                <a:gd name="T48" fmla="*/ 0 w 104"/>
                <a:gd name="T49" fmla="*/ 13 h 42"/>
                <a:gd name="T50" fmla="*/ 3 w 104"/>
                <a:gd name="T51" fmla="*/ 16 h 42"/>
                <a:gd name="T52" fmla="*/ 6 w 104"/>
                <a:gd name="T53" fmla="*/ 17 h 42"/>
                <a:gd name="T54" fmla="*/ 6 w 104"/>
                <a:gd name="T55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42">
                  <a:moveTo>
                    <a:pt x="6" y="17"/>
                  </a:moveTo>
                  <a:lnTo>
                    <a:pt x="6" y="17"/>
                  </a:lnTo>
                  <a:lnTo>
                    <a:pt x="50" y="27"/>
                  </a:lnTo>
                  <a:lnTo>
                    <a:pt x="71" y="33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6" y="42"/>
                  </a:lnTo>
                  <a:lnTo>
                    <a:pt x="99" y="40"/>
                  </a:lnTo>
                  <a:lnTo>
                    <a:pt x="101" y="37"/>
                  </a:lnTo>
                  <a:lnTo>
                    <a:pt x="102" y="36"/>
                  </a:lnTo>
                  <a:lnTo>
                    <a:pt x="104" y="32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77" y="16"/>
                  </a:lnTo>
                  <a:lnTo>
                    <a:pt x="54" y="1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5" name="Freeform 282">
              <a:extLst>
                <a:ext uri="{FF2B5EF4-FFF2-40B4-BE49-F238E27FC236}">
                  <a16:creationId xmlns:a16="http://schemas.microsoft.com/office/drawing/2014/main" id="{43D1E9FE-8BAE-3DED-E67B-2DD631663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5488" y="6569075"/>
              <a:ext cx="65088" cy="14288"/>
            </a:xfrm>
            <a:custGeom>
              <a:avLst/>
              <a:gdLst>
                <a:gd name="T0" fmla="*/ 6 w 123"/>
                <a:gd name="T1" fmla="*/ 16 h 27"/>
                <a:gd name="T2" fmla="*/ 6 w 123"/>
                <a:gd name="T3" fmla="*/ 16 h 27"/>
                <a:gd name="T4" fmla="*/ 19 w 123"/>
                <a:gd name="T5" fmla="*/ 20 h 27"/>
                <a:gd name="T6" fmla="*/ 33 w 123"/>
                <a:gd name="T7" fmla="*/ 21 h 27"/>
                <a:gd name="T8" fmla="*/ 59 w 123"/>
                <a:gd name="T9" fmla="*/ 23 h 27"/>
                <a:gd name="T10" fmla="*/ 86 w 123"/>
                <a:gd name="T11" fmla="*/ 24 h 27"/>
                <a:gd name="T12" fmla="*/ 98 w 123"/>
                <a:gd name="T13" fmla="*/ 26 h 27"/>
                <a:gd name="T14" fmla="*/ 113 w 123"/>
                <a:gd name="T15" fmla="*/ 27 h 27"/>
                <a:gd name="T16" fmla="*/ 113 w 123"/>
                <a:gd name="T17" fmla="*/ 27 h 27"/>
                <a:gd name="T18" fmla="*/ 115 w 123"/>
                <a:gd name="T19" fmla="*/ 27 h 27"/>
                <a:gd name="T20" fmla="*/ 118 w 123"/>
                <a:gd name="T21" fmla="*/ 26 h 27"/>
                <a:gd name="T22" fmla="*/ 121 w 123"/>
                <a:gd name="T23" fmla="*/ 24 h 27"/>
                <a:gd name="T24" fmla="*/ 123 w 123"/>
                <a:gd name="T25" fmla="*/ 21 h 27"/>
                <a:gd name="T26" fmla="*/ 123 w 123"/>
                <a:gd name="T27" fmla="*/ 19 h 27"/>
                <a:gd name="T28" fmla="*/ 123 w 123"/>
                <a:gd name="T29" fmla="*/ 16 h 27"/>
                <a:gd name="T30" fmla="*/ 120 w 123"/>
                <a:gd name="T31" fmla="*/ 13 h 27"/>
                <a:gd name="T32" fmla="*/ 117 w 123"/>
                <a:gd name="T33" fmla="*/ 11 h 27"/>
                <a:gd name="T34" fmla="*/ 117 w 123"/>
                <a:gd name="T35" fmla="*/ 11 h 27"/>
                <a:gd name="T36" fmla="*/ 104 w 123"/>
                <a:gd name="T37" fmla="*/ 9 h 27"/>
                <a:gd name="T38" fmla="*/ 90 w 123"/>
                <a:gd name="T39" fmla="*/ 9 h 27"/>
                <a:gd name="T40" fmla="*/ 63 w 123"/>
                <a:gd name="T41" fmla="*/ 7 h 27"/>
                <a:gd name="T42" fmla="*/ 37 w 123"/>
                <a:gd name="T43" fmla="*/ 4 h 27"/>
                <a:gd name="T44" fmla="*/ 23 w 123"/>
                <a:gd name="T45" fmla="*/ 3 h 27"/>
                <a:gd name="T46" fmla="*/ 10 w 123"/>
                <a:gd name="T47" fmla="*/ 0 h 27"/>
                <a:gd name="T48" fmla="*/ 10 w 123"/>
                <a:gd name="T49" fmla="*/ 0 h 27"/>
                <a:gd name="T50" fmla="*/ 7 w 123"/>
                <a:gd name="T51" fmla="*/ 0 h 27"/>
                <a:gd name="T52" fmla="*/ 5 w 123"/>
                <a:gd name="T53" fmla="*/ 0 h 27"/>
                <a:gd name="T54" fmla="*/ 2 w 123"/>
                <a:gd name="T55" fmla="*/ 3 h 27"/>
                <a:gd name="T56" fmla="*/ 0 w 123"/>
                <a:gd name="T57" fmla="*/ 6 h 27"/>
                <a:gd name="T58" fmla="*/ 0 w 123"/>
                <a:gd name="T59" fmla="*/ 9 h 27"/>
                <a:gd name="T60" fmla="*/ 0 w 123"/>
                <a:gd name="T61" fmla="*/ 11 h 27"/>
                <a:gd name="T62" fmla="*/ 3 w 123"/>
                <a:gd name="T63" fmla="*/ 14 h 27"/>
                <a:gd name="T64" fmla="*/ 6 w 123"/>
                <a:gd name="T65" fmla="*/ 16 h 27"/>
                <a:gd name="T66" fmla="*/ 6 w 123"/>
                <a:gd name="T6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" h="27">
                  <a:moveTo>
                    <a:pt x="6" y="16"/>
                  </a:moveTo>
                  <a:lnTo>
                    <a:pt x="6" y="16"/>
                  </a:lnTo>
                  <a:lnTo>
                    <a:pt x="19" y="20"/>
                  </a:lnTo>
                  <a:lnTo>
                    <a:pt x="33" y="21"/>
                  </a:lnTo>
                  <a:lnTo>
                    <a:pt x="59" y="23"/>
                  </a:lnTo>
                  <a:lnTo>
                    <a:pt x="86" y="24"/>
                  </a:lnTo>
                  <a:lnTo>
                    <a:pt x="98" y="26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115" y="27"/>
                  </a:lnTo>
                  <a:lnTo>
                    <a:pt x="118" y="26"/>
                  </a:lnTo>
                  <a:lnTo>
                    <a:pt x="121" y="24"/>
                  </a:lnTo>
                  <a:lnTo>
                    <a:pt x="123" y="21"/>
                  </a:lnTo>
                  <a:lnTo>
                    <a:pt x="123" y="19"/>
                  </a:lnTo>
                  <a:lnTo>
                    <a:pt x="123" y="16"/>
                  </a:lnTo>
                  <a:lnTo>
                    <a:pt x="120" y="13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04" y="9"/>
                  </a:lnTo>
                  <a:lnTo>
                    <a:pt x="90" y="9"/>
                  </a:lnTo>
                  <a:lnTo>
                    <a:pt x="63" y="7"/>
                  </a:lnTo>
                  <a:lnTo>
                    <a:pt x="37" y="4"/>
                  </a:lnTo>
                  <a:lnTo>
                    <a:pt x="23" y="3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6" name="Freeform 283">
              <a:extLst>
                <a:ext uri="{FF2B5EF4-FFF2-40B4-BE49-F238E27FC236}">
                  <a16:creationId xmlns:a16="http://schemas.microsoft.com/office/drawing/2014/main" id="{E5D6D843-4151-EF76-CC90-5C5B88FD8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050" y="6672263"/>
              <a:ext cx="465138" cy="100013"/>
            </a:xfrm>
            <a:custGeom>
              <a:avLst/>
              <a:gdLst>
                <a:gd name="T0" fmla="*/ 0 w 877"/>
                <a:gd name="T1" fmla="*/ 108 h 189"/>
                <a:gd name="T2" fmla="*/ 4 w 877"/>
                <a:gd name="T3" fmla="*/ 127 h 189"/>
                <a:gd name="T4" fmla="*/ 16 w 877"/>
                <a:gd name="T5" fmla="*/ 142 h 189"/>
                <a:gd name="T6" fmla="*/ 33 w 877"/>
                <a:gd name="T7" fmla="*/ 154 h 189"/>
                <a:gd name="T8" fmla="*/ 51 w 877"/>
                <a:gd name="T9" fmla="*/ 162 h 189"/>
                <a:gd name="T10" fmla="*/ 94 w 877"/>
                <a:gd name="T11" fmla="*/ 173 h 189"/>
                <a:gd name="T12" fmla="*/ 131 w 877"/>
                <a:gd name="T13" fmla="*/ 181 h 189"/>
                <a:gd name="T14" fmla="*/ 195 w 877"/>
                <a:gd name="T15" fmla="*/ 186 h 189"/>
                <a:gd name="T16" fmla="*/ 259 w 877"/>
                <a:gd name="T17" fmla="*/ 189 h 189"/>
                <a:gd name="T18" fmla="*/ 387 w 877"/>
                <a:gd name="T19" fmla="*/ 188 h 189"/>
                <a:gd name="T20" fmla="*/ 442 w 877"/>
                <a:gd name="T21" fmla="*/ 185 h 189"/>
                <a:gd name="T22" fmla="*/ 554 w 877"/>
                <a:gd name="T23" fmla="*/ 175 h 189"/>
                <a:gd name="T24" fmla="*/ 610 w 877"/>
                <a:gd name="T25" fmla="*/ 166 h 189"/>
                <a:gd name="T26" fmla="*/ 688 w 877"/>
                <a:gd name="T27" fmla="*/ 149 h 189"/>
                <a:gd name="T28" fmla="*/ 725 w 877"/>
                <a:gd name="T29" fmla="*/ 136 h 189"/>
                <a:gd name="T30" fmla="*/ 762 w 877"/>
                <a:gd name="T31" fmla="*/ 121 h 189"/>
                <a:gd name="T32" fmla="*/ 795 w 877"/>
                <a:gd name="T33" fmla="*/ 100 h 189"/>
                <a:gd name="T34" fmla="*/ 826 w 877"/>
                <a:gd name="T35" fmla="*/ 75 h 189"/>
                <a:gd name="T36" fmla="*/ 853 w 877"/>
                <a:gd name="T37" fmla="*/ 47 h 189"/>
                <a:gd name="T38" fmla="*/ 876 w 877"/>
                <a:gd name="T39" fmla="*/ 13 h 189"/>
                <a:gd name="T40" fmla="*/ 877 w 877"/>
                <a:gd name="T41" fmla="*/ 10 h 189"/>
                <a:gd name="T42" fmla="*/ 876 w 877"/>
                <a:gd name="T43" fmla="*/ 4 h 189"/>
                <a:gd name="T44" fmla="*/ 870 w 877"/>
                <a:gd name="T45" fmla="*/ 0 h 189"/>
                <a:gd name="T46" fmla="*/ 864 w 877"/>
                <a:gd name="T47" fmla="*/ 2 h 189"/>
                <a:gd name="T48" fmla="*/ 861 w 877"/>
                <a:gd name="T49" fmla="*/ 4 h 189"/>
                <a:gd name="T50" fmla="*/ 843 w 877"/>
                <a:gd name="T51" fmla="*/ 33 h 189"/>
                <a:gd name="T52" fmla="*/ 823 w 877"/>
                <a:gd name="T53" fmla="*/ 57 h 189"/>
                <a:gd name="T54" fmla="*/ 799 w 877"/>
                <a:gd name="T55" fmla="*/ 77 h 189"/>
                <a:gd name="T56" fmla="*/ 773 w 877"/>
                <a:gd name="T57" fmla="*/ 95 h 189"/>
                <a:gd name="T58" fmla="*/ 718 w 877"/>
                <a:gd name="T59" fmla="*/ 124 h 189"/>
                <a:gd name="T60" fmla="*/ 655 w 877"/>
                <a:gd name="T61" fmla="*/ 144 h 189"/>
                <a:gd name="T62" fmla="*/ 590 w 877"/>
                <a:gd name="T63" fmla="*/ 155 h 189"/>
                <a:gd name="T64" fmla="*/ 523 w 877"/>
                <a:gd name="T65" fmla="*/ 163 h 189"/>
                <a:gd name="T66" fmla="*/ 397 w 877"/>
                <a:gd name="T67" fmla="*/ 171 h 189"/>
                <a:gd name="T68" fmla="*/ 338 w 877"/>
                <a:gd name="T69" fmla="*/ 172 h 189"/>
                <a:gd name="T70" fmla="*/ 223 w 877"/>
                <a:gd name="T71" fmla="*/ 171 h 189"/>
                <a:gd name="T72" fmla="*/ 166 w 877"/>
                <a:gd name="T73" fmla="*/ 168 h 189"/>
                <a:gd name="T74" fmla="*/ 105 w 877"/>
                <a:gd name="T75" fmla="*/ 161 h 189"/>
                <a:gd name="T76" fmla="*/ 57 w 877"/>
                <a:gd name="T77" fmla="*/ 148 h 189"/>
                <a:gd name="T78" fmla="*/ 37 w 877"/>
                <a:gd name="T79" fmla="*/ 138 h 189"/>
                <a:gd name="T80" fmla="*/ 23 w 877"/>
                <a:gd name="T81" fmla="*/ 125 h 189"/>
                <a:gd name="T82" fmla="*/ 17 w 877"/>
                <a:gd name="T83" fmla="*/ 108 h 189"/>
                <a:gd name="T84" fmla="*/ 16 w 877"/>
                <a:gd name="T85" fmla="*/ 104 h 189"/>
                <a:gd name="T86" fmla="*/ 10 w 877"/>
                <a:gd name="T87" fmla="*/ 100 h 189"/>
                <a:gd name="T88" fmla="*/ 4 w 877"/>
                <a:gd name="T89" fmla="*/ 100 h 189"/>
                <a:gd name="T90" fmla="*/ 0 w 877"/>
                <a:gd name="T91" fmla="*/ 104 h 189"/>
                <a:gd name="T92" fmla="*/ 0 w 877"/>
                <a:gd name="T9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7" h="189">
                  <a:moveTo>
                    <a:pt x="0" y="108"/>
                  </a:moveTo>
                  <a:lnTo>
                    <a:pt x="0" y="108"/>
                  </a:lnTo>
                  <a:lnTo>
                    <a:pt x="2" y="118"/>
                  </a:lnTo>
                  <a:lnTo>
                    <a:pt x="4" y="127"/>
                  </a:lnTo>
                  <a:lnTo>
                    <a:pt x="10" y="135"/>
                  </a:lnTo>
                  <a:lnTo>
                    <a:pt x="16" y="142"/>
                  </a:lnTo>
                  <a:lnTo>
                    <a:pt x="24" y="148"/>
                  </a:lnTo>
                  <a:lnTo>
                    <a:pt x="33" y="154"/>
                  </a:lnTo>
                  <a:lnTo>
                    <a:pt x="41" y="158"/>
                  </a:lnTo>
                  <a:lnTo>
                    <a:pt x="51" y="162"/>
                  </a:lnTo>
                  <a:lnTo>
                    <a:pt x="73" y="169"/>
                  </a:lnTo>
                  <a:lnTo>
                    <a:pt x="94" y="173"/>
                  </a:lnTo>
                  <a:lnTo>
                    <a:pt x="131" y="181"/>
                  </a:lnTo>
                  <a:lnTo>
                    <a:pt x="131" y="181"/>
                  </a:lnTo>
                  <a:lnTo>
                    <a:pt x="162" y="183"/>
                  </a:lnTo>
                  <a:lnTo>
                    <a:pt x="195" y="186"/>
                  </a:lnTo>
                  <a:lnTo>
                    <a:pt x="226" y="189"/>
                  </a:lnTo>
                  <a:lnTo>
                    <a:pt x="259" y="189"/>
                  </a:lnTo>
                  <a:lnTo>
                    <a:pt x="323" y="189"/>
                  </a:lnTo>
                  <a:lnTo>
                    <a:pt x="387" y="188"/>
                  </a:lnTo>
                  <a:lnTo>
                    <a:pt x="387" y="188"/>
                  </a:lnTo>
                  <a:lnTo>
                    <a:pt x="442" y="185"/>
                  </a:lnTo>
                  <a:lnTo>
                    <a:pt x="498" y="181"/>
                  </a:lnTo>
                  <a:lnTo>
                    <a:pt x="554" y="175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650" y="159"/>
                  </a:lnTo>
                  <a:lnTo>
                    <a:pt x="688" y="149"/>
                  </a:lnTo>
                  <a:lnTo>
                    <a:pt x="706" y="144"/>
                  </a:lnTo>
                  <a:lnTo>
                    <a:pt x="725" y="136"/>
                  </a:lnTo>
                  <a:lnTo>
                    <a:pt x="743" y="129"/>
                  </a:lnTo>
                  <a:lnTo>
                    <a:pt x="762" y="121"/>
                  </a:lnTo>
                  <a:lnTo>
                    <a:pt x="779" y="111"/>
                  </a:lnTo>
                  <a:lnTo>
                    <a:pt x="795" y="100"/>
                  </a:lnTo>
                  <a:lnTo>
                    <a:pt x="812" y="88"/>
                  </a:lnTo>
                  <a:lnTo>
                    <a:pt x="826" y="75"/>
                  </a:lnTo>
                  <a:lnTo>
                    <a:pt x="840" y="63"/>
                  </a:lnTo>
                  <a:lnTo>
                    <a:pt x="853" y="47"/>
                  </a:lnTo>
                  <a:lnTo>
                    <a:pt x="866" y="31"/>
                  </a:lnTo>
                  <a:lnTo>
                    <a:pt x="876" y="13"/>
                  </a:lnTo>
                  <a:lnTo>
                    <a:pt x="876" y="13"/>
                  </a:lnTo>
                  <a:lnTo>
                    <a:pt x="877" y="10"/>
                  </a:lnTo>
                  <a:lnTo>
                    <a:pt x="877" y="7"/>
                  </a:lnTo>
                  <a:lnTo>
                    <a:pt x="876" y="4"/>
                  </a:lnTo>
                  <a:lnTo>
                    <a:pt x="873" y="2"/>
                  </a:lnTo>
                  <a:lnTo>
                    <a:pt x="870" y="0"/>
                  </a:lnTo>
                  <a:lnTo>
                    <a:pt x="867" y="0"/>
                  </a:lnTo>
                  <a:lnTo>
                    <a:pt x="864" y="2"/>
                  </a:lnTo>
                  <a:lnTo>
                    <a:pt x="861" y="4"/>
                  </a:lnTo>
                  <a:lnTo>
                    <a:pt x="861" y="4"/>
                  </a:lnTo>
                  <a:lnTo>
                    <a:pt x="853" y="19"/>
                  </a:lnTo>
                  <a:lnTo>
                    <a:pt x="843" y="33"/>
                  </a:lnTo>
                  <a:lnTo>
                    <a:pt x="833" y="44"/>
                  </a:lnTo>
                  <a:lnTo>
                    <a:pt x="823" y="57"/>
                  </a:lnTo>
                  <a:lnTo>
                    <a:pt x="812" y="67"/>
                  </a:lnTo>
                  <a:lnTo>
                    <a:pt x="799" y="77"/>
                  </a:lnTo>
                  <a:lnTo>
                    <a:pt x="786" y="87"/>
                  </a:lnTo>
                  <a:lnTo>
                    <a:pt x="773" y="95"/>
                  </a:lnTo>
                  <a:lnTo>
                    <a:pt x="746" y="111"/>
                  </a:lnTo>
                  <a:lnTo>
                    <a:pt x="718" y="124"/>
                  </a:lnTo>
                  <a:lnTo>
                    <a:pt x="687" y="134"/>
                  </a:lnTo>
                  <a:lnTo>
                    <a:pt x="655" y="144"/>
                  </a:lnTo>
                  <a:lnTo>
                    <a:pt x="623" y="149"/>
                  </a:lnTo>
                  <a:lnTo>
                    <a:pt x="590" y="155"/>
                  </a:lnTo>
                  <a:lnTo>
                    <a:pt x="556" y="159"/>
                  </a:lnTo>
                  <a:lnTo>
                    <a:pt x="523" y="163"/>
                  </a:lnTo>
                  <a:lnTo>
                    <a:pt x="458" y="168"/>
                  </a:lnTo>
                  <a:lnTo>
                    <a:pt x="397" y="171"/>
                  </a:lnTo>
                  <a:lnTo>
                    <a:pt x="397" y="171"/>
                  </a:lnTo>
                  <a:lnTo>
                    <a:pt x="338" y="172"/>
                  </a:lnTo>
                  <a:lnTo>
                    <a:pt x="282" y="172"/>
                  </a:lnTo>
                  <a:lnTo>
                    <a:pt x="223" y="171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30" y="163"/>
                  </a:lnTo>
                  <a:lnTo>
                    <a:pt x="105" y="161"/>
                  </a:lnTo>
                  <a:lnTo>
                    <a:pt x="80" y="155"/>
                  </a:lnTo>
                  <a:lnTo>
                    <a:pt x="57" y="148"/>
                  </a:lnTo>
                  <a:lnTo>
                    <a:pt x="46" y="144"/>
                  </a:lnTo>
                  <a:lnTo>
                    <a:pt x="37" y="138"/>
                  </a:lnTo>
                  <a:lnTo>
                    <a:pt x="29" y="132"/>
                  </a:lnTo>
                  <a:lnTo>
                    <a:pt x="23" y="125"/>
                  </a:lnTo>
                  <a:lnTo>
                    <a:pt x="19" y="117"/>
                  </a:lnTo>
                  <a:lnTo>
                    <a:pt x="17" y="108"/>
                  </a:lnTo>
                  <a:lnTo>
                    <a:pt x="17" y="108"/>
                  </a:lnTo>
                  <a:lnTo>
                    <a:pt x="16" y="104"/>
                  </a:lnTo>
                  <a:lnTo>
                    <a:pt x="13" y="101"/>
                  </a:lnTo>
                  <a:lnTo>
                    <a:pt x="10" y="100"/>
                  </a:lnTo>
                  <a:lnTo>
                    <a:pt x="7" y="100"/>
                  </a:lnTo>
                  <a:lnTo>
                    <a:pt x="4" y="100"/>
                  </a:lnTo>
                  <a:lnTo>
                    <a:pt x="2" y="101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7" name="Freeform 284">
              <a:extLst>
                <a:ext uri="{FF2B5EF4-FFF2-40B4-BE49-F238E27FC236}">
                  <a16:creationId xmlns:a16="http://schemas.microsoft.com/office/drawing/2014/main" id="{2974B6E1-77C8-DCA4-9752-F61A0692B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5889625"/>
              <a:ext cx="401638" cy="831850"/>
            </a:xfrm>
            <a:custGeom>
              <a:avLst/>
              <a:gdLst>
                <a:gd name="T0" fmla="*/ 15 w 759"/>
                <a:gd name="T1" fmla="*/ 1240 h 1572"/>
                <a:gd name="T2" fmla="*/ 65 w 759"/>
                <a:gd name="T3" fmla="*/ 1342 h 1572"/>
                <a:gd name="T4" fmla="*/ 103 w 759"/>
                <a:gd name="T5" fmla="*/ 1399 h 1572"/>
                <a:gd name="T6" fmla="*/ 149 w 759"/>
                <a:gd name="T7" fmla="*/ 1450 h 1572"/>
                <a:gd name="T8" fmla="*/ 202 w 759"/>
                <a:gd name="T9" fmla="*/ 1494 h 1572"/>
                <a:gd name="T10" fmla="*/ 240 w 759"/>
                <a:gd name="T11" fmla="*/ 1518 h 1572"/>
                <a:gd name="T12" fmla="*/ 301 w 759"/>
                <a:gd name="T13" fmla="*/ 1547 h 1572"/>
                <a:gd name="T14" fmla="*/ 368 w 759"/>
                <a:gd name="T15" fmla="*/ 1565 h 1572"/>
                <a:gd name="T16" fmla="*/ 435 w 759"/>
                <a:gd name="T17" fmla="*/ 1572 h 1572"/>
                <a:gd name="T18" fmla="*/ 503 w 759"/>
                <a:gd name="T19" fmla="*/ 1567 h 1572"/>
                <a:gd name="T20" fmla="*/ 547 w 759"/>
                <a:gd name="T21" fmla="*/ 1558 h 1572"/>
                <a:gd name="T22" fmla="*/ 601 w 759"/>
                <a:gd name="T23" fmla="*/ 1534 h 1572"/>
                <a:gd name="T24" fmla="*/ 646 w 759"/>
                <a:gd name="T25" fmla="*/ 1503 h 1572"/>
                <a:gd name="T26" fmla="*/ 682 w 759"/>
                <a:gd name="T27" fmla="*/ 1462 h 1572"/>
                <a:gd name="T28" fmla="*/ 709 w 759"/>
                <a:gd name="T29" fmla="*/ 1413 h 1572"/>
                <a:gd name="T30" fmla="*/ 734 w 759"/>
                <a:gd name="T31" fmla="*/ 1342 h 1572"/>
                <a:gd name="T32" fmla="*/ 754 w 759"/>
                <a:gd name="T33" fmla="*/ 1226 h 1572"/>
                <a:gd name="T34" fmla="*/ 759 w 759"/>
                <a:gd name="T35" fmla="*/ 1109 h 1572"/>
                <a:gd name="T36" fmla="*/ 753 w 759"/>
                <a:gd name="T37" fmla="*/ 1008 h 1572"/>
                <a:gd name="T38" fmla="*/ 737 w 759"/>
                <a:gd name="T39" fmla="*/ 923 h 1572"/>
                <a:gd name="T40" fmla="*/ 710 w 759"/>
                <a:gd name="T41" fmla="*/ 808 h 1572"/>
                <a:gd name="T42" fmla="*/ 693 w 759"/>
                <a:gd name="T43" fmla="*/ 713 h 1572"/>
                <a:gd name="T44" fmla="*/ 670 w 759"/>
                <a:gd name="T45" fmla="*/ 612 h 1572"/>
                <a:gd name="T46" fmla="*/ 643 w 759"/>
                <a:gd name="T47" fmla="*/ 477 h 1572"/>
                <a:gd name="T48" fmla="*/ 611 w 759"/>
                <a:gd name="T49" fmla="*/ 280 h 1572"/>
                <a:gd name="T50" fmla="*/ 565 w 759"/>
                <a:gd name="T51" fmla="*/ 6 h 1572"/>
                <a:gd name="T52" fmla="*/ 562 w 759"/>
                <a:gd name="T53" fmla="*/ 0 h 1572"/>
                <a:gd name="T54" fmla="*/ 554 w 759"/>
                <a:gd name="T55" fmla="*/ 1 h 1572"/>
                <a:gd name="T56" fmla="*/ 550 w 759"/>
                <a:gd name="T57" fmla="*/ 10 h 1572"/>
                <a:gd name="T58" fmla="*/ 595 w 759"/>
                <a:gd name="T59" fmla="*/ 284 h 1572"/>
                <a:gd name="T60" fmla="*/ 616 w 759"/>
                <a:gd name="T61" fmla="*/ 422 h 1572"/>
                <a:gd name="T62" fmla="*/ 641 w 759"/>
                <a:gd name="T63" fmla="*/ 558 h 1572"/>
                <a:gd name="T64" fmla="*/ 670 w 759"/>
                <a:gd name="T65" fmla="*/ 686 h 1572"/>
                <a:gd name="T66" fmla="*/ 689 w 759"/>
                <a:gd name="T67" fmla="*/ 788 h 1572"/>
                <a:gd name="T68" fmla="*/ 710 w 759"/>
                <a:gd name="T69" fmla="*/ 883 h 1572"/>
                <a:gd name="T70" fmla="*/ 734 w 759"/>
                <a:gd name="T71" fmla="*/ 1001 h 1572"/>
                <a:gd name="T72" fmla="*/ 740 w 759"/>
                <a:gd name="T73" fmla="*/ 1062 h 1572"/>
                <a:gd name="T74" fmla="*/ 740 w 759"/>
                <a:gd name="T75" fmla="*/ 1185 h 1572"/>
                <a:gd name="T76" fmla="*/ 726 w 759"/>
                <a:gd name="T77" fmla="*/ 1307 h 1572"/>
                <a:gd name="T78" fmla="*/ 702 w 759"/>
                <a:gd name="T79" fmla="*/ 1385 h 1572"/>
                <a:gd name="T80" fmla="*/ 686 w 759"/>
                <a:gd name="T81" fmla="*/ 1420 h 1572"/>
                <a:gd name="T82" fmla="*/ 652 w 759"/>
                <a:gd name="T83" fmla="*/ 1470 h 1572"/>
                <a:gd name="T84" fmla="*/ 608 w 759"/>
                <a:gd name="T85" fmla="*/ 1510 h 1572"/>
                <a:gd name="T86" fmla="*/ 567 w 759"/>
                <a:gd name="T87" fmla="*/ 1533 h 1572"/>
                <a:gd name="T88" fmla="*/ 501 w 759"/>
                <a:gd name="T89" fmla="*/ 1550 h 1572"/>
                <a:gd name="T90" fmla="*/ 432 w 759"/>
                <a:gd name="T91" fmla="*/ 1554 h 1572"/>
                <a:gd name="T92" fmla="*/ 393 w 759"/>
                <a:gd name="T93" fmla="*/ 1553 h 1572"/>
                <a:gd name="T94" fmla="*/ 338 w 759"/>
                <a:gd name="T95" fmla="*/ 1541 h 1572"/>
                <a:gd name="T96" fmla="*/ 287 w 759"/>
                <a:gd name="T97" fmla="*/ 1523 h 1572"/>
                <a:gd name="T98" fmla="*/ 224 w 759"/>
                <a:gd name="T99" fmla="*/ 1489 h 1572"/>
                <a:gd name="T100" fmla="*/ 142 w 759"/>
                <a:gd name="T101" fmla="*/ 1416 h 1572"/>
                <a:gd name="T102" fmla="*/ 76 w 759"/>
                <a:gd name="T103" fmla="*/ 1327 h 1572"/>
                <a:gd name="T104" fmla="*/ 28 w 759"/>
                <a:gd name="T105" fmla="*/ 1226 h 1572"/>
                <a:gd name="T106" fmla="*/ 15 w 759"/>
                <a:gd name="T107" fmla="*/ 1187 h 1572"/>
                <a:gd name="T108" fmla="*/ 5 w 759"/>
                <a:gd name="T109" fmla="*/ 1186 h 1572"/>
                <a:gd name="T110" fmla="*/ 0 w 759"/>
                <a:gd name="T111" fmla="*/ 119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9" h="1572">
                  <a:moveTo>
                    <a:pt x="0" y="1196"/>
                  </a:moveTo>
                  <a:lnTo>
                    <a:pt x="0" y="1196"/>
                  </a:lnTo>
                  <a:lnTo>
                    <a:pt x="15" y="1240"/>
                  </a:lnTo>
                  <a:lnTo>
                    <a:pt x="32" y="1281"/>
                  </a:lnTo>
                  <a:lnTo>
                    <a:pt x="54" y="1322"/>
                  </a:lnTo>
                  <a:lnTo>
                    <a:pt x="65" y="1342"/>
                  </a:lnTo>
                  <a:lnTo>
                    <a:pt x="76" y="1362"/>
                  </a:lnTo>
                  <a:lnTo>
                    <a:pt x="89" y="1381"/>
                  </a:lnTo>
                  <a:lnTo>
                    <a:pt x="103" y="1399"/>
                  </a:lnTo>
                  <a:lnTo>
                    <a:pt x="118" y="1416"/>
                  </a:lnTo>
                  <a:lnTo>
                    <a:pt x="133" y="1433"/>
                  </a:lnTo>
                  <a:lnTo>
                    <a:pt x="149" y="1450"/>
                  </a:lnTo>
                  <a:lnTo>
                    <a:pt x="166" y="1466"/>
                  </a:lnTo>
                  <a:lnTo>
                    <a:pt x="183" y="1480"/>
                  </a:lnTo>
                  <a:lnTo>
                    <a:pt x="202" y="1494"/>
                  </a:lnTo>
                  <a:lnTo>
                    <a:pt x="202" y="1494"/>
                  </a:lnTo>
                  <a:lnTo>
                    <a:pt x="220" y="1507"/>
                  </a:lnTo>
                  <a:lnTo>
                    <a:pt x="240" y="1518"/>
                  </a:lnTo>
                  <a:lnTo>
                    <a:pt x="260" y="1530"/>
                  </a:lnTo>
                  <a:lnTo>
                    <a:pt x="280" y="1540"/>
                  </a:lnTo>
                  <a:lnTo>
                    <a:pt x="301" y="1547"/>
                  </a:lnTo>
                  <a:lnTo>
                    <a:pt x="322" y="1554"/>
                  </a:lnTo>
                  <a:lnTo>
                    <a:pt x="345" y="1561"/>
                  </a:lnTo>
                  <a:lnTo>
                    <a:pt x="368" y="1565"/>
                  </a:lnTo>
                  <a:lnTo>
                    <a:pt x="389" y="1568"/>
                  </a:lnTo>
                  <a:lnTo>
                    <a:pt x="412" y="1571"/>
                  </a:lnTo>
                  <a:lnTo>
                    <a:pt x="435" y="1572"/>
                  </a:lnTo>
                  <a:lnTo>
                    <a:pt x="457" y="1572"/>
                  </a:lnTo>
                  <a:lnTo>
                    <a:pt x="480" y="1570"/>
                  </a:lnTo>
                  <a:lnTo>
                    <a:pt x="503" y="1567"/>
                  </a:lnTo>
                  <a:lnTo>
                    <a:pt x="526" y="1563"/>
                  </a:lnTo>
                  <a:lnTo>
                    <a:pt x="547" y="1558"/>
                  </a:lnTo>
                  <a:lnTo>
                    <a:pt x="547" y="1558"/>
                  </a:lnTo>
                  <a:lnTo>
                    <a:pt x="567" y="1551"/>
                  </a:lnTo>
                  <a:lnTo>
                    <a:pt x="584" y="1544"/>
                  </a:lnTo>
                  <a:lnTo>
                    <a:pt x="601" y="1534"/>
                  </a:lnTo>
                  <a:lnTo>
                    <a:pt x="618" y="1526"/>
                  </a:lnTo>
                  <a:lnTo>
                    <a:pt x="632" y="1514"/>
                  </a:lnTo>
                  <a:lnTo>
                    <a:pt x="646" y="1503"/>
                  </a:lnTo>
                  <a:lnTo>
                    <a:pt x="659" y="1489"/>
                  </a:lnTo>
                  <a:lnTo>
                    <a:pt x="670" y="1476"/>
                  </a:lnTo>
                  <a:lnTo>
                    <a:pt x="682" y="1462"/>
                  </a:lnTo>
                  <a:lnTo>
                    <a:pt x="692" y="1446"/>
                  </a:lnTo>
                  <a:lnTo>
                    <a:pt x="700" y="1430"/>
                  </a:lnTo>
                  <a:lnTo>
                    <a:pt x="709" y="1413"/>
                  </a:lnTo>
                  <a:lnTo>
                    <a:pt x="716" y="1396"/>
                  </a:lnTo>
                  <a:lnTo>
                    <a:pt x="723" y="1379"/>
                  </a:lnTo>
                  <a:lnTo>
                    <a:pt x="734" y="1342"/>
                  </a:lnTo>
                  <a:lnTo>
                    <a:pt x="743" y="1304"/>
                  </a:lnTo>
                  <a:lnTo>
                    <a:pt x="750" y="1266"/>
                  </a:lnTo>
                  <a:lnTo>
                    <a:pt x="754" y="1226"/>
                  </a:lnTo>
                  <a:lnTo>
                    <a:pt x="757" y="1186"/>
                  </a:lnTo>
                  <a:lnTo>
                    <a:pt x="759" y="1148"/>
                  </a:lnTo>
                  <a:lnTo>
                    <a:pt x="759" y="1109"/>
                  </a:lnTo>
                  <a:lnTo>
                    <a:pt x="756" y="1038"/>
                  </a:lnTo>
                  <a:lnTo>
                    <a:pt x="756" y="1038"/>
                  </a:lnTo>
                  <a:lnTo>
                    <a:pt x="753" y="1008"/>
                  </a:lnTo>
                  <a:lnTo>
                    <a:pt x="749" y="980"/>
                  </a:lnTo>
                  <a:lnTo>
                    <a:pt x="744" y="952"/>
                  </a:lnTo>
                  <a:lnTo>
                    <a:pt x="737" y="923"/>
                  </a:lnTo>
                  <a:lnTo>
                    <a:pt x="724" y="865"/>
                  </a:lnTo>
                  <a:lnTo>
                    <a:pt x="710" y="808"/>
                  </a:lnTo>
                  <a:lnTo>
                    <a:pt x="710" y="808"/>
                  </a:lnTo>
                  <a:lnTo>
                    <a:pt x="705" y="777"/>
                  </a:lnTo>
                  <a:lnTo>
                    <a:pt x="699" y="746"/>
                  </a:lnTo>
                  <a:lnTo>
                    <a:pt x="693" y="713"/>
                  </a:lnTo>
                  <a:lnTo>
                    <a:pt x="686" y="682"/>
                  </a:lnTo>
                  <a:lnTo>
                    <a:pt x="686" y="682"/>
                  </a:lnTo>
                  <a:lnTo>
                    <a:pt x="670" y="612"/>
                  </a:lnTo>
                  <a:lnTo>
                    <a:pt x="655" y="543"/>
                  </a:lnTo>
                  <a:lnTo>
                    <a:pt x="655" y="543"/>
                  </a:lnTo>
                  <a:lnTo>
                    <a:pt x="643" y="477"/>
                  </a:lnTo>
                  <a:lnTo>
                    <a:pt x="632" y="412"/>
                  </a:lnTo>
                  <a:lnTo>
                    <a:pt x="622" y="345"/>
                  </a:lnTo>
                  <a:lnTo>
                    <a:pt x="611" y="280"/>
                  </a:lnTo>
                  <a:lnTo>
                    <a:pt x="611" y="280"/>
                  </a:lnTo>
                  <a:lnTo>
                    <a:pt x="588" y="143"/>
                  </a:lnTo>
                  <a:lnTo>
                    <a:pt x="565" y="6"/>
                  </a:lnTo>
                  <a:lnTo>
                    <a:pt x="565" y="6"/>
                  </a:lnTo>
                  <a:lnTo>
                    <a:pt x="565" y="3"/>
                  </a:lnTo>
                  <a:lnTo>
                    <a:pt x="562" y="0"/>
                  </a:lnTo>
                  <a:lnTo>
                    <a:pt x="560" y="0"/>
                  </a:lnTo>
                  <a:lnTo>
                    <a:pt x="557" y="0"/>
                  </a:lnTo>
                  <a:lnTo>
                    <a:pt x="554" y="1"/>
                  </a:lnTo>
                  <a:lnTo>
                    <a:pt x="551" y="3"/>
                  </a:lnTo>
                  <a:lnTo>
                    <a:pt x="550" y="7"/>
                  </a:lnTo>
                  <a:lnTo>
                    <a:pt x="550" y="10"/>
                  </a:lnTo>
                  <a:lnTo>
                    <a:pt x="550" y="10"/>
                  </a:lnTo>
                  <a:lnTo>
                    <a:pt x="571" y="148"/>
                  </a:lnTo>
                  <a:lnTo>
                    <a:pt x="595" y="284"/>
                  </a:lnTo>
                  <a:lnTo>
                    <a:pt x="595" y="284"/>
                  </a:lnTo>
                  <a:lnTo>
                    <a:pt x="607" y="352"/>
                  </a:lnTo>
                  <a:lnTo>
                    <a:pt x="616" y="422"/>
                  </a:lnTo>
                  <a:lnTo>
                    <a:pt x="628" y="490"/>
                  </a:lnTo>
                  <a:lnTo>
                    <a:pt x="641" y="558"/>
                  </a:lnTo>
                  <a:lnTo>
                    <a:pt x="641" y="558"/>
                  </a:lnTo>
                  <a:lnTo>
                    <a:pt x="655" y="622"/>
                  </a:lnTo>
                  <a:lnTo>
                    <a:pt x="670" y="686"/>
                  </a:lnTo>
                  <a:lnTo>
                    <a:pt x="670" y="686"/>
                  </a:lnTo>
                  <a:lnTo>
                    <a:pt x="678" y="720"/>
                  </a:lnTo>
                  <a:lnTo>
                    <a:pt x="683" y="754"/>
                  </a:lnTo>
                  <a:lnTo>
                    <a:pt x="689" y="788"/>
                  </a:lnTo>
                  <a:lnTo>
                    <a:pt x="696" y="824"/>
                  </a:lnTo>
                  <a:lnTo>
                    <a:pt x="696" y="824"/>
                  </a:lnTo>
                  <a:lnTo>
                    <a:pt x="710" y="883"/>
                  </a:lnTo>
                  <a:lnTo>
                    <a:pt x="723" y="942"/>
                  </a:lnTo>
                  <a:lnTo>
                    <a:pt x="729" y="972"/>
                  </a:lnTo>
                  <a:lnTo>
                    <a:pt x="734" y="1001"/>
                  </a:lnTo>
                  <a:lnTo>
                    <a:pt x="737" y="1033"/>
                  </a:lnTo>
                  <a:lnTo>
                    <a:pt x="740" y="1062"/>
                  </a:lnTo>
                  <a:lnTo>
                    <a:pt x="740" y="1062"/>
                  </a:lnTo>
                  <a:lnTo>
                    <a:pt x="742" y="1104"/>
                  </a:lnTo>
                  <a:lnTo>
                    <a:pt x="742" y="1143"/>
                  </a:lnTo>
                  <a:lnTo>
                    <a:pt x="740" y="1185"/>
                  </a:lnTo>
                  <a:lnTo>
                    <a:pt x="737" y="1226"/>
                  </a:lnTo>
                  <a:lnTo>
                    <a:pt x="733" y="1267"/>
                  </a:lnTo>
                  <a:lnTo>
                    <a:pt x="726" y="1307"/>
                  </a:lnTo>
                  <a:lnTo>
                    <a:pt x="716" y="1345"/>
                  </a:lnTo>
                  <a:lnTo>
                    <a:pt x="709" y="1365"/>
                  </a:lnTo>
                  <a:lnTo>
                    <a:pt x="702" y="1385"/>
                  </a:lnTo>
                  <a:lnTo>
                    <a:pt x="702" y="1385"/>
                  </a:lnTo>
                  <a:lnTo>
                    <a:pt x="695" y="1403"/>
                  </a:lnTo>
                  <a:lnTo>
                    <a:pt x="686" y="1420"/>
                  </a:lnTo>
                  <a:lnTo>
                    <a:pt x="676" y="1437"/>
                  </a:lnTo>
                  <a:lnTo>
                    <a:pt x="665" y="1455"/>
                  </a:lnTo>
                  <a:lnTo>
                    <a:pt x="652" y="1470"/>
                  </a:lnTo>
                  <a:lnTo>
                    <a:pt x="638" y="1484"/>
                  </a:lnTo>
                  <a:lnTo>
                    <a:pt x="624" y="1497"/>
                  </a:lnTo>
                  <a:lnTo>
                    <a:pt x="608" y="1510"/>
                  </a:lnTo>
                  <a:lnTo>
                    <a:pt x="608" y="1510"/>
                  </a:lnTo>
                  <a:lnTo>
                    <a:pt x="588" y="1523"/>
                  </a:lnTo>
                  <a:lnTo>
                    <a:pt x="567" y="1533"/>
                  </a:lnTo>
                  <a:lnTo>
                    <a:pt x="545" y="1540"/>
                  </a:lnTo>
                  <a:lnTo>
                    <a:pt x="524" y="1545"/>
                  </a:lnTo>
                  <a:lnTo>
                    <a:pt x="501" y="1550"/>
                  </a:lnTo>
                  <a:lnTo>
                    <a:pt x="479" y="1553"/>
                  </a:lnTo>
                  <a:lnTo>
                    <a:pt x="456" y="1554"/>
                  </a:lnTo>
                  <a:lnTo>
                    <a:pt x="432" y="1554"/>
                  </a:lnTo>
                  <a:lnTo>
                    <a:pt x="432" y="1554"/>
                  </a:lnTo>
                  <a:lnTo>
                    <a:pt x="413" y="1554"/>
                  </a:lnTo>
                  <a:lnTo>
                    <a:pt x="393" y="1553"/>
                  </a:lnTo>
                  <a:lnTo>
                    <a:pt x="375" y="1550"/>
                  </a:lnTo>
                  <a:lnTo>
                    <a:pt x="356" y="1545"/>
                  </a:lnTo>
                  <a:lnTo>
                    <a:pt x="338" y="1541"/>
                  </a:lnTo>
                  <a:lnTo>
                    <a:pt x="321" y="1537"/>
                  </a:lnTo>
                  <a:lnTo>
                    <a:pt x="304" y="1530"/>
                  </a:lnTo>
                  <a:lnTo>
                    <a:pt x="287" y="1523"/>
                  </a:lnTo>
                  <a:lnTo>
                    <a:pt x="271" y="1516"/>
                  </a:lnTo>
                  <a:lnTo>
                    <a:pt x="254" y="1507"/>
                  </a:lnTo>
                  <a:lnTo>
                    <a:pt x="224" y="1489"/>
                  </a:lnTo>
                  <a:lnTo>
                    <a:pt x="194" y="1466"/>
                  </a:lnTo>
                  <a:lnTo>
                    <a:pt x="167" y="1443"/>
                  </a:lnTo>
                  <a:lnTo>
                    <a:pt x="142" y="1416"/>
                  </a:lnTo>
                  <a:lnTo>
                    <a:pt x="118" y="1388"/>
                  </a:lnTo>
                  <a:lnTo>
                    <a:pt x="96" y="1358"/>
                  </a:lnTo>
                  <a:lnTo>
                    <a:pt x="76" y="1327"/>
                  </a:lnTo>
                  <a:lnTo>
                    <a:pt x="58" y="1294"/>
                  </a:lnTo>
                  <a:lnTo>
                    <a:pt x="42" y="1261"/>
                  </a:lnTo>
                  <a:lnTo>
                    <a:pt x="28" y="1226"/>
                  </a:lnTo>
                  <a:lnTo>
                    <a:pt x="17" y="1192"/>
                  </a:lnTo>
                  <a:lnTo>
                    <a:pt x="17" y="1192"/>
                  </a:lnTo>
                  <a:lnTo>
                    <a:pt x="15" y="1187"/>
                  </a:lnTo>
                  <a:lnTo>
                    <a:pt x="13" y="1186"/>
                  </a:lnTo>
                  <a:lnTo>
                    <a:pt x="10" y="1186"/>
                  </a:lnTo>
                  <a:lnTo>
                    <a:pt x="5" y="1186"/>
                  </a:lnTo>
                  <a:lnTo>
                    <a:pt x="3" y="1187"/>
                  </a:lnTo>
                  <a:lnTo>
                    <a:pt x="1" y="1189"/>
                  </a:lnTo>
                  <a:lnTo>
                    <a:pt x="0" y="1192"/>
                  </a:lnTo>
                  <a:lnTo>
                    <a:pt x="0" y="1196"/>
                  </a:lnTo>
                  <a:lnTo>
                    <a:pt x="0" y="1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8" name="Freeform 285">
              <a:extLst>
                <a:ext uri="{FF2B5EF4-FFF2-40B4-BE49-F238E27FC236}">
                  <a16:creationId xmlns:a16="http://schemas.microsoft.com/office/drawing/2014/main" id="{7E800E33-5DE1-ACCF-77B5-4E34C0CF9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00" y="5846763"/>
              <a:ext cx="53975" cy="17463"/>
            </a:xfrm>
            <a:custGeom>
              <a:avLst/>
              <a:gdLst>
                <a:gd name="T0" fmla="*/ 94 w 101"/>
                <a:gd name="T1" fmla="*/ 5 h 33"/>
                <a:gd name="T2" fmla="*/ 94 w 101"/>
                <a:gd name="T3" fmla="*/ 5 h 33"/>
                <a:gd name="T4" fmla="*/ 83 w 101"/>
                <a:gd name="T5" fmla="*/ 2 h 33"/>
                <a:gd name="T6" fmla="*/ 71 w 101"/>
                <a:gd name="T7" fmla="*/ 0 h 33"/>
                <a:gd name="T8" fmla="*/ 61 w 101"/>
                <a:gd name="T9" fmla="*/ 2 h 33"/>
                <a:gd name="T10" fmla="*/ 50 w 101"/>
                <a:gd name="T11" fmla="*/ 3 h 33"/>
                <a:gd name="T12" fmla="*/ 27 w 101"/>
                <a:gd name="T13" fmla="*/ 7 h 33"/>
                <a:gd name="T14" fmla="*/ 6 w 101"/>
                <a:gd name="T15" fmla="*/ 16 h 33"/>
                <a:gd name="T16" fmla="*/ 6 w 101"/>
                <a:gd name="T17" fmla="*/ 16 h 33"/>
                <a:gd name="T18" fmla="*/ 3 w 101"/>
                <a:gd name="T19" fmla="*/ 17 h 33"/>
                <a:gd name="T20" fmla="*/ 2 w 101"/>
                <a:gd name="T21" fmla="*/ 20 h 33"/>
                <a:gd name="T22" fmla="*/ 0 w 101"/>
                <a:gd name="T23" fmla="*/ 23 h 33"/>
                <a:gd name="T24" fmla="*/ 2 w 101"/>
                <a:gd name="T25" fmla="*/ 27 h 33"/>
                <a:gd name="T26" fmla="*/ 3 w 101"/>
                <a:gd name="T27" fmla="*/ 30 h 33"/>
                <a:gd name="T28" fmla="*/ 4 w 101"/>
                <a:gd name="T29" fmla="*/ 32 h 33"/>
                <a:gd name="T30" fmla="*/ 7 w 101"/>
                <a:gd name="T31" fmla="*/ 33 h 33"/>
                <a:gd name="T32" fmla="*/ 11 w 101"/>
                <a:gd name="T33" fmla="*/ 32 h 33"/>
                <a:gd name="T34" fmla="*/ 11 w 101"/>
                <a:gd name="T35" fmla="*/ 32 h 33"/>
                <a:gd name="T36" fmla="*/ 30 w 101"/>
                <a:gd name="T37" fmla="*/ 24 h 33"/>
                <a:gd name="T38" fmla="*/ 50 w 101"/>
                <a:gd name="T39" fmla="*/ 20 h 33"/>
                <a:gd name="T40" fmla="*/ 60 w 101"/>
                <a:gd name="T41" fmla="*/ 19 h 33"/>
                <a:gd name="T42" fmla="*/ 70 w 101"/>
                <a:gd name="T43" fmla="*/ 17 h 33"/>
                <a:gd name="T44" fmla="*/ 80 w 101"/>
                <a:gd name="T45" fmla="*/ 19 h 33"/>
                <a:gd name="T46" fmla="*/ 90 w 101"/>
                <a:gd name="T47" fmla="*/ 20 h 33"/>
                <a:gd name="T48" fmla="*/ 90 w 101"/>
                <a:gd name="T49" fmla="*/ 20 h 33"/>
                <a:gd name="T50" fmla="*/ 94 w 101"/>
                <a:gd name="T51" fmla="*/ 20 h 33"/>
                <a:gd name="T52" fmla="*/ 97 w 101"/>
                <a:gd name="T53" fmla="*/ 19 h 33"/>
                <a:gd name="T54" fmla="*/ 98 w 101"/>
                <a:gd name="T55" fmla="*/ 17 h 33"/>
                <a:gd name="T56" fmla="*/ 100 w 101"/>
                <a:gd name="T57" fmla="*/ 15 h 33"/>
                <a:gd name="T58" fmla="*/ 101 w 101"/>
                <a:gd name="T59" fmla="*/ 12 h 33"/>
                <a:gd name="T60" fmla="*/ 100 w 101"/>
                <a:gd name="T61" fmla="*/ 7 h 33"/>
                <a:gd name="T62" fmla="*/ 98 w 101"/>
                <a:gd name="T63" fmla="*/ 6 h 33"/>
                <a:gd name="T64" fmla="*/ 94 w 101"/>
                <a:gd name="T65" fmla="*/ 5 h 33"/>
                <a:gd name="T66" fmla="*/ 94 w 101"/>
                <a:gd name="T6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33">
                  <a:moveTo>
                    <a:pt x="94" y="5"/>
                  </a:moveTo>
                  <a:lnTo>
                    <a:pt x="94" y="5"/>
                  </a:lnTo>
                  <a:lnTo>
                    <a:pt x="83" y="2"/>
                  </a:lnTo>
                  <a:lnTo>
                    <a:pt x="71" y="0"/>
                  </a:lnTo>
                  <a:lnTo>
                    <a:pt x="61" y="2"/>
                  </a:lnTo>
                  <a:lnTo>
                    <a:pt x="50" y="3"/>
                  </a:lnTo>
                  <a:lnTo>
                    <a:pt x="27" y="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3" y="30"/>
                  </a:lnTo>
                  <a:lnTo>
                    <a:pt x="4" y="32"/>
                  </a:lnTo>
                  <a:lnTo>
                    <a:pt x="7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30" y="24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0" y="17"/>
                  </a:lnTo>
                  <a:lnTo>
                    <a:pt x="80" y="19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94" y="20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100" y="15"/>
                  </a:lnTo>
                  <a:lnTo>
                    <a:pt x="101" y="12"/>
                  </a:lnTo>
                  <a:lnTo>
                    <a:pt x="100" y="7"/>
                  </a:lnTo>
                  <a:lnTo>
                    <a:pt x="98" y="6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9" name="Freeform 286">
              <a:extLst>
                <a:ext uri="{FF2B5EF4-FFF2-40B4-BE49-F238E27FC236}">
                  <a16:creationId xmlns:a16="http://schemas.microsoft.com/office/drawing/2014/main" id="{E6B55B4E-A133-BC38-D92C-F4FA1E31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1238" y="5873750"/>
              <a:ext cx="165100" cy="530225"/>
            </a:xfrm>
            <a:custGeom>
              <a:avLst/>
              <a:gdLst>
                <a:gd name="T0" fmla="*/ 0 w 312"/>
                <a:gd name="T1" fmla="*/ 7 h 1004"/>
                <a:gd name="T2" fmla="*/ 5 w 312"/>
                <a:gd name="T3" fmla="*/ 70 h 1004"/>
                <a:gd name="T4" fmla="*/ 18 w 312"/>
                <a:gd name="T5" fmla="*/ 129 h 1004"/>
                <a:gd name="T6" fmla="*/ 36 w 312"/>
                <a:gd name="T7" fmla="*/ 188 h 1004"/>
                <a:gd name="T8" fmla="*/ 59 w 312"/>
                <a:gd name="T9" fmla="*/ 243 h 1004"/>
                <a:gd name="T10" fmla="*/ 115 w 312"/>
                <a:gd name="T11" fmla="*/ 352 h 1004"/>
                <a:gd name="T12" fmla="*/ 171 w 312"/>
                <a:gd name="T13" fmla="*/ 462 h 1004"/>
                <a:gd name="T14" fmla="*/ 186 w 312"/>
                <a:gd name="T15" fmla="*/ 493 h 1004"/>
                <a:gd name="T16" fmla="*/ 213 w 312"/>
                <a:gd name="T17" fmla="*/ 557 h 1004"/>
                <a:gd name="T18" fmla="*/ 235 w 312"/>
                <a:gd name="T19" fmla="*/ 622 h 1004"/>
                <a:gd name="T20" fmla="*/ 255 w 312"/>
                <a:gd name="T21" fmla="*/ 688 h 1004"/>
                <a:gd name="T22" fmla="*/ 271 w 312"/>
                <a:gd name="T23" fmla="*/ 756 h 1004"/>
                <a:gd name="T24" fmla="*/ 282 w 312"/>
                <a:gd name="T25" fmla="*/ 824 h 1004"/>
                <a:gd name="T26" fmla="*/ 291 w 312"/>
                <a:gd name="T27" fmla="*/ 892 h 1004"/>
                <a:gd name="T28" fmla="*/ 295 w 312"/>
                <a:gd name="T29" fmla="*/ 962 h 1004"/>
                <a:gd name="T30" fmla="*/ 295 w 312"/>
                <a:gd name="T31" fmla="*/ 996 h 1004"/>
                <a:gd name="T32" fmla="*/ 298 w 312"/>
                <a:gd name="T33" fmla="*/ 1003 h 1004"/>
                <a:gd name="T34" fmla="*/ 304 w 312"/>
                <a:gd name="T35" fmla="*/ 1004 h 1004"/>
                <a:gd name="T36" fmla="*/ 309 w 312"/>
                <a:gd name="T37" fmla="*/ 1003 h 1004"/>
                <a:gd name="T38" fmla="*/ 312 w 312"/>
                <a:gd name="T39" fmla="*/ 996 h 1004"/>
                <a:gd name="T40" fmla="*/ 311 w 312"/>
                <a:gd name="T41" fmla="*/ 932 h 1004"/>
                <a:gd name="T42" fmla="*/ 296 w 312"/>
                <a:gd name="T43" fmla="*/ 806 h 1004"/>
                <a:gd name="T44" fmla="*/ 271 w 312"/>
                <a:gd name="T45" fmla="*/ 680 h 1004"/>
                <a:gd name="T46" fmla="*/ 231 w 312"/>
                <a:gd name="T47" fmla="*/ 558 h 1004"/>
                <a:gd name="T48" fmla="*/ 207 w 312"/>
                <a:gd name="T49" fmla="*/ 499 h 1004"/>
                <a:gd name="T50" fmla="*/ 179 w 312"/>
                <a:gd name="T51" fmla="*/ 439 h 1004"/>
                <a:gd name="T52" fmla="*/ 116 w 312"/>
                <a:gd name="T53" fmla="*/ 321 h 1004"/>
                <a:gd name="T54" fmla="*/ 72 w 312"/>
                <a:gd name="T55" fmla="*/ 232 h 1004"/>
                <a:gd name="T56" fmla="*/ 48 w 312"/>
                <a:gd name="T57" fmla="*/ 171 h 1004"/>
                <a:gd name="T58" fmla="*/ 29 w 312"/>
                <a:gd name="T59" fmla="*/ 108 h 1004"/>
                <a:gd name="T60" fmla="*/ 19 w 312"/>
                <a:gd name="T61" fmla="*/ 41 h 1004"/>
                <a:gd name="T62" fmla="*/ 17 w 312"/>
                <a:gd name="T63" fmla="*/ 7 h 1004"/>
                <a:gd name="T64" fmla="*/ 14 w 312"/>
                <a:gd name="T65" fmla="*/ 1 h 1004"/>
                <a:gd name="T66" fmla="*/ 8 w 312"/>
                <a:gd name="T67" fmla="*/ 0 h 1004"/>
                <a:gd name="T68" fmla="*/ 2 w 312"/>
                <a:gd name="T69" fmla="*/ 1 h 1004"/>
                <a:gd name="T70" fmla="*/ 0 w 312"/>
                <a:gd name="T71" fmla="*/ 7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1004">
                  <a:moveTo>
                    <a:pt x="0" y="7"/>
                  </a:moveTo>
                  <a:lnTo>
                    <a:pt x="0" y="7"/>
                  </a:lnTo>
                  <a:lnTo>
                    <a:pt x="1" y="38"/>
                  </a:lnTo>
                  <a:lnTo>
                    <a:pt x="5" y="70"/>
                  </a:lnTo>
                  <a:lnTo>
                    <a:pt x="11" y="99"/>
                  </a:lnTo>
                  <a:lnTo>
                    <a:pt x="18" y="129"/>
                  </a:lnTo>
                  <a:lnTo>
                    <a:pt x="27" y="159"/>
                  </a:lnTo>
                  <a:lnTo>
                    <a:pt x="36" y="188"/>
                  </a:lnTo>
                  <a:lnTo>
                    <a:pt x="46" y="215"/>
                  </a:lnTo>
                  <a:lnTo>
                    <a:pt x="59" y="243"/>
                  </a:lnTo>
                  <a:lnTo>
                    <a:pt x="86" y="298"/>
                  </a:lnTo>
                  <a:lnTo>
                    <a:pt x="115" y="352"/>
                  </a:lnTo>
                  <a:lnTo>
                    <a:pt x="143" y="406"/>
                  </a:lnTo>
                  <a:lnTo>
                    <a:pt x="171" y="462"/>
                  </a:lnTo>
                  <a:lnTo>
                    <a:pt x="171" y="462"/>
                  </a:lnTo>
                  <a:lnTo>
                    <a:pt x="186" y="493"/>
                  </a:lnTo>
                  <a:lnTo>
                    <a:pt x="200" y="524"/>
                  </a:lnTo>
                  <a:lnTo>
                    <a:pt x="213" y="557"/>
                  </a:lnTo>
                  <a:lnTo>
                    <a:pt x="225" y="590"/>
                  </a:lnTo>
                  <a:lnTo>
                    <a:pt x="235" y="622"/>
                  </a:lnTo>
                  <a:lnTo>
                    <a:pt x="247" y="655"/>
                  </a:lnTo>
                  <a:lnTo>
                    <a:pt x="255" y="688"/>
                  </a:lnTo>
                  <a:lnTo>
                    <a:pt x="264" y="722"/>
                  </a:lnTo>
                  <a:lnTo>
                    <a:pt x="271" y="756"/>
                  </a:lnTo>
                  <a:lnTo>
                    <a:pt x="278" y="790"/>
                  </a:lnTo>
                  <a:lnTo>
                    <a:pt x="282" y="824"/>
                  </a:lnTo>
                  <a:lnTo>
                    <a:pt x="287" y="858"/>
                  </a:lnTo>
                  <a:lnTo>
                    <a:pt x="291" y="892"/>
                  </a:lnTo>
                  <a:lnTo>
                    <a:pt x="294" y="926"/>
                  </a:lnTo>
                  <a:lnTo>
                    <a:pt x="295" y="962"/>
                  </a:lnTo>
                  <a:lnTo>
                    <a:pt x="295" y="996"/>
                  </a:lnTo>
                  <a:lnTo>
                    <a:pt x="295" y="996"/>
                  </a:lnTo>
                  <a:lnTo>
                    <a:pt x="296" y="1000"/>
                  </a:lnTo>
                  <a:lnTo>
                    <a:pt x="298" y="1003"/>
                  </a:lnTo>
                  <a:lnTo>
                    <a:pt x="301" y="1004"/>
                  </a:lnTo>
                  <a:lnTo>
                    <a:pt x="304" y="1004"/>
                  </a:lnTo>
                  <a:lnTo>
                    <a:pt x="308" y="1004"/>
                  </a:lnTo>
                  <a:lnTo>
                    <a:pt x="309" y="1003"/>
                  </a:lnTo>
                  <a:lnTo>
                    <a:pt x="312" y="1000"/>
                  </a:lnTo>
                  <a:lnTo>
                    <a:pt x="312" y="996"/>
                  </a:lnTo>
                  <a:lnTo>
                    <a:pt x="312" y="996"/>
                  </a:lnTo>
                  <a:lnTo>
                    <a:pt x="311" y="932"/>
                  </a:lnTo>
                  <a:lnTo>
                    <a:pt x="305" y="868"/>
                  </a:lnTo>
                  <a:lnTo>
                    <a:pt x="296" y="806"/>
                  </a:lnTo>
                  <a:lnTo>
                    <a:pt x="285" y="742"/>
                  </a:lnTo>
                  <a:lnTo>
                    <a:pt x="271" y="680"/>
                  </a:lnTo>
                  <a:lnTo>
                    <a:pt x="252" y="619"/>
                  </a:lnTo>
                  <a:lnTo>
                    <a:pt x="231" y="558"/>
                  </a:lnTo>
                  <a:lnTo>
                    <a:pt x="207" y="499"/>
                  </a:lnTo>
                  <a:lnTo>
                    <a:pt x="207" y="499"/>
                  </a:lnTo>
                  <a:lnTo>
                    <a:pt x="193" y="469"/>
                  </a:lnTo>
                  <a:lnTo>
                    <a:pt x="179" y="439"/>
                  </a:lnTo>
                  <a:lnTo>
                    <a:pt x="147" y="379"/>
                  </a:lnTo>
                  <a:lnTo>
                    <a:pt x="116" y="321"/>
                  </a:lnTo>
                  <a:lnTo>
                    <a:pt x="86" y="261"/>
                  </a:lnTo>
                  <a:lnTo>
                    <a:pt x="72" y="232"/>
                  </a:lnTo>
                  <a:lnTo>
                    <a:pt x="59" y="202"/>
                  </a:lnTo>
                  <a:lnTo>
                    <a:pt x="48" y="171"/>
                  </a:lnTo>
                  <a:lnTo>
                    <a:pt x="38" y="139"/>
                  </a:lnTo>
                  <a:lnTo>
                    <a:pt x="29" y="108"/>
                  </a:lnTo>
                  <a:lnTo>
                    <a:pt x="22" y="75"/>
                  </a:lnTo>
                  <a:lnTo>
                    <a:pt x="19" y="4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0" name="Freeform 287">
              <a:extLst>
                <a:ext uri="{FF2B5EF4-FFF2-40B4-BE49-F238E27FC236}">
                  <a16:creationId xmlns:a16="http://schemas.microsoft.com/office/drawing/2014/main" id="{EEBCD134-8995-0D55-B4DA-13D32117A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6019800"/>
              <a:ext cx="52388" cy="306388"/>
            </a:xfrm>
            <a:custGeom>
              <a:avLst/>
              <a:gdLst>
                <a:gd name="T0" fmla="*/ 23 w 97"/>
                <a:gd name="T1" fmla="*/ 8 h 581"/>
                <a:gd name="T2" fmla="*/ 23 w 97"/>
                <a:gd name="T3" fmla="*/ 8 h 581"/>
                <a:gd name="T4" fmla="*/ 23 w 97"/>
                <a:gd name="T5" fmla="*/ 45 h 581"/>
                <a:gd name="T6" fmla="*/ 20 w 97"/>
                <a:gd name="T7" fmla="*/ 81 h 581"/>
                <a:gd name="T8" fmla="*/ 16 w 97"/>
                <a:gd name="T9" fmla="*/ 116 h 581"/>
                <a:gd name="T10" fmla="*/ 10 w 97"/>
                <a:gd name="T11" fmla="*/ 153 h 581"/>
                <a:gd name="T12" fmla="*/ 6 w 97"/>
                <a:gd name="T13" fmla="*/ 189 h 581"/>
                <a:gd name="T14" fmla="*/ 3 w 97"/>
                <a:gd name="T15" fmla="*/ 225 h 581"/>
                <a:gd name="T16" fmla="*/ 0 w 97"/>
                <a:gd name="T17" fmla="*/ 261 h 581"/>
                <a:gd name="T18" fmla="*/ 2 w 97"/>
                <a:gd name="T19" fmla="*/ 298 h 581"/>
                <a:gd name="T20" fmla="*/ 2 w 97"/>
                <a:gd name="T21" fmla="*/ 298 h 581"/>
                <a:gd name="T22" fmla="*/ 6 w 97"/>
                <a:gd name="T23" fmla="*/ 333 h 581"/>
                <a:gd name="T24" fmla="*/ 13 w 97"/>
                <a:gd name="T25" fmla="*/ 369 h 581"/>
                <a:gd name="T26" fmla="*/ 22 w 97"/>
                <a:gd name="T27" fmla="*/ 403 h 581"/>
                <a:gd name="T28" fmla="*/ 33 w 97"/>
                <a:gd name="T29" fmla="*/ 439 h 581"/>
                <a:gd name="T30" fmla="*/ 57 w 97"/>
                <a:gd name="T31" fmla="*/ 507 h 581"/>
                <a:gd name="T32" fmla="*/ 80 w 97"/>
                <a:gd name="T33" fmla="*/ 575 h 581"/>
                <a:gd name="T34" fmla="*/ 80 w 97"/>
                <a:gd name="T35" fmla="*/ 575 h 581"/>
                <a:gd name="T36" fmla="*/ 81 w 97"/>
                <a:gd name="T37" fmla="*/ 578 h 581"/>
                <a:gd name="T38" fmla="*/ 84 w 97"/>
                <a:gd name="T39" fmla="*/ 581 h 581"/>
                <a:gd name="T40" fmla="*/ 88 w 97"/>
                <a:gd name="T41" fmla="*/ 581 h 581"/>
                <a:gd name="T42" fmla="*/ 91 w 97"/>
                <a:gd name="T43" fmla="*/ 581 h 581"/>
                <a:gd name="T44" fmla="*/ 94 w 97"/>
                <a:gd name="T45" fmla="*/ 579 h 581"/>
                <a:gd name="T46" fmla="*/ 96 w 97"/>
                <a:gd name="T47" fmla="*/ 576 h 581"/>
                <a:gd name="T48" fmla="*/ 97 w 97"/>
                <a:gd name="T49" fmla="*/ 574 h 581"/>
                <a:gd name="T50" fmla="*/ 97 w 97"/>
                <a:gd name="T51" fmla="*/ 571 h 581"/>
                <a:gd name="T52" fmla="*/ 97 w 97"/>
                <a:gd name="T53" fmla="*/ 571 h 581"/>
                <a:gd name="T54" fmla="*/ 74 w 97"/>
                <a:gd name="T55" fmla="*/ 503 h 581"/>
                <a:gd name="T56" fmla="*/ 50 w 97"/>
                <a:gd name="T57" fmla="*/ 436 h 581"/>
                <a:gd name="T58" fmla="*/ 40 w 97"/>
                <a:gd name="T59" fmla="*/ 402 h 581"/>
                <a:gd name="T60" fmla="*/ 30 w 97"/>
                <a:gd name="T61" fmla="*/ 368 h 581"/>
                <a:gd name="T62" fmla="*/ 23 w 97"/>
                <a:gd name="T63" fmla="*/ 333 h 581"/>
                <a:gd name="T64" fmla="*/ 19 w 97"/>
                <a:gd name="T65" fmla="*/ 298 h 581"/>
                <a:gd name="T66" fmla="*/ 19 w 97"/>
                <a:gd name="T67" fmla="*/ 298 h 581"/>
                <a:gd name="T68" fmla="*/ 17 w 97"/>
                <a:gd name="T69" fmla="*/ 279 h 581"/>
                <a:gd name="T70" fmla="*/ 17 w 97"/>
                <a:gd name="T71" fmla="*/ 261 h 581"/>
                <a:gd name="T72" fmla="*/ 19 w 97"/>
                <a:gd name="T73" fmla="*/ 225 h 581"/>
                <a:gd name="T74" fmla="*/ 22 w 97"/>
                <a:gd name="T75" fmla="*/ 189 h 581"/>
                <a:gd name="T76" fmla="*/ 27 w 97"/>
                <a:gd name="T77" fmla="*/ 153 h 581"/>
                <a:gd name="T78" fmla="*/ 32 w 97"/>
                <a:gd name="T79" fmla="*/ 116 h 581"/>
                <a:gd name="T80" fmla="*/ 36 w 97"/>
                <a:gd name="T81" fmla="*/ 81 h 581"/>
                <a:gd name="T82" fmla="*/ 40 w 97"/>
                <a:gd name="T83" fmla="*/ 45 h 581"/>
                <a:gd name="T84" fmla="*/ 40 w 97"/>
                <a:gd name="T85" fmla="*/ 8 h 581"/>
                <a:gd name="T86" fmla="*/ 40 w 97"/>
                <a:gd name="T87" fmla="*/ 8 h 581"/>
                <a:gd name="T88" fmla="*/ 39 w 97"/>
                <a:gd name="T89" fmla="*/ 4 h 581"/>
                <a:gd name="T90" fmla="*/ 37 w 97"/>
                <a:gd name="T91" fmla="*/ 2 h 581"/>
                <a:gd name="T92" fmla="*/ 34 w 97"/>
                <a:gd name="T93" fmla="*/ 1 h 581"/>
                <a:gd name="T94" fmla="*/ 32 w 97"/>
                <a:gd name="T95" fmla="*/ 0 h 581"/>
                <a:gd name="T96" fmla="*/ 29 w 97"/>
                <a:gd name="T97" fmla="*/ 1 h 581"/>
                <a:gd name="T98" fmla="*/ 26 w 97"/>
                <a:gd name="T99" fmla="*/ 2 h 581"/>
                <a:gd name="T100" fmla="*/ 23 w 97"/>
                <a:gd name="T101" fmla="*/ 4 h 581"/>
                <a:gd name="T102" fmla="*/ 23 w 97"/>
                <a:gd name="T103" fmla="*/ 8 h 581"/>
                <a:gd name="T104" fmla="*/ 23 w 97"/>
                <a:gd name="T105" fmla="*/ 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581">
                  <a:moveTo>
                    <a:pt x="23" y="8"/>
                  </a:moveTo>
                  <a:lnTo>
                    <a:pt x="23" y="8"/>
                  </a:lnTo>
                  <a:lnTo>
                    <a:pt x="23" y="45"/>
                  </a:lnTo>
                  <a:lnTo>
                    <a:pt x="20" y="81"/>
                  </a:lnTo>
                  <a:lnTo>
                    <a:pt x="16" y="116"/>
                  </a:lnTo>
                  <a:lnTo>
                    <a:pt x="10" y="153"/>
                  </a:lnTo>
                  <a:lnTo>
                    <a:pt x="6" y="189"/>
                  </a:lnTo>
                  <a:lnTo>
                    <a:pt x="3" y="225"/>
                  </a:lnTo>
                  <a:lnTo>
                    <a:pt x="0" y="261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6" y="333"/>
                  </a:lnTo>
                  <a:lnTo>
                    <a:pt x="13" y="369"/>
                  </a:lnTo>
                  <a:lnTo>
                    <a:pt x="22" y="403"/>
                  </a:lnTo>
                  <a:lnTo>
                    <a:pt x="33" y="439"/>
                  </a:lnTo>
                  <a:lnTo>
                    <a:pt x="57" y="507"/>
                  </a:lnTo>
                  <a:lnTo>
                    <a:pt x="80" y="575"/>
                  </a:lnTo>
                  <a:lnTo>
                    <a:pt x="80" y="575"/>
                  </a:lnTo>
                  <a:lnTo>
                    <a:pt x="81" y="578"/>
                  </a:lnTo>
                  <a:lnTo>
                    <a:pt x="84" y="581"/>
                  </a:lnTo>
                  <a:lnTo>
                    <a:pt x="88" y="581"/>
                  </a:lnTo>
                  <a:lnTo>
                    <a:pt x="91" y="581"/>
                  </a:lnTo>
                  <a:lnTo>
                    <a:pt x="94" y="579"/>
                  </a:lnTo>
                  <a:lnTo>
                    <a:pt x="96" y="576"/>
                  </a:lnTo>
                  <a:lnTo>
                    <a:pt x="97" y="574"/>
                  </a:lnTo>
                  <a:lnTo>
                    <a:pt x="97" y="571"/>
                  </a:lnTo>
                  <a:lnTo>
                    <a:pt x="97" y="571"/>
                  </a:lnTo>
                  <a:lnTo>
                    <a:pt x="74" y="503"/>
                  </a:lnTo>
                  <a:lnTo>
                    <a:pt x="50" y="436"/>
                  </a:lnTo>
                  <a:lnTo>
                    <a:pt x="40" y="402"/>
                  </a:lnTo>
                  <a:lnTo>
                    <a:pt x="30" y="368"/>
                  </a:lnTo>
                  <a:lnTo>
                    <a:pt x="23" y="333"/>
                  </a:lnTo>
                  <a:lnTo>
                    <a:pt x="19" y="298"/>
                  </a:lnTo>
                  <a:lnTo>
                    <a:pt x="19" y="298"/>
                  </a:lnTo>
                  <a:lnTo>
                    <a:pt x="17" y="279"/>
                  </a:lnTo>
                  <a:lnTo>
                    <a:pt x="17" y="261"/>
                  </a:lnTo>
                  <a:lnTo>
                    <a:pt x="19" y="225"/>
                  </a:lnTo>
                  <a:lnTo>
                    <a:pt x="22" y="189"/>
                  </a:lnTo>
                  <a:lnTo>
                    <a:pt x="27" y="153"/>
                  </a:lnTo>
                  <a:lnTo>
                    <a:pt x="32" y="116"/>
                  </a:lnTo>
                  <a:lnTo>
                    <a:pt x="36" y="81"/>
                  </a:lnTo>
                  <a:lnTo>
                    <a:pt x="40" y="45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9" y="4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6" y="2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1" name="Freeform 288">
              <a:extLst>
                <a:ext uri="{FF2B5EF4-FFF2-40B4-BE49-F238E27FC236}">
                  <a16:creationId xmlns:a16="http://schemas.microsoft.com/office/drawing/2014/main" id="{A8E582DC-9A95-4F94-4206-C4A39AB82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8563" y="6346825"/>
              <a:ext cx="161925" cy="28575"/>
            </a:xfrm>
            <a:custGeom>
              <a:avLst/>
              <a:gdLst>
                <a:gd name="T0" fmla="*/ 12 w 304"/>
                <a:gd name="T1" fmla="*/ 54 h 54"/>
                <a:gd name="T2" fmla="*/ 12 w 304"/>
                <a:gd name="T3" fmla="*/ 54 h 54"/>
                <a:gd name="T4" fmla="*/ 44 w 304"/>
                <a:gd name="T5" fmla="*/ 45 h 54"/>
                <a:gd name="T6" fmla="*/ 80 w 304"/>
                <a:gd name="T7" fmla="*/ 37 h 54"/>
                <a:gd name="T8" fmla="*/ 117 w 304"/>
                <a:gd name="T9" fmla="*/ 28 h 54"/>
                <a:gd name="T10" fmla="*/ 154 w 304"/>
                <a:gd name="T11" fmla="*/ 21 h 54"/>
                <a:gd name="T12" fmla="*/ 172 w 304"/>
                <a:gd name="T13" fmla="*/ 18 h 54"/>
                <a:gd name="T14" fmla="*/ 191 w 304"/>
                <a:gd name="T15" fmla="*/ 17 h 54"/>
                <a:gd name="T16" fmla="*/ 209 w 304"/>
                <a:gd name="T17" fmla="*/ 17 h 54"/>
                <a:gd name="T18" fmla="*/ 226 w 304"/>
                <a:gd name="T19" fmla="*/ 18 h 54"/>
                <a:gd name="T20" fmla="*/ 245 w 304"/>
                <a:gd name="T21" fmla="*/ 21 h 54"/>
                <a:gd name="T22" fmla="*/ 262 w 304"/>
                <a:gd name="T23" fmla="*/ 25 h 54"/>
                <a:gd name="T24" fmla="*/ 277 w 304"/>
                <a:gd name="T25" fmla="*/ 32 h 54"/>
                <a:gd name="T26" fmla="*/ 293 w 304"/>
                <a:gd name="T27" fmla="*/ 42 h 54"/>
                <a:gd name="T28" fmla="*/ 293 w 304"/>
                <a:gd name="T29" fmla="*/ 42 h 54"/>
                <a:gd name="T30" fmla="*/ 296 w 304"/>
                <a:gd name="T31" fmla="*/ 44 h 54"/>
                <a:gd name="T32" fmla="*/ 299 w 304"/>
                <a:gd name="T33" fmla="*/ 42 h 54"/>
                <a:gd name="T34" fmla="*/ 301 w 304"/>
                <a:gd name="T35" fmla="*/ 41 h 54"/>
                <a:gd name="T36" fmla="*/ 303 w 304"/>
                <a:gd name="T37" fmla="*/ 39 h 54"/>
                <a:gd name="T38" fmla="*/ 304 w 304"/>
                <a:gd name="T39" fmla="*/ 37 h 54"/>
                <a:gd name="T40" fmla="*/ 304 w 304"/>
                <a:gd name="T41" fmla="*/ 32 h 54"/>
                <a:gd name="T42" fmla="*/ 304 w 304"/>
                <a:gd name="T43" fmla="*/ 29 h 54"/>
                <a:gd name="T44" fmla="*/ 301 w 304"/>
                <a:gd name="T45" fmla="*/ 27 h 54"/>
                <a:gd name="T46" fmla="*/ 301 w 304"/>
                <a:gd name="T47" fmla="*/ 27 h 54"/>
                <a:gd name="T48" fmla="*/ 284 w 304"/>
                <a:gd name="T49" fmla="*/ 17 h 54"/>
                <a:gd name="T50" fmla="*/ 267 w 304"/>
                <a:gd name="T51" fmla="*/ 10 h 54"/>
                <a:gd name="T52" fmla="*/ 250 w 304"/>
                <a:gd name="T53" fmla="*/ 5 h 54"/>
                <a:gd name="T54" fmla="*/ 232 w 304"/>
                <a:gd name="T55" fmla="*/ 1 h 54"/>
                <a:gd name="T56" fmla="*/ 213 w 304"/>
                <a:gd name="T57" fmla="*/ 0 h 54"/>
                <a:gd name="T58" fmla="*/ 195 w 304"/>
                <a:gd name="T59" fmla="*/ 0 h 54"/>
                <a:gd name="T60" fmla="*/ 175 w 304"/>
                <a:gd name="T61" fmla="*/ 1 h 54"/>
                <a:gd name="T62" fmla="*/ 155 w 304"/>
                <a:gd name="T63" fmla="*/ 4 h 54"/>
                <a:gd name="T64" fmla="*/ 117 w 304"/>
                <a:gd name="T65" fmla="*/ 11 h 54"/>
                <a:gd name="T66" fmla="*/ 78 w 304"/>
                <a:gd name="T67" fmla="*/ 19 h 54"/>
                <a:gd name="T68" fmla="*/ 41 w 304"/>
                <a:gd name="T69" fmla="*/ 29 h 54"/>
                <a:gd name="T70" fmla="*/ 6 w 304"/>
                <a:gd name="T71" fmla="*/ 38 h 54"/>
                <a:gd name="T72" fmla="*/ 6 w 304"/>
                <a:gd name="T73" fmla="*/ 38 h 54"/>
                <a:gd name="T74" fmla="*/ 3 w 304"/>
                <a:gd name="T75" fmla="*/ 39 h 54"/>
                <a:gd name="T76" fmla="*/ 2 w 304"/>
                <a:gd name="T77" fmla="*/ 41 h 54"/>
                <a:gd name="T78" fmla="*/ 0 w 304"/>
                <a:gd name="T79" fmla="*/ 44 h 54"/>
                <a:gd name="T80" fmla="*/ 0 w 304"/>
                <a:gd name="T81" fmla="*/ 48 h 54"/>
                <a:gd name="T82" fmla="*/ 2 w 304"/>
                <a:gd name="T83" fmla="*/ 51 h 54"/>
                <a:gd name="T84" fmla="*/ 4 w 304"/>
                <a:gd name="T85" fmla="*/ 52 h 54"/>
                <a:gd name="T86" fmla="*/ 7 w 304"/>
                <a:gd name="T87" fmla="*/ 54 h 54"/>
                <a:gd name="T88" fmla="*/ 12 w 304"/>
                <a:gd name="T89" fmla="*/ 54 h 54"/>
                <a:gd name="T90" fmla="*/ 12 w 304"/>
                <a:gd name="T9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4" h="54">
                  <a:moveTo>
                    <a:pt x="12" y="54"/>
                  </a:moveTo>
                  <a:lnTo>
                    <a:pt x="12" y="54"/>
                  </a:lnTo>
                  <a:lnTo>
                    <a:pt x="44" y="45"/>
                  </a:lnTo>
                  <a:lnTo>
                    <a:pt x="80" y="37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72" y="18"/>
                  </a:lnTo>
                  <a:lnTo>
                    <a:pt x="191" y="17"/>
                  </a:lnTo>
                  <a:lnTo>
                    <a:pt x="209" y="17"/>
                  </a:lnTo>
                  <a:lnTo>
                    <a:pt x="226" y="18"/>
                  </a:lnTo>
                  <a:lnTo>
                    <a:pt x="245" y="21"/>
                  </a:lnTo>
                  <a:lnTo>
                    <a:pt x="262" y="25"/>
                  </a:lnTo>
                  <a:lnTo>
                    <a:pt x="277" y="32"/>
                  </a:lnTo>
                  <a:lnTo>
                    <a:pt x="293" y="42"/>
                  </a:lnTo>
                  <a:lnTo>
                    <a:pt x="293" y="42"/>
                  </a:lnTo>
                  <a:lnTo>
                    <a:pt x="296" y="44"/>
                  </a:lnTo>
                  <a:lnTo>
                    <a:pt x="299" y="42"/>
                  </a:lnTo>
                  <a:lnTo>
                    <a:pt x="301" y="41"/>
                  </a:lnTo>
                  <a:lnTo>
                    <a:pt x="303" y="39"/>
                  </a:lnTo>
                  <a:lnTo>
                    <a:pt x="304" y="37"/>
                  </a:lnTo>
                  <a:lnTo>
                    <a:pt x="304" y="32"/>
                  </a:lnTo>
                  <a:lnTo>
                    <a:pt x="304" y="29"/>
                  </a:lnTo>
                  <a:lnTo>
                    <a:pt x="301" y="27"/>
                  </a:lnTo>
                  <a:lnTo>
                    <a:pt x="301" y="27"/>
                  </a:lnTo>
                  <a:lnTo>
                    <a:pt x="284" y="17"/>
                  </a:lnTo>
                  <a:lnTo>
                    <a:pt x="267" y="10"/>
                  </a:lnTo>
                  <a:lnTo>
                    <a:pt x="250" y="5"/>
                  </a:lnTo>
                  <a:lnTo>
                    <a:pt x="232" y="1"/>
                  </a:lnTo>
                  <a:lnTo>
                    <a:pt x="21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55" y="4"/>
                  </a:lnTo>
                  <a:lnTo>
                    <a:pt x="117" y="11"/>
                  </a:lnTo>
                  <a:lnTo>
                    <a:pt x="78" y="19"/>
                  </a:lnTo>
                  <a:lnTo>
                    <a:pt x="41" y="29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1"/>
                  </a:lnTo>
                  <a:lnTo>
                    <a:pt x="4" y="52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2" name="Freeform 289">
              <a:extLst>
                <a:ext uri="{FF2B5EF4-FFF2-40B4-BE49-F238E27FC236}">
                  <a16:creationId xmlns:a16="http://schemas.microsoft.com/office/drawing/2014/main" id="{52AFB209-3FFD-1A9F-B914-4AB98742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6045200"/>
              <a:ext cx="134938" cy="19050"/>
            </a:xfrm>
            <a:custGeom>
              <a:avLst/>
              <a:gdLst>
                <a:gd name="T0" fmla="*/ 3 w 254"/>
                <a:gd name="T1" fmla="*/ 17 h 37"/>
                <a:gd name="T2" fmla="*/ 3 w 254"/>
                <a:gd name="T3" fmla="*/ 17 h 37"/>
                <a:gd name="T4" fmla="*/ 16 w 254"/>
                <a:gd name="T5" fmla="*/ 24 h 37"/>
                <a:gd name="T6" fmla="*/ 28 w 254"/>
                <a:gd name="T7" fmla="*/ 30 h 37"/>
                <a:gd name="T8" fmla="*/ 43 w 254"/>
                <a:gd name="T9" fmla="*/ 33 h 37"/>
                <a:gd name="T10" fmla="*/ 57 w 254"/>
                <a:gd name="T11" fmla="*/ 35 h 37"/>
                <a:gd name="T12" fmla="*/ 72 w 254"/>
                <a:gd name="T13" fmla="*/ 37 h 37"/>
                <a:gd name="T14" fmla="*/ 87 w 254"/>
                <a:gd name="T15" fmla="*/ 37 h 37"/>
                <a:gd name="T16" fmla="*/ 115 w 254"/>
                <a:gd name="T17" fmla="*/ 37 h 37"/>
                <a:gd name="T18" fmla="*/ 115 w 254"/>
                <a:gd name="T19" fmla="*/ 37 h 37"/>
                <a:gd name="T20" fmla="*/ 149 w 254"/>
                <a:gd name="T21" fmla="*/ 35 h 37"/>
                <a:gd name="T22" fmla="*/ 182 w 254"/>
                <a:gd name="T23" fmla="*/ 31 h 37"/>
                <a:gd name="T24" fmla="*/ 216 w 254"/>
                <a:gd name="T25" fmla="*/ 25 h 37"/>
                <a:gd name="T26" fmla="*/ 249 w 254"/>
                <a:gd name="T27" fmla="*/ 17 h 37"/>
                <a:gd name="T28" fmla="*/ 249 w 254"/>
                <a:gd name="T29" fmla="*/ 17 h 37"/>
                <a:gd name="T30" fmla="*/ 251 w 254"/>
                <a:gd name="T31" fmla="*/ 16 h 37"/>
                <a:gd name="T32" fmla="*/ 254 w 254"/>
                <a:gd name="T33" fmla="*/ 14 h 37"/>
                <a:gd name="T34" fmla="*/ 254 w 254"/>
                <a:gd name="T35" fmla="*/ 10 h 37"/>
                <a:gd name="T36" fmla="*/ 254 w 254"/>
                <a:gd name="T37" fmla="*/ 7 h 37"/>
                <a:gd name="T38" fmla="*/ 253 w 254"/>
                <a:gd name="T39" fmla="*/ 4 h 37"/>
                <a:gd name="T40" fmla="*/ 250 w 254"/>
                <a:gd name="T41" fmla="*/ 3 h 37"/>
                <a:gd name="T42" fmla="*/ 247 w 254"/>
                <a:gd name="T43" fmla="*/ 1 h 37"/>
                <a:gd name="T44" fmla="*/ 244 w 254"/>
                <a:gd name="T45" fmla="*/ 1 h 37"/>
                <a:gd name="T46" fmla="*/ 244 w 254"/>
                <a:gd name="T47" fmla="*/ 1 h 37"/>
                <a:gd name="T48" fmla="*/ 216 w 254"/>
                <a:gd name="T49" fmla="*/ 7 h 37"/>
                <a:gd name="T50" fmla="*/ 187 w 254"/>
                <a:gd name="T51" fmla="*/ 13 h 37"/>
                <a:gd name="T52" fmla="*/ 159 w 254"/>
                <a:gd name="T53" fmla="*/ 17 h 37"/>
                <a:gd name="T54" fmla="*/ 131 w 254"/>
                <a:gd name="T55" fmla="*/ 18 h 37"/>
                <a:gd name="T56" fmla="*/ 131 w 254"/>
                <a:gd name="T57" fmla="*/ 18 h 37"/>
                <a:gd name="T58" fmla="*/ 101 w 254"/>
                <a:gd name="T59" fmla="*/ 20 h 37"/>
                <a:gd name="T60" fmla="*/ 85 w 254"/>
                <a:gd name="T61" fmla="*/ 21 h 37"/>
                <a:gd name="T62" fmla="*/ 70 w 254"/>
                <a:gd name="T63" fmla="*/ 20 h 37"/>
                <a:gd name="T64" fmla="*/ 54 w 254"/>
                <a:gd name="T65" fmla="*/ 18 h 37"/>
                <a:gd name="T66" fmla="*/ 38 w 254"/>
                <a:gd name="T67" fmla="*/ 14 h 37"/>
                <a:gd name="T68" fmla="*/ 24 w 254"/>
                <a:gd name="T69" fmla="*/ 10 h 37"/>
                <a:gd name="T70" fmla="*/ 11 w 254"/>
                <a:gd name="T71" fmla="*/ 1 h 37"/>
                <a:gd name="T72" fmla="*/ 11 w 254"/>
                <a:gd name="T73" fmla="*/ 1 h 37"/>
                <a:gd name="T74" fmla="*/ 8 w 254"/>
                <a:gd name="T75" fmla="*/ 0 h 37"/>
                <a:gd name="T76" fmla="*/ 6 w 254"/>
                <a:gd name="T77" fmla="*/ 1 h 37"/>
                <a:gd name="T78" fmla="*/ 3 w 254"/>
                <a:gd name="T79" fmla="*/ 3 h 37"/>
                <a:gd name="T80" fmla="*/ 1 w 254"/>
                <a:gd name="T81" fmla="*/ 4 h 37"/>
                <a:gd name="T82" fmla="*/ 0 w 254"/>
                <a:gd name="T83" fmla="*/ 8 h 37"/>
                <a:gd name="T84" fmla="*/ 0 w 254"/>
                <a:gd name="T85" fmla="*/ 11 h 37"/>
                <a:gd name="T86" fmla="*/ 0 w 254"/>
                <a:gd name="T87" fmla="*/ 14 h 37"/>
                <a:gd name="T88" fmla="*/ 3 w 254"/>
                <a:gd name="T89" fmla="*/ 17 h 37"/>
                <a:gd name="T90" fmla="*/ 3 w 254"/>
                <a:gd name="T9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4" h="37">
                  <a:moveTo>
                    <a:pt x="3" y="17"/>
                  </a:moveTo>
                  <a:lnTo>
                    <a:pt x="3" y="17"/>
                  </a:lnTo>
                  <a:lnTo>
                    <a:pt x="16" y="24"/>
                  </a:lnTo>
                  <a:lnTo>
                    <a:pt x="28" y="30"/>
                  </a:lnTo>
                  <a:lnTo>
                    <a:pt x="43" y="33"/>
                  </a:lnTo>
                  <a:lnTo>
                    <a:pt x="57" y="35"/>
                  </a:lnTo>
                  <a:lnTo>
                    <a:pt x="72" y="37"/>
                  </a:lnTo>
                  <a:lnTo>
                    <a:pt x="87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49" y="35"/>
                  </a:lnTo>
                  <a:lnTo>
                    <a:pt x="182" y="31"/>
                  </a:lnTo>
                  <a:lnTo>
                    <a:pt x="216" y="25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51" y="16"/>
                  </a:lnTo>
                  <a:lnTo>
                    <a:pt x="254" y="14"/>
                  </a:lnTo>
                  <a:lnTo>
                    <a:pt x="254" y="10"/>
                  </a:lnTo>
                  <a:lnTo>
                    <a:pt x="254" y="7"/>
                  </a:lnTo>
                  <a:lnTo>
                    <a:pt x="253" y="4"/>
                  </a:lnTo>
                  <a:lnTo>
                    <a:pt x="250" y="3"/>
                  </a:lnTo>
                  <a:lnTo>
                    <a:pt x="247" y="1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16" y="7"/>
                  </a:lnTo>
                  <a:lnTo>
                    <a:pt x="187" y="13"/>
                  </a:lnTo>
                  <a:lnTo>
                    <a:pt x="159" y="17"/>
                  </a:lnTo>
                  <a:lnTo>
                    <a:pt x="131" y="18"/>
                  </a:lnTo>
                  <a:lnTo>
                    <a:pt x="131" y="18"/>
                  </a:lnTo>
                  <a:lnTo>
                    <a:pt x="101" y="20"/>
                  </a:lnTo>
                  <a:lnTo>
                    <a:pt x="85" y="21"/>
                  </a:lnTo>
                  <a:lnTo>
                    <a:pt x="70" y="20"/>
                  </a:lnTo>
                  <a:lnTo>
                    <a:pt x="54" y="18"/>
                  </a:lnTo>
                  <a:lnTo>
                    <a:pt x="38" y="14"/>
                  </a:lnTo>
                  <a:lnTo>
                    <a:pt x="24" y="1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3" name="Freeform 290">
              <a:extLst>
                <a:ext uri="{FF2B5EF4-FFF2-40B4-BE49-F238E27FC236}">
                  <a16:creationId xmlns:a16="http://schemas.microsoft.com/office/drawing/2014/main" id="{79C09523-627F-57C0-A532-23D374C2E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6127750"/>
              <a:ext cx="63500" cy="19050"/>
            </a:xfrm>
            <a:custGeom>
              <a:avLst/>
              <a:gdLst>
                <a:gd name="T0" fmla="*/ 6 w 122"/>
                <a:gd name="T1" fmla="*/ 17 h 36"/>
                <a:gd name="T2" fmla="*/ 6 w 122"/>
                <a:gd name="T3" fmla="*/ 17 h 36"/>
                <a:gd name="T4" fmla="*/ 33 w 122"/>
                <a:gd name="T5" fmla="*/ 24 h 36"/>
                <a:gd name="T6" fmla="*/ 60 w 122"/>
                <a:gd name="T7" fmla="*/ 29 h 36"/>
                <a:gd name="T8" fmla="*/ 87 w 122"/>
                <a:gd name="T9" fmla="*/ 33 h 36"/>
                <a:gd name="T10" fmla="*/ 114 w 122"/>
                <a:gd name="T11" fmla="*/ 36 h 36"/>
                <a:gd name="T12" fmla="*/ 114 w 122"/>
                <a:gd name="T13" fmla="*/ 36 h 36"/>
                <a:gd name="T14" fmla="*/ 118 w 122"/>
                <a:gd name="T15" fmla="*/ 36 h 36"/>
                <a:gd name="T16" fmla="*/ 121 w 122"/>
                <a:gd name="T17" fmla="*/ 34 h 36"/>
                <a:gd name="T18" fmla="*/ 122 w 122"/>
                <a:gd name="T19" fmla="*/ 31 h 36"/>
                <a:gd name="T20" fmla="*/ 122 w 122"/>
                <a:gd name="T21" fmla="*/ 29 h 36"/>
                <a:gd name="T22" fmla="*/ 122 w 122"/>
                <a:gd name="T23" fmla="*/ 26 h 36"/>
                <a:gd name="T24" fmla="*/ 121 w 122"/>
                <a:gd name="T25" fmla="*/ 23 h 36"/>
                <a:gd name="T26" fmla="*/ 118 w 122"/>
                <a:gd name="T27" fmla="*/ 20 h 36"/>
                <a:gd name="T28" fmla="*/ 114 w 122"/>
                <a:gd name="T29" fmla="*/ 19 h 36"/>
                <a:gd name="T30" fmla="*/ 114 w 122"/>
                <a:gd name="T31" fmla="*/ 19 h 36"/>
                <a:gd name="T32" fmla="*/ 88 w 122"/>
                <a:gd name="T33" fmla="*/ 16 h 36"/>
                <a:gd name="T34" fmla="*/ 61 w 122"/>
                <a:gd name="T35" fmla="*/ 13 h 36"/>
                <a:gd name="T36" fmla="*/ 35 w 122"/>
                <a:gd name="T37" fmla="*/ 7 h 36"/>
                <a:gd name="T38" fmla="*/ 10 w 122"/>
                <a:gd name="T39" fmla="*/ 0 h 36"/>
                <a:gd name="T40" fmla="*/ 10 w 122"/>
                <a:gd name="T41" fmla="*/ 0 h 36"/>
                <a:gd name="T42" fmla="*/ 7 w 122"/>
                <a:gd name="T43" fmla="*/ 0 h 36"/>
                <a:gd name="T44" fmla="*/ 4 w 122"/>
                <a:gd name="T45" fmla="*/ 2 h 36"/>
                <a:gd name="T46" fmla="*/ 1 w 122"/>
                <a:gd name="T47" fmla="*/ 3 h 36"/>
                <a:gd name="T48" fmla="*/ 0 w 122"/>
                <a:gd name="T49" fmla="*/ 6 h 36"/>
                <a:gd name="T50" fmla="*/ 0 w 122"/>
                <a:gd name="T51" fmla="*/ 9 h 36"/>
                <a:gd name="T52" fmla="*/ 0 w 122"/>
                <a:gd name="T53" fmla="*/ 13 h 36"/>
                <a:gd name="T54" fmla="*/ 3 w 122"/>
                <a:gd name="T55" fmla="*/ 16 h 36"/>
                <a:gd name="T56" fmla="*/ 6 w 122"/>
                <a:gd name="T57" fmla="*/ 17 h 36"/>
                <a:gd name="T58" fmla="*/ 6 w 122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2" h="36">
                  <a:moveTo>
                    <a:pt x="6" y="17"/>
                  </a:moveTo>
                  <a:lnTo>
                    <a:pt x="6" y="17"/>
                  </a:lnTo>
                  <a:lnTo>
                    <a:pt x="33" y="24"/>
                  </a:lnTo>
                  <a:lnTo>
                    <a:pt x="60" y="29"/>
                  </a:lnTo>
                  <a:lnTo>
                    <a:pt x="87" y="33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118" y="36"/>
                  </a:lnTo>
                  <a:lnTo>
                    <a:pt x="121" y="34"/>
                  </a:lnTo>
                  <a:lnTo>
                    <a:pt x="122" y="31"/>
                  </a:lnTo>
                  <a:lnTo>
                    <a:pt x="122" y="29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18" y="20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88" y="16"/>
                  </a:lnTo>
                  <a:lnTo>
                    <a:pt x="61" y="13"/>
                  </a:lnTo>
                  <a:lnTo>
                    <a:pt x="35" y="7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4" name="Freeform 291">
              <a:extLst>
                <a:ext uri="{FF2B5EF4-FFF2-40B4-BE49-F238E27FC236}">
                  <a16:creationId xmlns:a16="http://schemas.microsoft.com/office/drawing/2014/main" id="{237183E6-E9F4-4258-B7A6-17474191A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5388" y="6196013"/>
              <a:ext cx="50800" cy="19050"/>
            </a:xfrm>
            <a:custGeom>
              <a:avLst/>
              <a:gdLst>
                <a:gd name="T0" fmla="*/ 6 w 97"/>
                <a:gd name="T1" fmla="*/ 16 h 36"/>
                <a:gd name="T2" fmla="*/ 6 w 97"/>
                <a:gd name="T3" fmla="*/ 16 h 36"/>
                <a:gd name="T4" fmla="*/ 46 w 97"/>
                <a:gd name="T5" fmla="*/ 27 h 36"/>
                <a:gd name="T6" fmla="*/ 65 w 97"/>
                <a:gd name="T7" fmla="*/ 32 h 36"/>
                <a:gd name="T8" fmla="*/ 85 w 97"/>
                <a:gd name="T9" fmla="*/ 36 h 36"/>
                <a:gd name="T10" fmla="*/ 85 w 97"/>
                <a:gd name="T11" fmla="*/ 36 h 36"/>
                <a:gd name="T12" fmla="*/ 90 w 97"/>
                <a:gd name="T13" fmla="*/ 36 h 36"/>
                <a:gd name="T14" fmla="*/ 92 w 97"/>
                <a:gd name="T15" fmla="*/ 35 h 36"/>
                <a:gd name="T16" fmla="*/ 94 w 97"/>
                <a:gd name="T17" fmla="*/ 32 h 36"/>
                <a:gd name="T18" fmla="*/ 95 w 97"/>
                <a:gd name="T19" fmla="*/ 29 h 36"/>
                <a:gd name="T20" fmla="*/ 97 w 97"/>
                <a:gd name="T21" fmla="*/ 26 h 36"/>
                <a:gd name="T22" fmla="*/ 95 w 97"/>
                <a:gd name="T23" fmla="*/ 23 h 36"/>
                <a:gd name="T24" fmla="*/ 94 w 97"/>
                <a:gd name="T25" fmla="*/ 20 h 36"/>
                <a:gd name="T26" fmla="*/ 90 w 97"/>
                <a:gd name="T27" fmla="*/ 19 h 36"/>
                <a:gd name="T28" fmla="*/ 90 w 97"/>
                <a:gd name="T29" fmla="*/ 19 h 36"/>
                <a:gd name="T30" fmla="*/ 70 w 97"/>
                <a:gd name="T31" fmla="*/ 16 h 36"/>
                <a:gd name="T32" fmla="*/ 50 w 97"/>
                <a:gd name="T33" fmla="*/ 10 h 36"/>
                <a:gd name="T34" fmla="*/ 10 w 97"/>
                <a:gd name="T35" fmla="*/ 0 h 36"/>
                <a:gd name="T36" fmla="*/ 10 w 97"/>
                <a:gd name="T37" fmla="*/ 0 h 36"/>
                <a:gd name="T38" fmla="*/ 7 w 97"/>
                <a:gd name="T39" fmla="*/ 0 h 36"/>
                <a:gd name="T40" fmla="*/ 4 w 97"/>
                <a:gd name="T41" fmla="*/ 0 h 36"/>
                <a:gd name="T42" fmla="*/ 1 w 97"/>
                <a:gd name="T43" fmla="*/ 3 h 36"/>
                <a:gd name="T44" fmla="*/ 0 w 97"/>
                <a:gd name="T45" fmla="*/ 6 h 36"/>
                <a:gd name="T46" fmla="*/ 0 w 97"/>
                <a:gd name="T47" fmla="*/ 9 h 36"/>
                <a:gd name="T48" fmla="*/ 0 w 97"/>
                <a:gd name="T49" fmla="*/ 12 h 36"/>
                <a:gd name="T50" fmla="*/ 3 w 97"/>
                <a:gd name="T51" fmla="*/ 15 h 36"/>
                <a:gd name="T52" fmla="*/ 6 w 97"/>
                <a:gd name="T53" fmla="*/ 16 h 36"/>
                <a:gd name="T54" fmla="*/ 6 w 97"/>
                <a:gd name="T5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36">
                  <a:moveTo>
                    <a:pt x="6" y="16"/>
                  </a:moveTo>
                  <a:lnTo>
                    <a:pt x="6" y="16"/>
                  </a:lnTo>
                  <a:lnTo>
                    <a:pt x="46" y="27"/>
                  </a:lnTo>
                  <a:lnTo>
                    <a:pt x="65" y="32"/>
                  </a:lnTo>
                  <a:lnTo>
                    <a:pt x="85" y="36"/>
                  </a:lnTo>
                  <a:lnTo>
                    <a:pt x="85" y="36"/>
                  </a:lnTo>
                  <a:lnTo>
                    <a:pt x="90" y="36"/>
                  </a:lnTo>
                  <a:lnTo>
                    <a:pt x="92" y="35"/>
                  </a:lnTo>
                  <a:lnTo>
                    <a:pt x="94" y="32"/>
                  </a:lnTo>
                  <a:lnTo>
                    <a:pt x="95" y="29"/>
                  </a:lnTo>
                  <a:lnTo>
                    <a:pt x="97" y="26"/>
                  </a:lnTo>
                  <a:lnTo>
                    <a:pt x="95" y="23"/>
                  </a:lnTo>
                  <a:lnTo>
                    <a:pt x="94" y="20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70" y="16"/>
                  </a:lnTo>
                  <a:lnTo>
                    <a:pt x="50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5" name="Freeform 292">
              <a:extLst>
                <a:ext uri="{FF2B5EF4-FFF2-40B4-BE49-F238E27FC236}">
                  <a16:creationId xmlns:a16="http://schemas.microsoft.com/office/drawing/2014/main" id="{05C1BB23-F952-E94C-CB99-539F9923A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1263" y="6276975"/>
              <a:ext cx="41275" cy="20638"/>
            </a:xfrm>
            <a:custGeom>
              <a:avLst/>
              <a:gdLst>
                <a:gd name="T0" fmla="*/ 6 w 77"/>
                <a:gd name="T1" fmla="*/ 17 h 37"/>
                <a:gd name="T2" fmla="*/ 6 w 77"/>
                <a:gd name="T3" fmla="*/ 17 h 37"/>
                <a:gd name="T4" fmla="*/ 37 w 77"/>
                <a:gd name="T5" fmla="*/ 26 h 37"/>
                <a:gd name="T6" fmla="*/ 67 w 77"/>
                <a:gd name="T7" fmla="*/ 36 h 37"/>
                <a:gd name="T8" fmla="*/ 67 w 77"/>
                <a:gd name="T9" fmla="*/ 36 h 37"/>
                <a:gd name="T10" fmla="*/ 71 w 77"/>
                <a:gd name="T11" fmla="*/ 37 h 37"/>
                <a:gd name="T12" fmla="*/ 74 w 77"/>
                <a:gd name="T13" fmla="*/ 36 h 37"/>
                <a:gd name="T14" fmla="*/ 75 w 77"/>
                <a:gd name="T15" fmla="*/ 33 h 37"/>
                <a:gd name="T16" fmla="*/ 77 w 77"/>
                <a:gd name="T17" fmla="*/ 30 h 37"/>
                <a:gd name="T18" fmla="*/ 77 w 77"/>
                <a:gd name="T19" fmla="*/ 27 h 37"/>
                <a:gd name="T20" fmla="*/ 77 w 77"/>
                <a:gd name="T21" fmla="*/ 24 h 37"/>
                <a:gd name="T22" fmla="*/ 74 w 77"/>
                <a:gd name="T23" fmla="*/ 22 h 37"/>
                <a:gd name="T24" fmla="*/ 71 w 77"/>
                <a:gd name="T25" fmla="*/ 20 h 37"/>
                <a:gd name="T26" fmla="*/ 71 w 77"/>
                <a:gd name="T27" fmla="*/ 20 h 37"/>
                <a:gd name="T28" fmla="*/ 41 w 77"/>
                <a:gd name="T29" fmla="*/ 9 h 37"/>
                <a:gd name="T30" fmla="*/ 25 w 77"/>
                <a:gd name="T31" fmla="*/ 5 h 37"/>
                <a:gd name="T32" fmla="*/ 11 w 77"/>
                <a:gd name="T33" fmla="*/ 0 h 37"/>
                <a:gd name="T34" fmla="*/ 11 w 77"/>
                <a:gd name="T35" fmla="*/ 0 h 37"/>
                <a:gd name="T36" fmla="*/ 7 w 77"/>
                <a:gd name="T37" fmla="*/ 0 h 37"/>
                <a:gd name="T38" fmla="*/ 4 w 77"/>
                <a:gd name="T39" fmla="*/ 2 h 37"/>
                <a:gd name="T40" fmla="*/ 1 w 77"/>
                <a:gd name="T41" fmla="*/ 5 h 37"/>
                <a:gd name="T42" fmla="*/ 0 w 77"/>
                <a:gd name="T43" fmla="*/ 7 h 37"/>
                <a:gd name="T44" fmla="*/ 0 w 77"/>
                <a:gd name="T45" fmla="*/ 10 h 37"/>
                <a:gd name="T46" fmla="*/ 1 w 77"/>
                <a:gd name="T47" fmla="*/ 13 h 37"/>
                <a:gd name="T48" fmla="*/ 3 w 77"/>
                <a:gd name="T49" fmla="*/ 16 h 37"/>
                <a:gd name="T50" fmla="*/ 6 w 77"/>
                <a:gd name="T51" fmla="*/ 17 h 37"/>
                <a:gd name="T52" fmla="*/ 6 w 77"/>
                <a:gd name="T53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37">
                  <a:moveTo>
                    <a:pt x="6" y="17"/>
                  </a:moveTo>
                  <a:lnTo>
                    <a:pt x="6" y="17"/>
                  </a:lnTo>
                  <a:lnTo>
                    <a:pt x="37" y="2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71" y="37"/>
                  </a:lnTo>
                  <a:lnTo>
                    <a:pt x="74" y="36"/>
                  </a:lnTo>
                  <a:lnTo>
                    <a:pt x="75" y="33"/>
                  </a:lnTo>
                  <a:lnTo>
                    <a:pt x="77" y="30"/>
                  </a:lnTo>
                  <a:lnTo>
                    <a:pt x="77" y="27"/>
                  </a:lnTo>
                  <a:lnTo>
                    <a:pt x="77" y="24"/>
                  </a:lnTo>
                  <a:lnTo>
                    <a:pt x="74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41" y="9"/>
                  </a:lnTo>
                  <a:lnTo>
                    <a:pt x="2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6" name="Freeform 293">
              <a:extLst>
                <a:ext uri="{FF2B5EF4-FFF2-40B4-BE49-F238E27FC236}">
                  <a16:creationId xmlns:a16="http://schemas.microsoft.com/office/drawing/2014/main" id="{B3542DFD-08E9-9612-F416-EFE265FE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013" y="6143625"/>
              <a:ext cx="387350" cy="508000"/>
            </a:xfrm>
            <a:custGeom>
              <a:avLst/>
              <a:gdLst>
                <a:gd name="T0" fmla="*/ 16 w 734"/>
                <a:gd name="T1" fmla="*/ 36 h 959"/>
                <a:gd name="T2" fmla="*/ 46 w 734"/>
                <a:gd name="T3" fmla="*/ 110 h 959"/>
                <a:gd name="T4" fmla="*/ 61 w 734"/>
                <a:gd name="T5" fmla="*/ 189 h 959"/>
                <a:gd name="T6" fmla="*/ 70 w 734"/>
                <a:gd name="T7" fmla="*/ 268 h 959"/>
                <a:gd name="T8" fmla="*/ 84 w 734"/>
                <a:gd name="T9" fmla="*/ 422 h 959"/>
                <a:gd name="T10" fmla="*/ 100 w 734"/>
                <a:gd name="T11" fmla="*/ 535 h 959"/>
                <a:gd name="T12" fmla="*/ 117 w 734"/>
                <a:gd name="T13" fmla="*/ 617 h 959"/>
                <a:gd name="T14" fmla="*/ 135 w 734"/>
                <a:gd name="T15" fmla="*/ 670 h 959"/>
                <a:gd name="T16" fmla="*/ 172 w 734"/>
                <a:gd name="T17" fmla="*/ 741 h 959"/>
                <a:gd name="T18" fmla="*/ 221 w 734"/>
                <a:gd name="T19" fmla="*/ 806 h 959"/>
                <a:gd name="T20" fmla="*/ 253 w 734"/>
                <a:gd name="T21" fmla="*/ 841 h 959"/>
                <a:gd name="T22" fmla="*/ 307 w 734"/>
                <a:gd name="T23" fmla="*/ 888 h 959"/>
                <a:gd name="T24" fmla="*/ 371 w 734"/>
                <a:gd name="T25" fmla="*/ 930 h 959"/>
                <a:gd name="T26" fmla="*/ 439 w 734"/>
                <a:gd name="T27" fmla="*/ 955 h 959"/>
                <a:gd name="T28" fmla="*/ 509 w 734"/>
                <a:gd name="T29" fmla="*/ 958 h 959"/>
                <a:gd name="T30" fmla="*/ 543 w 734"/>
                <a:gd name="T31" fmla="*/ 949 h 959"/>
                <a:gd name="T32" fmla="*/ 574 w 734"/>
                <a:gd name="T33" fmla="*/ 932 h 959"/>
                <a:gd name="T34" fmla="*/ 607 w 734"/>
                <a:gd name="T35" fmla="*/ 904 h 959"/>
                <a:gd name="T36" fmla="*/ 647 w 734"/>
                <a:gd name="T37" fmla="*/ 851 h 959"/>
                <a:gd name="T38" fmla="*/ 677 w 734"/>
                <a:gd name="T39" fmla="*/ 795 h 959"/>
                <a:gd name="T40" fmla="*/ 708 w 734"/>
                <a:gd name="T41" fmla="*/ 715 h 959"/>
                <a:gd name="T42" fmla="*/ 726 w 734"/>
                <a:gd name="T43" fmla="*/ 634 h 959"/>
                <a:gd name="T44" fmla="*/ 732 w 734"/>
                <a:gd name="T45" fmla="*/ 577 h 959"/>
                <a:gd name="T46" fmla="*/ 734 w 734"/>
                <a:gd name="T47" fmla="*/ 508 h 959"/>
                <a:gd name="T48" fmla="*/ 728 w 734"/>
                <a:gd name="T49" fmla="*/ 500 h 959"/>
                <a:gd name="T50" fmla="*/ 719 w 734"/>
                <a:gd name="T51" fmla="*/ 502 h 959"/>
                <a:gd name="T52" fmla="*/ 716 w 734"/>
                <a:gd name="T53" fmla="*/ 508 h 959"/>
                <a:gd name="T54" fmla="*/ 711 w 734"/>
                <a:gd name="T55" fmla="*/ 613 h 959"/>
                <a:gd name="T56" fmla="*/ 697 w 734"/>
                <a:gd name="T57" fmla="*/ 692 h 959"/>
                <a:gd name="T58" fmla="*/ 672 w 734"/>
                <a:gd name="T59" fmla="*/ 768 h 959"/>
                <a:gd name="T60" fmla="*/ 637 w 734"/>
                <a:gd name="T61" fmla="*/ 839 h 959"/>
                <a:gd name="T62" fmla="*/ 586 w 734"/>
                <a:gd name="T63" fmla="*/ 900 h 959"/>
                <a:gd name="T64" fmla="*/ 564 w 734"/>
                <a:gd name="T65" fmla="*/ 918 h 959"/>
                <a:gd name="T66" fmla="*/ 529 w 734"/>
                <a:gd name="T67" fmla="*/ 937 h 959"/>
                <a:gd name="T68" fmla="*/ 493 w 734"/>
                <a:gd name="T69" fmla="*/ 944 h 959"/>
                <a:gd name="T70" fmla="*/ 455 w 734"/>
                <a:gd name="T71" fmla="*/ 941 h 959"/>
                <a:gd name="T72" fmla="*/ 392 w 734"/>
                <a:gd name="T73" fmla="*/ 921 h 959"/>
                <a:gd name="T74" fmla="*/ 321 w 734"/>
                <a:gd name="T75" fmla="*/ 877 h 959"/>
                <a:gd name="T76" fmla="*/ 260 w 734"/>
                <a:gd name="T77" fmla="*/ 823 h 959"/>
                <a:gd name="T78" fmla="*/ 226 w 734"/>
                <a:gd name="T79" fmla="*/ 787 h 959"/>
                <a:gd name="T80" fmla="*/ 178 w 734"/>
                <a:gd name="T81" fmla="*/ 718 h 959"/>
                <a:gd name="T82" fmla="*/ 145 w 734"/>
                <a:gd name="T83" fmla="*/ 641 h 959"/>
                <a:gd name="T84" fmla="*/ 122 w 734"/>
                <a:gd name="T85" fmla="*/ 562 h 959"/>
                <a:gd name="T86" fmla="*/ 101 w 734"/>
                <a:gd name="T87" fmla="*/ 424 h 959"/>
                <a:gd name="T88" fmla="*/ 91 w 734"/>
                <a:gd name="T89" fmla="*/ 321 h 959"/>
                <a:gd name="T90" fmla="*/ 78 w 734"/>
                <a:gd name="T91" fmla="*/ 179 h 959"/>
                <a:gd name="T92" fmla="*/ 64 w 734"/>
                <a:gd name="T93" fmla="*/ 110 h 959"/>
                <a:gd name="T94" fmla="*/ 40 w 734"/>
                <a:gd name="T95" fmla="*/ 44 h 959"/>
                <a:gd name="T96" fmla="*/ 16 w 734"/>
                <a:gd name="T97" fmla="*/ 3 h 959"/>
                <a:gd name="T98" fmla="*/ 7 w 734"/>
                <a:gd name="T99" fmla="*/ 0 h 959"/>
                <a:gd name="T100" fmla="*/ 0 w 734"/>
                <a:gd name="T101" fmla="*/ 6 h 959"/>
                <a:gd name="T102" fmla="*/ 2 w 734"/>
                <a:gd name="T103" fmla="*/ 12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4" h="959">
                  <a:moveTo>
                    <a:pt x="2" y="12"/>
                  </a:moveTo>
                  <a:lnTo>
                    <a:pt x="2" y="12"/>
                  </a:lnTo>
                  <a:lnTo>
                    <a:pt x="16" y="36"/>
                  </a:lnTo>
                  <a:lnTo>
                    <a:pt x="27" y="60"/>
                  </a:lnTo>
                  <a:lnTo>
                    <a:pt x="37" y="84"/>
                  </a:lnTo>
                  <a:lnTo>
                    <a:pt x="46" y="110"/>
                  </a:lnTo>
                  <a:lnTo>
                    <a:pt x="51" y="137"/>
                  </a:lnTo>
                  <a:lnTo>
                    <a:pt x="57" y="162"/>
                  </a:lnTo>
                  <a:lnTo>
                    <a:pt x="61" y="189"/>
                  </a:lnTo>
                  <a:lnTo>
                    <a:pt x="64" y="216"/>
                  </a:lnTo>
                  <a:lnTo>
                    <a:pt x="64" y="216"/>
                  </a:lnTo>
                  <a:lnTo>
                    <a:pt x="70" y="268"/>
                  </a:lnTo>
                  <a:lnTo>
                    <a:pt x="74" y="320"/>
                  </a:lnTo>
                  <a:lnTo>
                    <a:pt x="80" y="371"/>
                  </a:lnTo>
                  <a:lnTo>
                    <a:pt x="84" y="422"/>
                  </a:lnTo>
                  <a:lnTo>
                    <a:pt x="84" y="422"/>
                  </a:lnTo>
                  <a:lnTo>
                    <a:pt x="91" y="479"/>
                  </a:lnTo>
                  <a:lnTo>
                    <a:pt x="100" y="535"/>
                  </a:lnTo>
                  <a:lnTo>
                    <a:pt x="104" y="562"/>
                  </a:lnTo>
                  <a:lnTo>
                    <a:pt x="111" y="590"/>
                  </a:lnTo>
                  <a:lnTo>
                    <a:pt x="117" y="617"/>
                  </a:lnTo>
                  <a:lnTo>
                    <a:pt x="125" y="644"/>
                  </a:lnTo>
                  <a:lnTo>
                    <a:pt x="125" y="644"/>
                  </a:lnTo>
                  <a:lnTo>
                    <a:pt x="135" y="670"/>
                  </a:lnTo>
                  <a:lnTo>
                    <a:pt x="145" y="694"/>
                  </a:lnTo>
                  <a:lnTo>
                    <a:pt x="158" y="718"/>
                  </a:lnTo>
                  <a:lnTo>
                    <a:pt x="172" y="741"/>
                  </a:lnTo>
                  <a:lnTo>
                    <a:pt x="186" y="763"/>
                  </a:lnTo>
                  <a:lnTo>
                    <a:pt x="203" y="785"/>
                  </a:lnTo>
                  <a:lnTo>
                    <a:pt x="221" y="806"/>
                  </a:lnTo>
                  <a:lnTo>
                    <a:pt x="238" y="826"/>
                  </a:lnTo>
                  <a:lnTo>
                    <a:pt x="238" y="826"/>
                  </a:lnTo>
                  <a:lnTo>
                    <a:pt x="253" y="841"/>
                  </a:lnTo>
                  <a:lnTo>
                    <a:pt x="270" y="857"/>
                  </a:lnTo>
                  <a:lnTo>
                    <a:pt x="289" y="874"/>
                  </a:lnTo>
                  <a:lnTo>
                    <a:pt x="307" y="888"/>
                  </a:lnTo>
                  <a:lnTo>
                    <a:pt x="329" y="904"/>
                  </a:lnTo>
                  <a:lnTo>
                    <a:pt x="350" y="917"/>
                  </a:lnTo>
                  <a:lnTo>
                    <a:pt x="371" y="930"/>
                  </a:lnTo>
                  <a:lnTo>
                    <a:pt x="394" y="939"/>
                  </a:lnTo>
                  <a:lnTo>
                    <a:pt x="417" y="948"/>
                  </a:lnTo>
                  <a:lnTo>
                    <a:pt x="439" y="955"/>
                  </a:lnTo>
                  <a:lnTo>
                    <a:pt x="462" y="958"/>
                  </a:lnTo>
                  <a:lnTo>
                    <a:pt x="486" y="959"/>
                  </a:lnTo>
                  <a:lnTo>
                    <a:pt x="509" y="958"/>
                  </a:lnTo>
                  <a:lnTo>
                    <a:pt x="520" y="955"/>
                  </a:lnTo>
                  <a:lnTo>
                    <a:pt x="532" y="952"/>
                  </a:lnTo>
                  <a:lnTo>
                    <a:pt x="543" y="949"/>
                  </a:lnTo>
                  <a:lnTo>
                    <a:pt x="553" y="944"/>
                  </a:lnTo>
                  <a:lnTo>
                    <a:pt x="564" y="938"/>
                  </a:lnTo>
                  <a:lnTo>
                    <a:pt x="574" y="932"/>
                  </a:lnTo>
                  <a:lnTo>
                    <a:pt x="574" y="932"/>
                  </a:lnTo>
                  <a:lnTo>
                    <a:pt x="591" y="918"/>
                  </a:lnTo>
                  <a:lnTo>
                    <a:pt x="607" y="904"/>
                  </a:lnTo>
                  <a:lnTo>
                    <a:pt x="621" y="887"/>
                  </a:lnTo>
                  <a:lnTo>
                    <a:pt x="634" y="870"/>
                  </a:lnTo>
                  <a:lnTo>
                    <a:pt x="647" y="851"/>
                  </a:lnTo>
                  <a:lnTo>
                    <a:pt x="657" y="833"/>
                  </a:lnTo>
                  <a:lnTo>
                    <a:pt x="677" y="795"/>
                  </a:lnTo>
                  <a:lnTo>
                    <a:pt x="677" y="795"/>
                  </a:lnTo>
                  <a:lnTo>
                    <a:pt x="688" y="769"/>
                  </a:lnTo>
                  <a:lnTo>
                    <a:pt x="699" y="742"/>
                  </a:lnTo>
                  <a:lnTo>
                    <a:pt x="708" y="715"/>
                  </a:lnTo>
                  <a:lnTo>
                    <a:pt x="715" y="689"/>
                  </a:lnTo>
                  <a:lnTo>
                    <a:pt x="721" y="661"/>
                  </a:lnTo>
                  <a:lnTo>
                    <a:pt x="726" y="634"/>
                  </a:lnTo>
                  <a:lnTo>
                    <a:pt x="729" y="606"/>
                  </a:lnTo>
                  <a:lnTo>
                    <a:pt x="732" y="577"/>
                  </a:lnTo>
                  <a:lnTo>
                    <a:pt x="732" y="577"/>
                  </a:lnTo>
                  <a:lnTo>
                    <a:pt x="734" y="543"/>
                  </a:lnTo>
                  <a:lnTo>
                    <a:pt x="734" y="508"/>
                  </a:lnTo>
                  <a:lnTo>
                    <a:pt x="734" y="508"/>
                  </a:lnTo>
                  <a:lnTo>
                    <a:pt x="732" y="505"/>
                  </a:lnTo>
                  <a:lnTo>
                    <a:pt x="731" y="502"/>
                  </a:lnTo>
                  <a:lnTo>
                    <a:pt x="728" y="500"/>
                  </a:lnTo>
                  <a:lnTo>
                    <a:pt x="725" y="500"/>
                  </a:lnTo>
                  <a:lnTo>
                    <a:pt x="722" y="500"/>
                  </a:lnTo>
                  <a:lnTo>
                    <a:pt x="719" y="502"/>
                  </a:lnTo>
                  <a:lnTo>
                    <a:pt x="718" y="505"/>
                  </a:lnTo>
                  <a:lnTo>
                    <a:pt x="716" y="508"/>
                  </a:lnTo>
                  <a:lnTo>
                    <a:pt x="716" y="508"/>
                  </a:lnTo>
                  <a:lnTo>
                    <a:pt x="715" y="560"/>
                  </a:lnTo>
                  <a:lnTo>
                    <a:pt x="714" y="587"/>
                  </a:lnTo>
                  <a:lnTo>
                    <a:pt x="711" y="613"/>
                  </a:lnTo>
                  <a:lnTo>
                    <a:pt x="707" y="640"/>
                  </a:lnTo>
                  <a:lnTo>
                    <a:pt x="702" y="665"/>
                  </a:lnTo>
                  <a:lnTo>
                    <a:pt x="697" y="692"/>
                  </a:lnTo>
                  <a:lnTo>
                    <a:pt x="689" y="718"/>
                  </a:lnTo>
                  <a:lnTo>
                    <a:pt x="681" y="743"/>
                  </a:lnTo>
                  <a:lnTo>
                    <a:pt x="672" y="768"/>
                  </a:lnTo>
                  <a:lnTo>
                    <a:pt x="661" y="792"/>
                  </a:lnTo>
                  <a:lnTo>
                    <a:pt x="650" y="816"/>
                  </a:lnTo>
                  <a:lnTo>
                    <a:pt x="637" y="839"/>
                  </a:lnTo>
                  <a:lnTo>
                    <a:pt x="621" y="860"/>
                  </a:lnTo>
                  <a:lnTo>
                    <a:pt x="604" y="881"/>
                  </a:lnTo>
                  <a:lnTo>
                    <a:pt x="586" y="900"/>
                  </a:lnTo>
                  <a:lnTo>
                    <a:pt x="586" y="900"/>
                  </a:lnTo>
                  <a:lnTo>
                    <a:pt x="576" y="910"/>
                  </a:lnTo>
                  <a:lnTo>
                    <a:pt x="564" y="918"/>
                  </a:lnTo>
                  <a:lnTo>
                    <a:pt x="553" y="925"/>
                  </a:lnTo>
                  <a:lnTo>
                    <a:pt x="542" y="932"/>
                  </a:lnTo>
                  <a:lnTo>
                    <a:pt x="529" y="937"/>
                  </a:lnTo>
                  <a:lnTo>
                    <a:pt x="518" y="939"/>
                  </a:lnTo>
                  <a:lnTo>
                    <a:pt x="505" y="942"/>
                  </a:lnTo>
                  <a:lnTo>
                    <a:pt x="493" y="944"/>
                  </a:lnTo>
                  <a:lnTo>
                    <a:pt x="481" y="944"/>
                  </a:lnTo>
                  <a:lnTo>
                    <a:pt x="468" y="942"/>
                  </a:lnTo>
                  <a:lnTo>
                    <a:pt x="455" y="941"/>
                  </a:lnTo>
                  <a:lnTo>
                    <a:pt x="444" y="938"/>
                  </a:lnTo>
                  <a:lnTo>
                    <a:pt x="418" y="931"/>
                  </a:lnTo>
                  <a:lnTo>
                    <a:pt x="392" y="921"/>
                  </a:lnTo>
                  <a:lnTo>
                    <a:pt x="368" y="908"/>
                  </a:lnTo>
                  <a:lnTo>
                    <a:pt x="344" y="893"/>
                  </a:lnTo>
                  <a:lnTo>
                    <a:pt x="321" y="877"/>
                  </a:lnTo>
                  <a:lnTo>
                    <a:pt x="300" y="860"/>
                  </a:lnTo>
                  <a:lnTo>
                    <a:pt x="279" y="841"/>
                  </a:lnTo>
                  <a:lnTo>
                    <a:pt x="260" y="823"/>
                  </a:lnTo>
                  <a:lnTo>
                    <a:pt x="242" y="804"/>
                  </a:lnTo>
                  <a:lnTo>
                    <a:pt x="226" y="787"/>
                  </a:lnTo>
                  <a:lnTo>
                    <a:pt x="226" y="787"/>
                  </a:lnTo>
                  <a:lnTo>
                    <a:pt x="209" y="765"/>
                  </a:lnTo>
                  <a:lnTo>
                    <a:pt x="192" y="742"/>
                  </a:lnTo>
                  <a:lnTo>
                    <a:pt x="178" y="718"/>
                  </a:lnTo>
                  <a:lnTo>
                    <a:pt x="165" y="692"/>
                  </a:lnTo>
                  <a:lnTo>
                    <a:pt x="154" y="668"/>
                  </a:lnTo>
                  <a:lnTo>
                    <a:pt x="145" y="641"/>
                  </a:lnTo>
                  <a:lnTo>
                    <a:pt x="137" y="616"/>
                  </a:lnTo>
                  <a:lnTo>
                    <a:pt x="128" y="589"/>
                  </a:lnTo>
                  <a:lnTo>
                    <a:pt x="122" y="562"/>
                  </a:lnTo>
                  <a:lnTo>
                    <a:pt x="117" y="535"/>
                  </a:lnTo>
                  <a:lnTo>
                    <a:pt x="108" y="479"/>
                  </a:lnTo>
                  <a:lnTo>
                    <a:pt x="101" y="424"/>
                  </a:lnTo>
                  <a:lnTo>
                    <a:pt x="95" y="367"/>
                  </a:lnTo>
                  <a:lnTo>
                    <a:pt x="95" y="367"/>
                  </a:lnTo>
                  <a:lnTo>
                    <a:pt x="91" y="321"/>
                  </a:lnTo>
                  <a:lnTo>
                    <a:pt x="87" y="275"/>
                  </a:lnTo>
                  <a:lnTo>
                    <a:pt x="84" y="226"/>
                  </a:lnTo>
                  <a:lnTo>
                    <a:pt x="78" y="179"/>
                  </a:lnTo>
                  <a:lnTo>
                    <a:pt x="74" y="155"/>
                  </a:lnTo>
                  <a:lnTo>
                    <a:pt x="70" y="133"/>
                  </a:lnTo>
                  <a:lnTo>
                    <a:pt x="64" y="110"/>
                  </a:lnTo>
                  <a:lnTo>
                    <a:pt x="57" y="87"/>
                  </a:lnTo>
                  <a:lnTo>
                    <a:pt x="49" y="66"/>
                  </a:lnTo>
                  <a:lnTo>
                    <a:pt x="40" y="44"/>
                  </a:lnTo>
                  <a:lnTo>
                    <a:pt x="29" y="2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28DEC2-1679-902D-5BE3-67B502F2E35D}"/>
              </a:ext>
            </a:extLst>
          </p:cNvPr>
          <p:cNvCxnSpPr>
            <a:cxnSpLocks/>
          </p:cNvCxnSpPr>
          <p:nvPr/>
        </p:nvCxnSpPr>
        <p:spPr>
          <a:xfrm flipH="1" flipV="1">
            <a:off x="6889955" y="5245894"/>
            <a:ext cx="543489" cy="907732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3F8072-8E5D-555D-7215-0ECF25457CEB}"/>
              </a:ext>
            </a:extLst>
          </p:cNvPr>
          <p:cNvCxnSpPr>
            <a:cxnSpLocks/>
          </p:cNvCxnSpPr>
          <p:nvPr/>
        </p:nvCxnSpPr>
        <p:spPr>
          <a:xfrm flipV="1">
            <a:off x="4418218" y="6260591"/>
            <a:ext cx="355283" cy="590899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3A42C4B-6493-9619-304A-661946FD45B2}"/>
              </a:ext>
            </a:extLst>
          </p:cNvPr>
          <p:cNvCxnSpPr>
            <a:cxnSpLocks/>
          </p:cNvCxnSpPr>
          <p:nvPr/>
        </p:nvCxnSpPr>
        <p:spPr>
          <a:xfrm flipH="1" flipV="1">
            <a:off x="7478319" y="6260591"/>
            <a:ext cx="355283" cy="590899"/>
          </a:xfrm>
          <a:prstGeom prst="line">
            <a:avLst/>
          </a:prstGeom>
          <a:ln>
            <a:gradFill flip="none" rotWithShape="1"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3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E7A40-148C-816E-D78B-19628ED0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TextBox 1165">
            <a:extLst>
              <a:ext uri="{FF2B5EF4-FFF2-40B4-BE49-F238E27FC236}">
                <a16:creationId xmlns:a16="http://schemas.microsoft.com/office/drawing/2014/main" id="{14EA1260-50B8-0E9F-1D39-2C2979DF14A3}"/>
              </a:ext>
            </a:extLst>
          </p:cNvPr>
          <p:cNvSpPr txBox="1"/>
          <p:nvPr/>
        </p:nvSpPr>
        <p:spPr>
          <a:xfrm>
            <a:off x="224790" y="2200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89" name="그림 2088">
            <a:extLst>
              <a:ext uri="{FF2B5EF4-FFF2-40B4-BE49-F238E27FC236}">
                <a16:creationId xmlns:a16="http://schemas.microsoft.com/office/drawing/2014/main" id="{FEA71F7E-A342-8D1E-AB01-736B85D8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98" r="49451" b="3246"/>
          <a:stretch/>
        </p:blipFill>
        <p:spPr>
          <a:xfrm>
            <a:off x="10218058" y="0"/>
            <a:ext cx="1973942" cy="6858000"/>
          </a:xfrm>
          <a:prstGeom prst="rect">
            <a:avLst/>
          </a:prstGeom>
        </p:spPr>
      </p:pic>
      <p:sp>
        <p:nvSpPr>
          <p:cNvPr id="2" name="원호 1">
            <a:extLst>
              <a:ext uri="{FF2B5EF4-FFF2-40B4-BE49-F238E27FC236}">
                <a16:creationId xmlns:a16="http://schemas.microsoft.com/office/drawing/2014/main" id="{5F8F8584-FE14-7FA6-8EA2-ADF1F5ED6792}"/>
              </a:ext>
            </a:extLst>
          </p:cNvPr>
          <p:cNvSpPr/>
          <p:nvPr/>
        </p:nvSpPr>
        <p:spPr>
          <a:xfrm>
            <a:off x="1409140" y="1879697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2F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C1EC7-49C0-74D8-2DD8-57F8890C4585}"/>
              </a:ext>
            </a:extLst>
          </p:cNvPr>
          <p:cNvSpPr txBox="1"/>
          <p:nvPr/>
        </p:nvSpPr>
        <p:spPr>
          <a:xfrm>
            <a:off x="1077547" y="4378240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life with BIZCAM 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1C5BE7E7-3AE1-0D99-BBEB-B0EAE4B7962D}"/>
              </a:ext>
            </a:extLst>
          </p:cNvPr>
          <p:cNvSpPr/>
          <p:nvPr/>
        </p:nvSpPr>
        <p:spPr>
          <a:xfrm>
            <a:off x="1409140" y="1879697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54F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AC5F2D-B318-276D-B926-59B89763E967}"/>
              </a:ext>
            </a:extLst>
          </p:cNvPr>
          <p:cNvGrpSpPr/>
          <p:nvPr/>
        </p:nvGrpSpPr>
        <p:grpSpPr>
          <a:xfrm>
            <a:off x="1302925" y="3045549"/>
            <a:ext cx="212431" cy="212431"/>
            <a:chOff x="863846" y="1895476"/>
            <a:chExt cx="185738" cy="18573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E2DCDF1-4608-8D53-5A21-E3F386F093E0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54F047"/>
            </a:solidFill>
            <a:ln w="276225">
              <a:solidFill>
                <a:srgbClr val="54F047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E1675B3-DFE3-63A9-9372-1FF103A05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8" name="원호 7">
            <a:extLst>
              <a:ext uri="{FF2B5EF4-FFF2-40B4-BE49-F238E27FC236}">
                <a16:creationId xmlns:a16="http://schemas.microsoft.com/office/drawing/2014/main" id="{CDEAB6AD-2ADC-07D2-8BCA-87ED665CDA82}"/>
              </a:ext>
            </a:extLst>
          </p:cNvPr>
          <p:cNvSpPr/>
          <p:nvPr/>
        </p:nvSpPr>
        <p:spPr>
          <a:xfrm>
            <a:off x="4826294" y="1872941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2F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A1BB4-83AC-2886-DBF8-B9381E211EC7}"/>
              </a:ext>
            </a:extLst>
          </p:cNvPr>
          <p:cNvSpPr txBox="1"/>
          <p:nvPr/>
        </p:nvSpPr>
        <p:spPr>
          <a:xfrm>
            <a:off x="4494701" y="4371484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life with BIZCAM 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663B18B6-40F2-045E-EE2B-92F61420484F}"/>
              </a:ext>
            </a:extLst>
          </p:cNvPr>
          <p:cNvSpPr/>
          <p:nvPr/>
        </p:nvSpPr>
        <p:spPr>
          <a:xfrm>
            <a:off x="4826294" y="1872941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54F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2DC636-392B-AF72-D3AA-0323F6BBFE32}"/>
              </a:ext>
            </a:extLst>
          </p:cNvPr>
          <p:cNvGrpSpPr/>
          <p:nvPr/>
        </p:nvGrpSpPr>
        <p:grpSpPr>
          <a:xfrm>
            <a:off x="5888781" y="1766724"/>
            <a:ext cx="212431" cy="212431"/>
            <a:chOff x="863846" y="1895476"/>
            <a:chExt cx="185738" cy="18573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9D83A25-1DBB-BED9-3222-197D5C69B5D2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54F047"/>
            </a:solidFill>
            <a:ln w="276225">
              <a:solidFill>
                <a:srgbClr val="54F047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506C959-06A5-7835-A391-3B5C9AD89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14" name="원호 13">
            <a:extLst>
              <a:ext uri="{FF2B5EF4-FFF2-40B4-BE49-F238E27FC236}">
                <a16:creationId xmlns:a16="http://schemas.microsoft.com/office/drawing/2014/main" id="{8FA2CB25-8E38-D43C-073C-643CF735C62E}"/>
              </a:ext>
            </a:extLst>
          </p:cNvPr>
          <p:cNvSpPr/>
          <p:nvPr/>
        </p:nvSpPr>
        <p:spPr>
          <a:xfrm>
            <a:off x="8271352" y="1872941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rgbClr val="2F3E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3895A-08D1-113B-6533-B4D066C1C543}"/>
              </a:ext>
            </a:extLst>
          </p:cNvPr>
          <p:cNvSpPr txBox="1"/>
          <p:nvPr/>
        </p:nvSpPr>
        <p:spPr>
          <a:xfrm>
            <a:off x="7939759" y="4371484"/>
            <a:ext cx="297268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9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life with BIZCAM 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E643234F-13AF-B221-2797-238ED59FAD1A}"/>
              </a:ext>
            </a:extLst>
          </p:cNvPr>
          <p:cNvSpPr/>
          <p:nvPr/>
        </p:nvSpPr>
        <p:spPr>
          <a:xfrm>
            <a:off x="8271352" y="1872941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54F0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52ECEC-C9BB-DBDF-EEE1-445832A01EDD}"/>
              </a:ext>
            </a:extLst>
          </p:cNvPr>
          <p:cNvGrpSpPr/>
          <p:nvPr/>
        </p:nvGrpSpPr>
        <p:grpSpPr>
          <a:xfrm>
            <a:off x="10474636" y="2954759"/>
            <a:ext cx="212431" cy="212431"/>
            <a:chOff x="863846" y="1895476"/>
            <a:chExt cx="185738" cy="185738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66B63FA-6FFD-872B-586B-6DF69272BE81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54F047"/>
            </a:solidFill>
            <a:ln w="276225">
              <a:solidFill>
                <a:srgbClr val="54F047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E18842B-2A3B-1E46-D331-181FC82A5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96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17144-58F0-C87A-274B-76A83E3E1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F890F26D-4D83-4D51-5A8F-F32F5EB0AD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79683" y="0"/>
            <a:ext cx="2276475" cy="6858000"/>
            <a:chOff x="3123" y="0"/>
            <a:chExt cx="1434" cy="432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4599107-BB18-1201-957D-DCA317857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714"/>
              <a:ext cx="973" cy="1034"/>
            </a:xfrm>
            <a:custGeom>
              <a:avLst/>
              <a:gdLst>
                <a:gd name="T0" fmla="*/ 1928 w 2918"/>
                <a:gd name="T1" fmla="*/ 959 h 3101"/>
                <a:gd name="T2" fmla="*/ 1850 w 2918"/>
                <a:gd name="T3" fmla="*/ 950 h 3101"/>
                <a:gd name="T4" fmla="*/ 1834 w 2918"/>
                <a:gd name="T5" fmla="*/ 934 h 3101"/>
                <a:gd name="T6" fmla="*/ 1833 w 2918"/>
                <a:gd name="T7" fmla="*/ 903 h 3101"/>
                <a:gd name="T8" fmla="*/ 1658 w 2918"/>
                <a:gd name="T9" fmla="*/ 944 h 3101"/>
                <a:gd name="T10" fmla="*/ 1524 w 2918"/>
                <a:gd name="T11" fmla="*/ 976 h 3101"/>
                <a:gd name="T12" fmla="*/ 1309 w 2918"/>
                <a:gd name="T13" fmla="*/ 1053 h 3101"/>
                <a:gd name="T14" fmla="*/ 1075 w 2918"/>
                <a:gd name="T15" fmla="*/ 1144 h 3101"/>
                <a:gd name="T16" fmla="*/ 919 w 2918"/>
                <a:gd name="T17" fmla="*/ 1228 h 3101"/>
                <a:gd name="T18" fmla="*/ 782 w 2918"/>
                <a:gd name="T19" fmla="*/ 1324 h 3101"/>
                <a:gd name="T20" fmla="*/ 733 w 2918"/>
                <a:gd name="T21" fmla="*/ 1342 h 3101"/>
                <a:gd name="T22" fmla="*/ 685 w 2918"/>
                <a:gd name="T23" fmla="*/ 1336 h 3101"/>
                <a:gd name="T24" fmla="*/ 617 w 2918"/>
                <a:gd name="T25" fmla="*/ 1290 h 3101"/>
                <a:gd name="T26" fmla="*/ 462 w 2918"/>
                <a:gd name="T27" fmla="*/ 1163 h 3101"/>
                <a:gd name="T28" fmla="*/ 274 w 2918"/>
                <a:gd name="T29" fmla="*/ 1075 h 3101"/>
                <a:gd name="T30" fmla="*/ 116 w 2918"/>
                <a:gd name="T31" fmla="*/ 1006 h 3101"/>
                <a:gd name="T32" fmla="*/ 3 w 2918"/>
                <a:gd name="T33" fmla="*/ 825 h 3101"/>
                <a:gd name="T34" fmla="*/ 7 w 2918"/>
                <a:gd name="T35" fmla="*/ 487 h 3101"/>
                <a:gd name="T36" fmla="*/ 148 w 2918"/>
                <a:gd name="T37" fmla="*/ 57 h 3101"/>
                <a:gd name="T38" fmla="*/ 264 w 2918"/>
                <a:gd name="T39" fmla="*/ 18 h 3101"/>
                <a:gd name="T40" fmla="*/ 368 w 2918"/>
                <a:gd name="T41" fmla="*/ 115 h 3101"/>
                <a:gd name="T42" fmla="*/ 438 w 2918"/>
                <a:gd name="T43" fmla="*/ 218 h 3101"/>
                <a:gd name="T44" fmla="*/ 504 w 2918"/>
                <a:gd name="T45" fmla="*/ 280 h 3101"/>
                <a:gd name="T46" fmla="*/ 611 w 2918"/>
                <a:gd name="T47" fmla="*/ 336 h 3101"/>
                <a:gd name="T48" fmla="*/ 729 w 2918"/>
                <a:gd name="T49" fmla="*/ 361 h 3101"/>
                <a:gd name="T50" fmla="*/ 911 w 2918"/>
                <a:gd name="T51" fmla="*/ 367 h 3101"/>
                <a:gd name="T52" fmla="*/ 1090 w 2918"/>
                <a:gd name="T53" fmla="*/ 326 h 3101"/>
                <a:gd name="T54" fmla="*/ 1248 w 2918"/>
                <a:gd name="T55" fmla="*/ 232 h 3101"/>
                <a:gd name="T56" fmla="*/ 1377 w 2918"/>
                <a:gd name="T57" fmla="*/ 103 h 3101"/>
                <a:gd name="T58" fmla="*/ 1419 w 2918"/>
                <a:gd name="T59" fmla="*/ 21 h 3101"/>
                <a:gd name="T60" fmla="*/ 1507 w 2918"/>
                <a:gd name="T61" fmla="*/ 38 h 3101"/>
                <a:gd name="T62" fmla="*/ 1690 w 2918"/>
                <a:gd name="T63" fmla="*/ 105 h 3101"/>
                <a:gd name="T64" fmla="*/ 1842 w 2918"/>
                <a:gd name="T65" fmla="*/ 184 h 3101"/>
                <a:gd name="T66" fmla="*/ 2046 w 2918"/>
                <a:gd name="T67" fmla="*/ 309 h 3101"/>
                <a:gd name="T68" fmla="*/ 2188 w 2918"/>
                <a:gd name="T69" fmla="*/ 391 h 3101"/>
                <a:gd name="T70" fmla="*/ 2255 w 2918"/>
                <a:gd name="T71" fmla="*/ 477 h 3101"/>
                <a:gd name="T72" fmla="*/ 2319 w 2918"/>
                <a:gd name="T73" fmla="*/ 550 h 3101"/>
                <a:gd name="T74" fmla="*/ 2449 w 2918"/>
                <a:gd name="T75" fmla="*/ 734 h 3101"/>
                <a:gd name="T76" fmla="*/ 2573 w 2918"/>
                <a:gd name="T77" fmla="*/ 996 h 3101"/>
                <a:gd name="T78" fmla="*/ 2644 w 2918"/>
                <a:gd name="T79" fmla="*/ 1216 h 3101"/>
                <a:gd name="T80" fmla="*/ 2843 w 2918"/>
                <a:gd name="T81" fmla="*/ 2060 h 3101"/>
                <a:gd name="T82" fmla="*/ 2912 w 2918"/>
                <a:gd name="T83" fmla="*/ 2434 h 3101"/>
                <a:gd name="T84" fmla="*/ 2916 w 2918"/>
                <a:gd name="T85" fmla="*/ 2566 h 3101"/>
                <a:gd name="T86" fmla="*/ 2856 w 2918"/>
                <a:gd name="T87" fmla="*/ 2758 h 3101"/>
                <a:gd name="T88" fmla="*/ 2736 w 2918"/>
                <a:gd name="T89" fmla="*/ 2974 h 3101"/>
                <a:gd name="T90" fmla="*/ 2665 w 2918"/>
                <a:gd name="T91" fmla="*/ 3054 h 3101"/>
                <a:gd name="T92" fmla="*/ 2590 w 2918"/>
                <a:gd name="T93" fmla="*/ 3098 h 3101"/>
                <a:gd name="T94" fmla="*/ 2464 w 2918"/>
                <a:gd name="T95" fmla="*/ 3095 h 3101"/>
                <a:gd name="T96" fmla="*/ 2161 w 2918"/>
                <a:gd name="T97" fmla="*/ 3057 h 3101"/>
                <a:gd name="T98" fmla="*/ 1981 w 2918"/>
                <a:gd name="T99" fmla="*/ 3007 h 3101"/>
                <a:gd name="T100" fmla="*/ 1902 w 2918"/>
                <a:gd name="T101" fmla="*/ 2965 h 3101"/>
                <a:gd name="T102" fmla="*/ 1692 w 2918"/>
                <a:gd name="T103" fmla="*/ 2794 h 3101"/>
                <a:gd name="T104" fmla="*/ 1552 w 2918"/>
                <a:gd name="T105" fmla="*/ 2660 h 3101"/>
                <a:gd name="T106" fmla="*/ 1634 w 2918"/>
                <a:gd name="T107" fmla="*/ 2642 h 3101"/>
                <a:gd name="T108" fmla="*/ 1767 w 2918"/>
                <a:gd name="T109" fmla="*/ 2585 h 3101"/>
                <a:gd name="T110" fmla="*/ 1795 w 2918"/>
                <a:gd name="T111" fmla="*/ 2563 h 3101"/>
                <a:gd name="T112" fmla="*/ 1844 w 2918"/>
                <a:gd name="T113" fmla="*/ 2475 h 3101"/>
                <a:gd name="T114" fmla="*/ 1870 w 2918"/>
                <a:gd name="T115" fmla="*/ 2352 h 3101"/>
                <a:gd name="T116" fmla="*/ 1864 w 2918"/>
                <a:gd name="T117" fmla="*/ 2194 h 3101"/>
                <a:gd name="T118" fmla="*/ 1836 w 2918"/>
                <a:gd name="T119" fmla="*/ 2118 h 3101"/>
                <a:gd name="T120" fmla="*/ 1884 w 2918"/>
                <a:gd name="T121" fmla="*/ 2125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8" h="3101">
                  <a:moveTo>
                    <a:pt x="1905" y="2128"/>
                  </a:moveTo>
                  <a:lnTo>
                    <a:pt x="1996" y="933"/>
                  </a:lnTo>
                  <a:lnTo>
                    <a:pt x="1996" y="933"/>
                  </a:lnTo>
                  <a:lnTo>
                    <a:pt x="1932" y="964"/>
                  </a:lnTo>
                  <a:lnTo>
                    <a:pt x="1928" y="959"/>
                  </a:lnTo>
                  <a:lnTo>
                    <a:pt x="1928" y="959"/>
                  </a:lnTo>
                  <a:lnTo>
                    <a:pt x="1915" y="957"/>
                  </a:lnTo>
                  <a:lnTo>
                    <a:pt x="1901" y="955"/>
                  </a:lnTo>
                  <a:lnTo>
                    <a:pt x="1875" y="952"/>
                  </a:lnTo>
                  <a:lnTo>
                    <a:pt x="1850" y="950"/>
                  </a:lnTo>
                  <a:lnTo>
                    <a:pt x="1837" y="948"/>
                  </a:lnTo>
                  <a:lnTo>
                    <a:pt x="1826" y="944"/>
                  </a:lnTo>
                  <a:lnTo>
                    <a:pt x="1826" y="944"/>
                  </a:lnTo>
                  <a:lnTo>
                    <a:pt x="1830" y="940"/>
                  </a:lnTo>
                  <a:lnTo>
                    <a:pt x="1834" y="934"/>
                  </a:lnTo>
                  <a:lnTo>
                    <a:pt x="1840" y="923"/>
                  </a:lnTo>
                  <a:lnTo>
                    <a:pt x="1843" y="913"/>
                  </a:lnTo>
                  <a:lnTo>
                    <a:pt x="1849" y="903"/>
                  </a:lnTo>
                  <a:lnTo>
                    <a:pt x="1849" y="903"/>
                  </a:lnTo>
                  <a:lnTo>
                    <a:pt x="1833" y="903"/>
                  </a:lnTo>
                  <a:lnTo>
                    <a:pt x="1818" y="904"/>
                  </a:lnTo>
                  <a:lnTo>
                    <a:pt x="1786" y="909"/>
                  </a:lnTo>
                  <a:lnTo>
                    <a:pt x="1754" y="917"/>
                  </a:lnTo>
                  <a:lnTo>
                    <a:pt x="1722" y="926"/>
                  </a:lnTo>
                  <a:lnTo>
                    <a:pt x="1658" y="944"/>
                  </a:lnTo>
                  <a:lnTo>
                    <a:pt x="1625" y="952"/>
                  </a:lnTo>
                  <a:lnTo>
                    <a:pt x="1596" y="959"/>
                  </a:lnTo>
                  <a:lnTo>
                    <a:pt x="1596" y="959"/>
                  </a:lnTo>
                  <a:lnTo>
                    <a:pt x="1559" y="966"/>
                  </a:lnTo>
                  <a:lnTo>
                    <a:pt x="1524" y="976"/>
                  </a:lnTo>
                  <a:lnTo>
                    <a:pt x="1488" y="988"/>
                  </a:lnTo>
                  <a:lnTo>
                    <a:pt x="1453" y="1000"/>
                  </a:lnTo>
                  <a:lnTo>
                    <a:pt x="1383" y="1027"/>
                  </a:lnTo>
                  <a:lnTo>
                    <a:pt x="1309" y="1053"/>
                  </a:lnTo>
                  <a:lnTo>
                    <a:pt x="1309" y="1053"/>
                  </a:lnTo>
                  <a:lnTo>
                    <a:pt x="1262" y="1069"/>
                  </a:lnTo>
                  <a:lnTo>
                    <a:pt x="1214" y="1086"/>
                  </a:lnTo>
                  <a:lnTo>
                    <a:pt x="1168" y="1105"/>
                  </a:lnTo>
                  <a:lnTo>
                    <a:pt x="1121" y="1125"/>
                  </a:lnTo>
                  <a:lnTo>
                    <a:pt x="1075" y="1144"/>
                  </a:lnTo>
                  <a:lnTo>
                    <a:pt x="1029" y="1167"/>
                  </a:lnTo>
                  <a:lnTo>
                    <a:pt x="984" y="1189"/>
                  </a:lnTo>
                  <a:lnTo>
                    <a:pt x="940" y="1215"/>
                  </a:lnTo>
                  <a:lnTo>
                    <a:pt x="940" y="1215"/>
                  </a:lnTo>
                  <a:lnTo>
                    <a:pt x="919" y="1228"/>
                  </a:lnTo>
                  <a:lnTo>
                    <a:pt x="900" y="1242"/>
                  </a:lnTo>
                  <a:lnTo>
                    <a:pt x="861" y="1271"/>
                  </a:lnTo>
                  <a:lnTo>
                    <a:pt x="823" y="1300"/>
                  </a:lnTo>
                  <a:lnTo>
                    <a:pt x="803" y="1312"/>
                  </a:lnTo>
                  <a:lnTo>
                    <a:pt x="782" y="1324"/>
                  </a:lnTo>
                  <a:lnTo>
                    <a:pt x="782" y="1324"/>
                  </a:lnTo>
                  <a:lnTo>
                    <a:pt x="768" y="1331"/>
                  </a:lnTo>
                  <a:lnTo>
                    <a:pt x="755" y="1335"/>
                  </a:lnTo>
                  <a:lnTo>
                    <a:pt x="744" y="1339"/>
                  </a:lnTo>
                  <a:lnTo>
                    <a:pt x="733" y="1342"/>
                  </a:lnTo>
                  <a:lnTo>
                    <a:pt x="723" y="1343"/>
                  </a:lnTo>
                  <a:lnTo>
                    <a:pt x="713" y="1343"/>
                  </a:lnTo>
                  <a:lnTo>
                    <a:pt x="703" y="1342"/>
                  </a:lnTo>
                  <a:lnTo>
                    <a:pt x="693" y="1339"/>
                  </a:lnTo>
                  <a:lnTo>
                    <a:pt x="685" y="1336"/>
                  </a:lnTo>
                  <a:lnTo>
                    <a:pt x="676" y="1332"/>
                  </a:lnTo>
                  <a:lnTo>
                    <a:pt x="658" y="1321"/>
                  </a:lnTo>
                  <a:lnTo>
                    <a:pt x="638" y="1307"/>
                  </a:lnTo>
                  <a:lnTo>
                    <a:pt x="617" y="1290"/>
                  </a:lnTo>
                  <a:lnTo>
                    <a:pt x="617" y="1290"/>
                  </a:lnTo>
                  <a:lnTo>
                    <a:pt x="579" y="1256"/>
                  </a:lnTo>
                  <a:lnTo>
                    <a:pt x="541" y="1223"/>
                  </a:lnTo>
                  <a:lnTo>
                    <a:pt x="501" y="1192"/>
                  </a:lnTo>
                  <a:lnTo>
                    <a:pt x="462" y="1163"/>
                  </a:lnTo>
                  <a:lnTo>
                    <a:pt x="462" y="1163"/>
                  </a:lnTo>
                  <a:lnTo>
                    <a:pt x="432" y="1144"/>
                  </a:lnTo>
                  <a:lnTo>
                    <a:pt x="401" y="1127"/>
                  </a:lnTo>
                  <a:lnTo>
                    <a:pt x="370" y="1113"/>
                  </a:lnTo>
                  <a:lnTo>
                    <a:pt x="337" y="1101"/>
                  </a:lnTo>
                  <a:lnTo>
                    <a:pt x="274" y="1075"/>
                  </a:lnTo>
                  <a:lnTo>
                    <a:pt x="241" y="1062"/>
                  </a:lnTo>
                  <a:lnTo>
                    <a:pt x="210" y="1050"/>
                  </a:lnTo>
                  <a:lnTo>
                    <a:pt x="210" y="1050"/>
                  </a:lnTo>
                  <a:lnTo>
                    <a:pt x="165" y="1029"/>
                  </a:lnTo>
                  <a:lnTo>
                    <a:pt x="116" y="1006"/>
                  </a:lnTo>
                  <a:lnTo>
                    <a:pt x="62" y="985"/>
                  </a:lnTo>
                  <a:lnTo>
                    <a:pt x="35" y="975"/>
                  </a:lnTo>
                  <a:lnTo>
                    <a:pt x="8" y="965"/>
                  </a:lnTo>
                  <a:lnTo>
                    <a:pt x="8" y="965"/>
                  </a:lnTo>
                  <a:lnTo>
                    <a:pt x="3" y="825"/>
                  </a:lnTo>
                  <a:lnTo>
                    <a:pt x="1" y="710"/>
                  </a:lnTo>
                  <a:lnTo>
                    <a:pt x="0" y="655"/>
                  </a:lnTo>
                  <a:lnTo>
                    <a:pt x="1" y="611"/>
                  </a:lnTo>
                  <a:lnTo>
                    <a:pt x="1" y="611"/>
                  </a:lnTo>
                  <a:lnTo>
                    <a:pt x="7" y="487"/>
                  </a:lnTo>
                  <a:lnTo>
                    <a:pt x="17" y="310"/>
                  </a:lnTo>
                  <a:lnTo>
                    <a:pt x="31" y="86"/>
                  </a:lnTo>
                  <a:lnTo>
                    <a:pt x="31" y="86"/>
                  </a:lnTo>
                  <a:lnTo>
                    <a:pt x="90" y="73"/>
                  </a:lnTo>
                  <a:lnTo>
                    <a:pt x="148" y="57"/>
                  </a:lnTo>
                  <a:lnTo>
                    <a:pt x="178" y="49"/>
                  </a:lnTo>
                  <a:lnTo>
                    <a:pt x="207" y="39"/>
                  </a:lnTo>
                  <a:lnTo>
                    <a:pt x="236" y="29"/>
                  </a:lnTo>
                  <a:lnTo>
                    <a:pt x="264" y="18"/>
                  </a:lnTo>
                  <a:lnTo>
                    <a:pt x="264" y="18"/>
                  </a:lnTo>
                  <a:lnTo>
                    <a:pt x="289" y="8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52" y="79"/>
                  </a:lnTo>
                  <a:lnTo>
                    <a:pt x="368" y="115"/>
                  </a:lnTo>
                  <a:lnTo>
                    <a:pt x="388" y="151"/>
                  </a:lnTo>
                  <a:lnTo>
                    <a:pt x="400" y="168"/>
                  </a:lnTo>
                  <a:lnTo>
                    <a:pt x="411" y="186"/>
                  </a:lnTo>
                  <a:lnTo>
                    <a:pt x="424" y="201"/>
                  </a:lnTo>
                  <a:lnTo>
                    <a:pt x="438" y="218"/>
                  </a:lnTo>
                  <a:lnTo>
                    <a:pt x="452" y="234"/>
                  </a:lnTo>
                  <a:lnTo>
                    <a:pt x="467" y="249"/>
                  </a:lnTo>
                  <a:lnTo>
                    <a:pt x="484" y="265"/>
                  </a:lnTo>
                  <a:lnTo>
                    <a:pt x="504" y="280"/>
                  </a:lnTo>
                  <a:lnTo>
                    <a:pt x="504" y="280"/>
                  </a:lnTo>
                  <a:lnTo>
                    <a:pt x="524" y="295"/>
                  </a:lnTo>
                  <a:lnTo>
                    <a:pt x="545" y="307"/>
                  </a:lnTo>
                  <a:lnTo>
                    <a:pt x="566" y="319"/>
                  </a:lnTo>
                  <a:lnTo>
                    <a:pt x="589" y="327"/>
                  </a:lnTo>
                  <a:lnTo>
                    <a:pt x="611" y="336"/>
                  </a:lnTo>
                  <a:lnTo>
                    <a:pt x="634" y="343"/>
                  </a:lnTo>
                  <a:lnTo>
                    <a:pt x="658" y="348"/>
                  </a:lnTo>
                  <a:lnTo>
                    <a:pt x="681" y="354"/>
                  </a:lnTo>
                  <a:lnTo>
                    <a:pt x="705" y="358"/>
                  </a:lnTo>
                  <a:lnTo>
                    <a:pt x="729" y="361"/>
                  </a:lnTo>
                  <a:lnTo>
                    <a:pt x="777" y="365"/>
                  </a:lnTo>
                  <a:lnTo>
                    <a:pt x="826" y="368"/>
                  </a:lnTo>
                  <a:lnTo>
                    <a:pt x="874" y="368"/>
                  </a:lnTo>
                  <a:lnTo>
                    <a:pt x="874" y="368"/>
                  </a:lnTo>
                  <a:lnTo>
                    <a:pt x="911" y="367"/>
                  </a:lnTo>
                  <a:lnTo>
                    <a:pt x="948" y="362"/>
                  </a:lnTo>
                  <a:lnTo>
                    <a:pt x="984" y="357"/>
                  </a:lnTo>
                  <a:lnTo>
                    <a:pt x="1020" y="348"/>
                  </a:lnTo>
                  <a:lnTo>
                    <a:pt x="1055" y="338"/>
                  </a:lnTo>
                  <a:lnTo>
                    <a:pt x="1090" y="326"/>
                  </a:lnTo>
                  <a:lnTo>
                    <a:pt x="1123" y="310"/>
                  </a:lnTo>
                  <a:lnTo>
                    <a:pt x="1155" y="293"/>
                  </a:lnTo>
                  <a:lnTo>
                    <a:pt x="1188" y="275"/>
                  </a:lnTo>
                  <a:lnTo>
                    <a:pt x="1219" y="255"/>
                  </a:lnTo>
                  <a:lnTo>
                    <a:pt x="1248" y="232"/>
                  </a:lnTo>
                  <a:lnTo>
                    <a:pt x="1277" y="210"/>
                  </a:lnTo>
                  <a:lnTo>
                    <a:pt x="1303" y="184"/>
                  </a:lnTo>
                  <a:lnTo>
                    <a:pt x="1329" y="159"/>
                  </a:lnTo>
                  <a:lnTo>
                    <a:pt x="1353" y="131"/>
                  </a:lnTo>
                  <a:lnTo>
                    <a:pt x="1377" y="103"/>
                  </a:lnTo>
                  <a:lnTo>
                    <a:pt x="1377" y="103"/>
                  </a:lnTo>
                  <a:lnTo>
                    <a:pt x="1390" y="83"/>
                  </a:lnTo>
                  <a:lnTo>
                    <a:pt x="1401" y="63"/>
                  </a:lnTo>
                  <a:lnTo>
                    <a:pt x="1411" y="43"/>
                  </a:lnTo>
                  <a:lnTo>
                    <a:pt x="1419" y="21"/>
                  </a:lnTo>
                  <a:lnTo>
                    <a:pt x="1422" y="12"/>
                  </a:lnTo>
                  <a:lnTo>
                    <a:pt x="1422" y="12"/>
                  </a:lnTo>
                  <a:lnTo>
                    <a:pt x="1469" y="25"/>
                  </a:lnTo>
                  <a:lnTo>
                    <a:pt x="1490" y="31"/>
                  </a:lnTo>
                  <a:lnTo>
                    <a:pt x="1507" y="38"/>
                  </a:lnTo>
                  <a:lnTo>
                    <a:pt x="1507" y="38"/>
                  </a:lnTo>
                  <a:lnTo>
                    <a:pt x="1559" y="57"/>
                  </a:lnTo>
                  <a:lnTo>
                    <a:pt x="1611" y="76"/>
                  </a:lnTo>
                  <a:lnTo>
                    <a:pt x="1664" y="96"/>
                  </a:lnTo>
                  <a:lnTo>
                    <a:pt x="1690" y="105"/>
                  </a:lnTo>
                  <a:lnTo>
                    <a:pt x="1716" y="117"/>
                  </a:lnTo>
                  <a:lnTo>
                    <a:pt x="1716" y="117"/>
                  </a:lnTo>
                  <a:lnTo>
                    <a:pt x="1758" y="138"/>
                  </a:lnTo>
                  <a:lnTo>
                    <a:pt x="1801" y="160"/>
                  </a:lnTo>
                  <a:lnTo>
                    <a:pt x="1842" y="184"/>
                  </a:lnTo>
                  <a:lnTo>
                    <a:pt x="1881" y="210"/>
                  </a:lnTo>
                  <a:lnTo>
                    <a:pt x="1963" y="261"/>
                  </a:lnTo>
                  <a:lnTo>
                    <a:pt x="2004" y="285"/>
                  </a:lnTo>
                  <a:lnTo>
                    <a:pt x="2046" y="309"/>
                  </a:lnTo>
                  <a:lnTo>
                    <a:pt x="2046" y="309"/>
                  </a:lnTo>
                  <a:lnTo>
                    <a:pt x="2082" y="327"/>
                  </a:lnTo>
                  <a:lnTo>
                    <a:pt x="2117" y="347"/>
                  </a:lnTo>
                  <a:lnTo>
                    <a:pt x="2154" y="367"/>
                  </a:lnTo>
                  <a:lnTo>
                    <a:pt x="2171" y="378"/>
                  </a:lnTo>
                  <a:lnTo>
                    <a:pt x="2188" y="391"/>
                  </a:lnTo>
                  <a:lnTo>
                    <a:pt x="2188" y="391"/>
                  </a:lnTo>
                  <a:lnTo>
                    <a:pt x="2200" y="403"/>
                  </a:lnTo>
                  <a:lnTo>
                    <a:pt x="2213" y="417"/>
                  </a:lnTo>
                  <a:lnTo>
                    <a:pt x="2234" y="446"/>
                  </a:lnTo>
                  <a:lnTo>
                    <a:pt x="2255" y="477"/>
                  </a:lnTo>
                  <a:lnTo>
                    <a:pt x="2278" y="506"/>
                  </a:lnTo>
                  <a:lnTo>
                    <a:pt x="2278" y="506"/>
                  </a:lnTo>
                  <a:lnTo>
                    <a:pt x="2288" y="518"/>
                  </a:lnTo>
                  <a:lnTo>
                    <a:pt x="2302" y="530"/>
                  </a:lnTo>
                  <a:lnTo>
                    <a:pt x="2319" y="550"/>
                  </a:lnTo>
                  <a:lnTo>
                    <a:pt x="2339" y="574"/>
                  </a:lnTo>
                  <a:lnTo>
                    <a:pt x="2363" y="605"/>
                  </a:lnTo>
                  <a:lnTo>
                    <a:pt x="2390" y="642"/>
                  </a:lnTo>
                  <a:lnTo>
                    <a:pt x="2418" y="684"/>
                  </a:lnTo>
                  <a:lnTo>
                    <a:pt x="2449" y="734"/>
                  </a:lnTo>
                  <a:lnTo>
                    <a:pt x="2479" y="790"/>
                  </a:lnTo>
                  <a:lnTo>
                    <a:pt x="2511" y="852"/>
                  </a:lnTo>
                  <a:lnTo>
                    <a:pt x="2542" y="921"/>
                  </a:lnTo>
                  <a:lnTo>
                    <a:pt x="2558" y="958"/>
                  </a:lnTo>
                  <a:lnTo>
                    <a:pt x="2573" y="996"/>
                  </a:lnTo>
                  <a:lnTo>
                    <a:pt x="2587" y="1037"/>
                  </a:lnTo>
                  <a:lnTo>
                    <a:pt x="2603" y="1079"/>
                  </a:lnTo>
                  <a:lnTo>
                    <a:pt x="2617" y="1123"/>
                  </a:lnTo>
                  <a:lnTo>
                    <a:pt x="2631" y="1168"/>
                  </a:lnTo>
                  <a:lnTo>
                    <a:pt x="2644" y="1216"/>
                  </a:lnTo>
                  <a:lnTo>
                    <a:pt x="2656" y="1266"/>
                  </a:lnTo>
                  <a:lnTo>
                    <a:pt x="2656" y="1266"/>
                  </a:lnTo>
                  <a:lnTo>
                    <a:pt x="2755" y="1674"/>
                  </a:lnTo>
                  <a:lnTo>
                    <a:pt x="2802" y="1873"/>
                  </a:lnTo>
                  <a:lnTo>
                    <a:pt x="2843" y="2060"/>
                  </a:lnTo>
                  <a:lnTo>
                    <a:pt x="2861" y="2146"/>
                  </a:lnTo>
                  <a:lnTo>
                    <a:pt x="2878" y="2228"/>
                  </a:lnTo>
                  <a:lnTo>
                    <a:pt x="2892" y="2305"/>
                  </a:lnTo>
                  <a:lnTo>
                    <a:pt x="2904" y="2374"/>
                  </a:lnTo>
                  <a:lnTo>
                    <a:pt x="2912" y="2434"/>
                  </a:lnTo>
                  <a:lnTo>
                    <a:pt x="2916" y="2488"/>
                  </a:lnTo>
                  <a:lnTo>
                    <a:pt x="2918" y="2532"/>
                  </a:lnTo>
                  <a:lnTo>
                    <a:pt x="2918" y="2550"/>
                  </a:lnTo>
                  <a:lnTo>
                    <a:pt x="2916" y="2566"/>
                  </a:lnTo>
                  <a:lnTo>
                    <a:pt x="2916" y="2566"/>
                  </a:lnTo>
                  <a:lnTo>
                    <a:pt x="2909" y="2597"/>
                  </a:lnTo>
                  <a:lnTo>
                    <a:pt x="2901" y="2632"/>
                  </a:lnTo>
                  <a:lnTo>
                    <a:pt x="2888" y="2671"/>
                  </a:lnTo>
                  <a:lnTo>
                    <a:pt x="2873" y="2714"/>
                  </a:lnTo>
                  <a:lnTo>
                    <a:pt x="2856" y="2758"/>
                  </a:lnTo>
                  <a:lnTo>
                    <a:pt x="2834" y="2803"/>
                  </a:lnTo>
                  <a:lnTo>
                    <a:pt x="2813" y="2848"/>
                  </a:lnTo>
                  <a:lnTo>
                    <a:pt x="2789" y="2892"/>
                  </a:lnTo>
                  <a:lnTo>
                    <a:pt x="2764" y="2934"/>
                  </a:lnTo>
                  <a:lnTo>
                    <a:pt x="2736" y="2974"/>
                  </a:lnTo>
                  <a:lnTo>
                    <a:pt x="2723" y="2992"/>
                  </a:lnTo>
                  <a:lnTo>
                    <a:pt x="2709" y="3009"/>
                  </a:lnTo>
                  <a:lnTo>
                    <a:pt x="2693" y="3026"/>
                  </a:lnTo>
                  <a:lnTo>
                    <a:pt x="2679" y="3040"/>
                  </a:lnTo>
                  <a:lnTo>
                    <a:pt x="2665" y="3054"/>
                  </a:lnTo>
                  <a:lnTo>
                    <a:pt x="2649" y="3067"/>
                  </a:lnTo>
                  <a:lnTo>
                    <a:pt x="2635" y="3077"/>
                  </a:lnTo>
                  <a:lnTo>
                    <a:pt x="2620" y="3085"/>
                  </a:lnTo>
                  <a:lnTo>
                    <a:pt x="2604" y="3092"/>
                  </a:lnTo>
                  <a:lnTo>
                    <a:pt x="2590" y="3098"/>
                  </a:lnTo>
                  <a:lnTo>
                    <a:pt x="2575" y="3101"/>
                  </a:lnTo>
                  <a:lnTo>
                    <a:pt x="2560" y="3101"/>
                  </a:lnTo>
                  <a:lnTo>
                    <a:pt x="2560" y="3101"/>
                  </a:lnTo>
                  <a:lnTo>
                    <a:pt x="2515" y="3099"/>
                  </a:lnTo>
                  <a:lnTo>
                    <a:pt x="2464" y="3095"/>
                  </a:lnTo>
                  <a:lnTo>
                    <a:pt x="2408" y="3091"/>
                  </a:lnTo>
                  <a:lnTo>
                    <a:pt x="2347" y="3084"/>
                  </a:lnTo>
                  <a:lnTo>
                    <a:pt x="2285" y="3077"/>
                  </a:lnTo>
                  <a:lnTo>
                    <a:pt x="2223" y="3067"/>
                  </a:lnTo>
                  <a:lnTo>
                    <a:pt x="2161" y="3057"/>
                  </a:lnTo>
                  <a:lnTo>
                    <a:pt x="2101" y="3044"/>
                  </a:lnTo>
                  <a:lnTo>
                    <a:pt x="2101" y="3044"/>
                  </a:lnTo>
                  <a:lnTo>
                    <a:pt x="2049" y="3030"/>
                  </a:lnTo>
                  <a:lnTo>
                    <a:pt x="2003" y="3016"/>
                  </a:lnTo>
                  <a:lnTo>
                    <a:pt x="1981" y="3007"/>
                  </a:lnTo>
                  <a:lnTo>
                    <a:pt x="1962" y="3000"/>
                  </a:lnTo>
                  <a:lnTo>
                    <a:pt x="1943" y="2990"/>
                  </a:lnTo>
                  <a:lnTo>
                    <a:pt x="1928" y="2982"/>
                  </a:lnTo>
                  <a:lnTo>
                    <a:pt x="1928" y="2982"/>
                  </a:lnTo>
                  <a:lnTo>
                    <a:pt x="1902" y="2965"/>
                  </a:lnTo>
                  <a:lnTo>
                    <a:pt x="1874" y="2947"/>
                  </a:lnTo>
                  <a:lnTo>
                    <a:pt x="1846" y="2924"/>
                  </a:lnTo>
                  <a:lnTo>
                    <a:pt x="1815" y="2900"/>
                  </a:lnTo>
                  <a:lnTo>
                    <a:pt x="1753" y="2848"/>
                  </a:lnTo>
                  <a:lnTo>
                    <a:pt x="1692" y="2794"/>
                  </a:lnTo>
                  <a:lnTo>
                    <a:pt x="1637" y="2745"/>
                  </a:lnTo>
                  <a:lnTo>
                    <a:pt x="1592" y="2703"/>
                  </a:lnTo>
                  <a:lnTo>
                    <a:pt x="1548" y="2660"/>
                  </a:lnTo>
                  <a:lnTo>
                    <a:pt x="1552" y="2660"/>
                  </a:lnTo>
                  <a:lnTo>
                    <a:pt x="1552" y="2660"/>
                  </a:lnTo>
                  <a:lnTo>
                    <a:pt x="1573" y="2657"/>
                  </a:lnTo>
                  <a:lnTo>
                    <a:pt x="1593" y="2653"/>
                  </a:lnTo>
                  <a:lnTo>
                    <a:pt x="1613" y="2647"/>
                  </a:lnTo>
                  <a:lnTo>
                    <a:pt x="1634" y="2642"/>
                  </a:lnTo>
                  <a:lnTo>
                    <a:pt x="1634" y="2642"/>
                  </a:lnTo>
                  <a:lnTo>
                    <a:pt x="1672" y="2629"/>
                  </a:lnTo>
                  <a:lnTo>
                    <a:pt x="1710" y="2614"/>
                  </a:lnTo>
                  <a:lnTo>
                    <a:pt x="1730" y="2605"/>
                  </a:lnTo>
                  <a:lnTo>
                    <a:pt x="1748" y="2595"/>
                  </a:lnTo>
                  <a:lnTo>
                    <a:pt x="1767" y="2585"/>
                  </a:lnTo>
                  <a:lnTo>
                    <a:pt x="1782" y="2574"/>
                  </a:lnTo>
                  <a:lnTo>
                    <a:pt x="1782" y="2574"/>
                  </a:lnTo>
                  <a:lnTo>
                    <a:pt x="1786" y="2570"/>
                  </a:lnTo>
                  <a:lnTo>
                    <a:pt x="1786" y="2570"/>
                  </a:lnTo>
                  <a:lnTo>
                    <a:pt x="1795" y="2563"/>
                  </a:lnTo>
                  <a:lnTo>
                    <a:pt x="1802" y="2554"/>
                  </a:lnTo>
                  <a:lnTo>
                    <a:pt x="1816" y="2537"/>
                  </a:lnTo>
                  <a:lnTo>
                    <a:pt x="1827" y="2518"/>
                  </a:lnTo>
                  <a:lnTo>
                    <a:pt x="1837" y="2496"/>
                  </a:lnTo>
                  <a:lnTo>
                    <a:pt x="1844" y="2475"/>
                  </a:lnTo>
                  <a:lnTo>
                    <a:pt x="1851" y="2453"/>
                  </a:lnTo>
                  <a:lnTo>
                    <a:pt x="1861" y="2410"/>
                  </a:lnTo>
                  <a:lnTo>
                    <a:pt x="1861" y="2410"/>
                  </a:lnTo>
                  <a:lnTo>
                    <a:pt x="1867" y="2382"/>
                  </a:lnTo>
                  <a:lnTo>
                    <a:pt x="1870" y="2352"/>
                  </a:lnTo>
                  <a:lnTo>
                    <a:pt x="1873" y="2321"/>
                  </a:lnTo>
                  <a:lnTo>
                    <a:pt x="1874" y="2289"/>
                  </a:lnTo>
                  <a:lnTo>
                    <a:pt x="1873" y="2258"/>
                  </a:lnTo>
                  <a:lnTo>
                    <a:pt x="1870" y="2225"/>
                  </a:lnTo>
                  <a:lnTo>
                    <a:pt x="1864" y="2194"/>
                  </a:lnTo>
                  <a:lnTo>
                    <a:pt x="1857" y="2165"/>
                  </a:lnTo>
                  <a:lnTo>
                    <a:pt x="1857" y="2165"/>
                  </a:lnTo>
                  <a:lnTo>
                    <a:pt x="1850" y="2149"/>
                  </a:lnTo>
                  <a:lnTo>
                    <a:pt x="1844" y="2134"/>
                  </a:lnTo>
                  <a:lnTo>
                    <a:pt x="1836" y="2118"/>
                  </a:lnTo>
                  <a:lnTo>
                    <a:pt x="1827" y="2105"/>
                  </a:lnTo>
                  <a:lnTo>
                    <a:pt x="1827" y="2105"/>
                  </a:lnTo>
                  <a:lnTo>
                    <a:pt x="1844" y="2114"/>
                  </a:lnTo>
                  <a:lnTo>
                    <a:pt x="1864" y="2121"/>
                  </a:lnTo>
                  <a:lnTo>
                    <a:pt x="1884" y="2125"/>
                  </a:lnTo>
                  <a:lnTo>
                    <a:pt x="1905" y="2128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C36E9AD7-1632-217F-708B-98DE83AC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714"/>
              <a:ext cx="973" cy="1034"/>
            </a:xfrm>
            <a:custGeom>
              <a:avLst/>
              <a:gdLst>
                <a:gd name="T0" fmla="*/ 1928 w 2918"/>
                <a:gd name="T1" fmla="*/ 959 h 3101"/>
                <a:gd name="T2" fmla="*/ 1850 w 2918"/>
                <a:gd name="T3" fmla="*/ 950 h 3101"/>
                <a:gd name="T4" fmla="*/ 1834 w 2918"/>
                <a:gd name="T5" fmla="*/ 934 h 3101"/>
                <a:gd name="T6" fmla="*/ 1833 w 2918"/>
                <a:gd name="T7" fmla="*/ 903 h 3101"/>
                <a:gd name="T8" fmla="*/ 1658 w 2918"/>
                <a:gd name="T9" fmla="*/ 944 h 3101"/>
                <a:gd name="T10" fmla="*/ 1524 w 2918"/>
                <a:gd name="T11" fmla="*/ 976 h 3101"/>
                <a:gd name="T12" fmla="*/ 1309 w 2918"/>
                <a:gd name="T13" fmla="*/ 1053 h 3101"/>
                <a:gd name="T14" fmla="*/ 1075 w 2918"/>
                <a:gd name="T15" fmla="*/ 1144 h 3101"/>
                <a:gd name="T16" fmla="*/ 919 w 2918"/>
                <a:gd name="T17" fmla="*/ 1228 h 3101"/>
                <a:gd name="T18" fmla="*/ 782 w 2918"/>
                <a:gd name="T19" fmla="*/ 1324 h 3101"/>
                <a:gd name="T20" fmla="*/ 733 w 2918"/>
                <a:gd name="T21" fmla="*/ 1342 h 3101"/>
                <a:gd name="T22" fmla="*/ 685 w 2918"/>
                <a:gd name="T23" fmla="*/ 1336 h 3101"/>
                <a:gd name="T24" fmla="*/ 617 w 2918"/>
                <a:gd name="T25" fmla="*/ 1290 h 3101"/>
                <a:gd name="T26" fmla="*/ 462 w 2918"/>
                <a:gd name="T27" fmla="*/ 1163 h 3101"/>
                <a:gd name="T28" fmla="*/ 274 w 2918"/>
                <a:gd name="T29" fmla="*/ 1075 h 3101"/>
                <a:gd name="T30" fmla="*/ 116 w 2918"/>
                <a:gd name="T31" fmla="*/ 1006 h 3101"/>
                <a:gd name="T32" fmla="*/ 3 w 2918"/>
                <a:gd name="T33" fmla="*/ 825 h 3101"/>
                <a:gd name="T34" fmla="*/ 7 w 2918"/>
                <a:gd name="T35" fmla="*/ 487 h 3101"/>
                <a:gd name="T36" fmla="*/ 148 w 2918"/>
                <a:gd name="T37" fmla="*/ 57 h 3101"/>
                <a:gd name="T38" fmla="*/ 264 w 2918"/>
                <a:gd name="T39" fmla="*/ 18 h 3101"/>
                <a:gd name="T40" fmla="*/ 368 w 2918"/>
                <a:gd name="T41" fmla="*/ 115 h 3101"/>
                <a:gd name="T42" fmla="*/ 438 w 2918"/>
                <a:gd name="T43" fmla="*/ 218 h 3101"/>
                <a:gd name="T44" fmla="*/ 504 w 2918"/>
                <a:gd name="T45" fmla="*/ 280 h 3101"/>
                <a:gd name="T46" fmla="*/ 611 w 2918"/>
                <a:gd name="T47" fmla="*/ 336 h 3101"/>
                <a:gd name="T48" fmla="*/ 729 w 2918"/>
                <a:gd name="T49" fmla="*/ 361 h 3101"/>
                <a:gd name="T50" fmla="*/ 911 w 2918"/>
                <a:gd name="T51" fmla="*/ 367 h 3101"/>
                <a:gd name="T52" fmla="*/ 1090 w 2918"/>
                <a:gd name="T53" fmla="*/ 326 h 3101"/>
                <a:gd name="T54" fmla="*/ 1248 w 2918"/>
                <a:gd name="T55" fmla="*/ 232 h 3101"/>
                <a:gd name="T56" fmla="*/ 1377 w 2918"/>
                <a:gd name="T57" fmla="*/ 103 h 3101"/>
                <a:gd name="T58" fmla="*/ 1419 w 2918"/>
                <a:gd name="T59" fmla="*/ 21 h 3101"/>
                <a:gd name="T60" fmla="*/ 1507 w 2918"/>
                <a:gd name="T61" fmla="*/ 38 h 3101"/>
                <a:gd name="T62" fmla="*/ 1690 w 2918"/>
                <a:gd name="T63" fmla="*/ 105 h 3101"/>
                <a:gd name="T64" fmla="*/ 1842 w 2918"/>
                <a:gd name="T65" fmla="*/ 184 h 3101"/>
                <a:gd name="T66" fmla="*/ 2046 w 2918"/>
                <a:gd name="T67" fmla="*/ 309 h 3101"/>
                <a:gd name="T68" fmla="*/ 2188 w 2918"/>
                <a:gd name="T69" fmla="*/ 391 h 3101"/>
                <a:gd name="T70" fmla="*/ 2255 w 2918"/>
                <a:gd name="T71" fmla="*/ 477 h 3101"/>
                <a:gd name="T72" fmla="*/ 2319 w 2918"/>
                <a:gd name="T73" fmla="*/ 550 h 3101"/>
                <a:gd name="T74" fmla="*/ 2449 w 2918"/>
                <a:gd name="T75" fmla="*/ 734 h 3101"/>
                <a:gd name="T76" fmla="*/ 2573 w 2918"/>
                <a:gd name="T77" fmla="*/ 996 h 3101"/>
                <a:gd name="T78" fmla="*/ 2644 w 2918"/>
                <a:gd name="T79" fmla="*/ 1216 h 3101"/>
                <a:gd name="T80" fmla="*/ 2843 w 2918"/>
                <a:gd name="T81" fmla="*/ 2060 h 3101"/>
                <a:gd name="T82" fmla="*/ 2912 w 2918"/>
                <a:gd name="T83" fmla="*/ 2434 h 3101"/>
                <a:gd name="T84" fmla="*/ 2916 w 2918"/>
                <a:gd name="T85" fmla="*/ 2566 h 3101"/>
                <a:gd name="T86" fmla="*/ 2856 w 2918"/>
                <a:gd name="T87" fmla="*/ 2758 h 3101"/>
                <a:gd name="T88" fmla="*/ 2736 w 2918"/>
                <a:gd name="T89" fmla="*/ 2974 h 3101"/>
                <a:gd name="T90" fmla="*/ 2665 w 2918"/>
                <a:gd name="T91" fmla="*/ 3054 h 3101"/>
                <a:gd name="T92" fmla="*/ 2590 w 2918"/>
                <a:gd name="T93" fmla="*/ 3098 h 3101"/>
                <a:gd name="T94" fmla="*/ 2464 w 2918"/>
                <a:gd name="T95" fmla="*/ 3095 h 3101"/>
                <a:gd name="T96" fmla="*/ 2161 w 2918"/>
                <a:gd name="T97" fmla="*/ 3057 h 3101"/>
                <a:gd name="T98" fmla="*/ 1981 w 2918"/>
                <a:gd name="T99" fmla="*/ 3007 h 3101"/>
                <a:gd name="T100" fmla="*/ 1902 w 2918"/>
                <a:gd name="T101" fmla="*/ 2965 h 3101"/>
                <a:gd name="T102" fmla="*/ 1692 w 2918"/>
                <a:gd name="T103" fmla="*/ 2794 h 3101"/>
                <a:gd name="T104" fmla="*/ 1552 w 2918"/>
                <a:gd name="T105" fmla="*/ 2660 h 3101"/>
                <a:gd name="T106" fmla="*/ 1634 w 2918"/>
                <a:gd name="T107" fmla="*/ 2642 h 3101"/>
                <a:gd name="T108" fmla="*/ 1767 w 2918"/>
                <a:gd name="T109" fmla="*/ 2585 h 3101"/>
                <a:gd name="T110" fmla="*/ 1795 w 2918"/>
                <a:gd name="T111" fmla="*/ 2563 h 3101"/>
                <a:gd name="T112" fmla="*/ 1844 w 2918"/>
                <a:gd name="T113" fmla="*/ 2475 h 3101"/>
                <a:gd name="T114" fmla="*/ 1870 w 2918"/>
                <a:gd name="T115" fmla="*/ 2352 h 3101"/>
                <a:gd name="T116" fmla="*/ 1864 w 2918"/>
                <a:gd name="T117" fmla="*/ 2194 h 3101"/>
                <a:gd name="T118" fmla="*/ 1836 w 2918"/>
                <a:gd name="T119" fmla="*/ 2118 h 3101"/>
                <a:gd name="T120" fmla="*/ 1884 w 2918"/>
                <a:gd name="T121" fmla="*/ 2125 h 3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8" h="3101">
                  <a:moveTo>
                    <a:pt x="1905" y="2128"/>
                  </a:moveTo>
                  <a:lnTo>
                    <a:pt x="1996" y="933"/>
                  </a:lnTo>
                  <a:lnTo>
                    <a:pt x="1996" y="933"/>
                  </a:lnTo>
                  <a:lnTo>
                    <a:pt x="1932" y="964"/>
                  </a:lnTo>
                  <a:lnTo>
                    <a:pt x="1928" y="959"/>
                  </a:lnTo>
                  <a:lnTo>
                    <a:pt x="1928" y="959"/>
                  </a:lnTo>
                  <a:lnTo>
                    <a:pt x="1915" y="957"/>
                  </a:lnTo>
                  <a:lnTo>
                    <a:pt x="1901" y="955"/>
                  </a:lnTo>
                  <a:lnTo>
                    <a:pt x="1875" y="952"/>
                  </a:lnTo>
                  <a:lnTo>
                    <a:pt x="1850" y="950"/>
                  </a:lnTo>
                  <a:lnTo>
                    <a:pt x="1837" y="948"/>
                  </a:lnTo>
                  <a:lnTo>
                    <a:pt x="1826" y="944"/>
                  </a:lnTo>
                  <a:lnTo>
                    <a:pt x="1826" y="944"/>
                  </a:lnTo>
                  <a:lnTo>
                    <a:pt x="1830" y="940"/>
                  </a:lnTo>
                  <a:lnTo>
                    <a:pt x="1834" y="934"/>
                  </a:lnTo>
                  <a:lnTo>
                    <a:pt x="1840" y="923"/>
                  </a:lnTo>
                  <a:lnTo>
                    <a:pt x="1843" y="913"/>
                  </a:lnTo>
                  <a:lnTo>
                    <a:pt x="1849" y="903"/>
                  </a:lnTo>
                  <a:lnTo>
                    <a:pt x="1849" y="903"/>
                  </a:lnTo>
                  <a:lnTo>
                    <a:pt x="1833" y="903"/>
                  </a:lnTo>
                  <a:lnTo>
                    <a:pt x="1818" y="904"/>
                  </a:lnTo>
                  <a:lnTo>
                    <a:pt x="1786" y="909"/>
                  </a:lnTo>
                  <a:lnTo>
                    <a:pt x="1754" y="917"/>
                  </a:lnTo>
                  <a:lnTo>
                    <a:pt x="1722" y="926"/>
                  </a:lnTo>
                  <a:lnTo>
                    <a:pt x="1658" y="944"/>
                  </a:lnTo>
                  <a:lnTo>
                    <a:pt x="1625" y="952"/>
                  </a:lnTo>
                  <a:lnTo>
                    <a:pt x="1596" y="959"/>
                  </a:lnTo>
                  <a:lnTo>
                    <a:pt x="1596" y="959"/>
                  </a:lnTo>
                  <a:lnTo>
                    <a:pt x="1559" y="966"/>
                  </a:lnTo>
                  <a:lnTo>
                    <a:pt x="1524" y="976"/>
                  </a:lnTo>
                  <a:lnTo>
                    <a:pt x="1488" y="988"/>
                  </a:lnTo>
                  <a:lnTo>
                    <a:pt x="1453" y="1000"/>
                  </a:lnTo>
                  <a:lnTo>
                    <a:pt x="1383" y="1027"/>
                  </a:lnTo>
                  <a:lnTo>
                    <a:pt x="1309" y="1053"/>
                  </a:lnTo>
                  <a:lnTo>
                    <a:pt x="1309" y="1053"/>
                  </a:lnTo>
                  <a:lnTo>
                    <a:pt x="1262" y="1069"/>
                  </a:lnTo>
                  <a:lnTo>
                    <a:pt x="1214" y="1086"/>
                  </a:lnTo>
                  <a:lnTo>
                    <a:pt x="1168" y="1105"/>
                  </a:lnTo>
                  <a:lnTo>
                    <a:pt x="1121" y="1125"/>
                  </a:lnTo>
                  <a:lnTo>
                    <a:pt x="1075" y="1144"/>
                  </a:lnTo>
                  <a:lnTo>
                    <a:pt x="1029" y="1167"/>
                  </a:lnTo>
                  <a:lnTo>
                    <a:pt x="984" y="1189"/>
                  </a:lnTo>
                  <a:lnTo>
                    <a:pt x="940" y="1215"/>
                  </a:lnTo>
                  <a:lnTo>
                    <a:pt x="940" y="1215"/>
                  </a:lnTo>
                  <a:lnTo>
                    <a:pt x="919" y="1228"/>
                  </a:lnTo>
                  <a:lnTo>
                    <a:pt x="900" y="1242"/>
                  </a:lnTo>
                  <a:lnTo>
                    <a:pt x="861" y="1271"/>
                  </a:lnTo>
                  <a:lnTo>
                    <a:pt x="823" y="1300"/>
                  </a:lnTo>
                  <a:lnTo>
                    <a:pt x="803" y="1312"/>
                  </a:lnTo>
                  <a:lnTo>
                    <a:pt x="782" y="1324"/>
                  </a:lnTo>
                  <a:lnTo>
                    <a:pt x="782" y="1324"/>
                  </a:lnTo>
                  <a:lnTo>
                    <a:pt x="768" y="1331"/>
                  </a:lnTo>
                  <a:lnTo>
                    <a:pt x="755" y="1335"/>
                  </a:lnTo>
                  <a:lnTo>
                    <a:pt x="744" y="1339"/>
                  </a:lnTo>
                  <a:lnTo>
                    <a:pt x="733" y="1342"/>
                  </a:lnTo>
                  <a:lnTo>
                    <a:pt x="723" y="1343"/>
                  </a:lnTo>
                  <a:lnTo>
                    <a:pt x="713" y="1343"/>
                  </a:lnTo>
                  <a:lnTo>
                    <a:pt x="703" y="1342"/>
                  </a:lnTo>
                  <a:lnTo>
                    <a:pt x="693" y="1339"/>
                  </a:lnTo>
                  <a:lnTo>
                    <a:pt x="685" y="1336"/>
                  </a:lnTo>
                  <a:lnTo>
                    <a:pt x="676" y="1332"/>
                  </a:lnTo>
                  <a:lnTo>
                    <a:pt x="658" y="1321"/>
                  </a:lnTo>
                  <a:lnTo>
                    <a:pt x="638" y="1307"/>
                  </a:lnTo>
                  <a:lnTo>
                    <a:pt x="617" y="1290"/>
                  </a:lnTo>
                  <a:lnTo>
                    <a:pt x="617" y="1290"/>
                  </a:lnTo>
                  <a:lnTo>
                    <a:pt x="579" y="1256"/>
                  </a:lnTo>
                  <a:lnTo>
                    <a:pt x="541" y="1223"/>
                  </a:lnTo>
                  <a:lnTo>
                    <a:pt x="501" y="1192"/>
                  </a:lnTo>
                  <a:lnTo>
                    <a:pt x="462" y="1163"/>
                  </a:lnTo>
                  <a:lnTo>
                    <a:pt x="462" y="1163"/>
                  </a:lnTo>
                  <a:lnTo>
                    <a:pt x="432" y="1144"/>
                  </a:lnTo>
                  <a:lnTo>
                    <a:pt x="401" y="1127"/>
                  </a:lnTo>
                  <a:lnTo>
                    <a:pt x="370" y="1113"/>
                  </a:lnTo>
                  <a:lnTo>
                    <a:pt x="337" y="1101"/>
                  </a:lnTo>
                  <a:lnTo>
                    <a:pt x="274" y="1075"/>
                  </a:lnTo>
                  <a:lnTo>
                    <a:pt x="241" y="1062"/>
                  </a:lnTo>
                  <a:lnTo>
                    <a:pt x="210" y="1050"/>
                  </a:lnTo>
                  <a:lnTo>
                    <a:pt x="210" y="1050"/>
                  </a:lnTo>
                  <a:lnTo>
                    <a:pt x="165" y="1029"/>
                  </a:lnTo>
                  <a:lnTo>
                    <a:pt x="116" y="1006"/>
                  </a:lnTo>
                  <a:lnTo>
                    <a:pt x="62" y="985"/>
                  </a:lnTo>
                  <a:lnTo>
                    <a:pt x="35" y="975"/>
                  </a:lnTo>
                  <a:lnTo>
                    <a:pt x="8" y="965"/>
                  </a:lnTo>
                  <a:lnTo>
                    <a:pt x="8" y="965"/>
                  </a:lnTo>
                  <a:lnTo>
                    <a:pt x="3" y="825"/>
                  </a:lnTo>
                  <a:lnTo>
                    <a:pt x="1" y="710"/>
                  </a:lnTo>
                  <a:lnTo>
                    <a:pt x="0" y="655"/>
                  </a:lnTo>
                  <a:lnTo>
                    <a:pt x="1" y="611"/>
                  </a:lnTo>
                  <a:lnTo>
                    <a:pt x="1" y="611"/>
                  </a:lnTo>
                  <a:lnTo>
                    <a:pt x="7" y="487"/>
                  </a:lnTo>
                  <a:lnTo>
                    <a:pt x="17" y="310"/>
                  </a:lnTo>
                  <a:lnTo>
                    <a:pt x="31" y="86"/>
                  </a:lnTo>
                  <a:lnTo>
                    <a:pt x="31" y="86"/>
                  </a:lnTo>
                  <a:lnTo>
                    <a:pt x="90" y="73"/>
                  </a:lnTo>
                  <a:lnTo>
                    <a:pt x="148" y="57"/>
                  </a:lnTo>
                  <a:lnTo>
                    <a:pt x="178" y="49"/>
                  </a:lnTo>
                  <a:lnTo>
                    <a:pt x="207" y="39"/>
                  </a:lnTo>
                  <a:lnTo>
                    <a:pt x="236" y="29"/>
                  </a:lnTo>
                  <a:lnTo>
                    <a:pt x="264" y="18"/>
                  </a:lnTo>
                  <a:lnTo>
                    <a:pt x="264" y="18"/>
                  </a:lnTo>
                  <a:lnTo>
                    <a:pt x="289" y="8"/>
                  </a:lnTo>
                  <a:lnTo>
                    <a:pt x="316" y="0"/>
                  </a:lnTo>
                  <a:lnTo>
                    <a:pt x="316" y="0"/>
                  </a:lnTo>
                  <a:lnTo>
                    <a:pt x="352" y="79"/>
                  </a:lnTo>
                  <a:lnTo>
                    <a:pt x="368" y="115"/>
                  </a:lnTo>
                  <a:lnTo>
                    <a:pt x="388" y="151"/>
                  </a:lnTo>
                  <a:lnTo>
                    <a:pt x="400" y="168"/>
                  </a:lnTo>
                  <a:lnTo>
                    <a:pt x="411" y="186"/>
                  </a:lnTo>
                  <a:lnTo>
                    <a:pt x="424" y="201"/>
                  </a:lnTo>
                  <a:lnTo>
                    <a:pt x="438" y="218"/>
                  </a:lnTo>
                  <a:lnTo>
                    <a:pt x="452" y="234"/>
                  </a:lnTo>
                  <a:lnTo>
                    <a:pt x="467" y="249"/>
                  </a:lnTo>
                  <a:lnTo>
                    <a:pt x="484" y="265"/>
                  </a:lnTo>
                  <a:lnTo>
                    <a:pt x="504" y="280"/>
                  </a:lnTo>
                  <a:lnTo>
                    <a:pt x="504" y="280"/>
                  </a:lnTo>
                  <a:lnTo>
                    <a:pt x="524" y="295"/>
                  </a:lnTo>
                  <a:lnTo>
                    <a:pt x="545" y="307"/>
                  </a:lnTo>
                  <a:lnTo>
                    <a:pt x="566" y="319"/>
                  </a:lnTo>
                  <a:lnTo>
                    <a:pt x="589" y="327"/>
                  </a:lnTo>
                  <a:lnTo>
                    <a:pt x="611" y="336"/>
                  </a:lnTo>
                  <a:lnTo>
                    <a:pt x="634" y="343"/>
                  </a:lnTo>
                  <a:lnTo>
                    <a:pt x="658" y="348"/>
                  </a:lnTo>
                  <a:lnTo>
                    <a:pt x="681" y="354"/>
                  </a:lnTo>
                  <a:lnTo>
                    <a:pt x="705" y="358"/>
                  </a:lnTo>
                  <a:lnTo>
                    <a:pt x="729" y="361"/>
                  </a:lnTo>
                  <a:lnTo>
                    <a:pt x="777" y="365"/>
                  </a:lnTo>
                  <a:lnTo>
                    <a:pt x="826" y="368"/>
                  </a:lnTo>
                  <a:lnTo>
                    <a:pt x="874" y="368"/>
                  </a:lnTo>
                  <a:lnTo>
                    <a:pt x="874" y="368"/>
                  </a:lnTo>
                  <a:lnTo>
                    <a:pt x="911" y="367"/>
                  </a:lnTo>
                  <a:lnTo>
                    <a:pt x="948" y="362"/>
                  </a:lnTo>
                  <a:lnTo>
                    <a:pt x="984" y="357"/>
                  </a:lnTo>
                  <a:lnTo>
                    <a:pt x="1020" y="348"/>
                  </a:lnTo>
                  <a:lnTo>
                    <a:pt x="1055" y="338"/>
                  </a:lnTo>
                  <a:lnTo>
                    <a:pt x="1090" y="326"/>
                  </a:lnTo>
                  <a:lnTo>
                    <a:pt x="1123" y="310"/>
                  </a:lnTo>
                  <a:lnTo>
                    <a:pt x="1155" y="293"/>
                  </a:lnTo>
                  <a:lnTo>
                    <a:pt x="1188" y="275"/>
                  </a:lnTo>
                  <a:lnTo>
                    <a:pt x="1219" y="255"/>
                  </a:lnTo>
                  <a:lnTo>
                    <a:pt x="1248" y="232"/>
                  </a:lnTo>
                  <a:lnTo>
                    <a:pt x="1277" y="210"/>
                  </a:lnTo>
                  <a:lnTo>
                    <a:pt x="1303" y="184"/>
                  </a:lnTo>
                  <a:lnTo>
                    <a:pt x="1329" y="159"/>
                  </a:lnTo>
                  <a:lnTo>
                    <a:pt x="1353" y="131"/>
                  </a:lnTo>
                  <a:lnTo>
                    <a:pt x="1377" y="103"/>
                  </a:lnTo>
                  <a:lnTo>
                    <a:pt x="1377" y="103"/>
                  </a:lnTo>
                  <a:lnTo>
                    <a:pt x="1390" y="83"/>
                  </a:lnTo>
                  <a:lnTo>
                    <a:pt x="1401" y="63"/>
                  </a:lnTo>
                  <a:lnTo>
                    <a:pt x="1411" y="43"/>
                  </a:lnTo>
                  <a:lnTo>
                    <a:pt x="1419" y="21"/>
                  </a:lnTo>
                  <a:lnTo>
                    <a:pt x="1422" y="12"/>
                  </a:lnTo>
                  <a:lnTo>
                    <a:pt x="1422" y="12"/>
                  </a:lnTo>
                  <a:lnTo>
                    <a:pt x="1469" y="25"/>
                  </a:lnTo>
                  <a:lnTo>
                    <a:pt x="1490" y="31"/>
                  </a:lnTo>
                  <a:lnTo>
                    <a:pt x="1507" y="38"/>
                  </a:lnTo>
                  <a:lnTo>
                    <a:pt x="1507" y="38"/>
                  </a:lnTo>
                  <a:lnTo>
                    <a:pt x="1559" y="57"/>
                  </a:lnTo>
                  <a:lnTo>
                    <a:pt x="1611" y="76"/>
                  </a:lnTo>
                  <a:lnTo>
                    <a:pt x="1664" y="96"/>
                  </a:lnTo>
                  <a:lnTo>
                    <a:pt x="1690" y="105"/>
                  </a:lnTo>
                  <a:lnTo>
                    <a:pt x="1716" y="117"/>
                  </a:lnTo>
                  <a:lnTo>
                    <a:pt x="1716" y="117"/>
                  </a:lnTo>
                  <a:lnTo>
                    <a:pt x="1758" y="138"/>
                  </a:lnTo>
                  <a:lnTo>
                    <a:pt x="1801" y="160"/>
                  </a:lnTo>
                  <a:lnTo>
                    <a:pt x="1842" y="184"/>
                  </a:lnTo>
                  <a:lnTo>
                    <a:pt x="1881" y="210"/>
                  </a:lnTo>
                  <a:lnTo>
                    <a:pt x="1963" y="261"/>
                  </a:lnTo>
                  <a:lnTo>
                    <a:pt x="2004" y="285"/>
                  </a:lnTo>
                  <a:lnTo>
                    <a:pt x="2046" y="309"/>
                  </a:lnTo>
                  <a:lnTo>
                    <a:pt x="2046" y="309"/>
                  </a:lnTo>
                  <a:lnTo>
                    <a:pt x="2082" y="327"/>
                  </a:lnTo>
                  <a:lnTo>
                    <a:pt x="2117" y="347"/>
                  </a:lnTo>
                  <a:lnTo>
                    <a:pt x="2154" y="367"/>
                  </a:lnTo>
                  <a:lnTo>
                    <a:pt x="2171" y="378"/>
                  </a:lnTo>
                  <a:lnTo>
                    <a:pt x="2188" y="391"/>
                  </a:lnTo>
                  <a:lnTo>
                    <a:pt x="2188" y="391"/>
                  </a:lnTo>
                  <a:lnTo>
                    <a:pt x="2200" y="403"/>
                  </a:lnTo>
                  <a:lnTo>
                    <a:pt x="2213" y="417"/>
                  </a:lnTo>
                  <a:lnTo>
                    <a:pt x="2234" y="446"/>
                  </a:lnTo>
                  <a:lnTo>
                    <a:pt x="2255" y="477"/>
                  </a:lnTo>
                  <a:lnTo>
                    <a:pt x="2278" y="506"/>
                  </a:lnTo>
                  <a:lnTo>
                    <a:pt x="2278" y="506"/>
                  </a:lnTo>
                  <a:lnTo>
                    <a:pt x="2288" y="518"/>
                  </a:lnTo>
                  <a:lnTo>
                    <a:pt x="2302" y="530"/>
                  </a:lnTo>
                  <a:lnTo>
                    <a:pt x="2319" y="550"/>
                  </a:lnTo>
                  <a:lnTo>
                    <a:pt x="2339" y="574"/>
                  </a:lnTo>
                  <a:lnTo>
                    <a:pt x="2363" y="605"/>
                  </a:lnTo>
                  <a:lnTo>
                    <a:pt x="2390" y="642"/>
                  </a:lnTo>
                  <a:lnTo>
                    <a:pt x="2418" y="684"/>
                  </a:lnTo>
                  <a:lnTo>
                    <a:pt x="2449" y="734"/>
                  </a:lnTo>
                  <a:lnTo>
                    <a:pt x="2479" y="790"/>
                  </a:lnTo>
                  <a:lnTo>
                    <a:pt x="2511" y="852"/>
                  </a:lnTo>
                  <a:lnTo>
                    <a:pt x="2542" y="921"/>
                  </a:lnTo>
                  <a:lnTo>
                    <a:pt x="2558" y="958"/>
                  </a:lnTo>
                  <a:lnTo>
                    <a:pt x="2573" y="996"/>
                  </a:lnTo>
                  <a:lnTo>
                    <a:pt x="2587" y="1037"/>
                  </a:lnTo>
                  <a:lnTo>
                    <a:pt x="2603" y="1079"/>
                  </a:lnTo>
                  <a:lnTo>
                    <a:pt x="2617" y="1123"/>
                  </a:lnTo>
                  <a:lnTo>
                    <a:pt x="2631" y="1168"/>
                  </a:lnTo>
                  <a:lnTo>
                    <a:pt x="2644" y="1216"/>
                  </a:lnTo>
                  <a:lnTo>
                    <a:pt x="2656" y="1266"/>
                  </a:lnTo>
                  <a:lnTo>
                    <a:pt x="2656" y="1266"/>
                  </a:lnTo>
                  <a:lnTo>
                    <a:pt x="2755" y="1674"/>
                  </a:lnTo>
                  <a:lnTo>
                    <a:pt x="2802" y="1873"/>
                  </a:lnTo>
                  <a:lnTo>
                    <a:pt x="2843" y="2060"/>
                  </a:lnTo>
                  <a:lnTo>
                    <a:pt x="2861" y="2146"/>
                  </a:lnTo>
                  <a:lnTo>
                    <a:pt x="2878" y="2228"/>
                  </a:lnTo>
                  <a:lnTo>
                    <a:pt x="2892" y="2305"/>
                  </a:lnTo>
                  <a:lnTo>
                    <a:pt x="2904" y="2374"/>
                  </a:lnTo>
                  <a:lnTo>
                    <a:pt x="2912" y="2434"/>
                  </a:lnTo>
                  <a:lnTo>
                    <a:pt x="2916" y="2488"/>
                  </a:lnTo>
                  <a:lnTo>
                    <a:pt x="2918" y="2532"/>
                  </a:lnTo>
                  <a:lnTo>
                    <a:pt x="2918" y="2550"/>
                  </a:lnTo>
                  <a:lnTo>
                    <a:pt x="2916" y="2566"/>
                  </a:lnTo>
                  <a:lnTo>
                    <a:pt x="2916" y="2566"/>
                  </a:lnTo>
                  <a:lnTo>
                    <a:pt x="2909" y="2597"/>
                  </a:lnTo>
                  <a:lnTo>
                    <a:pt x="2901" y="2632"/>
                  </a:lnTo>
                  <a:lnTo>
                    <a:pt x="2888" y="2671"/>
                  </a:lnTo>
                  <a:lnTo>
                    <a:pt x="2873" y="2714"/>
                  </a:lnTo>
                  <a:lnTo>
                    <a:pt x="2856" y="2758"/>
                  </a:lnTo>
                  <a:lnTo>
                    <a:pt x="2834" y="2803"/>
                  </a:lnTo>
                  <a:lnTo>
                    <a:pt x="2813" y="2848"/>
                  </a:lnTo>
                  <a:lnTo>
                    <a:pt x="2789" y="2892"/>
                  </a:lnTo>
                  <a:lnTo>
                    <a:pt x="2764" y="2934"/>
                  </a:lnTo>
                  <a:lnTo>
                    <a:pt x="2736" y="2974"/>
                  </a:lnTo>
                  <a:lnTo>
                    <a:pt x="2723" y="2992"/>
                  </a:lnTo>
                  <a:lnTo>
                    <a:pt x="2709" y="3009"/>
                  </a:lnTo>
                  <a:lnTo>
                    <a:pt x="2693" y="3026"/>
                  </a:lnTo>
                  <a:lnTo>
                    <a:pt x="2679" y="3040"/>
                  </a:lnTo>
                  <a:lnTo>
                    <a:pt x="2665" y="3054"/>
                  </a:lnTo>
                  <a:lnTo>
                    <a:pt x="2649" y="3067"/>
                  </a:lnTo>
                  <a:lnTo>
                    <a:pt x="2635" y="3077"/>
                  </a:lnTo>
                  <a:lnTo>
                    <a:pt x="2620" y="3085"/>
                  </a:lnTo>
                  <a:lnTo>
                    <a:pt x="2604" y="3092"/>
                  </a:lnTo>
                  <a:lnTo>
                    <a:pt x="2590" y="3098"/>
                  </a:lnTo>
                  <a:lnTo>
                    <a:pt x="2575" y="3101"/>
                  </a:lnTo>
                  <a:lnTo>
                    <a:pt x="2560" y="3101"/>
                  </a:lnTo>
                  <a:lnTo>
                    <a:pt x="2560" y="3101"/>
                  </a:lnTo>
                  <a:lnTo>
                    <a:pt x="2515" y="3099"/>
                  </a:lnTo>
                  <a:lnTo>
                    <a:pt x="2464" y="3095"/>
                  </a:lnTo>
                  <a:lnTo>
                    <a:pt x="2408" y="3091"/>
                  </a:lnTo>
                  <a:lnTo>
                    <a:pt x="2347" y="3084"/>
                  </a:lnTo>
                  <a:lnTo>
                    <a:pt x="2285" y="3077"/>
                  </a:lnTo>
                  <a:lnTo>
                    <a:pt x="2223" y="3067"/>
                  </a:lnTo>
                  <a:lnTo>
                    <a:pt x="2161" y="3057"/>
                  </a:lnTo>
                  <a:lnTo>
                    <a:pt x="2101" y="3044"/>
                  </a:lnTo>
                  <a:lnTo>
                    <a:pt x="2101" y="3044"/>
                  </a:lnTo>
                  <a:lnTo>
                    <a:pt x="2049" y="3030"/>
                  </a:lnTo>
                  <a:lnTo>
                    <a:pt x="2003" y="3016"/>
                  </a:lnTo>
                  <a:lnTo>
                    <a:pt x="1981" y="3007"/>
                  </a:lnTo>
                  <a:lnTo>
                    <a:pt x="1962" y="3000"/>
                  </a:lnTo>
                  <a:lnTo>
                    <a:pt x="1943" y="2990"/>
                  </a:lnTo>
                  <a:lnTo>
                    <a:pt x="1928" y="2982"/>
                  </a:lnTo>
                  <a:lnTo>
                    <a:pt x="1928" y="2982"/>
                  </a:lnTo>
                  <a:lnTo>
                    <a:pt x="1902" y="2965"/>
                  </a:lnTo>
                  <a:lnTo>
                    <a:pt x="1874" y="2947"/>
                  </a:lnTo>
                  <a:lnTo>
                    <a:pt x="1846" y="2924"/>
                  </a:lnTo>
                  <a:lnTo>
                    <a:pt x="1815" y="2900"/>
                  </a:lnTo>
                  <a:lnTo>
                    <a:pt x="1753" y="2848"/>
                  </a:lnTo>
                  <a:lnTo>
                    <a:pt x="1692" y="2794"/>
                  </a:lnTo>
                  <a:lnTo>
                    <a:pt x="1637" y="2745"/>
                  </a:lnTo>
                  <a:lnTo>
                    <a:pt x="1592" y="2703"/>
                  </a:lnTo>
                  <a:lnTo>
                    <a:pt x="1548" y="2660"/>
                  </a:lnTo>
                  <a:lnTo>
                    <a:pt x="1552" y="2660"/>
                  </a:lnTo>
                  <a:lnTo>
                    <a:pt x="1552" y="2660"/>
                  </a:lnTo>
                  <a:lnTo>
                    <a:pt x="1573" y="2657"/>
                  </a:lnTo>
                  <a:lnTo>
                    <a:pt x="1593" y="2653"/>
                  </a:lnTo>
                  <a:lnTo>
                    <a:pt x="1613" y="2647"/>
                  </a:lnTo>
                  <a:lnTo>
                    <a:pt x="1634" y="2642"/>
                  </a:lnTo>
                  <a:lnTo>
                    <a:pt x="1634" y="2642"/>
                  </a:lnTo>
                  <a:lnTo>
                    <a:pt x="1672" y="2629"/>
                  </a:lnTo>
                  <a:lnTo>
                    <a:pt x="1710" y="2614"/>
                  </a:lnTo>
                  <a:lnTo>
                    <a:pt x="1730" y="2605"/>
                  </a:lnTo>
                  <a:lnTo>
                    <a:pt x="1748" y="2595"/>
                  </a:lnTo>
                  <a:lnTo>
                    <a:pt x="1767" y="2585"/>
                  </a:lnTo>
                  <a:lnTo>
                    <a:pt x="1782" y="2574"/>
                  </a:lnTo>
                  <a:lnTo>
                    <a:pt x="1782" y="2574"/>
                  </a:lnTo>
                  <a:lnTo>
                    <a:pt x="1786" y="2570"/>
                  </a:lnTo>
                  <a:lnTo>
                    <a:pt x="1786" y="2570"/>
                  </a:lnTo>
                  <a:lnTo>
                    <a:pt x="1795" y="2563"/>
                  </a:lnTo>
                  <a:lnTo>
                    <a:pt x="1802" y="2554"/>
                  </a:lnTo>
                  <a:lnTo>
                    <a:pt x="1816" y="2537"/>
                  </a:lnTo>
                  <a:lnTo>
                    <a:pt x="1827" y="2518"/>
                  </a:lnTo>
                  <a:lnTo>
                    <a:pt x="1837" y="2496"/>
                  </a:lnTo>
                  <a:lnTo>
                    <a:pt x="1844" y="2475"/>
                  </a:lnTo>
                  <a:lnTo>
                    <a:pt x="1851" y="2453"/>
                  </a:lnTo>
                  <a:lnTo>
                    <a:pt x="1861" y="2410"/>
                  </a:lnTo>
                  <a:lnTo>
                    <a:pt x="1861" y="2410"/>
                  </a:lnTo>
                  <a:lnTo>
                    <a:pt x="1867" y="2382"/>
                  </a:lnTo>
                  <a:lnTo>
                    <a:pt x="1870" y="2352"/>
                  </a:lnTo>
                  <a:lnTo>
                    <a:pt x="1873" y="2321"/>
                  </a:lnTo>
                  <a:lnTo>
                    <a:pt x="1874" y="2289"/>
                  </a:lnTo>
                  <a:lnTo>
                    <a:pt x="1873" y="2258"/>
                  </a:lnTo>
                  <a:lnTo>
                    <a:pt x="1870" y="2225"/>
                  </a:lnTo>
                  <a:lnTo>
                    <a:pt x="1864" y="2194"/>
                  </a:lnTo>
                  <a:lnTo>
                    <a:pt x="1857" y="2165"/>
                  </a:lnTo>
                  <a:lnTo>
                    <a:pt x="1857" y="2165"/>
                  </a:lnTo>
                  <a:lnTo>
                    <a:pt x="1850" y="2149"/>
                  </a:lnTo>
                  <a:lnTo>
                    <a:pt x="1844" y="2134"/>
                  </a:lnTo>
                  <a:lnTo>
                    <a:pt x="1836" y="2118"/>
                  </a:lnTo>
                  <a:lnTo>
                    <a:pt x="1827" y="2105"/>
                  </a:lnTo>
                  <a:lnTo>
                    <a:pt x="1827" y="2105"/>
                  </a:lnTo>
                  <a:lnTo>
                    <a:pt x="1844" y="2114"/>
                  </a:lnTo>
                  <a:lnTo>
                    <a:pt x="1864" y="2121"/>
                  </a:lnTo>
                  <a:lnTo>
                    <a:pt x="1884" y="2125"/>
                  </a:lnTo>
                  <a:lnTo>
                    <a:pt x="1905" y="212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66327D-3EBE-E90D-99F5-63C074812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531"/>
              <a:ext cx="946" cy="797"/>
            </a:xfrm>
            <a:custGeom>
              <a:avLst/>
              <a:gdLst>
                <a:gd name="T0" fmla="*/ 579 w 2840"/>
                <a:gd name="T1" fmla="*/ 138 h 2391"/>
                <a:gd name="T2" fmla="*/ 603 w 2840"/>
                <a:gd name="T3" fmla="*/ 92 h 2391"/>
                <a:gd name="T4" fmla="*/ 726 w 2840"/>
                <a:gd name="T5" fmla="*/ 76 h 2391"/>
                <a:gd name="T6" fmla="*/ 856 w 2840"/>
                <a:gd name="T7" fmla="*/ 87 h 2391"/>
                <a:gd name="T8" fmla="*/ 1035 w 2840"/>
                <a:gd name="T9" fmla="*/ 134 h 2391"/>
                <a:gd name="T10" fmla="*/ 1137 w 2840"/>
                <a:gd name="T11" fmla="*/ 181 h 2391"/>
                <a:gd name="T12" fmla="*/ 1264 w 2840"/>
                <a:gd name="T13" fmla="*/ 248 h 2391"/>
                <a:gd name="T14" fmla="*/ 1386 w 2840"/>
                <a:gd name="T15" fmla="*/ 288 h 2391"/>
                <a:gd name="T16" fmla="*/ 1446 w 2840"/>
                <a:gd name="T17" fmla="*/ 289 h 2391"/>
                <a:gd name="T18" fmla="*/ 1530 w 2840"/>
                <a:gd name="T19" fmla="*/ 257 h 2391"/>
                <a:gd name="T20" fmla="*/ 1836 w 2840"/>
                <a:gd name="T21" fmla="*/ 114 h 2391"/>
                <a:gd name="T22" fmla="*/ 2021 w 2840"/>
                <a:gd name="T23" fmla="*/ 38 h 2391"/>
                <a:gd name="T24" fmla="*/ 2140 w 2840"/>
                <a:gd name="T25" fmla="*/ 3 h 2391"/>
                <a:gd name="T26" fmla="*/ 2225 w 2840"/>
                <a:gd name="T27" fmla="*/ 20 h 2391"/>
                <a:gd name="T28" fmla="*/ 2212 w 2840"/>
                <a:gd name="T29" fmla="*/ 162 h 2391"/>
                <a:gd name="T30" fmla="*/ 2256 w 2840"/>
                <a:gd name="T31" fmla="*/ 253 h 2391"/>
                <a:gd name="T32" fmla="*/ 2479 w 2840"/>
                <a:gd name="T33" fmla="*/ 450 h 2391"/>
                <a:gd name="T34" fmla="*/ 2592 w 2840"/>
                <a:gd name="T35" fmla="*/ 532 h 2391"/>
                <a:gd name="T36" fmla="*/ 2645 w 2840"/>
                <a:gd name="T37" fmla="*/ 557 h 2391"/>
                <a:gd name="T38" fmla="*/ 2765 w 2840"/>
                <a:gd name="T39" fmla="*/ 594 h 2391"/>
                <a:gd name="T40" fmla="*/ 2741 w 2840"/>
                <a:gd name="T41" fmla="*/ 775 h 2391"/>
                <a:gd name="T42" fmla="*/ 2747 w 2840"/>
                <a:gd name="T43" fmla="*/ 1039 h 2391"/>
                <a:gd name="T44" fmla="*/ 2770 w 2840"/>
                <a:gd name="T45" fmla="*/ 1277 h 2391"/>
                <a:gd name="T46" fmla="*/ 2787 w 2840"/>
                <a:gd name="T47" fmla="*/ 1359 h 2391"/>
                <a:gd name="T48" fmla="*/ 2811 w 2840"/>
                <a:gd name="T49" fmla="*/ 1599 h 2391"/>
                <a:gd name="T50" fmla="*/ 2840 w 2840"/>
                <a:gd name="T51" fmla="*/ 2175 h 2391"/>
                <a:gd name="T52" fmla="*/ 2830 w 2840"/>
                <a:gd name="T53" fmla="*/ 2237 h 2391"/>
                <a:gd name="T54" fmla="*/ 2788 w 2840"/>
                <a:gd name="T55" fmla="*/ 2298 h 2391"/>
                <a:gd name="T56" fmla="*/ 2717 w 2840"/>
                <a:gd name="T57" fmla="*/ 2337 h 2391"/>
                <a:gd name="T58" fmla="*/ 2606 w 2840"/>
                <a:gd name="T59" fmla="*/ 2367 h 2391"/>
                <a:gd name="T60" fmla="*/ 2487 w 2840"/>
                <a:gd name="T61" fmla="*/ 2381 h 2391"/>
                <a:gd name="T62" fmla="*/ 2273 w 2840"/>
                <a:gd name="T63" fmla="*/ 2391 h 2391"/>
                <a:gd name="T64" fmla="*/ 1657 w 2840"/>
                <a:gd name="T65" fmla="*/ 2363 h 2391"/>
                <a:gd name="T66" fmla="*/ 1213 w 2840"/>
                <a:gd name="T67" fmla="*/ 2325 h 2391"/>
                <a:gd name="T68" fmla="*/ 963 w 2840"/>
                <a:gd name="T69" fmla="*/ 2289 h 2391"/>
                <a:gd name="T70" fmla="*/ 877 w 2840"/>
                <a:gd name="T71" fmla="*/ 2264 h 2391"/>
                <a:gd name="T72" fmla="*/ 699 w 2840"/>
                <a:gd name="T73" fmla="*/ 2227 h 2391"/>
                <a:gd name="T74" fmla="*/ 489 w 2840"/>
                <a:gd name="T75" fmla="*/ 2199 h 2391"/>
                <a:gd name="T76" fmla="*/ 274 w 2840"/>
                <a:gd name="T77" fmla="*/ 2185 h 2391"/>
                <a:gd name="T78" fmla="*/ 123 w 2840"/>
                <a:gd name="T79" fmla="*/ 2188 h 2391"/>
                <a:gd name="T80" fmla="*/ 49 w 2840"/>
                <a:gd name="T81" fmla="*/ 2188 h 2391"/>
                <a:gd name="T82" fmla="*/ 27 w 2840"/>
                <a:gd name="T83" fmla="*/ 2178 h 2391"/>
                <a:gd name="T84" fmla="*/ 33 w 2840"/>
                <a:gd name="T85" fmla="*/ 2131 h 2391"/>
                <a:gd name="T86" fmla="*/ 44 w 2840"/>
                <a:gd name="T87" fmla="*/ 2048 h 2391"/>
                <a:gd name="T88" fmla="*/ 24 w 2840"/>
                <a:gd name="T89" fmla="*/ 1945 h 2391"/>
                <a:gd name="T90" fmla="*/ 1 w 2840"/>
                <a:gd name="T91" fmla="*/ 1804 h 2391"/>
                <a:gd name="T92" fmla="*/ 1 w 2840"/>
                <a:gd name="T93" fmla="*/ 1712 h 2391"/>
                <a:gd name="T94" fmla="*/ 34 w 2840"/>
                <a:gd name="T95" fmla="*/ 1527 h 2391"/>
                <a:gd name="T96" fmla="*/ 64 w 2840"/>
                <a:gd name="T97" fmla="*/ 1358 h 2391"/>
                <a:gd name="T98" fmla="*/ 130 w 2840"/>
                <a:gd name="T99" fmla="*/ 923 h 2391"/>
                <a:gd name="T100" fmla="*/ 154 w 2840"/>
                <a:gd name="T101" fmla="*/ 831 h 2391"/>
                <a:gd name="T102" fmla="*/ 223 w 2840"/>
                <a:gd name="T103" fmla="*/ 608 h 2391"/>
                <a:gd name="T104" fmla="*/ 304 w 2840"/>
                <a:gd name="T105" fmla="*/ 440 h 2391"/>
                <a:gd name="T106" fmla="*/ 407 w 2840"/>
                <a:gd name="T107" fmla="*/ 351 h 2391"/>
                <a:gd name="T108" fmla="*/ 429 w 2840"/>
                <a:gd name="T109" fmla="*/ 315 h 2391"/>
                <a:gd name="T110" fmla="*/ 431 w 2840"/>
                <a:gd name="T111" fmla="*/ 292 h 2391"/>
                <a:gd name="T112" fmla="*/ 429 w 2840"/>
                <a:gd name="T113" fmla="*/ 234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0" h="2391">
                  <a:moveTo>
                    <a:pt x="566" y="157"/>
                  </a:moveTo>
                  <a:lnTo>
                    <a:pt x="569" y="155"/>
                  </a:lnTo>
                  <a:lnTo>
                    <a:pt x="569" y="155"/>
                  </a:lnTo>
                  <a:lnTo>
                    <a:pt x="579" y="138"/>
                  </a:lnTo>
                  <a:lnTo>
                    <a:pt x="590" y="120"/>
                  </a:lnTo>
                  <a:lnTo>
                    <a:pt x="596" y="111"/>
                  </a:lnTo>
                  <a:lnTo>
                    <a:pt x="600" y="102"/>
                  </a:lnTo>
                  <a:lnTo>
                    <a:pt x="603" y="92"/>
                  </a:lnTo>
                  <a:lnTo>
                    <a:pt x="605" y="82"/>
                  </a:lnTo>
                  <a:lnTo>
                    <a:pt x="605" y="82"/>
                  </a:lnTo>
                  <a:lnTo>
                    <a:pt x="686" y="79"/>
                  </a:lnTo>
                  <a:lnTo>
                    <a:pt x="726" y="76"/>
                  </a:lnTo>
                  <a:lnTo>
                    <a:pt x="766" y="70"/>
                  </a:lnTo>
                  <a:lnTo>
                    <a:pt x="766" y="70"/>
                  </a:lnTo>
                  <a:lnTo>
                    <a:pt x="809" y="79"/>
                  </a:lnTo>
                  <a:lnTo>
                    <a:pt x="856" y="87"/>
                  </a:lnTo>
                  <a:lnTo>
                    <a:pt x="912" y="100"/>
                  </a:lnTo>
                  <a:lnTo>
                    <a:pt x="973" y="116"/>
                  </a:lnTo>
                  <a:lnTo>
                    <a:pt x="1004" y="124"/>
                  </a:lnTo>
                  <a:lnTo>
                    <a:pt x="1035" y="134"/>
                  </a:lnTo>
                  <a:lnTo>
                    <a:pt x="1064" y="145"/>
                  </a:lnTo>
                  <a:lnTo>
                    <a:pt x="1092" y="157"/>
                  </a:lnTo>
                  <a:lnTo>
                    <a:pt x="1116" y="168"/>
                  </a:lnTo>
                  <a:lnTo>
                    <a:pt x="1137" y="181"/>
                  </a:lnTo>
                  <a:lnTo>
                    <a:pt x="1137" y="181"/>
                  </a:lnTo>
                  <a:lnTo>
                    <a:pt x="1178" y="205"/>
                  </a:lnTo>
                  <a:lnTo>
                    <a:pt x="1222" y="229"/>
                  </a:lnTo>
                  <a:lnTo>
                    <a:pt x="1264" y="248"/>
                  </a:lnTo>
                  <a:lnTo>
                    <a:pt x="1308" y="265"/>
                  </a:lnTo>
                  <a:lnTo>
                    <a:pt x="1349" y="279"/>
                  </a:lnTo>
                  <a:lnTo>
                    <a:pt x="1367" y="284"/>
                  </a:lnTo>
                  <a:lnTo>
                    <a:pt x="1386" y="288"/>
                  </a:lnTo>
                  <a:lnTo>
                    <a:pt x="1403" y="291"/>
                  </a:lnTo>
                  <a:lnTo>
                    <a:pt x="1419" y="292"/>
                  </a:lnTo>
                  <a:lnTo>
                    <a:pt x="1434" y="291"/>
                  </a:lnTo>
                  <a:lnTo>
                    <a:pt x="1446" y="289"/>
                  </a:lnTo>
                  <a:lnTo>
                    <a:pt x="1446" y="289"/>
                  </a:lnTo>
                  <a:lnTo>
                    <a:pt x="1460" y="285"/>
                  </a:lnTo>
                  <a:lnTo>
                    <a:pt x="1480" y="278"/>
                  </a:lnTo>
                  <a:lnTo>
                    <a:pt x="1530" y="257"/>
                  </a:lnTo>
                  <a:lnTo>
                    <a:pt x="1589" y="230"/>
                  </a:lnTo>
                  <a:lnTo>
                    <a:pt x="1654" y="199"/>
                  </a:lnTo>
                  <a:lnTo>
                    <a:pt x="1782" y="138"/>
                  </a:lnTo>
                  <a:lnTo>
                    <a:pt x="1836" y="114"/>
                  </a:lnTo>
                  <a:lnTo>
                    <a:pt x="1874" y="97"/>
                  </a:lnTo>
                  <a:lnTo>
                    <a:pt x="1874" y="97"/>
                  </a:lnTo>
                  <a:lnTo>
                    <a:pt x="1945" y="69"/>
                  </a:lnTo>
                  <a:lnTo>
                    <a:pt x="2021" y="38"/>
                  </a:lnTo>
                  <a:lnTo>
                    <a:pt x="2112" y="0"/>
                  </a:lnTo>
                  <a:lnTo>
                    <a:pt x="2112" y="0"/>
                  </a:lnTo>
                  <a:lnTo>
                    <a:pt x="2112" y="0"/>
                  </a:lnTo>
                  <a:lnTo>
                    <a:pt x="2140" y="3"/>
                  </a:lnTo>
                  <a:lnTo>
                    <a:pt x="2168" y="7"/>
                  </a:lnTo>
                  <a:lnTo>
                    <a:pt x="2196" y="13"/>
                  </a:lnTo>
                  <a:lnTo>
                    <a:pt x="2225" y="20"/>
                  </a:lnTo>
                  <a:lnTo>
                    <a:pt x="2225" y="20"/>
                  </a:lnTo>
                  <a:lnTo>
                    <a:pt x="2225" y="20"/>
                  </a:lnTo>
                  <a:lnTo>
                    <a:pt x="2217" y="68"/>
                  </a:lnTo>
                  <a:lnTo>
                    <a:pt x="2215" y="116"/>
                  </a:lnTo>
                  <a:lnTo>
                    <a:pt x="2212" y="162"/>
                  </a:lnTo>
                  <a:lnTo>
                    <a:pt x="2210" y="210"/>
                  </a:lnTo>
                  <a:lnTo>
                    <a:pt x="2212" y="210"/>
                  </a:lnTo>
                  <a:lnTo>
                    <a:pt x="2212" y="210"/>
                  </a:lnTo>
                  <a:lnTo>
                    <a:pt x="2256" y="253"/>
                  </a:lnTo>
                  <a:lnTo>
                    <a:pt x="2301" y="295"/>
                  </a:lnTo>
                  <a:lnTo>
                    <a:pt x="2356" y="344"/>
                  </a:lnTo>
                  <a:lnTo>
                    <a:pt x="2417" y="398"/>
                  </a:lnTo>
                  <a:lnTo>
                    <a:pt x="2479" y="450"/>
                  </a:lnTo>
                  <a:lnTo>
                    <a:pt x="2510" y="474"/>
                  </a:lnTo>
                  <a:lnTo>
                    <a:pt x="2538" y="497"/>
                  </a:lnTo>
                  <a:lnTo>
                    <a:pt x="2566" y="515"/>
                  </a:lnTo>
                  <a:lnTo>
                    <a:pt x="2592" y="532"/>
                  </a:lnTo>
                  <a:lnTo>
                    <a:pt x="2592" y="532"/>
                  </a:lnTo>
                  <a:lnTo>
                    <a:pt x="2607" y="540"/>
                  </a:lnTo>
                  <a:lnTo>
                    <a:pt x="2626" y="550"/>
                  </a:lnTo>
                  <a:lnTo>
                    <a:pt x="2645" y="557"/>
                  </a:lnTo>
                  <a:lnTo>
                    <a:pt x="2667" y="566"/>
                  </a:lnTo>
                  <a:lnTo>
                    <a:pt x="2713" y="580"/>
                  </a:lnTo>
                  <a:lnTo>
                    <a:pt x="2765" y="594"/>
                  </a:lnTo>
                  <a:lnTo>
                    <a:pt x="2765" y="594"/>
                  </a:lnTo>
                  <a:lnTo>
                    <a:pt x="2754" y="669"/>
                  </a:lnTo>
                  <a:lnTo>
                    <a:pt x="2747" y="721"/>
                  </a:lnTo>
                  <a:lnTo>
                    <a:pt x="2741" y="775"/>
                  </a:lnTo>
                  <a:lnTo>
                    <a:pt x="2741" y="775"/>
                  </a:lnTo>
                  <a:lnTo>
                    <a:pt x="2740" y="817"/>
                  </a:lnTo>
                  <a:lnTo>
                    <a:pt x="2740" y="879"/>
                  </a:lnTo>
                  <a:lnTo>
                    <a:pt x="2743" y="955"/>
                  </a:lnTo>
                  <a:lnTo>
                    <a:pt x="2747" y="1039"/>
                  </a:lnTo>
                  <a:lnTo>
                    <a:pt x="2753" y="1125"/>
                  </a:lnTo>
                  <a:lnTo>
                    <a:pt x="2760" y="1205"/>
                  </a:lnTo>
                  <a:lnTo>
                    <a:pt x="2765" y="1243"/>
                  </a:lnTo>
                  <a:lnTo>
                    <a:pt x="2770" y="1277"/>
                  </a:lnTo>
                  <a:lnTo>
                    <a:pt x="2775" y="1307"/>
                  </a:lnTo>
                  <a:lnTo>
                    <a:pt x="2781" y="1332"/>
                  </a:lnTo>
                  <a:lnTo>
                    <a:pt x="2781" y="1332"/>
                  </a:lnTo>
                  <a:lnTo>
                    <a:pt x="2787" y="1359"/>
                  </a:lnTo>
                  <a:lnTo>
                    <a:pt x="2792" y="1394"/>
                  </a:lnTo>
                  <a:lnTo>
                    <a:pt x="2796" y="1437"/>
                  </a:lnTo>
                  <a:lnTo>
                    <a:pt x="2802" y="1486"/>
                  </a:lnTo>
                  <a:lnTo>
                    <a:pt x="2811" y="1599"/>
                  </a:lnTo>
                  <a:lnTo>
                    <a:pt x="2819" y="1723"/>
                  </a:lnTo>
                  <a:lnTo>
                    <a:pt x="2826" y="1852"/>
                  </a:lnTo>
                  <a:lnTo>
                    <a:pt x="2832" y="1976"/>
                  </a:lnTo>
                  <a:lnTo>
                    <a:pt x="2840" y="2175"/>
                  </a:lnTo>
                  <a:lnTo>
                    <a:pt x="2840" y="2175"/>
                  </a:lnTo>
                  <a:lnTo>
                    <a:pt x="2839" y="2198"/>
                  </a:lnTo>
                  <a:lnTo>
                    <a:pt x="2836" y="2217"/>
                  </a:lnTo>
                  <a:lnTo>
                    <a:pt x="2830" y="2237"/>
                  </a:lnTo>
                  <a:lnTo>
                    <a:pt x="2823" y="2254"/>
                  </a:lnTo>
                  <a:lnTo>
                    <a:pt x="2813" y="2270"/>
                  </a:lnTo>
                  <a:lnTo>
                    <a:pt x="2801" y="2284"/>
                  </a:lnTo>
                  <a:lnTo>
                    <a:pt x="2788" y="2298"/>
                  </a:lnTo>
                  <a:lnTo>
                    <a:pt x="2772" y="2309"/>
                  </a:lnTo>
                  <a:lnTo>
                    <a:pt x="2756" y="2319"/>
                  </a:lnTo>
                  <a:lnTo>
                    <a:pt x="2737" y="2329"/>
                  </a:lnTo>
                  <a:lnTo>
                    <a:pt x="2717" y="2337"/>
                  </a:lnTo>
                  <a:lnTo>
                    <a:pt x="2696" y="2344"/>
                  </a:lnTo>
                  <a:lnTo>
                    <a:pt x="2675" y="2351"/>
                  </a:lnTo>
                  <a:lnTo>
                    <a:pt x="2652" y="2357"/>
                  </a:lnTo>
                  <a:lnTo>
                    <a:pt x="2606" y="2367"/>
                  </a:lnTo>
                  <a:lnTo>
                    <a:pt x="2606" y="2367"/>
                  </a:lnTo>
                  <a:lnTo>
                    <a:pt x="2576" y="2371"/>
                  </a:lnTo>
                  <a:lnTo>
                    <a:pt x="2547" y="2375"/>
                  </a:lnTo>
                  <a:lnTo>
                    <a:pt x="2487" y="2381"/>
                  </a:lnTo>
                  <a:lnTo>
                    <a:pt x="2377" y="2389"/>
                  </a:lnTo>
                  <a:lnTo>
                    <a:pt x="2377" y="2389"/>
                  </a:lnTo>
                  <a:lnTo>
                    <a:pt x="2335" y="2391"/>
                  </a:lnTo>
                  <a:lnTo>
                    <a:pt x="2273" y="2391"/>
                  </a:lnTo>
                  <a:lnTo>
                    <a:pt x="2195" y="2389"/>
                  </a:lnTo>
                  <a:lnTo>
                    <a:pt x="2103" y="2387"/>
                  </a:lnTo>
                  <a:lnTo>
                    <a:pt x="1891" y="2377"/>
                  </a:lnTo>
                  <a:lnTo>
                    <a:pt x="1657" y="2363"/>
                  </a:lnTo>
                  <a:lnTo>
                    <a:pt x="1540" y="2354"/>
                  </a:lnTo>
                  <a:lnTo>
                    <a:pt x="1424" y="2344"/>
                  </a:lnTo>
                  <a:lnTo>
                    <a:pt x="1315" y="2334"/>
                  </a:lnTo>
                  <a:lnTo>
                    <a:pt x="1213" y="2325"/>
                  </a:lnTo>
                  <a:lnTo>
                    <a:pt x="1123" y="2315"/>
                  </a:lnTo>
                  <a:lnTo>
                    <a:pt x="1047" y="2305"/>
                  </a:lnTo>
                  <a:lnTo>
                    <a:pt x="986" y="2293"/>
                  </a:lnTo>
                  <a:lnTo>
                    <a:pt x="963" y="2289"/>
                  </a:lnTo>
                  <a:lnTo>
                    <a:pt x="945" y="2284"/>
                  </a:lnTo>
                  <a:lnTo>
                    <a:pt x="945" y="2284"/>
                  </a:lnTo>
                  <a:lnTo>
                    <a:pt x="912" y="2274"/>
                  </a:lnTo>
                  <a:lnTo>
                    <a:pt x="877" y="2264"/>
                  </a:lnTo>
                  <a:lnTo>
                    <a:pt x="836" y="2254"/>
                  </a:lnTo>
                  <a:lnTo>
                    <a:pt x="792" y="2246"/>
                  </a:lnTo>
                  <a:lnTo>
                    <a:pt x="747" y="2236"/>
                  </a:lnTo>
                  <a:lnTo>
                    <a:pt x="699" y="2227"/>
                  </a:lnTo>
                  <a:lnTo>
                    <a:pt x="648" y="2219"/>
                  </a:lnTo>
                  <a:lnTo>
                    <a:pt x="596" y="2212"/>
                  </a:lnTo>
                  <a:lnTo>
                    <a:pt x="542" y="2205"/>
                  </a:lnTo>
                  <a:lnTo>
                    <a:pt x="489" y="2199"/>
                  </a:lnTo>
                  <a:lnTo>
                    <a:pt x="435" y="2193"/>
                  </a:lnTo>
                  <a:lnTo>
                    <a:pt x="381" y="2189"/>
                  </a:lnTo>
                  <a:lnTo>
                    <a:pt x="328" y="2186"/>
                  </a:lnTo>
                  <a:lnTo>
                    <a:pt x="274" y="2185"/>
                  </a:lnTo>
                  <a:lnTo>
                    <a:pt x="223" y="2185"/>
                  </a:lnTo>
                  <a:lnTo>
                    <a:pt x="174" y="2186"/>
                  </a:lnTo>
                  <a:lnTo>
                    <a:pt x="174" y="2186"/>
                  </a:lnTo>
                  <a:lnTo>
                    <a:pt x="123" y="2188"/>
                  </a:lnTo>
                  <a:lnTo>
                    <a:pt x="123" y="2188"/>
                  </a:lnTo>
                  <a:lnTo>
                    <a:pt x="92" y="2189"/>
                  </a:lnTo>
                  <a:lnTo>
                    <a:pt x="68" y="2189"/>
                  </a:lnTo>
                  <a:lnTo>
                    <a:pt x="49" y="2188"/>
                  </a:lnTo>
                  <a:lnTo>
                    <a:pt x="37" y="2185"/>
                  </a:lnTo>
                  <a:lnTo>
                    <a:pt x="33" y="2183"/>
                  </a:lnTo>
                  <a:lnTo>
                    <a:pt x="30" y="2181"/>
                  </a:lnTo>
                  <a:lnTo>
                    <a:pt x="27" y="2178"/>
                  </a:lnTo>
                  <a:lnTo>
                    <a:pt x="25" y="2175"/>
                  </a:lnTo>
                  <a:lnTo>
                    <a:pt x="24" y="2168"/>
                  </a:lnTo>
                  <a:lnTo>
                    <a:pt x="25" y="2158"/>
                  </a:lnTo>
                  <a:lnTo>
                    <a:pt x="33" y="2131"/>
                  </a:lnTo>
                  <a:lnTo>
                    <a:pt x="37" y="2116"/>
                  </a:lnTo>
                  <a:lnTo>
                    <a:pt x="41" y="2096"/>
                  </a:lnTo>
                  <a:lnTo>
                    <a:pt x="44" y="2073"/>
                  </a:lnTo>
                  <a:lnTo>
                    <a:pt x="44" y="2048"/>
                  </a:lnTo>
                  <a:lnTo>
                    <a:pt x="41" y="2018"/>
                  </a:lnTo>
                  <a:lnTo>
                    <a:pt x="34" y="1987"/>
                  </a:lnTo>
                  <a:lnTo>
                    <a:pt x="34" y="1987"/>
                  </a:lnTo>
                  <a:lnTo>
                    <a:pt x="24" y="1945"/>
                  </a:lnTo>
                  <a:lnTo>
                    <a:pt x="16" y="1905"/>
                  </a:lnTo>
                  <a:lnTo>
                    <a:pt x="10" y="1870"/>
                  </a:lnTo>
                  <a:lnTo>
                    <a:pt x="4" y="1836"/>
                  </a:lnTo>
                  <a:lnTo>
                    <a:pt x="1" y="1804"/>
                  </a:lnTo>
                  <a:lnTo>
                    <a:pt x="0" y="1773"/>
                  </a:lnTo>
                  <a:lnTo>
                    <a:pt x="0" y="1743"/>
                  </a:lnTo>
                  <a:lnTo>
                    <a:pt x="1" y="1712"/>
                  </a:lnTo>
                  <a:lnTo>
                    <a:pt x="1" y="1712"/>
                  </a:lnTo>
                  <a:lnTo>
                    <a:pt x="7" y="1671"/>
                  </a:lnTo>
                  <a:lnTo>
                    <a:pt x="13" y="1627"/>
                  </a:lnTo>
                  <a:lnTo>
                    <a:pt x="23" y="1579"/>
                  </a:lnTo>
                  <a:lnTo>
                    <a:pt x="34" y="1527"/>
                  </a:lnTo>
                  <a:lnTo>
                    <a:pt x="34" y="1527"/>
                  </a:lnTo>
                  <a:lnTo>
                    <a:pt x="41" y="1490"/>
                  </a:lnTo>
                  <a:lnTo>
                    <a:pt x="49" y="1449"/>
                  </a:lnTo>
                  <a:lnTo>
                    <a:pt x="64" y="1358"/>
                  </a:lnTo>
                  <a:lnTo>
                    <a:pt x="93" y="1154"/>
                  </a:lnTo>
                  <a:lnTo>
                    <a:pt x="107" y="1054"/>
                  </a:lnTo>
                  <a:lnTo>
                    <a:pt x="123" y="964"/>
                  </a:lnTo>
                  <a:lnTo>
                    <a:pt x="130" y="923"/>
                  </a:lnTo>
                  <a:lnTo>
                    <a:pt x="138" y="888"/>
                  </a:lnTo>
                  <a:lnTo>
                    <a:pt x="146" y="857"/>
                  </a:lnTo>
                  <a:lnTo>
                    <a:pt x="154" y="831"/>
                  </a:lnTo>
                  <a:lnTo>
                    <a:pt x="154" y="831"/>
                  </a:lnTo>
                  <a:lnTo>
                    <a:pt x="172" y="782"/>
                  </a:lnTo>
                  <a:lnTo>
                    <a:pt x="189" y="725"/>
                  </a:lnTo>
                  <a:lnTo>
                    <a:pt x="208" y="666"/>
                  </a:lnTo>
                  <a:lnTo>
                    <a:pt x="223" y="608"/>
                  </a:lnTo>
                  <a:lnTo>
                    <a:pt x="249" y="512"/>
                  </a:lnTo>
                  <a:lnTo>
                    <a:pt x="259" y="473"/>
                  </a:lnTo>
                  <a:lnTo>
                    <a:pt x="259" y="473"/>
                  </a:lnTo>
                  <a:lnTo>
                    <a:pt x="304" y="440"/>
                  </a:lnTo>
                  <a:lnTo>
                    <a:pt x="342" y="412"/>
                  </a:lnTo>
                  <a:lnTo>
                    <a:pt x="373" y="387"/>
                  </a:lnTo>
                  <a:lnTo>
                    <a:pt x="397" y="363"/>
                  </a:lnTo>
                  <a:lnTo>
                    <a:pt x="407" y="351"/>
                  </a:lnTo>
                  <a:lnTo>
                    <a:pt x="414" y="341"/>
                  </a:lnTo>
                  <a:lnTo>
                    <a:pt x="421" y="332"/>
                  </a:lnTo>
                  <a:lnTo>
                    <a:pt x="425" y="323"/>
                  </a:lnTo>
                  <a:lnTo>
                    <a:pt x="429" y="315"/>
                  </a:lnTo>
                  <a:lnTo>
                    <a:pt x="431" y="306"/>
                  </a:lnTo>
                  <a:lnTo>
                    <a:pt x="431" y="299"/>
                  </a:lnTo>
                  <a:lnTo>
                    <a:pt x="431" y="292"/>
                  </a:lnTo>
                  <a:lnTo>
                    <a:pt x="431" y="292"/>
                  </a:lnTo>
                  <a:lnTo>
                    <a:pt x="428" y="277"/>
                  </a:lnTo>
                  <a:lnTo>
                    <a:pt x="427" y="264"/>
                  </a:lnTo>
                  <a:lnTo>
                    <a:pt x="427" y="245"/>
                  </a:lnTo>
                  <a:lnTo>
                    <a:pt x="429" y="234"/>
                  </a:lnTo>
                  <a:lnTo>
                    <a:pt x="431" y="230"/>
                  </a:lnTo>
                  <a:lnTo>
                    <a:pt x="566" y="15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3D5BAEB-1FFC-B53C-8B45-B27A5668E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2" y="1531"/>
              <a:ext cx="946" cy="797"/>
            </a:xfrm>
            <a:custGeom>
              <a:avLst/>
              <a:gdLst>
                <a:gd name="T0" fmla="*/ 579 w 2840"/>
                <a:gd name="T1" fmla="*/ 138 h 2391"/>
                <a:gd name="T2" fmla="*/ 603 w 2840"/>
                <a:gd name="T3" fmla="*/ 92 h 2391"/>
                <a:gd name="T4" fmla="*/ 726 w 2840"/>
                <a:gd name="T5" fmla="*/ 76 h 2391"/>
                <a:gd name="T6" fmla="*/ 856 w 2840"/>
                <a:gd name="T7" fmla="*/ 87 h 2391"/>
                <a:gd name="T8" fmla="*/ 1035 w 2840"/>
                <a:gd name="T9" fmla="*/ 134 h 2391"/>
                <a:gd name="T10" fmla="*/ 1137 w 2840"/>
                <a:gd name="T11" fmla="*/ 181 h 2391"/>
                <a:gd name="T12" fmla="*/ 1264 w 2840"/>
                <a:gd name="T13" fmla="*/ 248 h 2391"/>
                <a:gd name="T14" fmla="*/ 1386 w 2840"/>
                <a:gd name="T15" fmla="*/ 288 h 2391"/>
                <a:gd name="T16" fmla="*/ 1446 w 2840"/>
                <a:gd name="T17" fmla="*/ 289 h 2391"/>
                <a:gd name="T18" fmla="*/ 1530 w 2840"/>
                <a:gd name="T19" fmla="*/ 257 h 2391"/>
                <a:gd name="T20" fmla="*/ 1836 w 2840"/>
                <a:gd name="T21" fmla="*/ 114 h 2391"/>
                <a:gd name="T22" fmla="*/ 2021 w 2840"/>
                <a:gd name="T23" fmla="*/ 38 h 2391"/>
                <a:gd name="T24" fmla="*/ 2140 w 2840"/>
                <a:gd name="T25" fmla="*/ 3 h 2391"/>
                <a:gd name="T26" fmla="*/ 2225 w 2840"/>
                <a:gd name="T27" fmla="*/ 20 h 2391"/>
                <a:gd name="T28" fmla="*/ 2212 w 2840"/>
                <a:gd name="T29" fmla="*/ 162 h 2391"/>
                <a:gd name="T30" fmla="*/ 2256 w 2840"/>
                <a:gd name="T31" fmla="*/ 253 h 2391"/>
                <a:gd name="T32" fmla="*/ 2479 w 2840"/>
                <a:gd name="T33" fmla="*/ 450 h 2391"/>
                <a:gd name="T34" fmla="*/ 2592 w 2840"/>
                <a:gd name="T35" fmla="*/ 532 h 2391"/>
                <a:gd name="T36" fmla="*/ 2645 w 2840"/>
                <a:gd name="T37" fmla="*/ 557 h 2391"/>
                <a:gd name="T38" fmla="*/ 2765 w 2840"/>
                <a:gd name="T39" fmla="*/ 594 h 2391"/>
                <a:gd name="T40" fmla="*/ 2741 w 2840"/>
                <a:gd name="T41" fmla="*/ 775 h 2391"/>
                <a:gd name="T42" fmla="*/ 2747 w 2840"/>
                <a:gd name="T43" fmla="*/ 1039 h 2391"/>
                <a:gd name="T44" fmla="*/ 2770 w 2840"/>
                <a:gd name="T45" fmla="*/ 1277 h 2391"/>
                <a:gd name="T46" fmla="*/ 2787 w 2840"/>
                <a:gd name="T47" fmla="*/ 1359 h 2391"/>
                <a:gd name="T48" fmla="*/ 2811 w 2840"/>
                <a:gd name="T49" fmla="*/ 1599 h 2391"/>
                <a:gd name="T50" fmla="*/ 2840 w 2840"/>
                <a:gd name="T51" fmla="*/ 2175 h 2391"/>
                <a:gd name="T52" fmla="*/ 2830 w 2840"/>
                <a:gd name="T53" fmla="*/ 2237 h 2391"/>
                <a:gd name="T54" fmla="*/ 2788 w 2840"/>
                <a:gd name="T55" fmla="*/ 2298 h 2391"/>
                <a:gd name="T56" fmla="*/ 2717 w 2840"/>
                <a:gd name="T57" fmla="*/ 2337 h 2391"/>
                <a:gd name="T58" fmla="*/ 2606 w 2840"/>
                <a:gd name="T59" fmla="*/ 2367 h 2391"/>
                <a:gd name="T60" fmla="*/ 2487 w 2840"/>
                <a:gd name="T61" fmla="*/ 2381 h 2391"/>
                <a:gd name="T62" fmla="*/ 2273 w 2840"/>
                <a:gd name="T63" fmla="*/ 2391 h 2391"/>
                <a:gd name="T64" fmla="*/ 1657 w 2840"/>
                <a:gd name="T65" fmla="*/ 2363 h 2391"/>
                <a:gd name="T66" fmla="*/ 1213 w 2840"/>
                <a:gd name="T67" fmla="*/ 2325 h 2391"/>
                <a:gd name="T68" fmla="*/ 963 w 2840"/>
                <a:gd name="T69" fmla="*/ 2289 h 2391"/>
                <a:gd name="T70" fmla="*/ 877 w 2840"/>
                <a:gd name="T71" fmla="*/ 2264 h 2391"/>
                <a:gd name="T72" fmla="*/ 699 w 2840"/>
                <a:gd name="T73" fmla="*/ 2227 h 2391"/>
                <a:gd name="T74" fmla="*/ 489 w 2840"/>
                <a:gd name="T75" fmla="*/ 2199 h 2391"/>
                <a:gd name="T76" fmla="*/ 274 w 2840"/>
                <a:gd name="T77" fmla="*/ 2185 h 2391"/>
                <a:gd name="T78" fmla="*/ 123 w 2840"/>
                <a:gd name="T79" fmla="*/ 2188 h 2391"/>
                <a:gd name="T80" fmla="*/ 49 w 2840"/>
                <a:gd name="T81" fmla="*/ 2188 h 2391"/>
                <a:gd name="T82" fmla="*/ 27 w 2840"/>
                <a:gd name="T83" fmla="*/ 2178 h 2391"/>
                <a:gd name="T84" fmla="*/ 33 w 2840"/>
                <a:gd name="T85" fmla="*/ 2131 h 2391"/>
                <a:gd name="T86" fmla="*/ 44 w 2840"/>
                <a:gd name="T87" fmla="*/ 2048 h 2391"/>
                <a:gd name="T88" fmla="*/ 24 w 2840"/>
                <a:gd name="T89" fmla="*/ 1945 h 2391"/>
                <a:gd name="T90" fmla="*/ 1 w 2840"/>
                <a:gd name="T91" fmla="*/ 1804 h 2391"/>
                <a:gd name="T92" fmla="*/ 1 w 2840"/>
                <a:gd name="T93" fmla="*/ 1712 h 2391"/>
                <a:gd name="T94" fmla="*/ 34 w 2840"/>
                <a:gd name="T95" fmla="*/ 1527 h 2391"/>
                <a:gd name="T96" fmla="*/ 64 w 2840"/>
                <a:gd name="T97" fmla="*/ 1358 h 2391"/>
                <a:gd name="T98" fmla="*/ 130 w 2840"/>
                <a:gd name="T99" fmla="*/ 923 h 2391"/>
                <a:gd name="T100" fmla="*/ 154 w 2840"/>
                <a:gd name="T101" fmla="*/ 831 h 2391"/>
                <a:gd name="T102" fmla="*/ 223 w 2840"/>
                <a:gd name="T103" fmla="*/ 608 h 2391"/>
                <a:gd name="T104" fmla="*/ 304 w 2840"/>
                <a:gd name="T105" fmla="*/ 440 h 2391"/>
                <a:gd name="T106" fmla="*/ 407 w 2840"/>
                <a:gd name="T107" fmla="*/ 351 h 2391"/>
                <a:gd name="T108" fmla="*/ 429 w 2840"/>
                <a:gd name="T109" fmla="*/ 315 h 2391"/>
                <a:gd name="T110" fmla="*/ 431 w 2840"/>
                <a:gd name="T111" fmla="*/ 292 h 2391"/>
                <a:gd name="T112" fmla="*/ 429 w 2840"/>
                <a:gd name="T113" fmla="*/ 234 h 2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0" h="2391">
                  <a:moveTo>
                    <a:pt x="566" y="157"/>
                  </a:moveTo>
                  <a:lnTo>
                    <a:pt x="569" y="155"/>
                  </a:lnTo>
                  <a:lnTo>
                    <a:pt x="569" y="155"/>
                  </a:lnTo>
                  <a:lnTo>
                    <a:pt x="579" y="138"/>
                  </a:lnTo>
                  <a:lnTo>
                    <a:pt x="590" y="120"/>
                  </a:lnTo>
                  <a:lnTo>
                    <a:pt x="596" y="111"/>
                  </a:lnTo>
                  <a:lnTo>
                    <a:pt x="600" y="102"/>
                  </a:lnTo>
                  <a:lnTo>
                    <a:pt x="603" y="92"/>
                  </a:lnTo>
                  <a:lnTo>
                    <a:pt x="605" y="82"/>
                  </a:lnTo>
                  <a:lnTo>
                    <a:pt x="605" y="82"/>
                  </a:lnTo>
                  <a:lnTo>
                    <a:pt x="686" y="79"/>
                  </a:lnTo>
                  <a:lnTo>
                    <a:pt x="726" y="76"/>
                  </a:lnTo>
                  <a:lnTo>
                    <a:pt x="766" y="70"/>
                  </a:lnTo>
                  <a:lnTo>
                    <a:pt x="766" y="70"/>
                  </a:lnTo>
                  <a:lnTo>
                    <a:pt x="809" y="79"/>
                  </a:lnTo>
                  <a:lnTo>
                    <a:pt x="856" y="87"/>
                  </a:lnTo>
                  <a:lnTo>
                    <a:pt x="912" y="100"/>
                  </a:lnTo>
                  <a:lnTo>
                    <a:pt x="973" y="116"/>
                  </a:lnTo>
                  <a:lnTo>
                    <a:pt x="1004" y="124"/>
                  </a:lnTo>
                  <a:lnTo>
                    <a:pt x="1035" y="134"/>
                  </a:lnTo>
                  <a:lnTo>
                    <a:pt x="1064" y="145"/>
                  </a:lnTo>
                  <a:lnTo>
                    <a:pt x="1092" y="157"/>
                  </a:lnTo>
                  <a:lnTo>
                    <a:pt x="1116" y="168"/>
                  </a:lnTo>
                  <a:lnTo>
                    <a:pt x="1137" y="181"/>
                  </a:lnTo>
                  <a:lnTo>
                    <a:pt x="1137" y="181"/>
                  </a:lnTo>
                  <a:lnTo>
                    <a:pt x="1178" y="205"/>
                  </a:lnTo>
                  <a:lnTo>
                    <a:pt x="1222" y="229"/>
                  </a:lnTo>
                  <a:lnTo>
                    <a:pt x="1264" y="248"/>
                  </a:lnTo>
                  <a:lnTo>
                    <a:pt x="1308" y="265"/>
                  </a:lnTo>
                  <a:lnTo>
                    <a:pt x="1349" y="279"/>
                  </a:lnTo>
                  <a:lnTo>
                    <a:pt x="1367" y="284"/>
                  </a:lnTo>
                  <a:lnTo>
                    <a:pt x="1386" y="288"/>
                  </a:lnTo>
                  <a:lnTo>
                    <a:pt x="1403" y="291"/>
                  </a:lnTo>
                  <a:lnTo>
                    <a:pt x="1419" y="292"/>
                  </a:lnTo>
                  <a:lnTo>
                    <a:pt x="1434" y="291"/>
                  </a:lnTo>
                  <a:lnTo>
                    <a:pt x="1446" y="289"/>
                  </a:lnTo>
                  <a:lnTo>
                    <a:pt x="1446" y="289"/>
                  </a:lnTo>
                  <a:lnTo>
                    <a:pt x="1460" y="285"/>
                  </a:lnTo>
                  <a:lnTo>
                    <a:pt x="1480" y="278"/>
                  </a:lnTo>
                  <a:lnTo>
                    <a:pt x="1530" y="257"/>
                  </a:lnTo>
                  <a:lnTo>
                    <a:pt x="1589" y="230"/>
                  </a:lnTo>
                  <a:lnTo>
                    <a:pt x="1654" y="199"/>
                  </a:lnTo>
                  <a:lnTo>
                    <a:pt x="1782" y="138"/>
                  </a:lnTo>
                  <a:lnTo>
                    <a:pt x="1836" y="114"/>
                  </a:lnTo>
                  <a:lnTo>
                    <a:pt x="1874" y="97"/>
                  </a:lnTo>
                  <a:lnTo>
                    <a:pt x="1874" y="97"/>
                  </a:lnTo>
                  <a:lnTo>
                    <a:pt x="1945" y="69"/>
                  </a:lnTo>
                  <a:lnTo>
                    <a:pt x="2021" y="38"/>
                  </a:lnTo>
                  <a:lnTo>
                    <a:pt x="2112" y="0"/>
                  </a:lnTo>
                  <a:lnTo>
                    <a:pt x="2112" y="0"/>
                  </a:lnTo>
                  <a:lnTo>
                    <a:pt x="2112" y="0"/>
                  </a:lnTo>
                  <a:lnTo>
                    <a:pt x="2140" y="3"/>
                  </a:lnTo>
                  <a:lnTo>
                    <a:pt x="2168" y="7"/>
                  </a:lnTo>
                  <a:lnTo>
                    <a:pt x="2196" y="13"/>
                  </a:lnTo>
                  <a:lnTo>
                    <a:pt x="2225" y="20"/>
                  </a:lnTo>
                  <a:lnTo>
                    <a:pt x="2225" y="20"/>
                  </a:lnTo>
                  <a:lnTo>
                    <a:pt x="2225" y="20"/>
                  </a:lnTo>
                  <a:lnTo>
                    <a:pt x="2217" y="68"/>
                  </a:lnTo>
                  <a:lnTo>
                    <a:pt x="2215" y="116"/>
                  </a:lnTo>
                  <a:lnTo>
                    <a:pt x="2212" y="162"/>
                  </a:lnTo>
                  <a:lnTo>
                    <a:pt x="2210" y="210"/>
                  </a:lnTo>
                  <a:lnTo>
                    <a:pt x="2212" y="210"/>
                  </a:lnTo>
                  <a:lnTo>
                    <a:pt x="2212" y="210"/>
                  </a:lnTo>
                  <a:lnTo>
                    <a:pt x="2256" y="253"/>
                  </a:lnTo>
                  <a:lnTo>
                    <a:pt x="2301" y="295"/>
                  </a:lnTo>
                  <a:lnTo>
                    <a:pt x="2356" y="344"/>
                  </a:lnTo>
                  <a:lnTo>
                    <a:pt x="2417" y="398"/>
                  </a:lnTo>
                  <a:lnTo>
                    <a:pt x="2479" y="450"/>
                  </a:lnTo>
                  <a:lnTo>
                    <a:pt x="2510" y="474"/>
                  </a:lnTo>
                  <a:lnTo>
                    <a:pt x="2538" y="497"/>
                  </a:lnTo>
                  <a:lnTo>
                    <a:pt x="2566" y="515"/>
                  </a:lnTo>
                  <a:lnTo>
                    <a:pt x="2592" y="532"/>
                  </a:lnTo>
                  <a:lnTo>
                    <a:pt x="2592" y="532"/>
                  </a:lnTo>
                  <a:lnTo>
                    <a:pt x="2607" y="540"/>
                  </a:lnTo>
                  <a:lnTo>
                    <a:pt x="2626" y="550"/>
                  </a:lnTo>
                  <a:lnTo>
                    <a:pt x="2645" y="557"/>
                  </a:lnTo>
                  <a:lnTo>
                    <a:pt x="2667" y="566"/>
                  </a:lnTo>
                  <a:lnTo>
                    <a:pt x="2713" y="580"/>
                  </a:lnTo>
                  <a:lnTo>
                    <a:pt x="2765" y="594"/>
                  </a:lnTo>
                  <a:lnTo>
                    <a:pt x="2765" y="594"/>
                  </a:lnTo>
                  <a:lnTo>
                    <a:pt x="2754" y="669"/>
                  </a:lnTo>
                  <a:lnTo>
                    <a:pt x="2747" y="721"/>
                  </a:lnTo>
                  <a:lnTo>
                    <a:pt x="2741" y="775"/>
                  </a:lnTo>
                  <a:lnTo>
                    <a:pt x="2741" y="775"/>
                  </a:lnTo>
                  <a:lnTo>
                    <a:pt x="2740" y="817"/>
                  </a:lnTo>
                  <a:lnTo>
                    <a:pt x="2740" y="879"/>
                  </a:lnTo>
                  <a:lnTo>
                    <a:pt x="2743" y="955"/>
                  </a:lnTo>
                  <a:lnTo>
                    <a:pt x="2747" y="1039"/>
                  </a:lnTo>
                  <a:lnTo>
                    <a:pt x="2753" y="1125"/>
                  </a:lnTo>
                  <a:lnTo>
                    <a:pt x="2760" y="1205"/>
                  </a:lnTo>
                  <a:lnTo>
                    <a:pt x="2765" y="1243"/>
                  </a:lnTo>
                  <a:lnTo>
                    <a:pt x="2770" y="1277"/>
                  </a:lnTo>
                  <a:lnTo>
                    <a:pt x="2775" y="1307"/>
                  </a:lnTo>
                  <a:lnTo>
                    <a:pt x="2781" y="1332"/>
                  </a:lnTo>
                  <a:lnTo>
                    <a:pt x="2781" y="1332"/>
                  </a:lnTo>
                  <a:lnTo>
                    <a:pt x="2787" y="1359"/>
                  </a:lnTo>
                  <a:lnTo>
                    <a:pt x="2792" y="1394"/>
                  </a:lnTo>
                  <a:lnTo>
                    <a:pt x="2796" y="1437"/>
                  </a:lnTo>
                  <a:lnTo>
                    <a:pt x="2802" y="1486"/>
                  </a:lnTo>
                  <a:lnTo>
                    <a:pt x="2811" y="1599"/>
                  </a:lnTo>
                  <a:lnTo>
                    <a:pt x="2819" y="1723"/>
                  </a:lnTo>
                  <a:lnTo>
                    <a:pt x="2826" y="1852"/>
                  </a:lnTo>
                  <a:lnTo>
                    <a:pt x="2832" y="1976"/>
                  </a:lnTo>
                  <a:lnTo>
                    <a:pt x="2840" y="2175"/>
                  </a:lnTo>
                  <a:lnTo>
                    <a:pt x="2840" y="2175"/>
                  </a:lnTo>
                  <a:lnTo>
                    <a:pt x="2839" y="2198"/>
                  </a:lnTo>
                  <a:lnTo>
                    <a:pt x="2836" y="2217"/>
                  </a:lnTo>
                  <a:lnTo>
                    <a:pt x="2830" y="2237"/>
                  </a:lnTo>
                  <a:lnTo>
                    <a:pt x="2823" y="2254"/>
                  </a:lnTo>
                  <a:lnTo>
                    <a:pt x="2813" y="2270"/>
                  </a:lnTo>
                  <a:lnTo>
                    <a:pt x="2801" y="2284"/>
                  </a:lnTo>
                  <a:lnTo>
                    <a:pt x="2788" y="2298"/>
                  </a:lnTo>
                  <a:lnTo>
                    <a:pt x="2772" y="2309"/>
                  </a:lnTo>
                  <a:lnTo>
                    <a:pt x="2756" y="2319"/>
                  </a:lnTo>
                  <a:lnTo>
                    <a:pt x="2737" y="2329"/>
                  </a:lnTo>
                  <a:lnTo>
                    <a:pt x="2717" y="2337"/>
                  </a:lnTo>
                  <a:lnTo>
                    <a:pt x="2696" y="2344"/>
                  </a:lnTo>
                  <a:lnTo>
                    <a:pt x="2675" y="2351"/>
                  </a:lnTo>
                  <a:lnTo>
                    <a:pt x="2652" y="2357"/>
                  </a:lnTo>
                  <a:lnTo>
                    <a:pt x="2606" y="2367"/>
                  </a:lnTo>
                  <a:lnTo>
                    <a:pt x="2606" y="2367"/>
                  </a:lnTo>
                  <a:lnTo>
                    <a:pt x="2576" y="2371"/>
                  </a:lnTo>
                  <a:lnTo>
                    <a:pt x="2547" y="2375"/>
                  </a:lnTo>
                  <a:lnTo>
                    <a:pt x="2487" y="2381"/>
                  </a:lnTo>
                  <a:lnTo>
                    <a:pt x="2377" y="2389"/>
                  </a:lnTo>
                  <a:lnTo>
                    <a:pt x="2377" y="2389"/>
                  </a:lnTo>
                  <a:lnTo>
                    <a:pt x="2335" y="2391"/>
                  </a:lnTo>
                  <a:lnTo>
                    <a:pt x="2273" y="2391"/>
                  </a:lnTo>
                  <a:lnTo>
                    <a:pt x="2195" y="2389"/>
                  </a:lnTo>
                  <a:lnTo>
                    <a:pt x="2103" y="2387"/>
                  </a:lnTo>
                  <a:lnTo>
                    <a:pt x="1891" y="2377"/>
                  </a:lnTo>
                  <a:lnTo>
                    <a:pt x="1657" y="2363"/>
                  </a:lnTo>
                  <a:lnTo>
                    <a:pt x="1540" y="2354"/>
                  </a:lnTo>
                  <a:lnTo>
                    <a:pt x="1424" y="2344"/>
                  </a:lnTo>
                  <a:lnTo>
                    <a:pt x="1315" y="2334"/>
                  </a:lnTo>
                  <a:lnTo>
                    <a:pt x="1213" y="2325"/>
                  </a:lnTo>
                  <a:lnTo>
                    <a:pt x="1123" y="2315"/>
                  </a:lnTo>
                  <a:lnTo>
                    <a:pt x="1047" y="2305"/>
                  </a:lnTo>
                  <a:lnTo>
                    <a:pt x="986" y="2293"/>
                  </a:lnTo>
                  <a:lnTo>
                    <a:pt x="963" y="2289"/>
                  </a:lnTo>
                  <a:lnTo>
                    <a:pt x="945" y="2284"/>
                  </a:lnTo>
                  <a:lnTo>
                    <a:pt x="945" y="2284"/>
                  </a:lnTo>
                  <a:lnTo>
                    <a:pt x="912" y="2274"/>
                  </a:lnTo>
                  <a:lnTo>
                    <a:pt x="877" y="2264"/>
                  </a:lnTo>
                  <a:lnTo>
                    <a:pt x="836" y="2254"/>
                  </a:lnTo>
                  <a:lnTo>
                    <a:pt x="792" y="2246"/>
                  </a:lnTo>
                  <a:lnTo>
                    <a:pt x="747" y="2236"/>
                  </a:lnTo>
                  <a:lnTo>
                    <a:pt x="699" y="2227"/>
                  </a:lnTo>
                  <a:lnTo>
                    <a:pt x="648" y="2219"/>
                  </a:lnTo>
                  <a:lnTo>
                    <a:pt x="596" y="2212"/>
                  </a:lnTo>
                  <a:lnTo>
                    <a:pt x="542" y="2205"/>
                  </a:lnTo>
                  <a:lnTo>
                    <a:pt x="489" y="2199"/>
                  </a:lnTo>
                  <a:lnTo>
                    <a:pt x="435" y="2193"/>
                  </a:lnTo>
                  <a:lnTo>
                    <a:pt x="381" y="2189"/>
                  </a:lnTo>
                  <a:lnTo>
                    <a:pt x="328" y="2186"/>
                  </a:lnTo>
                  <a:lnTo>
                    <a:pt x="274" y="2185"/>
                  </a:lnTo>
                  <a:lnTo>
                    <a:pt x="223" y="2185"/>
                  </a:lnTo>
                  <a:lnTo>
                    <a:pt x="174" y="2186"/>
                  </a:lnTo>
                  <a:lnTo>
                    <a:pt x="174" y="2186"/>
                  </a:lnTo>
                  <a:lnTo>
                    <a:pt x="123" y="2188"/>
                  </a:lnTo>
                  <a:lnTo>
                    <a:pt x="123" y="2188"/>
                  </a:lnTo>
                  <a:lnTo>
                    <a:pt x="92" y="2189"/>
                  </a:lnTo>
                  <a:lnTo>
                    <a:pt x="68" y="2189"/>
                  </a:lnTo>
                  <a:lnTo>
                    <a:pt x="49" y="2188"/>
                  </a:lnTo>
                  <a:lnTo>
                    <a:pt x="37" y="2185"/>
                  </a:lnTo>
                  <a:lnTo>
                    <a:pt x="33" y="2183"/>
                  </a:lnTo>
                  <a:lnTo>
                    <a:pt x="30" y="2181"/>
                  </a:lnTo>
                  <a:lnTo>
                    <a:pt x="27" y="2178"/>
                  </a:lnTo>
                  <a:lnTo>
                    <a:pt x="25" y="2175"/>
                  </a:lnTo>
                  <a:lnTo>
                    <a:pt x="24" y="2168"/>
                  </a:lnTo>
                  <a:lnTo>
                    <a:pt x="25" y="2158"/>
                  </a:lnTo>
                  <a:lnTo>
                    <a:pt x="33" y="2131"/>
                  </a:lnTo>
                  <a:lnTo>
                    <a:pt x="37" y="2116"/>
                  </a:lnTo>
                  <a:lnTo>
                    <a:pt x="41" y="2096"/>
                  </a:lnTo>
                  <a:lnTo>
                    <a:pt x="44" y="2073"/>
                  </a:lnTo>
                  <a:lnTo>
                    <a:pt x="44" y="2048"/>
                  </a:lnTo>
                  <a:lnTo>
                    <a:pt x="41" y="2018"/>
                  </a:lnTo>
                  <a:lnTo>
                    <a:pt x="34" y="1987"/>
                  </a:lnTo>
                  <a:lnTo>
                    <a:pt x="34" y="1987"/>
                  </a:lnTo>
                  <a:lnTo>
                    <a:pt x="24" y="1945"/>
                  </a:lnTo>
                  <a:lnTo>
                    <a:pt x="16" y="1905"/>
                  </a:lnTo>
                  <a:lnTo>
                    <a:pt x="10" y="1870"/>
                  </a:lnTo>
                  <a:lnTo>
                    <a:pt x="4" y="1836"/>
                  </a:lnTo>
                  <a:lnTo>
                    <a:pt x="1" y="1804"/>
                  </a:lnTo>
                  <a:lnTo>
                    <a:pt x="0" y="1773"/>
                  </a:lnTo>
                  <a:lnTo>
                    <a:pt x="0" y="1743"/>
                  </a:lnTo>
                  <a:lnTo>
                    <a:pt x="1" y="1712"/>
                  </a:lnTo>
                  <a:lnTo>
                    <a:pt x="1" y="1712"/>
                  </a:lnTo>
                  <a:lnTo>
                    <a:pt x="7" y="1671"/>
                  </a:lnTo>
                  <a:lnTo>
                    <a:pt x="13" y="1627"/>
                  </a:lnTo>
                  <a:lnTo>
                    <a:pt x="23" y="1579"/>
                  </a:lnTo>
                  <a:lnTo>
                    <a:pt x="34" y="1527"/>
                  </a:lnTo>
                  <a:lnTo>
                    <a:pt x="34" y="1527"/>
                  </a:lnTo>
                  <a:lnTo>
                    <a:pt x="41" y="1490"/>
                  </a:lnTo>
                  <a:lnTo>
                    <a:pt x="49" y="1449"/>
                  </a:lnTo>
                  <a:lnTo>
                    <a:pt x="64" y="1358"/>
                  </a:lnTo>
                  <a:lnTo>
                    <a:pt x="93" y="1154"/>
                  </a:lnTo>
                  <a:lnTo>
                    <a:pt x="107" y="1054"/>
                  </a:lnTo>
                  <a:lnTo>
                    <a:pt x="123" y="964"/>
                  </a:lnTo>
                  <a:lnTo>
                    <a:pt x="130" y="923"/>
                  </a:lnTo>
                  <a:lnTo>
                    <a:pt x="138" y="888"/>
                  </a:lnTo>
                  <a:lnTo>
                    <a:pt x="146" y="857"/>
                  </a:lnTo>
                  <a:lnTo>
                    <a:pt x="154" y="831"/>
                  </a:lnTo>
                  <a:lnTo>
                    <a:pt x="154" y="831"/>
                  </a:lnTo>
                  <a:lnTo>
                    <a:pt x="172" y="782"/>
                  </a:lnTo>
                  <a:lnTo>
                    <a:pt x="189" y="725"/>
                  </a:lnTo>
                  <a:lnTo>
                    <a:pt x="208" y="666"/>
                  </a:lnTo>
                  <a:lnTo>
                    <a:pt x="223" y="608"/>
                  </a:lnTo>
                  <a:lnTo>
                    <a:pt x="249" y="512"/>
                  </a:lnTo>
                  <a:lnTo>
                    <a:pt x="259" y="473"/>
                  </a:lnTo>
                  <a:lnTo>
                    <a:pt x="259" y="473"/>
                  </a:lnTo>
                  <a:lnTo>
                    <a:pt x="304" y="440"/>
                  </a:lnTo>
                  <a:lnTo>
                    <a:pt x="342" y="412"/>
                  </a:lnTo>
                  <a:lnTo>
                    <a:pt x="373" y="387"/>
                  </a:lnTo>
                  <a:lnTo>
                    <a:pt x="397" y="363"/>
                  </a:lnTo>
                  <a:lnTo>
                    <a:pt x="407" y="351"/>
                  </a:lnTo>
                  <a:lnTo>
                    <a:pt x="414" y="341"/>
                  </a:lnTo>
                  <a:lnTo>
                    <a:pt x="421" y="332"/>
                  </a:lnTo>
                  <a:lnTo>
                    <a:pt x="425" y="323"/>
                  </a:lnTo>
                  <a:lnTo>
                    <a:pt x="429" y="315"/>
                  </a:lnTo>
                  <a:lnTo>
                    <a:pt x="431" y="306"/>
                  </a:lnTo>
                  <a:lnTo>
                    <a:pt x="431" y="299"/>
                  </a:lnTo>
                  <a:lnTo>
                    <a:pt x="431" y="292"/>
                  </a:lnTo>
                  <a:lnTo>
                    <a:pt x="431" y="292"/>
                  </a:lnTo>
                  <a:lnTo>
                    <a:pt x="428" y="277"/>
                  </a:lnTo>
                  <a:lnTo>
                    <a:pt x="427" y="264"/>
                  </a:lnTo>
                  <a:lnTo>
                    <a:pt x="427" y="245"/>
                  </a:lnTo>
                  <a:lnTo>
                    <a:pt x="429" y="234"/>
                  </a:lnTo>
                  <a:lnTo>
                    <a:pt x="431" y="230"/>
                  </a:lnTo>
                  <a:lnTo>
                    <a:pt x="566" y="1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B5A4EB94-23A5-81B8-7D17-E889E9FA5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1025"/>
              <a:ext cx="753" cy="603"/>
            </a:xfrm>
            <a:custGeom>
              <a:avLst/>
              <a:gdLst>
                <a:gd name="T0" fmla="*/ 2115 w 2260"/>
                <a:gd name="T1" fmla="*/ 1233 h 1809"/>
                <a:gd name="T2" fmla="*/ 2010 w 2260"/>
                <a:gd name="T3" fmla="*/ 1167 h 1809"/>
                <a:gd name="T4" fmla="*/ 1898 w 2260"/>
                <a:gd name="T5" fmla="*/ 1047 h 1809"/>
                <a:gd name="T6" fmla="*/ 1719 w 2260"/>
                <a:gd name="T7" fmla="*/ 865 h 1809"/>
                <a:gd name="T8" fmla="*/ 1572 w 2260"/>
                <a:gd name="T9" fmla="*/ 783 h 1809"/>
                <a:gd name="T10" fmla="*/ 1500 w 2260"/>
                <a:gd name="T11" fmla="*/ 787 h 1809"/>
                <a:gd name="T12" fmla="*/ 1474 w 2260"/>
                <a:gd name="T13" fmla="*/ 820 h 1809"/>
                <a:gd name="T14" fmla="*/ 1536 w 2260"/>
                <a:gd name="T15" fmla="*/ 894 h 1809"/>
                <a:gd name="T16" fmla="*/ 1665 w 2260"/>
                <a:gd name="T17" fmla="*/ 993 h 1809"/>
                <a:gd name="T18" fmla="*/ 1717 w 2260"/>
                <a:gd name="T19" fmla="*/ 1089 h 1809"/>
                <a:gd name="T20" fmla="*/ 1543 w 2260"/>
                <a:gd name="T21" fmla="*/ 1072 h 1809"/>
                <a:gd name="T22" fmla="*/ 1244 w 2260"/>
                <a:gd name="T23" fmla="*/ 996 h 1809"/>
                <a:gd name="T24" fmla="*/ 1152 w 2260"/>
                <a:gd name="T25" fmla="*/ 1005 h 1809"/>
                <a:gd name="T26" fmla="*/ 1138 w 2260"/>
                <a:gd name="T27" fmla="*/ 1031 h 1809"/>
                <a:gd name="T28" fmla="*/ 1168 w 2260"/>
                <a:gd name="T29" fmla="*/ 1081 h 1809"/>
                <a:gd name="T30" fmla="*/ 1161 w 2260"/>
                <a:gd name="T31" fmla="*/ 1132 h 1809"/>
                <a:gd name="T32" fmla="*/ 1223 w 2260"/>
                <a:gd name="T33" fmla="*/ 1196 h 1809"/>
                <a:gd name="T34" fmla="*/ 1245 w 2260"/>
                <a:gd name="T35" fmla="*/ 1284 h 1809"/>
                <a:gd name="T36" fmla="*/ 1315 w 2260"/>
                <a:gd name="T37" fmla="*/ 1343 h 1809"/>
                <a:gd name="T38" fmla="*/ 1326 w 2260"/>
                <a:gd name="T39" fmla="*/ 1397 h 1809"/>
                <a:gd name="T40" fmla="*/ 1478 w 2260"/>
                <a:gd name="T41" fmla="*/ 1477 h 1809"/>
                <a:gd name="T42" fmla="*/ 1637 w 2260"/>
                <a:gd name="T43" fmla="*/ 1514 h 1809"/>
                <a:gd name="T44" fmla="*/ 1474 w 2260"/>
                <a:gd name="T45" fmla="*/ 1614 h 1809"/>
                <a:gd name="T46" fmla="*/ 1060 w 2260"/>
                <a:gd name="T47" fmla="*/ 1802 h 1809"/>
                <a:gd name="T48" fmla="*/ 967 w 2260"/>
                <a:gd name="T49" fmla="*/ 1801 h 1809"/>
                <a:gd name="T50" fmla="*/ 737 w 2260"/>
                <a:gd name="T51" fmla="*/ 1698 h 1809"/>
                <a:gd name="T52" fmla="*/ 512 w 2260"/>
                <a:gd name="T53" fmla="*/ 1617 h 1809"/>
                <a:gd name="T54" fmla="*/ 456 w 2260"/>
                <a:gd name="T55" fmla="*/ 1566 h 1809"/>
                <a:gd name="T56" fmla="*/ 599 w 2260"/>
                <a:gd name="T57" fmla="*/ 1484 h 1809"/>
                <a:gd name="T58" fmla="*/ 754 w 2260"/>
                <a:gd name="T59" fmla="*/ 1370 h 1809"/>
                <a:gd name="T60" fmla="*/ 771 w 2260"/>
                <a:gd name="T61" fmla="*/ 1301 h 1809"/>
                <a:gd name="T62" fmla="*/ 791 w 2260"/>
                <a:gd name="T63" fmla="*/ 1225 h 1809"/>
                <a:gd name="T64" fmla="*/ 815 w 2260"/>
                <a:gd name="T65" fmla="*/ 1171 h 1809"/>
                <a:gd name="T66" fmla="*/ 745 w 2260"/>
                <a:gd name="T67" fmla="*/ 1144 h 1809"/>
                <a:gd name="T68" fmla="*/ 851 w 2260"/>
                <a:gd name="T69" fmla="*/ 1072 h 1809"/>
                <a:gd name="T70" fmla="*/ 844 w 2260"/>
                <a:gd name="T71" fmla="*/ 1027 h 1809"/>
                <a:gd name="T72" fmla="*/ 734 w 2260"/>
                <a:gd name="T73" fmla="*/ 1027 h 1809"/>
                <a:gd name="T74" fmla="*/ 558 w 2260"/>
                <a:gd name="T75" fmla="*/ 1093 h 1809"/>
                <a:gd name="T76" fmla="*/ 353 w 2260"/>
                <a:gd name="T77" fmla="*/ 1165 h 1809"/>
                <a:gd name="T78" fmla="*/ 658 w 2260"/>
                <a:gd name="T79" fmla="*/ 1027 h 1809"/>
                <a:gd name="T80" fmla="*/ 785 w 2260"/>
                <a:gd name="T81" fmla="*/ 935 h 1809"/>
                <a:gd name="T82" fmla="*/ 779 w 2260"/>
                <a:gd name="T83" fmla="*/ 909 h 1809"/>
                <a:gd name="T84" fmla="*/ 678 w 2260"/>
                <a:gd name="T85" fmla="*/ 917 h 1809"/>
                <a:gd name="T86" fmla="*/ 486 w 2260"/>
                <a:gd name="T87" fmla="*/ 965 h 1809"/>
                <a:gd name="T88" fmla="*/ 192 w 2260"/>
                <a:gd name="T89" fmla="*/ 1072 h 1809"/>
                <a:gd name="T90" fmla="*/ 247 w 2260"/>
                <a:gd name="T91" fmla="*/ 949 h 1809"/>
                <a:gd name="T92" fmla="*/ 294 w 2260"/>
                <a:gd name="T93" fmla="*/ 859 h 1809"/>
                <a:gd name="T94" fmla="*/ 219 w 2260"/>
                <a:gd name="T95" fmla="*/ 869 h 1809"/>
                <a:gd name="T96" fmla="*/ 120 w 2260"/>
                <a:gd name="T97" fmla="*/ 957 h 1809"/>
                <a:gd name="T98" fmla="*/ 17 w 2260"/>
                <a:gd name="T99" fmla="*/ 1119 h 1809"/>
                <a:gd name="T100" fmla="*/ 260 w 2260"/>
                <a:gd name="T101" fmla="*/ 149 h 1809"/>
                <a:gd name="T102" fmla="*/ 796 w 2260"/>
                <a:gd name="T103" fmla="*/ 417 h 1809"/>
                <a:gd name="T104" fmla="*/ 1471 w 2260"/>
                <a:gd name="T105" fmla="*/ 352 h 1809"/>
                <a:gd name="T106" fmla="*/ 1906 w 2260"/>
                <a:gd name="T107" fmla="*/ 169 h 1809"/>
                <a:gd name="T108" fmla="*/ 2148 w 2260"/>
                <a:gd name="T109" fmla="*/ 1192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0" h="1809">
                  <a:moveTo>
                    <a:pt x="2091" y="1172"/>
                  </a:moveTo>
                  <a:lnTo>
                    <a:pt x="2091" y="1172"/>
                  </a:lnTo>
                  <a:lnTo>
                    <a:pt x="2100" y="1185"/>
                  </a:lnTo>
                  <a:lnTo>
                    <a:pt x="2108" y="1201"/>
                  </a:lnTo>
                  <a:lnTo>
                    <a:pt x="2114" y="1216"/>
                  </a:lnTo>
                  <a:lnTo>
                    <a:pt x="2121" y="1232"/>
                  </a:lnTo>
                  <a:lnTo>
                    <a:pt x="2115" y="1233"/>
                  </a:lnTo>
                  <a:lnTo>
                    <a:pt x="2115" y="1233"/>
                  </a:lnTo>
                  <a:lnTo>
                    <a:pt x="2104" y="1222"/>
                  </a:lnTo>
                  <a:lnTo>
                    <a:pt x="2090" y="1211"/>
                  </a:lnTo>
                  <a:lnTo>
                    <a:pt x="2076" y="1202"/>
                  </a:lnTo>
                  <a:lnTo>
                    <a:pt x="2059" y="1192"/>
                  </a:lnTo>
                  <a:lnTo>
                    <a:pt x="2025" y="1175"/>
                  </a:lnTo>
                  <a:lnTo>
                    <a:pt x="2010" y="1167"/>
                  </a:lnTo>
                  <a:lnTo>
                    <a:pt x="1997" y="1157"/>
                  </a:lnTo>
                  <a:lnTo>
                    <a:pt x="1997" y="1157"/>
                  </a:lnTo>
                  <a:lnTo>
                    <a:pt x="1983" y="1144"/>
                  </a:lnTo>
                  <a:lnTo>
                    <a:pt x="1969" y="1132"/>
                  </a:lnTo>
                  <a:lnTo>
                    <a:pt x="1943" y="1105"/>
                  </a:lnTo>
                  <a:lnTo>
                    <a:pt x="1921" y="1077"/>
                  </a:lnTo>
                  <a:lnTo>
                    <a:pt x="1898" y="1047"/>
                  </a:lnTo>
                  <a:lnTo>
                    <a:pt x="1898" y="1047"/>
                  </a:lnTo>
                  <a:lnTo>
                    <a:pt x="1850" y="989"/>
                  </a:lnTo>
                  <a:lnTo>
                    <a:pt x="1826" y="962"/>
                  </a:lnTo>
                  <a:lnTo>
                    <a:pt x="1800" y="935"/>
                  </a:lnTo>
                  <a:lnTo>
                    <a:pt x="1775" y="910"/>
                  </a:lnTo>
                  <a:lnTo>
                    <a:pt x="1748" y="887"/>
                  </a:lnTo>
                  <a:lnTo>
                    <a:pt x="1719" y="865"/>
                  </a:lnTo>
                  <a:lnTo>
                    <a:pt x="1686" y="844"/>
                  </a:lnTo>
                  <a:lnTo>
                    <a:pt x="1686" y="844"/>
                  </a:lnTo>
                  <a:lnTo>
                    <a:pt x="1645" y="817"/>
                  </a:lnTo>
                  <a:lnTo>
                    <a:pt x="1621" y="804"/>
                  </a:lnTo>
                  <a:lnTo>
                    <a:pt x="1597" y="791"/>
                  </a:lnTo>
                  <a:lnTo>
                    <a:pt x="1584" y="787"/>
                  </a:lnTo>
                  <a:lnTo>
                    <a:pt x="1572" y="783"/>
                  </a:lnTo>
                  <a:lnTo>
                    <a:pt x="1559" y="780"/>
                  </a:lnTo>
                  <a:lnTo>
                    <a:pt x="1546" y="779"/>
                  </a:lnTo>
                  <a:lnTo>
                    <a:pt x="1535" y="779"/>
                  </a:lnTo>
                  <a:lnTo>
                    <a:pt x="1522" y="779"/>
                  </a:lnTo>
                  <a:lnTo>
                    <a:pt x="1511" y="783"/>
                  </a:lnTo>
                  <a:lnTo>
                    <a:pt x="1500" y="787"/>
                  </a:lnTo>
                  <a:lnTo>
                    <a:pt x="1500" y="787"/>
                  </a:lnTo>
                  <a:lnTo>
                    <a:pt x="1493" y="791"/>
                  </a:lnTo>
                  <a:lnTo>
                    <a:pt x="1486" y="796"/>
                  </a:lnTo>
                  <a:lnTo>
                    <a:pt x="1481" y="800"/>
                  </a:lnTo>
                  <a:lnTo>
                    <a:pt x="1478" y="806"/>
                  </a:lnTo>
                  <a:lnTo>
                    <a:pt x="1476" y="810"/>
                  </a:lnTo>
                  <a:lnTo>
                    <a:pt x="1474" y="815"/>
                  </a:lnTo>
                  <a:lnTo>
                    <a:pt x="1474" y="820"/>
                  </a:lnTo>
                  <a:lnTo>
                    <a:pt x="1476" y="825"/>
                  </a:lnTo>
                  <a:lnTo>
                    <a:pt x="1480" y="837"/>
                  </a:lnTo>
                  <a:lnTo>
                    <a:pt x="1487" y="848"/>
                  </a:lnTo>
                  <a:lnTo>
                    <a:pt x="1497" y="861"/>
                  </a:lnTo>
                  <a:lnTo>
                    <a:pt x="1508" y="872"/>
                  </a:lnTo>
                  <a:lnTo>
                    <a:pt x="1522" y="883"/>
                  </a:lnTo>
                  <a:lnTo>
                    <a:pt x="1536" y="894"/>
                  </a:lnTo>
                  <a:lnTo>
                    <a:pt x="1565" y="914"/>
                  </a:lnTo>
                  <a:lnTo>
                    <a:pt x="1590" y="933"/>
                  </a:lnTo>
                  <a:lnTo>
                    <a:pt x="1610" y="945"/>
                  </a:lnTo>
                  <a:lnTo>
                    <a:pt x="1610" y="945"/>
                  </a:lnTo>
                  <a:lnTo>
                    <a:pt x="1627" y="959"/>
                  </a:lnTo>
                  <a:lnTo>
                    <a:pt x="1645" y="975"/>
                  </a:lnTo>
                  <a:lnTo>
                    <a:pt x="1665" y="993"/>
                  </a:lnTo>
                  <a:lnTo>
                    <a:pt x="1682" y="1013"/>
                  </a:lnTo>
                  <a:lnTo>
                    <a:pt x="1697" y="1034"/>
                  </a:lnTo>
                  <a:lnTo>
                    <a:pt x="1704" y="1045"/>
                  </a:lnTo>
                  <a:lnTo>
                    <a:pt x="1710" y="1055"/>
                  </a:lnTo>
                  <a:lnTo>
                    <a:pt x="1713" y="1067"/>
                  </a:lnTo>
                  <a:lnTo>
                    <a:pt x="1716" y="1078"/>
                  </a:lnTo>
                  <a:lnTo>
                    <a:pt x="1717" y="1089"/>
                  </a:lnTo>
                  <a:lnTo>
                    <a:pt x="1717" y="1101"/>
                  </a:lnTo>
                  <a:lnTo>
                    <a:pt x="1700" y="1103"/>
                  </a:lnTo>
                  <a:lnTo>
                    <a:pt x="1700" y="1103"/>
                  </a:lnTo>
                  <a:lnTo>
                    <a:pt x="1661" y="1098"/>
                  </a:lnTo>
                  <a:lnTo>
                    <a:pt x="1621" y="1092"/>
                  </a:lnTo>
                  <a:lnTo>
                    <a:pt x="1582" y="1082"/>
                  </a:lnTo>
                  <a:lnTo>
                    <a:pt x="1543" y="1072"/>
                  </a:lnTo>
                  <a:lnTo>
                    <a:pt x="1466" y="1050"/>
                  </a:lnTo>
                  <a:lnTo>
                    <a:pt x="1389" y="1027"/>
                  </a:lnTo>
                  <a:lnTo>
                    <a:pt x="1389" y="1027"/>
                  </a:lnTo>
                  <a:lnTo>
                    <a:pt x="1336" y="1013"/>
                  </a:lnTo>
                  <a:lnTo>
                    <a:pt x="1306" y="1006"/>
                  </a:lnTo>
                  <a:lnTo>
                    <a:pt x="1275" y="1000"/>
                  </a:lnTo>
                  <a:lnTo>
                    <a:pt x="1244" y="996"/>
                  </a:lnTo>
                  <a:lnTo>
                    <a:pt x="1213" y="995"/>
                  </a:lnTo>
                  <a:lnTo>
                    <a:pt x="1199" y="995"/>
                  </a:lnTo>
                  <a:lnTo>
                    <a:pt x="1186" y="996"/>
                  </a:lnTo>
                  <a:lnTo>
                    <a:pt x="1172" y="999"/>
                  </a:lnTo>
                  <a:lnTo>
                    <a:pt x="1161" y="1002"/>
                  </a:lnTo>
                  <a:lnTo>
                    <a:pt x="1161" y="1002"/>
                  </a:lnTo>
                  <a:lnTo>
                    <a:pt x="1152" y="1005"/>
                  </a:lnTo>
                  <a:lnTo>
                    <a:pt x="1147" y="1007"/>
                  </a:lnTo>
                  <a:lnTo>
                    <a:pt x="1142" y="1010"/>
                  </a:lnTo>
                  <a:lnTo>
                    <a:pt x="1138" y="1014"/>
                  </a:lnTo>
                  <a:lnTo>
                    <a:pt x="1137" y="1019"/>
                  </a:lnTo>
                  <a:lnTo>
                    <a:pt x="1137" y="1023"/>
                  </a:lnTo>
                  <a:lnTo>
                    <a:pt x="1137" y="1027"/>
                  </a:lnTo>
                  <a:lnTo>
                    <a:pt x="1138" y="1031"/>
                  </a:lnTo>
                  <a:lnTo>
                    <a:pt x="1144" y="1041"/>
                  </a:lnTo>
                  <a:lnTo>
                    <a:pt x="1152" y="1051"/>
                  </a:lnTo>
                  <a:lnTo>
                    <a:pt x="1165" y="1062"/>
                  </a:lnTo>
                  <a:lnTo>
                    <a:pt x="1179" y="1074"/>
                  </a:lnTo>
                  <a:lnTo>
                    <a:pt x="1178" y="1075"/>
                  </a:lnTo>
                  <a:lnTo>
                    <a:pt x="1178" y="1075"/>
                  </a:lnTo>
                  <a:lnTo>
                    <a:pt x="1168" y="1081"/>
                  </a:lnTo>
                  <a:lnTo>
                    <a:pt x="1162" y="1086"/>
                  </a:lnTo>
                  <a:lnTo>
                    <a:pt x="1156" y="1093"/>
                  </a:lnTo>
                  <a:lnTo>
                    <a:pt x="1155" y="1101"/>
                  </a:lnTo>
                  <a:lnTo>
                    <a:pt x="1154" y="1108"/>
                  </a:lnTo>
                  <a:lnTo>
                    <a:pt x="1155" y="1116"/>
                  </a:lnTo>
                  <a:lnTo>
                    <a:pt x="1158" y="1123"/>
                  </a:lnTo>
                  <a:lnTo>
                    <a:pt x="1161" y="1132"/>
                  </a:lnTo>
                  <a:lnTo>
                    <a:pt x="1166" y="1139"/>
                  </a:lnTo>
                  <a:lnTo>
                    <a:pt x="1172" y="1147"/>
                  </a:lnTo>
                  <a:lnTo>
                    <a:pt x="1188" y="1163"/>
                  </a:lnTo>
                  <a:lnTo>
                    <a:pt x="1206" y="1178"/>
                  </a:lnTo>
                  <a:lnTo>
                    <a:pt x="1224" y="1194"/>
                  </a:lnTo>
                  <a:lnTo>
                    <a:pt x="1223" y="1196"/>
                  </a:lnTo>
                  <a:lnTo>
                    <a:pt x="1223" y="1196"/>
                  </a:lnTo>
                  <a:lnTo>
                    <a:pt x="1224" y="1223"/>
                  </a:lnTo>
                  <a:lnTo>
                    <a:pt x="1226" y="1236"/>
                  </a:lnTo>
                  <a:lnTo>
                    <a:pt x="1228" y="1247"/>
                  </a:lnTo>
                  <a:lnTo>
                    <a:pt x="1231" y="1257"/>
                  </a:lnTo>
                  <a:lnTo>
                    <a:pt x="1236" y="1267"/>
                  </a:lnTo>
                  <a:lnTo>
                    <a:pt x="1240" y="1276"/>
                  </a:lnTo>
                  <a:lnTo>
                    <a:pt x="1245" y="1284"/>
                  </a:lnTo>
                  <a:lnTo>
                    <a:pt x="1253" y="1292"/>
                  </a:lnTo>
                  <a:lnTo>
                    <a:pt x="1260" y="1300"/>
                  </a:lnTo>
                  <a:lnTo>
                    <a:pt x="1277" y="1312"/>
                  </a:lnTo>
                  <a:lnTo>
                    <a:pt x="1296" y="1325"/>
                  </a:lnTo>
                  <a:lnTo>
                    <a:pt x="1320" y="1336"/>
                  </a:lnTo>
                  <a:lnTo>
                    <a:pt x="1320" y="1336"/>
                  </a:lnTo>
                  <a:lnTo>
                    <a:pt x="1315" y="1343"/>
                  </a:lnTo>
                  <a:lnTo>
                    <a:pt x="1310" y="1350"/>
                  </a:lnTo>
                  <a:lnTo>
                    <a:pt x="1309" y="1359"/>
                  </a:lnTo>
                  <a:lnTo>
                    <a:pt x="1309" y="1366"/>
                  </a:lnTo>
                  <a:lnTo>
                    <a:pt x="1312" y="1373"/>
                  </a:lnTo>
                  <a:lnTo>
                    <a:pt x="1315" y="1381"/>
                  </a:lnTo>
                  <a:lnTo>
                    <a:pt x="1320" y="1388"/>
                  </a:lnTo>
                  <a:lnTo>
                    <a:pt x="1326" y="1397"/>
                  </a:lnTo>
                  <a:lnTo>
                    <a:pt x="1334" y="1404"/>
                  </a:lnTo>
                  <a:lnTo>
                    <a:pt x="1343" y="1411"/>
                  </a:lnTo>
                  <a:lnTo>
                    <a:pt x="1365" y="1427"/>
                  </a:lnTo>
                  <a:lnTo>
                    <a:pt x="1389" y="1441"/>
                  </a:lnTo>
                  <a:lnTo>
                    <a:pt x="1418" y="1453"/>
                  </a:lnTo>
                  <a:lnTo>
                    <a:pt x="1447" y="1466"/>
                  </a:lnTo>
                  <a:lnTo>
                    <a:pt x="1478" y="1477"/>
                  </a:lnTo>
                  <a:lnTo>
                    <a:pt x="1508" y="1489"/>
                  </a:lnTo>
                  <a:lnTo>
                    <a:pt x="1539" y="1497"/>
                  </a:lnTo>
                  <a:lnTo>
                    <a:pt x="1567" y="1504"/>
                  </a:lnTo>
                  <a:lnTo>
                    <a:pt x="1594" y="1510"/>
                  </a:lnTo>
                  <a:lnTo>
                    <a:pt x="1617" y="1513"/>
                  </a:lnTo>
                  <a:lnTo>
                    <a:pt x="1637" y="1514"/>
                  </a:lnTo>
                  <a:lnTo>
                    <a:pt x="1637" y="1514"/>
                  </a:lnTo>
                  <a:lnTo>
                    <a:pt x="1673" y="1514"/>
                  </a:lnTo>
                  <a:lnTo>
                    <a:pt x="1712" y="1517"/>
                  </a:lnTo>
                  <a:lnTo>
                    <a:pt x="1712" y="1517"/>
                  </a:lnTo>
                  <a:lnTo>
                    <a:pt x="1621" y="1555"/>
                  </a:lnTo>
                  <a:lnTo>
                    <a:pt x="1545" y="1586"/>
                  </a:lnTo>
                  <a:lnTo>
                    <a:pt x="1474" y="1614"/>
                  </a:lnTo>
                  <a:lnTo>
                    <a:pt x="1474" y="1614"/>
                  </a:lnTo>
                  <a:lnTo>
                    <a:pt x="1436" y="1631"/>
                  </a:lnTo>
                  <a:lnTo>
                    <a:pt x="1382" y="1655"/>
                  </a:lnTo>
                  <a:lnTo>
                    <a:pt x="1254" y="1716"/>
                  </a:lnTo>
                  <a:lnTo>
                    <a:pt x="1189" y="1747"/>
                  </a:lnTo>
                  <a:lnTo>
                    <a:pt x="1130" y="1774"/>
                  </a:lnTo>
                  <a:lnTo>
                    <a:pt x="1080" y="1795"/>
                  </a:lnTo>
                  <a:lnTo>
                    <a:pt x="1060" y="1802"/>
                  </a:lnTo>
                  <a:lnTo>
                    <a:pt x="1046" y="1806"/>
                  </a:lnTo>
                  <a:lnTo>
                    <a:pt x="1046" y="1806"/>
                  </a:lnTo>
                  <a:lnTo>
                    <a:pt x="1034" y="1808"/>
                  </a:lnTo>
                  <a:lnTo>
                    <a:pt x="1019" y="1809"/>
                  </a:lnTo>
                  <a:lnTo>
                    <a:pt x="1003" y="1808"/>
                  </a:lnTo>
                  <a:lnTo>
                    <a:pt x="986" y="1805"/>
                  </a:lnTo>
                  <a:lnTo>
                    <a:pt x="967" y="1801"/>
                  </a:lnTo>
                  <a:lnTo>
                    <a:pt x="949" y="1796"/>
                  </a:lnTo>
                  <a:lnTo>
                    <a:pt x="908" y="1782"/>
                  </a:lnTo>
                  <a:lnTo>
                    <a:pt x="864" y="1765"/>
                  </a:lnTo>
                  <a:lnTo>
                    <a:pt x="822" y="1746"/>
                  </a:lnTo>
                  <a:lnTo>
                    <a:pt x="778" y="1722"/>
                  </a:lnTo>
                  <a:lnTo>
                    <a:pt x="737" y="1698"/>
                  </a:lnTo>
                  <a:lnTo>
                    <a:pt x="737" y="1698"/>
                  </a:lnTo>
                  <a:lnTo>
                    <a:pt x="716" y="1685"/>
                  </a:lnTo>
                  <a:lnTo>
                    <a:pt x="692" y="1674"/>
                  </a:lnTo>
                  <a:lnTo>
                    <a:pt x="664" y="1662"/>
                  </a:lnTo>
                  <a:lnTo>
                    <a:pt x="635" y="1651"/>
                  </a:lnTo>
                  <a:lnTo>
                    <a:pt x="604" y="1641"/>
                  </a:lnTo>
                  <a:lnTo>
                    <a:pt x="573" y="1633"/>
                  </a:lnTo>
                  <a:lnTo>
                    <a:pt x="512" y="1617"/>
                  </a:lnTo>
                  <a:lnTo>
                    <a:pt x="456" y="1604"/>
                  </a:lnTo>
                  <a:lnTo>
                    <a:pt x="409" y="1596"/>
                  </a:lnTo>
                  <a:lnTo>
                    <a:pt x="366" y="1587"/>
                  </a:lnTo>
                  <a:lnTo>
                    <a:pt x="366" y="1587"/>
                  </a:lnTo>
                  <a:lnTo>
                    <a:pt x="402" y="1582"/>
                  </a:lnTo>
                  <a:lnTo>
                    <a:pt x="439" y="1572"/>
                  </a:lnTo>
                  <a:lnTo>
                    <a:pt x="456" y="1566"/>
                  </a:lnTo>
                  <a:lnTo>
                    <a:pt x="474" y="1561"/>
                  </a:lnTo>
                  <a:lnTo>
                    <a:pt x="491" y="1552"/>
                  </a:lnTo>
                  <a:lnTo>
                    <a:pt x="508" y="1544"/>
                  </a:lnTo>
                  <a:lnTo>
                    <a:pt x="508" y="1544"/>
                  </a:lnTo>
                  <a:lnTo>
                    <a:pt x="531" y="1531"/>
                  </a:lnTo>
                  <a:lnTo>
                    <a:pt x="553" y="1515"/>
                  </a:lnTo>
                  <a:lnTo>
                    <a:pt x="599" y="1484"/>
                  </a:lnTo>
                  <a:lnTo>
                    <a:pt x="644" y="1453"/>
                  </a:lnTo>
                  <a:lnTo>
                    <a:pt x="689" y="1422"/>
                  </a:lnTo>
                  <a:lnTo>
                    <a:pt x="689" y="1422"/>
                  </a:lnTo>
                  <a:lnTo>
                    <a:pt x="710" y="1408"/>
                  </a:lnTo>
                  <a:lnTo>
                    <a:pt x="733" y="1390"/>
                  </a:lnTo>
                  <a:lnTo>
                    <a:pt x="744" y="1380"/>
                  </a:lnTo>
                  <a:lnTo>
                    <a:pt x="754" y="1370"/>
                  </a:lnTo>
                  <a:lnTo>
                    <a:pt x="762" y="1360"/>
                  </a:lnTo>
                  <a:lnTo>
                    <a:pt x="769" y="1349"/>
                  </a:lnTo>
                  <a:lnTo>
                    <a:pt x="775" y="1339"/>
                  </a:lnTo>
                  <a:lnTo>
                    <a:pt x="778" y="1329"/>
                  </a:lnTo>
                  <a:lnTo>
                    <a:pt x="778" y="1319"/>
                  </a:lnTo>
                  <a:lnTo>
                    <a:pt x="777" y="1309"/>
                  </a:lnTo>
                  <a:lnTo>
                    <a:pt x="771" y="1301"/>
                  </a:lnTo>
                  <a:lnTo>
                    <a:pt x="761" y="1292"/>
                  </a:lnTo>
                  <a:lnTo>
                    <a:pt x="747" y="1285"/>
                  </a:lnTo>
                  <a:lnTo>
                    <a:pt x="729" y="1278"/>
                  </a:lnTo>
                  <a:lnTo>
                    <a:pt x="729" y="1278"/>
                  </a:lnTo>
                  <a:lnTo>
                    <a:pt x="761" y="1253"/>
                  </a:lnTo>
                  <a:lnTo>
                    <a:pt x="777" y="1239"/>
                  </a:lnTo>
                  <a:lnTo>
                    <a:pt x="791" y="1225"/>
                  </a:lnTo>
                  <a:lnTo>
                    <a:pt x="791" y="1225"/>
                  </a:lnTo>
                  <a:lnTo>
                    <a:pt x="806" y="1204"/>
                  </a:lnTo>
                  <a:lnTo>
                    <a:pt x="812" y="1195"/>
                  </a:lnTo>
                  <a:lnTo>
                    <a:pt x="815" y="1188"/>
                  </a:lnTo>
                  <a:lnTo>
                    <a:pt x="816" y="1182"/>
                  </a:lnTo>
                  <a:lnTo>
                    <a:pt x="816" y="1177"/>
                  </a:lnTo>
                  <a:lnTo>
                    <a:pt x="815" y="1171"/>
                  </a:lnTo>
                  <a:lnTo>
                    <a:pt x="812" y="1167"/>
                  </a:lnTo>
                  <a:lnTo>
                    <a:pt x="808" y="1164"/>
                  </a:lnTo>
                  <a:lnTo>
                    <a:pt x="802" y="1161"/>
                  </a:lnTo>
                  <a:lnTo>
                    <a:pt x="786" y="1157"/>
                  </a:lnTo>
                  <a:lnTo>
                    <a:pt x="769" y="1153"/>
                  </a:lnTo>
                  <a:lnTo>
                    <a:pt x="748" y="1148"/>
                  </a:lnTo>
                  <a:lnTo>
                    <a:pt x="745" y="1144"/>
                  </a:lnTo>
                  <a:lnTo>
                    <a:pt x="745" y="1144"/>
                  </a:lnTo>
                  <a:lnTo>
                    <a:pt x="771" y="1132"/>
                  </a:lnTo>
                  <a:lnTo>
                    <a:pt x="796" y="1119"/>
                  </a:lnTo>
                  <a:lnTo>
                    <a:pt x="819" y="1103"/>
                  </a:lnTo>
                  <a:lnTo>
                    <a:pt x="839" y="1089"/>
                  </a:lnTo>
                  <a:lnTo>
                    <a:pt x="846" y="1081"/>
                  </a:lnTo>
                  <a:lnTo>
                    <a:pt x="851" y="1072"/>
                  </a:lnTo>
                  <a:lnTo>
                    <a:pt x="856" y="1065"/>
                  </a:lnTo>
                  <a:lnTo>
                    <a:pt x="858" y="1057"/>
                  </a:lnTo>
                  <a:lnTo>
                    <a:pt x="858" y="1050"/>
                  </a:lnTo>
                  <a:lnTo>
                    <a:pt x="857" y="1043"/>
                  </a:lnTo>
                  <a:lnTo>
                    <a:pt x="851" y="1034"/>
                  </a:lnTo>
                  <a:lnTo>
                    <a:pt x="844" y="1027"/>
                  </a:lnTo>
                  <a:lnTo>
                    <a:pt x="844" y="1027"/>
                  </a:lnTo>
                  <a:lnTo>
                    <a:pt x="834" y="1021"/>
                  </a:lnTo>
                  <a:lnTo>
                    <a:pt x="823" y="1017"/>
                  </a:lnTo>
                  <a:lnTo>
                    <a:pt x="810" y="1014"/>
                  </a:lnTo>
                  <a:lnTo>
                    <a:pt x="796" y="1014"/>
                  </a:lnTo>
                  <a:lnTo>
                    <a:pt x="782" y="1016"/>
                  </a:lnTo>
                  <a:lnTo>
                    <a:pt x="767" y="1019"/>
                  </a:lnTo>
                  <a:lnTo>
                    <a:pt x="734" y="1027"/>
                  </a:lnTo>
                  <a:lnTo>
                    <a:pt x="703" y="1038"/>
                  </a:lnTo>
                  <a:lnTo>
                    <a:pt x="672" y="1050"/>
                  </a:lnTo>
                  <a:lnTo>
                    <a:pt x="645" y="1061"/>
                  </a:lnTo>
                  <a:lnTo>
                    <a:pt x="624" y="1069"/>
                  </a:lnTo>
                  <a:lnTo>
                    <a:pt x="624" y="1069"/>
                  </a:lnTo>
                  <a:lnTo>
                    <a:pt x="590" y="1081"/>
                  </a:lnTo>
                  <a:lnTo>
                    <a:pt x="558" y="1093"/>
                  </a:lnTo>
                  <a:lnTo>
                    <a:pt x="488" y="1122"/>
                  </a:lnTo>
                  <a:lnTo>
                    <a:pt x="455" y="1136"/>
                  </a:lnTo>
                  <a:lnTo>
                    <a:pt x="421" y="1148"/>
                  </a:lnTo>
                  <a:lnTo>
                    <a:pt x="387" y="1158"/>
                  </a:lnTo>
                  <a:lnTo>
                    <a:pt x="370" y="1163"/>
                  </a:lnTo>
                  <a:lnTo>
                    <a:pt x="353" y="1165"/>
                  </a:lnTo>
                  <a:lnTo>
                    <a:pt x="353" y="1165"/>
                  </a:lnTo>
                  <a:lnTo>
                    <a:pt x="416" y="1134"/>
                  </a:lnTo>
                  <a:lnTo>
                    <a:pt x="480" y="1105"/>
                  </a:lnTo>
                  <a:lnTo>
                    <a:pt x="545" y="1078"/>
                  </a:lnTo>
                  <a:lnTo>
                    <a:pt x="610" y="1050"/>
                  </a:lnTo>
                  <a:lnTo>
                    <a:pt x="610" y="1050"/>
                  </a:lnTo>
                  <a:lnTo>
                    <a:pt x="628" y="1041"/>
                  </a:lnTo>
                  <a:lnTo>
                    <a:pt x="658" y="1027"/>
                  </a:lnTo>
                  <a:lnTo>
                    <a:pt x="692" y="1009"/>
                  </a:lnTo>
                  <a:lnTo>
                    <a:pt x="726" y="989"/>
                  </a:lnTo>
                  <a:lnTo>
                    <a:pt x="743" y="978"/>
                  </a:lnTo>
                  <a:lnTo>
                    <a:pt x="757" y="966"/>
                  </a:lnTo>
                  <a:lnTo>
                    <a:pt x="769" y="957"/>
                  </a:lnTo>
                  <a:lnTo>
                    <a:pt x="779" y="945"/>
                  </a:lnTo>
                  <a:lnTo>
                    <a:pt x="785" y="935"/>
                  </a:lnTo>
                  <a:lnTo>
                    <a:pt x="786" y="930"/>
                  </a:lnTo>
                  <a:lnTo>
                    <a:pt x="788" y="925"/>
                  </a:lnTo>
                  <a:lnTo>
                    <a:pt x="788" y="921"/>
                  </a:lnTo>
                  <a:lnTo>
                    <a:pt x="786" y="917"/>
                  </a:lnTo>
                  <a:lnTo>
                    <a:pt x="784" y="913"/>
                  </a:lnTo>
                  <a:lnTo>
                    <a:pt x="779" y="909"/>
                  </a:lnTo>
                  <a:lnTo>
                    <a:pt x="779" y="909"/>
                  </a:lnTo>
                  <a:lnTo>
                    <a:pt x="775" y="906"/>
                  </a:lnTo>
                  <a:lnTo>
                    <a:pt x="768" y="904"/>
                  </a:lnTo>
                  <a:lnTo>
                    <a:pt x="762" y="903"/>
                  </a:lnTo>
                  <a:lnTo>
                    <a:pt x="754" y="903"/>
                  </a:lnTo>
                  <a:lnTo>
                    <a:pt x="736" y="904"/>
                  </a:lnTo>
                  <a:lnTo>
                    <a:pt x="716" y="909"/>
                  </a:lnTo>
                  <a:lnTo>
                    <a:pt x="678" y="917"/>
                  </a:lnTo>
                  <a:lnTo>
                    <a:pt x="661" y="920"/>
                  </a:lnTo>
                  <a:lnTo>
                    <a:pt x="649" y="923"/>
                  </a:lnTo>
                  <a:lnTo>
                    <a:pt x="649" y="923"/>
                  </a:lnTo>
                  <a:lnTo>
                    <a:pt x="607" y="933"/>
                  </a:lnTo>
                  <a:lnTo>
                    <a:pt x="568" y="944"/>
                  </a:lnTo>
                  <a:lnTo>
                    <a:pt x="527" y="955"/>
                  </a:lnTo>
                  <a:lnTo>
                    <a:pt x="486" y="965"/>
                  </a:lnTo>
                  <a:lnTo>
                    <a:pt x="486" y="965"/>
                  </a:lnTo>
                  <a:lnTo>
                    <a:pt x="447" y="975"/>
                  </a:lnTo>
                  <a:lnTo>
                    <a:pt x="411" y="988"/>
                  </a:lnTo>
                  <a:lnTo>
                    <a:pt x="374" y="1000"/>
                  </a:lnTo>
                  <a:lnTo>
                    <a:pt x="337" y="1013"/>
                  </a:lnTo>
                  <a:lnTo>
                    <a:pt x="265" y="1043"/>
                  </a:lnTo>
                  <a:lnTo>
                    <a:pt x="192" y="1072"/>
                  </a:lnTo>
                  <a:lnTo>
                    <a:pt x="192" y="1072"/>
                  </a:lnTo>
                  <a:lnTo>
                    <a:pt x="196" y="1048"/>
                  </a:lnTo>
                  <a:lnTo>
                    <a:pt x="203" y="1026"/>
                  </a:lnTo>
                  <a:lnTo>
                    <a:pt x="212" y="1006"/>
                  </a:lnTo>
                  <a:lnTo>
                    <a:pt x="221" y="986"/>
                  </a:lnTo>
                  <a:lnTo>
                    <a:pt x="234" y="968"/>
                  </a:lnTo>
                  <a:lnTo>
                    <a:pt x="247" y="949"/>
                  </a:lnTo>
                  <a:lnTo>
                    <a:pt x="274" y="911"/>
                  </a:lnTo>
                  <a:lnTo>
                    <a:pt x="274" y="911"/>
                  </a:lnTo>
                  <a:lnTo>
                    <a:pt x="282" y="896"/>
                  </a:lnTo>
                  <a:lnTo>
                    <a:pt x="289" y="883"/>
                  </a:lnTo>
                  <a:lnTo>
                    <a:pt x="294" y="873"/>
                  </a:lnTo>
                  <a:lnTo>
                    <a:pt x="295" y="865"/>
                  </a:lnTo>
                  <a:lnTo>
                    <a:pt x="294" y="859"/>
                  </a:lnTo>
                  <a:lnTo>
                    <a:pt x="291" y="853"/>
                  </a:lnTo>
                  <a:lnTo>
                    <a:pt x="285" y="852"/>
                  </a:lnTo>
                  <a:lnTo>
                    <a:pt x="278" y="851"/>
                  </a:lnTo>
                  <a:lnTo>
                    <a:pt x="271" y="851"/>
                  </a:lnTo>
                  <a:lnTo>
                    <a:pt x="261" y="852"/>
                  </a:lnTo>
                  <a:lnTo>
                    <a:pt x="241" y="859"/>
                  </a:lnTo>
                  <a:lnTo>
                    <a:pt x="219" y="869"/>
                  </a:lnTo>
                  <a:lnTo>
                    <a:pt x="197" y="880"/>
                  </a:lnTo>
                  <a:lnTo>
                    <a:pt x="197" y="880"/>
                  </a:lnTo>
                  <a:lnTo>
                    <a:pt x="179" y="893"/>
                  </a:lnTo>
                  <a:lnTo>
                    <a:pt x="162" y="907"/>
                  </a:lnTo>
                  <a:lnTo>
                    <a:pt x="147" y="923"/>
                  </a:lnTo>
                  <a:lnTo>
                    <a:pt x="133" y="940"/>
                  </a:lnTo>
                  <a:lnTo>
                    <a:pt x="120" y="957"/>
                  </a:lnTo>
                  <a:lnTo>
                    <a:pt x="107" y="975"/>
                  </a:lnTo>
                  <a:lnTo>
                    <a:pt x="82" y="1013"/>
                  </a:lnTo>
                  <a:lnTo>
                    <a:pt x="82" y="1013"/>
                  </a:lnTo>
                  <a:lnTo>
                    <a:pt x="68" y="1037"/>
                  </a:lnTo>
                  <a:lnTo>
                    <a:pt x="52" y="1062"/>
                  </a:lnTo>
                  <a:lnTo>
                    <a:pt x="35" y="1091"/>
                  </a:lnTo>
                  <a:lnTo>
                    <a:pt x="17" y="111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28" y="97"/>
                  </a:lnTo>
                  <a:lnTo>
                    <a:pt x="190" y="121"/>
                  </a:lnTo>
                  <a:lnTo>
                    <a:pt x="260" y="149"/>
                  </a:lnTo>
                  <a:lnTo>
                    <a:pt x="333" y="179"/>
                  </a:lnTo>
                  <a:lnTo>
                    <a:pt x="405" y="211"/>
                  </a:lnTo>
                  <a:lnTo>
                    <a:pt x="476" y="245"/>
                  </a:lnTo>
                  <a:lnTo>
                    <a:pt x="542" y="278"/>
                  </a:lnTo>
                  <a:lnTo>
                    <a:pt x="542" y="278"/>
                  </a:lnTo>
                  <a:lnTo>
                    <a:pt x="683" y="355"/>
                  </a:lnTo>
                  <a:lnTo>
                    <a:pt x="796" y="417"/>
                  </a:lnTo>
                  <a:lnTo>
                    <a:pt x="899" y="474"/>
                  </a:lnTo>
                  <a:lnTo>
                    <a:pt x="1137" y="508"/>
                  </a:lnTo>
                  <a:lnTo>
                    <a:pt x="1137" y="508"/>
                  </a:lnTo>
                  <a:lnTo>
                    <a:pt x="1188" y="482"/>
                  </a:lnTo>
                  <a:lnTo>
                    <a:pt x="1313" y="423"/>
                  </a:lnTo>
                  <a:lnTo>
                    <a:pt x="1391" y="388"/>
                  </a:lnTo>
                  <a:lnTo>
                    <a:pt x="1471" y="352"/>
                  </a:lnTo>
                  <a:lnTo>
                    <a:pt x="1549" y="320"/>
                  </a:lnTo>
                  <a:lnTo>
                    <a:pt x="1618" y="293"/>
                  </a:lnTo>
                  <a:lnTo>
                    <a:pt x="1618" y="293"/>
                  </a:lnTo>
                  <a:lnTo>
                    <a:pt x="1676" y="271"/>
                  </a:lnTo>
                  <a:lnTo>
                    <a:pt x="1745" y="242"/>
                  </a:lnTo>
                  <a:lnTo>
                    <a:pt x="1823" y="207"/>
                  </a:lnTo>
                  <a:lnTo>
                    <a:pt x="1906" y="169"/>
                  </a:lnTo>
                  <a:lnTo>
                    <a:pt x="2067" y="93"/>
                  </a:lnTo>
                  <a:lnTo>
                    <a:pt x="2196" y="31"/>
                  </a:lnTo>
                  <a:lnTo>
                    <a:pt x="2196" y="31"/>
                  </a:lnTo>
                  <a:lnTo>
                    <a:pt x="2260" y="0"/>
                  </a:lnTo>
                  <a:lnTo>
                    <a:pt x="2169" y="1195"/>
                  </a:lnTo>
                  <a:lnTo>
                    <a:pt x="2169" y="1195"/>
                  </a:lnTo>
                  <a:lnTo>
                    <a:pt x="2148" y="1192"/>
                  </a:lnTo>
                  <a:lnTo>
                    <a:pt x="2128" y="1188"/>
                  </a:lnTo>
                  <a:lnTo>
                    <a:pt x="2108" y="1181"/>
                  </a:lnTo>
                  <a:lnTo>
                    <a:pt x="2091" y="11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03E75584-978E-14FF-CC57-351874072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1025"/>
              <a:ext cx="753" cy="603"/>
            </a:xfrm>
            <a:custGeom>
              <a:avLst/>
              <a:gdLst>
                <a:gd name="T0" fmla="*/ 2115 w 2260"/>
                <a:gd name="T1" fmla="*/ 1233 h 1809"/>
                <a:gd name="T2" fmla="*/ 2010 w 2260"/>
                <a:gd name="T3" fmla="*/ 1167 h 1809"/>
                <a:gd name="T4" fmla="*/ 1898 w 2260"/>
                <a:gd name="T5" fmla="*/ 1047 h 1809"/>
                <a:gd name="T6" fmla="*/ 1719 w 2260"/>
                <a:gd name="T7" fmla="*/ 865 h 1809"/>
                <a:gd name="T8" fmla="*/ 1572 w 2260"/>
                <a:gd name="T9" fmla="*/ 783 h 1809"/>
                <a:gd name="T10" fmla="*/ 1500 w 2260"/>
                <a:gd name="T11" fmla="*/ 787 h 1809"/>
                <a:gd name="T12" fmla="*/ 1474 w 2260"/>
                <a:gd name="T13" fmla="*/ 820 h 1809"/>
                <a:gd name="T14" fmla="*/ 1536 w 2260"/>
                <a:gd name="T15" fmla="*/ 894 h 1809"/>
                <a:gd name="T16" fmla="*/ 1665 w 2260"/>
                <a:gd name="T17" fmla="*/ 993 h 1809"/>
                <a:gd name="T18" fmla="*/ 1717 w 2260"/>
                <a:gd name="T19" fmla="*/ 1089 h 1809"/>
                <a:gd name="T20" fmla="*/ 1543 w 2260"/>
                <a:gd name="T21" fmla="*/ 1072 h 1809"/>
                <a:gd name="T22" fmla="*/ 1244 w 2260"/>
                <a:gd name="T23" fmla="*/ 996 h 1809"/>
                <a:gd name="T24" fmla="*/ 1152 w 2260"/>
                <a:gd name="T25" fmla="*/ 1005 h 1809"/>
                <a:gd name="T26" fmla="*/ 1138 w 2260"/>
                <a:gd name="T27" fmla="*/ 1031 h 1809"/>
                <a:gd name="T28" fmla="*/ 1168 w 2260"/>
                <a:gd name="T29" fmla="*/ 1081 h 1809"/>
                <a:gd name="T30" fmla="*/ 1161 w 2260"/>
                <a:gd name="T31" fmla="*/ 1132 h 1809"/>
                <a:gd name="T32" fmla="*/ 1223 w 2260"/>
                <a:gd name="T33" fmla="*/ 1196 h 1809"/>
                <a:gd name="T34" fmla="*/ 1245 w 2260"/>
                <a:gd name="T35" fmla="*/ 1284 h 1809"/>
                <a:gd name="T36" fmla="*/ 1315 w 2260"/>
                <a:gd name="T37" fmla="*/ 1343 h 1809"/>
                <a:gd name="T38" fmla="*/ 1326 w 2260"/>
                <a:gd name="T39" fmla="*/ 1397 h 1809"/>
                <a:gd name="T40" fmla="*/ 1478 w 2260"/>
                <a:gd name="T41" fmla="*/ 1477 h 1809"/>
                <a:gd name="T42" fmla="*/ 1637 w 2260"/>
                <a:gd name="T43" fmla="*/ 1514 h 1809"/>
                <a:gd name="T44" fmla="*/ 1474 w 2260"/>
                <a:gd name="T45" fmla="*/ 1614 h 1809"/>
                <a:gd name="T46" fmla="*/ 1060 w 2260"/>
                <a:gd name="T47" fmla="*/ 1802 h 1809"/>
                <a:gd name="T48" fmla="*/ 967 w 2260"/>
                <a:gd name="T49" fmla="*/ 1801 h 1809"/>
                <a:gd name="T50" fmla="*/ 737 w 2260"/>
                <a:gd name="T51" fmla="*/ 1698 h 1809"/>
                <a:gd name="T52" fmla="*/ 512 w 2260"/>
                <a:gd name="T53" fmla="*/ 1617 h 1809"/>
                <a:gd name="T54" fmla="*/ 456 w 2260"/>
                <a:gd name="T55" fmla="*/ 1566 h 1809"/>
                <a:gd name="T56" fmla="*/ 599 w 2260"/>
                <a:gd name="T57" fmla="*/ 1484 h 1809"/>
                <a:gd name="T58" fmla="*/ 754 w 2260"/>
                <a:gd name="T59" fmla="*/ 1370 h 1809"/>
                <a:gd name="T60" fmla="*/ 771 w 2260"/>
                <a:gd name="T61" fmla="*/ 1301 h 1809"/>
                <a:gd name="T62" fmla="*/ 791 w 2260"/>
                <a:gd name="T63" fmla="*/ 1225 h 1809"/>
                <a:gd name="T64" fmla="*/ 815 w 2260"/>
                <a:gd name="T65" fmla="*/ 1171 h 1809"/>
                <a:gd name="T66" fmla="*/ 745 w 2260"/>
                <a:gd name="T67" fmla="*/ 1144 h 1809"/>
                <a:gd name="T68" fmla="*/ 851 w 2260"/>
                <a:gd name="T69" fmla="*/ 1072 h 1809"/>
                <a:gd name="T70" fmla="*/ 844 w 2260"/>
                <a:gd name="T71" fmla="*/ 1027 h 1809"/>
                <a:gd name="T72" fmla="*/ 734 w 2260"/>
                <a:gd name="T73" fmla="*/ 1027 h 1809"/>
                <a:gd name="T74" fmla="*/ 558 w 2260"/>
                <a:gd name="T75" fmla="*/ 1093 h 1809"/>
                <a:gd name="T76" fmla="*/ 353 w 2260"/>
                <a:gd name="T77" fmla="*/ 1165 h 1809"/>
                <a:gd name="T78" fmla="*/ 658 w 2260"/>
                <a:gd name="T79" fmla="*/ 1027 h 1809"/>
                <a:gd name="T80" fmla="*/ 785 w 2260"/>
                <a:gd name="T81" fmla="*/ 935 h 1809"/>
                <a:gd name="T82" fmla="*/ 779 w 2260"/>
                <a:gd name="T83" fmla="*/ 909 h 1809"/>
                <a:gd name="T84" fmla="*/ 678 w 2260"/>
                <a:gd name="T85" fmla="*/ 917 h 1809"/>
                <a:gd name="T86" fmla="*/ 486 w 2260"/>
                <a:gd name="T87" fmla="*/ 965 h 1809"/>
                <a:gd name="T88" fmla="*/ 192 w 2260"/>
                <a:gd name="T89" fmla="*/ 1072 h 1809"/>
                <a:gd name="T90" fmla="*/ 247 w 2260"/>
                <a:gd name="T91" fmla="*/ 949 h 1809"/>
                <a:gd name="T92" fmla="*/ 294 w 2260"/>
                <a:gd name="T93" fmla="*/ 859 h 1809"/>
                <a:gd name="T94" fmla="*/ 219 w 2260"/>
                <a:gd name="T95" fmla="*/ 869 h 1809"/>
                <a:gd name="T96" fmla="*/ 120 w 2260"/>
                <a:gd name="T97" fmla="*/ 957 h 1809"/>
                <a:gd name="T98" fmla="*/ 17 w 2260"/>
                <a:gd name="T99" fmla="*/ 1119 h 1809"/>
                <a:gd name="T100" fmla="*/ 260 w 2260"/>
                <a:gd name="T101" fmla="*/ 149 h 1809"/>
                <a:gd name="T102" fmla="*/ 796 w 2260"/>
                <a:gd name="T103" fmla="*/ 417 h 1809"/>
                <a:gd name="T104" fmla="*/ 1471 w 2260"/>
                <a:gd name="T105" fmla="*/ 352 h 1809"/>
                <a:gd name="T106" fmla="*/ 1906 w 2260"/>
                <a:gd name="T107" fmla="*/ 169 h 1809"/>
                <a:gd name="T108" fmla="*/ 2148 w 2260"/>
                <a:gd name="T109" fmla="*/ 1192 h 1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0" h="1809">
                  <a:moveTo>
                    <a:pt x="2091" y="1172"/>
                  </a:moveTo>
                  <a:lnTo>
                    <a:pt x="2091" y="1172"/>
                  </a:lnTo>
                  <a:lnTo>
                    <a:pt x="2100" y="1185"/>
                  </a:lnTo>
                  <a:lnTo>
                    <a:pt x="2108" y="1201"/>
                  </a:lnTo>
                  <a:lnTo>
                    <a:pt x="2114" y="1216"/>
                  </a:lnTo>
                  <a:lnTo>
                    <a:pt x="2121" y="1232"/>
                  </a:lnTo>
                  <a:lnTo>
                    <a:pt x="2115" y="1233"/>
                  </a:lnTo>
                  <a:lnTo>
                    <a:pt x="2115" y="1233"/>
                  </a:lnTo>
                  <a:lnTo>
                    <a:pt x="2104" y="1222"/>
                  </a:lnTo>
                  <a:lnTo>
                    <a:pt x="2090" y="1211"/>
                  </a:lnTo>
                  <a:lnTo>
                    <a:pt x="2076" y="1202"/>
                  </a:lnTo>
                  <a:lnTo>
                    <a:pt x="2059" y="1192"/>
                  </a:lnTo>
                  <a:lnTo>
                    <a:pt x="2025" y="1175"/>
                  </a:lnTo>
                  <a:lnTo>
                    <a:pt x="2010" y="1167"/>
                  </a:lnTo>
                  <a:lnTo>
                    <a:pt x="1997" y="1157"/>
                  </a:lnTo>
                  <a:lnTo>
                    <a:pt x="1997" y="1157"/>
                  </a:lnTo>
                  <a:lnTo>
                    <a:pt x="1983" y="1144"/>
                  </a:lnTo>
                  <a:lnTo>
                    <a:pt x="1969" y="1132"/>
                  </a:lnTo>
                  <a:lnTo>
                    <a:pt x="1943" y="1105"/>
                  </a:lnTo>
                  <a:lnTo>
                    <a:pt x="1921" y="1077"/>
                  </a:lnTo>
                  <a:lnTo>
                    <a:pt x="1898" y="1047"/>
                  </a:lnTo>
                  <a:lnTo>
                    <a:pt x="1898" y="1047"/>
                  </a:lnTo>
                  <a:lnTo>
                    <a:pt x="1850" y="989"/>
                  </a:lnTo>
                  <a:lnTo>
                    <a:pt x="1826" y="962"/>
                  </a:lnTo>
                  <a:lnTo>
                    <a:pt x="1800" y="935"/>
                  </a:lnTo>
                  <a:lnTo>
                    <a:pt x="1775" y="910"/>
                  </a:lnTo>
                  <a:lnTo>
                    <a:pt x="1748" y="887"/>
                  </a:lnTo>
                  <a:lnTo>
                    <a:pt x="1719" y="865"/>
                  </a:lnTo>
                  <a:lnTo>
                    <a:pt x="1686" y="844"/>
                  </a:lnTo>
                  <a:lnTo>
                    <a:pt x="1686" y="844"/>
                  </a:lnTo>
                  <a:lnTo>
                    <a:pt x="1645" y="817"/>
                  </a:lnTo>
                  <a:lnTo>
                    <a:pt x="1621" y="804"/>
                  </a:lnTo>
                  <a:lnTo>
                    <a:pt x="1597" y="791"/>
                  </a:lnTo>
                  <a:lnTo>
                    <a:pt x="1584" y="787"/>
                  </a:lnTo>
                  <a:lnTo>
                    <a:pt x="1572" y="783"/>
                  </a:lnTo>
                  <a:lnTo>
                    <a:pt x="1559" y="780"/>
                  </a:lnTo>
                  <a:lnTo>
                    <a:pt x="1546" y="779"/>
                  </a:lnTo>
                  <a:lnTo>
                    <a:pt x="1535" y="779"/>
                  </a:lnTo>
                  <a:lnTo>
                    <a:pt x="1522" y="779"/>
                  </a:lnTo>
                  <a:lnTo>
                    <a:pt x="1511" y="783"/>
                  </a:lnTo>
                  <a:lnTo>
                    <a:pt x="1500" y="787"/>
                  </a:lnTo>
                  <a:lnTo>
                    <a:pt x="1500" y="787"/>
                  </a:lnTo>
                  <a:lnTo>
                    <a:pt x="1493" y="791"/>
                  </a:lnTo>
                  <a:lnTo>
                    <a:pt x="1486" y="796"/>
                  </a:lnTo>
                  <a:lnTo>
                    <a:pt x="1481" y="800"/>
                  </a:lnTo>
                  <a:lnTo>
                    <a:pt x="1478" y="806"/>
                  </a:lnTo>
                  <a:lnTo>
                    <a:pt x="1476" y="810"/>
                  </a:lnTo>
                  <a:lnTo>
                    <a:pt x="1474" y="815"/>
                  </a:lnTo>
                  <a:lnTo>
                    <a:pt x="1474" y="820"/>
                  </a:lnTo>
                  <a:lnTo>
                    <a:pt x="1476" y="825"/>
                  </a:lnTo>
                  <a:lnTo>
                    <a:pt x="1480" y="837"/>
                  </a:lnTo>
                  <a:lnTo>
                    <a:pt x="1487" y="848"/>
                  </a:lnTo>
                  <a:lnTo>
                    <a:pt x="1497" y="861"/>
                  </a:lnTo>
                  <a:lnTo>
                    <a:pt x="1508" y="872"/>
                  </a:lnTo>
                  <a:lnTo>
                    <a:pt x="1522" y="883"/>
                  </a:lnTo>
                  <a:lnTo>
                    <a:pt x="1536" y="894"/>
                  </a:lnTo>
                  <a:lnTo>
                    <a:pt x="1565" y="914"/>
                  </a:lnTo>
                  <a:lnTo>
                    <a:pt x="1590" y="933"/>
                  </a:lnTo>
                  <a:lnTo>
                    <a:pt x="1610" y="945"/>
                  </a:lnTo>
                  <a:lnTo>
                    <a:pt x="1610" y="945"/>
                  </a:lnTo>
                  <a:lnTo>
                    <a:pt x="1627" y="959"/>
                  </a:lnTo>
                  <a:lnTo>
                    <a:pt x="1645" y="975"/>
                  </a:lnTo>
                  <a:lnTo>
                    <a:pt x="1665" y="993"/>
                  </a:lnTo>
                  <a:lnTo>
                    <a:pt x="1682" y="1013"/>
                  </a:lnTo>
                  <a:lnTo>
                    <a:pt x="1697" y="1034"/>
                  </a:lnTo>
                  <a:lnTo>
                    <a:pt x="1704" y="1045"/>
                  </a:lnTo>
                  <a:lnTo>
                    <a:pt x="1710" y="1055"/>
                  </a:lnTo>
                  <a:lnTo>
                    <a:pt x="1713" y="1067"/>
                  </a:lnTo>
                  <a:lnTo>
                    <a:pt x="1716" y="1078"/>
                  </a:lnTo>
                  <a:lnTo>
                    <a:pt x="1717" y="1089"/>
                  </a:lnTo>
                  <a:lnTo>
                    <a:pt x="1717" y="1101"/>
                  </a:lnTo>
                  <a:lnTo>
                    <a:pt x="1700" y="1103"/>
                  </a:lnTo>
                  <a:lnTo>
                    <a:pt x="1700" y="1103"/>
                  </a:lnTo>
                  <a:lnTo>
                    <a:pt x="1661" y="1098"/>
                  </a:lnTo>
                  <a:lnTo>
                    <a:pt x="1621" y="1092"/>
                  </a:lnTo>
                  <a:lnTo>
                    <a:pt x="1582" y="1082"/>
                  </a:lnTo>
                  <a:lnTo>
                    <a:pt x="1543" y="1072"/>
                  </a:lnTo>
                  <a:lnTo>
                    <a:pt x="1466" y="1050"/>
                  </a:lnTo>
                  <a:lnTo>
                    <a:pt x="1389" y="1027"/>
                  </a:lnTo>
                  <a:lnTo>
                    <a:pt x="1389" y="1027"/>
                  </a:lnTo>
                  <a:lnTo>
                    <a:pt x="1336" y="1013"/>
                  </a:lnTo>
                  <a:lnTo>
                    <a:pt x="1306" y="1006"/>
                  </a:lnTo>
                  <a:lnTo>
                    <a:pt x="1275" y="1000"/>
                  </a:lnTo>
                  <a:lnTo>
                    <a:pt x="1244" y="996"/>
                  </a:lnTo>
                  <a:lnTo>
                    <a:pt x="1213" y="995"/>
                  </a:lnTo>
                  <a:lnTo>
                    <a:pt x="1199" y="995"/>
                  </a:lnTo>
                  <a:lnTo>
                    <a:pt x="1186" y="996"/>
                  </a:lnTo>
                  <a:lnTo>
                    <a:pt x="1172" y="999"/>
                  </a:lnTo>
                  <a:lnTo>
                    <a:pt x="1161" y="1002"/>
                  </a:lnTo>
                  <a:lnTo>
                    <a:pt x="1161" y="1002"/>
                  </a:lnTo>
                  <a:lnTo>
                    <a:pt x="1152" y="1005"/>
                  </a:lnTo>
                  <a:lnTo>
                    <a:pt x="1147" y="1007"/>
                  </a:lnTo>
                  <a:lnTo>
                    <a:pt x="1142" y="1010"/>
                  </a:lnTo>
                  <a:lnTo>
                    <a:pt x="1138" y="1014"/>
                  </a:lnTo>
                  <a:lnTo>
                    <a:pt x="1137" y="1019"/>
                  </a:lnTo>
                  <a:lnTo>
                    <a:pt x="1137" y="1023"/>
                  </a:lnTo>
                  <a:lnTo>
                    <a:pt x="1137" y="1027"/>
                  </a:lnTo>
                  <a:lnTo>
                    <a:pt x="1138" y="1031"/>
                  </a:lnTo>
                  <a:lnTo>
                    <a:pt x="1144" y="1041"/>
                  </a:lnTo>
                  <a:lnTo>
                    <a:pt x="1152" y="1051"/>
                  </a:lnTo>
                  <a:lnTo>
                    <a:pt x="1165" y="1062"/>
                  </a:lnTo>
                  <a:lnTo>
                    <a:pt x="1179" y="1074"/>
                  </a:lnTo>
                  <a:lnTo>
                    <a:pt x="1178" y="1075"/>
                  </a:lnTo>
                  <a:lnTo>
                    <a:pt x="1178" y="1075"/>
                  </a:lnTo>
                  <a:lnTo>
                    <a:pt x="1168" y="1081"/>
                  </a:lnTo>
                  <a:lnTo>
                    <a:pt x="1162" y="1086"/>
                  </a:lnTo>
                  <a:lnTo>
                    <a:pt x="1156" y="1093"/>
                  </a:lnTo>
                  <a:lnTo>
                    <a:pt x="1155" y="1101"/>
                  </a:lnTo>
                  <a:lnTo>
                    <a:pt x="1154" y="1108"/>
                  </a:lnTo>
                  <a:lnTo>
                    <a:pt x="1155" y="1116"/>
                  </a:lnTo>
                  <a:lnTo>
                    <a:pt x="1158" y="1123"/>
                  </a:lnTo>
                  <a:lnTo>
                    <a:pt x="1161" y="1132"/>
                  </a:lnTo>
                  <a:lnTo>
                    <a:pt x="1166" y="1139"/>
                  </a:lnTo>
                  <a:lnTo>
                    <a:pt x="1172" y="1147"/>
                  </a:lnTo>
                  <a:lnTo>
                    <a:pt x="1188" y="1163"/>
                  </a:lnTo>
                  <a:lnTo>
                    <a:pt x="1206" y="1178"/>
                  </a:lnTo>
                  <a:lnTo>
                    <a:pt x="1224" y="1194"/>
                  </a:lnTo>
                  <a:lnTo>
                    <a:pt x="1223" y="1196"/>
                  </a:lnTo>
                  <a:lnTo>
                    <a:pt x="1223" y="1196"/>
                  </a:lnTo>
                  <a:lnTo>
                    <a:pt x="1224" y="1223"/>
                  </a:lnTo>
                  <a:lnTo>
                    <a:pt x="1226" y="1236"/>
                  </a:lnTo>
                  <a:lnTo>
                    <a:pt x="1228" y="1247"/>
                  </a:lnTo>
                  <a:lnTo>
                    <a:pt x="1231" y="1257"/>
                  </a:lnTo>
                  <a:lnTo>
                    <a:pt x="1236" y="1267"/>
                  </a:lnTo>
                  <a:lnTo>
                    <a:pt x="1240" y="1276"/>
                  </a:lnTo>
                  <a:lnTo>
                    <a:pt x="1245" y="1284"/>
                  </a:lnTo>
                  <a:lnTo>
                    <a:pt x="1253" y="1292"/>
                  </a:lnTo>
                  <a:lnTo>
                    <a:pt x="1260" y="1300"/>
                  </a:lnTo>
                  <a:lnTo>
                    <a:pt x="1277" y="1312"/>
                  </a:lnTo>
                  <a:lnTo>
                    <a:pt x="1296" y="1325"/>
                  </a:lnTo>
                  <a:lnTo>
                    <a:pt x="1320" y="1336"/>
                  </a:lnTo>
                  <a:lnTo>
                    <a:pt x="1320" y="1336"/>
                  </a:lnTo>
                  <a:lnTo>
                    <a:pt x="1315" y="1343"/>
                  </a:lnTo>
                  <a:lnTo>
                    <a:pt x="1310" y="1350"/>
                  </a:lnTo>
                  <a:lnTo>
                    <a:pt x="1309" y="1359"/>
                  </a:lnTo>
                  <a:lnTo>
                    <a:pt x="1309" y="1366"/>
                  </a:lnTo>
                  <a:lnTo>
                    <a:pt x="1312" y="1373"/>
                  </a:lnTo>
                  <a:lnTo>
                    <a:pt x="1315" y="1381"/>
                  </a:lnTo>
                  <a:lnTo>
                    <a:pt x="1320" y="1388"/>
                  </a:lnTo>
                  <a:lnTo>
                    <a:pt x="1326" y="1397"/>
                  </a:lnTo>
                  <a:lnTo>
                    <a:pt x="1334" y="1404"/>
                  </a:lnTo>
                  <a:lnTo>
                    <a:pt x="1343" y="1411"/>
                  </a:lnTo>
                  <a:lnTo>
                    <a:pt x="1365" y="1427"/>
                  </a:lnTo>
                  <a:lnTo>
                    <a:pt x="1389" y="1441"/>
                  </a:lnTo>
                  <a:lnTo>
                    <a:pt x="1418" y="1453"/>
                  </a:lnTo>
                  <a:lnTo>
                    <a:pt x="1447" y="1466"/>
                  </a:lnTo>
                  <a:lnTo>
                    <a:pt x="1478" y="1477"/>
                  </a:lnTo>
                  <a:lnTo>
                    <a:pt x="1508" y="1489"/>
                  </a:lnTo>
                  <a:lnTo>
                    <a:pt x="1539" y="1497"/>
                  </a:lnTo>
                  <a:lnTo>
                    <a:pt x="1567" y="1504"/>
                  </a:lnTo>
                  <a:lnTo>
                    <a:pt x="1594" y="1510"/>
                  </a:lnTo>
                  <a:lnTo>
                    <a:pt x="1617" y="1513"/>
                  </a:lnTo>
                  <a:lnTo>
                    <a:pt x="1637" y="1514"/>
                  </a:lnTo>
                  <a:lnTo>
                    <a:pt x="1637" y="1514"/>
                  </a:lnTo>
                  <a:lnTo>
                    <a:pt x="1673" y="1514"/>
                  </a:lnTo>
                  <a:lnTo>
                    <a:pt x="1712" y="1517"/>
                  </a:lnTo>
                  <a:lnTo>
                    <a:pt x="1712" y="1517"/>
                  </a:lnTo>
                  <a:lnTo>
                    <a:pt x="1621" y="1555"/>
                  </a:lnTo>
                  <a:lnTo>
                    <a:pt x="1545" y="1586"/>
                  </a:lnTo>
                  <a:lnTo>
                    <a:pt x="1474" y="1614"/>
                  </a:lnTo>
                  <a:lnTo>
                    <a:pt x="1474" y="1614"/>
                  </a:lnTo>
                  <a:lnTo>
                    <a:pt x="1436" y="1631"/>
                  </a:lnTo>
                  <a:lnTo>
                    <a:pt x="1382" y="1655"/>
                  </a:lnTo>
                  <a:lnTo>
                    <a:pt x="1254" y="1716"/>
                  </a:lnTo>
                  <a:lnTo>
                    <a:pt x="1189" y="1747"/>
                  </a:lnTo>
                  <a:lnTo>
                    <a:pt x="1130" y="1774"/>
                  </a:lnTo>
                  <a:lnTo>
                    <a:pt x="1080" y="1795"/>
                  </a:lnTo>
                  <a:lnTo>
                    <a:pt x="1060" y="1802"/>
                  </a:lnTo>
                  <a:lnTo>
                    <a:pt x="1046" y="1806"/>
                  </a:lnTo>
                  <a:lnTo>
                    <a:pt x="1046" y="1806"/>
                  </a:lnTo>
                  <a:lnTo>
                    <a:pt x="1034" y="1808"/>
                  </a:lnTo>
                  <a:lnTo>
                    <a:pt x="1019" y="1809"/>
                  </a:lnTo>
                  <a:lnTo>
                    <a:pt x="1003" y="1808"/>
                  </a:lnTo>
                  <a:lnTo>
                    <a:pt x="986" y="1805"/>
                  </a:lnTo>
                  <a:lnTo>
                    <a:pt x="967" y="1801"/>
                  </a:lnTo>
                  <a:lnTo>
                    <a:pt x="949" y="1796"/>
                  </a:lnTo>
                  <a:lnTo>
                    <a:pt x="908" y="1782"/>
                  </a:lnTo>
                  <a:lnTo>
                    <a:pt x="864" y="1765"/>
                  </a:lnTo>
                  <a:lnTo>
                    <a:pt x="822" y="1746"/>
                  </a:lnTo>
                  <a:lnTo>
                    <a:pt x="778" y="1722"/>
                  </a:lnTo>
                  <a:lnTo>
                    <a:pt x="737" y="1698"/>
                  </a:lnTo>
                  <a:lnTo>
                    <a:pt x="737" y="1698"/>
                  </a:lnTo>
                  <a:lnTo>
                    <a:pt x="716" y="1685"/>
                  </a:lnTo>
                  <a:lnTo>
                    <a:pt x="692" y="1674"/>
                  </a:lnTo>
                  <a:lnTo>
                    <a:pt x="664" y="1662"/>
                  </a:lnTo>
                  <a:lnTo>
                    <a:pt x="635" y="1651"/>
                  </a:lnTo>
                  <a:lnTo>
                    <a:pt x="604" y="1641"/>
                  </a:lnTo>
                  <a:lnTo>
                    <a:pt x="573" y="1633"/>
                  </a:lnTo>
                  <a:lnTo>
                    <a:pt x="512" y="1617"/>
                  </a:lnTo>
                  <a:lnTo>
                    <a:pt x="456" y="1604"/>
                  </a:lnTo>
                  <a:lnTo>
                    <a:pt x="409" y="1596"/>
                  </a:lnTo>
                  <a:lnTo>
                    <a:pt x="366" y="1587"/>
                  </a:lnTo>
                  <a:lnTo>
                    <a:pt x="366" y="1587"/>
                  </a:lnTo>
                  <a:lnTo>
                    <a:pt x="402" y="1582"/>
                  </a:lnTo>
                  <a:lnTo>
                    <a:pt x="439" y="1572"/>
                  </a:lnTo>
                  <a:lnTo>
                    <a:pt x="456" y="1566"/>
                  </a:lnTo>
                  <a:lnTo>
                    <a:pt x="474" y="1561"/>
                  </a:lnTo>
                  <a:lnTo>
                    <a:pt x="491" y="1552"/>
                  </a:lnTo>
                  <a:lnTo>
                    <a:pt x="508" y="1544"/>
                  </a:lnTo>
                  <a:lnTo>
                    <a:pt x="508" y="1544"/>
                  </a:lnTo>
                  <a:lnTo>
                    <a:pt x="531" y="1531"/>
                  </a:lnTo>
                  <a:lnTo>
                    <a:pt x="553" y="1515"/>
                  </a:lnTo>
                  <a:lnTo>
                    <a:pt x="599" y="1484"/>
                  </a:lnTo>
                  <a:lnTo>
                    <a:pt x="644" y="1453"/>
                  </a:lnTo>
                  <a:lnTo>
                    <a:pt x="689" y="1422"/>
                  </a:lnTo>
                  <a:lnTo>
                    <a:pt x="689" y="1422"/>
                  </a:lnTo>
                  <a:lnTo>
                    <a:pt x="710" y="1408"/>
                  </a:lnTo>
                  <a:lnTo>
                    <a:pt x="733" y="1390"/>
                  </a:lnTo>
                  <a:lnTo>
                    <a:pt x="744" y="1380"/>
                  </a:lnTo>
                  <a:lnTo>
                    <a:pt x="754" y="1370"/>
                  </a:lnTo>
                  <a:lnTo>
                    <a:pt x="762" y="1360"/>
                  </a:lnTo>
                  <a:lnTo>
                    <a:pt x="769" y="1349"/>
                  </a:lnTo>
                  <a:lnTo>
                    <a:pt x="775" y="1339"/>
                  </a:lnTo>
                  <a:lnTo>
                    <a:pt x="778" y="1329"/>
                  </a:lnTo>
                  <a:lnTo>
                    <a:pt x="778" y="1319"/>
                  </a:lnTo>
                  <a:lnTo>
                    <a:pt x="777" y="1309"/>
                  </a:lnTo>
                  <a:lnTo>
                    <a:pt x="771" y="1301"/>
                  </a:lnTo>
                  <a:lnTo>
                    <a:pt x="761" y="1292"/>
                  </a:lnTo>
                  <a:lnTo>
                    <a:pt x="747" y="1285"/>
                  </a:lnTo>
                  <a:lnTo>
                    <a:pt x="729" y="1278"/>
                  </a:lnTo>
                  <a:lnTo>
                    <a:pt x="729" y="1278"/>
                  </a:lnTo>
                  <a:lnTo>
                    <a:pt x="761" y="1253"/>
                  </a:lnTo>
                  <a:lnTo>
                    <a:pt x="777" y="1239"/>
                  </a:lnTo>
                  <a:lnTo>
                    <a:pt x="791" y="1225"/>
                  </a:lnTo>
                  <a:lnTo>
                    <a:pt x="791" y="1225"/>
                  </a:lnTo>
                  <a:lnTo>
                    <a:pt x="806" y="1204"/>
                  </a:lnTo>
                  <a:lnTo>
                    <a:pt x="812" y="1195"/>
                  </a:lnTo>
                  <a:lnTo>
                    <a:pt x="815" y="1188"/>
                  </a:lnTo>
                  <a:lnTo>
                    <a:pt x="816" y="1182"/>
                  </a:lnTo>
                  <a:lnTo>
                    <a:pt x="816" y="1177"/>
                  </a:lnTo>
                  <a:lnTo>
                    <a:pt x="815" y="1171"/>
                  </a:lnTo>
                  <a:lnTo>
                    <a:pt x="812" y="1167"/>
                  </a:lnTo>
                  <a:lnTo>
                    <a:pt x="808" y="1164"/>
                  </a:lnTo>
                  <a:lnTo>
                    <a:pt x="802" y="1161"/>
                  </a:lnTo>
                  <a:lnTo>
                    <a:pt x="786" y="1157"/>
                  </a:lnTo>
                  <a:lnTo>
                    <a:pt x="769" y="1153"/>
                  </a:lnTo>
                  <a:lnTo>
                    <a:pt x="748" y="1148"/>
                  </a:lnTo>
                  <a:lnTo>
                    <a:pt x="745" y="1144"/>
                  </a:lnTo>
                  <a:lnTo>
                    <a:pt x="745" y="1144"/>
                  </a:lnTo>
                  <a:lnTo>
                    <a:pt x="771" y="1132"/>
                  </a:lnTo>
                  <a:lnTo>
                    <a:pt x="796" y="1119"/>
                  </a:lnTo>
                  <a:lnTo>
                    <a:pt x="819" y="1103"/>
                  </a:lnTo>
                  <a:lnTo>
                    <a:pt x="839" y="1089"/>
                  </a:lnTo>
                  <a:lnTo>
                    <a:pt x="846" y="1081"/>
                  </a:lnTo>
                  <a:lnTo>
                    <a:pt x="851" y="1072"/>
                  </a:lnTo>
                  <a:lnTo>
                    <a:pt x="856" y="1065"/>
                  </a:lnTo>
                  <a:lnTo>
                    <a:pt x="858" y="1057"/>
                  </a:lnTo>
                  <a:lnTo>
                    <a:pt x="858" y="1050"/>
                  </a:lnTo>
                  <a:lnTo>
                    <a:pt x="857" y="1043"/>
                  </a:lnTo>
                  <a:lnTo>
                    <a:pt x="851" y="1034"/>
                  </a:lnTo>
                  <a:lnTo>
                    <a:pt x="844" y="1027"/>
                  </a:lnTo>
                  <a:lnTo>
                    <a:pt x="844" y="1027"/>
                  </a:lnTo>
                  <a:lnTo>
                    <a:pt x="834" y="1021"/>
                  </a:lnTo>
                  <a:lnTo>
                    <a:pt x="823" y="1017"/>
                  </a:lnTo>
                  <a:lnTo>
                    <a:pt x="810" y="1014"/>
                  </a:lnTo>
                  <a:lnTo>
                    <a:pt x="796" y="1014"/>
                  </a:lnTo>
                  <a:lnTo>
                    <a:pt x="782" y="1016"/>
                  </a:lnTo>
                  <a:lnTo>
                    <a:pt x="767" y="1019"/>
                  </a:lnTo>
                  <a:lnTo>
                    <a:pt x="734" y="1027"/>
                  </a:lnTo>
                  <a:lnTo>
                    <a:pt x="703" y="1038"/>
                  </a:lnTo>
                  <a:lnTo>
                    <a:pt x="672" y="1050"/>
                  </a:lnTo>
                  <a:lnTo>
                    <a:pt x="645" y="1061"/>
                  </a:lnTo>
                  <a:lnTo>
                    <a:pt x="624" y="1069"/>
                  </a:lnTo>
                  <a:lnTo>
                    <a:pt x="624" y="1069"/>
                  </a:lnTo>
                  <a:lnTo>
                    <a:pt x="590" y="1081"/>
                  </a:lnTo>
                  <a:lnTo>
                    <a:pt x="558" y="1093"/>
                  </a:lnTo>
                  <a:lnTo>
                    <a:pt x="488" y="1122"/>
                  </a:lnTo>
                  <a:lnTo>
                    <a:pt x="455" y="1136"/>
                  </a:lnTo>
                  <a:lnTo>
                    <a:pt x="421" y="1148"/>
                  </a:lnTo>
                  <a:lnTo>
                    <a:pt x="387" y="1158"/>
                  </a:lnTo>
                  <a:lnTo>
                    <a:pt x="370" y="1163"/>
                  </a:lnTo>
                  <a:lnTo>
                    <a:pt x="353" y="1165"/>
                  </a:lnTo>
                  <a:lnTo>
                    <a:pt x="353" y="1165"/>
                  </a:lnTo>
                  <a:lnTo>
                    <a:pt x="416" y="1134"/>
                  </a:lnTo>
                  <a:lnTo>
                    <a:pt x="480" y="1105"/>
                  </a:lnTo>
                  <a:lnTo>
                    <a:pt x="545" y="1078"/>
                  </a:lnTo>
                  <a:lnTo>
                    <a:pt x="610" y="1050"/>
                  </a:lnTo>
                  <a:lnTo>
                    <a:pt x="610" y="1050"/>
                  </a:lnTo>
                  <a:lnTo>
                    <a:pt x="628" y="1041"/>
                  </a:lnTo>
                  <a:lnTo>
                    <a:pt x="658" y="1027"/>
                  </a:lnTo>
                  <a:lnTo>
                    <a:pt x="692" y="1009"/>
                  </a:lnTo>
                  <a:lnTo>
                    <a:pt x="726" y="989"/>
                  </a:lnTo>
                  <a:lnTo>
                    <a:pt x="743" y="978"/>
                  </a:lnTo>
                  <a:lnTo>
                    <a:pt x="757" y="966"/>
                  </a:lnTo>
                  <a:lnTo>
                    <a:pt x="769" y="957"/>
                  </a:lnTo>
                  <a:lnTo>
                    <a:pt x="779" y="945"/>
                  </a:lnTo>
                  <a:lnTo>
                    <a:pt x="785" y="935"/>
                  </a:lnTo>
                  <a:lnTo>
                    <a:pt x="786" y="930"/>
                  </a:lnTo>
                  <a:lnTo>
                    <a:pt x="788" y="925"/>
                  </a:lnTo>
                  <a:lnTo>
                    <a:pt x="788" y="921"/>
                  </a:lnTo>
                  <a:lnTo>
                    <a:pt x="786" y="917"/>
                  </a:lnTo>
                  <a:lnTo>
                    <a:pt x="784" y="913"/>
                  </a:lnTo>
                  <a:lnTo>
                    <a:pt x="779" y="909"/>
                  </a:lnTo>
                  <a:lnTo>
                    <a:pt x="779" y="909"/>
                  </a:lnTo>
                  <a:lnTo>
                    <a:pt x="775" y="906"/>
                  </a:lnTo>
                  <a:lnTo>
                    <a:pt x="768" y="904"/>
                  </a:lnTo>
                  <a:lnTo>
                    <a:pt x="762" y="903"/>
                  </a:lnTo>
                  <a:lnTo>
                    <a:pt x="754" y="903"/>
                  </a:lnTo>
                  <a:lnTo>
                    <a:pt x="736" y="904"/>
                  </a:lnTo>
                  <a:lnTo>
                    <a:pt x="716" y="909"/>
                  </a:lnTo>
                  <a:lnTo>
                    <a:pt x="678" y="917"/>
                  </a:lnTo>
                  <a:lnTo>
                    <a:pt x="661" y="920"/>
                  </a:lnTo>
                  <a:lnTo>
                    <a:pt x="649" y="923"/>
                  </a:lnTo>
                  <a:lnTo>
                    <a:pt x="649" y="923"/>
                  </a:lnTo>
                  <a:lnTo>
                    <a:pt x="607" y="933"/>
                  </a:lnTo>
                  <a:lnTo>
                    <a:pt x="568" y="944"/>
                  </a:lnTo>
                  <a:lnTo>
                    <a:pt x="527" y="955"/>
                  </a:lnTo>
                  <a:lnTo>
                    <a:pt x="486" y="965"/>
                  </a:lnTo>
                  <a:lnTo>
                    <a:pt x="486" y="965"/>
                  </a:lnTo>
                  <a:lnTo>
                    <a:pt x="447" y="975"/>
                  </a:lnTo>
                  <a:lnTo>
                    <a:pt x="411" y="988"/>
                  </a:lnTo>
                  <a:lnTo>
                    <a:pt x="374" y="1000"/>
                  </a:lnTo>
                  <a:lnTo>
                    <a:pt x="337" y="1013"/>
                  </a:lnTo>
                  <a:lnTo>
                    <a:pt x="265" y="1043"/>
                  </a:lnTo>
                  <a:lnTo>
                    <a:pt x="192" y="1072"/>
                  </a:lnTo>
                  <a:lnTo>
                    <a:pt x="192" y="1072"/>
                  </a:lnTo>
                  <a:lnTo>
                    <a:pt x="196" y="1048"/>
                  </a:lnTo>
                  <a:lnTo>
                    <a:pt x="203" y="1026"/>
                  </a:lnTo>
                  <a:lnTo>
                    <a:pt x="212" y="1006"/>
                  </a:lnTo>
                  <a:lnTo>
                    <a:pt x="221" y="986"/>
                  </a:lnTo>
                  <a:lnTo>
                    <a:pt x="234" y="968"/>
                  </a:lnTo>
                  <a:lnTo>
                    <a:pt x="247" y="949"/>
                  </a:lnTo>
                  <a:lnTo>
                    <a:pt x="274" y="911"/>
                  </a:lnTo>
                  <a:lnTo>
                    <a:pt x="274" y="911"/>
                  </a:lnTo>
                  <a:lnTo>
                    <a:pt x="282" y="896"/>
                  </a:lnTo>
                  <a:lnTo>
                    <a:pt x="289" y="883"/>
                  </a:lnTo>
                  <a:lnTo>
                    <a:pt x="294" y="873"/>
                  </a:lnTo>
                  <a:lnTo>
                    <a:pt x="295" y="865"/>
                  </a:lnTo>
                  <a:lnTo>
                    <a:pt x="294" y="859"/>
                  </a:lnTo>
                  <a:lnTo>
                    <a:pt x="291" y="853"/>
                  </a:lnTo>
                  <a:lnTo>
                    <a:pt x="285" y="852"/>
                  </a:lnTo>
                  <a:lnTo>
                    <a:pt x="278" y="851"/>
                  </a:lnTo>
                  <a:lnTo>
                    <a:pt x="271" y="851"/>
                  </a:lnTo>
                  <a:lnTo>
                    <a:pt x="261" y="852"/>
                  </a:lnTo>
                  <a:lnTo>
                    <a:pt x="241" y="859"/>
                  </a:lnTo>
                  <a:lnTo>
                    <a:pt x="219" y="869"/>
                  </a:lnTo>
                  <a:lnTo>
                    <a:pt x="197" y="880"/>
                  </a:lnTo>
                  <a:lnTo>
                    <a:pt x="197" y="880"/>
                  </a:lnTo>
                  <a:lnTo>
                    <a:pt x="179" y="893"/>
                  </a:lnTo>
                  <a:lnTo>
                    <a:pt x="162" y="907"/>
                  </a:lnTo>
                  <a:lnTo>
                    <a:pt x="147" y="923"/>
                  </a:lnTo>
                  <a:lnTo>
                    <a:pt x="133" y="940"/>
                  </a:lnTo>
                  <a:lnTo>
                    <a:pt x="120" y="957"/>
                  </a:lnTo>
                  <a:lnTo>
                    <a:pt x="107" y="975"/>
                  </a:lnTo>
                  <a:lnTo>
                    <a:pt x="82" y="1013"/>
                  </a:lnTo>
                  <a:lnTo>
                    <a:pt x="82" y="1013"/>
                  </a:lnTo>
                  <a:lnTo>
                    <a:pt x="68" y="1037"/>
                  </a:lnTo>
                  <a:lnTo>
                    <a:pt x="52" y="1062"/>
                  </a:lnTo>
                  <a:lnTo>
                    <a:pt x="35" y="1091"/>
                  </a:lnTo>
                  <a:lnTo>
                    <a:pt x="17" y="1119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128" y="97"/>
                  </a:lnTo>
                  <a:lnTo>
                    <a:pt x="190" y="121"/>
                  </a:lnTo>
                  <a:lnTo>
                    <a:pt x="260" y="149"/>
                  </a:lnTo>
                  <a:lnTo>
                    <a:pt x="333" y="179"/>
                  </a:lnTo>
                  <a:lnTo>
                    <a:pt x="405" y="211"/>
                  </a:lnTo>
                  <a:lnTo>
                    <a:pt x="476" y="245"/>
                  </a:lnTo>
                  <a:lnTo>
                    <a:pt x="542" y="278"/>
                  </a:lnTo>
                  <a:lnTo>
                    <a:pt x="542" y="278"/>
                  </a:lnTo>
                  <a:lnTo>
                    <a:pt x="683" y="355"/>
                  </a:lnTo>
                  <a:lnTo>
                    <a:pt x="796" y="417"/>
                  </a:lnTo>
                  <a:lnTo>
                    <a:pt x="899" y="474"/>
                  </a:lnTo>
                  <a:lnTo>
                    <a:pt x="1137" y="508"/>
                  </a:lnTo>
                  <a:lnTo>
                    <a:pt x="1137" y="508"/>
                  </a:lnTo>
                  <a:lnTo>
                    <a:pt x="1188" y="482"/>
                  </a:lnTo>
                  <a:lnTo>
                    <a:pt x="1313" y="423"/>
                  </a:lnTo>
                  <a:lnTo>
                    <a:pt x="1391" y="388"/>
                  </a:lnTo>
                  <a:lnTo>
                    <a:pt x="1471" y="352"/>
                  </a:lnTo>
                  <a:lnTo>
                    <a:pt x="1549" y="320"/>
                  </a:lnTo>
                  <a:lnTo>
                    <a:pt x="1618" y="293"/>
                  </a:lnTo>
                  <a:lnTo>
                    <a:pt x="1618" y="293"/>
                  </a:lnTo>
                  <a:lnTo>
                    <a:pt x="1676" y="271"/>
                  </a:lnTo>
                  <a:lnTo>
                    <a:pt x="1745" y="242"/>
                  </a:lnTo>
                  <a:lnTo>
                    <a:pt x="1823" y="207"/>
                  </a:lnTo>
                  <a:lnTo>
                    <a:pt x="1906" y="169"/>
                  </a:lnTo>
                  <a:lnTo>
                    <a:pt x="2067" y="93"/>
                  </a:lnTo>
                  <a:lnTo>
                    <a:pt x="2196" y="31"/>
                  </a:lnTo>
                  <a:lnTo>
                    <a:pt x="2196" y="31"/>
                  </a:lnTo>
                  <a:lnTo>
                    <a:pt x="2260" y="0"/>
                  </a:lnTo>
                  <a:lnTo>
                    <a:pt x="2169" y="1195"/>
                  </a:lnTo>
                  <a:lnTo>
                    <a:pt x="2169" y="1195"/>
                  </a:lnTo>
                  <a:lnTo>
                    <a:pt x="2148" y="1192"/>
                  </a:lnTo>
                  <a:lnTo>
                    <a:pt x="2128" y="1188"/>
                  </a:lnTo>
                  <a:lnTo>
                    <a:pt x="2108" y="1181"/>
                  </a:lnTo>
                  <a:lnTo>
                    <a:pt x="2091" y="117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B6599F2E-E4C5-9C83-83B1-BAA7548AC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2259"/>
              <a:ext cx="827" cy="1794"/>
            </a:xfrm>
            <a:custGeom>
              <a:avLst/>
              <a:gdLst>
                <a:gd name="T0" fmla="*/ 2460 w 2483"/>
                <a:gd name="T1" fmla="*/ 514 h 5382"/>
                <a:gd name="T2" fmla="*/ 2400 w 2483"/>
                <a:gd name="T3" fmla="*/ 934 h 5382"/>
                <a:gd name="T4" fmla="*/ 2292 w 2483"/>
                <a:gd name="T5" fmla="*/ 1617 h 5382"/>
                <a:gd name="T6" fmla="*/ 2216 w 2483"/>
                <a:gd name="T7" fmla="*/ 2363 h 5382"/>
                <a:gd name="T8" fmla="*/ 2207 w 2483"/>
                <a:gd name="T9" fmla="*/ 2624 h 5382"/>
                <a:gd name="T10" fmla="*/ 2165 w 2483"/>
                <a:gd name="T11" fmla="*/ 3026 h 5382"/>
                <a:gd name="T12" fmla="*/ 2031 w 2483"/>
                <a:gd name="T13" fmla="*/ 3807 h 5382"/>
                <a:gd name="T14" fmla="*/ 1981 w 2483"/>
                <a:gd name="T15" fmla="*/ 4137 h 5382"/>
                <a:gd name="T16" fmla="*/ 1945 w 2483"/>
                <a:gd name="T17" fmla="*/ 4574 h 5382"/>
                <a:gd name="T18" fmla="*/ 1936 w 2483"/>
                <a:gd name="T19" fmla="*/ 4701 h 5382"/>
                <a:gd name="T20" fmla="*/ 1881 w 2483"/>
                <a:gd name="T21" fmla="*/ 5094 h 5382"/>
                <a:gd name="T22" fmla="*/ 1835 w 2483"/>
                <a:gd name="T23" fmla="*/ 5075 h 5382"/>
                <a:gd name="T24" fmla="*/ 1603 w 2483"/>
                <a:gd name="T25" fmla="*/ 5066 h 5382"/>
                <a:gd name="T26" fmla="*/ 1450 w 2483"/>
                <a:gd name="T27" fmla="*/ 5056 h 5382"/>
                <a:gd name="T28" fmla="*/ 1282 w 2483"/>
                <a:gd name="T29" fmla="*/ 5060 h 5382"/>
                <a:gd name="T30" fmla="*/ 1280 w 2483"/>
                <a:gd name="T31" fmla="*/ 4995 h 5382"/>
                <a:gd name="T32" fmla="*/ 1270 w 2483"/>
                <a:gd name="T33" fmla="*/ 4909 h 5382"/>
                <a:gd name="T34" fmla="*/ 1284 w 2483"/>
                <a:gd name="T35" fmla="*/ 4471 h 5382"/>
                <a:gd name="T36" fmla="*/ 1298 w 2483"/>
                <a:gd name="T37" fmla="*/ 3678 h 5382"/>
                <a:gd name="T38" fmla="*/ 1291 w 2483"/>
                <a:gd name="T39" fmla="*/ 3503 h 5382"/>
                <a:gd name="T40" fmla="*/ 1336 w 2483"/>
                <a:gd name="T41" fmla="*/ 2807 h 5382"/>
                <a:gd name="T42" fmla="*/ 1363 w 2483"/>
                <a:gd name="T43" fmla="*/ 2306 h 5382"/>
                <a:gd name="T44" fmla="*/ 1356 w 2483"/>
                <a:gd name="T45" fmla="*/ 1836 h 5382"/>
                <a:gd name="T46" fmla="*/ 1301 w 2483"/>
                <a:gd name="T47" fmla="*/ 1593 h 5382"/>
                <a:gd name="T48" fmla="*/ 1246 w 2483"/>
                <a:gd name="T49" fmla="*/ 1712 h 5382"/>
                <a:gd name="T50" fmla="*/ 1209 w 2483"/>
                <a:gd name="T51" fmla="*/ 2214 h 5382"/>
                <a:gd name="T52" fmla="*/ 1141 w 2483"/>
                <a:gd name="T53" fmla="*/ 2971 h 5382"/>
                <a:gd name="T54" fmla="*/ 1121 w 2483"/>
                <a:gd name="T55" fmla="*/ 3591 h 5382"/>
                <a:gd name="T56" fmla="*/ 1117 w 2483"/>
                <a:gd name="T57" fmla="*/ 4157 h 5382"/>
                <a:gd name="T58" fmla="*/ 1111 w 2483"/>
                <a:gd name="T59" fmla="*/ 4831 h 5382"/>
                <a:gd name="T60" fmla="*/ 1121 w 2483"/>
                <a:gd name="T61" fmla="*/ 5135 h 5382"/>
                <a:gd name="T62" fmla="*/ 1100 w 2483"/>
                <a:gd name="T63" fmla="*/ 5322 h 5382"/>
                <a:gd name="T64" fmla="*/ 1080 w 2483"/>
                <a:gd name="T65" fmla="*/ 5377 h 5382"/>
                <a:gd name="T66" fmla="*/ 836 w 2483"/>
                <a:gd name="T67" fmla="*/ 5221 h 5382"/>
                <a:gd name="T68" fmla="*/ 761 w 2483"/>
                <a:gd name="T69" fmla="*/ 5205 h 5382"/>
                <a:gd name="T70" fmla="*/ 621 w 2483"/>
                <a:gd name="T71" fmla="*/ 5224 h 5382"/>
                <a:gd name="T72" fmla="*/ 563 w 2483"/>
                <a:gd name="T73" fmla="*/ 5226 h 5382"/>
                <a:gd name="T74" fmla="*/ 503 w 2483"/>
                <a:gd name="T75" fmla="*/ 5212 h 5382"/>
                <a:gd name="T76" fmla="*/ 432 w 2483"/>
                <a:gd name="T77" fmla="*/ 5173 h 5382"/>
                <a:gd name="T78" fmla="*/ 414 w 2483"/>
                <a:gd name="T79" fmla="*/ 5085 h 5382"/>
                <a:gd name="T80" fmla="*/ 395 w 2483"/>
                <a:gd name="T81" fmla="*/ 4951 h 5382"/>
                <a:gd name="T82" fmla="*/ 377 w 2483"/>
                <a:gd name="T83" fmla="*/ 4883 h 5382"/>
                <a:gd name="T84" fmla="*/ 386 w 2483"/>
                <a:gd name="T85" fmla="*/ 4706 h 5382"/>
                <a:gd name="T86" fmla="*/ 388 w 2483"/>
                <a:gd name="T87" fmla="*/ 4481 h 5382"/>
                <a:gd name="T88" fmla="*/ 342 w 2483"/>
                <a:gd name="T89" fmla="*/ 3970 h 5382"/>
                <a:gd name="T90" fmla="*/ 285 w 2483"/>
                <a:gd name="T91" fmla="*/ 3458 h 5382"/>
                <a:gd name="T92" fmla="*/ 239 w 2483"/>
                <a:gd name="T93" fmla="*/ 2782 h 5382"/>
                <a:gd name="T94" fmla="*/ 216 w 2483"/>
                <a:gd name="T95" fmla="*/ 2061 h 5382"/>
                <a:gd name="T96" fmla="*/ 192 w 2483"/>
                <a:gd name="T97" fmla="*/ 1816 h 5382"/>
                <a:gd name="T98" fmla="*/ 158 w 2483"/>
                <a:gd name="T99" fmla="*/ 1444 h 5382"/>
                <a:gd name="T100" fmla="*/ 117 w 2483"/>
                <a:gd name="T101" fmla="*/ 862 h 5382"/>
                <a:gd name="T102" fmla="*/ 25 w 2483"/>
                <a:gd name="T103" fmla="*/ 173 h 5382"/>
                <a:gd name="T104" fmla="*/ 100 w 2483"/>
                <a:gd name="T105" fmla="*/ 0 h 5382"/>
                <a:gd name="T106" fmla="*/ 366 w 2483"/>
                <a:gd name="T107" fmla="*/ 14 h 5382"/>
                <a:gd name="T108" fmla="*/ 624 w 2483"/>
                <a:gd name="T109" fmla="*/ 51 h 5382"/>
                <a:gd name="T110" fmla="*/ 822 w 2483"/>
                <a:gd name="T111" fmla="*/ 99 h 5382"/>
                <a:gd name="T112" fmla="*/ 1000 w 2483"/>
                <a:gd name="T113" fmla="*/ 130 h 5382"/>
                <a:gd name="T114" fmla="*/ 1534 w 2483"/>
                <a:gd name="T115" fmla="*/ 178 h 5382"/>
                <a:gd name="T116" fmla="*/ 2212 w 2483"/>
                <a:gd name="T117" fmla="*/ 206 h 5382"/>
                <a:gd name="T118" fmla="*/ 2453 w 2483"/>
                <a:gd name="T119" fmla="*/ 186 h 5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83" h="5382">
                  <a:moveTo>
                    <a:pt x="2483" y="182"/>
                  </a:moveTo>
                  <a:lnTo>
                    <a:pt x="2483" y="182"/>
                  </a:lnTo>
                  <a:lnTo>
                    <a:pt x="2473" y="316"/>
                  </a:lnTo>
                  <a:lnTo>
                    <a:pt x="2466" y="426"/>
                  </a:lnTo>
                  <a:lnTo>
                    <a:pt x="2460" y="514"/>
                  </a:lnTo>
                  <a:lnTo>
                    <a:pt x="2460" y="514"/>
                  </a:lnTo>
                  <a:lnTo>
                    <a:pt x="2459" y="535"/>
                  </a:lnTo>
                  <a:lnTo>
                    <a:pt x="2455" y="569"/>
                  </a:lnTo>
                  <a:lnTo>
                    <a:pt x="2440" y="666"/>
                  </a:lnTo>
                  <a:lnTo>
                    <a:pt x="2400" y="934"/>
                  </a:lnTo>
                  <a:lnTo>
                    <a:pt x="2354" y="1216"/>
                  </a:lnTo>
                  <a:lnTo>
                    <a:pt x="2322" y="1413"/>
                  </a:lnTo>
                  <a:lnTo>
                    <a:pt x="2322" y="1413"/>
                  </a:lnTo>
                  <a:lnTo>
                    <a:pt x="2309" y="1496"/>
                  </a:lnTo>
                  <a:lnTo>
                    <a:pt x="2292" y="1617"/>
                  </a:lnTo>
                  <a:lnTo>
                    <a:pt x="2274" y="1770"/>
                  </a:lnTo>
                  <a:lnTo>
                    <a:pt x="2255" y="1938"/>
                  </a:lnTo>
                  <a:lnTo>
                    <a:pt x="2237" y="2113"/>
                  </a:lnTo>
                  <a:lnTo>
                    <a:pt x="2223" y="2282"/>
                  </a:lnTo>
                  <a:lnTo>
                    <a:pt x="2216" y="2363"/>
                  </a:lnTo>
                  <a:lnTo>
                    <a:pt x="2212" y="2437"/>
                  </a:lnTo>
                  <a:lnTo>
                    <a:pt x="2209" y="2505"/>
                  </a:lnTo>
                  <a:lnTo>
                    <a:pt x="2209" y="2564"/>
                  </a:lnTo>
                  <a:lnTo>
                    <a:pt x="2209" y="2564"/>
                  </a:lnTo>
                  <a:lnTo>
                    <a:pt x="2207" y="2624"/>
                  </a:lnTo>
                  <a:lnTo>
                    <a:pt x="2203" y="2693"/>
                  </a:lnTo>
                  <a:lnTo>
                    <a:pt x="2196" y="2768"/>
                  </a:lnTo>
                  <a:lnTo>
                    <a:pt x="2188" y="2850"/>
                  </a:lnTo>
                  <a:lnTo>
                    <a:pt x="2178" y="2936"/>
                  </a:lnTo>
                  <a:lnTo>
                    <a:pt x="2165" y="3026"/>
                  </a:lnTo>
                  <a:lnTo>
                    <a:pt x="2138" y="3209"/>
                  </a:lnTo>
                  <a:lnTo>
                    <a:pt x="2109" y="3390"/>
                  </a:lnTo>
                  <a:lnTo>
                    <a:pt x="2080" y="3557"/>
                  </a:lnTo>
                  <a:lnTo>
                    <a:pt x="2053" y="3699"/>
                  </a:lnTo>
                  <a:lnTo>
                    <a:pt x="2031" y="3807"/>
                  </a:lnTo>
                  <a:lnTo>
                    <a:pt x="2031" y="3807"/>
                  </a:lnTo>
                  <a:lnTo>
                    <a:pt x="2022" y="3852"/>
                  </a:lnTo>
                  <a:lnTo>
                    <a:pt x="2014" y="3904"/>
                  </a:lnTo>
                  <a:lnTo>
                    <a:pt x="1997" y="4017"/>
                  </a:lnTo>
                  <a:lnTo>
                    <a:pt x="1981" y="4137"/>
                  </a:lnTo>
                  <a:lnTo>
                    <a:pt x="1969" y="4260"/>
                  </a:lnTo>
                  <a:lnTo>
                    <a:pt x="1957" y="4374"/>
                  </a:lnTo>
                  <a:lnTo>
                    <a:pt x="1950" y="4473"/>
                  </a:lnTo>
                  <a:lnTo>
                    <a:pt x="1945" y="4548"/>
                  </a:lnTo>
                  <a:lnTo>
                    <a:pt x="1945" y="4574"/>
                  </a:lnTo>
                  <a:lnTo>
                    <a:pt x="1945" y="4593"/>
                  </a:lnTo>
                  <a:lnTo>
                    <a:pt x="1945" y="4593"/>
                  </a:lnTo>
                  <a:lnTo>
                    <a:pt x="1945" y="4611"/>
                  </a:lnTo>
                  <a:lnTo>
                    <a:pt x="1943" y="4635"/>
                  </a:lnTo>
                  <a:lnTo>
                    <a:pt x="1936" y="4701"/>
                  </a:lnTo>
                  <a:lnTo>
                    <a:pt x="1926" y="4783"/>
                  </a:lnTo>
                  <a:lnTo>
                    <a:pt x="1914" y="4871"/>
                  </a:lnTo>
                  <a:lnTo>
                    <a:pt x="1891" y="5026"/>
                  </a:lnTo>
                  <a:lnTo>
                    <a:pt x="1881" y="5094"/>
                  </a:lnTo>
                  <a:lnTo>
                    <a:pt x="1881" y="5094"/>
                  </a:lnTo>
                  <a:lnTo>
                    <a:pt x="1874" y="5091"/>
                  </a:lnTo>
                  <a:lnTo>
                    <a:pt x="1874" y="5091"/>
                  </a:lnTo>
                  <a:lnTo>
                    <a:pt x="1843" y="5078"/>
                  </a:lnTo>
                  <a:lnTo>
                    <a:pt x="1843" y="5078"/>
                  </a:lnTo>
                  <a:lnTo>
                    <a:pt x="1835" y="5075"/>
                  </a:lnTo>
                  <a:lnTo>
                    <a:pt x="1822" y="5074"/>
                  </a:lnTo>
                  <a:lnTo>
                    <a:pt x="1789" y="5071"/>
                  </a:lnTo>
                  <a:lnTo>
                    <a:pt x="1747" y="5070"/>
                  </a:lnTo>
                  <a:lnTo>
                    <a:pt x="1700" y="5068"/>
                  </a:lnTo>
                  <a:lnTo>
                    <a:pt x="1603" y="5066"/>
                  </a:lnTo>
                  <a:lnTo>
                    <a:pt x="1559" y="5063"/>
                  </a:lnTo>
                  <a:lnTo>
                    <a:pt x="1522" y="5060"/>
                  </a:lnTo>
                  <a:lnTo>
                    <a:pt x="1522" y="5060"/>
                  </a:lnTo>
                  <a:lnTo>
                    <a:pt x="1489" y="5057"/>
                  </a:lnTo>
                  <a:lnTo>
                    <a:pt x="1450" y="5056"/>
                  </a:lnTo>
                  <a:lnTo>
                    <a:pt x="1411" y="5054"/>
                  </a:lnTo>
                  <a:lnTo>
                    <a:pt x="1371" y="5056"/>
                  </a:lnTo>
                  <a:lnTo>
                    <a:pt x="1308" y="5058"/>
                  </a:lnTo>
                  <a:lnTo>
                    <a:pt x="1282" y="5060"/>
                  </a:lnTo>
                  <a:lnTo>
                    <a:pt x="1282" y="5060"/>
                  </a:lnTo>
                  <a:lnTo>
                    <a:pt x="1282" y="5060"/>
                  </a:lnTo>
                  <a:lnTo>
                    <a:pt x="1282" y="5050"/>
                  </a:lnTo>
                  <a:lnTo>
                    <a:pt x="1284" y="5032"/>
                  </a:lnTo>
                  <a:lnTo>
                    <a:pt x="1282" y="5008"/>
                  </a:lnTo>
                  <a:lnTo>
                    <a:pt x="1280" y="4995"/>
                  </a:lnTo>
                  <a:lnTo>
                    <a:pt x="1277" y="4981"/>
                  </a:lnTo>
                  <a:lnTo>
                    <a:pt x="1277" y="4981"/>
                  </a:lnTo>
                  <a:lnTo>
                    <a:pt x="1272" y="4963"/>
                  </a:lnTo>
                  <a:lnTo>
                    <a:pt x="1271" y="4939"/>
                  </a:lnTo>
                  <a:lnTo>
                    <a:pt x="1270" y="4909"/>
                  </a:lnTo>
                  <a:lnTo>
                    <a:pt x="1270" y="4874"/>
                  </a:lnTo>
                  <a:lnTo>
                    <a:pt x="1272" y="4787"/>
                  </a:lnTo>
                  <a:lnTo>
                    <a:pt x="1277" y="4682"/>
                  </a:lnTo>
                  <a:lnTo>
                    <a:pt x="1277" y="4682"/>
                  </a:lnTo>
                  <a:lnTo>
                    <a:pt x="1284" y="4471"/>
                  </a:lnTo>
                  <a:lnTo>
                    <a:pt x="1294" y="4142"/>
                  </a:lnTo>
                  <a:lnTo>
                    <a:pt x="1296" y="3970"/>
                  </a:lnTo>
                  <a:lnTo>
                    <a:pt x="1298" y="3809"/>
                  </a:lnTo>
                  <a:lnTo>
                    <a:pt x="1298" y="3739"/>
                  </a:lnTo>
                  <a:lnTo>
                    <a:pt x="1298" y="3678"/>
                  </a:lnTo>
                  <a:lnTo>
                    <a:pt x="1296" y="3626"/>
                  </a:lnTo>
                  <a:lnTo>
                    <a:pt x="1294" y="3586"/>
                  </a:lnTo>
                  <a:lnTo>
                    <a:pt x="1294" y="3586"/>
                  </a:lnTo>
                  <a:lnTo>
                    <a:pt x="1291" y="3550"/>
                  </a:lnTo>
                  <a:lnTo>
                    <a:pt x="1291" y="3503"/>
                  </a:lnTo>
                  <a:lnTo>
                    <a:pt x="1291" y="3451"/>
                  </a:lnTo>
                  <a:lnTo>
                    <a:pt x="1294" y="3392"/>
                  </a:lnTo>
                  <a:lnTo>
                    <a:pt x="1301" y="3259"/>
                  </a:lnTo>
                  <a:lnTo>
                    <a:pt x="1312" y="3112"/>
                  </a:lnTo>
                  <a:lnTo>
                    <a:pt x="1336" y="2807"/>
                  </a:lnTo>
                  <a:lnTo>
                    <a:pt x="1347" y="2663"/>
                  </a:lnTo>
                  <a:lnTo>
                    <a:pt x="1356" y="2536"/>
                  </a:lnTo>
                  <a:lnTo>
                    <a:pt x="1356" y="2536"/>
                  </a:lnTo>
                  <a:lnTo>
                    <a:pt x="1360" y="2420"/>
                  </a:lnTo>
                  <a:lnTo>
                    <a:pt x="1363" y="2306"/>
                  </a:lnTo>
                  <a:lnTo>
                    <a:pt x="1363" y="2197"/>
                  </a:lnTo>
                  <a:lnTo>
                    <a:pt x="1361" y="2097"/>
                  </a:lnTo>
                  <a:lnTo>
                    <a:pt x="1357" y="1932"/>
                  </a:lnTo>
                  <a:lnTo>
                    <a:pt x="1356" y="1836"/>
                  </a:lnTo>
                  <a:lnTo>
                    <a:pt x="1356" y="1836"/>
                  </a:lnTo>
                  <a:lnTo>
                    <a:pt x="1354" y="1819"/>
                  </a:lnTo>
                  <a:lnTo>
                    <a:pt x="1350" y="1797"/>
                  </a:lnTo>
                  <a:lnTo>
                    <a:pt x="1339" y="1739"/>
                  </a:lnTo>
                  <a:lnTo>
                    <a:pt x="1320" y="1668"/>
                  </a:lnTo>
                  <a:lnTo>
                    <a:pt x="1301" y="1593"/>
                  </a:lnTo>
                  <a:lnTo>
                    <a:pt x="1263" y="1463"/>
                  </a:lnTo>
                  <a:lnTo>
                    <a:pt x="1246" y="1407"/>
                  </a:lnTo>
                  <a:lnTo>
                    <a:pt x="1246" y="1407"/>
                  </a:lnTo>
                  <a:lnTo>
                    <a:pt x="1246" y="1712"/>
                  </a:lnTo>
                  <a:lnTo>
                    <a:pt x="1246" y="1712"/>
                  </a:lnTo>
                  <a:lnTo>
                    <a:pt x="1244" y="1746"/>
                  </a:lnTo>
                  <a:lnTo>
                    <a:pt x="1243" y="1791"/>
                  </a:lnTo>
                  <a:lnTo>
                    <a:pt x="1234" y="1908"/>
                  </a:lnTo>
                  <a:lnTo>
                    <a:pt x="1223" y="2053"/>
                  </a:lnTo>
                  <a:lnTo>
                    <a:pt x="1209" y="2214"/>
                  </a:lnTo>
                  <a:lnTo>
                    <a:pt x="1179" y="2533"/>
                  </a:lnTo>
                  <a:lnTo>
                    <a:pt x="1157" y="2768"/>
                  </a:lnTo>
                  <a:lnTo>
                    <a:pt x="1157" y="2768"/>
                  </a:lnTo>
                  <a:lnTo>
                    <a:pt x="1148" y="2859"/>
                  </a:lnTo>
                  <a:lnTo>
                    <a:pt x="1141" y="2971"/>
                  </a:lnTo>
                  <a:lnTo>
                    <a:pt x="1134" y="3095"/>
                  </a:lnTo>
                  <a:lnTo>
                    <a:pt x="1130" y="3225"/>
                  </a:lnTo>
                  <a:lnTo>
                    <a:pt x="1126" y="3355"/>
                  </a:lnTo>
                  <a:lnTo>
                    <a:pt x="1123" y="3479"/>
                  </a:lnTo>
                  <a:lnTo>
                    <a:pt x="1121" y="3591"/>
                  </a:lnTo>
                  <a:lnTo>
                    <a:pt x="1123" y="3682"/>
                  </a:lnTo>
                  <a:lnTo>
                    <a:pt x="1123" y="3682"/>
                  </a:lnTo>
                  <a:lnTo>
                    <a:pt x="1123" y="3777"/>
                  </a:lnTo>
                  <a:lnTo>
                    <a:pt x="1121" y="3894"/>
                  </a:lnTo>
                  <a:lnTo>
                    <a:pt x="1117" y="4157"/>
                  </a:lnTo>
                  <a:lnTo>
                    <a:pt x="1111" y="4398"/>
                  </a:lnTo>
                  <a:lnTo>
                    <a:pt x="1110" y="4543"/>
                  </a:lnTo>
                  <a:lnTo>
                    <a:pt x="1110" y="4543"/>
                  </a:lnTo>
                  <a:lnTo>
                    <a:pt x="1110" y="4660"/>
                  </a:lnTo>
                  <a:lnTo>
                    <a:pt x="1111" y="4831"/>
                  </a:lnTo>
                  <a:lnTo>
                    <a:pt x="1116" y="5001"/>
                  </a:lnTo>
                  <a:lnTo>
                    <a:pt x="1119" y="5068"/>
                  </a:lnTo>
                  <a:lnTo>
                    <a:pt x="1121" y="5116"/>
                  </a:lnTo>
                  <a:lnTo>
                    <a:pt x="1121" y="5116"/>
                  </a:lnTo>
                  <a:lnTo>
                    <a:pt x="1121" y="5135"/>
                  </a:lnTo>
                  <a:lnTo>
                    <a:pt x="1121" y="5154"/>
                  </a:lnTo>
                  <a:lnTo>
                    <a:pt x="1119" y="5197"/>
                  </a:lnTo>
                  <a:lnTo>
                    <a:pt x="1114" y="5241"/>
                  </a:lnTo>
                  <a:lnTo>
                    <a:pt x="1107" y="5284"/>
                  </a:lnTo>
                  <a:lnTo>
                    <a:pt x="1100" y="5322"/>
                  </a:lnTo>
                  <a:lnTo>
                    <a:pt x="1093" y="5353"/>
                  </a:lnTo>
                  <a:lnTo>
                    <a:pt x="1087" y="5382"/>
                  </a:lnTo>
                  <a:lnTo>
                    <a:pt x="1087" y="5382"/>
                  </a:lnTo>
                  <a:lnTo>
                    <a:pt x="1080" y="5377"/>
                  </a:lnTo>
                  <a:lnTo>
                    <a:pt x="1080" y="5377"/>
                  </a:lnTo>
                  <a:lnTo>
                    <a:pt x="976" y="5307"/>
                  </a:lnTo>
                  <a:lnTo>
                    <a:pt x="907" y="5263"/>
                  </a:lnTo>
                  <a:lnTo>
                    <a:pt x="850" y="5228"/>
                  </a:lnTo>
                  <a:lnTo>
                    <a:pt x="850" y="5228"/>
                  </a:lnTo>
                  <a:lnTo>
                    <a:pt x="836" y="5221"/>
                  </a:lnTo>
                  <a:lnTo>
                    <a:pt x="822" y="5215"/>
                  </a:lnTo>
                  <a:lnTo>
                    <a:pt x="808" y="5211"/>
                  </a:lnTo>
                  <a:lnTo>
                    <a:pt x="792" y="5208"/>
                  </a:lnTo>
                  <a:lnTo>
                    <a:pt x="777" y="5205"/>
                  </a:lnTo>
                  <a:lnTo>
                    <a:pt x="761" y="5205"/>
                  </a:lnTo>
                  <a:lnTo>
                    <a:pt x="730" y="5205"/>
                  </a:lnTo>
                  <a:lnTo>
                    <a:pt x="699" y="5208"/>
                  </a:lnTo>
                  <a:lnTo>
                    <a:pt x="671" y="5212"/>
                  </a:lnTo>
                  <a:lnTo>
                    <a:pt x="644" y="5218"/>
                  </a:lnTo>
                  <a:lnTo>
                    <a:pt x="621" y="5224"/>
                  </a:lnTo>
                  <a:lnTo>
                    <a:pt x="621" y="5224"/>
                  </a:lnTo>
                  <a:lnTo>
                    <a:pt x="607" y="5226"/>
                  </a:lnTo>
                  <a:lnTo>
                    <a:pt x="593" y="5228"/>
                  </a:lnTo>
                  <a:lnTo>
                    <a:pt x="578" y="5228"/>
                  </a:lnTo>
                  <a:lnTo>
                    <a:pt x="563" y="5226"/>
                  </a:lnTo>
                  <a:lnTo>
                    <a:pt x="548" y="5224"/>
                  </a:lnTo>
                  <a:lnTo>
                    <a:pt x="532" y="5221"/>
                  </a:lnTo>
                  <a:lnTo>
                    <a:pt x="503" y="5212"/>
                  </a:lnTo>
                  <a:lnTo>
                    <a:pt x="503" y="5212"/>
                  </a:lnTo>
                  <a:lnTo>
                    <a:pt x="503" y="5212"/>
                  </a:lnTo>
                  <a:lnTo>
                    <a:pt x="473" y="5201"/>
                  </a:lnTo>
                  <a:lnTo>
                    <a:pt x="446" y="5187"/>
                  </a:lnTo>
                  <a:lnTo>
                    <a:pt x="446" y="5187"/>
                  </a:lnTo>
                  <a:lnTo>
                    <a:pt x="438" y="5181"/>
                  </a:lnTo>
                  <a:lnTo>
                    <a:pt x="432" y="5173"/>
                  </a:lnTo>
                  <a:lnTo>
                    <a:pt x="426" y="5163"/>
                  </a:lnTo>
                  <a:lnTo>
                    <a:pt x="422" y="5150"/>
                  </a:lnTo>
                  <a:lnTo>
                    <a:pt x="419" y="5136"/>
                  </a:lnTo>
                  <a:lnTo>
                    <a:pt x="417" y="5121"/>
                  </a:lnTo>
                  <a:lnTo>
                    <a:pt x="414" y="5085"/>
                  </a:lnTo>
                  <a:lnTo>
                    <a:pt x="411" y="5047"/>
                  </a:lnTo>
                  <a:lnTo>
                    <a:pt x="407" y="5009"/>
                  </a:lnTo>
                  <a:lnTo>
                    <a:pt x="404" y="4989"/>
                  </a:lnTo>
                  <a:lnTo>
                    <a:pt x="400" y="4970"/>
                  </a:lnTo>
                  <a:lnTo>
                    <a:pt x="395" y="4951"/>
                  </a:lnTo>
                  <a:lnTo>
                    <a:pt x="390" y="4933"/>
                  </a:lnTo>
                  <a:lnTo>
                    <a:pt x="390" y="4933"/>
                  </a:lnTo>
                  <a:lnTo>
                    <a:pt x="384" y="4916"/>
                  </a:lnTo>
                  <a:lnTo>
                    <a:pt x="380" y="4900"/>
                  </a:lnTo>
                  <a:lnTo>
                    <a:pt x="377" y="4883"/>
                  </a:lnTo>
                  <a:lnTo>
                    <a:pt x="376" y="4868"/>
                  </a:lnTo>
                  <a:lnTo>
                    <a:pt x="376" y="4851"/>
                  </a:lnTo>
                  <a:lnTo>
                    <a:pt x="376" y="4835"/>
                  </a:lnTo>
                  <a:lnTo>
                    <a:pt x="377" y="4799"/>
                  </a:lnTo>
                  <a:lnTo>
                    <a:pt x="386" y="4706"/>
                  </a:lnTo>
                  <a:lnTo>
                    <a:pt x="388" y="4644"/>
                  </a:lnTo>
                  <a:lnTo>
                    <a:pt x="390" y="4569"/>
                  </a:lnTo>
                  <a:lnTo>
                    <a:pt x="390" y="4569"/>
                  </a:lnTo>
                  <a:lnTo>
                    <a:pt x="390" y="4526"/>
                  </a:lnTo>
                  <a:lnTo>
                    <a:pt x="388" y="4481"/>
                  </a:lnTo>
                  <a:lnTo>
                    <a:pt x="383" y="4384"/>
                  </a:lnTo>
                  <a:lnTo>
                    <a:pt x="376" y="4282"/>
                  </a:lnTo>
                  <a:lnTo>
                    <a:pt x="366" y="4176"/>
                  </a:lnTo>
                  <a:lnTo>
                    <a:pt x="354" y="4072"/>
                  </a:lnTo>
                  <a:lnTo>
                    <a:pt x="342" y="3970"/>
                  </a:lnTo>
                  <a:lnTo>
                    <a:pt x="319" y="3790"/>
                  </a:lnTo>
                  <a:lnTo>
                    <a:pt x="319" y="3790"/>
                  </a:lnTo>
                  <a:lnTo>
                    <a:pt x="308" y="3698"/>
                  </a:lnTo>
                  <a:lnTo>
                    <a:pt x="297" y="3586"/>
                  </a:lnTo>
                  <a:lnTo>
                    <a:pt x="285" y="3458"/>
                  </a:lnTo>
                  <a:lnTo>
                    <a:pt x="274" y="3321"/>
                  </a:lnTo>
                  <a:lnTo>
                    <a:pt x="263" y="3180"/>
                  </a:lnTo>
                  <a:lnTo>
                    <a:pt x="254" y="3039"/>
                  </a:lnTo>
                  <a:lnTo>
                    <a:pt x="239" y="2782"/>
                  </a:lnTo>
                  <a:lnTo>
                    <a:pt x="239" y="2782"/>
                  </a:lnTo>
                  <a:lnTo>
                    <a:pt x="234" y="2666"/>
                  </a:lnTo>
                  <a:lnTo>
                    <a:pt x="232" y="2547"/>
                  </a:lnTo>
                  <a:lnTo>
                    <a:pt x="226" y="2306"/>
                  </a:lnTo>
                  <a:lnTo>
                    <a:pt x="222" y="2183"/>
                  </a:lnTo>
                  <a:lnTo>
                    <a:pt x="216" y="2061"/>
                  </a:lnTo>
                  <a:lnTo>
                    <a:pt x="212" y="2000"/>
                  </a:lnTo>
                  <a:lnTo>
                    <a:pt x="206" y="1938"/>
                  </a:lnTo>
                  <a:lnTo>
                    <a:pt x="199" y="1877"/>
                  </a:lnTo>
                  <a:lnTo>
                    <a:pt x="192" y="1816"/>
                  </a:lnTo>
                  <a:lnTo>
                    <a:pt x="192" y="1816"/>
                  </a:lnTo>
                  <a:lnTo>
                    <a:pt x="184" y="1756"/>
                  </a:lnTo>
                  <a:lnTo>
                    <a:pt x="176" y="1695"/>
                  </a:lnTo>
                  <a:lnTo>
                    <a:pt x="171" y="1634"/>
                  </a:lnTo>
                  <a:lnTo>
                    <a:pt x="167" y="1572"/>
                  </a:lnTo>
                  <a:lnTo>
                    <a:pt x="158" y="1444"/>
                  </a:lnTo>
                  <a:lnTo>
                    <a:pt x="151" y="1311"/>
                  </a:lnTo>
                  <a:lnTo>
                    <a:pt x="143" y="1170"/>
                  </a:lnTo>
                  <a:lnTo>
                    <a:pt x="133" y="1022"/>
                  </a:lnTo>
                  <a:lnTo>
                    <a:pt x="126" y="943"/>
                  </a:lnTo>
                  <a:lnTo>
                    <a:pt x="117" y="862"/>
                  </a:lnTo>
                  <a:lnTo>
                    <a:pt x="109" y="778"/>
                  </a:lnTo>
                  <a:lnTo>
                    <a:pt x="97" y="690"/>
                  </a:lnTo>
                  <a:lnTo>
                    <a:pt x="97" y="690"/>
                  </a:lnTo>
                  <a:lnTo>
                    <a:pt x="55" y="387"/>
                  </a:lnTo>
                  <a:lnTo>
                    <a:pt x="25" y="173"/>
                  </a:lnTo>
                  <a:lnTo>
                    <a:pt x="0" y="3"/>
                  </a:lnTo>
                  <a:lnTo>
                    <a:pt x="0" y="3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100" y="0"/>
                  </a:lnTo>
                  <a:lnTo>
                    <a:pt x="151" y="0"/>
                  </a:lnTo>
                  <a:lnTo>
                    <a:pt x="205" y="1"/>
                  </a:lnTo>
                  <a:lnTo>
                    <a:pt x="258" y="4"/>
                  </a:lnTo>
                  <a:lnTo>
                    <a:pt x="312" y="8"/>
                  </a:lnTo>
                  <a:lnTo>
                    <a:pt x="366" y="14"/>
                  </a:lnTo>
                  <a:lnTo>
                    <a:pt x="419" y="20"/>
                  </a:lnTo>
                  <a:lnTo>
                    <a:pt x="473" y="27"/>
                  </a:lnTo>
                  <a:lnTo>
                    <a:pt x="525" y="34"/>
                  </a:lnTo>
                  <a:lnTo>
                    <a:pt x="576" y="42"/>
                  </a:lnTo>
                  <a:lnTo>
                    <a:pt x="624" y="51"/>
                  </a:lnTo>
                  <a:lnTo>
                    <a:pt x="669" y="61"/>
                  </a:lnTo>
                  <a:lnTo>
                    <a:pt x="713" y="69"/>
                  </a:lnTo>
                  <a:lnTo>
                    <a:pt x="754" y="79"/>
                  </a:lnTo>
                  <a:lnTo>
                    <a:pt x="789" y="89"/>
                  </a:lnTo>
                  <a:lnTo>
                    <a:pt x="822" y="99"/>
                  </a:lnTo>
                  <a:lnTo>
                    <a:pt x="822" y="99"/>
                  </a:lnTo>
                  <a:lnTo>
                    <a:pt x="840" y="104"/>
                  </a:lnTo>
                  <a:lnTo>
                    <a:pt x="863" y="108"/>
                  </a:lnTo>
                  <a:lnTo>
                    <a:pt x="924" y="120"/>
                  </a:lnTo>
                  <a:lnTo>
                    <a:pt x="1000" y="130"/>
                  </a:lnTo>
                  <a:lnTo>
                    <a:pt x="1090" y="140"/>
                  </a:lnTo>
                  <a:lnTo>
                    <a:pt x="1192" y="149"/>
                  </a:lnTo>
                  <a:lnTo>
                    <a:pt x="1301" y="159"/>
                  </a:lnTo>
                  <a:lnTo>
                    <a:pt x="1417" y="169"/>
                  </a:lnTo>
                  <a:lnTo>
                    <a:pt x="1534" y="178"/>
                  </a:lnTo>
                  <a:lnTo>
                    <a:pt x="1768" y="192"/>
                  </a:lnTo>
                  <a:lnTo>
                    <a:pt x="1980" y="202"/>
                  </a:lnTo>
                  <a:lnTo>
                    <a:pt x="2072" y="204"/>
                  </a:lnTo>
                  <a:lnTo>
                    <a:pt x="2150" y="206"/>
                  </a:lnTo>
                  <a:lnTo>
                    <a:pt x="2212" y="206"/>
                  </a:lnTo>
                  <a:lnTo>
                    <a:pt x="2254" y="204"/>
                  </a:lnTo>
                  <a:lnTo>
                    <a:pt x="2254" y="204"/>
                  </a:lnTo>
                  <a:lnTo>
                    <a:pt x="2364" y="196"/>
                  </a:lnTo>
                  <a:lnTo>
                    <a:pt x="2424" y="190"/>
                  </a:lnTo>
                  <a:lnTo>
                    <a:pt x="2453" y="186"/>
                  </a:lnTo>
                  <a:lnTo>
                    <a:pt x="2483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863BE779-2961-C410-015B-60E3E80F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2259"/>
              <a:ext cx="827" cy="1794"/>
            </a:xfrm>
            <a:custGeom>
              <a:avLst/>
              <a:gdLst>
                <a:gd name="T0" fmla="*/ 2460 w 2483"/>
                <a:gd name="T1" fmla="*/ 514 h 5382"/>
                <a:gd name="T2" fmla="*/ 2400 w 2483"/>
                <a:gd name="T3" fmla="*/ 934 h 5382"/>
                <a:gd name="T4" fmla="*/ 2292 w 2483"/>
                <a:gd name="T5" fmla="*/ 1617 h 5382"/>
                <a:gd name="T6" fmla="*/ 2216 w 2483"/>
                <a:gd name="T7" fmla="*/ 2363 h 5382"/>
                <a:gd name="T8" fmla="*/ 2207 w 2483"/>
                <a:gd name="T9" fmla="*/ 2624 h 5382"/>
                <a:gd name="T10" fmla="*/ 2165 w 2483"/>
                <a:gd name="T11" fmla="*/ 3026 h 5382"/>
                <a:gd name="T12" fmla="*/ 2031 w 2483"/>
                <a:gd name="T13" fmla="*/ 3807 h 5382"/>
                <a:gd name="T14" fmla="*/ 1981 w 2483"/>
                <a:gd name="T15" fmla="*/ 4137 h 5382"/>
                <a:gd name="T16" fmla="*/ 1945 w 2483"/>
                <a:gd name="T17" fmla="*/ 4574 h 5382"/>
                <a:gd name="T18" fmla="*/ 1936 w 2483"/>
                <a:gd name="T19" fmla="*/ 4701 h 5382"/>
                <a:gd name="T20" fmla="*/ 1881 w 2483"/>
                <a:gd name="T21" fmla="*/ 5094 h 5382"/>
                <a:gd name="T22" fmla="*/ 1835 w 2483"/>
                <a:gd name="T23" fmla="*/ 5075 h 5382"/>
                <a:gd name="T24" fmla="*/ 1603 w 2483"/>
                <a:gd name="T25" fmla="*/ 5066 h 5382"/>
                <a:gd name="T26" fmla="*/ 1450 w 2483"/>
                <a:gd name="T27" fmla="*/ 5056 h 5382"/>
                <a:gd name="T28" fmla="*/ 1282 w 2483"/>
                <a:gd name="T29" fmla="*/ 5060 h 5382"/>
                <a:gd name="T30" fmla="*/ 1280 w 2483"/>
                <a:gd name="T31" fmla="*/ 4995 h 5382"/>
                <a:gd name="T32" fmla="*/ 1270 w 2483"/>
                <a:gd name="T33" fmla="*/ 4909 h 5382"/>
                <a:gd name="T34" fmla="*/ 1284 w 2483"/>
                <a:gd name="T35" fmla="*/ 4471 h 5382"/>
                <a:gd name="T36" fmla="*/ 1298 w 2483"/>
                <a:gd name="T37" fmla="*/ 3678 h 5382"/>
                <a:gd name="T38" fmla="*/ 1291 w 2483"/>
                <a:gd name="T39" fmla="*/ 3503 h 5382"/>
                <a:gd name="T40" fmla="*/ 1336 w 2483"/>
                <a:gd name="T41" fmla="*/ 2807 h 5382"/>
                <a:gd name="T42" fmla="*/ 1363 w 2483"/>
                <a:gd name="T43" fmla="*/ 2306 h 5382"/>
                <a:gd name="T44" fmla="*/ 1356 w 2483"/>
                <a:gd name="T45" fmla="*/ 1836 h 5382"/>
                <a:gd name="T46" fmla="*/ 1301 w 2483"/>
                <a:gd name="T47" fmla="*/ 1593 h 5382"/>
                <a:gd name="T48" fmla="*/ 1246 w 2483"/>
                <a:gd name="T49" fmla="*/ 1712 h 5382"/>
                <a:gd name="T50" fmla="*/ 1209 w 2483"/>
                <a:gd name="T51" fmla="*/ 2214 h 5382"/>
                <a:gd name="T52" fmla="*/ 1141 w 2483"/>
                <a:gd name="T53" fmla="*/ 2971 h 5382"/>
                <a:gd name="T54" fmla="*/ 1121 w 2483"/>
                <a:gd name="T55" fmla="*/ 3591 h 5382"/>
                <a:gd name="T56" fmla="*/ 1117 w 2483"/>
                <a:gd name="T57" fmla="*/ 4157 h 5382"/>
                <a:gd name="T58" fmla="*/ 1111 w 2483"/>
                <a:gd name="T59" fmla="*/ 4831 h 5382"/>
                <a:gd name="T60" fmla="*/ 1121 w 2483"/>
                <a:gd name="T61" fmla="*/ 5135 h 5382"/>
                <a:gd name="T62" fmla="*/ 1100 w 2483"/>
                <a:gd name="T63" fmla="*/ 5322 h 5382"/>
                <a:gd name="T64" fmla="*/ 1080 w 2483"/>
                <a:gd name="T65" fmla="*/ 5377 h 5382"/>
                <a:gd name="T66" fmla="*/ 836 w 2483"/>
                <a:gd name="T67" fmla="*/ 5221 h 5382"/>
                <a:gd name="T68" fmla="*/ 761 w 2483"/>
                <a:gd name="T69" fmla="*/ 5205 h 5382"/>
                <a:gd name="T70" fmla="*/ 621 w 2483"/>
                <a:gd name="T71" fmla="*/ 5224 h 5382"/>
                <a:gd name="T72" fmla="*/ 563 w 2483"/>
                <a:gd name="T73" fmla="*/ 5226 h 5382"/>
                <a:gd name="T74" fmla="*/ 503 w 2483"/>
                <a:gd name="T75" fmla="*/ 5212 h 5382"/>
                <a:gd name="T76" fmla="*/ 432 w 2483"/>
                <a:gd name="T77" fmla="*/ 5173 h 5382"/>
                <a:gd name="T78" fmla="*/ 414 w 2483"/>
                <a:gd name="T79" fmla="*/ 5085 h 5382"/>
                <a:gd name="T80" fmla="*/ 395 w 2483"/>
                <a:gd name="T81" fmla="*/ 4951 h 5382"/>
                <a:gd name="T82" fmla="*/ 377 w 2483"/>
                <a:gd name="T83" fmla="*/ 4883 h 5382"/>
                <a:gd name="T84" fmla="*/ 386 w 2483"/>
                <a:gd name="T85" fmla="*/ 4706 h 5382"/>
                <a:gd name="T86" fmla="*/ 388 w 2483"/>
                <a:gd name="T87" fmla="*/ 4481 h 5382"/>
                <a:gd name="T88" fmla="*/ 342 w 2483"/>
                <a:gd name="T89" fmla="*/ 3970 h 5382"/>
                <a:gd name="T90" fmla="*/ 285 w 2483"/>
                <a:gd name="T91" fmla="*/ 3458 h 5382"/>
                <a:gd name="T92" fmla="*/ 239 w 2483"/>
                <a:gd name="T93" fmla="*/ 2782 h 5382"/>
                <a:gd name="T94" fmla="*/ 216 w 2483"/>
                <a:gd name="T95" fmla="*/ 2061 h 5382"/>
                <a:gd name="T96" fmla="*/ 192 w 2483"/>
                <a:gd name="T97" fmla="*/ 1816 h 5382"/>
                <a:gd name="T98" fmla="*/ 158 w 2483"/>
                <a:gd name="T99" fmla="*/ 1444 h 5382"/>
                <a:gd name="T100" fmla="*/ 117 w 2483"/>
                <a:gd name="T101" fmla="*/ 862 h 5382"/>
                <a:gd name="T102" fmla="*/ 25 w 2483"/>
                <a:gd name="T103" fmla="*/ 173 h 5382"/>
                <a:gd name="T104" fmla="*/ 100 w 2483"/>
                <a:gd name="T105" fmla="*/ 0 h 5382"/>
                <a:gd name="T106" fmla="*/ 366 w 2483"/>
                <a:gd name="T107" fmla="*/ 14 h 5382"/>
                <a:gd name="T108" fmla="*/ 624 w 2483"/>
                <a:gd name="T109" fmla="*/ 51 h 5382"/>
                <a:gd name="T110" fmla="*/ 822 w 2483"/>
                <a:gd name="T111" fmla="*/ 99 h 5382"/>
                <a:gd name="T112" fmla="*/ 1000 w 2483"/>
                <a:gd name="T113" fmla="*/ 130 h 5382"/>
                <a:gd name="T114" fmla="*/ 1534 w 2483"/>
                <a:gd name="T115" fmla="*/ 178 h 5382"/>
                <a:gd name="T116" fmla="*/ 2212 w 2483"/>
                <a:gd name="T117" fmla="*/ 206 h 5382"/>
                <a:gd name="T118" fmla="*/ 2453 w 2483"/>
                <a:gd name="T119" fmla="*/ 186 h 5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483" h="5382">
                  <a:moveTo>
                    <a:pt x="2483" y="182"/>
                  </a:moveTo>
                  <a:lnTo>
                    <a:pt x="2483" y="182"/>
                  </a:lnTo>
                  <a:lnTo>
                    <a:pt x="2473" y="316"/>
                  </a:lnTo>
                  <a:lnTo>
                    <a:pt x="2466" y="426"/>
                  </a:lnTo>
                  <a:lnTo>
                    <a:pt x="2460" y="514"/>
                  </a:lnTo>
                  <a:lnTo>
                    <a:pt x="2460" y="514"/>
                  </a:lnTo>
                  <a:lnTo>
                    <a:pt x="2459" y="535"/>
                  </a:lnTo>
                  <a:lnTo>
                    <a:pt x="2455" y="569"/>
                  </a:lnTo>
                  <a:lnTo>
                    <a:pt x="2440" y="666"/>
                  </a:lnTo>
                  <a:lnTo>
                    <a:pt x="2400" y="934"/>
                  </a:lnTo>
                  <a:lnTo>
                    <a:pt x="2354" y="1216"/>
                  </a:lnTo>
                  <a:lnTo>
                    <a:pt x="2322" y="1413"/>
                  </a:lnTo>
                  <a:lnTo>
                    <a:pt x="2322" y="1413"/>
                  </a:lnTo>
                  <a:lnTo>
                    <a:pt x="2309" y="1496"/>
                  </a:lnTo>
                  <a:lnTo>
                    <a:pt x="2292" y="1617"/>
                  </a:lnTo>
                  <a:lnTo>
                    <a:pt x="2274" y="1770"/>
                  </a:lnTo>
                  <a:lnTo>
                    <a:pt x="2255" y="1938"/>
                  </a:lnTo>
                  <a:lnTo>
                    <a:pt x="2237" y="2113"/>
                  </a:lnTo>
                  <a:lnTo>
                    <a:pt x="2223" y="2282"/>
                  </a:lnTo>
                  <a:lnTo>
                    <a:pt x="2216" y="2363"/>
                  </a:lnTo>
                  <a:lnTo>
                    <a:pt x="2212" y="2437"/>
                  </a:lnTo>
                  <a:lnTo>
                    <a:pt x="2209" y="2505"/>
                  </a:lnTo>
                  <a:lnTo>
                    <a:pt x="2209" y="2564"/>
                  </a:lnTo>
                  <a:lnTo>
                    <a:pt x="2209" y="2564"/>
                  </a:lnTo>
                  <a:lnTo>
                    <a:pt x="2207" y="2624"/>
                  </a:lnTo>
                  <a:lnTo>
                    <a:pt x="2203" y="2693"/>
                  </a:lnTo>
                  <a:lnTo>
                    <a:pt x="2196" y="2768"/>
                  </a:lnTo>
                  <a:lnTo>
                    <a:pt x="2188" y="2850"/>
                  </a:lnTo>
                  <a:lnTo>
                    <a:pt x="2178" y="2936"/>
                  </a:lnTo>
                  <a:lnTo>
                    <a:pt x="2165" y="3026"/>
                  </a:lnTo>
                  <a:lnTo>
                    <a:pt x="2138" y="3209"/>
                  </a:lnTo>
                  <a:lnTo>
                    <a:pt x="2109" y="3390"/>
                  </a:lnTo>
                  <a:lnTo>
                    <a:pt x="2080" y="3557"/>
                  </a:lnTo>
                  <a:lnTo>
                    <a:pt x="2053" y="3699"/>
                  </a:lnTo>
                  <a:lnTo>
                    <a:pt x="2031" y="3807"/>
                  </a:lnTo>
                  <a:lnTo>
                    <a:pt x="2031" y="3807"/>
                  </a:lnTo>
                  <a:lnTo>
                    <a:pt x="2022" y="3852"/>
                  </a:lnTo>
                  <a:lnTo>
                    <a:pt x="2014" y="3904"/>
                  </a:lnTo>
                  <a:lnTo>
                    <a:pt x="1997" y="4017"/>
                  </a:lnTo>
                  <a:lnTo>
                    <a:pt x="1981" y="4137"/>
                  </a:lnTo>
                  <a:lnTo>
                    <a:pt x="1969" y="4260"/>
                  </a:lnTo>
                  <a:lnTo>
                    <a:pt x="1957" y="4374"/>
                  </a:lnTo>
                  <a:lnTo>
                    <a:pt x="1950" y="4473"/>
                  </a:lnTo>
                  <a:lnTo>
                    <a:pt x="1945" y="4548"/>
                  </a:lnTo>
                  <a:lnTo>
                    <a:pt x="1945" y="4574"/>
                  </a:lnTo>
                  <a:lnTo>
                    <a:pt x="1945" y="4593"/>
                  </a:lnTo>
                  <a:lnTo>
                    <a:pt x="1945" y="4593"/>
                  </a:lnTo>
                  <a:lnTo>
                    <a:pt x="1945" y="4611"/>
                  </a:lnTo>
                  <a:lnTo>
                    <a:pt x="1943" y="4635"/>
                  </a:lnTo>
                  <a:lnTo>
                    <a:pt x="1936" y="4701"/>
                  </a:lnTo>
                  <a:lnTo>
                    <a:pt x="1926" y="4783"/>
                  </a:lnTo>
                  <a:lnTo>
                    <a:pt x="1914" y="4871"/>
                  </a:lnTo>
                  <a:lnTo>
                    <a:pt x="1891" y="5026"/>
                  </a:lnTo>
                  <a:lnTo>
                    <a:pt x="1881" y="5094"/>
                  </a:lnTo>
                  <a:lnTo>
                    <a:pt x="1881" y="5094"/>
                  </a:lnTo>
                  <a:lnTo>
                    <a:pt x="1874" y="5091"/>
                  </a:lnTo>
                  <a:lnTo>
                    <a:pt x="1874" y="5091"/>
                  </a:lnTo>
                  <a:lnTo>
                    <a:pt x="1843" y="5078"/>
                  </a:lnTo>
                  <a:lnTo>
                    <a:pt x="1843" y="5078"/>
                  </a:lnTo>
                  <a:lnTo>
                    <a:pt x="1835" y="5075"/>
                  </a:lnTo>
                  <a:lnTo>
                    <a:pt x="1822" y="5074"/>
                  </a:lnTo>
                  <a:lnTo>
                    <a:pt x="1789" y="5071"/>
                  </a:lnTo>
                  <a:lnTo>
                    <a:pt x="1747" y="5070"/>
                  </a:lnTo>
                  <a:lnTo>
                    <a:pt x="1700" y="5068"/>
                  </a:lnTo>
                  <a:lnTo>
                    <a:pt x="1603" y="5066"/>
                  </a:lnTo>
                  <a:lnTo>
                    <a:pt x="1559" y="5063"/>
                  </a:lnTo>
                  <a:lnTo>
                    <a:pt x="1522" y="5060"/>
                  </a:lnTo>
                  <a:lnTo>
                    <a:pt x="1522" y="5060"/>
                  </a:lnTo>
                  <a:lnTo>
                    <a:pt x="1489" y="5057"/>
                  </a:lnTo>
                  <a:lnTo>
                    <a:pt x="1450" y="5056"/>
                  </a:lnTo>
                  <a:lnTo>
                    <a:pt x="1411" y="5054"/>
                  </a:lnTo>
                  <a:lnTo>
                    <a:pt x="1371" y="5056"/>
                  </a:lnTo>
                  <a:lnTo>
                    <a:pt x="1308" y="5058"/>
                  </a:lnTo>
                  <a:lnTo>
                    <a:pt x="1282" y="5060"/>
                  </a:lnTo>
                  <a:lnTo>
                    <a:pt x="1282" y="5060"/>
                  </a:lnTo>
                  <a:lnTo>
                    <a:pt x="1282" y="5060"/>
                  </a:lnTo>
                  <a:lnTo>
                    <a:pt x="1282" y="5050"/>
                  </a:lnTo>
                  <a:lnTo>
                    <a:pt x="1284" y="5032"/>
                  </a:lnTo>
                  <a:lnTo>
                    <a:pt x="1282" y="5008"/>
                  </a:lnTo>
                  <a:lnTo>
                    <a:pt x="1280" y="4995"/>
                  </a:lnTo>
                  <a:lnTo>
                    <a:pt x="1277" y="4981"/>
                  </a:lnTo>
                  <a:lnTo>
                    <a:pt x="1277" y="4981"/>
                  </a:lnTo>
                  <a:lnTo>
                    <a:pt x="1272" y="4963"/>
                  </a:lnTo>
                  <a:lnTo>
                    <a:pt x="1271" y="4939"/>
                  </a:lnTo>
                  <a:lnTo>
                    <a:pt x="1270" y="4909"/>
                  </a:lnTo>
                  <a:lnTo>
                    <a:pt x="1270" y="4874"/>
                  </a:lnTo>
                  <a:lnTo>
                    <a:pt x="1272" y="4787"/>
                  </a:lnTo>
                  <a:lnTo>
                    <a:pt x="1277" y="4682"/>
                  </a:lnTo>
                  <a:lnTo>
                    <a:pt x="1277" y="4682"/>
                  </a:lnTo>
                  <a:lnTo>
                    <a:pt x="1284" y="4471"/>
                  </a:lnTo>
                  <a:lnTo>
                    <a:pt x="1294" y="4142"/>
                  </a:lnTo>
                  <a:lnTo>
                    <a:pt x="1296" y="3970"/>
                  </a:lnTo>
                  <a:lnTo>
                    <a:pt x="1298" y="3809"/>
                  </a:lnTo>
                  <a:lnTo>
                    <a:pt x="1298" y="3739"/>
                  </a:lnTo>
                  <a:lnTo>
                    <a:pt x="1298" y="3678"/>
                  </a:lnTo>
                  <a:lnTo>
                    <a:pt x="1296" y="3626"/>
                  </a:lnTo>
                  <a:lnTo>
                    <a:pt x="1294" y="3586"/>
                  </a:lnTo>
                  <a:lnTo>
                    <a:pt x="1294" y="3586"/>
                  </a:lnTo>
                  <a:lnTo>
                    <a:pt x="1291" y="3550"/>
                  </a:lnTo>
                  <a:lnTo>
                    <a:pt x="1291" y="3503"/>
                  </a:lnTo>
                  <a:lnTo>
                    <a:pt x="1291" y="3451"/>
                  </a:lnTo>
                  <a:lnTo>
                    <a:pt x="1294" y="3392"/>
                  </a:lnTo>
                  <a:lnTo>
                    <a:pt x="1301" y="3259"/>
                  </a:lnTo>
                  <a:lnTo>
                    <a:pt x="1312" y="3112"/>
                  </a:lnTo>
                  <a:lnTo>
                    <a:pt x="1336" y="2807"/>
                  </a:lnTo>
                  <a:lnTo>
                    <a:pt x="1347" y="2663"/>
                  </a:lnTo>
                  <a:lnTo>
                    <a:pt x="1356" y="2536"/>
                  </a:lnTo>
                  <a:lnTo>
                    <a:pt x="1356" y="2536"/>
                  </a:lnTo>
                  <a:lnTo>
                    <a:pt x="1360" y="2420"/>
                  </a:lnTo>
                  <a:lnTo>
                    <a:pt x="1363" y="2306"/>
                  </a:lnTo>
                  <a:lnTo>
                    <a:pt x="1363" y="2197"/>
                  </a:lnTo>
                  <a:lnTo>
                    <a:pt x="1361" y="2097"/>
                  </a:lnTo>
                  <a:lnTo>
                    <a:pt x="1357" y="1932"/>
                  </a:lnTo>
                  <a:lnTo>
                    <a:pt x="1356" y="1836"/>
                  </a:lnTo>
                  <a:lnTo>
                    <a:pt x="1356" y="1836"/>
                  </a:lnTo>
                  <a:lnTo>
                    <a:pt x="1354" y="1819"/>
                  </a:lnTo>
                  <a:lnTo>
                    <a:pt x="1350" y="1797"/>
                  </a:lnTo>
                  <a:lnTo>
                    <a:pt x="1339" y="1739"/>
                  </a:lnTo>
                  <a:lnTo>
                    <a:pt x="1320" y="1668"/>
                  </a:lnTo>
                  <a:lnTo>
                    <a:pt x="1301" y="1593"/>
                  </a:lnTo>
                  <a:lnTo>
                    <a:pt x="1263" y="1463"/>
                  </a:lnTo>
                  <a:lnTo>
                    <a:pt x="1246" y="1407"/>
                  </a:lnTo>
                  <a:lnTo>
                    <a:pt x="1246" y="1407"/>
                  </a:lnTo>
                  <a:lnTo>
                    <a:pt x="1246" y="1712"/>
                  </a:lnTo>
                  <a:lnTo>
                    <a:pt x="1246" y="1712"/>
                  </a:lnTo>
                  <a:lnTo>
                    <a:pt x="1244" y="1746"/>
                  </a:lnTo>
                  <a:lnTo>
                    <a:pt x="1243" y="1791"/>
                  </a:lnTo>
                  <a:lnTo>
                    <a:pt x="1234" y="1908"/>
                  </a:lnTo>
                  <a:lnTo>
                    <a:pt x="1223" y="2053"/>
                  </a:lnTo>
                  <a:lnTo>
                    <a:pt x="1209" y="2214"/>
                  </a:lnTo>
                  <a:lnTo>
                    <a:pt x="1179" y="2533"/>
                  </a:lnTo>
                  <a:lnTo>
                    <a:pt x="1157" y="2768"/>
                  </a:lnTo>
                  <a:lnTo>
                    <a:pt x="1157" y="2768"/>
                  </a:lnTo>
                  <a:lnTo>
                    <a:pt x="1148" y="2859"/>
                  </a:lnTo>
                  <a:lnTo>
                    <a:pt x="1141" y="2971"/>
                  </a:lnTo>
                  <a:lnTo>
                    <a:pt x="1134" y="3095"/>
                  </a:lnTo>
                  <a:lnTo>
                    <a:pt x="1130" y="3225"/>
                  </a:lnTo>
                  <a:lnTo>
                    <a:pt x="1126" y="3355"/>
                  </a:lnTo>
                  <a:lnTo>
                    <a:pt x="1123" y="3479"/>
                  </a:lnTo>
                  <a:lnTo>
                    <a:pt x="1121" y="3591"/>
                  </a:lnTo>
                  <a:lnTo>
                    <a:pt x="1123" y="3682"/>
                  </a:lnTo>
                  <a:lnTo>
                    <a:pt x="1123" y="3682"/>
                  </a:lnTo>
                  <a:lnTo>
                    <a:pt x="1123" y="3777"/>
                  </a:lnTo>
                  <a:lnTo>
                    <a:pt x="1121" y="3894"/>
                  </a:lnTo>
                  <a:lnTo>
                    <a:pt x="1117" y="4157"/>
                  </a:lnTo>
                  <a:lnTo>
                    <a:pt x="1111" y="4398"/>
                  </a:lnTo>
                  <a:lnTo>
                    <a:pt x="1110" y="4543"/>
                  </a:lnTo>
                  <a:lnTo>
                    <a:pt x="1110" y="4543"/>
                  </a:lnTo>
                  <a:lnTo>
                    <a:pt x="1110" y="4660"/>
                  </a:lnTo>
                  <a:lnTo>
                    <a:pt x="1111" y="4831"/>
                  </a:lnTo>
                  <a:lnTo>
                    <a:pt x="1116" y="5001"/>
                  </a:lnTo>
                  <a:lnTo>
                    <a:pt x="1119" y="5068"/>
                  </a:lnTo>
                  <a:lnTo>
                    <a:pt x="1121" y="5116"/>
                  </a:lnTo>
                  <a:lnTo>
                    <a:pt x="1121" y="5116"/>
                  </a:lnTo>
                  <a:lnTo>
                    <a:pt x="1121" y="5135"/>
                  </a:lnTo>
                  <a:lnTo>
                    <a:pt x="1121" y="5154"/>
                  </a:lnTo>
                  <a:lnTo>
                    <a:pt x="1119" y="5197"/>
                  </a:lnTo>
                  <a:lnTo>
                    <a:pt x="1114" y="5241"/>
                  </a:lnTo>
                  <a:lnTo>
                    <a:pt x="1107" y="5284"/>
                  </a:lnTo>
                  <a:lnTo>
                    <a:pt x="1100" y="5322"/>
                  </a:lnTo>
                  <a:lnTo>
                    <a:pt x="1093" y="5353"/>
                  </a:lnTo>
                  <a:lnTo>
                    <a:pt x="1087" y="5382"/>
                  </a:lnTo>
                  <a:lnTo>
                    <a:pt x="1087" y="5382"/>
                  </a:lnTo>
                  <a:lnTo>
                    <a:pt x="1080" y="5377"/>
                  </a:lnTo>
                  <a:lnTo>
                    <a:pt x="1080" y="5377"/>
                  </a:lnTo>
                  <a:lnTo>
                    <a:pt x="976" y="5307"/>
                  </a:lnTo>
                  <a:lnTo>
                    <a:pt x="907" y="5263"/>
                  </a:lnTo>
                  <a:lnTo>
                    <a:pt x="850" y="5228"/>
                  </a:lnTo>
                  <a:lnTo>
                    <a:pt x="850" y="5228"/>
                  </a:lnTo>
                  <a:lnTo>
                    <a:pt x="836" y="5221"/>
                  </a:lnTo>
                  <a:lnTo>
                    <a:pt x="822" y="5215"/>
                  </a:lnTo>
                  <a:lnTo>
                    <a:pt x="808" y="5211"/>
                  </a:lnTo>
                  <a:lnTo>
                    <a:pt x="792" y="5208"/>
                  </a:lnTo>
                  <a:lnTo>
                    <a:pt x="777" y="5205"/>
                  </a:lnTo>
                  <a:lnTo>
                    <a:pt x="761" y="5205"/>
                  </a:lnTo>
                  <a:lnTo>
                    <a:pt x="730" y="5205"/>
                  </a:lnTo>
                  <a:lnTo>
                    <a:pt x="699" y="5208"/>
                  </a:lnTo>
                  <a:lnTo>
                    <a:pt x="671" y="5212"/>
                  </a:lnTo>
                  <a:lnTo>
                    <a:pt x="644" y="5218"/>
                  </a:lnTo>
                  <a:lnTo>
                    <a:pt x="621" y="5224"/>
                  </a:lnTo>
                  <a:lnTo>
                    <a:pt x="621" y="5224"/>
                  </a:lnTo>
                  <a:lnTo>
                    <a:pt x="607" y="5226"/>
                  </a:lnTo>
                  <a:lnTo>
                    <a:pt x="593" y="5228"/>
                  </a:lnTo>
                  <a:lnTo>
                    <a:pt x="578" y="5228"/>
                  </a:lnTo>
                  <a:lnTo>
                    <a:pt x="563" y="5226"/>
                  </a:lnTo>
                  <a:lnTo>
                    <a:pt x="548" y="5224"/>
                  </a:lnTo>
                  <a:lnTo>
                    <a:pt x="532" y="5221"/>
                  </a:lnTo>
                  <a:lnTo>
                    <a:pt x="503" y="5212"/>
                  </a:lnTo>
                  <a:lnTo>
                    <a:pt x="503" y="5212"/>
                  </a:lnTo>
                  <a:lnTo>
                    <a:pt x="503" y="5212"/>
                  </a:lnTo>
                  <a:lnTo>
                    <a:pt x="473" y="5201"/>
                  </a:lnTo>
                  <a:lnTo>
                    <a:pt x="446" y="5187"/>
                  </a:lnTo>
                  <a:lnTo>
                    <a:pt x="446" y="5187"/>
                  </a:lnTo>
                  <a:lnTo>
                    <a:pt x="438" y="5181"/>
                  </a:lnTo>
                  <a:lnTo>
                    <a:pt x="432" y="5173"/>
                  </a:lnTo>
                  <a:lnTo>
                    <a:pt x="426" y="5163"/>
                  </a:lnTo>
                  <a:lnTo>
                    <a:pt x="422" y="5150"/>
                  </a:lnTo>
                  <a:lnTo>
                    <a:pt x="419" y="5136"/>
                  </a:lnTo>
                  <a:lnTo>
                    <a:pt x="417" y="5121"/>
                  </a:lnTo>
                  <a:lnTo>
                    <a:pt x="414" y="5085"/>
                  </a:lnTo>
                  <a:lnTo>
                    <a:pt x="411" y="5047"/>
                  </a:lnTo>
                  <a:lnTo>
                    <a:pt x="407" y="5009"/>
                  </a:lnTo>
                  <a:lnTo>
                    <a:pt x="404" y="4989"/>
                  </a:lnTo>
                  <a:lnTo>
                    <a:pt x="400" y="4970"/>
                  </a:lnTo>
                  <a:lnTo>
                    <a:pt x="395" y="4951"/>
                  </a:lnTo>
                  <a:lnTo>
                    <a:pt x="390" y="4933"/>
                  </a:lnTo>
                  <a:lnTo>
                    <a:pt x="390" y="4933"/>
                  </a:lnTo>
                  <a:lnTo>
                    <a:pt x="384" y="4916"/>
                  </a:lnTo>
                  <a:lnTo>
                    <a:pt x="380" y="4900"/>
                  </a:lnTo>
                  <a:lnTo>
                    <a:pt x="377" y="4883"/>
                  </a:lnTo>
                  <a:lnTo>
                    <a:pt x="376" y="4868"/>
                  </a:lnTo>
                  <a:lnTo>
                    <a:pt x="376" y="4851"/>
                  </a:lnTo>
                  <a:lnTo>
                    <a:pt x="376" y="4835"/>
                  </a:lnTo>
                  <a:lnTo>
                    <a:pt x="377" y="4799"/>
                  </a:lnTo>
                  <a:lnTo>
                    <a:pt x="386" y="4706"/>
                  </a:lnTo>
                  <a:lnTo>
                    <a:pt x="388" y="4644"/>
                  </a:lnTo>
                  <a:lnTo>
                    <a:pt x="390" y="4569"/>
                  </a:lnTo>
                  <a:lnTo>
                    <a:pt x="390" y="4569"/>
                  </a:lnTo>
                  <a:lnTo>
                    <a:pt x="390" y="4526"/>
                  </a:lnTo>
                  <a:lnTo>
                    <a:pt x="388" y="4481"/>
                  </a:lnTo>
                  <a:lnTo>
                    <a:pt x="383" y="4384"/>
                  </a:lnTo>
                  <a:lnTo>
                    <a:pt x="376" y="4282"/>
                  </a:lnTo>
                  <a:lnTo>
                    <a:pt x="366" y="4176"/>
                  </a:lnTo>
                  <a:lnTo>
                    <a:pt x="354" y="4072"/>
                  </a:lnTo>
                  <a:lnTo>
                    <a:pt x="342" y="3970"/>
                  </a:lnTo>
                  <a:lnTo>
                    <a:pt x="319" y="3790"/>
                  </a:lnTo>
                  <a:lnTo>
                    <a:pt x="319" y="3790"/>
                  </a:lnTo>
                  <a:lnTo>
                    <a:pt x="308" y="3698"/>
                  </a:lnTo>
                  <a:lnTo>
                    <a:pt x="297" y="3586"/>
                  </a:lnTo>
                  <a:lnTo>
                    <a:pt x="285" y="3458"/>
                  </a:lnTo>
                  <a:lnTo>
                    <a:pt x="274" y="3321"/>
                  </a:lnTo>
                  <a:lnTo>
                    <a:pt x="263" y="3180"/>
                  </a:lnTo>
                  <a:lnTo>
                    <a:pt x="254" y="3039"/>
                  </a:lnTo>
                  <a:lnTo>
                    <a:pt x="239" y="2782"/>
                  </a:lnTo>
                  <a:lnTo>
                    <a:pt x="239" y="2782"/>
                  </a:lnTo>
                  <a:lnTo>
                    <a:pt x="234" y="2666"/>
                  </a:lnTo>
                  <a:lnTo>
                    <a:pt x="232" y="2547"/>
                  </a:lnTo>
                  <a:lnTo>
                    <a:pt x="226" y="2306"/>
                  </a:lnTo>
                  <a:lnTo>
                    <a:pt x="222" y="2183"/>
                  </a:lnTo>
                  <a:lnTo>
                    <a:pt x="216" y="2061"/>
                  </a:lnTo>
                  <a:lnTo>
                    <a:pt x="212" y="2000"/>
                  </a:lnTo>
                  <a:lnTo>
                    <a:pt x="206" y="1938"/>
                  </a:lnTo>
                  <a:lnTo>
                    <a:pt x="199" y="1877"/>
                  </a:lnTo>
                  <a:lnTo>
                    <a:pt x="192" y="1816"/>
                  </a:lnTo>
                  <a:lnTo>
                    <a:pt x="192" y="1816"/>
                  </a:lnTo>
                  <a:lnTo>
                    <a:pt x="184" y="1756"/>
                  </a:lnTo>
                  <a:lnTo>
                    <a:pt x="176" y="1695"/>
                  </a:lnTo>
                  <a:lnTo>
                    <a:pt x="171" y="1634"/>
                  </a:lnTo>
                  <a:lnTo>
                    <a:pt x="167" y="1572"/>
                  </a:lnTo>
                  <a:lnTo>
                    <a:pt x="158" y="1444"/>
                  </a:lnTo>
                  <a:lnTo>
                    <a:pt x="151" y="1311"/>
                  </a:lnTo>
                  <a:lnTo>
                    <a:pt x="143" y="1170"/>
                  </a:lnTo>
                  <a:lnTo>
                    <a:pt x="133" y="1022"/>
                  </a:lnTo>
                  <a:lnTo>
                    <a:pt x="126" y="943"/>
                  </a:lnTo>
                  <a:lnTo>
                    <a:pt x="117" y="862"/>
                  </a:lnTo>
                  <a:lnTo>
                    <a:pt x="109" y="778"/>
                  </a:lnTo>
                  <a:lnTo>
                    <a:pt x="97" y="690"/>
                  </a:lnTo>
                  <a:lnTo>
                    <a:pt x="97" y="690"/>
                  </a:lnTo>
                  <a:lnTo>
                    <a:pt x="55" y="387"/>
                  </a:lnTo>
                  <a:lnTo>
                    <a:pt x="25" y="173"/>
                  </a:lnTo>
                  <a:lnTo>
                    <a:pt x="0" y="3"/>
                  </a:lnTo>
                  <a:lnTo>
                    <a:pt x="0" y="3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100" y="0"/>
                  </a:lnTo>
                  <a:lnTo>
                    <a:pt x="151" y="0"/>
                  </a:lnTo>
                  <a:lnTo>
                    <a:pt x="205" y="1"/>
                  </a:lnTo>
                  <a:lnTo>
                    <a:pt x="258" y="4"/>
                  </a:lnTo>
                  <a:lnTo>
                    <a:pt x="312" y="8"/>
                  </a:lnTo>
                  <a:lnTo>
                    <a:pt x="366" y="14"/>
                  </a:lnTo>
                  <a:lnTo>
                    <a:pt x="419" y="20"/>
                  </a:lnTo>
                  <a:lnTo>
                    <a:pt x="473" y="27"/>
                  </a:lnTo>
                  <a:lnTo>
                    <a:pt x="525" y="34"/>
                  </a:lnTo>
                  <a:lnTo>
                    <a:pt x="576" y="42"/>
                  </a:lnTo>
                  <a:lnTo>
                    <a:pt x="624" y="51"/>
                  </a:lnTo>
                  <a:lnTo>
                    <a:pt x="669" y="61"/>
                  </a:lnTo>
                  <a:lnTo>
                    <a:pt x="713" y="69"/>
                  </a:lnTo>
                  <a:lnTo>
                    <a:pt x="754" y="79"/>
                  </a:lnTo>
                  <a:lnTo>
                    <a:pt x="789" y="89"/>
                  </a:lnTo>
                  <a:lnTo>
                    <a:pt x="822" y="99"/>
                  </a:lnTo>
                  <a:lnTo>
                    <a:pt x="822" y="99"/>
                  </a:lnTo>
                  <a:lnTo>
                    <a:pt x="840" y="104"/>
                  </a:lnTo>
                  <a:lnTo>
                    <a:pt x="863" y="108"/>
                  </a:lnTo>
                  <a:lnTo>
                    <a:pt x="924" y="120"/>
                  </a:lnTo>
                  <a:lnTo>
                    <a:pt x="1000" y="130"/>
                  </a:lnTo>
                  <a:lnTo>
                    <a:pt x="1090" y="140"/>
                  </a:lnTo>
                  <a:lnTo>
                    <a:pt x="1192" y="149"/>
                  </a:lnTo>
                  <a:lnTo>
                    <a:pt x="1301" y="159"/>
                  </a:lnTo>
                  <a:lnTo>
                    <a:pt x="1417" y="169"/>
                  </a:lnTo>
                  <a:lnTo>
                    <a:pt x="1534" y="178"/>
                  </a:lnTo>
                  <a:lnTo>
                    <a:pt x="1768" y="192"/>
                  </a:lnTo>
                  <a:lnTo>
                    <a:pt x="1980" y="202"/>
                  </a:lnTo>
                  <a:lnTo>
                    <a:pt x="2072" y="204"/>
                  </a:lnTo>
                  <a:lnTo>
                    <a:pt x="2150" y="206"/>
                  </a:lnTo>
                  <a:lnTo>
                    <a:pt x="2212" y="206"/>
                  </a:lnTo>
                  <a:lnTo>
                    <a:pt x="2254" y="204"/>
                  </a:lnTo>
                  <a:lnTo>
                    <a:pt x="2254" y="204"/>
                  </a:lnTo>
                  <a:lnTo>
                    <a:pt x="2364" y="196"/>
                  </a:lnTo>
                  <a:lnTo>
                    <a:pt x="2424" y="190"/>
                  </a:lnTo>
                  <a:lnTo>
                    <a:pt x="2453" y="186"/>
                  </a:lnTo>
                  <a:lnTo>
                    <a:pt x="2483" y="18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9C315F0-FB60-5584-434D-9B170F1C3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6" y="1015"/>
              <a:ext cx="721" cy="180"/>
            </a:xfrm>
            <a:custGeom>
              <a:avLst/>
              <a:gdLst>
                <a:gd name="T0" fmla="*/ 2162 w 2162"/>
                <a:gd name="T1" fmla="*/ 61 h 538"/>
                <a:gd name="T2" fmla="*/ 1789 w 2162"/>
                <a:gd name="T3" fmla="*/ 237 h 538"/>
                <a:gd name="T4" fmla="*/ 1584 w 2162"/>
                <a:gd name="T5" fmla="*/ 323 h 538"/>
                <a:gd name="T6" fmla="*/ 1437 w 2162"/>
                <a:gd name="T7" fmla="*/ 382 h 538"/>
                <a:gd name="T8" fmla="*/ 1154 w 2162"/>
                <a:gd name="T9" fmla="*/ 512 h 538"/>
                <a:gd name="T10" fmla="*/ 865 w 2162"/>
                <a:gd name="T11" fmla="*/ 504 h 538"/>
                <a:gd name="T12" fmla="*/ 508 w 2162"/>
                <a:gd name="T13" fmla="*/ 308 h 538"/>
                <a:gd name="T14" fmla="*/ 371 w 2162"/>
                <a:gd name="T15" fmla="*/ 241 h 538"/>
                <a:gd name="T16" fmla="*/ 156 w 2162"/>
                <a:gd name="T17" fmla="*/ 151 h 538"/>
                <a:gd name="T18" fmla="*/ 0 w 2162"/>
                <a:gd name="T19" fmla="*/ 90 h 538"/>
                <a:gd name="T20" fmla="*/ 15 w 2162"/>
                <a:gd name="T21" fmla="*/ 85 h 538"/>
                <a:gd name="T22" fmla="*/ 63 w 2162"/>
                <a:gd name="T23" fmla="*/ 79 h 538"/>
                <a:gd name="T24" fmla="*/ 66 w 2162"/>
                <a:gd name="T25" fmla="*/ 58 h 538"/>
                <a:gd name="T26" fmla="*/ 58 w 2162"/>
                <a:gd name="T27" fmla="*/ 41 h 538"/>
                <a:gd name="T28" fmla="*/ 123 w 2162"/>
                <a:gd name="T29" fmla="*/ 38 h 538"/>
                <a:gd name="T30" fmla="*/ 190 w 2162"/>
                <a:gd name="T31" fmla="*/ 49 h 538"/>
                <a:gd name="T32" fmla="*/ 238 w 2162"/>
                <a:gd name="T33" fmla="*/ 62 h 538"/>
                <a:gd name="T34" fmla="*/ 346 w 2162"/>
                <a:gd name="T35" fmla="*/ 103 h 538"/>
                <a:gd name="T36" fmla="*/ 440 w 2162"/>
                <a:gd name="T37" fmla="*/ 147 h 538"/>
                <a:gd name="T38" fmla="*/ 567 w 2162"/>
                <a:gd name="T39" fmla="*/ 198 h 538"/>
                <a:gd name="T40" fmla="*/ 662 w 2162"/>
                <a:gd name="T41" fmla="*/ 241 h 538"/>
                <a:gd name="T42" fmla="*/ 731 w 2162"/>
                <a:gd name="T43" fmla="*/ 289 h 538"/>
                <a:gd name="T44" fmla="*/ 847 w 2162"/>
                <a:gd name="T45" fmla="*/ 387 h 538"/>
                <a:gd name="T46" fmla="*/ 888 w 2162"/>
                <a:gd name="T47" fmla="*/ 418 h 538"/>
                <a:gd name="T48" fmla="*/ 923 w 2162"/>
                <a:gd name="T49" fmla="*/ 436 h 538"/>
                <a:gd name="T50" fmla="*/ 953 w 2162"/>
                <a:gd name="T51" fmla="*/ 440 h 538"/>
                <a:gd name="T52" fmla="*/ 985 w 2162"/>
                <a:gd name="T53" fmla="*/ 432 h 538"/>
                <a:gd name="T54" fmla="*/ 1012 w 2162"/>
                <a:gd name="T55" fmla="*/ 421 h 538"/>
                <a:gd name="T56" fmla="*/ 1091 w 2162"/>
                <a:gd name="T57" fmla="*/ 368 h 538"/>
                <a:gd name="T58" fmla="*/ 1170 w 2162"/>
                <a:gd name="T59" fmla="*/ 312 h 538"/>
                <a:gd name="T60" fmla="*/ 1259 w 2162"/>
                <a:gd name="T61" fmla="*/ 264 h 538"/>
                <a:gd name="T62" fmla="*/ 1398 w 2162"/>
                <a:gd name="T63" fmla="*/ 202 h 538"/>
                <a:gd name="T64" fmla="*/ 1539 w 2162"/>
                <a:gd name="T65" fmla="*/ 150 h 538"/>
                <a:gd name="T66" fmla="*/ 1683 w 2162"/>
                <a:gd name="T67" fmla="*/ 97 h 538"/>
                <a:gd name="T68" fmla="*/ 1789 w 2162"/>
                <a:gd name="T69" fmla="*/ 63 h 538"/>
                <a:gd name="T70" fmla="*/ 1855 w 2162"/>
                <a:gd name="T71" fmla="*/ 49 h 538"/>
                <a:gd name="T72" fmla="*/ 1984 w 2162"/>
                <a:gd name="T73" fmla="*/ 14 h 538"/>
                <a:gd name="T74" fmla="*/ 2063 w 2162"/>
                <a:gd name="T75" fmla="*/ 0 h 538"/>
                <a:gd name="T76" fmla="*/ 2073 w 2162"/>
                <a:gd name="T77" fmla="*/ 8 h 538"/>
                <a:gd name="T78" fmla="*/ 2060 w 2162"/>
                <a:gd name="T79" fmla="*/ 37 h 538"/>
                <a:gd name="T80" fmla="*/ 2067 w 2162"/>
                <a:gd name="T81" fmla="*/ 45 h 538"/>
                <a:gd name="T82" fmla="*/ 2131 w 2162"/>
                <a:gd name="T83" fmla="*/ 52 h 538"/>
                <a:gd name="T84" fmla="*/ 2158 w 2162"/>
                <a:gd name="T85" fmla="*/ 5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62" h="538">
                  <a:moveTo>
                    <a:pt x="2158" y="56"/>
                  </a:moveTo>
                  <a:lnTo>
                    <a:pt x="2162" y="61"/>
                  </a:lnTo>
                  <a:lnTo>
                    <a:pt x="2162" y="61"/>
                  </a:lnTo>
                  <a:lnTo>
                    <a:pt x="2033" y="123"/>
                  </a:lnTo>
                  <a:lnTo>
                    <a:pt x="1872" y="199"/>
                  </a:lnTo>
                  <a:lnTo>
                    <a:pt x="1789" y="237"/>
                  </a:lnTo>
                  <a:lnTo>
                    <a:pt x="1711" y="272"/>
                  </a:lnTo>
                  <a:lnTo>
                    <a:pt x="1642" y="301"/>
                  </a:lnTo>
                  <a:lnTo>
                    <a:pt x="1584" y="323"/>
                  </a:lnTo>
                  <a:lnTo>
                    <a:pt x="1584" y="323"/>
                  </a:lnTo>
                  <a:lnTo>
                    <a:pt x="1515" y="350"/>
                  </a:lnTo>
                  <a:lnTo>
                    <a:pt x="1437" y="382"/>
                  </a:lnTo>
                  <a:lnTo>
                    <a:pt x="1357" y="418"/>
                  </a:lnTo>
                  <a:lnTo>
                    <a:pt x="1279" y="453"/>
                  </a:lnTo>
                  <a:lnTo>
                    <a:pt x="1154" y="512"/>
                  </a:lnTo>
                  <a:lnTo>
                    <a:pt x="1103" y="538"/>
                  </a:lnTo>
                  <a:lnTo>
                    <a:pt x="865" y="504"/>
                  </a:lnTo>
                  <a:lnTo>
                    <a:pt x="865" y="504"/>
                  </a:lnTo>
                  <a:lnTo>
                    <a:pt x="762" y="447"/>
                  </a:lnTo>
                  <a:lnTo>
                    <a:pt x="649" y="385"/>
                  </a:lnTo>
                  <a:lnTo>
                    <a:pt x="508" y="308"/>
                  </a:lnTo>
                  <a:lnTo>
                    <a:pt x="508" y="308"/>
                  </a:lnTo>
                  <a:lnTo>
                    <a:pt x="442" y="275"/>
                  </a:lnTo>
                  <a:lnTo>
                    <a:pt x="371" y="241"/>
                  </a:lnTo>
                  <a:lnTo>
                    <a:pt x="299" y="209"/>
                  </a:lnTo>
                  <a:lnTo>
                    <a:pt x="226" y="179"/>
                  </a:lnTo>
                  <a:lnTo>
                    <a:pt x="156" y="151"/>
                  </a:lnTo>
                  <a:lnTo>
                    <a:pt x="94" y="12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7" y="86"/>
                  </a:lnTo>
                  <a:lnTo>
                    <a:pt x="15" y="85"/>
                  </a:lnTo>
                  <a:lnTo>
                    <a:pt x="35" y="82"/>
                  </a:lnTo>
                  <a:lnTo>
                    <a:pt x="53" y="80"/>
                  </a:lnTo>
                  <a:lnTo>
                    <a:pt x="63" y="79"/>
                  </a:lnTo>
                  <a:lnTo>
                    <a:pt x="72" y="76"/>
                  </a:lnTo>
                  <a:lnTo>
                    <a:pt x="72" y="76"/>
                  </a:lnTo>
                  <a:lnTo>
                    <a:pt x="66" y="58"/>
                  </a:lnTo>
                  <a:lnTo>
                    <a:pt x="62" y="49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79" y="38"/>
                  </a:lnTo>
                  <a:lnTo>
                    <a:pt x="100" y="37"/>
                  </a:lnTo>
                  <a:lnTo>
                    <a:pt x="123" y="38"/>
                  </a:lnTo>
                  <a:lnTo>
                    <a:pt x="145" y="39"/>
                  </a:lnTo>
                  <a:lnTo>
                    <a:pt x="168" y="44"/>
                  </a:lnTo>
                  <a:lnTo>
                    <a:pt x="190" y="49"/>
                  </a:lnTo>
                  <a:lnTo>
                    <a:pt x="214" y="55"/>
                  </a:lnTo>
                  <a:lnTo>
                    <a:pt x="238" y="62"/>
                  </a:lnTo>
                  <a:lnTo>
                    <a:pt x="238" y="62"/>
                  </a:lnTo>
                  <a:lnTo>
                    <a:pt x="265" y="72"/>
                  </a:lnTo>
                  <a:lnTo>
                    <a:pt x="292" y="82"/>
                  </a:lnTo>
                  <a:lnTo>
                    <a:pt x="346" y="103"/>
                  </a:lnTo>
                  <a:lnTo>
                    <a:pt x="395" y="126"/>
                  </a:lnTo>
                  <a:lnTo>
                    <a:pt x="440" y="147"/>
                  </a:lnTo>
                  <a:lnTo>
                    <a:pt x="440" y="147"/>
                  </a:lnTo>
                  <a:lnTo>
                    <a:pt x="471" y="159"/>
                  </a:lnTo>
                  <a:lnTo>
                    <a:pt x="504" y="172"/>
                  </a:lnTo>
                  <a:lnTo>
                    <a:pt x="567" y="198"/>
                  </a:lnTo>
                  <a:lnTo>
                    <a:pt x="600" y="210"/>
                  </a:lnTo>
                  <a:lnTo>
                    <a:pt x="631" y="224"/>
                  </a:lnTo>
                  <a:lnTo>
                    <a:pt x="662" y="241"/>
                  </a:lnTo>
                  <a:lnTo>
                    <a:pt x="692" y="260"/>
                  </a:lnTo>
                  <a:lnTo>
                    <a:pt x="692" y="260"/>
                  </a:lnTo>
                  <a:lnTo>
                    <a:pt x="731" y="289"/>
                  </a:lnTo>
                  <a:lnTo>
                    <a:pt x="771" y="320"/>
                  </a:lnTo>
                  <a:lnTo>
                    <a:pt x="809" y="353"/>
                  </a:lnTo>
                  <a:lnTo>
                    <a:pt x="847" y="387"/>
                  </a:lnTo>
                  <a:lnTo>
                    <a:pt x="847" y="387"/>
                  </a:lnTo>
                  <a:lnTo>
                    <a:pt x="868" y="404"/>
                  </a:lnTo>
                  <a:lnTo>
                    <a:pt x="888" y="418"/>
                  </a:lnTo>
                  <a:lnTo>
                    <a:pt x="906" y="429"/>
                  </a:lnTo>
                  <a:lnTo>
                    <a:pt x="915" y="433"/>
                  </a:lnTo>
                  <a:lnTo>
                    <a:pt x="923" y="436"/>
                  </a:lnTo>
                  <a:lnTo>
                    <a:pt x="933" y="439"/>
                  </a:lnTo>
                  <a:lnTo>
                    <a:pt x="943" y="440"/>
                  </a:lnTo>
                  <a:lnTo>
                    <a:pt x="953" y="440"/>
                  </a:lnTo>
                  <a:lnTo>
                    <a:pt x="963" y="439"/>
                  </a:lnTo>
                  <a:lnTo>
                    <a:pt x="974" y="436"/>
                  </a:lnTo>
                  <a:lnTo>
                    <a:pt x="985" y="432"/>
                  </a:lnTo>
                  <a:lnTo>
                    <a:pt x="998" y="428"/>
                  </a:lnTo>
                  <a:lnTo>
                    <a:pt x="1012" y="421"/>
                  </a:lnTo>
                  <a:lnTo>
                    <a:pt x="1012" y="421"/>
                  </a:lnTo>
                  <a:lnTo>
                    <a:pt x="1033" y="409"/>
                  </a:lnTo>
                  <a:lnTo>
                    <a:pt x="1053" y="397"/>
                  </a:lnTo>
                  <a:lnTo>
                    <a:pt x="1091" y="368"/>
                  </a:lnTo>
                  <a:lnTo>
                    <a:pt x="1130" y="339"/>
                  </a:lnTo>
                  <a:lnTo>
                    <a:pt x="1149" y="325"/>
                  </a:lnTo>
                  <a:lnTo>
                    <a:pt x="1170" y="312"/>
                  </a:lnTo>
                  <a:lnTo>
                    <a:pt x="1170" y="312"/>
                  </a:lnTo>
                  <a:lnTo>
                    <a:pt x="1214" y="286"/>
                  </a:lnTo>
                  <a:lnTo>
                    <a:pt x="1259" y="264"/>
                  </a:lnTo>
                  <a:lnTo>
                    <a:pt x="1305" y="241"/>
                  </a:lnTo>
                  <a:lnTo>
                    <a:pt x="1351" y="222"/>
                  </a:lnTo>
                  <a:lnTo>
                    <a:pt x="1398" y="202"/>
                  </a:lnTo>
                  <a:lnTo>
                    <a:pt x="1444" y="183"/>
                  </a:lnTo>
                  <a:lnTo>
                    <a:pt x="1492" y="166"/>
                  </a:lnTo>
                  <a:lnTo>
                    <a:pt x="1539" y="150"/>
                  </a:lnTo>
                  <a:lnTo>
                    <a:pt x="1539" y="150"/>
                  </a:lnTo>
                  <a:lnTo>
                    <a:pt x="1613" y="124"/>
                  </a:lnTo>
                  <a:lnTo>
                    <a:pt x="1683" y="97"/>
                  </a:lnTo>
                  <a:lnTo>
                    <a:pt x="1718" y="85"/>
                  </a:lnTo>
                  <a:lnTo>
                    <a:pt x="1754" y="73"/>
                  </a:lnTo>
                  <a:lnTo>
                    <a:pt x="1789" y="63"/>
                  </a:lnTo>
                  <a:lnTo>
                    <a:pt x="1826" y="56"/>
                  </a:lnTo>
                  <a:lnTo>
                    <a:pt x="1826" y="56"/>
                  </a:lnTo>
                  <a:lnTo>
                    <a:pt x="1855" y="49"/>
                  </a:lnTo>
                  <a:lnTo>
                    <a:pt x="1888" y="41"/>
                  </a:lnTo>
                  <a:lnTo>
                    <a:pt x="1952" y="23"/>
                  </a:lnTo>
                  <a:lnTo>
                    <a:pt x="1984" y="14"/>
                  </a:lnTo>
                  <a:lnTo>
                    <a:pt x="2016" y="6"/>
                  </a:lnTo>
                  <a:lnTo>
                    <a:pt x="2048" y="1"/>
                  </a:lnTo>
                  <a:lnTo>
                    <a:pt x="2063" y="0"/>
                  </a:lnTo>
                  <a:lnTo>
                    <a:pt x="2079" y="0"/>
                  </a:lnTo>
                  <a:lnTo>
                    <a:pt x="2079" y="0"/>
                  </a:lnTo>
                  <a:lnTo>
                    <a:pt x="2073" y="8"/>
                  </a:lnTo>
                  <a:lnTo>
                    <a:pt x="2070" y="20"/>
                  </a:lnTo>
                  <a:lnTo>
                    <a:pt x="2064" y="31"/>
                  </a:lnTo>
                  <a:lnTo>
                    <a:pt x="2060" y="37"/>
                  </a:lnTo>
                  <a:lnTo>
                    <a:pt x="2056" y="41"/>
                  </a:lnTo>
                  <a:lnTo>
                    <a:pt x="2056" y="41"/>
                  </a:lnTo>
                  <a:lnTo>
                    <a:pt x="2067" y="45"/>
                  </a:lnTo>
                  <a:lnTo>
                    <a:pt x="2080" y="47"/>
                  </a:lnTo>
                  <a:lnTo>
                    <a:pt x="2105" y="49"/>
                  </a:lnTo>
                  <a:lnTo>
                    <a:pt x="2131" y="52"/>
                  </a:lnTo>
                  <a:lnTo>
                    <a:pt x="2145" y="54"/>
                  </a:lnTo>
                  <a:lnTo>
                    <a:pt x="2158" y="56"/>
                  </a:lnTo>
                  <a:lnTo>
                    <a:pt x="2158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45ABEF-BB6A-61BF-2D0B-DA8E012A8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1285"/>
              <a:ext cx="334" cy="286"/>
            </a:xfrm>
            <a:custGeom>
              <a:avLst/>
              <a:gdLst>
                <a:gd name="T0" fmla="*/ 159 w 1001"/>
                <a:gd name="T1" fmla="*/ 546 h 858"/>
                <a:gd name="T2" fmla="*/ 116 w 1001"/>
                <a:gd name="T3" fmla="*/ 513 h 858"/>
                <a:gd name="T4" fmla="*/ 99 w 1001"/>
                <a:gd name="T5" fmla="*/ 488 h 858"/>
                <a:gd name="T6" fmla="*/ 89 w 1001"/>
                <a:gd name="T7" fmla="*/ 457 h 858"/>
                <a:gd name="T8" fmla="*/ 87 w 1001"/>
                <a:gd name="T9" fmla="*/ 415 h 858"/>
                <a:gd name="T10" fmla="*/ 51 w 1001"/>
                <a:gd name="T11" fmla="*/ 384 h 858"/>
                <a:gd name="T12" fmla="*/ 24 w 1001"/>
                <a:gd name="T13" fmla="*/ 353 h 858"/>
                <a:gd name="T14" fmla="*/ 17 w 1001"/>
                <a:gd name="T15" fmla="*/ 329 h 858"/>
                <a:gd name="T16" fmla="*/ 25 w 1001"/>
                <a:gd name="T17" fmla="*/ 307 h 858"/>
                <a:gd name="T18" fmla="*/ 42 w 1001"/>
                <a:gd name="T19" fmla="*/ 295 h 858"/>
                <a:gd name="T20" fmla="*/ 15 w 1001"/>
                <a:gd name="T21" fmla="*/ 272 h 858"/>
                <a:gd name="T22" fmla="*/ 0 w 1001"/>
                <a:gd name="T23" fmla="*/ 248 h 858"/>
                <a:gd name="T24" fmla="*/ 1 w 1001"/>
                <a:gd name="T25" fmla="*/ 235 h 858"/>
                <a:gd name="T26" fmla="*/ 15 w 1001"/>
                <a:gd name="T27" fmla="*/ 226 h 858"/>
                <a:gd name="T28" fmla="*/ 35 w 1001"/>
                <a:gd name="T29" fmla="*/ 220 h 858"/>
                <a:gd name="T30" fmla="*/ 76 w 1001"/>
                <a:gd name="T31" fmla="*/ 216 h 858"/>
                <a:gd name="T32" fmla="*/ 169 w 1001"/>
                <a:gd name="T33" fmla="*/ 227 h 858"/>
                <a:gd name="T34" fmla="*/ 252 w 1001"/>
                <a:gd name="T35" fmla="*/ 248 h 858"/>
                <a:gd name="T36" fmla="*/ 445 w 1001"/>
                <a:gd name="T37" fmla="*/ 303 h 858"/>
                <a:gd name="T38" fmla="*/ 563 w 1001"/>
                <a:gd name="T39" fmla="*/ 324 h 858"/>
                <a:gd name="T40" fmla="*/ 580 w 1001"/>
                <a:gd name="T41" fmla="*/ 310 h 858"/>
                <a:gd name="T42" fmla="*/ 573 w 1001"/>
                <a:gd name="T43" fmla="*/ 276 h 858"/>
                <a:gd name="T44" fmla="*/ 545 w 1001"/>
                <a:gd name="T45" fmla="*/ 234 h 858"/>
                <a:gd name="T46" fmla="*/ 490 w 1001"/>
                <a:gd name="T47" fmla="*/ 180 h 858"/>
                <a:gd name="T48" fmla="*/ 453 w 1001"/>
                <a:gd name="T49" fmla="*/ 154 h 858"/>
                <a:gd name="T50" fmla="*/ 385 w 1001"/>
                <a:gd name="T51" fmla="*/ 104 h 858"/>
                <a:gd name="T52" fmla="*/ 350 w 1001"/>
                <a:gd name="T53" fmla="*/ 69 h 858"/>
                <a:gd name="T54" fmla="*/ 337 w 1001"/>
                <a:gd name="T55" fmla="*/ 41 h 858"/>
                <a:gd name="T56" fmla="*/ 341 w 1001"/>
                <a:gd name="T57" fmla="*/ 27 h 858"/>
                <a:gd name="T58" fmla="*/ 356 w 1001"/>
                <a:gd name="T59" fmla="*/ 12 h 858"/>
                <a:gd name="T60" fmla="*/ 374 w 1001"/>
                <a:gd name="T61" fmla="*/ 4 h 858"/>
                <a:gd name="T62" fmla="*/ 409 w 1001"/>
                <a:gd name="T63" fmla="*/ 0 h 858"/>
                <a:gd name="T64" fmla="*/ 447 w 1001"/>
                <a:gd name="T65" fmla="*/ 8 h 858"/>
                <a:gd name="T66" fmla="*/ 508 w 1001"/>
                <a:gd name="T67" fmla="*/ 38 h 858"/>
                <a:gd name="T68" fmla="*/ 582 w 1001"/>
                <a:gd name="T69" fmla="*/ 86 h 858"/>
                <a:gd name="T70" fmla="*/ 663 w 1001"/>
                <a:gd name="T71" fmla="*/ 156 h 858"/>
                <a:gd name="T72" fmla="*/ 761 w 1001"/>
                <a:gd name="T73" fmla="*/ 268 h 858"/>
                <a:gd name="T74" fmla="*/ 806 w 1001"/>
                <a:gd name="T75" fmla="*/ 326 h 858"/>
                <a:gd name="T76" fmla="*/ 860 w 1001"/>
                <a:gd name="T77" fmla="*/ 378 h 858"/>
                <a:gd name="T78" fmla="*/ 888 w 1001"/>
                <a:gd name="T79" fmla="*/ 396 h 858"/>
                <a:gd name="T80" fmla="*/ 953 w 1001"/>
                <a:gd name="T81" fmla="*/ 432 h 858"/>
                <a:gd name="T82" fmla="*/ 984 w 1001"/>
                <a:gd name="T83" fmla="*/ 453 h 858"/>
                <a:gd name="T84" fmla="*/ 997 w 1001"/>
                <a:gd name="T85" fmla="*/ 513 h 858"/>
                <a:gd name="T86" fmla="*/ 1000 w 1001"/>
                <a:gd name="T87" fmla="*/ 609 h 858"/>
                <a:gd name="T88" fmla="*/ 988 w 1001"/>
                <a:gd name="T89" fmla="*/ 698 h 858"/>
                <a:gd name="T90" fmla="*/ 971 w 1001"/>
                <a:gd name="T91" fmla="*/ 763 h 858"/>
                <a:gd name="T92" fmla="*/ 943 w 1001"/>
                <a:gd name="T93" fmla="*/ 825 h 858"/>
                <a:gd name="T94" fmla="*/ 913 w 1001"/>
                <a:gd name="T95" fmla="*/ 858 h 858"/>
                <a:gd name="T96" fmla="*/ 868 w 1001"/>
                <a:gd name="T97" fmla="*/ 834 h 858"/>
                <a:gd name="T98" fmla="*/ 724 w 1001"/>
                <a:gd name="T99" fmla="*/ 770 h 858"/>
                <a:gd name="T100" fmla="*/ 688 w 1001"/>
                <a:gd name="T101" fmla="*/ 758 h 858"/>
                <a:gd name="T102" fmla="*/ 631 w 1001"/>
                <a:gd name="T103" fmla="*/ 745 h 858"/>
                <a:gd name="T104" fmla="*/ 575 w 1001"/>
                <a:gd name="T105" fmla="*/ 738 h 858"/>
                <a:gd name="T106" fmla="*/ 500 w 1001"/>
                <a:gd name="T107" fmla="*/ 735 h 858"/>
                <a:gd name="T108" fmla="*/ 457 w 1001"/>
                <a:gd name="T109" fmla="*/ 731 h 858"/>
                <a:gd name="T110" fmla="*/ 371 w 1001"/>
                <a:gd name="T111" fmla="*/ 710 h 858"/>
                <a:gd name="T112" fmla="*/ 281 w 1001"/>
                <a:gd name="T113" fmla="*/ 674 h 858"/>
                <a:gd name="T114" fmla="*/ 206 w 1001"/>
                <a:gd name="T115" fmla="*/ 632 h 858"/>
                <a:gd name="T116" fmla="*/ 183 w 1001"/>
                <a:gd name="T117" fmla="*/ 609 h 858"/>
                <a:gd name="T118" fmla="*/ 172 w 1001"/>
                <a:gd name="T119" fmla="*/ 587 h 858"/>
                <a:gd name="T120" fmla="*/ 178 w 1001"/>
                <a:gd name="T121" fmla="*/ 56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1" h="858">
                  <a:moveTo>
                    <a:pt x="183" y="557"/>
                  </a:moveTo>
                  <a:lnTo>
                    <a:pt x="183" y="557"/>
                  </a:lnTo>
                  <a:lnTo>
                    <a:pt x="159" y="546"/>
                  </a:lnTo>
                  <a:lnTo>
                    <a:pt x="140" y="533"/>
                  </a:lnTo>
                  <a:lnTo>
                    <a:pt x="123" y="521"/>
                  </a:lnTo>
                  <a:lnTo>
                    <a:pt x="116" y="513"/>
                  </a:lnTo>
                  <a:lnTo>
                    <a:pt x="108" y="505"/>
                  </a:lnTo>
                  <a:lnTo>
                    <a:pt x="103" y="497"/>
                  </a:lnTo>
                  <a:lnTo>
                    <a:pt x="99" y="488"/>
                  </a:lnTo>
                  <a:lnTo>
                    <a:pt x="94" y="478"/>
                  </a:lnTo>
                  <a:lnTo>
                    <a:pt x="91" y="468"/>
                  </a:lnTo>
                  <a:lnTo>
                    <a:pt x="89" y="457"/>
                  </a:lnTo>
                  <a:lnTo>
                    <a:pt x="87" y="444"/>
                  </a:lnTo>
                  <a:lnTo>
                    <a:pt x="86" y="417"/>
                  </a:lnTo>
                  <a:lnTo>
                    <a:pt x="87" y="415"/>
                  </a:lnTo>
                  <a:lnTo>
                    <a:pt x="87" y="415"/>
                  </a:lnTo>
                  <a:lnTo>
                    <a:pt x="69" y="399"/>
                  </a:lnTo>
                  <a:lnTo>
                    <a:pt x="51" y="384"/>
                  </a:lnTo>
                  <a:lnTo>
                    <a:pt x="35" y="368"/>
                  </a:lnTo>
                  <a:lnTo>
                    <a:pt x="29" y="360"/>
                  </a:lnTo>
                  <a:lnTo>
                    <a:pt x="24" y="353"/>
                  </a:lnTo>
                  <a:lnTo>
                    <a:pt x="21" y="344"/>
                  </a:lnTo>
                  <a:lnTo>
                    <a:pt x="18" y="337"/>
                  </a:lnTo>
                  <a:lnTo>
                    <a:pt x="17" y="329"/>
                  </a:lnTo>
                  <a:lnTo>
                    <a:pt x="18" y="322"/>
                  </a:lnTo>
                  <a:lnTo>
                    <a:pt x="19" y="314"/>
                  </a:lnTo>
                  <a:lnTo>
                    <a:pt x="25" y="307"/>
                  </a:lnTo>
                  <a:lnTo>
                    <a:pt x="31" y="302"/>
                  </a:lnTo>
                  <a:lnTo>
                    <a:pt x="41" y="296"/>
                  </a:lnTo>
                  <a:lnTo>
                    <a:pt x="42" y="295"/>
                  </a:lnTo>
                  <a:lnTo>
                    <a:pt x="42" y="295"/>
                  </a:lnTo>
                  <a:lnTo>
                    <a:pt x="28" y="283"/>
                  </a:lnTo>
                  <a:lnTo>
                    <a:pt x="15" y="272"/>
                  </a:lnTo>
                  <a:lnTo>
                    <a:pt x="7" y="262"/>
                  </a:lnTo>
                  <a:lnTo>
                    <a:pt x="1" y="252"/>
                  </a:lnTo>
                  <a:lnTo>
                    <a:pt x="0" y="248"/>
                  </a:lnTo>
                  <a:lnTo>
                    <a:pt x="0" y="244"/>
                  </a:lnTo>
                  <a:lnTo>
                    <a:pt x="0" y="240"/>
                  </a:lnTo>
                  <a:lnTo>
                    <a:pt x="1" y="235"/>
                  </a:lnTo>
                  <a:lnTo>
                    <a:pt x="5" y="231"/>
                  </a:lnTo>
                  <a:lnTo>
                    <a:pt x="10" y="228"/>
                  </a:lnTo>
                  <a:lnTo>
                    <a:pt x="15" y="22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35" y="220"/>
                  </a:lnTo>
                  <a:lnTo>
                    <a:pt x="49" y="217"/>
                  </a:lnTo>
                  <a:lnTo>
                    <a:pt x="62" y="216"/>
                  </a:lnTo>
                  <a:lnTo>
                    <a:pt x="76" y="216"/>
                  </a:lnTo>
                  <a:lnTo>
                    <a:pt x="107" y="217"/>
                  </a:lnTo>
                  <a:lnTo>
                    <a:pt x="138" y="221"/>
                  </a:lnTo>
                  <a:lnTo>
                    <a:pt x="169" y="227"/>
                  </a:lnTo>
                  <a:lnTo>
                    <a:pt x="199" y="234"/>
                  </a:lnTo>
                  <a:lnTo>
                    <a:pt x="252" y="248"/>
                  </a:lnTo>
                  <a:lnTo>
                    <a:pt x="252" y="248"/>
                  </a:lnTo>
                  <a:lnTo>
                    <a:pt x="329" y="271"/>
                  </a:lnTo>
                  <a:lnTo>
                    <a:pt x="406" y="293"/>
                  </a:lnTo>
                  <a:lnTo>
                    <a:pt x="445" y="303"/>
                  </a:lnTo>
                  <a:lnTo>
                    <a:pt x="484" y="313"/>
                  </a:lnTo>
                  <a:lnTo>
                    <a:pt x="524" y="319"/>
                  </a:lnTo>
                  <a:lnTo>
                    <a:pt x="563" y="324"/>
                  </a:lnTo>
                  <a:lnTo>
                    <a:pt x="580" y="322"/>
                  </a:lnTo>
                  <a:lnTo>
                    <a:pt x="580" y="322"/>
                  </a:lnTo>
                  <a:lnTo>
                    <a:pt x="580" y="310"/>
                  </a:lnTo>
                  <a:lnTo>
                    <a:pt x="579" y="299"/>
                  </a:lnTo>
                  <a:lnTo>
                    <a:pt x="576" y="288"/>
                  </a:lnTo>
                  <a:lnTo>
                    <a:pt x="573" y="276"/>
                  </a:lnTo>
                  <a:lnTo>
                    <a:pt x="567" y="266"/>
                  </a:lnTo>
                  <a:lnTo>
                    <a:pt x="560" y="255"/>
                  </a:lnTo>
                  <a:lnTo>
                    <a:pt x="545" y="234"/>
                  </a:lnTo>
                  <a:lnTo>
                    <a:pt x="528" y="214"/>
                  </a:lnTo>
                  <a:lnTo>
                    <a:pt x="508" y="196"/>
                  </a:lnTo>
                  <a:lnTo>
                    <a:pt x="490" y="180"/>
                  </a:lnTo>
                  <a:lnTo>
                    <a:pt x="473" y="166"/>
                  </a:lnTo>
                  <a:lnTo>
                    <a:pt x="473" y="166"/>
                  </a:lnTo>
                  <a:lnTo>
                    <a:pt x="453" y="154"/>
                  </a:lnTo>
                  <a:lnTo>
                    <a:pt x="428" y="135"/>
                  </a:lnTo>
                  <a:lnTo>
                    <a:pt x="399" y="115"/>
                  </a:lnTo>
                  <a:lnTo>
                    <a:pt x="385" y="104"/>
                  </a:lnTo>
                  <a:lnTo>
                    <a:pt x="371" y="93"/>
                  </a:lnTo>
                  <a:lnTo>
                    <a:pt x="360" y="82"/>
                  </a:lnTo>
                  <a:lnTo>
                    <a:pt x="350" y="69"/>
                  </a:lnTo>
                  <a:lnTo>
                    <a:pt x="343" y="58"/>
                  </a:lnTo>
                  <a:lnTo>
                    <a:pt x="339" y="46"/>
                  </a:lnTo>
                  <a:lnTo>
                    <a:pt x="337" y="41"/>
                  </a:lnTo>
                  <a:lnTo>
                    <a:pt x="337" y="36"/>
                  </a:lnTo>
                  <a:lnTo>
                    <a:pt x="339" y="31"/>
                  </a:lnTo>
                  <a:lnTo>
                    <a:pt x="341" y="27"/>
                  </a:lnTo>
                  <a:lnTo>
                    <a:pt x="344" y="21"/>
                  </a:lnTo>
                  <a:lnTo>
                    <a:pt x="349" y="17"/>
                  </a:lnTo>
                  <a:lnTo>
                    <a:pt x="356" y="12"/>
                  </a:lnTo>
                  <a:lnTo>
                    <a:pt x="363" y="8"/>
                  </a:lnTo>
                  <a:lnTo>
                    <a:pt x="363" y="8"/>
                  </a:lnTo>
                  <a:lnTo>
                    <a:pt x="374" y="4"/>
                  </a:lnTo>
                  <a:lnTo>
                    <a:pt x="385" y="0"/>
                  </a:lnTo>
                  <a:lnTo>
                    <a:pt x="398" y="0"/>
                  </a:lnTo>
                  <a:lnTo>
                    <a:pt x="409" y="0"/>
                  </a:lnTo>
                  <a:lnTo>
                    <a:pt x="422" y="1"/>
                  </a:lnTo>
                  <a:lnTo>
                    <a:pt x="435" y="4"/>
                  </a:lnTo>
                  <a:lnTo>
                    <a:pt x="447" y="8"/>
                  </a:lnTo>
                  <a:lnTo>
                    <a:pt x="460" y="12"/>
                  </a:lnTo>
                  <a:lnTo>
                    <a:pt x="484" y="25"/>
                  </a:lnTo>
                  <a:lnTo>
                    <a:pt x="508" y="38"/>
                  </a:lnTo>
                  <a:lnTo>
                    <a:pt x="549" y="65"/>
                  </a:lnTo>
                  <a:lnTo>
                    <a:pt x="549" y="65"/>
                  </a:lnTo>
                  <a:lnTo>
                    <a:pt x="582" y="86"/>
                  </a:lnTo>
                  <a:lnTo>
                    <a:pt x="611" y="108"/>
                  </a:lnTo>
                  <a:lnTo>
                    <a:pt x="638" y="131"/>
                  </a:lnTo>
                  <a:lnTo>
                    <a:pt x="663" y="156"/>
                  </a:lnTo>
                  <a:lnTo>
                    <a:pt x="689" y="183"/>
                  </a:lnTo>
                  <a:lnTo>
                    <a:pt x="713" y="210"/>
                  </a:lnTo>
                  <a:lnTo>
                    <a:pt x="761" y="268"/>
                  </a:lnTo>
                  <a:lnTo>
                    <a:pt x="761" y="268"/>
                  </a:lnTo>
                  <a:lnTo>
                    <a:pt x="784" y="298"/>
                  </a:lnTo>
                  <a:lnTo>
                    <a:pt x="806" y="326"/>
                  </a:lnTo>
                  <a:lnTo>
                    <a:pt x="832" y="353"/>
                  </a:lnTo>
                  <a:lnTo>
                    <a:pt x="846" y="365"/>
                  </a:lnTo>
                  <a:lnTo>
                    <a:pt x="860" y="378"/>
                  </a:lnTo>
                  <a:lnTo>
                    <a:pt x="860" y="378"/>
                  </a:lnTo>
                  <a:lnTo>
                    <a:pt x="873" y="388"/>
                  </a:lnTo>
                  <a:lnTo>
                    <a:pt x="888" y="396"/>
                  </a:lnTo>
                  <a:lnTo>
                    <a:pt x="922" y="413"/>
                  </a:lnTo>
                  <a:lnTo>
                    <a:pt x="939" y="423"/>
                  </a:lnTo>
                  <a:lnTo>
                    <a:pt x="953" y="432"/>
                  </a:lnTo>
                  <a:lnTo>
                    <a:pt x="967" y="443"/>
                  </a:lnTo>
                  <a:lnTo>
                    <a:pt x="978" y="454"/>
                  </a:lnTo>
                  <a:lnTo>
                    <a:pt x="984" y="453"/>
                  </a:lnTo>
                  <a:lnTo>
                    <a:pt x="984" y="453"/>
                  </a:lnTo>
                  <a:lnTo>
                    <a:pt x="991" y="482"/>
                  </a:lnTo>
                  <a:lnTo>
                    <a:pt x="997" y="513"/>
                  </a:lnTo>
                  <a:lnTo>
                    <a:pt x="1000" y="546"/>
                  </a:lnTo>
                  <a:lnTo>
                    <a:pt x="1001" y="577"/>
                  </a:lnTo>
                  <a:lnTo>
                    <a:pt x="1000" y="609"/>
                  </a:lnTo>
                  <a:lnTo>
                    <a:pt x="997" y="640"/>
                  </a:lnTo>
                  <a:lnTo>
                    <a:pt x="994" y="670"/>
                  </a:lnTo>
                  <a:lnTo>
                    <a:pt x="988" y="698"/>
                  </a:lnTo>
                  <a:lnTo>
                    <a:pt x="988" y="698"/>
                  </a:lnTo>
                  <a:lnTo>
                    <a:pt x="978" y="741"/>
                  </a:lnTo>
                  <a:lnTo>
                    <a:pt x="971" y="763"/>
                  </a:lnTo>
                  <a:lnTo>
                    <a:pt x="964" y="784"/>
                  </a:lnTo>
                  <a:lnTo>
                    <a:pt x="954" y="806"/>
                  </a:lnTo>
                  <a:lnTo>
                    <a:pt x="943" y="825"/>
                  </a:lnTo>
                  <a:lnTo>
                    <a:pt x="929" y="842"/>
                  </a:lnTo>
                  <a:lnTo>
                    <a:pt x="922" y="851"/>
                  </a:lnTo>
                  <a:lnTo>
                    <a:pt x="913" y="858"/>
                  </a:lnTo>
                  <a:lnTo>
                    <a:pt x="913" y="858"/>
                  </a:lnTo>
                  <a:lnTo>
                    <a:pt x="891" y="845"/>
                  </a:lnTo>
                  <a:lnTo>
                    <a:pt x="868" y="834"/>
                  </a:lnTo>
                  <a:lnTo>
                    <a:pt x="820" y="810"/>
                  </a:lnTo>
                  <a:lnTo>
                    <a:pt x="771" y="790"/>
                  </a:lnTo>
                  <a:lnTo>
                    <a:pt x="724" y="770"/>
                  </a:lnTo>
                  <a:lnTo>
                    <a:pt x="724" y="770"/>
                  </a:lnTo>
                  <a:lnTo>
                    <a:pt x="706" y="763"/>
                  </a:lnTo>
                  <a:lnTo>
                    <a:pt x="688" y="758"/>
                  </a:lnTo>
                  <a:lnTo>
                    <a:pt x="688" y="758"/>
                  </a:lnTo>
                  <a:lnTo>
                    <a:pt x="659" y="751"/>
                  </a:lnTo>
                  <a:lnTo>
                    <a:pt x="631" y="745"/>
                  </a:lnTo>
                  <a:lnTo>
                    <a:pt x="603" y="741"/>
                  </a:lnTo>
                  <a:lnTo>
                    <a:pt x="575" y="738"/>
                  </a:lnTo>
                  <a:lnTo>
                    <a:pt x="575" y="738"/>
                  </a:lnTo>
                  <a:lnTo>
                    <a:pt x="575" y="738"/>
                  </a:lnTo>
                  <a:lnTo>
                    <a:pt x="536" y="735"/>
                  </a:lnTo>
                  <a:lnTo>
                    <a:pt x="500" y="735"/>
                  </a:lnTo>
                  <a:lnTo>
                    <a:pt x="500" y="735"/>
                  </a:lnTo>
                  <a:lnTo>
                    <a:pt x="480" y="734"/>
                  </a:lnTo>
                  <a:lnTo>
                    <a:pt x="457" y="731"/>
                  </a:lnTo>
                  <a:lnTo>
                    <a:pt x="430" y="725"/>
                  </a:lnTo>
                  <a:lnTo>
                    <a:pt x="402" y="718"/>
                  </a:lnTo>
                  <a:lnTo>
                    <a:pt x="371" y="710"/>
                  </a:lnTo>
                  <a:lnTo>
                    <a:pt x="341" y="698"/>
                  </a:lnTo>
                  <a:lnTo>
                    <a:pt x="310" y="687"/>
                  </a:lnTo>
                  <a:lnTo>
                    <a:pt x="281" y="674"/>
                  </a:lnTo>
                  <a:lnTo>
                    <a:pt x="252" y="662"/>
                  </a:lnTo>
                  <a:lnTo>
                    <a:pt x="228" y="648"/>
                  </a:lnTo>
                  <a:lnTo>
                    <a:pt x="206" y="632"/>
                  </a:lnTo>
                  <a:lnTo>
                    <a:pt x="197" y="625"/>
                  </a:lnTo>
                  <a:lnTo>
                    <a:pt x="189" y="618"/>
                  </a:lnTo>
                  <a:lnTo>
                    <a:pt x="183" y="609"/>
                  </a:lnTo>
                  <a:lnTo>
                    <a:pt x="178" y="602"/>
                  </a:lnTo>
                  <a:lnTo>
                    <a:pt x="175" y="594"/>
                  </a:lnTo>
                  <a:lnTo>
                    <a:pt x="172" y="587"/>
                  </a:lnTo>
                  <a:lnTo>
                    <a:pt x="172" y="580"/>
                  </a:lnTo>
                  <a:lnTo>
                    <a:pt x="173" y="571"/>
                  </a:lnTo>
                  <a:lnTo>
                    <a:pt x="178" y="564"/>
                  </a:lnTo>
                  <a:lnTo>
                    <a:pt x="183" y="55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AB6C6B5-29F1-C122-6FE5-5C8B6A2E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4" y="1285"/>
              <a:ext cx="334" cy="286"/>
            </a:xfrm>
            <a:custGeom>
              <a:avLst/>
              <a:gdLst>
                <a:gd name="T0" fmla="*/ 159 w 1001"/>
                <a:gd name="T1" fmla="*/ 546 h 858"/>
                <a:gd name="T2" fmla="*/ 116 w 1001"/>
                <a:gd name="T3" fmla="*/ 513 h 858"/>
                <a:gd name="T4" fmla="*/ 99 w 1001"/>
                <a:gd name="T5" fmla="*/ 488 h 858"/>
                <a:gd name="T6" fmla="*/ 89 w 1001"/>
                <a:gd name="T7" fmla="*/ 457 h 858"/>
                <a:gd name="T8" fmla="*/ 87 w 1001"/>
                <a:gd name="T9" fmla="*/ 415 h 858"/>
                <a:gd name="T10" fmla="*/ 51 w 1001"/>
                <a:gd name="T11" fmla="*/ 384 h 858"/>
                <a:gd name="T12" fmla="*/ 24 w 1001"/>
                <a:gd name="T13" fmla="*/ 353 h 858"/>
                <a:gd name="T14" fmla="*/ 17 w 1001"/>
                <a:gd name="T15" fmla="*/ 329 h 858"/>
                <a:gd name="T16" fmla="*/ 25 w 1001"/>
                <a:gd name="T17" fmla="*/ 307 h 858"/>
                <a:gd name="T18" fmla="*/ 42 w 1001"/>
                <a:gd name="T19" fmla="*/ 295 h 858"/>
                <a:gd name="T20" fmla="*/ 15 w 1001"/>
                <a:gd name="T21" fmla="*/ 272 h 858"/>
                <a:gd name="T22" fmla="*/ 0 w 1001"/>
                <a:gd name="T23" fmla="*/ 248 h 858"/>
                <a:gd name="T24" fmla="*/ 1 w 1001"/>
                <a:gd name="T25" fmla="*/ 235 h 858"/>
                <a:gd name="T26" fmla="*/ 15 w 1001"/>
                <a:gd name="T27" fmla="*/ 226 h 858"/>
                <a:gd name="T28" fmla="*/ 35 w 1001"/>
                <a:gd name="T29" fmla="*/ 220 h 858"/>
                <a:gd name="T30" fmla="*/ 76 w 1001"/>
                <a:gd name="T31" fmla="*/ 216 h 858"/>
                <a:gd name="T32" fmla="*/ 169 w 1001"/>
                <a:gd name="T33" fmla="*/ 227 h 858"/>
                <a:gd name="T34" fmla="*/ 252 w 1001"/>
                <a:gd name="T35" fmla="*/ 248 h 858"/>
                <a:gd name="T36" fmla="*/ 445 w 1001"/>
                <a:gd name="T37" fmla="*/ 303 h 858"/>
                <a:gd name="T38" fmla="*/ 563 w 1001"/>
                <a:gd name="T39" fmla="*/ 324 h 858"/>
                <a:gd name="T40" fmla="*/ 580 w 1001"/>
                <a:gd name="T41" fmla="*/ 310 h 858"/>
                <a:gd name="T42" fmla="*/ 573 w 1001"/>
                <a:gd name="T43" fmla="*/ 276 h 858"/>
                <a:gd name="T44" fmla="*/ 545 w 1001"/>
                <a:gd name="T45" fmla="*/ 234 h 858"/>
                <a:gd name="T46" fmla="*/ 490 w 1001"/>
                <a:gd name="T47" fmla="*/ 180 h 858"/>
                <a:gd name="T48" fmla="*/ 453 w 1001"/>
                <a:gd name="T49" fmla="*/ 154 h 858"/>
                <a:gd name="T50" fmla="*/ 385 w 1001"/>
                <a:gd name="T51" fmla="*/ 104 h 858"/>
                <a:gd name="T52" fmla="*/ 350 w 1001"/>
                <a:gd name="T53" fmla="*/ 69 h 858"/>
                <a:gd name="T54" fmla="*/ 337 w 1001"/>
                <a:gd name="T55" fmla="*/ 41 h 858"/>
                <a:gd name="T56" fmla="*/ 341 w 1001"/>
                <a:gd name="T57" fmla="*/ 27 h 858"/>
                <a:gd name="T58" fmla="*/ 356 w 1001"/>
                <a:gd name="T59" fmla="*/ 12 h 858"/>
                <a:gd name="T60" fmla="*/ 374 w 1001"/>
                <a:gd name="T61" fmla="*/ 4 h 858"/>
                <a:gd name="T62" fmla="*/ 409 w 1001"/>
                <a:gd name="T63" fmla="*/ 0 h 858"/>
                <a:gd name="T64" fmla="*/ 447 w 1001"/>
                <a:gd name="T65" fmla="*/ 8 h 858"/>
                <a:gd name="T66" fmla="*/ 508 w 1001"/>
                <a:gd name="T67" fmla="*/ 38 h 858"/>
                <a:gd name="T68" fmla="*/ 582 w 1001"/>
                <a:gd name="T69" fmla="*/ 86 h 858"/>
                <a:gd name="T70" fmla="*/ 663 w 1001"/>
                <a:gd name="T71" fmla="*/ 156 h 858"/>
                <a:gd name="T72" fmla="*/ 761 w 1001"/>
                <a:gd name="T73" fmla="*/ 268 h 858"/>
                <a:gd name="T74" fmla="*/ 806 w 1001"/>
                <a:gd name="T75" fmla="*/ 326 h 858"/>
                <a:gd name="T76" fmla="*/ 860 w 1001"/>
                <a:gd name="T77" fmla="*/ 378 h 858"/>
                <a:gd name="T78" fmla="*/ 888 w 1001"/>
                <a:gd name="T79" fmla="*/ 396 h 858"/>
                <a:gd name="T80" fmla="*/ 953 w 1001"/>
                <a:gd name="T81" fmla="*/ 432 h 858"/>
                <a:gd name="T82" fmla="*/ 984 w 1001"/>
                <a:gd name="T83" fmla="*/ 453 h 858"/>
                <a:gd name="T84" fmla="*/ 997 w 1001"/>
                <a:gd name="T85" fmla="*/ 513 h 858"/>
                <a:gd name="T86" fmla="*/ 1000 w 1001"/>
                <a:gd name="T87" fmla="*/ 609 h 858"/>
                <a:gd name="T88" fmla="*/ 988 w 1001"/>
                <a:gd name="T89" fmla="*/ 698 h 858"/>
                <a:gd name="T90" fmla="*/ 971 w 1001"/>
                <a:gd name="T91" fmla="*/ 763 h 858"/>
                <a:gd name="T92" fmla="*/ 943 w 1001"/>
                <a:gd name="T93" fmla="*/ 825 h 858"/>
                <a:gd name="T94" fmla="*/ 913 w 1001"/>
                <a:gd name="T95" fmla="*/ 858 h 858"/>
                <a:gd name="T96" fmla="*/ 868 w 1001"/>
                <a:gd name="T97" fmla="*/ 834 h 858"/>
                <a:gd name="T98" fmla="*/ 724 w 1001"/>
                <a:gd name="T99" fmla="*/ 770 h 858"/>
                <a:gd name="T100" fmla="*/ 688 w 1001"/>
                <a:gd name="T101" fmla="*/ 758 h 858"/>
                <a:gd name="T102" fmla="*/ 631 w 1001"/>
                <a:gd name="T103" fmla="*/ 745 h 858"/>
                <a:gd name="T104" fmla="*/ 575 w 1001"/>
                <a:gd name="T105" fmla="*/ 738 h 858"/>
                <a:gd name="T106" fmla="*/ 500 w 1001"/>
                <a:gd name="T107" fmla="*/ 735 h 858"/>
                <a:gd name="T108" fmla="*/ 457 w 1001"/>
                <a:gd name="T109" fmla="*/ 731 h 858"/>
                <a:gd name="T110" fmla="*/ 371 w 1001"/>
                <a:gd name="T111" fmla="*/ 710 h 858"/>
                <a:gd name="T112" fmla="*/ 281 w 1001"/>
                <a:gd name="T113" fmla="*/ 674 h 858"/>
                <a:gd name="T114" fmla="*/ 206 w 1001"/>
                <a:gd name="T115" fmla="*/ 632 h 858"/>
                <a:gd name="T116" fmla="*/ 183 w 1001"/>
                <a:gd name="T117" fmla="*/ 609 h 858"/>
                <a:gd name="T118" fmla="*/ 172 w 1001"/>
                <a:gd name="T119" fmla="*/ 587 h 858"/>
                <a:gd name="T120" fmla="*/ 178 w 1001"/>
                <a:gd name="T121" fmla="*/ 56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01" h="858">
                  <a:moveTo>
                    <a:pt x="183" y="557"/>
                  </a:moveTo>
                  <a:lnTo>
                    <a:pt x="183" y="557"/>
                  </a:lnTo>
                  <a:lnTo>
                    <a:pt x="159" y="546"/>
                  </a:lnTo>
                  <a:lnTo>
                    <a:pt x="140" y="533"/>
                  </a:lnTo>
                  <a:lnTo>
                    <a:pt x="123" y="521"/>
                  </a:lnTo>
                  <a:lnTo>
                    <a:pt x="116" y="513"/>
                  </a:lnTo>
                  <a:lnTo>
                    <a:pt x="108" y="505"/>
                  </a:lnTo>
                  <a:lnTo>
                    <a:pt x="103" y="497"/>
                  </a:lnTo>
                  <a:lnTo>
                    <a:pt x="99" y="488"/>
                  </a:lnTo>
                  <a:lnTo>
                    <a:pt x="94" y="478"/>
                  </a:lnTo>
                  <a:lnTo>
                    <a:pt x="91" y="468"/>
                  </a:lnTo>
                  <a:lnTo>
                    <a:pt x="89" y="457"/>
                  </a:lnTo>
                  <a:lnTo>
                    <a:pt x="87" y="444"/>
                  </a:lnTo>
                  <a:lnTo>
                    <a:pt x="86" y="417"/>
                  </a:lnTo>
                  <a:lnTo>
                    <a:pt x="87" y="415"/>
                  </a:lnTo>
                  <a:lnTo>
                    <a:pt x="87" y="415"/>
                  </a:lnTo>
                  <a:lnTo>
                    <a:pt x="69" y="399"/>
                  </a:lnTo>
                  <a:lnTo>
                    <a:pt x="51" y="384"/>
                  </a:lnTo>
                  <a:lnTo>
                    <a:pt x="35" y="368"/>
                  </a:lnTo>
                  <a:lnTo>
                    <a:pt x="29" y="360"/>
                  </a:lnTo>
                  <a:lnTo>
                    <a:pt x="24" y="353"/>
                  </a:lnTo>
                  <a:lnTo>
                    <a:pt x="21" y="344"/>
                  </a:lnTo>
                  <a:lnTo>
                    <a:pt x="18" y="337"/>
                  </a:lnTo>
                  <a:lnTo>
                    <a:pt x="17" y="329"/>
                  </a:lnTo>
                  <a:lnTo>
                    <a:pt x="18" y="322"/>
                  </a:lnTo>
                  <a:lnTo>
                    <a:pt x="19" y="314"/>
                  </a:lnTo>
                  <a:lnTo>
                    <a:pt x="25" y="307"/>
                  </a:lnTo>
                  <a:lnTo>
                    <a:pt x="31" y="302"/>
                  </a:lnTo>
                  <a:lnTo>
                    <a:pt x="41" y="296"/>
                  </a:lnTo>
                  <a:lnTo>
                    <a:pt x="42" y="295"/>
                  </a:lnTo>
                  <a:lnTo>
                    <a:pt x="42" y="295"/>
                  </a:lnTo>
                  <a:lnTo>
                    <a:pt x="28" y="283"/>
                  </a:lnTo>
                  <a:lnTo>
                    <a:pt x="15" y="272"/>
                  </a:lnTo>
                  <a:lnTo>
                    <a:pt x="7" y="262"/>
                  </a:lnTo>
                  <a:lnTo>
                    <a:pt x="1" y="252"/>
                  </a:lnTo>
                  <a:lnTo>
                    <a:pt x="0" y="248"/>
                  </a:lnTo>
                  <a:lnTo>
                    <a:pt x="0" y="244"/>
                  </a:lnTo>
                  <a:lnTo>
                    <a:pt x="0" y="240"/>
                  </a:lnTo>
                  <a:lnTo>
                    <a:pt x="1" y="235"/>
                  </a:lnTo>
                  <a:lnTo>
                    <a:pt x="5" y="231"/>
                  </a:lnTo>
                  <a:lnTo>
                    <a:pt x="10" y="228"/>
                  </a:lnTo>
                  <a:lnTo>
                    <a:pt x="15" y="22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35" y="220"/>
                  </a:lnTo>
                  <a:lnTo>
                    <a:pt x="49" y="217"/>
                  </a:lnTo>
                  <a:lnTo>
                    <a:pt x="62" y="216"/>
                  </a:lnTo>
                  <a:lnTo>
                    <a:pt x="76" y="216"/>
                  </a:lnTo>
                  <a:lnTo>
                    <a:pt x="107" y="217"/>
                  </a:lnTo>
                  <a:lnTo>
                    <a:pt x="138" y="221"/>
                  </a:lnTo>
                  <a:lnTo>
                    <a:pt x="169" y="227"/>
                  </a:lnTo>
                  <a:lnTo>
                    <a:pt x="199" y="234"/>
                  </a:lnTo>
                  <a:lnTo>
                    <a:pt x="252" y="248"/>
                  </a:lnTo>
                  <a:lnTo>
                    <a:pt x="252" y="248"/>
                  </a:lnTo>
                  <a:lnTo>
                    <a:pt x="329" y="271"/>
                  </a:lnTo>
                  <a:lnTo>
                    <a:pt x="406" y="293"/>
                  </a:lnTo>
                  <a:lnTo>
                    <a:pt x="445" y="303"/>
                  </a:lnTo>
                  <a:lnTo>
                    <a:pt x="484" y="313"/>
                  </a:lnTo>
                  <a:lnTo>
                    <a:pt x="524" y="319"/>
                  </a:lnTo>
                  <a:lnTo>
                    <a:pt x="563" y="324"/>
                  </a:lnTo>
                  <a:lnTo>
                    <a:pt x="580" y="322"/>
                  </a:lnTo>
                  <a:lnTo>
                    <a:pt x="580" y="322"/>
                  </a:lnTo>
                  <a:lnTo>
                    <a:pt x="580" y="310"/>
                  </a:lnTo>
                  <a:lnTo>
                    <a:pt x="579" y="299"/>
                  </a:lnTo>
                  <a:lnTo>
                    <a:pt x="576" y="288"/>
                  </a:lnTo>
                  <a:lnTo>
                    <a:pt x="573" y="276"/>
                  </a:lnTo>
                  <a:lnTo>
                    <a:pt x="567" y="266"/>
                  </a:lnTo>
                  <a:lnTo>
                    <a:pt x="560" y="255"/>
                  </a:lnTo>
                  <a:lnTo>
                    <a:pt x="545" y="234"/>
                  </a:lnTo>
                  <a:lnTo>
                    <a:pt x="528" y="214"/>
                  </a:lnTo>
                  <a:lnTo>
                    <a:pt x="508" y="196"/>
                  </a:lnTo>
                  <a:lnTo>
                    <a:pt x="490" y="180"/>
                  </a:lnTo>
                  <a:lnTo>
                    <a:pt x="473" y="166"/>
                  </a:lnTo>
                  <a:lnTo>
                    <a:pt x="473" y="166"/>
                  </a:lnTo>
                  <a:lnTo>
                    <a:pt x="453" y="154"/>
                  </a:lnTo>
                  <a:lnTo>
                    <a:pt x="428" y="135"/>
                  </a:lnTo>
                  <a:lnTo>
                    <a:pt x="399" y="115"/>
                  </a:lnTo>
                  <a:lnTo>
                    <a:pt x="385" y="104"/>
                  </a:lnTo>
                  <a:lnTo>
                    <a:pt x="371" y="93"/>
                  </a:lnTo>
                  <a:lnTo>
                    <a:pt x="360" y="82"/>
                  </a:lnTo>
                  <a:lnTo>
                    <a:pt x="350" y="69"/>
                  </a:lnTo>
                  <a:lnTo>
                    <a:pt x="343" y="58"/>
                  </a:lnTo>
                  <a:lnTo>
                    <a:pt x="339" y="46"/>
                  </a:lnTo>
                  <a:lnTo>
                    <a:pt x="337" y="41"/>
                  </a:lnTo>
                  <a:lnTo>
                    <a:pt x="337" y="36"/>
                  </a:lnTo>
                  <a:lnTo>
                    <a:pt x="339" y="31"/>
                  </a:lnTo>
                  <a:lnTo>
                    <a:pt x="341" y="27"/>
                  </a:lnTo>
                  <a:lnTo>
                    <a:pt x="344" y="21"/>
                  </a:lnTo>
                  <a:lnTo>
                    <a:pt x="349" y="17"/>
                  </a:lnTo>
                  <a:lnTo>
                    <a:pt x="356" y="12"/>
                  </a:lnTo>
                  <a:lnTo>
                    <a:pt x="363" y="8"/>
                  </a:lnTo>
                  <a:lnTo>
                    <a:pt x="363" y="8"/>
                  </a:lnTo>
                  <a:lnTo>
                    <a:pt x="374" y="4"/>
                  </a:lnTo>
                  <a:lnTo>
                    <a:pt x="385" y="0"/>
                  </a:lnTo>
                  <a:lnTo>
                    <a:pt x="398" y="0"/>
                  </a:lnTo>
                  <a:lnTo>
                    <a:pt x="409" y="0"/>
                  </a:lnTo>
                  <a:lnTo>
                    <a:pt x="422" y="1"/>
                  </a:lnTo>
                  <a:lnTo>
                    <a:pt x="435" y="4"/>
                  </a:lnTo>
                  <a:lnTo>
                    <a:pt x="447" y="8"/>
                  </a:lnTo>
                  <a:lnTo>
                    <a:pt x="460" y="12"/>
                  </a:lnTo>
                  <a:lnTo>
                    <a:pt x="484" y="25"/>
                  </a:lnTo>
                  <a:lnTo>
                    <a:pt x="508" y="38"/>
                  </a:lnTo>
                  <a:lnTo>
                    <a:pt x="549" y="65"/>
                  </a:lnTo>
                  <a:lnTo>
                    <a:pt x="549" y="65"/>
                  </a:lnTo>
                  <a:lnTo>
                    <a:pt x="582" y="86"/>
                  </a:lnTo>
                  <a:lnTo>
                    <a:pt x="611" y="108"/>
                  </a:lnTo>
                  <a:lnTo>
                    <a:pt x="638" y="131"/>
                  </a:lnTo>
                  <a:lnTo>
                    <a:pt x="663" y="156"/>
                  </a:lnTo>
                  <a:lnTo>
                    <a:pt x="689" y="183"/>
                  </a:lnTo>
                  <a:lnTo>
                    <a:pt x="713" y="210"/>
                  </a:lnTo>
                  <a:lnTo>
                    <a:pt x="761" y="268"/>
                  </a:lnTo>
                  <a:lnTo>
                    <a:pt x="761" y="268"/>
                  </a:lnTo>
                  <a:lnTo>
                    <a:pt x="784" y="298"/>
                  </a:lnTo>
                  <a:lnTo>
                    <a:pt x="806" y="326"/>
                  </a:lnTo>
                  <a:lnTo>
                    <a:pt x="832" y="353"/>
                  </a:lnTo>
                  <a:lnTo>
                    <a:pt x="846" y="365"/>
                  </a:lnTo>
                  <a:lnTo>
                    <a:pt x="860" y="378"/>
                  </a:lnTo>
                  <a:lnTo>
                    <a:pt x="860" y="378"/>
                  </a:lnTo>
                  <a:lnTo>
                    <a:pt x="873" y="388"/>
                  </a:lnTo>
                  <a:lnTo>
                    <a:pt x="888" y="396"/>
                  </a:lnTo>
                  <a:lnTo>
                    <a:pt x="922" y="413"/>
                  </a:lnTo>
                  <a:lnTo>
                    <a:pt x="939" y="423"/>
                  </a:lnTo>
                  <a:lnTo>
                    <a:pt x="953" y="432"/>
                  </a:lnTo>
                  <a:lnTo>
                    <a:pt x="967" y="443"/>
                  </a:lnTo>
                  <a:lnTo>
                    <a:pt x="978" y="454"/>
                  </a:lnTo>
                  <a:lnTo>
                    <a:pt x="984" y="453"/>
                  </a:lnTo>
                  <a:lnTo>
                    <a:pt x="984" y="453"/>
                  </a:lnTo>
                  <a:lnTo>
                    <a:pt x="991" y="482"/>
                  </a:lnTo>
                  <a:lnTo>
                    <a:pt x="997" y="513"/>
                  </a:lnTo>
                  <a:lnTo>
                    <a:pt x="1000" y="546"/>
                  </a:lnTo>
                  <a:lnTo>
                    <a:pt x="1001" y="577"/>
                  </a:lnTo>
                  <a:lnTo>
                    <a:pt x="1000" y="609"/>
                  </a:lnTo>
                  <a:lnTo>
                    <a:pt x="997" y="640"/>
                  </a:lnTo>
                  <a:lnTo>
                    <a:pt x="994" y="670"/>
                  </a:lnTo>
                  <a:lnTo>
                    <a:pt x="988" y="698"/>
                  </a:lnTo>
                  <a:lnTo>
                    <a:pt x="988" y="698"/>
                  </a:lnTo>
                  <a:lnTo>
                    <a:pt x="978" y="741"/>
                  </a:lnTo>
                  <a:lnTo>
                    <a:pt x="971" y="763"/>
                  </a:lnTo>
                  <a:lnTo>
                    <a:pt x="964" y="784"/>
                  </a:lnTo>
                  <a:lnTo>
                    <a:pt x="954" y="806"/>
                  </a:lnTo>
                  <a:lnTo>
                    <a:pt x="943" y="825"/>
                  </a:lnTo>
                  <a:lnTo>
                    <a:pt x="929" y="842"/>
                  </a:lnTo>
                  <a:lnTo>
                    <a:pt x="922" y="851"/>
                  </a:lnTo>
                  <a:lnTo>
                    <a:pt x="913" y="858"/>
                  </a:lnTo>
                  <a:lnTo>
                    <a:pt x="913" y="858"/>
                  </a:lnTo>
                  <a:lnTo>
                    <a:pt x="891" y="845"/>
                  </a:lnTo>
                  <a:lnTo>
                    <a:pt x="868" y="834"/>
                  </a:lnTo>
                  <a:lnTo>
                    <a:pt x="820" y="810"/>
                  </a:lnTo>
                  <a:lnTo>
                    <a:pt x="771" y="790"/>
                  </a:lnTo>
                  <a:lnTo>
                    <a:pt x="724" y="770"/>
                  </a:lnTo>
                  <a:lnTo>
                    <a:pt x="724" y="770"/>
                  </a:lnTo>
                  <a:lnTo>
                    <a:pt x="706" y="763"/>
                  </a:lnTo>
                  <a:lnTo>
                    <a:pt x="688" y="758"/>
                  </a:lnTo>
                  <a:lnTo>
                    <a:pt x="688" y="758"/>
                  </a:lnTo>
                  <a:lnTo>
                    <a:pt x="659" y="751"/>
                  </a:lnTo>
                  <a:lnTo>
                    <a:pt x="631" y="745"/>
                  </a:lnTo>
                  <a:lnTo>
                    <a:pt x="603" y="741"/>
                  </a:lnTo>
                  <a:lnTo>
                    <a:pt x="575" y="738"/>
                  </a:lnTo>
                  <a:lnTo>
                    <a:pt x="575" y="738"/>
                  </a:lnTo>
                  <a:lnTo>
                    <a:pt x="575" y="738"/>
                  </a:lnTo>
                  <a:lnTo>
                    <a:pt x="536" y="735"/>
                  </a:lnTo>
                  <a:lnTo>
                    <a:pt x="500" y="735"/>
                  </a:lnTo>
                  <a:lnTo>
                    <a:pt x="500" y="735"/>
                  </a:lnTo>
                  <a:lnTo>
                    <a:pt x="480" y="734"/>
                  </a:lnTo>
                  <a:lnTo>
                    <a:pt x="457" y="731"/>
                  </a:lnTo>
                  <a:lnTo>
                    <a:pt x="430" y="725"/>
                  </a:lnTo>
                  <a:lnTo>
                    <a:pt x="402" y="718"/>
                  </a:lnTo>
                  <a:lnTo>
                    <a:pt x="371" y="710"/>
                  </a:lnTo>
                  <a:lnTo>
                    <a:pt x="341" y="698"/>
                  </a:lnTo>
                  <a:lnTo>
                    <a:pt x="310" y="687"/>
                  </a:lnTo>
                  <a:lnTo>
                    <a:pt x="281" y="674"/>
                  </a:lnTo>
                  <a:lnTo>
                    <a:pt x="252" y="662"/>
                  </a:lnTo>
                  <a:lnTo>
                    <a:pt x="228" y="648"/>
                  </a:lnTo>
                  <a:lnTo>
                    <a:pt x="206" y="632"/>
                  </a:lnTo>
                  <a:lnTo>
                    <a:pt x="197" y="625"/>
                  </a:lnTo>
                  <a:lnTo>
                    <a:pt x="189" y="618"/>
                  </a:lnTo>
                  <a:lnTo>
                    <a:pt x="183" y="609"/>
                  </a:lnTo>
                  <a:lnTo>
                    <a:pt x="178" y="602"/>
                  </a:lnTo>
                  <a:lnTo>
                    <a:pt x="175" y="594"/>
                  </a:lnTo>
                  <a:lnTo>
                    <a:pt x="172" y="587"/>
                  </a:lnTo>
                  <a:lnTo>
                    <a:pt x="172" y="580"/>
                  </a:lnTo>
                  <a:lnTo>
                    <a:pt x="173" y="571"/>
                  </a:lnTo>
                  <a:lnTo>
                    <a:pt x="178" y="564"/>
                  </a:lnTo>
                  <a:lnTo>
                    <a:pt x="183" y="55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C5B45C27-59C4-1300-7D23-01EDB322A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" y="1538"/>
              <a:ext cx="80" cy="63"/>
            </a:xfrm>
            <a:custGeom>
              <a:avLst/>
              <a:gdLst>
                <a:gd name="T0" fmla="*/ 240 w 240"/>
                <a:gd name="T1" fmla="*/ 100 h 190"/>
                <a:gd name="T2" fmla="*/ 240 w 240"/>
                <a:gd name="T3" fmla="*/ 100 h 190"/>
                <a:gd name="T4" fmla="*/ 236 w 240"/>
                <a:gd name="T5" fmla="*/ 104 h 190"/>
                <a:gd name="T6" fmla="*/ 236 w 240"/>
                <a:gd name="T7" fmla="*/ 104 h 190"/>
                <a:gd name="T8" fmla="*/ 221 w 240"/>
                <a:gd name="T9" fmla="*/ 115 h 190"/>
                <a:gd name="T10" fmla="*/ 202 w 240"/>
                <a:gd name="T11" fmla="*/ 125 h 190"/>
                <a:gd name="T12" fmla="*/ 184 w 240"/>
                <a:gd name="T13" fmla="*/ 135 h 190"/>
                <a:gd name="T14" fmla="*/ 164 w 240"/>
                <a:gd name="T15" fmla="*/ 144 h 190"/>
                <a:gd name="T16" fmla="*/ 126 w 240"/>
                <a:gd name="T17" fmla="*/ 159 h 190"/>
                <a:gd name="T18" fmla="*/ 88 w 240"/>
                <a:gd name="T19" fmla="*/ 172 h 190"/>
                <a:gd name="T20" fmla="*/ 88 w 240"/>
                <a:gd name="T21" fmla="*/ 172 h 190"/>
                <a:gd name="T22" fmla="*/ 67 w 240"/>
                <a:gd name="T23" fmla="*/ 177 h 190"/>
                <a:gd name="T24" fmla="*/ 47 w 240"/>
                <a:gd name="T25" fmla="*/ 183 h 190"/>
                <a:gd name="T26" fmla="*/ 27 w 240"/>
                <a:gd name="T27" fmla="*/ 187 h 190"/>
                <a:gd name="T28" fmla="*/ 6 w 240"/>
                <a:gd name="T29" fmla="*/ 190 h 190"/>
                <a:gd name="T30" fmla="*/ 2 w 240"/>
                <a:gd name="T31" fmla="*/ 190 h 190"/>
                <a:gd name="T32" fmla="*/ 0 w 240"/>
                <a:gd name="T33" fmla="*/ 190 h 190"/>
                <a:gd name="T34" fmla="*/ 0 w 240"/>
                <a:gd name="T35" fmla="*/ 190 h 190"/>
                <a:gd name="T36" fmla="*/ 2 w 240"/>
                <a:gd name="T37" fmla="*/ 142 h 190"/>
                <a:gd name="T38" fmla="*/ 5 w 240"/>
                <a:gd name="T39" fmla="*/ 96 h 190"/>
                <a:gd name="T40" fmla="*/ 7 w 240"/>
                <a:gd name="T41" fmla="*/ 48 h 190"/>
                <a:gd name="T42" fmla="*/ 15 w 240"/>
                <a:gd name="T43" fmla="*/ 0 h 190"/>
                <a:gd name="T44" fmla="*/ 15 w 240"/>
                <a:gd name="T45" fmla="*/ 0 h 190"/>
                <a:gd name="T46" fmla="*/ 15 w 240"/>
                <a:gd name="T47" fmla="*/ 0 h 190"/>
                <a:gd name="T48" fmla="*/ 33 w 240"/>
                <a:gd name="T49" fmla="*/ 5 h 190"/>
                <a:gd name="T50" fmla="*/ 51 w 240"/>
                <a:gd name="T51" fmla="*/ 12 h 190"/>
                <a:gd name="T52" fmla="*/ 51 w 240"/>
                <a:gd name="T53" fmla="*/ 12 h 190"/>
                <a:gd name="T54" fmla="*/ 98 w 240"/>
                <a:gd name="T55" fmla="*/ 32 h 190"/>
                <a:gd name="T56" fmla="*/ 147 w 240"/>
                <a:gd name="T57" fmla="*/ 52 h 190"/>
                <a:gd name="T58" fmla="*/ 195 w 240"/>
                <a:gd name="T59" fmla="*/ 76 h 190"/>
                <a:gd name="T60" fmla="*/ 218 w 240"/>
                <a:gd name="T61" fmla="*/ 87 h 190"/>
                <a:gd name="T62" fmla="*/ 240 w 240"/>
                <a:gd name="T63" fmla="*/ 10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190">
                  <a:moveTo>
                    <a:pt x="240" y="100"/>
                  </a:moveTo>
                  <a:lnTo>
                    <a:pt x="240" y="100"/>
                  </a:lnTo>
                  <a:lnTo>
                    <a:pt x="236" y="104"/>
                  </a:lnTo>
                  <a:lnTo>
                    <a:pt x="236" y="104"/>
                  </a:lnTo>
                  <a:lnTo>
                    <a:pt x="221" y="115"/>
                  </a:lnTo>
                  <a:lnTo>
                    <a:pt x="202" y="125"/>
                  </a:lnTo>
                  <a:lnTo>
                    <a:pt x="184" y="135"/>
                  </a:lnTo>
                  <a:lnTo>
                    <a:pt x="164" y="144"/>
                  </a:lnTo>
                  <a:lnTo>
                    <a:pt x="126" y="159"/>
                  </a:lnTo>
                  <a:lnTo>
                    <a:pt x="88" y="172"/>
                  </a:lnTo>
                  <a:lnTo>
                    <a:pt x="88" y="172"/>
                  </a:lnTo>
                  <a:lnTo>
                    <a:pt x="67" y="177"/>
                  </a:lnTo>
                  <a:lnTo>
                    <a:pt x="47" y="183"/>
                  </a:lnTo>
                  <a:lnTo>
                    <a:pt x="27" y="187"/>
                  </a:lnTo>
                  <a:lnTo>
                    <a:pt x="6" y="190"/>
                  </a:lnTo>
                  <a:lnTo>
                    <a:pt x="2" y="1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42"/>
                  </a:lnTo>
                  <a:lnTo>
                    <a:pt x="5" y="96"/>
                  </a:lnTo>
                  <a:lnTo>
                    <a:pt x="7" y="4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33" y="5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98" y="32"/>
                  </a:lnTo>
                  <a:lnTo>
                    <a:pt x="147" y="52"/>
                  </a:lnTo>
                  <a:lnTo>
                    <a:pt x="195" y="76"/>
                  </a:lnTo>
                  <a:lnTo>
                    <a:pt x="218" y="87"/>
                  </a:lnTo>
                  <a:lnTo>
                    <a:pt x="240" y="10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8A41FFC2-B1D9-1CFE-7C8C-52C5D2272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" y="1538"/>
              <a:ext cx="80" cy="63"/>
            </a:xfrm>
            <a:custGeom>
              <a:avLst/>
              <a:gdLst>
                <a:gd name="T0" fmla="*/ 240 w 240"/>
                <a:gd name="T1" fmla="*/ 100 h 190"/>
                <a:gd name="T2" fmla="*/ 240 w 240"/>
                <a:gd name="T3" fmla="*/ 100 h 190"/>
                <a:gd name="T4" fmla="*/ 236 w 240"/>
                <a:gd name="T5" fmla="*/ 104 h 190"/>
                <a:gd name="T6" fmla="*/ 236 w 240"/>
                <a:gd name="T7" fmla="*/ 104 h 190"/>
                <a:gd name="T8" fmla="*/ 221 w 240"/>
                <a:gd name="T9" fmla="*/ 115 h 190"/>
                <a:gd name="T10" fmla="*/ 202 w 240"/>
                <a:gd name="T11" fmla="*/ 125 h 190"/>
                <a:gd name="T12" fmla="*/ 184 w 240"/>
                <a:gd name="T13" fmla="*/ 135 h 190"/>
                <a:gd name="T14" fmla="*/ 164 w 240"/>
                <a:gd name="T15" fmla="*/ 144 h 190"/>
                <a:gd name="T16" fmla="*/ 126 w 240"/>
                <a:gd name="T17" fmla="*/ 159 h 190"/>
                <a:gd name="T18" fmla="*/ 88 w 240"/>
                <a:gd name="T19" fmla="*/ 172 h 190"/>
                <a:gd name="T20" fmla="*/ 88 w 240"/>
                <a:gd name="T21" fmla="*/ 172 h 190"/>
                <a:gd name="T22" fmla="*/ 67 w 240"/>
                <a:gd name="T23" fmla="*/ 177 h 190"/>
                <a:gd name="T24" fmla="*/ 47 w 240"/>
                <a:gd name="T25" fmla="*/ 183 h 190"/>
                <a:gd name="T26" fmla="*/ 27 w 240"/>
                <a:gd name="T27" fmla="*/ 187 h 190"/>
                <a:gd name="T28" fmla="*/ 6 w 240"/>
                <a:gd name="T29" fmla="*/ 190 h 190"/>
                <a:gd name="T30" fmla="*/ 2 w 240"/>
                <a:gd name="T31" fmla="*/ 190 h 190"/>
                <a:gd name="T32" fmla="*/ 0 w 240"/>
                <a:gd name="T33" fmla="*/ 190 h 190"/>
                <a:gd name="T34" fmla="*/ 0 w 240"/>
                <a:gd name="T35" fmla="*/ 190 h 190"/>
                <a:gd name="T36" fmla="*/ 2 w 240"/>
                <a:gd name="T37" fmla="*/ 142 h 190"/>
                <a:gd name="T38" fmla="*/ 5 w 240"/>
                <a:gd name="T39" fmla="*/ 96 h 190"/>
                <a:gd name="T40" fmla="*/ 7 w 240"/>
                <a:gd name="T41" fmla="*/ 48 h 190"/>
                <a:gd name="T42" fmla="*/ 15 w 240"/>
                <a:gd name="T43" fmla="*/ 0 h 190"/>
                <a:gd name="T44" fmla="*/ 15 w 240"/>
                <a:gd name="T45" fmla="*/ 0 h 190"/>
                <a:gd name="T46" fmla="*/ 15 w 240"/>
                <a:gd name="T47" fmla="*/ 0 h 190"/>
                <a:gd name="T48" fmla="*/ 33 w 240"/>
                <a:gd name="T49" fmla="*/ 5 h 190"/>
                <a:gd name="T50" fmla="*/ 51 w 240"/>
                <a:gd name="T51" fmla="*/ 12 h 190"/>
                <a:gd name="T52" fmla="*/ 51 w 240"/>
                <a:gd name="T53" fmla="*/ 12 h 190"/>
                <a:gd name="T54" fmla="*/ 98 w 240"/>
                <a:gd name="T55" fmla="*/ 32 h 190"/>
                <a:gd name="T56" fmla="*/ 147 w 240"/>
                <a:gd name="T57" fmla="*/ 52 h 190"/>
                <a:gd name="T58" fmla="*/ 195 w 240"/>
                <a:gd name="T59" fmla="*/ 76 h 190"/>
                <a:gd name="T60" fmla="*/ 218 w 240"/>
                <a:gd name="T61" fmla="*/ 87 h 190"/>
                <a:gd name="T62" fmla="*/ 240 w 240"/>
                <a:gd name="T63" fmla="*/ 10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0" h="190">
                  <a:moveTo>
                    <a:pt x="240" y="100"/>
                  </a:moveTo>
                  <a:lnTo>
                    <a:pt x="240" y="100"/>
                  </a:lnTo>
                  <a:lnTo>
                    <a:pt x="236" y="104"/>
                  </a:lnTo>
                  <a:lnTo>
                    <a:pt x="236" y="104"/>
                  </a:lnTo>
                  <a:lnTo>
                    <a:pt x="221" y="115"/>
                  </a:lnTo>
                  <a:lnTo>
                    <a:pt x="202" y="125"/>
                  </a:lnTo>
                  <a:lnTo>
                    <a:pt x="184" y="135"/>
                  </a:lnTo>
                  <a:lnTo>
                    <a:pt x="164" y="144"/>
                  </a:lnTo>
                  <a:lnTo>
                    <a:pt x="126" y="159"/>
                  </a:lnTo>
                  <a:lnTo>
                    <a:pt x="88" y="172"/>
                  </a:lnTo>
                  <a:lnTo>
                    <a:pt x="88" y="172"/>
                  </a:lnTo>
                  <a:lnTo>
                    <a:pt x="67" y="177"/>
                  </a:lnTo>
                  <a:lnTo>
                    <a:pt x="47" y="183"/>
                  </a:lnTo>
                  <a:lnTo>
                    <a:pt x="27" y="187"/>
                  </a:lnTo>
                  <a:lnTo>
                    <a:pt x="6" y="190"/>
                  </a:lnTo>
                  <a:lnTo>
                    <a:pt x="2" y="190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2" y="142"/>
                  </a:lnTo>
                  <a:lnTo>
                    <a:pt x="5" y="96"/>
                  </a:lnTo>
                  <a:lnTo>
                    <a:pt x="7" y="48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33" y="5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98" y="32"/>
                  </a:lnTo>
                  <a:lnTo>
                    <a:pt x="147" y="52"/>
                  </a:lnTo>
                  <a:lnTo>
                    <a:pt x="195" y="76"/>
                  </a:lnTo>
                  <a:lnTo>
                    <a:pt x="218" y="87"/>
                  </a:lnTo>
                  <a:lnTo>
                    <a:pt x="240" y="10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D978FD32-36DD-E83D-9E89-8B2047E1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" y="4"/>
              <a:ext cx="515" cy="391"/>
            </a:xfrm>
            <a:custGeom>
              <a:avLst/>
              <a:gdLst>
                <a:gd name="T0" fmla="*/ 1018 w 1543"/>
                <a:gd name="T1" fmla="*/ 733 h 1173"/>
                <a:gd name="T2" fmla="*/ 1014 w 1543"/>
                <a:gd name="T3" fmla="*/ 784 h 1173"/>
                <a:gd name="T4" fmla="*/ 967 w 1543"/>
                <a:gd name="T5" fmla="*/ 888 h 1173"/>
                <a:gd name="T6" fmla="*/ 891 w 1543"/>
                <a:gd name="T7" fmla="*/ 983 h 1173"/>
                <a:gd name="T8" fmla="*/ 809 w 1543"/>
                <a:gd name="T9" fmla="*/ 1053 h 1173"/>
                <a:gd name="T10" fmla="*/ 748 w 1543"/>
                <a:gd name="T11" fmla="*/ 1087 h 1173"/>
                <a:gd name="T12" fmla="*/ 652 w 1543"/>
                <a:gd name="T13" fmla="*/ 1120 h 1173"/>
                <a:gd name="T14" fmla="*/ 500 w 1543"/>
                <a:gd name="T15" fmla="*/ 1142 h 1173"/>
                <a:gd name="T16" fmla="*/ 392 w 1543"/>
                <a:gd name="T17" fmla="*/ 1152 h 1173"/>
                <a:gd name="T18" fmla="*/ 333 w 1543"/>
                <a:gd name="T19" fmla="*/ 1168 h 1173"/>
                <a:gd name="T20" fmla="*/ 220 w 1543"/>
                <a:gd name="T21" fmla="*/ 1165 h 1173"/>
                <a:gd name="T22" fmla="*/ 166 w 1543"/>
                <a:gd name="T23" fmla="*/ 1149 h 1173"/>
                <a:gd name="T24" fmla="*/ 103 w 1543"/>
                <a:gd name="T25" fmla="*/ 1057 h 1173"/>
                <a:gd name="T26" fmla="*/ 29 w 1543"/>
                <a:gd name="T27" fmla="*/ 914 h 1173"/>
                <a:gd name="T28" fmla="*/ 5 w 1543"/>
                <a:gd name="T29" fmla="*/ 818 h 1173"/>
                <a:gd name="T30" fmla="*/ 0 w 1543"/>
                <a:gd name="T31" fmla="*/ 722 h 1173"/>
                <a:gd name="T32" fmla="*/ 4 w 1543"/>
                <a:gd name="T33" fmla="*/ 644 h 1173"/>
                <a:gd name="T34" fmla="*/ 38 w 1543"/>
                <a:gd name="T35" fmla="*/ 549 h 1173"/>
                <a:gd name="T36" fmla="*/ 97 w 1543"/>
                <a:gd name="T37" fmla="*/ 459 h 1173"/>
                <a:gd name="T38" fmla="*/ 124 w 1543"/>
                <a:gd name="T39" fmla="*/ 377 h 1173"/>
                <a:gd name="T40" fmla="*/ 168 w 1543"/>
                <a:gd name="T41" fmla="*/ 292 h 1173"/>
                <a:gd name="T42" fmla="*/ 217 w 1543"/>
                <a:gd name="T43" fmla="*/ 226 h 1173"/>
                <a:gd name="T44" fmla="*/ 286 w 1543"/>
                <a:gd name="T45" fmla="*/ 163 h 1173"/>
                <a:gd name="T46" fmla="*/ 367 w 1543"/>
                <a:gd name="T47" fmla="*/ 116 h 1173"/>
                <a:gd name="T48" fmla="*/ 504 w 1543"/>
                <a:gd name="T49" fmla="*/ 58 h 1173"/>
                <a:gd name="T50" fmla="*/ 668 w 1543"/>
                <a:gd name="T51" fmla="*/ 13 h 1173"/>
                <a:gd name="T52" fmla="*/ 864 w 1543"/>
                <a:gd name="T53" fmla="*/ 0 h 1173"/>
                <a:gd name="T54" fmla="*/ 984 w 1543"/>
                <a:gd name="T55" fmla="*/ 17 h 1173"/>
                <a:gd name="T56" fmla="*/ 1072 w 1543"/>
                <a:gd name="T57" fmla="*/ 48 h 1173"/>
                <a:gd name="T58" fmla="*/ 1146 w 1543"/>
                <a:gd name="T59" fmla="*/ 95 h 1173"/>
                <a:gd name="T60" fmla="*/ 1202 w 1543"/>
                <a:gd name="T61" fmla="*/ 144 h 1173"/>
                <a:gd name="T62" fmla="*/ 1289 w 1543"/>
                <a:gd name="T63" fmla="*/ 174 h 1173"/>
                <a:gd name="T64" fmla="*/ 1389 w 1543"/>
                <a:gd name="T65" fmla="*/ 246 h 1173"/>
                <a:gd name="T66" fmla="*/ 1467 w 1543"/>
                <a:gd name="T67" fmla="*/ 345 h 1173"/>
                <a:gd name="T68" fmla="*/ 1518 w 1543"/>
                <a:gd name="T69" fmla="*/ 460 h 1173"/>
                <a:gd name="T70" fmla="*/ 1535 w 1543"/>
                <a:gd name="T71" fmla="*/ 541 h 1173"/>
                <a:gd name="T72" fmla="*/ 1543 w 1543"/>
                <a:gd name="T73" fmla="*/ 712 h 1173"/>
                <a:gd name="T74" fmla="*/ 1518 w 1543"/>
                <a:gd name="T75" fmla="*/ 935 h 1173"/>
                <a:gd name="T76" fmla="*/ 1498 w 1543"/>
                <a:gd name="T77" fmla="*/ 993 h 1173"/>
                <a:gd name="T78" fmla="*/ 1447 w 1543"/>
                <a:gd name="T79" fmla="*/ 1093 h 1173"/>
                <a:gd name="T80" fmla="*/ 1402 w 1543"/>
                <a:gd name="T81" fmla="*/ 1149 h 1173"/>
                <a:gd name="T82" fmla="*/ 1363 w 1543"/>
                <a:gd name="T83" fmla="*/ 1172 h 1173"/>
                <a:gd name="T84" fmla="*/ 1336 w 1543"/>
                <a:gd name="T85" fmla="*/ 1169 h 1173"/>
                <a:gd name="T86" fmla="*/ 1309 w 1543"/>
                <a:gd name="T87" fmla="*/ 1142 h 1173"/>
                <a:gd name="T88" fmla="*/ 1279 w 1543"/>
                <a:gd name="T89" fmla="*/ 1077 h 1173"/>
                <a:gd name="T90" fmla="*/ 1242 w 1543"/>
                <a:gd name="T91" fmla="*/ 909 h 1173"/>
                <a:gd name="T92" fmla="*/ 1224 w 1543"/>
                <a:gd name="T93" fmla="*/ 860 h 1173"/>
                <a:gd name="T94" fmla="*/ 1185 w 1543"/>
                <a:gd name="T95" fmla="*/ 796 h 1173"/>
                <a:gd name="T96" fmla="*/ 1132 w 1543"/>
                <a:gd name="T97" fmla="*/ 747 h 1173"/>
                <a:gd name="T98" fmla="*/ 1070 w 1543"/>
                <a:gd name="T99" fmla="*/ 716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3" h="1173">
                  <a:moveTo>
                    <a:pt x="1014" y="709"/>
                  </a:moveTo>
                  <a:lnTo>
                    <a:pt x="1014" y="709"/>
                  </a:lnTo>
                  <a:lnTo>
                    <a:pt x="1017" y="720"/>
                  </a:lnTo>
                  <a:lnTo>
                    <a:pt x="1018" y="733"/>
                  </a:lnTo>
                  <a:lnTo>
                    <a:pt x="1019" y="746"/>
                  </a:lnTo>
                  <a:lnTo>
                    <a:pt x="1018" y="758"/>
                  </a:lnTo>
                  <a:lnTo>
                    <a:pt x="1017" y="771"/>
                  </a:lnTo>
                  <a:lnTo>
                    <a:pt x="1014" y="784"/>
                  </a:lnTo>
                  <a:lnTo>
                    <a:pt x="1007" y="809"/>
                  </a:lnTo>
                  <a:lnTo>
                    <a:pt x="997" y="836"/>
                  </a:lnTo>
                  <a:lnTo>
                    <a:pt x="983" y="861"/>
                  </a:lnTo>
                  <a:lnTo>
                    <a:pt x="967" y="888"/>
                  </a:lnTo>
                  <a:lnTo>
                    <a:pt x="950" y="912"/>
                  </a:lnTo>
                  <a:lnTo>
                    <a:pt x="932" y="937"/>
                  </a:lnTo>
                  <a:lnTo>
                    <a:pt x="912" y="960"/>
                  </a:lnTo>
                  <a:lnTo>
                    <a:pt x="891" y="983"/>
                  </a:lnTo>
                  <a:lnTo>
                    <a:pt x="870" y="1002"/>
                  </a:lnTo>
                  <a:lnTo>
                    <a:pt x="850" y="1022"/>
                  </a:lnTo>
                  <a:lnTo>
                    <a:pt x="829" y="1039"/>
                  </a:lnTo>
                  <a:lnTo>
                    <a:pt x="809" y="1053"/>
                  </a:lnTo>
                  <a:lnTo>
                    <a:pt x="791" y="1066"/>
                  </a:lnTo>
                  <a:lnTo>
                    <a:pt x="791" y="1066"/>
                  </a:lnTo>
                  <a:lnTo>
                    <a:pt x="771" y="1077"/>
                  </a:lnTo>
                  <a:lnTo>
                    <a:pt x="748" y="1087"/>
                  </a:lnTo>
                  <a:lnTo>
                    <a:pt x="726" y="1097"/>
                  </a:lnTo>
                  <a:lnTo>
                    <a:pt x="702" y="1105"/>
                  </a:lnTo>
                  <a:lnTo>
                    <a:pt x="678" y="1113"/>
                  </a:lnTo>
                  <a:lnTo>
                    <a:pt x="652" y="1120"/>
                  </a:lnTo>
                  <a:lnTo>
                    <a:pt x="627" y="1125"/>
                  </a:lnTo>
                  <a:lnTo>
                    <a:pt x="601" y="1129"/>
                  </a:lnTo>
                  <a:lnTo>
                    <a:pt x="550" y="1138"/>
                  </a:lnTo>
                  <a:lnTo>
                    <a:pt x="500" y="1142"/>
                  </a:lnTo>
                  <a:lnTo>
                    <a:pt x="452" y="1145"/>
                  </a:lnTo>
                  <a:lnTo>
                    <a:pt x="405" y="1145"/>
                  </a:lnTo>
                  <a:lnTo>
                    <a:pt x="405" y="1145"/>
                  </a:lnTo>
                  <a:lnTo>
                    <a:pt x="392" y="1152"/>
                  </a:lnTo>
                  <a:lnTo>
                    <a:pt x="378" y="1156"/>
                  </a:lnTo>
                  <a:lnTo>
                    <a:pt x="364" y="1161"/>
                  </a:lnTo>
                  <a:lnTo>
                    <a:pt x="348" y="1165"/>
                  </a:lnTo>
                  <a:lnTo>
                    <a:pt x="333" y="1168"/>
                  </a:lnTo>
                  <a:lnTo>
                    <a:pt x="316" y="1169"/>
                  </a:lnTo>
                  <a:lnTo>
                    <a:pt x="284" y="1169"/>
                  </a:lnTo>
                  <a:lnTo>
                    <a:pt x="251" y="1168"/>
                  </a:lnTo>
                  <a:lnTo>
                    <a:pt x="220" y="1165"/>
                  </a:lnTo>
                  <a:lnTo>
                    <a:pt x="193" y="1158"/>
                  </a:lnTo>
                  <a:lnTo>
                    <a:pt x="169" y="1151"/>
                  </a:lnTo>
                  <a:lnTo>
                    <a:pt x="169" y="1151"/>
                  </a:lnTo>
                  <a:lnTo>
                    <a:pt x="166" y="1149"/>
                  </a:lnTo>
                  <a:lnTo>
                    <a:pt x="166" y="1149"/>
                  </a:lnTo>
                  <a:lnTo>
                    <a:pt x="124" y="1090"/>
                  </a:lnTo>
                  <a:lnTo>
                    <a:pt x="124" y="1090"/>
                  </a:lnTo>
                  <a:lnTo>
                    <a:pt x="103" y="1057"/>
                  </a:lnTo>
                  <a:lnTo>
                    <a:pt x="82" y="1022"/>
                  </a:lnTo>
                  <a:lnTo>
                    <a:pt x="62" y="987"/>
                  </a:lnTo>
                  <a:lnTo>
                    <a:pt x="45" y="950"/>
                  </a:lnTo>
                  <a:lnTo>
                    <a:pt x="29" y="914"/>
                  </a:lnTo>
                  <a:lnTo>
                    <a:pt x="17" y="875"/>
                  </a:lnTo>
                  <a:lnTo>
                    <a:pt x="12" y="857"/>
                  </a:lnTo>
                  <a:lnTo>
                    <a:pt x="8" y="837"/>
                  </a:lnTo>
                  <a:lnTo>
                    <a:pt x="5" y="818"/>
                  </a:lnTo>
                  <a:lnTo>
                    <a:pt x="4" y="799"/>
                  </a:lnTo>
                  <a:lnTo>
                    <a:pt x="4" y="799"/>
                  </a:lnTo>
                  <a:lnTo>
                    <a:pt x="1" y="761"/>
                  </a:lnTo>
                  <a:lnTo>
                    <a:pt x="0" y="722"/>
                  </a:lnTo>
                  <a:lnTo>
                    <a:pt x="0" y="682"/>
                  </a:lnTo>
                  <a:lnTo>
                    <a:pt x="1" y="664"/>
                  </a:lnTo>
                  <a:lnTo>
                    <a:pt x="4" y="644"/>
                  </a:lnTo>
                  <a:lnTo>
                    <a:pt x="4" y="644"/>
                  </a:lnTo>
                  <a:lnTo>
                    <a:pt x="10" y="623"/>
                  </a:lnTo>
                  <a:lnTo>
                    <a:pt x="17" y="600"/>
                  </a:lnTo>
                  <a:lnTo>
                    <a:pt x="26" y="575"/>
                  </a:lnTo>
                  <a:lnTo>
                    <a:pt x="38" y="549"/>
                  </a:lnTo>
                  <a:lnTo>
                    <a:pt x="52" y="525"/>
                  </a:lnTo>
                  <a:lnTo>
                    <a:pt x="66" y="501"/>
                  </a:lnTo>
                  <a:lnTo>
                    <a:pt x="82" y="479"/>
                  </a:lnTo>
                  <a:lnTo>
                    <a:pt x="97" y="459"/>
                  </a:lnTo>
                  <a:lnTo>
                    <a:pt x="97" y="459"/>
                  </a:lnTo>
                  <a:lnTo>
                    <a:pt x="97" y="459"/>
                  </a:lnTo>
                  <a:lnTo>
                    <a:pt x="115" y="401"/>
                  </a:lnTo>
                  <a:lnTo>
                    <a:pt x="124" y="377"/>
                  </a:lnTo>
                  <a:lnTo>
                    <a:pt x="132" y="356"/>
                  </a:lnTo>
                  <a:lnTo>
                    <a:pt x="141" y="336"/>
                  </a:lnTo>
                  <a:lnTo>
                    <a:pt x="154" y="315"/>
                  </a:lnTo>
                  <a:lnTo>
                    <a:pt x="168" y="292"/>
                  </a:lnTo>
                  <a:lnTo>
                    <a:pt x="187" y="266"/>
                  </a:lnTo>
                  <a:lnTo>
                    <a:pt x="187" y="266"/>
                  </a:lnTo>
                  <a:lnTo>
                    <a:pt x="202" y="246"/>
                  </a:lnTo>
                  <a:lnTo>
                    <a:pt x="217" y="226"/>
                  </a:lnTo>
                  <a:lnTo>
                    <a:pt x="233" y="209"/>
                  </a:lnTo>
                  <a:lnTo>
                    <a:pt x="250" y="192"/>
                  </a:lnTo>
                  <a:lnTo>
                    <a:pt x="268" y="177"/>
                  </a:lnTo>
                  <a:lnTo>
                    <a:pt x="286" y="163"/>
                  </a:lnTo>
                  <a:lnTo>
                    <a:pt x="306" y="150"/>
                  </a:lnTo>
                  <a:lnTo>
                    <a:pt x="326" y="137"/>
                  </a:lnTo>
                  <a:lnTo>
                    <a:pt x="346" y="126"/>
                  </a:lnTo>
                  <a:lnTo>
                    <a:pt x="367" y="116"/>
                  </a:lnTo>
                  <a:lnTo>
                    <a:pt x="411" y="95"/>
                  </a:lnTo>
                  <a:lnTo>
                    <a:pt x="456" y="77"/>
                  </a:lnTo>
                  <a:lnTo>
                    <a:pt x="504" y="58"/>
                  </a:lnTo>
                  <a:lnTo>
                    <a:pt x="504" y="58"/>
                  </a:lnTo>
                  <a:lnTo>
                    <a:pt x="539" y="44"/>
                  </a:lnTo>
                  <a:lnTo>
                    <a:pt x="579" y="33"/>
                  </a:lnTo>
                  <a:lnTo>
                    <a:pt x="622" y="21"/>
                  </a:lnTo>
                  <a:lnTo>
                    <a:pt x="668" y="13"/>
                  </a:lnTo>
                  <a:lnTo>
                    <a:pt x="716" y="6"/>
                  </a:lnTo>
                  <a:lnTo>
                    <a:pt x="765" y="2"/>
                  </a:lnTo>
                  <a:lnTo>
                    <a:pt x="815" y="0"/>
                  </a:lnTo>
                  <a:lnTo>
                    <a:pt x="864" y="0"/>
                  </a:lnTo>
                  <a:lnTo>
                    <a:pt x="913" y="5"/>
                  </a:lnTo>
                  <a:lnTo>
                    <a:pt x="937" y="9"/>
                  </a:lnTo>
                  <a:lnTo>
                    <a:pt x="961" y="13"/>
                  </a:lnTo>
                  <a:lnTo>
                    <a:pt x="984" y="17"/>
                  </a:lnTo>
                  <a:lnTo>
                    <a:pt x="1007" y="24"/>
                  </a:lnTo>
                  <a:lnTo>
                    <a:pt x="1029" y="31"/>
                  </a:lnTo>
                  <a:lnTo>
                    <a:pt x="1052" y="38"/>
                  </a:lnTo>
                  <a:lnTo>
                    <a:pt x="1072" y="48"/>
                  </a:lnTo>
                  <a:lnTo>
                    <a:pt x="1091" y="58"/>
                  </a:lnTo>
                  <a:lnTo>
                    <a:pt x="1111" y="69"/>
                  </a:lnTo>
                  <a:lnTo>
                    <a:pt x="1130" y="82"/>
                  </a:lnTo>
                  <a:lnTo>
                    <a:pt x="1146" y="95"/>
                  </a:lnTo>
                  <a:lnTo>
                    <a:pt x="1162" y="110"/>
                  </a:lnTo>
                  <a:lnTo>
                    <a:pt x="1178" y="126"/>
                  </a:lnTo>
                  <a:lnTo>
                    <a:pt x="1190" y="144"/>
                  </a:lnTo>
                  <a:lnTo>
                    <a:pt x="1202" y="144"/>
                  </a:lnTo>
                  <a:lnTo>
                    <a:pt x="1202" y="144"/>
                  </a:lnTo>
                  <a:lnTo>
                    <a:pt x="1233" y="151"/>
                  </a:lnTo>
                  <a:lnTo>
                    <a:pt x="1261" y="161"/>
                  </a:lnTo>
                  <a:lnTo>
                    <a:pt x="1289" y="174"/>
                  </a:lnTo>
                  <a:lnTo>
                    <a:pt x="1317" y="189"/>
                  </a:lnTo>
                  <a:lnTo>
                    <a:pt x="1343" y="206"/>
                  </a:lnTo>
                  <a:lnTo>
                    <a:pt x="1367" y="226"/>
                  </a:lnTo>
                  <a:lnTo>
                    <a:pt x="1389" y="246"/>
                  </a:lnTo>
                  <a:lnTo>
                    <a:pt x="1412" y="268"/>
                  </a:lnTo>
                  <a:lnTo>
                    <a:pt x="1432" y="292"/>
                  </a:lnTo>
                  <a:lnTo>
                    <a:pt x="1450" y="318"/>
                  </a:lnTo>
                  <a:lnTo>
                    <a:pt x="1467" y="345"/>
                  </a:lnTo>
                  <a:lnTo>
                    <a:pt x="1483" y="373"/>
                  </a:lnTo>
                  <a:lnTo>
                    <a:pt x="1495" y="401"/>
                  </a:lnTo>
                  <a:lnTo>
                    <a:pt x="1508" y="431"/>
                  </a:lnTo>
                  <a:lnTo>
                    <a:pt x="1518" y="460"/>
                  </a:lnTo>
                  <a:lnTo>
                    <a:pt x="1525" y="490"/>
                  </a:lnTo>
                  <a:lnTo>
                    <a:pt x="1525" y="490"/>
                  </a:lnTo>
                  <a:lnTo>
                    <a:pt x="1531" y="515"/>
                  </a:lnTo>
                  <a:lnTo>
                    <a:pt x="1535" y="541"/>
                  </a:lnTo>
                  <a:lnTo>
                    <a:pt x="1538" y="569"/>
                  </a:lnTo>
                  <a:lnTo>
                    <a:pt x="1540" y="596"/>
                  </a:lnTo>
                  <a:lnTo>
                    <a:pt x="1543" y="654"/>
                  </a:lnTo>
                  <a:lnTo>
                    <a:pt x="1543" y="712"/>
                  </a:lnTo>
                  <a:lnTo>
                    <a:pt x="1540" y="771"/>
                  </a:lnTo>
                  <a:lnTo>
                    <a:pt x="1535" y="827"/>
                  </a:lnTo>
                  <a:lnTo>
                    <a:pt x="1526" y="882"/>
                  </a:lnTo>
                  <a:lnTo>
                    <a:pt x="1518" y="935"/>
                  </a:lnTo>
                  <a:lnTo>
                    <a:pt x="1518" y="935"/>
                  </a:lnTo>
                  <a:lnTo>
                    <a:pt x="1514" y="950"/>
                  </a:lnTo>
                  <a:lnTo>
                    <a:pt x="1507" y="970"/>
                  </a:lnTo>
                  <a:lnTo>
                    <a:pt x="1498" y="993"/>
                  </a:lnTo>
                  <a:lnTo>
                    <a:pt x="1488" y="1017"/>
                  </a:lnTo>
                  <a:lnTo>
                    <a:pt x="1476" y="1042"/>
                  </a:lnTo>
                  <a:lnTo>
                    <a:pt x="1461" y="1067"/>
                  </a:lnTo>
                  <a:lnTo>
                    <a:pt x="1447" y="1093"/>
                  </a:lnTo>
                  <a:lnTo>
                    <a:pt x="1432" y="1115"/>
                  </a:lnTo>
                  <a:lnTo>
                    <a:pt x="1432" y="1115"/>
                  </a:lnTo>
                  <a:lnTo>
                    <a:pt x="1412" y="1139"/>
                  </a:lnTo>
                  <a:lnTo>
                    <a:pt x="1402" y="1149"/>
                  </a:lnTo>
                  <a:lnTo>
                    <a:pt x="1392" y="1158"/>
                  </a:lnTo>
                  <a:lnTo>
                    <a:pt x="1382" y="1165"/>
                  </a:lnTo>
                  <a:lnTo>
                    <a:pt x="1372" y="1169"/>
                  </a:lnTo>
                  <a:lnTo>
                    <a:pt x="1363" y="1172"/>
                  </a:lnTo>
                  <a:lnTo>
                    <a:pt x="1353" y="1173"/>
                  </a:lnTo>
                  <a:lnTo>
                    <a:pt x="1353" y="1173"/>
                  </a:lnTo>
                  <a:lnTo>
                    <a:pt x="1344" y="1173"/>
                  </a:lnTo>
                  <a:lnTo>
                    <a:pt x="1336" y="1169"/>
                  </a:lnTo>
                  <a:lnTo>
                    <a:pt x="1327" y="1165"/>
                  </a:lnTo>
                  <a:lnTo>
                    <a:pt x="1319" y="1156"/>
                  </a:lnTo>
                  <a:lnTo>
                    <a:pt x="1319" y="1156"/>
                  </a:lnTo>
                  <a:lnTo>
                    <a:pt x="1309" y="1142"/>
                  </a:lnTo>
                  <a:lnTo>
                    <a:pt x="1299" y="1128"/>
                  </a:lnTo>
                  <a:lnTo>
                    <a:pt x="1292" y="1113"/>
                  </a:lnTo>
                  <a:lnTo>
                    <a:pt x="1285" y="1096"/>
                  </a:lnTo>
                  <a:lnTo>
                    <a:pt x="1279" y="1077"/>
                  </a:lnTo>
                  <a:lnTo>
                    <a:pt x="1274" y="1059"/>
                  </a:lnTo>
                  <a:lnTo>
                    <a:pt x="1265" y="1021"/>
                  </a:lnTo>
                  <a:lnTo>
                    <a:pt x="1250" y="945"/>
                  </a:lnTo>
                  <a:lnTo>
                    <a:pt x="1242" y="909"/>
                  </a:lnTo>
                  <a:lnTo>
                    <a:pt x="1237" y="894"/>
                  </a:lnTo>
                  <a:lnTo>
                    <a:pt x="1231" y="878"/>
                  </a:lnTo>
                  <a:lnTo>
                    <a:pt x="1231" y="878"/>
                  </a:lnTo>
                  <a:lnTo>
                    <a:pt x="1224" y="860"/>
                  </a:lnTo>
                  <a:lnTo>
                    <a:pt x="1214" y="843"/>
                  </a:lnTo>
                  <a:lnTo>
                    <a:pt x="1206" y="827"/>
                  </a:lnTo>
                  <a:lnTo>
                    <a:pt x="1194" y="812"/>
                  </a:lnTo>
                  <a:lnTo>
                    <a:pt x="1185" y="796"/>
                  </a:lnTo>
                  <a:lnTo>
                    <a:pt x="1172" y="784"/>
                  </a:lnTo>
                  <a:lnTo>
                    <a:pt x="1161" y="770"/>
                  </a:lnTo>
                  <a:lnTo>
                    <a:pt x="1146" y="758"/>
                  </a:lnTo>
                  <a:lnTo>
                    <a:pt x="1132" y="747"/>
                  </a:lnTo>
                  <a:lnTo>
                    <a:pt x="1118" y="737"/>
                  </a:lnTo>
                  <a:lnTo>
                    <a:pt x="1103" y="729"/>
                  </a:lnTo>
                  <a:lnTo>
                    <a:pt x="1087" y="722"/>
                  </a:lnTo>
                  <a:lnTo>
                    <a:pt x="1070" y="716"/>
                  </a:lnTo>
                  <a:lnTo>
                    <a:pt x="1052" y="712"/>
                  </a:lnTo>
                  <a:lnTo>
                    <a:pt x="1033" y="709"/>
                  </a:lnTo>
                  <a:lnTo>
                    <a:pt x="1014" y="709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0D9E26A3-1B18-94EE-934E-92212452D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5" y="4"/>
              <a:ext cx="515" cy="391"/>
            </a:xfrm>
            <a:custGeom>
              <a:avLst/>
              <a:gdLst>
                <a:gd name="T0" fmla="*/ 1018 w 1543"/>
                <a:gd name="T1" fmla="*/ 733 h 1173"/>
                <a:gd name="T2" fmla="*/ 1014 w 1543"/>
                <a:gd name="T3" fmla="*/ 784 h 1173"/>
                <a:gd name="T4" fmla="*/ 967 w 1543"/>
                <a:gd name="T5" fmla="*/ 888 h 1173"/>
                <a:gd name="T6" fmla="*/ 891 w 1543"/>
                <a:gd name="T7" fmla="*/ 983 h 1173"/>
                <a:gd name="T8" fmla="*/ 809 w 1543"/>
                <a:gd name="T9" fmla="*/ 1053 h 1173"/>
                <a:gd name="T10" fmla="*/ 748 w 1543"/>
                <a:gd name="T11" fmla="*/ 1087 h 1173"/>
                <a:gd name="T12" fmla="*/ 652 w 1543"/>
                <a:gd name="T13" fmla="*/ 1120 h 1173"/>
                <a:gd name="T14" fmla="*/ 500 w 1543"/>
                <a:gd name="T15" fmla="*/ 1142 h 1173"/>
                <a:gd name="T16" fmla="*/ 392 w 1543"/>
                <a:gd name="T17" fmla="*/ 1152 h 1173"/>
                <a:gd name="T18" fmla="*/ 333 w 1543"/>
                <a:gd name="T19" fmla="*/ 1168 h 1173"/>
                <a:gd name="T20" fmla="*/ 220 w 1543"/>
                <a:gd name="T21" fmla="*/ 1165 h 1173"/>
                <a:gd name="T22" fmla="*/ 166 w 1543"/>
                <a:gd name="T23" fmla="*/ 1149 h 1173"/>
                <a:gd name="T24" fmla="*/ 103 w 1543"/>
                <a:gd name="T25" fmla="*/ 1057 h 1173"/>
                <a:gd name="T26" fmla="*/ 29 w 1543"/>
                <a:gd name="T27" fmla="*/ 914 h 1173"/>
                <a:gd name="T28" fmla="*/ 5 w 1543"/>
                <a:gd name="T29" fmla="*/ 818 h 1173"/>
                <a:gd name="T30" fmla="*/ 0 w 1543"/>
                <a:gd name="T31" fmla="*/ 722 h 1173"/>
                <a:gd name="T32" fmla="*/ 4 w 1543"/>
                <a:gd name="T33" fmla="*/ 644 h 1173"/>
                <a:gd name="T34" fmla="*/ 38 w 1543"/>
                <a:gd name="T35" fmla="*/ 549 h 1173"/>
                <a:gd name="T36" fmla="*/ 97 w 1543"/>
                <a:gd name="T37" fmla="*/ 459 h 1173"/>
                <a:gd name="T38" fmla="*/ 124 w 1543"/>
                <a:gd name="T39" fmla="*/ 377 h 1173"/>
                <a:gd name="T40" fmla="*/ 168 w 1543"/>
                <a:gd name="T41" fmla="*/ 292 h 1173"/>
                <a:gd name="T42" fmla="*/ 217 w 1543"/>
                <a:gd name="T43" fmla="*/ 226 h 1173"/>
                <a:gd name="T44" fmla="*/ 286 w 1543"/>
                <a:gd name="T45" fmla="*/ 163 h 1173"/>
                <a:gd name="T46" fmla="*/ 367 w 1543"/>
                <a:gd name="T47" fmla="*/ 116 h 1173"/>
                <a:gd name="T48" fmla="*/ 504 w 1543"/>
                <a:gd name="T49" fmla="*/ 58 h 1173"/>
                <a:gd name="T50" fmla="*/ 668 w 1543"/>
                <a:gd name="T51" fmla="*/ 13 h 1173"/>
                <a:gd name="T52" fmla="*/ 864 w 1543"/>
                <a:gd name="T53" fmla="*/ 0 h 1173"/>
                <a:gd name="T54" fmla="*/ 984 w 1543"/>
                <a:gd name="T55" fmla="*/ 17 h 1173"/>
                <a:gd name="T56" fmla="*/ 1072 w 1543"/>
                <a:gd name="T57" fmla="*/ 48 h 1173"/>
                <a:gd name="T58" fmla="*/ 1146 w 1543"/>
                <a:gd name="T59" fmla="*/ 95 h 1173"/>
                <a:gd name="T60" fmla="*/ 1202 w 1543"/>
                <a:gd name="T61" fmla="*/ 144 h 1173"/>
                <a:gd name="T62" fmla="*/ 1289 w 1543"/>
                <a:gd name="T63" fmla="*/ 174 h 1173"/>
                <a:gd name="T64" fmla="*/ 1389 w 1543"/>
                <a:gd name="T65" fmla="*/ 246 h 1173"/>
                <a:gd name="T66" fmla="*/ 1467 w 1543"/>
                <a:gd name="T67" fmla="*/ 345 h 1173"/>
                <a:gd name="T68" fmla="*/ 1518 w 1543"/>
                <a:gd name="T69" fmla="*/ 460 h 1173"/>
                <a:gd name="T70" fmla="*/ 1535 w 1543"/>
                <a:gd name="T71" fmla="*/ 541 h 1173"/>
                <a:gd name="T72" fmla="*/ 1543 w 1543"/>
                <a:gd name="T73" fmla="*/ 712 h 1173"/>
                <a:gd name="T74" fmla="*/ 1518 w 1543"/>
                <a:gd name="T75" fmla="*/ 935 h 1173"/>
                <a:gd name="T76" fmla="*/ 1498 w 1543"/>
                <a:gd name="T77" fmla="*/ 993 h 1173"/>
                <a:gd name="T78" fmla="*/ 1447 w 1543"/>
                <a:gd name="T79" fmla="*/ 1093 h 1173"/>
                <a:gd name="T80" fmla="*/ 1402 w 1543"/>
                <a:gd name="T81" fmla="*/ 1149 h 1173"/>
                <a:gd name="T82" fmla="*/ 1363 w 1543"/>
                <a:gd name="T83" fmla="*/ 1172 h 1173"/>
                <a:gd name="T84" fmla="*/ 1336 w 1543"/>
                <a:gd name="T85" fmla="*/ 1169 h 1173"/>
                <a:gd name="T86" fmla="*/ 1309 w 1543"/>
                <a:gd name="T87" fmla="*/ 1142 h 1173"/>
                <a:gd name="T88" fmla="*/ 1279 w 1543"/>
                <a:gd name="T89" fmla="*/ 1077 h 1173"/>
                <a:gd name="T90" fmla="*/ 1242 w 1543"/>
                <a:gd name="T91" fmla="*/ 909 h 1173"/>
                <a:gd name="T92" fmla="*/ 1224 w 1543"/>
                <a:gd name="T93" fmla="*/ 860 h 1173"/>
                <a:gd name="T94" fmla="*/ 1185 w 1543"/>
                <a:gd name="T95" fmla="*/ 796 h 1173"/>
                <a:gd name="T96" fmla="*/ 1132 w 1543"/>
                <a:gd name="T97" fmla="*/ 747 h 1173"/>
                <a:gd name="T98" fmla="*/ 1070 w 1543"/>
                <a:gd name="T99" fmla="*/ 716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43" h="1173">
                  <a:moveTo>
                    <a:pt x="1014" y="709"/>
                  </a:moveTo>
                  <a:lnTo>
                    <a:pt x="1014" y="709"/>
                  </a:lnTo>
                  <a:lnTo>
                    <a:pt x="1017" y="720"/>
                  </a:lnTo>
                  <a:lnTo>
                    <a:pt x="1018" y="733"/>
                  </a:lnTo>
                  <a:lnTo>
                    <a:pt x="1019" y="746"/>
                  </a:lnTo>
                  <a:lnTo>
                    <a:pt x="1018" y="758"/>
                  </a:lnTo>
                  <a:lnTo>
                    <a:pt x="1017" y="771"/>
                  </a:lnTo>
                  <a:lnTo>
                    <a:pt x="1014" y="784"/>
                  </a:lnTo>
                  <a:lnTo>
                    <a:pt x="1007" y="809"/>
                  </a:lnTo>
                  <a:lnTo>
                    <a:pt x="997" y="836"/>
                  </a:lnTo>
                  <a:lnTo>
                    <a:pt x="983" y="861"/>
                  </a:lnTo>
                  <a:lnTo>
                    <a:pt x="967" y="888"/>
                  </a:lnTo>
                  <a:lnTo>
                    <a:pt x="950" y="912"/>
                  </a:lnTo>
                  <a:lnTo>
                    <a:pt x="932" y="937"/>
                  </a:lnTo>
                  <a:lnTo>
                    <a:pt x="912" y="960"/>
                  </a:lnTo>
                  <a:lnTo>
                    <a:pt x="891" y="983"/>
                  </a:lnTo>
                  <a:lnTo>
                    <a:pt x="870" y="1002"/>
                  </a:lnTo>
                  <a:lnTo>
                    <a:pt x="850" y="1022"/>
                  </a:lnTo>
                  <a:lnTo>
                    <a:pt x="829" y="1039"/>
                  </a:lnTo>
                  <a:lnTo>
                    <a:pt x="809" y="1053"/>
                  </a:lnTo>
                  <a:lnTo>
                    <a:pt x="791" y="1066"/>
                  </a:lnTo>
                  <a:lnTo>
                    <a:pt x="791" y="1066"/>
                  </a:lnTo>
                  <a:lnTo>
                    <a:pt x="771" y="1077"/>
                  </a:lnTo>
                  <a:lnTo>
                    <a:pt x="748" y="1087"/>
                  </a:lnTo>
                  <a:lnTo>
                    <a:pt x="726" y="1097"/>
                  </a:lnTo>
                  <a:lnTo>
                    <a:pt x="702" y="1105"/>
                  </a:lnTo>
                  <a:lnTo>
                    <a:pt x="678" y="1113"/>
                  </a:lnTo>
                  <a:lnTo>
                    <a:pt x="652" y="1120"/>
                  </a:lnTo>
                  <a:lnTo>
                    <a:pt x="627" y="1125"/>
                  </a:lnTo>
                  <a:lnTo>
                    <a:pt x="601" y="1129"/>
                  </a:lnTo>
                  <a:lnTo>
                    <a:pt x="550" y="1138"/>
                  </a:lnTo>
                  <a:lnTo>
                    <a:pt x="500" y="1142"/>
                  </a:lnTo>
                  <a:lnTo>
                    <a:pt x="452" y="1145"/>
                  </a:lnTo>
                  <a:lnTo>
                    <a:pt x="405" y="1145"/>
                  </a:lnTo>
                  <a:lnTo>
                    <a:pt x="405" y="1145"/>
                  </a:lnTo>
                  <a:lnTo>
                    <a:pt x="392" y="1152"/>
                  </a:lnTo>
                  <a:lnTo>
                    <a:pt x="378" y="1156"/>
                  </a:lnTo>
                  <a:lnTo>
                    <a:pt x="364" y="1161"/>
                  </a:lnTo>
                  <a:lnTo>
                    <a:pt x="348" y="1165"/>
                  </a:lnTo>
                  <a:lnTo>
                    <a:pt x="333" y="1168"/>
                  </a:lnTo>
                  <a:lnTo>
                    <a:pt x="316" y="1169"/>
                  </a:lnTo>
                  <a:lnTo>
                    <a:pt x="284" y="1169"/>
                  </a:lnTo>
                  <a:lnTo>
                    <a:pt x="251" y="1168"/>
                  </a:lnTo>
                  <a:lnTo>
                    <a:pt x="220" y="1165"/>
                  </a:lnTo>
                  <a:lnTo>
                    <a:pt x="193" y="1158"/>
                  </a:lnTo>
                  <a:lnTo>
                    <a:pt x="169" y="1151"/>
                  </a:lnTo>
                  <a:lnTo>
                    <a:pt x="169" y="1151"/>
                  </a:lnTo>
                  <a:lnTo>
                    <a:pt x="166" y="1149"/>
                  </a:lnTo>
                  <a:lnTo>
                    <a:pt x="166" y="1149"/>
                  </a:lnTo>
                  <a:lnTo>
                    <a:pt x="124" y="1090"/>
                  </a:lnTo>
                  <a:lnTo>
                    <a:pt x="124" y="1090"/>
                  </a:lnTo>
                  <a:lnTo>
                    <a:pt x="103" y="1057"/>
                  </a:lnTo>
                  <a:lnTo>
                    <a:pt x="82" y="1022"/>
                  </a:lnTo>
                  <a:lnTo>
                    <a:pt x="62" y="987"/>
                  </a:lnTo>
                  <a:lnTo>
                    <a:pt x="45" y="950"/>
                  </a:lnTo>
                  <a:lnTo>
                    <a:pt x="29" y="914"/>
                  </a:lnTo>
                  <a:lnTo>
                    <a:pt x="17" y="875"/>
                  </a:lnTo>
                  <a:lnTo>
                    <a:pt x="12" y="857"/>
                  </a:lnTo>
                  <a:lnTo>
                    <a:pt x="8" y="837"/>
                  </a:lnTo>
                  <a:lnTo>
                    <a:pt x="5" y="818"/>
                  </a:lnTo>
                  <a:lnTo>
                    <a:pt x="4" y="799"/>
                  </a:lnTo>
                  <a:lnTo>
                    <a:pt x="4" y="799"/>
                  </a:lnTo>
                  <a:lnTo>
                    <a:pt x="1" y="761"/>
                  </a:lnTo>
                  <a:lnTo>
                    <a:pt x="0" y="722"/>
                  </a:lnTo>
                  <a:lnTo>
                    <a:pt x="0" y="682"/>
                  </a:lnTo>
                  <a:lnTo>
                    <a:pt x="1" y="664"/>
                  </a:lnTo>
                  <a:lnTo>
                    <a:pt x="4" y="644"/>
                  </a:lnTo>
                  <a:lnTo>
                    <a:pt x="4" y="644"/>
                  </a:lnTo>
                  <a:lnTo>
                    <a:pt x="10" y="623"/>
                  </a:lnTo>
                  <a:lnTo>
                    <a:pt x="17" y="600"/>
                  </a:lnTo>
                  <a:lnTo>
                    <a:pt x="26" y="575"/>
                  </a:lnTo>
                  <a:lnTo>
                    <a:pt x="38" y="549"/>
                  </a:lnTo>
                  <a:lnTo>
                    <a:pt x="52" y="525"/>
                  </a:lnTo>
                  <a:lnTo>
                    <a:pt x="66" y="501"/>
                  </a:lnTo>
                  <a:lnTo>
                    <a:pt x="82" y="479"/>
                  </a:lnTo>
                  <a:lnTo>
                    <a:pt x="97" y="459"/>
                  </a:lnTo>
                  <a:lnTo>
                    <a:pt x="97" y="459"/>
                  </a:lnTo>
                  <a:lnTo>
                    <a:pt x="97" y="459"/>
                  </a:lnTo>
                  <a:lnTo>
                    <a:pt x="115" y="401"/>
                  </a:lnTo>
                  <a:lnTo>
                    <a:pt x="124" y="377"/>
                  </a:lnTo>
                  <a:lnTo>
                    <a:pt x="132" y="356"/>
                  </a:lnTo>
                  <a:lnTo>
                    <a:pt x="141" y="336"/>
                  </a:lnTo>
                  <a:lnTo>
                    <a:pt x="154" y="315"/>
                  </a:lnTo>
                  <a:lnTo>
                    <a:pt x="168" y="292"/>
                  </a:lnTo>
                  <a:lnTo>
                    <a:pt x="187" y="266"/>
                  </a:lnTo>
                  <a:lnTo>
                    <a:pt x="187" y="266"/>
                  </a:lnTo>
                  <a:lnTo>
                    <a:pt x="202" y="246"/>
                  </a:lnTo>
                  <a:lnTo>
                    <a:pt x="217" y="226"/>
                  </a:lnTo>
                  <a:lnTo>
                    <a:pt x="233" y="209"/>
                  </a:lnTo>
                  <a:lnTo>
                    <a:pt x="250" y="192"/>
                  </a:lnTo>
                  <a:lnTo>
                    <a:pt x="268" y="177"/>
                  </a:lnTo>
                  <a:lnTo>
                    <a:pt x="286" y="163"/>
                  </a:lnTo>
                  <a:lnTo>
                    <a:pt x="306" y="150"/>
                  </a:lnTo>
                  <a:lnTo>
                    <a:pt x="326" y="137"/>
                  </a:lnTo>
                  <a:lnTo>
                    <a:pt x="346" y="126"/>
                  </a:lnTo>
                  <a:lnTo>
                    <a:pt x="367" y="116"/>
                  </a:lnTo>
                  <a:lnTo>
                    <a:pt x="411" y="95"/>
                  </a:lnTo>
                  <a:lnTo>
                    <a:pt x="456" y="77"/>
                  </a:lnTo>
                  <a:lnTo>
                    <a:pt x="504" y="58"/>
                  </a:lnTo>
                  <a:lnTo>
                    <a:pt x="504" y="58"/>
                  </a:lnTo>
                  <a:lnTo>
                    <a:pt x="539" y="44"/>
                  </a:lnTo>
                  <a:lnTo>
                    <a:pt x="579" y="33"/>
                  </a:lnTo>
                  <a:lnTo>
                    <a:pt x="622" y="21"/>
                  </a:lnTo>
                  <a:lnTo>
                    <a:pt x="668" y="13"/>
                  </a:lnTo>
                  <a:lnTo>
                    <a:pt x="716" y="6"/>
                  </a:lnTo>
                  <a:lnTo>
                    <a:pt x="765" y="2"/>
                  </a:lnTo>
                  <a:lnTo>
                    <a:pt x="815" y="0"/>
                  </a:lnTo>
                  <a:lnTo>
                    <a:pt x="864" y="0"/>
                  </a:lnTo>
                  <a:lnTo>
                    <a:pt x="913" y="5"/>
                  </a:lnTo>
                  <a:lnTo>
                    <a:pt x="937" y="9"/>
                  </a:lnTo>
                  <a:lnTo>
                    <a:pt x="961" y="13"/>
                  </a:lnTo>
                  <a:lnTo>
                    <a:pt x="984" y="17"/>
                  </a:lnTo>
                  <a:lnTo>
                    <a:pt x="1007" y="24"/>
                  </a:lnTo>
                  <a:lnTo>
                    <a:pt x="1029" y="31"/>
                  </a:lnTo>
                  <a:lnTo>
                    <a:pt x="1052" y="38"/>
                  </a:lnTo>
                  <a:lnTo>
                    <a:pt x="1072" y="48"/>
                  </a:lnTo>
                  <a:lnTo>
                    <a:pt x="1091" y="58"/>
                  </a:lnTo>
                  <a:lnTo>
                    <a:pt x="1111" y="69"/>
                  </a:lnTo>
                  <a:lnTo>
                    <a:pt x="1130" y="82"/>
                  </a:lnTo>
                  <a:lnTo>
                    <a:pt x="1146" y="95"/>
                  </a:lnTo>
                  <a:lnTo>
                    <a:pt x="1162" y="110"/>
                  </a:lnTo>
                  <a:lnTo>
                    <a:pt x="1178" y="126"/>
                  </a:lnTo>
                  <a:lnTo>
                    <a:pt x="1190" y="144"/>
                  </a:lnTo>
                  <a:lnTo>
                    <a:pt x="1202" y="144"/>
                  </a:lnTo>
                  <a:lnTo>
                    <a:pt x="1202" y="144"/>
                  </a:lnTo>
                  <a:lnTo>
                    <a:pt x="1233" y="151"/>
                  </a:lnTo>
                  <a:lnTo>
                    <a:pt x="1261" y="161"/>
                  </a:lnTo>
                  <a:lnTo>
                    <a:pt x="1289" y="174"/>
                  </a:lnTo>
                  <a:lnTo>
                    <a:pt x="1317" y="189"/>
                  </a:lnTo>
                  <a:lnTo>
                    <a:pt x="1343" y="206"/>
                  </a:lnTo>
                  <a:lnTo>
                    <a:pt x="1367" y="226"/>
                  </a:lnTo>
                  <a:lnTo>
                    <a:pt x="1389" y="246"/>
                  </a:lnTo>
                  <a:lnTo>
                    <a:pt x="1412" y="268"/>
                  </a:lnTo>
                  <a:lnTo>
                    <a:pt x="1432" y="292"/>
                  </a:lnTo>
                  <a:lnTo>
                    <a:pt x="1450" y="318"/>
                  </a:lnTo>
                  <a:lnTo>
                    <a:pt x="1467" y="345"/>
                  </a:lnTo>
                  <a:lnTo>
                    <a:pt x="1483" y="373"/>
                  </a:lnTo>
                  <a:lnTo>
                    <a:pt x="1495" y="401"/>
                  </a:lnTo>
                  <a:lnTo>
                    <a:pt x="1508" y="431"/>
                  </a:lnTo>
                  <a:lnTo>
                    <a:pt x="1518" y="460"/>
                  </a:lnTo>
                  <a:lnTo>
                    <a:pt x="1525" y="490"/>
                  </a:lnTo>
                  <a:lnTo>
                    <a:pt x="1525" y="490"/>
                  </a:lnTo>
                  <a:lnTo>
                    <a:pt x="1531" y="515"/>
                  </a:lnTo>
                  <a:lnTo>
                    <a:pt x="1535" y="541"/>
                  </a:lnTo>
                  <a:lnTo>
                    <a:pt x="1538" y="569"/>
                  </a:lnTo>
                  <a:lnTo>
                    <a:pt x="1540" y="596"/>
                  </a:lnTo>
                  <a:lnTo>
                    <a:pt x="1543" y="654"/>
                  </a:lnTo>
                  <a:lnTo>
                    <a:pt x="1543" y="712"/>
                  </a:lnTo>
                  <a:lnTo>
                    <a:pt x="1540" y="771"/>
                  </a:lnTo>
                  <a:lnTo>
                    <a:pt x="1535" y="827"/>
                  </a:lnTo>
                  <a:lnTo>
                    <a:pt x="1526" y="882"/>
                  </a:lnTo>
                  <a:lnTo>
                    <a:pt x="1518" y="935"/>
                  </a:lnTo>
                  <a:lnTo>
                    <a:pt x="1518" y="935"/>
                  </a:lnTo>
                  <a:lnTo>
                    <a:pt x="1514" y="950"/>
                  </a:lnTo>
                  <a:lnTo>
                    <a:pt x="1507" y="970"/>
                  </a:lnTo>
                  <a:lnTo>
                    <a:pt x="1498" y="993"/>
                  </a:lnTo>
                  <a:lnTo>
                    <a:pt x="1488" y="1017"/>
                  </a:lnTo>
                  <a:lnTo>
                    <a:pt x="1476" y="1042"/>
                  </a:lnTo>
                  <a:lnTo>
                    <a:pt x="1461" y="1067"/>
                  </a:lnTo>
                  <a:lnTo>
                    <a:pt x="1447" y="1093"/>
                  </a:lnTo>
                  <a:lnTo>
                    <a:pt x="1432" y="1115"/>
                  </a:lnTo>
                  <a:lnTo>
                    <a:pt x="1432" y="1115"/>
                  </a:lnTo>
                  <a:lnTo>
                    <a:pt x="1412" y="1139"/>
                  </a:lnTo>
                  <a:lnTo>
                    <a:pt x="1402" y="1149"/>
                  </a:lnTo>
                  <a:lnTo>
                    <a:pt x="1392" y="1158"/>
                  </a:lnTo>
                  <a:lnTo>
                    <a:pt x="1382" y="1165"/>
                  </a:lnTo>
                  <a:lnTo>
                    <a:pt x="1372" y="1169"/>
                  </a:lnTo>
                  <a:lnTo>
                    <a:pt x="1363" y="1172"/>
                  </a:lnTo>
                  <a:lnTo>
                    <a:pt x="1353" y="1173"/>
                  </a:lnTo>
                  <a:lnTo>
                    <a:pt x="1353" y="1173"/>
                  </a:lnTo>
                  <a:lnTo>
                    <a:pt x="1344" y="1173"/>
                  </a:lnTo>
                  <a:lnTo>
                    <a:pt x="1336" y="1169"/>
                  </a:lnTo>
                  <a:lnTo>
                    <a:pt x="1327" y="1165"/>
                  </a:lnTo>
                  <a:lnTo>
                    <a:pt x="1319" y="1156"/>
                  </a:lnTo>
                  <a:lnTo>
                    <a:pt x="1319" y="1156"/>
                  </a:lnTo>
                  <a:lnTo>
                    <a:pt x="1309" y="1142"/>
                  </a:lnTo>
                  <a:lnTo>
                    <a:pt x="1299" y="1128"/>
                  </a:lnTo>
                  <a:lnTo>
                    <a:pt x="1292" y="1113"/>
                  </a:lnTo>
                  <a:lnTo>
                    <a:pt x="1285" y="1096"/>
                  </a:lnTo>
                  <a:lnTo>
                    <a:pt x="1279" y="1077"/>
                  </a:lnTo>
                  <a:lnTo>
                    <a:pt x="1274" y="1059"/>
                  </a:lnTo>
                  <a:lnTo>
                    <a:pt x="1265" y="1021"/>
                  </a:lnTo>
                  <a:lnTo>
                    <a:pt x="1250" y="945"/>
                  </a:lnTo>
                  <a:lnTo>
                    <a:pt x="1242" y="909"/>
                  </a:lnTo>
                  <a:lnTo>
                    <a:pt x="1237" y="894"/>
                  </a:lnTo>
                  <a:lnTo>
                    <a:pt x="1231" y="878"/>
                  </a:lnTo>
                  <a:lnTo>
                    <a:pt x="1231" y="878"/>
                  </a:lnTo>
                  <a:lnTo>
                    <a:pt x="1224" y="860"/>
                  </a:lnTo>
                  <a:lnTo>
                    <a:pt x="1214" y="843"/>
                  </a:lnTo>
                  <a:lnTo>
                    <a:pt x="1206" y="827"/>
                  </a:lnTo>
                  <a:lnTo>
                    <a:pt x="1194" y="812"/>
                  </a:lnTo>
                  <a:lnTo>
                    <a:pt x="1185" y="796"/>
                  </a:lnTo>
                  <a:lnTo>
                    <a:pt x="1172" y="784"/>
                  </a:lnTo>
                  <a:lnTo>
                    <a:pt x="1161" y="770"/>
                  </a:lnTo>
                  <a:lnTo>
                    <a:pt x="1146" y="758"/>
                  </a:lnTo>
                  <a:lnTo>
                    <a:pt x="1132" y="747"/>
                  </a:lnTo>
                  <a:lnTo>
                    <a:pt x="1118" y="737"/>
                  </a:lnTo>
                  <a:lnTo>
                    <a:pt x="1103" y="729"/>
                  </a:lnTo>
                  <a:lnTo>
                    <a:pt x="1087" y="722"/>
                  </a:lnTo>
                  <a:lnTo>
                    <a:pt x="1070" y="716"/>
                  </a:lnTo>
                  <a:lnTo>
                    <a:pt x="1052" y="712"/>
                  </a:lnTo>
                  <a:lnTo>
                    <a:pt x="1033" y="709"/>
                  </a:lnTo>
                  <a:lnTo>
                    <a:pt x="1014" y="7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D59B46C-3C31-F621-F0D8-D75C45343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3944"/>
              <a:ext cx="330" cy="302"/>
            </a:xfrm>
            <a:custGeom>
              <a:avLst/>
              <a:gdLst>
                <a:gd name="T0" fmla="*/ 982 w 989"/>
                <a:gd name="T1" fmla="*/ 645 h 905"/>
                <a:gd name="T2" fmla="*/ 989 w 989"/>
                <a:gd name="T3" fmla="*/ 698 h 905"/>
                <a:gd name="T4" fmla="*/ 985 w 989"/>
                <a:gd name="T5" fmla="*/ 743 h 905"/>
                <a:gd name="T6" fmla="*/ 971 w 989"/>
                <a:gd name="T7" fmla="*/ 781 h 905"/>
                <a:gd name="T8" fmla="*/ 948 w 989"/>
                <a:gd name="T9" fmla="*/ 813 h 905"/>
                <a:gd name="T10" fmla="*/ 917 w 989"/>
                <a:gd name="T11" fmla="*/ 839 h 905"/>
                <a:gd name="T12" fmla="*/ 841 w 989"/>
                <a:gd name="T13" fmla="*/ 877 h 905"/>
                <a:gd name="T14" fmla="*/ 750 w 989"/>
                <a:gd name="T15" fmla="*/ 898 h 905"/>
                <a:gd name="T16" fmla="*/ 687 w 989"/>
                <a:gd name="T17" fmla="*/ 904 h 905"/>
                <a:gd name="T18" fmla="*/ 557 w 989"/>
                <a:gd name="T19" fmla="*/ 905 h 905"/>
                <a:gd name="T20" fmla="*/ 427 w 989"/>
                <a:gd name="T21" fmla="*/ 897 h 905"/>
                <a:gd name="T22" fmla="*/ 342 w 989"/>
                <a:gd name="T23" fmla="*/ 884 h 905"/>
                <a:gd name="T24" fmla="*/ 240 w 989"/>
                <a:gd name="T25" fmla="*/ 863 h 905"/>
                <a:gd name="T26" fmla="*/ 192 w 989"/>
                <a:gd name="T27" fmla="*/ 844 h 905"/>
                <a:gd name="T28" fmla="*/ 150 w 989"/>
                <a:gd name="T29" fmla="*/ 817 h 905"/>
                <a:gd name="T30" fmla="*/ 116 w 989"/>
                <a:gd name="T31" fmla="*/ 781 h 905"/>
                <a:gd name="T32" fmla="*/ 102 w 989"/>
                <a:gd name="T33" fmla="*/ 754 h 905"/>
                <a:gd name="T34" fmla="*/ 85 w 989"/>
                <a:gd name="T35" fmla="*/ 698 h 905"/>
                <a:gd name="T36" fmla="*/ 77 w 989"/>
                <a:gd name="T37" fmla="*/ 600 h 905"/>
                <a:gd name="T38" fmla="*/ 71 w 989"/>
                <a:gd name="T39" fmla="*/ 562 h 905"/>
                <a:gd name="T40" fmla="*/ 51 w 989"/>
                <a:gd name="T41" fmla="*/ 496 h 905"/>
                <a:gd name="T42" fmla="*/ 20 w 989"/>
                <a:gd name="T43" fmla="*/ 418 h 905"/>
                <a:gd name="T44" fmla="*/ 6 w 989"/>
                <a:gd name="T45" fmla="*/ 364 h 905"/>
                <a:gd name="T46" fmla="*/ 0 w 989"/>
                <a:gd name="T47" fmla="*/ 284 h 905"/>
                <a:gd name="T48" fmla="*/ 6 w 989"/>
                <a:gd name="T49" fmla="*/ 203 h 905"/>
                <a:gd name="T50" fmla="*/ 36 w 989"/>
                <a:gd name="T51" fmla="*/ 105 h 905"/>
                <a:gd name="T52" fmla="*/ 57 w 989"/>
                <a:gd name="T53" fmla="*/ 30 h 905"/>
                <a:gd name="T54" fmla="*/ 65 w 989"/>
                <a:gd name="T55" fmla="*/ 6 h 905"/>
                <a:gd name="T56" fmla="*/ 91 w 989"/>
                <a:gd name="T57" fmla="*/ 4 h 905"/>
                <a:gd name="T58" fmla="*/ 233 w 989"/>
                <a:gd name="T59" fmla="*/ 2 h 905"/>
                <a:gd name="T60" fmla="*/ 305 w 989"/>
                <a:gd name="T61" fmla="*/ 6 h 905"/>
                <a:gd name="T62" fmla="*/ 483 w 989"/>
                <a:gd name="T63" fmla="*/ 14 h 905"/>
                <a:gd name="T64" fmla="*/ 605 w 989"/>
                <a:gd name="T65" fmla="*/ 20 h 905"/>
                <a:gd name="T66" fmla="*/ 626 w 989"/>
                <a:gd name="T67" fmla="*/ 24 h 905"/>
                <a:gd name="T68" fmla="*/ 656 w 989"/>
                <a:gd name="T69" fmla="*/ 40 h 905"/>
                <a:gd name="T70" fmla="*/ 660 w 989"/>
                <a:gd name="T71" fmla="*/ 96 h 905"/>
                <a:gd name="T72" fmla="*/ 680 w 989"/>
                <a:gd name="T73" fmla="*/ 157 h 905"/>
                <a:gd name="T74" fmla="*/ 742 w 989"/>
                <a:gd name="T75" fmla="*/ 275 h 905"/>
                <a:gd name="T76" fmla="*/ 783 w 989"/>
                <a:gd name="T77" fmla="*/ 345 h 905"/>
                <a:gd name="T78" fmla="*/ 832 w 989"/>
                <a:gd name="T79" fmla="*/ 414 h 905"/>
                <a:gd name="T80" fmla="*/ 930 w 989"/>
                <a:gd name="T81" fmla="*/ 534 h 905"/>
                <a:gd name="T82" fmla="*/ 962 w 989"/>
                <a:gd name="T83" fmla="*/ 587 h 905"/>
                <a:gd name="T84" fmla="*/ 978 w 989"/>
                <a:gd name="T85" fmla="*/ 627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89" h="905">
                  <a:moveTo>
                    <a:pt x="978" y="627"/>
                  </a:moveTo>
                  <a:lnTo>
                    <a:pt x="978" y="627"/>
                  </a:lnTo>
                  <a:lnTo>
                    <a:pt x="982" y="645"/>
                  </a:lnTo>
                  <a:lnTo>
                    <a:pt x="986" y="664"/>
                  </a:lnTo>
                  <a:lnTo>
                    <a:pt x="988" y="681"/>
                  </a:lnTo>
                  <a:lnTo>
                    <a:pt x="989" y="698"/>
                  </a:lnTo>
                  <a:lnTo>
                    <a:pt x="989" y="713"/>
                  </a:lnTo>
                  <a:lnTo>
                    <a:pt x="988" y="729"/>
                  </a:lnTo>
                  <a:lnTo>
                    <a:pt x="985" y="743"/>
                  </a:lnTo>
                  <a:lnTo>
                    <a:pt x="981" y="755"/>
                  </a:lnTo>
                  <a:lnTo>
                    <a:pt x="976" y="768"/>
                  </a:lnTo>
                  <a:lnTo>
                    <a:pt x="971" y="781"/>
                  </a:lnTo>
                  <a:lnTo>
                    <a:pt x="964" y="792"/>
                  </a:lnTo>
                  <a:lnTo>
                    <a:pt x="957" y="803"/>
                  </a:lnTo>
                  <a:lnTo>
                    <a:pt x="948" y="813"/>
                  </a:lnTo>
                  <a:lnTo>
                    <a:pt x="938" y="822"/>
                  </a:lnTo>
                  <a:lnTo>
                    <a:pt x="928" y="832"/>
                  </a:lnTo>
                  <a:lnTo>
                    <a:pt x="917" y="839"/>
                  </a:lnTo>
                  <a:lnTo>
                    <a:pt x="894" y="854"/>
                  </a:lnTo>
                  <a:lnTo>
                    <a:pt x="869" y="867"/>
                  </a:lnTo>
                  <a:lnTo>
                    <a:pt x="841" y="877"/>
                  </a:lnTo>
                  <a:lnTo>
                    <a:pt x="811" y="885"/>
                  </a:lnTo>
                  <a:lnTo>
                    <a:pt x="781" y="892"/>
                  </a:lnTo>
                  <a:lnTo>
                    <a:pt x="750" y="898"/>
                  </a:lnTo>
                  <a:lnTo>
                    <a:pt x="718" y="901"/>
                  </a:lnTo>
                  <a:lnTo>
                    <a:pt x="687" y="904"/>
                  </a:lnTo>
                  <a:lnTo>
                    <a:pt x="687" y="904"/>
                  </a:lnTo>
                  <a:lnTo>
                    <a:pt x="643" y="905"/>
                  </a:lnTo>
                  <a:lnTo>
                    <a:pt x="599" y="905"/>
                  </a:lnTo>
                  <a:lnTo>
                    <a:pt x="557" y="905"/>
                  </a:lnTo>
                  <a:lnTo>
                    <a:pt x="513" y="904"/>
                  </a:lnTo>
                  <a:lnTo>
                    <a:pt x="469" y="901"/>
                  </a:lnTo>
                  <a:lnTo>
                    <a:pt x="427" y="897"/>
                  </a:lnTo>
                  <a:lnTo>
                    <a:pt x="385" y="891"/>
                  </a:lnTo>
                  <a:lnTo>
                    <a:pt x="342" y="884"/>
                  </a:lnTo>
                  <a:lnTo>
                    <a:pt x="342" y="884"/>
                  </a:lnTo>
                  <a:lnTo>
                    <a:pt x="308" y="878"/>
                  </a:lnTo>
                  <a:lnTo>
                    <a:pt x="274" y="871"/>
                  </a:lnTo>
                  <a:lnTo>
                    <a:pt x="240" y="863"/>
                  </a:lnTo>
                  <a:lnTo>
                    <a:pt x="225" y="857"/>
                  </a:lnTo>
                  <a:lnTo>
                    <a:pt x="208" y="851"/>
                  </a:lnTo>
                  <a:lnTo>
                    <a:pt x="192" y="844"/>
                  </a:lnTo>
                  <a:lnTo>
                    <a:pt x="178" y="836"/>
                  </a:lnTo>
                  <a:lnTo>
                    <a:pt x="164" y="827"/>
                  </a:lnTo>
                  <a:lnTo>
                    <a:pt x="150" y="817"/>
                  </a:lnTo>
                  <a:lnTo>
                    <a:pt x="139" y="806"/>
                  </a:lnTo>
                  <a:lnTo>
                    <a:pt x="126" y="793"/>
                  </a:lnTo>
                  <a:lnTo>
                    <a:pt x="116" y="781"/>
                  </a:lnTo>
                  <a:lnTo>
                    <a:pt x="108" y="765"/>
                  </a:lnTo>
                  <a:lnTo>
                    <a:pt x="108" y="765"/>
                  </a:lnTo>
                  <a:lnTo>
                    <a:pt x="102" y="754"/>
                  </a:lnTo>
                  <a:lnTo>
                    <a:pt x="98" y="744"/>
                  </a:lnTo>
                  <a:lnTo>
                    <a:pt x="91" y="720"/>
                  </a:lnTo>
                  <a:lnTo>
                    <a:pt x="85" y="698"/>
                  </a:lnTo>
                  <a:lnTo>
                    <a:pt x="82" y="672"/>
                  </a:lnTo>
                  <a:lnTo>
                    <a:pt x="78" y="624"/>
                  </a:lnTo>
                  <a:lnTo>
                    <a:pt x="77" y="600"/>
                  </a:lnTo>
                  <a:lnTo>
                    <a:pt x="74" y="576"/>
                  </a:lnTo>
                  <a:lnTo>
                    <a:pt x="74" y="576"/>
                  </a:lnTo>
                  <a:lnTo>
                    <a:pt x="71" y="562"/>
                  </a:lnTo>
                  <a:lnTo>
                    <a:pt x="68" y="548"/>
                  </a:lnTo>
                  <a:lnTo>
                    <a:pt x="61" y="521"/>
                  </a:lnTo>
                  <a:lnTo>
                    <a:pt x="51" y="496"/>
                  </a:lnTo>
                  <a:lnTo>
                    <a:pt x="40" y="469"/>
                  </a:lnTo>
                  <a:lnTo>
                    <a:pt x="30" y="443"/>
                  </a:lnTo>
                  <a:lnTo>
                    <a:pt x="20" y="418"/>
                  </a:lnTo>
                  <a:lnTo>
                    <a:pt x="12" y="391"/>
                  </a:lnTo>
                  <a:lnTo>
                    <a:pt x="6" y="364"/>
                  </a:lnTo>
                  <a:lnTo>
                    <a:pt x="6" y="364"/>
                  </a:lnTo>
                  <a:lnTo>
                    <a:pt x="3" y="346"/>
                  </a:lnTo>
                  <a:lnTo>
                    <a:pt x="2" y="326"/>
                  </a:lnTo>
                  <a:lnTo>
                    <a:pt x="0" y="284"/>
                  </a:lnTo>
                  <a:lnTo>
                    <a:pt x="2" y="242"/>
                  </a:lnTo>
                  <a:lnTo>
                    <a:pt x="6" y="203"/>
                  </a:lnTo>
                  <a:lnTo>
                    <a:pt x="6" y="203"/>
                  </a:lnTo>
                  <a:lnTo>
                    <a:pt x="12" y="178"/>
                  </a:lnTo>
                  <a:lnTo>
                    <a:pt x="19" y="153"/>
                  </a:lnTo>
                  <a:lnTo>
                    <a:pt x="36" y="105"/>
                  </a:lnTo>
                  <a:lnTo>
                    <a:pt x="46" y="79"/>
                  </a:lnTo>
                  <a:lnTo>
                    <a:pt x="53" y="55"/>
                  </a:lnTo>
                  <a:lnTo>
                    <a:pt x="57" y="30"/>
                  </a:lnTo>
                  <a:lnTo>
                    <a:pt x="58" y="19"/>
                  </a:lnTo>
                  <a:lnTo>
                    <a:pt x="60" y="6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91" y="4"/>
                  </a:lnTo>
                  <a:lnTo>
                    <a:pt x="154" y="2"/>
                  </a:lnTo>
                  <a:lnTo>
                    <a:pt x="194" y="0"/>
                  </a:lnTo>
                  <a:lnTo>
                    <a:pt x="233" y="2"/>
                  </a:lnTo>
                  <a:lnTo>
                    <a:pt x="272" y="3"/>
                  </a:lnTo>
                  <a:lnTo>
                    <a:pt x="305" y="6"/>
                  </a:lnTo>
                  <a:lnTo>
                    <a:pt x="305" y="6"/>
                  </a:lnTo>
                  <a:lnTo>
                    <a:pt x="342" y="9"/>
                  </a:lnTo>
                  <a:lnTo>
                    <a:pt x="386" y="12"/>
                  </a:lnTo>
                  <a:lnTo>
                    <a:pt x="483" y="14"/>
                  </a:lnTo>
                  <a:lnTo>
                    <a:pt x="530" y="16"/>
                  </a:lnTo>
                  <a:lnTo>
                    <a:pt x="572" y="17"/>
                  </a:lnTo>
                  <a:lnTo>
                    <a:pt x="605" y="20"/>
                  </a:lnTo>
                  <a:lnTo>
                    <a:pt x="618" y="21"/>
                  </a:lnTo>
                  <a:lnTo>
                    <a:pt x="626" y="24"/>
                  </a:lnTo>
                  <a:lnTo>
                    <a:pt x="626" y="24"/>
                  </a:lnTo>
                  <a:lnTo>
                    <a:pt x="657" y="37"/>
                  </a:lnTo>
                  <a:lnTo>
                    <a:pt x="656" y="40"/>
                  </a:lnTo>
                  <a:lnTo>
                    <a:pt x="656" y="40"/>
                  </a:lnTo>
                  <a:lnTo>
                    <a:pt x="654" y="58"/>
                  </a:lnTo>
                  <a:lnTo>
                    <a:pt x="657" y="76"/>
                  </a:lnTo>
                  <a:lnTo>
                    <a:pt x="660" y="96"/>
                  </a:lnTo>
                  <a:lnTo>
                    <a:pt x="666" y="116"/>
                  </a:lnTo>
                  <a:lnTo>
                    <a:pt x="671" y="137"/>
                  </a:lnTo>
                  <a:lnTo>
                    <a:pt x="680" y="157"/>
                  </a:lnTo>
                  <a:lnTo>
                    <a:pt x="698" y="198"/>
                  </a:lnTo>
                  <a:lnTo>
                    <a:pt x="721" y="237"/>
                  </a:lnTo>
                  <a:lnTo>
                    <a:pt x="742" y="275"/>
                  </a:lnTo>
                  <a:lnTo>
                    <a:pt x="763" y="312"/>
                  </a:lnTo>
                  <a:lnTo>
                    <a:pt x="783" y="345"/>
                  </a:lnTo>
                  <a:lnTo>
                    <a:pt x="783" y="345"/>
                  </a:lnTo>
                  <a:lnTo>
                    <a:pt x="794" y="363"/>
                  </a:lnTo>
                  <a:lnTo>
                    <a:pt x="805" y="380"/>
                  </a:lnTo>
                  <a:lnTo>
                    <a:pt x="832" y="414"/>
                  </a:lnTo>
                  <a:lnTo>
                    <a:pt x="889" y="482"/>
                  </a:lnTo>
                  <a:lnTo>
                    <a:pt x="917" y="515"/>
                  </a:lnTo>
                  <a:lnTo>
                    <a:pt x="930" y="534"/>
                  </a:lnTo>
                  <a:lnTo>
                    <a:pt x="941" y="551"/>
                  </a:lnTo>
                  <a:lnTo>
                    <a:pt x="952" y="569"/>
                  </a:lnTo>
                  <a:lnTo>
                    <a:pt x="962" y="587"/>
                  </a:lnTo>
                  <a:lnTo>
                    <a:pt x="971" y="607"/>
                  </a:lnTo>
                  <a:lnTo>
                    <a:pt x="978" y="627"/>
                  </a:lnTo>
                  <a:lnTo>
                    <a:pt x="978" y="6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E1EB62D4-B8E6-8BEA-CCD7-6BB0438E3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375"/>
              <a:ext cx="51" cy="132"/>
            </a:xfrm>
            <a:custGeom>
              <a:avLst/>
              <a:gdLst>
                <a:gd name="T0" fmla="*/ 96 w 154"/>
                <a:gd name="T1" fmla="*/ 0 h 396"/>
                <a:gd name="T2" fmla="*/ 96 w 154"/>
                <a:gd name="T3" fmla="*/ 0 h 396"/>
                <a:gd name="T4" fmla="*/ 101 w 154"/>
                <a:gd name="T5" fmla="*/ 3 h 396"/>
                <a:gd name="T6" fmla="*/ 108 w 154"/>
                <a:gd name="T7" fmla="*/ 6 h 396"/>
                <a:gd name="T8" fmla="*/ 118 w 154"/>
                <a:gd name="T9" fmla="*/ 14 h 396"/>
                <a:gd name="T10" fmla="*/ 128 w 154"/>
                <a:gd name="T11" fmla="*/ 26 h 396"/>
                <a:gd name="T12" fmla="*/ 135 w 154"/>
                <a:gd name="T13" fmla="*/ 38 h 396"/>
                <a:gd name="T14" fmla="*/ 142 w 154"/>
                <a:gd name="T15" fmla="*/ 53 h 396"/>
                <a:gd name="T16" fmla="*/ 147 w 154"/>
                <a:gd name="T17" fmla="*/ 68 h 396"/>
                <a:gd name="T18" fmla="*/ 151 w 154"/>
                <a:gd name="T19" fmla="*/ 85 h 396"/>
                <a:gd name="T20" fmla="*/ 152 w 154"/>
                <a:gd name="T21" fmla="*/ 102 h 396"/>
                <a:gd name="T22" fmla="*/ 154 w 154"/>
                <a:gd name="T23" fmla="*/ 120 h 396"/>
                <a:gd name="T24" fmla="*/ 154 w 154"/>
                <a:gd name="T25" fmla="*/ 139 h 396"/>
                <a:gd name="T26" fmla="*/ 152 w 154"/>
                <a:gd name="T27" fmla="*/ 174 h 396"/>
                <a:gd name="T28" fmla="*/ 147 w 154"/>
                <a:gd name="T29" fmla="*/ 206 h 396"/>
                <a:gd name="T30" fmla="*/ 141 w 154"/>
                <a:gd name="T31" fmla="*/ 232 h 396"/>
                <a:gd name="T32" fmla="*/ 141 w 154"/>
                <a:gd name="T33" fmla="*/ 232 h 396"/>
                <a:gd name="T34" fmla="*/ 134 w 154"/>
                <a:gd name="T35" fmla="*/ 249 h 396"/>
                <a:gd name="T36" fmla="*/ 123 w 154"/>
                <a:gd name="T37" fmla="*/ 278 h 396"/>
                <a:gd name="T38" fmla="*/ 107 w 154"/>
                <a:gd name="T39" fmla="*/ 312 h 396"/>
                <a:gd name="T40" fmla="*/ 97 w 154"/>
                <a:gd name="T41" fmla="*/ 331 h 396"/>
                <a:gd name="T42" fmla="*/ 87 w 154"/>
                <a:gd name="T43" fmla="*/ 348 h 396"/>
                <a:gd name="T44" fmla="*/ 76 w 154"/>
                <a:gd name="T45" fmla="*/ 363 h 396"/>
                <a:gd name="T46" fmla="*/ 65 w 154"/>
                <a:gd name="T47" fmla="*/ 376 h 396"/>
                <a:gd name="T48" fmla="*/ 53 w 154"/>
                <a:gd name="T49" fmla="*/ 387 h 396"/>
                <a:gd name="T50" fmla="*/ 48 w 154"/>
                <a:gd name="T51" fmla="*/ 390 h 396"/>
                <a:gd name="T52" fmla="*/ 42 w 154"/>
                <a:gd name="T53" fmla="*/ 393 h 396"/>
                <a:gd name="T54" fmla="*/ 36 w 154"/>
                <a:gd name="T55" fmla="*/ 396 h 396"/>
                <a:gd name="T56" fmla="*/ 31 w 154"/>
                <a:gd name="T57" fmla="*/ 396 h 396"/>
                <a:gd name="T58" fmla="*/ 25 w 154"/>
                <a:gd name="T59" fmla="*/ 396 h 396"/>
                <a:gd name="T60" fmla="*/ 21 w 154"/>
                <a:gd name="T61" fmla="*/ 394 h 396"/>
                <a:gd name="T62" fmla="*/ 15 w 154"/>
                <a:gd name="T63" fmla="*/ 390 h 396"/>
                <a:gd name="T64" fmla="*/ 10 w 154"/>
                <a:gd name="T65" fmla="*/ 386 h 396"/>
                <a:gd name="T66" fmla="*/ 4 w 154"/>
                <a:gd name="T67" fmla="*/ 379 h 396"/>
                <a:gd name="T68" fmla="*/ 0 w 154"/>
                <a:gd name="T69" fmla="*/ 372 h 396"/>
                <a:gd name="T70" fmla="*/ 0 w 154"/>
                <a:gd name="T71" fmla="*/ 372 h 396"/>
                <a:gd name="T72" fmla="*/ 11 w 154"/>
                <a:gd name="T73" fmla="*/ 304 h 396"/>
                <a:gd name="T74" fmla="*/ 21 w 154"/>
                <a:gd name="T75" fmla="*/ 236 h 396"/>
                <a:gd name="T76" fmla="*/ 28 w 154"/>
                <a:gd name="T77" fmla="*/ 168 h 396"/>
                <a:gd name="T78" fmla="*/ 29 w 154"/>
                <a:gd name="T79" fmla="*/ 134 h 396"/>
                <a:gd name="T80" fmla="*/ 31 w 154"/>
                <a:gd name="T81" fmla="*/ 102 h 396"/>
                <a:gd name="T82" fmla="*/ 31 w 154"/>
                <a:gd name="T83" fmla="*/ 102 h 396"/>
                <a:gd name="T84" fmla="*/ 31 w 154"/>
                <a:gd name="T85" fmla="*/ 60 h 396"/>
                <a:gd name="T86" fmla="*/ 17 w 154"/>
                <a:gd name="T87" fmla="*/ 58 h 396"/>
                <a:gd name="T88" fmla="*/ 17 w 154"/>
                <a:gd name="T89" fmla="*/ 58 h 396"/>
                <a:gd name="T90" fmla="*/ 27 w 154"/>
                <a:gd name="T91" fmla="*/ 57 h 396"/>
                <a:gd name="T92" fmla="*/ 36 w 154"/>
                <a:gd name="T93" fmla="*/ 54 h 396"/>
                <a:gd name="T94" fmla="*/ 46 w 154"/>
                <a:gd name="T95" fmla="*/ 50 h 396"/>
                <a:gd name="T96" fmla="*/ 56 w 154"/>
                <a:gd name="T97" fmla="*/ 43 h 396"/>
                <a:gd name="T98" fmla="*/ 66 w 154"/>
                <a:gd name="T99" fmla="*/ 34 h 396"/>
                <a:gd name="T100" fmla="*/ 76 w 154"/>
                <a:gd name="T101" fmla="*/ 24 h 396"/>
                <a:gd name="T102" fmla="*/ 96 w 154"/>
                <a:gd name="T103" fmla="*/ 0 h 396"/>
                <a:gd name="T104" fmla="*/ 96 w 154"/>
                <a:gd name="T105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4" h="396">
                  <a:moveTo>
                    <a:pt x="96" y="0"/>
                  </a:moveTo>
                  <a:lnTo>
                    <a:pt x="96" y="0"/>
                  </a:lnTo>
                  <a:lnTo>
                    <a:pt x="101" y="3"/>
                  </a:lnTo>
                  <a:lnTo>
                    <a:pt x="108" y="6"/>
                  </a:lnTo>
                  <a:lnTo>
                    <a:pt x="118" y="14"/>
                  </a:lnTo>
                  <a:lnTo>
                    <a:pt x="128" y="26"/>
                  </a:lnTo>
                  <a:lnTo>
                    <a:pt x="135" y="38"/>
                  </a:lnTo>
                  <a:lnTo>
                    <a:pt x="142" y="53"/>
                  </a:lnTo>
                  <a:lnTo>
                    <a:pt x="147" y="68"/>
                  </a:lnTo>
                  <a:lnTo>
                    <a:pt x="151" y="85"/>
                  </a:lnTo>
                  <a:lnTo>
                    <a:pt x="152" y="102"/>
                  </a:lnTo>
                  <a:lnTo>
                    <a:pt x="154" y="120"/>
                  </a:lnTo>
                  <a:lnTo>
                    <a:pt x="154" y="139"/>
                  </a:lnTo>
                  <a:lnTo>
                    <a:pt x="152" y="174"/>
                  </a:lnTo>
                  <a:lnTo>
                    <a:pt x="147" y="206"/>
                  </a:lnTo>
                  <a:lnTo>
                    <a:pt x="141" y="232"/>
                  </a:lnTo>
                  <a:lnTo>
                    <a:pt x="141" y="232"/>
                  </a:lnTo>
                  <a:lnTo>
                    <a:pt x="134" y="249"/>
                  </a:lnTo>
                  <a:lnTo>
                    <a:pt x="123" y="278"/>
                  </a:lnTo>
                  <a:lnTo>
                    <a:pt x="107" y="312"/>
                  </a:lnTo>
                  <a:lnTo>
                    <a:pt x="97" y="331"/>
                  </a:lnTo>
                  <a:lnTo>
                    <a:pt x="87" y="348"/>
                  </a:lnTo>
                  <a:lnTo>
                    <a:pt x="76" y="363"/>
                  </a:lnTo>
                  <a:lnTo>
                    <a:pt x="65" y="376"/>
                  </a:lnTo>
                  <a:lnTo>
                    <a:pt x="53" y="387"/>
                  </a:lnTo>
                  <a:lnTo>
                    <a:pt x="48" y="390"/>
                  </a:lnTo>
                  <a:lnTo>
                    <a:pt x="42" y="393"/>
                  </a:lnTo>
                  <a:lnTo>
                    <a:pt x="36" y="396"/>
                  </a:lnTo>
                  <a:lnTo>
                    <a:pt x="31" y="396"/>
                  </a:lnTo>
                  <a:lnTo>
                    <a:pt x="25" y="396"/>
                  </a:lnTo>
                  <a:lnTo>
                    <a:pt x="21" y="394"/>
                  </a:lnTo>
                  <a:lnTo>
                    <a:pt x="15" y="390"/>
                  </a:lnTo>
                  <a:lnTo>
                    <a:pt x="10" y="386"/>
                  </a:lnTo>
                  <a:lnTo>
                    <a:pt x="4" y="379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1" y="304"/>
                  </a:lnTo>
                  <a:lnTo>
                    <a:pt x="21" y="236"/>
                  </a:lnTo>
                  <a:lnTo>
                    <a:pt x="28" y="168"/>
                  </a:lnTo>
                  <a:lnTo>
                    <a:pt x="29" y="134"/>
                  </a:lnTo>
                  <a:lnTo>
                    <a:pt x="31" y="102"/>
                  </a:lnTo>
                  <a:lnTo>
                    <a:pt x="31" y="102"/>
                  </a:lnTo>
                  <a:lnTo>
                    <a:pt x="31" y="60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27" y="57"/>
                  </a:lnTo>
                  <a:lnTo>
                    <a:pt x="36" y="54"/>
                  </a:lnTo>
                  <a:lnTo>
                    <a:pt x="46" y="50"/>
                  </a:lnTo>
                  <a:lnTo>
                    <a:pt x="56" y="43"/>
                  </a:lnTo>
                  <a:lnTo>
                    <a:pt x="66" y="34"/>
                  </a:lnTo>
                  <a:lnTo>
                    <a:pt x="76" y="24"/>
                  </a:lnTo>
                  <a:lnTo>
                    <a:pt x="96" y="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68AAA38C-405A-11D1-3C19-75082E2E3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40"/>
              <a:ext cx="399" cy="470"/>
            </a:xfrm>
            <a:custGeom>
              <a:avLst/>
              <a:gdLst>
                <a:gd name="T0" fmla="*/ 977 w 1198"/>
                <a:gd name="T1" fmla="*/ 1239 h 1411"/>
                <a:gd name="T2" fmla="*/ 932 w 1198"/>
                <a:gd name="T3" fmla="*/ 1284 h 1411"/>
                <a:gd name="T4" fmla="*/ 872 w 1198"/>
                <a:gd name="T5" fmla="*/ 1334 h 1411"/>
                <a:gd name="T6" fmla="*/ 809 w 1198"/>
                <a:gd name="T7" fmla="*/ 1372 h 1411"/>
                <a:gd name="T8" fmla="*/ 743 w 1198"/>
                <a:gd name="T9" fmla="*/ 1397 h 1411"/>
                <a:gd name="T10" fmla="*/ 671 w 1198"/>
                <a:gd name="T11" fmla="*/ 1410 h 1411"/>
                <a:gd name="T12" fmla="*/ 590 w 1198"/>
                <a:gd name="T13" fmla="*/ 1408 h 1411"/>
                <a:gd name="T14" fmla="*/ 558 w 1198"/>
                <a:gd name="T15" fmla="*/ 1404 h 1411"/>
                <a:gd name="T16" fmla="*/ 492 w 1198"/>
                <a:gd name="T17" fmla="*/ 1384 h 1411"/>
                <a:gd name="T18" fmla="*/ 397 w 1198"/>
                <a:gd name="T19" fmla="*/ 1334 h 1411"/>
                <a:gd name="T20" fmla="*/ 345 w 1198"/>
                <a:gd name="T21" fmla="*/ 1290 h 1411"/>
                <a:gd name="T22" fmla="*/ 263 w 1198"/>
                <a:gd name="T23" fmla="*/ 1193 h 1411"/>
                <a:gd name="T24" fmla="*/ 218 w 1198"/>
                <a:gd name="T25" fmla="*/ 1122 h 1411"/>
                <a:gd name="T26" fmla="*/ 163 w 1198"/>
                <a:gd name="T27" fmla="*/ 1012 h 1411"/>
                <a:gd name="T28" fmla="*/ 120 w 1198"/>
                <a:gd name="T29" fmla="*/ 902 h 1411"/>
                <a:gd name="T30" fmla="*/ 85 w 1198"/>
                <a:gd name="T31" fmla="*/ 787 h 1411"/>
                <a:gd name="T32" fmla="*/ 58 w 1198"/>
                <a:gd name="T33" fmla="*/ 693 h 1411"/>
                <a:gd name="T34" fmla="*/ 33 w 1198"/>
                <a:gd name="T35" fmla="*/ 604 h 1411"/>
                <a:gd name="T36" fmla="*/ 6 w 1198"/>
                <a:gd name="T37" fmla="*/ 502 h 1411"/>
                <a:gd name="T38" fmla="*/ 0 w 1198"/>
                <a:gd name="T39" fmla="*/ 442 h 1411"/>
                <a:gd name="T40" fmla="*/ 24 w 1198"/>
                <a:gd name="T41" fmla="*/ 449 h 1411"/>
                <a:gd name="T42" fmla="*/ 115 w 1198"/>
                <a:gd name="T43" fmla="*/ 460 h 1411"/>
                <a:gd name="T44" fmla="*/ 179 w 1198"/>
                <a:gd name="T45" fmla="*/ 456 h 1411"/>
                <a:gd name="T46" fmla="*/ 223 w 1198"/>
                <a:gd name="T47" fmla="*/ 443 h 1411"/>
                <a:gd name="T48" fmla="*/ 283 w 1198"/>
                <a:gd name="T49" fmla="*/ 436 h 1411"/>
                <a:gd name="T50" fmla="*/ 432 w 1198"/>
                <a:gd name="T51" fmla="*/ 420 h 1411"/>
                <a:gd name="T52" fmla="*/ 509 w 1198"/>
                <a:gd name="T53" fmla="*/ 404 h 1411"/>
                <a:gd name="T54" fmla="*/ 579 w 1198"/>
                <a:gd name="T55" fmla="*/ 378 h 1411"/>
                <a:gd name="T56" fmla="*/ 622 w 1198"/>
                <a:gd name="T57" fmla="*/ 357 h 1411"/>
                <a:gd name="T58" fmla="*/ 681 w 1198"/>
                <a:gd name="T59" fmla="*/ 313 h 1411"/>
                <a:gd name="T60" fmla="*/ 743 w 1198"/>
                <a:gd name="T61" fmla="*/ 251 h 1411"/>
                <a:gd name="T62" fmla="*/ 798 w 1198"/>
                <a:gd name="T63" fmla="*/ 179 h 1411"/>
                <a:gd name="T64" fmla="*/ 838 w 1198"/>
                <a:gd name="T65" fmla="*/ 100 h 1411"/>
                <a:gd name="T66" fmla="*/ 849 w 1198"/>
                <a:gd name="T67" fmla="*/ 49 h 1411"/>
                <a:gd name="T68" fmla="*/ 848 w 1198"/>
                <a:gd name="T69" fmla="*/ 11 h 1411"/>
                <a:gd name="T70" fmla="*/ 864 w 1198"/>
                <a:gd name="T71" fmla="*/ 0 h 1411"/>
                <a:gd name="T72" fmla="*/ 918 w 1198"/>
                <a:gd name="T73" fmla="*/ 13 h 1411"/>
                <a:gd name="T74" fmla="*/ 963 w 1198"/>
                <a:gd name="T75" fmla="*/ 38 h 1411"/>
                <a:gd name="T76" fmla="*/ 1003 w 1198"/>
                <a:gd name="T77" fmla="*/ 75 h 1411"/>
                <a:gd name="T78" fmla="*/ 1037 w 1198"/>
                <a:gd name="T79" fmla="*/ 118 h 1411"/>
                <a:gd name="T80" fmla="*/ 1062 w 1198"/>
                <a:gd name="T81" fmla="*/ 169 h 1411"/>
                <a:gd name="T82" fmla="*/ 1073 w 1198"/>
                <a:gd name="T83" fmla="*/ 200 h 1411"/>
                <a:gd name="T84" fmla="*/ 1105 w 1198"/>
                <a:gd name="T85" fmla="*/ 350 h 1411"/>
                <a:gd name="T86" fmla="*/ 1123 w 1198"/>
                <a:gd name="T87" fmla="*/ 404 h 1411"/>
                <a:gd name="T88" fmla="*/ 1150 w 1198"/>
                <a:gd name="T89" fmla="*/ 447 h 1411"/>
                <a:gd name="T90" fmla="*/ 1167 w 1198"/>
                <a:gd name="T91" fmla="*/ 460 h 1411"/>
                <a:gd name="T92" fmla="*/ 1198 w 1198"/>
                <a:gd name="T93" fmla="*/ 466 h 1411"/>
                <a:gd name="T94" fmla="*/ 1198 w 1198"/>
                <a:gd name="T95" fmla="*/ 508 h 1411"/>
                <a:gd name="T96" fmla="*/ 1188 w 1198"/>
                <a:gd name="T97" fmla="*/ 642 h 1411"/>
                <a:gd name="T98" fmla="*/ 1167 w 1198"/>
                <a:gd name="T99" fmla="*/ 778 h 1411"/>
                <a:gd name="T100" fmla="*/ 1134 w 1198"/>
                <a:gd name="T101" fmla="*/ 926 h 1411"/>
                <a:gd name="T102" fmla="*/ 1099 w 1198"/>
                <a:gd name="T103" fmla="*/ 1046 h 1411"/>
                <a:gd name="T104" fmla="*/ 1048 w 1198"/>
                <a:gd name="T105" fmla="*/ 1149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8" h="1411">
                  <a:moveTo>
                    <a:pt x="1001" y="1212"/>
                  </a:moveTo>
                  <a:lnTo>
                    <a:pt x="1001" y="1212"/>
                  </a:lnTo>
                  <a:lnTo>
                    <a:pt x="977" y="1239"/>
                  </a:lnTo>
                  <a:lnTo>
                    <a:pt x="952" y="1266"/>
                  </a:lnTo>
                  <a:lnTo>
                    <a:pt x="952" y="1266"/>
                  </a:lnTo>
                  <a:lnTo>
                    <a:pt x="932" y="1284"/>
                  </a:lnTo>
                  <a:lnTo>
                    <a:pt x="912" y="1303"/>
                  </a:lnTo>
                  <a:lnTo>
                    <a:pt x="891" y="1318"/>
                  </a:lnTo>
                  <a:lnTo>
                    <a:pt x="872" y="1334"/>
                  </a:lnTo>
                  <a:lnTo>
                    <a:pt x="852" y="1348"/>
                  </a:lnTo>
                  <a:lnTo>
                    <a:pt x="831" y="1360"/>
                  </a:lnTo>
                  <a:lnTo>
                    <a:pt x="809" y="1372"/>
                  </a:lnTo>
                  <a:lnTo>
                    <a:pt x="788" y="1382"/>
                  </a:lnTo>
                  <a:lnTo>
                    <a:pt x="766" y="1390"/>
                  </a:lnTo>
                  <a:lnTo>
                    <a:pt x="743" y="1397"/>
                  </a:lnTo>
                  <a:lnTo>
                    <a:pt x="719" y="1403"/>
                  </a:lnTo>
                  <a:lnTo>
                    <a:pt x="695" y="1407"/>
                  </a:lnTo>
                  <a:lnTo>
                    <a:pt x="671" y="1410"/>
                  </a:lnTo>
                  <a:lnTo>
                    <a:pt x="644" y="1411"/>
                  </a:lnTo>
                  <a:lnTo>
                    <a:pt x="617" y="1411"/>
                  </a:lnTo>
                  <a:lnTo>
                    <a:pt x="590" y="1408"/>
                  </a:lnTo>
                  <a:lnTo>
                    <a:pt x="590" y="1408"/>
                  </a:lnTo>
                  <a:lnTo>
                    <a:pt x="575" y="1407"/>
                  </a:lnTo>
                  <a:lnTo>
                    <a:pt x="558" y="1404"/>
                  </a:lnTo>
                  <a:lnTo>
                    <a:pt x="542" y="1401"/>
                  </a:lnTo>
                  <a:lnTo>
                    <a:pt x="526" y="1397"/>
                  </a:lnTo>
                  <a:lnTo>
                    <a:pt x="492" y="1384"/>
                  </a:lnTo>
                  <a:lnTo>
                    <a:pt x="459" y="1370"/>
                  </a:lnTo>
                  <a:lnTo>
                    <a:pt x="427" y="1353"/>
                  </a:lnTo>
                  <a:lnTo>
                    <a:pt x="397" y="1334"/>
                  </a:lnTo>
                  <a:lnTo>
                    <a:pt x="370" y="1312"/>
                  </a:lnTo>
                  <a:lnTo>
                    <a:pt x="345" y="1290"/>
                  </a:lnTo>
                  <a:lnTo>
                    <a:pt x="345" y="1290"/>
                  </a:lnTo>
                  <a:lnTo>
                    <a:pt x="315" y="1257"/>
                  </a:lnTo>
                  <a:lnTo>
                    <a:pt x="288" y="1226"/>
                  </a:lnTo>
                  <a:lnTo>
                    <a:pt x="263" y="1193"/>
                  </a:lnTo>
                  <a:lnTo>
                    <a:pt x="237" y="1157"/>
                  </a:lnTo>
                  <a:lnTo>
                    <a:pt x="237" y="1157"/>
                  </a:lnTo>
                  <a:lnTo>
                    <a:pt x="218" y="1122"/>
                  </a:lnTo>
                  <a:lnTo>
                    <a:pt x="198" y="1085"/>
                  </a:lnTo>
                  <a:lnTo>
                    <a:pt x="179" y="1050"/>
                  </a:lnTo>
                  <a:lnTo>
                    <a:pt x="163" y="1012"/>
                  </a:lnTo>
                  <a:lnTo>
                    <a:pt x="163" y="1012"/>
                  </a:lnTo>
                  <a:lnTo>
                    <a:pt x="140" y="958"/>
                  </a:lnTo>
                  <a:lnTo>
                    <a:pt x="120" y="902"/>
                  </a:lnTo>
                  <a:lnTo>
                    <a:pt x="102" y="845"/>
                  </a:lnTo>
                  <a:lnTo>
                    <a:pt x="85" y="787"/>
                  </a:lnTo>
                  <a:lnTo>
                    <a:pt x="85" y="787"/>
                  </a:lnTo>
                  <a:lnTo>
                    <a:pt x="83" y="783"/>
                  </a:lnTo>
                  <a:lnTo>
                    <a:pt x="83" y="783"/>
                  </a:lnTo>
                  <a:lnTo>
                    <a:pt x="58" y="693"/>
                  </a:lnTo>
                  <a:lnTo>
                    <a:pt x="44" y="649"/>
                  </a:lnTo>
                  <a:lnTo>
                    <a:pt x="33" y="604"/>
                  </a:lnTo>
                  <a:lnTo>
                    <a:pt x="33" y="604"/>
                  </a:lnTo>
                  <a:lnTo>
                    <a:pt x="23" y="564"/>
                  </a:lnTo>
                  <a:lnTo>
                    <a:pt x="11" y="523"/>
                  </a:lnTo>
                  <a:lnTo>
                    <a:pt x="6" y="502"/>
                  </a:lnTo>
                  <a:lnTo>
                    <a:pt x="3" y="483"/>
                  </a:lnTo>
                  <a:lnTo>
                    <a:pt x="0" y="461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4" y="449"/>
                  </a:lnTo>
                  <a:lnTo>
                    <a:pt x="51" y="456"/>
                  </a:lnTo>
                  <a:lnTo>
                    <a:pt x="82" y="459"/>
                  </a:lnTo>
                  <a:lnTo>
                    <a:pt x="115" y="460"/>
                  </a:lnTo>
                  <a:lnTo>
                    <a:pt x="147" y="460"/>
                  </a:lnTo>
                  <a:lnTo>
                    <a:pt x="164" y="459"/>
                  </a:lnTo>
                  <a:lnTo>
                    <a:pt x="179" y="456"/>
                  </a:lnTo>
                  <a:lnTo>
                    <a:pt x="195" y="452"/>
                  </a:lnTo>
                  <a:lnTo>
                    <a:pt x="209" y="447"/>
                  </a:lnTo>
                  <a:lnTo>
                    <a:pt x="223" y="443"/>
                  </a:lnTo>
                  <a:lnTo>
                    <a:pt x="236" y="436"/>
                  </a:lnTo>
                  <a:lnTo>
                    <a:pt x="236" y="436"/>
                  </a:lnTo>
                  <a:lnTo>
                    <a:pt x="283" y="436"/>
                  </a:lnTo>
                  <a:lnTo>
                    <a:pt x="331" y="433"/>
                  </a:lnTo>
                  <a:lnTo>
                    <a:pt x="381" y="429"/>
                  </a:lnTo>
                  <a:lnTo>
                    <a:pt x="432" y="420"/>
                  </a:lnTo>
                  <a:lnTo>
                    <a:pt x="458" y="416"/>
                  </a:lnTo>
                  <a:lnTo>
                    <a:pt x="483" y="411"/>
                  </a:lnTo>
                  <a:lnTo>
                    <a:pt x="509" y="404"/>
                  </a:lnTo>
                  <a:lnTo>
                    <a:pt x="533" y="396"/>
                  </a:lnTo>
                  <a:lnTo>
                    <a:pt x="557" y="388"/>
                  </a:lnTo>
                  <a:lnTo>
                    <a:pt x="579" y="378"/>
                  </a:lnTo>
                  <a:lnTo>
                    <a:pt x="602" y="368"/>
                  </a:lnTo>
                  <a:lnTo>
                    <a:pt x="622" y="357"/>
                  </a:lnTo>
                  <a:lnTo>
                    <a:pt x="622" y="357"/>
                  </a:lnTo>
                  <a:lnTo>
                    <a:pt x="640" y="344"/>
                  </a:lnTo>
                  <a:lnTo>
                    <a:pt x="660" y="330"/>
                  </a:lnTo>
                  <a:lnTo>
                    <a:pt x="681" y="313"/>
                  </a:lnTo>
                  <a:lnTo>
                    <a:pt x="701" y="293"/>
                  </a:lnTo>
                  <a:lnTo>
                    <a:pt x="722" y="274"/>
                  </a:lnTo>
                  <a:lnTo>
                    <a:pt x="743" y="251"/>
                  </a:lnTo>
                  <a:lnTo>
                    <a:pt x="763" y="228"/>
                  </a:lnTo>
                  <a:lnTo>
                    <a:pt x="781" y="203"/>
                  </a:lnTo>
                  <a:lnTo>
                    <a:pt x="798" y="179"/>
                  </a:lnTo>
                  <a:lnTo>
                    <a:pt x="814" y="152"/>
                  </a:lnTo>
                  <a:lnTo>
                    <a:pt x="828" y="127"/>
                  </a:lnTo>
                  <a:lnTo>
                    <a:pt x="838" y="100"/>
                  </a:lnTo>
                  <a:lnTo>
                    <a:pt x="845" y="75"/>
                  </a:lnTo>
                  <a:lnTo>
                    <a:pt x="848" y="62"/>
                  </a:lnTo>
                  <a:lnTo>
                    <a:pt x="849" y="49"/>
                  </a:lnTo>
                  <a:lnTo>
                    <a:pt x="850" y="37"/>
                  </a:lnTo>
                  <a:lnTo>
                    <a:pt x="849" y="24"/>
                  </a:lnTo>
                  <a:lnTo>
                    <a:pt x="848" y="11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64" y="0"/>
                  </a:lnTo>
                  <a:lnTo>
                    <a:pt x="883" y="3"/>
                  </a:lnTo>
                  <a:lnTo>
                    <a:pt x="901" y="7"/>
                  </a:lnTo>
                  <a:lnTo>
                    <a:pt x="918" y="13"/>
                  </a:lnTo>
                  <a:lnTo>
                    <a:pt x="934" y="20"/>
                  </a:lnTo>
                  <a:lnTo>
                    <a:pt x="949" y="28"/>
                  </a:lnTo>
                  <a:lnTo>
                    <a:pt x="963" y="38"/>
                  </a:lnTo>
                  <a:lnTo>
                    <a:pt x="977" y="49"/>
                  </a:lnTo>
                  <a:lnTo>
                    <a:pt x="992" y="61"/>
                  </a:lnTo>
                  <a:lnTo>
                    <a:pt x="1003" y="75"/>
                  </a:lnTo>
                  <a:lnTo>
                    <a:pt x="1016" y="87"/>
                  </a:lnTo>
                  <a:lnTo>
                    <a:pt x="1025" y="103"/>
                  </a:lnTo>
                  <a:lnTo>
                    <a:pt x="1037" y="118"/>
                  </a:lnTo>
                  <a:lnTo>
                    <a:pt x="1045" y="134"/>
                  </a:lnTo>
                  <a:lnTo>
                    <a:pt x="1055" y="151"/>
                  </a:lnTo>
                  <a:lnTo>
                    <a:pt x="1062" y="169"/>
                  </a:lnTo>
                  <a:lnTo>
                    <a:pt x="1062" y="169"/>
                  </a:lnTo>
                  <a:lnTo>
                    <a:pt x="1068" y="185"/>
                  </a:lnTo>
                  <a:lnTo>
                    <a:pt x="1073" y="200"/>
                  </a:lnTo>
                  <a:lnTo>
                    <a:pt x="1081" y="236"/>
                  </a:lnTo>
                  <a:lnTo>
                    <a:pt x="1096" y="312"/>
                  </a:lnTo>
                  <a:lnTo>
                    <a:pt x="1105" y="350"/>
                  </a:lnTo>
                  <a:lnTo>
                    <a:pt x="1110" y="368"/>
                  </a:lnTo>
                  <a:lnTo>
                    <a:pt x="1116" y="387"/>
                  </a:lnTo>
                  <a:lnTo>
                    <a:pt x="1123" y="404"/>
                  </a:lnTo>
                  <a:lnTo>
                    <a:pt x="1130" y="419"/>
                  </a:lnTo>
                  <a:lnTo>
                    <a:pt x="1140" y="433"/>
                  </a:lnTo>
                  <a:lnTo>
                    <a:pt x="1150" y="447"/>
                  </a:lnTo>
                  <a:lnTo>
                    <a:pt x="1150" y="447"/>
                  </a:lnTo>
                  <a:lnTo>
                    <a:pt x="1158" y="456"/>
                  </a:lnTo>
                  <a:lnTo>
                    <a:pt x="1167" y="460"/>
                  </a:lnTo>
                  <a:lnTo>
                    <a:pt x="1175" y="464"/>
                  </a:lnTo>
                  <a:lnTo>
                    <a:pt x="1184" y="464"/>
                  </a:lnTo>
                  <a:lnTo>
                    <a:pt x="1198" y="466"/>
                  </a:lnTo>
                  <a:lnTo>
                    <a:pt x="1198" y="466"/>
                  </a:lnTo>
                  <a:lnTo>
                    <a:pt x="1198" y="508"/>
                  </a:lnTo>
                  <a:lnTo>
                    <a:pt x="1198" y="508"/>
                  </a:lnTo>
                  <a:lnTo>
                    <a:pt x="1196" y="540"/>
                  </a:lnTo>
                  <a:lnTo>
                    <a:pt x="1195" y="574"/>
                  </a:lnTo>
                  <a:lnTo>
                    <a:pt x="1188" y="642"/>
                  </a:lnTo>
                  <a:lnTo>
                    <a:pt x="1178" y="710"/>
                  </a:lnTo>
                  <a:lnTo>
                    <a:pt x="1167" y="778"/>
                  </a:lnTo>
                  <a:lnTo>
                    <a:pt x="1167" y="778"/>
                  </a:lnTo>
                  <a:lnTo>
                    <a:pt x="1151" y="852"/>
                  </a:lnTo>
                  <a:lnTo>
                    <a:pt x="1134" y="926"/>
                  </a:lnTo>
                  <a:lnTo>
                    <a:pt x="1134" y="926"/>
                  </a:lnTo>
                  <a:lnTo>
                    <a:pt x="1123" y="970"/>
                  </a:lnTo>
                  <a:lnTo>
                    <a:pt x="1112" y="1009"/>
                  </a:lnTo>
                  <a:lnTo>
                    <a:pt x="1099" y="1046"/>
                  </a:lnTo>
                  <a:lnTo>
                    <a:pt x="1083" y="1081"/>
                  </a:lnTo>
                  <a:lnTo>
                    <a:pt x="1066" y="1115"/>
                  </a:lnTo>
                  <a:lnTo>
                    <a:pt x="1048" y="1149"/>
                  </a:lnTo>
                  <a:lnTo>
                    <a:pt x="1025" y="1180"/>
                  </a:lnTo>
                  <a:lnTo>
                    <a:pt x="1001" y="121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56627826-5EE8-44F5-6A0E-8D6BBC6FB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40"/>
              <a:ext cx="399" cy="470"/>
            </a:xfrm>
            <a:custGeom>
              <a:avLst/>
              <a:gdLst>
                <a:gd name="T0" fmla="*/ 977 w 1198"/>
                <a:gd name="T1" fmla="*/ 1239 h 1411"/>
                <a:gd name="T2" fmla="*/ 932 w 1198"/>
                <a:gd name="T3" fmla="*/ 1284 h 1411"/>
                <a:gd name="T4" fmla="*/ 872 w 1198"/>
                <a:gd name="T5" fmla="*/ 1334 h 1411"/>
                <a:gd name="T6" fmla="*/ 809 w 1198"/>
                <a:gd name="T7" fmla="*/ 1372 h 1411"/>
                <a:gd name="T8" fmla="*/ 743 w 1198"/>
                <a:gd name="T9" fmla="*/ 1397 h 1411"/>
                <a:gd name="T10" fmla="*/ 671 w 1198"/>
                <a:gd name="T11" fmla="*/ 1410 h 1411"/>
                <a:gd name="T12" fmla="*/ 590 w 1198"/>
                <a:gd name="T13" fmla="*/ 1408 h 1411"/>
                <a:gd name="T14" fmla="*/ 558 w 1198"/>
                <a:gd name="T15" fmla="*/ 1404 h 1411"/>
                <a:gd name="T16" fmla="*/ 492 w 1198"/>
                <a:gd name="T17" fmla="*/ 1384 h 1411"/>
                <a:gd name="T18" fmla="*/ 397 w 1198"/>
                <a:gd name="T19" fmla="*/ 1334 h 1411"/>
                <a:gd name="T20" fmla="*/ 345 w 1198"/>
                <a:gd name="T21" fmla="*/ 1290 h 1411"/>
                <a:gd name="T22" fmla="*/ 263 w 1198"/>
                <a:gd name="T23" fmla="*/ 1193 h 1411"/>
                <a:gd name="T24" fmla="*/ 218 w 1198"/>
                <a:gd name="T25" fmla="*/ 1122 h 1411"/>
                <a:gd name="T26" fmla="*/ 163 w 1198"/>
                <a:gd name="T27" fmla="*/ 1012 h 1411"/>
                <a:gd name="T28" fmla="*/ 120 w 1198"/>
                <a:gd name="T29" fmla="*/ 902 h 1411"/>
                <a:gd name="T30" fmla="*/ 85 w 1198"/>
                <a:gd name="T31" fmla="*/ 787 h 1411"/>
                <a:gd name="T32" fmla="*/ 58 w 1198"/>
                <a:gd name="T33" fmla="*/ 693 h 1411"/>
                <a:gd name="T34" fmla="*/ 33 w 1198"/>
                <a:gd name="T35" fmla="*/ 604 h 1411"/>
                <a:gd name="T36" fmla="*/ 6 w 1198"/>
                <a:gd name="T37" fmla="*/ 502 h 1411"/>
                <a:gd name="T38" fmla="*/ 0 w 1198"/>
                <a:gd name="T39" fmla="*/ 442 h 1411"/>
                <a:gd name="T40" fmla="*/ 24 w 1198"/>
                <a:gd name="T41" fmla="*/ 449 h 1411"/>
                <a:gd name="T42" fmla="*/ 115 w 1198"/>
                <a:gd name="T43" fmla="*/ 460 h 1411"/>
                <a:gd name="T44" fmla="*/ 179 w 1198"/>
                <a:gd name="T45" fmla="*/ 456 h 1411"/>
                <a:gd name="T46" fmla="*/ 223 w 1198"/>
                <a:gd name="T47" fmla="*/ 443 h 1411"/>
                <a:gd name="T48" fmla="*/ 283 w 1198"/>
                <a:gd name="T49" fmla="*/ 436 h 1411"/>
                <a:gd name="T50" fmla="*/ 432 w 1198"/>
                <a:gd name="T51" fmla="*/ 420 h 1411"/>
                <a:gd name="T52" fmla="*/ 509 w 1198"/>
                <a:gd name="T53" fmla="*/ 404 h 1411"/>
                <a:gd name="T54" fmla="*/ 579 w 1198"/>
                <a:gd name="T55" fmla="*/ 378 h 1411"/>
                <a:gd name="T56" fmla="*/ 622 w 1198"/>
                <a:gd name="T57" fmla="*/ 357 h 1411"/>
                <a:gd name="T58" fmla="*/ 681 w 1198"/>
                <a:gd name="T59" fmla="*/ 313 h 1411"/>
                <a:gd name="T60" fmla="*/ 743 w 1198"/>
                <a:gd name="T61" fmla="*/ 251 h 1411"/>
                <a:gd name="T62" fmla="*/ 798 w 1198"/>
                <a:gd name="T63" fmla="*/ 179 h 1411"/>
                <a:gd name="T64" fmla="*/ 838 w 1198"/>
                <a:gd name="T65" fmla="*/ 100 h 1411"/>
                <a:gd name="T66" fmla="*/ 849 w 1198"/>
                <a:gd name="T67" fmla="*/ 49 h 1411"/>
                <a:gd name="T68" fmla="*/ 848 w 1198"/>
                <a:gd name="T69" fmla="*/ 11 h 1411"/>
                <a:gd name="T70" fmla="*/ 864 w 1198"/>
                <a:gd name="T71" fmla="*/ 0 h 1411"/>
                <a:gd name="T72" fmla="*/ 918 w 1198"/>
                <a:gd name="T73" fmla="*/ 13 h 1411"/>
                <a:gd name="T74" fmla="*/ 963 w 1198"/>
                <a:gd name="T75" fmla="*/ 38 h 1411"/>
                <a:gd name="T76" fmla="*/ 1003 w 1198"/>
                <a:gd name="T77" fmla="*/ 75 h 1411"/>
                <a:gd name="T78" fmla="*/ 1037 w 1198"/>
                <a:gd name="T79" fmla="*/ 118 h 1411"/>
                <a:gd name="T80" fmla="*/ 1062 w 1198"/>
                <a:gd name="T81" fmla="*/ 169 h 1411"/>
                <a:gd name="T82" fmla="*/ 1073 w 1198"/>
                <a:gd name="T83" fmla="*/ 200 h 1411"/>
                <a:gd name="T84" fmla="*/ 1105 w 1198"/>
                <a:gd name="T85" fmla="*/ 350 h 1411"/>
                <a:gd name="T86" fmla="*/ 1123 w 1198"/>
                <a:gd name="T87" fmla="*/ 404 h 1411"/>
                <a:gd name="T88" fmla="*/ 1150 w 1198"/>
                <a:gd name="T89" fmla="*/ 447 h 1411"/>
                <a:gd name="T90" fmla="*/ 1167 w 1198"/>
                <a:gd name="T91" fmla="*/ 460 h 1411"/>
                <a:gd name="T92" fmla="*/ 1198 w 1198"/>
                <a:gd name="T93" fmla="*/ 466 h 1411"/>
                <a:gd name="T94" fmla="*/ 1198 w 1198"/>
                <a:gd name="T95" fmla="*/ 508 h 1411"/>
                <a:gd name="T96" fmla="*/ 1188 w 1198"/>
                <a:gd name="T97" fmla="*/ 642 h 1411"/>
                <a:gd name="T98" fmla="*/ 1167 w 1198"/>
                <a:gd name="T99" fmla="*/ 778 h 1411"/>
                <a:gd name="T100" fmla="*/ 1134 w 1198"/>
                <a:gd name="T101" fmla="*/ 926 h 1411"/>
                <a:gd name="T102" fmla="*/ 1099 w 1198"/>
                <a:gd name="T103" fmla="*/ 1046 h 1411"/>
                <a:gd name="T104" fmla="*/ 1048 w 1198"/>
                <a:gd name="T105" fmla="*/ 1149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98" h="1411">
                  <a:moveTo>
                    <a:pt x="1001" y="1212"/>
                  </a:moveTo>
                  <a:lnTo>
                    <a:pt x="1001" y="1212"/>
                  </a:lnTo>
                  <a:lnTo>
                    <a:pt x="977" y="1239"/>
                  </a:lnTo>
                  <a:lnTo>
                    <a:pt x="952" y="1266"/>
                  </a:lnTo>
                  <a:lnTo>
                    <a:pt x="952" y="1266"/>
                  </a:lnTo>
                  <a:lnTo>
                    <a:pt x="932" y="1284"/>
                  </a:lnTo>
                  <a:lnTo>
                    <a:pt x="912" y="1303"/>
                  </a:lnTo>
                  <a:lnTo>
                    <a:pt x="891" y="1318"/>
                  </a:lnTo>
                  <a:lnTo>
                    <a:pt x="872" y="1334"/>
                  </a:lnTo>
                  <a:lnTo>
                    <a:pt x="852" y="1348"/>
                  </a:lnTo>
                  <a:lnTo>
                    <a:pt x="831" y="1360"/>
                  </a:lnTo>
                  <a:lnTo>
                    <a:pt x="809" y="1372"/>
                  </a:lnTo>
                  <a:lnTo>
                    <a:pt x="788" y="1382"/>
                  </a:lnTo>
                  <a:lnTo>
                    <a:pt x="766" y="1390"/>
                  </a:lnTo>
                  <a:lnTo>
                    <a:pt x="743" y="1397"/>
                  </a:lnTo>
                  <a:lnTo>
                    <a:pt x="719" y="1403"/>
                  </a:lnTo>
                  <a:lnTo>
                    <a:pt x="695" y="1407"/>
                  </a:lnTo>
                  <a:lnTo>
                    <a:pt x="671" y="1410"/>
                  </a:lnTo>
                  <a:lnTo>
                    <a:pt x="644" y="1411"/>
                  </a:lnTo>
                  <a:lnTo>
                    <a:pt x="617" y="1411"/>
                  </a:lnTo>
                  <a:lnTo>
                    <a:pt x="590" y="1408"/>
                  </a:lnTo>
                  <a:lnTo>
                    <a:pt x="590" y="1408"/>
                  </a:lnTo>
                  <a:lnTo>
                    <a:pt x="575" y="1407"/>
                  </a:lnTo>
                  <a:lnTo>
                    <a:pt x="558" y="1404"/>
                  </a:lnTo>
                  <a:lnTo>
                    <a:pt x="542" y="1401"/>
                  </a:lnTo>
                  <a:lnTo>
                    <a:pt x="526" y="1397"/>
                  </a:lnTo>
                  <a:lnTo>
                    <a:pt x="492" y="1384"/>
                  </a:lnTo>
                  <a:lnTo>
                    <a:pt x="459" y="1370"/>
                  </a:lnTo>
                  <a:lnTo>
                    <a:pt x="427" y="1353"/>
                  </a:lnTo>
                  <a:lnTo>
                    <a:pt x="397" y="1334"/>
                  </a:lnTo>
                  <a:lnTo>
                    <a:pt x="370" y="1312"/>
                  </a:lnTo>
                  <a:lnTo>
                    <a:pt x="345" y="1290"/>
                  </a:lnTo>
                  <a:lnTo>
                    <a:pt x="345" y="1290"/>
                  </a:lnTo>
                  <a:lnTo>
                    <a:pt x="315" y="1257"/>
                  </a:lnTo>
                  <a:lnTo>
                    <a:pt x="288" y="1226"/>
                  </a:lnTo>
                  <a:lnTo>
                    <a:pt x="263" y="1193"/>
                  </a:lnTo>
                  <a:lnTo>
                    <a:pt x="237" y="1157"/>
                  </a:lnTo>
                  <a:lnTo>
                    <a:pt x="237" y="1157"/>
                  </a:lnTo>
                  <a:lnTo>
                    <a:pt x="218" y="1122"/>
                  </a:lnTo>
                  <a:lnTo>
                    <a:pt x="198" y="1085"/>
                  </a:lnTo>
                  <a:lnTo>
                    <a:pt x="179" y="1050"/>
                  </a:lnTo>
                  <a:lnTo>
                    <a:pt x="163" y="1012"/>
                  </a:lnTo>
                  <a:lnTo>
                    <a:pt x="163" y="1012"/>
                  </a:lnTo>
                  <a:lnTo>
                    <a:pt x="140" y="958"/>
                  </a:lnTo>
                  <a:lnTo>
                    <a:pt x="120" y="902"/>
                  </a:lnTo>
                  <a:lnTo>
                    <a:pt x="102" y="845"/>
                  </a:lnTo>
                  <a:lnTo>
                    <a:pt x="85" y="787"/>
                  </a:lnTo>
                  <a:lnTo>
                    <a:pt x="85" y="787"/>
                  </a:lnTo>
                  <a:lnTo>
                    <a:pt x="83" y="783"/>
                  </a:lnTo>
                  <a:lnTo>
                    <a:pt x="83" y="783"/>
                  </a:lnTo>
                  <a:lnTo>
                    <a:pt x="58" y="693"/>
                  </a:lnTo>
                  <a:lnTo>
                    <a:pt x="44" y="649"/>
                  </a:lnTo>
                  <a:lnTo>
                    <a:pt x="33" y="604"/>
                  </a:lnTo>
                  <a:lnTo>
                    <a:pt x="33" y="604"/>
                  </a:lnTo>
                  <a:lnTo>
                    <a:pt x="23" y="564"/>
                  </a:lnTo>
                  <a:lnTo>
                    <a:pt x="11" y="523"/>
                  </a:lnTo>
                  <a:lnTo>
                    <a:pt x="6" y="502"/>
                  </a:lnTo>
                  <a:lnTo>
                    <a:pt x="3" y="483"/>
                  </a:lnTo>
                  <a:lnTo>
                    <a:pt x="0" y="461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24" y="449"/>
                  </a:lnTo>
                  <a:lnTo>
                    <a:pt x="51" y="456"/>
                  </a:lnTo>
                  <a:lnTo>
                    <a:pt x="82" y="459"/>
                  </a:lnTo>
                  <a:lnTo>
                    <a:pt x="115" y="460"/>
                  </a:lnTo>
                  <a:lnTo>
                    <a:pt x="147" y="460"/>
                  </a:lnTo>
                  <a:lnTo>
                    <a:pt x="164" y="459"/>
                  </a:lnTo>
                  <a:lnTo>
                    <a:pt x="179" y="456"/>
                  </a:lnTo>
                  <a:lnTo>
                    <a:pt x="195" y="452"/>
                  </a:lnTo>
                  <a:lnTo>
                    <a:pt x="209" y="447"/>
                  </a:lnTo>
                  <a:lnTo>
                    <a:pt x="223" y="443"/>
                  </a:lnTo>
                  <a:lnTo>
                    <a:pt x="236" y="436"/>
                  </a:lnTo>
                  <a:lnTo>
                    <a:pt x="236" y="436"/>
                  </a:lnTo>
                  <a:lnTo>
                    <a:pt x="283" y="436"/>
                  </a:lnTo>
                  <a:lnTo>
                    <a:pt x="331" y="433"/>
                  </a:lnTo>
                  <a:lnTo>
                    <a:pt x="381" y="429"/>
                  </a:lnTo>
                  <a:lnTo>
                    <a:pt x="432" y="420"/>
                  </a:lnTo>
                  <a:lnTo>
                    <a:pt x="458" y="416"/>
                  </a:lnTo>
                  <a:lnTo>
                    <a:pt x="483" y="411"/>
                  </a:lnTo>
                  <a:lnTo>
                    <a:pt x="509" y="404"/>
                  </a:lnTo>
                  <a:lnTo>
                    <a:pt x="533" y="396"/>
                  </a:lnTo>
                  <a:lnTo>
                    <a:pt x="557" y="388"/>
                  </a:lnTo>
                  <a:lnTo>
                    <a:pt x="579" y="378"/>
                  </a:lnTo>
                  <a:lnTo>
                    <a:pt x="602" y="368"/>
                  </a:lnTo>
                  <a:lnTo>
                    <a:pt x="622" y="357"/>
                  </a:lnTo>
                  <a:lnTo>
                    <a:pt x="622" y="357"/>
                  </a:lnTo>
                  <a:lnTo>
                    <a:pt x="640" y="344"/>
                  </a:lnTo>
                  <a:lnTo>
                    <a:pt x="660" y="330"/>
                  </a:lnTo>
                  <a:lnTo>
                    <a:pt x="681" y="313"/>
                  </a:lnTo>
                  <a:lnTo>
                    <a:pt x="701" y="293"/>
                  </a:lnTo>
                  <a:lnTo>
                    <a:pt x="722" y="274"/>
                  </a:lnTo>
                  <a:lnTo>
                    <a:pt x="743" y="251"/>
                  </a:lnTo>
                  <a:lnTo>
                    <a:pt x="763" y="228"/>
                  </a:lnTo>
                  <a:lnTo>
                    <a:pt x="781" y="203"/>
                  </a:lnTo>
                  <a:lnTo>
                    <a:pt x="798" y="179"/>
                  </a:lnTo>
                  <a:lnTo>
                    <a:pt x="814" y="152"/>
                  </a:lnTo>
                  <a:lnTo>
                    <a:pt x="828" y="127"/>
                  </a:lnTo>
                  <a:lnTo>
                    <a:pt x="838" y="100"/>
                  </a:lnTo>
                  <a:lnTo>
                    <a:pt x="845" y="75"/>
                  </a:lnTo>
                  <a:lnTo>
                    <a:pt x="848" y="62"/>
                  </a:lnTo>
                  <a:lnTo>
                    <a:pt x="849" y="49"/>
                  </a:lnTo>
                  <a:lnTo>
                    <a:pt x="850" y="37"/>
                  </a:lnTo>
                  <a:lnTo>
                    <a:pt x="849" y="24"/>
                  </a:lnTo>
                  <a:lnTo>
                    <a:pt x="848" y="11"/>
                  </a:lnTo>
                  <a:lnTo>
                    <a:pt x="845" y="0"/>
                  </a:lnTo>
                  <a:lnTo>
                    <a:pt x="845" y="0"/>
                  </a:lnTo>
                  <a:lnTo>
                    <a:pt x="864" y="0"/>
                  </a:lnTo>
                  <a:lnTo>
                    <a:pt x="883" y="3"/>
                  </a:lnTo>
                  <a:lnTo>
                    <a:pt x="901" y="7"/>
                  </a:lnTo>
                  <a:lnTo>
                    <a:pt x="918" y="13"/>
                  </a:lnTo>
                  <a:lnTo>
                    <a:pt x="934" y="20"/>
                  </a:lnTo>
                  <a:lnTo>
                    <a:pt x="949" y="28"/>
                  </a:lnTo>
                  <a:lnTo>
                    <a:pt x="963" y="38"/>
                  </a:lnTo>
                  <a:lnTo>
                    <a:pt x="977" y="49"/>
                  </a:lnTo>
                  <a:lnTo>
                    <a:pt x="992" y="61"/>
                  </a:lnTo>
                  <a:lnTo>
                    <a:pt x="1003" y="75"/>
                  </a:lnTo>
                  <a:lnTo>
                    <a:pt x="1016" y="87"/>
                  </a:lnTo>
                  <a:lnTo>
                    <a:pt x="1025" y="103"/>
                  </a:lnTo>
                  <a:lnTo>
                    <a:pt x="1037" y="118"/>
                  </a:lnTo>
                  <a:lnTo>
                    <a:pt x="1045" y="134"/>
                  </a:lnTo>
                  <a:lnTo>
                    <a:pt x="1055" y="151"/>
                  </a:lnTo>
                  <a:lnTo>
                    <a:pt x="1062" y="169"/>
                  </a:lnTo>
                  <a:lnTo>
                    <a:pt x="1062" y="169"/>
                  </a:lnTo>
                  <a:lnTo>
                    <a:pt x="1068" y="185"/>
                  </a:lnTo>
                  <a:lnTo>
                    <a:pt x="1073" y="200"/>
                  </a:lnTo>
                  <a:lnTo>
                    <a:pt x="1081" y="236"/>
                  </a:lnTo>
                  <a:lnTo>
                    <a:pt x="1096" y="312"/>
                  </a:lnTo>
                  <a:lnTo>
                    <a:pt x="1105" y="350"/>
                  </a:lnTo>
                  <a:lnTo>
                    <a:pt x="1110" y="368"/>
                  </a:lnTo>
                  <a:lnTo>
                    <a:pt x="1116" y="387"/>
                  </a:lnTo>
                  <a:lnTo>
                    <a:pt x="1123" y="404"/>
                  </a:lnTo>
                  <a:lnTo>
                    <a:pt x="1130" y="419"/>
                  </a:lnTo>
                  <a:lnTo>
                    <a:pt x="1140" y="433"/>
                  </a:lnTo>
                  <a:lnTo>
                    <a:pt x="1150" y="447"/>
                  </a:lnTo>
                  <a:lnTo>
                    <a:pt x="1150" y="447"/>
                  </a:lnTo>
                  <a:lnTo>
                    <a:pt x="1158" y="456"/>
                  </a:lnTo>
                  <a:lnTo>
                    <a:pt x="1167" y="460"/>
                  </a:lnTo>
                  <a:lnTo>
                    <a:pt x="1175" y="464"/>
                  </a:lnTo>
                  <a:lnTo>
                    <a:pt x="1184" y="464"/>
                  </a:lnTo>
                  <a:lnTo>
                    <a:pt x="1198" y="466"/>
                  </a:lnTo>
                  <a:lnTo>
                    <a:pt x="1198" y="466"/>
                  </a:lnTo>
                  <a:lnTo>
                    <a:pt x="1198" y="508"/>
                  </a:lnTo>
                  <a:lnTo>
                    <a:pt x="1198" y="508"/>
                  </a:lnTo>
                  <a:lnTo>
                    <a:pt x="1196" y="540"/>
                  </a:lnTo>
                  <a:lnTo>
                    <a:pt x="1195" y="574"/>
                  </a:lnTo>
                  <a:lnTo>
                    <a:pt x="1188" y="642"/>
                  </a:lnTo>
                  <a:lnTo>
                    <a:pt x="1178" y="710"/>
                  </a:lnTo>
                  <a:lnTo>
                    <a:pt x="1167" y="778"/>
                  </a:lnTo>
                  <a:lnTo>
                    <a:pt x="1167" y="778"/>
                  </a:lnTo>
                  <a:lnTo>
                    <a:pt x="1151" y="852"/>
                  </a:lnTo>
                  <a:lnTo>
                    <a:pt x="1134" y="926"/>
                  </a:lnTo>
                  <a:lnTo>
                    <a:pt x="1134" y="926"/>
                  </a:lnTo>
                  <a:lnTo>
                    <a:pt x="1123" y="970"/>
                  </a:lnTo>
                  <a:lnTo>
                    <a:pt x="1112" y="1009"/>
                  </a:lnTo>
                  <a:lnTo>
                    <a:pt x="1099" y="1046"/>
                  </a:lnTo>
                  <a:lnTo>
                    <a:pt x="1083" y="1081"/>
                  </a:lnTo>
                  <a:lnTo>
                    <a:pt x="1066" y="1115"/>
                  </a:lnTo>
                  <a:lnTo>
                    <a:pt x="1048" y="1149"/>
                  </a:lnTo>
                  <a:lnTo>
                    <a:pt x="1025" y="1180"/>
                  </a:lnTo>
                  <a:lnTo>
                    <a:pt x="1001" y="12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29D3740C-4416-43C2-17CC-CDE31B14E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577"/>
              <a:ext cx="369" cy="260"/>
            </a:xfrm>
            <a:custGeom>
              <a:avLst/>
              <a:gdLst>
                <a:gd name="T0" fmla="*/ 1103 w 1106"/>
                <a:gd name="T1" fmla="*/ 432 h 779"/>
                <a:gd name="T2" fmla="*/ 1074 w 1106"/>
                <a:gd name="T3" fmla="*/ 494 h 779"/>
                <a:gd name="T4" fmla="*/ 1037 w 1106"/>
                <a:gd name="T5" fmla="*/ 542 h 779"/>
                <a:gd name="T6" fmla="*/ 961 w 1106"/>
                <a:gd name="T7" fmla="*/ 621 h 779"/>
                <a:gd name="T8" fmla="*/ 872 w 1106"/>
                <a:gd name="T9" fmla="*/ 686 h 779"/>
                <a:gd name="T10" fmla="*/ 774 w 1106"/>
                <a:gd name="T11" fmla="*/ 737 h 779"/>
                <a:gd name="T12" fmla="*/ 668 w 1106"/>
                <a:gd name="T13" fmla="*/ 768 h 779"/>
                <a:gd name="T14" fmla="*/ 558 w 1106"/>
                <a:gd name="T15" fmla="*/ 779 h 779"/>
                <a:gd name="T16" fmla="*/ 461 w 1106"/>
                <a:gd name="T17" fmla="*/ 776 h 779"/>
                <a:gd name="T18" fmla="*/ 365 w 1106"/>
                <a:gd name="T19" fmla="*/ 765 h 779"/>
                <a:gd name="T20" fmla="*/ 295 w 1106"/>
                <a:gd name="T21" fmla="*/ 747 h 779"/>
                <a:gd name="T22" fmla="*/ 229 w 1106"/>
                <a:gd name="T23" fmla="*/ 718 h 779"/>
                <a:gd name="T24" fmla="*/ 188 w 1106"/>
                <a:gd name="T25" fmla="*/ 691 h 779"/>
                <a:gd name="T26" fmla="*/ 136 w 1106"/>
                <a:gd name="T27" fmla="*/ 645 h 779"/>
                <a:gd name="T28" fmla="*/ 95 w 1106"/>
                <a:gd name="T29" fmla="*/ 597 h 779"/>
                <a:gd name="T30" fmla="*/ 52 w 1106"/>
                <a:gd name="T31" fmla="*/ 526 h 779"/>
                <a:gd name="T32" fmla="*/ 0 w 1106"/>
                <a:gd name="T33" fmla="*/ 411 h 779"/>
                <a:gd name="T34" fmla="*/ 95 w 1106"/>
                <a:gd name="T35" fmla="*/ 374 h 779"/>
                <a:gd name="T36" fmla="*/ 123 w 1106"/>
                <a:gd name="T37" fmla="*/ 353 h 779"/>
                <a:gd name="T38" fmla="*/ 144 w 1106"/>
                <a:gd name="T39" fmla="*/ 322 h 779"/>
                <a:gd name="T40" fmla="*/ 154 w 1106"/>
                <a:gd name="T41" fmla="*/ 296 h 779"/>
                <a:gd name="T42" fmla="*/ 167 w 1106"/>
                <a:gd name="T43" fmla="*/ 188 h 779"/>
                <a:gd name="T44" fmla="*/ 165 w 1106"/>
                <a:gd name="T45" fmla="*/ 3 h 779"/>
                <a:gd name="T46" fmla="*/ 189 w 1106"/>
                <a:gd name="T47" fmla="*/ 38 h 779"/>
                <a:gd name="T48" fmla="*/ 247 w 1106"/>
                <a:gd name="T49" fmla="*/ 145 h 779"/>
                <a:gd name="T50" fmla="*/ 298 w 1106"/>
                <a:gd name="T51" fmla="*/ 214 h 779"/>
                <a:gd name="T52" fmla="*/ 355 w 1106"/>
                <a:gd name="T53" fmla="*/ 278 h 779"/>
                <a:gd name="T54" fmla="*/ 437 w 1106"/>
                <a:gd name="T55" fmla="*/ 341 h 779"/>
                <a:gd name="T56" fmla="*/ 536 w 1106"/>
                <a:gd name="T57" fmla="*/ 385 h 779"/>
                <a:gd name="T58" fmla="*/ 585 w 1106"/>
                <a:gd name="T59" fmla="*/ 395 h 779"/>
                <a:gd name="T60" fmla="*/ 627 w 1106"/>
                <a:gd name="T61" fmla="*/ 399 h 779"/>
                <a:gd name="T62" fmla="*/ 705 w 1106"/>
                <a:gd name="T63" fmla="*/ 395 h 779"/>
                <a:gd name="T64" fmla="*/ 776 w 1106"/>
                <a:gd name="T65" fmla="*/ 378 h 779"/>
                <a:gd name="T66" fmla="*/ 841 w 1106"/>
                <a:gd name="T67" fmla="*/ 348 h 779"/>
                <a:gd name="T68" fmla="*/ 901 w 1106"/>
                <a:gd name="T69" fmla="*/ 306 h 779"/>
                <a:gd name="T70" fmla="*/ 962 w 1106"/>
                <a:gd name="T71" fmla="*/ 254 h 779"/>
                <a:gd name="T72" fmla="*/ 1011 w 1106"/>
                <a:gd name="T73" fmla="*/ 200 h 779"/>
                <a:gd name="T74" fmla="*/ 1009 w 1106"/>
                <a:gd name="T75" fmla="*/ 248 h 779"/>
                <a:gd name="T76" fmla="*/ 1011 w 1106"/>
                <a:gd name="T77" fmla="*/ 333 h 779"/>
                <a:gd name="T78" fmla="*/ 1021 w 1106"/>
                <a:gd name="T79" fmla="*/ 370 h 779"/>
                <a:gd name="T80" fmla="*/ 1038 w 1106"/>
                <a:gd name="T81" fmla="*/ 395 h 779"/>
                <a:gd name="T82" fmla="*/ 1050 w 1106"/>
                <a:gd name="T83" fmla="*/ 404 h 779"/>
                <a:gd name="T84" fmla="*/ 1106 w 1106"/>
                <a:gd name="T85" fmla="*/ 42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6" h="779">
                  <a:moveTo>
                    <a:pt x="1106" y="423"/>
                  </a:moveTo>
                  <a:lnTo>
                    <a:pt x="1103" y="432"/>
                  </a:lnTo>
                  <a:lnTo>
                    <a:pt x="1103" y="432"/>
                  </a:lnTo>
                  <a:lnTo>
                    <a:pt x="1095" y="454"/>
                  </a:lnTo>
                  <a:lnTo>
                    <a:pt x="1085" y="474"/>
                  </a:lnTo>
                  <a:lnTo>
                    <a:pt x="1074" y="494"/>
                  </a:lnTo>
                  <a:lnTo>
                    <a:pt x="1061" y="514"/>
                  </a:lnTo>
                  <a:lnTo>
                    <a:pt x="1061" y="514"/>
                  </a:lnTo>
                  <a:lnTo>
                    <a:pt x="1037" y="542"/>
                  </a:lnTo>
                  <a:lnTo>
                    <a:pt x="1013" y="570"/>
                  </a:lnTo>
                  <a:lnTo>
                    <a:pt x="987" y="595"/>
                  </a:lnTo>
                  <a:lnTo>
                    <a:pt x="961" y="621"/>
                  </a:lnTo>
                  <a:lnTo>
                    <a:pt x="932" y="643"/>
                  </a:lnTo>
                  <a:lnTo>
                    <a:pt x="903" y="666"/>
                  </a:lnTo>
                  <a:lnTo>
                    <a:pt x="872" y="686"/>
                  </a:lnTo>
                  <a:lnTo>
                    <a:pt x="839" y="704"/>
                  </a:lnTo>
                  <a:lnTo>
                    <a:pt x="807" y="721"/>
                  </a:lnTo>
                  <a:lnTo>
                    <a:pt x="774" y="737"/>
                  </a:lnTo>
                  <a:lnTo>
                    <a:pt x="739" y="749"/>
                  </a:lnTo>
                  <a:lnTo>
                    <a:pt x="704" y="759"/>
                  </a:lnTo>
                  <a:lnTo>
                    <a:pt x="668" y="768"/>
                  </a:lnTo>
                  <a:lnTo>
                    <a:pt x="632" y="773"/>
                  </a:lnTo>
                  <a:lnTo>
                    <a:pt x="595" y="778"/>
                  </a:lnTo>
                  <a:lnTo>
                    <a:pt x="558" y="779"/>
                  </a:lnTo>
                  <a:lnTo>
                    <a:pt x="558" y="779"/>
                  </a:lnTo>
                  <a:lnTo>
                    <a:pt x="510" y="779"/>
                  </a:lnTo>
                  <a:lnTo>
                    <a:pt x="461" y="776"/>
                  </a:lnTo>
                  <a:lnTo>
                    <a:pt x="413" y="772"/>
                  </a:lnTo>
                  <a:lnTo>
                    <a:pt x="389" y="769"/>
                  </a:lnTo>
                  <a:lnTo>
                    <a:pt x="365" y="765"/>
                  </a:lnTo>
                  <a:lnTo>
                    <a:pt x="342" y="759"/>
                  </a:lnTo>
                  <a:lnTo>
                    <a:pt x="318" y="754"/>
                  </a:lnTo>
                  <a:lnTo>
                    <a:pt x="295" y="747"/>
                  </a:lnTo>
                  <a:lnTo>
                    <a:pt x="273" y="738"/>
                  </a:lnTo>
                  <a:lnTo>
                    <a:pt x="250" y="730"/>
                  </a:lnTo>
                  <a:lnTo>
                    <a:pt x="229" y="718"/>
                  </a:lnTo>
                  <a:lnTo>
                    <a:pt x="208" y="706"/>
                  </a:lnTo>
                  <a:lnTo>
                    <a:pt x="188" y="691"/>
                  </a:lnTo>
                  <a:lnTo>
                    <a:pt x="188" y="691"/>
                  </a:lnTo>
                  <a:lnTo>
                    <a:pt x="168" y="676"/>
                  </a:lnTo>
                  <a:lnTo>
                    <a:pt x="151" y="660"/>
                  </a:lnTo>
                  <a:lnTo>
                    <a:pt x="136" y="645"/>
                  </a:lnTo>
                  <a:lnTo>
                    <a:pt x="122" y="629"/>
                  </a:lnTo>
                  <a:lnTo>
                    <a:pt x="108" y="612"/>
                  </a:lnTo>
                  <a:lnTo>
                    <a:pt x="95" y="597"/>
                  </a:lnTo>
                  <a:lnTo>
                    <a:pt x="84" y="579"/>
                  </a:lnTo>
                  <a:lnTo>
                    <a:pt x="72" y="562"/>
                  </a:lnTo>
                  <a:lnTo>
                    <a:pt x="52" y="526"/>
                  </a:lnTo>
                  <a:lnTo>
                    <a:pt x="36" y="490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50" y="395"/>
                  </a:lnTo>
                  <a:lnTo>
                    <a:pt x="74" y="385"/>
                  </a:lnTo>
                  <a:lnTo>
                    <a:pt x="95" y="374"/>
                  </a:lnTo>
                  <a:lnTo>
                    <a:pt x="106" y="367"/>
                  </a:lnTo>
                  <a:lnTo>
                    <a:pt x="115" y="360"/>
                  </a:lnTo>
                  <a:lnTo>
                    <a:pt x="123" y="353"/>
                  </a:lnTo>
                  <a:lnTo>
                    <a:pt x="132" y="343"/>
                  </a:lnTo>
                  <a:lnTo>
                    <a:pt x="139" y="333"/>
                  </a:lnTo>
                  <a:lnTo>
                    <a:pt x="144" y="322"/>
                  </a:lnTo>
                  <a:lnTo>
                    <a:pt x="150" y="310"/>
                  </a:lnTo>
                  <a:lnTo>
                    <a:pt x="154" y="296"/>
                  </a:lnTo>
                  <a:lnTo>
                    <a:pt x="154" y="296"/>
                  </a:lnTo>
                  <a:lnTo>
                    <a:pt x="161" y="261"/>
                  </a:lnTo>
                  <a:lnTo>
                    <a:pt x="165" y="224"/>
                  </a:lnTo>
                  <a:lnTo>
                    <a:pt x="167" y="188"/>
                  </a:lnTo>
                  <a:lnTo>
                    <a:pt x="168" y="151"/>
                  </a:lnTo>
                  <a:lnTo>
                    <a:pt x="167" y="76"/>
                  </a:lnTo>
                  <a:lnTo>
                    <a:pt x="165" y="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89" y="38"/>
                  </a:lnTo>
                  <a:lnTo>
                    <a:pt x="208" y="73"/>
                  </a:lnTo>
                  <a:lnTo>
                    <a:pt x="228" y="110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73" y="181"/>
                  </a:lnTo>
                  <a:lnTo>
                    <a:pt x="298" y="214"/>
                  </a:lnTo>
                  <a:lnTo>
                    <a:pt x="325" y="245"/>
                  </a:lnTo>
                  <a:lnTo>
                    <a:pt x="355" y="278"/>
                  </a:lnTo>
                  <a:lnTo>
                    <a:pt x="355" y="278"/>
                  </a:lnTo>
                  <a:lnTo>
                    <a:pt x="380" y="300"/>
                  </a:lnTo>
                  <a:lnTo>
                    <a:pt x="407" y="322"/>
                  </a:lnTo>
                  <a:lnTo>
                    <a:pt x="437" y="341"/>
                  </a:lnTo>
                  <a:lnTo>
                    <a:pt x="469" y="358"/>
                  </a:lnTo>
                  <a:lnTo>
                    <a:pt x="502" y="372"/>
                  </a:lnTo>
                  <a:lnTo>
                    <a:pt x="536" y="385"/>
                  </a:lnTo>
                  <a:lnTo>
                    <a:pt x="552" y="389"/>
                  </a:lnTo>
                  <a:lnTo>
                    <a:pt x="568" y="392"/>
                  </a:lnTo>
                  <a:lnTo>
                    <a:pt x="585" y="395"/>
                  </a:lnTo>
                  <a:lnTo>
                    <a:pt x="600" y="396"/>
                  </a:lnTo>
                  <a:lnTo>
                    <a:pt x="600" y="396"/>
                  </a:lnTo>
                  <a:lnTo>
                    <a:pt x="627" y="399"/>
                  </a:lnTo>
                  <a:lnTo>
                    <a:pt x="654" y="399"/>
                  </a:lnTo>
                  <a:lnTo>
                    <a:pt x="681" y="398"/>
                  </a:lnTo>
                  <a:lnTo>
                    <a:pt x="705" y="395"/>
                  </a:lnTo>
                  <a:lnTo>
                    <a:pt x="729" y="391"/>
                  </a:lnTo>
                  <a:lnTo>
                    <a:pt x="753" y="385"/>
                  </a:lnTo>
                  <a:lnTo>
                    <a:pt x="776" y="378"/>
                  </a:lnTo>
                  <a:lnTo>
                    <a:pt x="798" y="370"/>
                  </a:lnTo>
                  <a:lnTo>
                    <a:pt x="819" y="360"/>
                  </a:lnTo>
                  <a:lnTo>
                    <a:pt x="841" y="348"/>
                  </a:lnTo>
                  <a:lnTo>
                    <a:pt x="862" y="336"/>
                  </a:lnTo>
                  <a:lnTo>
                    <a:pt x="882" y="322"/>
                  </a:lnTo>
                  <a:lnTo>
                    <a:pt x="901" y="306"/>
                  </a:lnTo>
                  <a:lnTo>
                    <a:pt x="922" y="291"/>
                  </a:lnTo>
                  <a:lnTo>
                    <a:pt x="942" y="272"/>
                  </a:lnTo>
                  <a:lnTo>
                    <a:pt x="962" y="254"/>
                  </a:lnTo>
                  <a:lnTo>
                    <a:pt x="962" y="254"/>
                  </a:lnTo>
                  <a:lnTo>
                    <a:pt x="987" y="227"/>
                  </a:lnTo>
                  <a:lnTo>
                    <a:pt x="1011" y="200"/>
                  </a:lnTo>
                  <a:lnTo>
                    <a:pt x="1011" y="200"/>
                  </a:lnTo>
                  <a:lnTo>
                    <a:pt x="1010" y="221"/>
                  </a:lnTo>
                  <a:lnTo>
                    <a:pt x="1009" y="248"/>
                  </a:lnTo>
                  <a:lnTo>
                    <a:pt x="1007" y="277"/>
                  </a:lnTo>
                  <a:lnTo>
                    <a:pt x="1009" y="306"/>
                  </a:lnTo>
                  <a:lnTo>
                    <a:pt x="1011" y="333"/>
                  </a:lnTo>
                  <a:lnTo>
                    <a:pt x="1014" y="347"/>
                  </a:lnTo>
                  <a:lnTo>
                    <a:pt x="1017" y="358"/>
                  </a:lnTo>
                  <a:lnTo>
                    <a:pt x="1021" y="370"/>
                  </a:lnTo>
                  <a:lnTo>
                    <a:pt x="1026" y="380"/>
                  </a:lnTo>
                  <a:lnTo>
                    <a:pt x="1031" y="388"/>
                  </a:lnTo>
                  <a:lnTo>
                    <a:pt x="1038" y="395"/>
                  </a:lnTo>
                  <a:lnTo>
                    <a:pt x="1038" y="395"/>
                  </a:lnTo>
                  <a:lnTo>
                    <a:pt x="1044" y="399"/>
                  </a:lnTo>
                  <a:lnTo>
                    <a:pt x="1050" y="404"/>
                  </a:lnTo>
                  <a:lnTo>
                    <a:pt x="1067" y="411"/>
                  </a:lnTo>
                  <a:lnTo>
                    <a:pt x="1085" y="418"/>
                  </a:lnTo>
                  <a:lnTo>
                    <a:pt x="1106" y="42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4B90512F-CC72-EF00-EF3F-5E0E9AF5C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577"/>
              <a:ext cx="369" cy="260"/>
            </a:xfrm>
            <a:custGeom>
              <a:avLst/>
              <a:gdLst>
                <a:gd name="T0" fmla="*/ 1103 w 1106"/>
                <a:gd name="T1" fmla="*/ 432 h 779"/>
                <a:gd name="T2" fmla="*/ 1074 w 1106"/>
                <a:gd name="T3" fmla="*/ 494 h 779"/>
                <a:gd name="T4" fmla="*/ 1037 w 1106"/>
                <a:gd name="T5" fmla="*/ 542 h 779"/>
                <a:gd name="T6" fmla="*/ 961 w 1106"/>
                <a:gd name="T7" fmla="*/ 621 h 779"/>
                <a:gd name="T8" fmla="*/ 872 w 1106"/>
                <a:gd name="T9" fmla="*/ 686 h 779"/>
                <a:gd name="T10" fmla="*/ 774 w 1106"/>
                <a:gd name="T11" fmla="*/ 737 h 779"/>
                <a:gd name="T12" fmla="*/ 668 w 1106"/>
                <a:gd name="T13" fmla="*/ 768 h 779"/>
                <a:gd name="T14" fmla="*/ 558 w 1106"/>
                <a:gd name="T15" fmla="*/ 779 h 779"/>
                <a:gd name="T16" fmla="*/ 461 w 1106"/>
                <a:gd name="T17" fmla="*/ 776 h 779"/>
                <a:gd name="T18" fmla="*/ 365 w 1106"/>
                <a:gd name="T19" fmla="*/ 765 h 779"/>
                <a:gd name="T20" fmla="*/ 295 w 1106"/>
                <a:gd name="T21" fmla="*/ 747 h 779"/>
                <a:gd name="T22" fmla="*/ 229 w 1106"/>
                <a:gd name="T23" fmla="*/ 718 h 779"/>
                <a:gd name="T24" fmla="*/ 188 w 1106"/>
                <a:gd name="T25" fmla="*/ 691 h 779"/>
                <a:gd name="T26" fmla="*/ 136 w 1106"/>
                <a:gd name="T27" fmla="*/ 645 h 779"/>
                <a:gd name="T28" fmla="*/ 95 w 1106"/>
                <a:gd name="T29" fmla="*/ 597 h 779"/>
                <a:gd name="T30" fmla="*/ 52 w 1106"/>
                <a:gd name="T31" fmla="*/ 526 h 779"/>
                <a:gd name="T32" fmla="*/ 0 w 1106"/>
                <a:gd name="T33" fmla="*/ 411 h 779"/>
                <a:gd name="T34" fmla="*/ 95 w 1106"/>
                <a:gd name="T35" fmla="*/ 374 h 779"/>
                <a:gd name="T36" fmla="*/ 123 w 1106"/>
                <a:gd name="T37" fmla="*/ 353 h 779"/>
                <a:gd name="T38" fmla="*/ 144 w 1106"/>
                <a:gd name="T39" fmla="*/ 322 h 779"/>
                <a:gd name="T40" fmla="*/ 154 w 1106"/>
                <a:gd name="T41" fmla="*/ 296 h 779"/>
                <a:gd name="T42" fmla="*/ 167 w 1106"/>
                <a:gd name="T43" fmla="*/ 188 h 779"/>
                <a:gd name="T44" fmla="*/ 165 w 1106"/>
                <a:gd name="T45" fmla="*/ 3 h 779"/>
                <a:gd name="T46" fmla="*/ 189 w 1106"/>
                <a:gd name="T47" fmla="*/ 38 h 779"/>
                <a:gd name="T48" fmla="*/ 247 w 1106"/>
                <a:gd name="T49" fmla="*/ 145 h 779"/>
                <a:gd name="T50" fmla="*/ 298 w 1106"/>
                <a:gd name="T51" fmla="*/ 214 h 779"/>
                <a:gd name="T52" fmla="*/ 355 w 1106"/>
                <a:gd name="T53" fmla="*/ 278 h 779"/>
                <a:gd name="T54" fmla="*/ 437 w 1106"/>
                <a:gd name="T55" fmla="*/ 341 h 779"/>
                <a:gd name="T56" fmla="*/ 536 w 1106"/>
                <a:gd name="T57" fmla="*/ 385 h 779"/>
                <a:gd name="T58" fmla="*/ 585 w 1106"/>
                <a:gd name="T59" fmla="*/ 395 h 779"/>
                <a:gd name="T60" fmla="*/ 627 w 1106"/>
                <a:gd name="T61" fmla="*/ 399 h 779"/>
                <a:gd name="T62" fmla="*/ 705 w 1106"/>
                <a:gd name="T63" fmla="*/ 395 h 779"/>
                <a:gd name="T64" fmla="*/ 776 w 1106"/>
                <a:gd name="T65" fmla="*/ 378 h 779"/>
                <a:gd name="T66" fmla="*/ 841 w 1106"/>
                <a:gd name="T67" fmla="*/ 348 h 779"/>
                <a:gd name="T68" fmla="*/ 901 w 1106"/>
                <a:gd name="T69" fmla="*/ 306 h 779"/>
                <a:gd name="T70" fmla="*/ 962 w 1106"/>
                <a:gd name="T71" fmla="*/ 254 h 779"/>
                <a:gd name="T72" fmla="*/ 1011 w 1106"/>
                <a:gd name="T73" fmla="*/ 200 h 779"/>
                <a:gd name="T74" fmla="*/ 1009 w 1106"/>
                <a:gd name="T75" fmla="*/ 248 h 779"/>
                <a:gd name="T76" fmla="*/ 1011 w 1106"/>
                <a:gd name="T77" fmla="*/ 333 h 779"/>
                <a:gd name="T78" fmla="*/ 1021 w 1106"/>
                <a:gd name="T79" fmla="*/ 370 h 779"/>
                <a:gd name="T80" fmla="*/ 1038 w 1106"/>
                <a:gd name="T81" fmla="*/ 395 h 779"/>
                <a:gd name="T82" fmla="*/ 1050 w 1106"/>
                <a:gd name="T83" fmla="*/ 404 h 779"/>
                <a:gd name="T84" fmla="*/ 1106 w 1106"/>
                <a:gd name="T85" fmla="*/ 423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06" h="779">
                  <a:moveTo>
                    <a:pt x="1106" y="423"/>
                  </a:moveTo>
                  <a:lnTo>
                    <a:pt x="1103" y="432"/>
                  </a:lnTo>
                  <a:lnTo>
                    <a:pt x="1103" y="432"/>
                  </a:lnTo>
                  <a:lnTo>
                    <a:pt x="1095" y="454"/>
                  </a:lnTo>
                  <a:lnTo>
                    <a:pt x="1085" y="474"/>
                  </a:lnTo>
                  <a:lnTo>
                    <a:pt x="1074" y="494"/>
                  </a:lnTo>
                  <a:lnTo>
                    <a:pt x="1061" y="514"/>
                  </a:lnTo>
                  <a:lnTo>
                    <a:pt x="1061" y="514"/>
                  </a:lnTo>
                  <a:lnTo>
                    <a:pt x="1037" y="542"/>
                  </a:lnTo>
                  <a:lnTo>
                    <a:pt x="1013" y="570"/>
                  </a:lnTo>
                  <a:lnTo>
                    <a:pt x="987" y="595"/>
                  </a:lnTo>
                  <a:lnTo>
                    <a:pt x="961" y="621"/>
                  </a:lnTo>
                  <a:lnTo>
                    <a:pt x="932" y="643"/>
                  </a:lnTo>
                  <a:lnTo>
                    <a:pt x="903" y="666"/>
                  </a:lnTo>
                  <a:lnTo>
                    <a:pt x="872" y="686"/>
                  </a:lnTo>
                  <a:lnTo>
                    <a:pt x="839" y="704"/>
                  </a:lnTo>
                  <a:lnTo>
                    <a:pt x="807" y="721"/>
                  </a:lnTo>
                  <a:lnTo>
                    <a:pt x="774" y="737"/>
                  </a:lnTo>
                  <a:lnTo>
                    <a:pt x="739" y="749"/>
                  </a:lnTo>
                  <a:lnTo>
                    <a:pt x="704" y="759"/>
                  </a:lnTo>
                  <a:lnTo>
                    <a:pt x="668" y="768"/>
                  </a:lnTo>
                  <a:lnTo>
                    <a:pt x="632" y="773"/>
                  </a:lnTo>
                  <a:lnTo>
                    <a:pt x="595" y="778"/>
                  </a:lnTo>
                  <a:lnTo>
                    <a:pt x="558" y="779"/>
                  </a:lnTo>
                  <a:lnTo>
                    <a:pt x="558" y="779"/>
                  </a:lnTo>
                  <a:lnTo>
                    <a:pt x="510" y="779"/>
                  </a:lnTo>
                  <a:lnTo>
                    <a:pt x="461" y="776"/>
                  </a:lnTo>
                  <a:lnTo>
                    <a:pt x="413" y="772"/>
                  </a:lnTo>
                  <a:lnTo>
                    <a:pt x="389" y="769"/>
                  </a:lnTo>
                  <a:lnTo>
                    <a:pt x="365" y="765"/>
                  </a:lnTo>
                  <a:lnTo>
                    <a:pt x="342" y="759"/>
                  </a:lnTo>
                  <a:lnTo>
                    <a:pt x="318" y="754"/>
                  </a:lnTo>
                  <a:lnTo>
                    <a:pt x="295" y="747"/>
                  </a:lnTo>
                  <a:lnTo>
                    <a:pt x="273" y="738"/>
                  </a:lnTo>
                  <a:lnTo>
                    <a:pt x="250" y="730"/>
                  </a:lnTo>
                  <a:lnTo>
                    <a:pt x="229" y="718"/>
                  </a:lnTo>
                  <a:lnTo>
                    <a:pt x="208" y="706"/>
                  </a:lnTo>
                  <a:lnTo>
                    <a:pt x="188" y="691"/>
                  </a:lnTo>
                  <a:lnTo>
                    <a:pt x="188" y="691"/>
                  </a:lnTo>
                  <a:lnTo>
                    <a:pt x="168" y="676"/>
                  </a:lnTo>
                  <a:lnTo>
                    <a:pt x="151" y="660"/>
                  </a:lnTo>
                  <a:lnTo>
                    <a:pt x="136" y="645"/>
                  </a:lnTo>
                  <a:lnTo>
                    <a:pt x="122" y="629"/>
                  </a:lnTo>
                  <a:lnTo>
                    <a:pt x="108" y="612"/>
                  </a:lnTo>
                  <a:lnTo>
                    <a:pt x="95" y="597"/>
                  </a:lnTo>
                  <a:lnTo>
                    <a:pt x="84" y="579"/>
                  </a:lnTo>
                  <a:lnTo>
                    <a:pt x="72" y="562"/>
                  </a:lnTo>
                  <a:lnTo>
                    <a:pt x="52" y="526"/>
                  </a:lnTo>
                  <a:lnTo>
                    <a:pt x="36" y="490"/>
                  </a:lnTo>
                  <a:lnTo>
                    <a:pt x="0" y="411"/>
                  </a:lnTo>
                  <a:lnTo>
                    <a:pt x="0" y="411"/>
                  </a:lnTo>
                  <a:lnTo>
                    <a:pt x="50" y="395"/>
                  </a:lnTo>
                  <a:lnTo>
                    <a:pt x="74" y="385"/>
                  </a:lnTo>
                  <a:lnTo>
                    <a:pt x="95" y="374"/>
                  </a:lnTo>
                  <a:lnTo>
                    <a:pt x="106" y="367"/>
                  </a:lnTo>
                  <a:lnTo>
                    <a:pt x="115" y="360"/>
                  </a:lnTo>
                  <a:lnTo>
                    <a:pt x="123" y="353"/>
                  </a:lnTo>
                  <a:lnTo>
                    <a:pt x="132" y="343"/>
                  </a:lnTo>
                  <a:lnTo>
                    <a:pt x="139" y="333"/>
                  </a:lnTo>
                  <a:lnTo>
                    <a:pt x="144" y="322"/>
                  </a:lnTo>
                  <a:lnTo>
                    <a:pt x="150" y="310"/>
                  </a:lnTo>
                  <a:lnTo>
                    <a:pt x="154" y="296"/>
                  </a:lnTo>
                  <a:lnTo>
                    <a:pt x="154" y="296"/>
                  </a:lnTo>
                  <a:lnTo>
                    <a:pt x="161" y="261"/>
                  </a:lnTo>
                  <a:lnTo>
                    <a:pt x="165" y="224"/>
                  </a:lnTo>
                  <a:lnTo>
                    <a:pt x="167" y="188"/>
                  </a:lnTo>
                  <a:lnTo>
                    <a:pt x="168" y="151"/>
                  </a:lnTo>
                  <a:lnTo>
                    <a:pt x="167" y="76"/>
                  </a:lnTo>
                  <a:lnTo>
                    <a:pt x="165" y="3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89" y="38"/>
                  </a:lnTo>
                  <a:lnTo>
                    <a:pt x="208" y="73"/>
                  </a:lnTo>
                  <a:lnTo>
                    <a:pt x="228" y="110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73" y="181"/>
                  </a:lnTo>
                  <a:lnTo>
                    <a:pt x="298" y="214"/>
                  </a:lnTo>
                  <a:lnTo>
                    <a:pt x="325" y="245"/>
                  </a:lnTo>
                  <a:lnTo>
                    <a:pt x="355" y="278"/>
                  </a:lnTo>
                  <a:lnTo>
                    <a:pt x="355" y="278"/>
                  </a:lnTo>
                  <a:lnTo>
                    <a:pt x="380" y="300"/>
                  </a:lnTo>
                  <a:lnTo>
                    <a:pt x="407" y="322"/>
                  </a:lnTo>
                  <a:lnTo>
                    <a:pt x="437" y="341"/>
                  </a:lnTo>
                  <a:lnTo>
                    <a:pt x="469" y="358"/>
                  </a:lnTo>
                  <a:lnTo>
                    <a:pt x="502" y="372"/>
                  </a:lnTo>
                  <a:lnTo>
                    <a:pt x="536" y="385"/>
                  </a:lnTo>
                  <a:lnTo>
                    <a:pt x="552" y="389"/>
                  </a:lnTo>
                  <a:lnTo>
                    <a:pt x="568" y="392"/>
                  </a:lnTo>
                  <a:lnTo>
                    <a:pt x="585" y="395"/>
                  </a:lnTo>
                  <a:lnTo>
                    <a:pt x="600" y="396"/>
                  </a:lnTo>
                  <a:lnTo>
                    <a:pt x="600" y="396"/>
                  </a:lnTo>
                  <a:lnTo>
                    <a:pt x="627" y="399"/>
                  </a:lnTo>
                  <a:lnTo>
                    <a:pt x="654" y="399"/>
                  </a:lnTo>
                  <a:lnTo>
                    <a:pt x="681" y="398"/>
                  </a:lnTo>
                  <a:lnTo>
                    <a:pt x="705" y="395"/>
                  </a:lnTo>
                  <a:lnTo>
                    <a:pt x="729" y="391"/>
                  </a:lnTo>
                  <a:lnTo>
                    <a:pt x="753" y="385"/>
                  </a:lnTo>
                  <a:lnTo>
                    <a:pt x="776" y="378"/>
                  </a:lnTo>
                  <a:lnTo>
                    <a:pt x="798" y="370"/>
                  </a:lnTo>
                  <a:lnTo>
                    <a:pt x="819" y="360"/>
                  </a:lnTo>
                  <a:lnTo>
                    <a:pt x="841" y="348"/>
                  </a:lnTo>
                  <a:lnTo>
                    <a:pt x="862" y="336"/>
                  </a:lnTo>
                  <a:lnTo>
                    <a:pt x="882" y="322"/>
                  </a:lnTo>
                  <a:lnTo>
                    <a:pt x="901" y="306"/>
                  </a:lnTo>
                  <a:lnTo>
                    <a:pt x="922" y="291"/>
                  </a:lnTo>
                  <a:lnTo>
                    <a:pt x="942" y="272"/>
                  </a:lnTo>
                  <a:lnTo>
                    <a:pt x="962" y="254"/>
                  </a:lnTo>
                  <a:lnTo>
                    <a:pt x="962" y="254"/>
                  </a:lnTo>
                  <a:lnTo>
                    <a:pt x="987" y="227"/>
                  </a:lnTo>
                  <a:lnTo>
                    <a:pt x="1011" y="200"/>
                  </a:lnTo>
                  <a:lnTo>
                    <a:pt x="1011" y="200"/>
                  </a:lnTo>
                  <a:lnTo>
                    <a:pt x="1010" y="221"/>
                  </a:lnTo>
                  <a:lnTo>
                    <a:pt x="1009" y="248"/>
                  </a:lnTo>
                  <a:lnTo>
                    <a:pt x="1007" y="277"/>
                  </a:lnTo>
                  <a:lnTo>
                    <a:pt x="1009" y="306"/>
                  </a:lnTo>
                  <a:lnTo>
                    <a:pt x="1011" y="333"/>
                  </a:lnTo>
                  <a:lnTo>
                    <a:pt x="1014" y="347"/>
                  </a:lnTo>
                  <a:lnTo>
                    <a:pt x="1017" y="358"/>
                  </a:lnTo>
                  <a:lnTo>
                    <a:pt x="1021" y="370"/>
                  </a:lnTo>
                  <a:lnTo>
                    <a:pt x="1026" y="380"/>
                  </a:lnTo>
                  <a:lnTo>
                    <a:pt x="1031" y="388"/>
                  </a:lnTo>
                  <a:lnTo>
                    <a:pt x="1038" y="395"/>
                  </a:lnTo>
                  <a:lnTo>
                    <a:pt x="1038" y="395"/>
                  </a:lnTo>
                  <a:lnTo>
                    <a:pt x="1044" y="399"/>
                  </a:lnTo>
                  <a:lnTo>
                    <a:pt x="1050" y="404"/>
                  </a:lnTo>
                  <a:lnTo>
                    <a:pt x="1067" y="411"/>
                  </a:lnTo>
                  <a:lnTo>
                    <a:pt x="1085" y="418"/>
                  </a:lnTo>
                  <a:lnTo>
                    <a:pt x="1106" y="4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3D79F48D-057C-E25D-361D-5A5732A80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" y="3994"/>
              <a:ext cx="218" cy="231"/>
            </a:xfrm>
            <a:custGeom>
              <a:avLst/>
              <a:gdLst>
                <a:gd name="T0" fmla="*/ 575 w 654"/>
                <a:gd name="T1" fmla="*/ 177 h 693"/>
                <a:gd name="T2" fmla="*/ 586 w 654"/>
                <a:gd name="T3" fmla="*/ 240 h 693"/>
                <a:gd name="T4" fmla="*/ 618 w 654"/>
                <a:gd name="T5" fmla="*/ 369 h 693"/>
                <a:gd name="T6" fmla="*/ 639 w 654"/>
                <a:gd name="T7" fmla="*/ 466 h 693"/>
                <a:gd name="T8" fmla="*/ 650 w 654"/>
                <a:gd name="T9" fmla="*/ 531 h 693"/>
                <a:gd name="T10" fmla="*/ 654 w 654"/>
                <a:gd name="T11" fmla="*/ 596 h 693"/>
                <a:gd name="T12" fmla="*/ 653 w 654"/>
                <a:gd name="T13" fmla="*/ 661 h 693"/>
                <a:gd name="T14" fmla="*/ 647 w 654"/>
                <a:gd name="T15" fmla="*/ 693 h 693"/>
                <a:gd name="T16" fmla="*/ 610 w 654"/>
                <a:gd name="T17" fmla="*/ 662 h 693"/>
                <a:gd name="T18" fmla="*/ 589 w 654"/>
                <a:gd name="T19" fmla="*/ 641 h 693"/>
                <a:gd name="T20" fmla="*/ 574 w 654"/>
                <a:gd name="T21" fmla="*/ 614 h 693"/>
                <a:gd name="T22" fmla="*/ 567 w 654"/>
                <a:gd name="T23" fmla="*/ 597 h 693"/>
                <a:gd name="T24" fmla="*/ 554 w 654"/>
                <a:gd name="T25" fmla="*/ 539 h 693"/>
                <a:gd name="T26" fmla="*/ 547 w 654"/>
                <a:gd name="T27" fmla="*/ 479 h 693"/>
                <a:gd name="T28" fmla="*/ 540 w 654"/>
                <a:gd name="T29" fmla="*/ 445 h 693"/>
                <a:gd name="T30" fmla="*/ 529 w 654"/>
                <a:gd name="T31" fmla="*/ 412 h 693"/>
                <a:gd name="T32" fmla="*/ 514 w 654"/>
                <a:gd name="T33" fmla="*/ 383 h 693"/>
                <a:gd name="T34" fmla="*/ 479 w 654"/>
                <a:gd name="T35" fmla="*/ 326 h 693"/>
                <a:gd name="T36" fmla="*/ 435 w 654"/>
                <a:gd name="T37" fmla="*/ 274 h 693"/>
                <a:gd name="T38" fmla="*/ 411 w 654"/>
                <a:gd name="T39" fmla="*/ 250 h 693"/>
                <a:gd name="T40" fmla="*/ 368 w 654"/>
                <a:gd name="T41" fmla="*/ 213 h 693"/>
                <a:gd name="T42" fmla="*/ 322 w 654"/>
                <a:gd name="T43" fmla="*/ 182 h 693"/>
                <a:gd name="T44" fmla="*/ 273 w 654"/>
                <a:gd name="T45" fmla="*/ 158 h 693"/>
                <a:gd name="T46" fmla="*/ 222 w 654"/>
                <a:gd name="T47" fmla="*/ 140 h 693"/>
                <a:gd name="T48" fmla="*/ 168 w 654"/>
                <a:gd name="T49" fmla="*/ 129 h 693"/>
                <a:gd name="T50" fmla="*/ 115 w 654"/>
                <a:gd name="T51" fmla="*/ 126 h 693"/>
                <a:gd name="T52" fmla="*/ 60 w 654"/>
                <a:gd name="T53" fmla="*/ 129 h 693"/>
                <a:gd name="T54" fmla="*/ 5 w 654"/>
                <a:gd name="T55" fmla="*/ 140 h 693"/>
                <a:gd name="T56" fmla="*/ 5 w 654"/>
                <a:gd name="T57" fmla="*/ 132 h 693"/>
                <a:gd name="T58" fmla="*/ 0 w 654"/>
                <a:gd name="T59" fmla="*/ 71 h 693"/>
                <a:gd name="T60" fmla="*/ 2 w 654"/>
                <a:gd name="T61" fmla="*/ 7 h 693"/>
                <a:gd name="T62" fmla="*/ 31 w 654"/>
                <a:gd name="T63" fmla="*/ 16 h 693"/>
                <a:gd name="T64" fmla="*/ 62 w 654"/>
                <a:gd name="T65" fmla="*/ 21 h 693"/>
                <a:gd name="T66" fmla="*/ 92 w 654"/>
                <a:gd name="T67" fmla="*/ 23 h 693"/>
                <a:gd name="T68" fmla="*/ 120 w 654"/>
                <a:gd name="T69" fmla="*/ 19 h 693"/>
                <a:gd name="T70" fmla="*/ 143 w 654"/>
                <a:gd name="T71" fmla="*/ 13 h 693"/>
                <a:gd name="T72" fmla="*/ 198 w 654"/>
                <a:gd name="T73" fmla="*/ 3 h 693"/>
                <a:gd name="T74" fmla="*/ 260 w 654"/>
                <a:gd name="T75" fmla="*/ 0 h 693"/>
                <a:gd name="T76" fmla="*/ 291 w 654"/>
                <a:gd name="T77" fmla="*/ 3 h 693"/>
                <a:gd name="T78" fmla="*/ 321 w 654"/>
                <a:gd name="T79" fmla="*/ 10 h 693"/>
                <a:gd name="T80" fmla="*/ 349 w 654"/>
                <a:gd name="T81" fmla="*/ 23 h 693"/>
                <a:gd name="T82" fmla="*/ 406 w 654"/>
                <a:gd name="T83" fmla="*/ 58 h 693"/>
                <a:gd name="T84" fmla="*/ 579 w 654"/>
                <a:gd name="T85" fmla="*/ 172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4" h="693">
                  <a:moveTo>
                    <a:pt x="575" y="177"/>
                  </a:moveTo>
                  <a:lnTo>
                    <a:pt x="575" y="177"/>
                  </a:lnTo>
                  <a:lnTo>
                    <a:pt x="579" y="209"/>
                  </a:lnTo>
                  <a:lnTo>
                    <a:pt x="586" y="240"/>
                  </a:lnTo>
                  <a:lnTo>
                    <a:pt x="601" y="305"/>
                  </a:lnTo>
                  <a:lnTo>
                    <a:pt x="618" y="369"/>
                  </a:lnTo>
                  <a:lnTo>
                    <a:pt x="632" y="434"/>
                  </a:lnTo>
                  <a:lnTo>
                    <a:pt x="639" y="466"/>
                  </a:lnTo>
                  <a:lnTo>
                    <a:pt x="644" y="499"/>
                  </a:lnTo>
                  <a:lnTo>
                    <a:pt x="650" y="531"/>
                  </a:lnTo>
                  <a:lnTo>
                    <a:pt x="653" y="563"/>
                  </a:lnTo>
                  <a:lnTo>
                    <a:pt x="654" y="596"/>
                  </a:lnTo>
                  <a:lnTo>
                    <a:pt x="654" y="628"/>
                  </a:lnTo>
                  <a:lnTo>
                    <a:pt x="653" y="661"/>
                  </a:lnTo>
                  <a:lnTo>
                    <a:pt x="647" y="693"/>
                  </a:lnTo>
                  <a:lnTo>
                    <a:pt x="647" y="693"/>
                  </a:lnTo>
                  <a:lnTo>
                    <a:pt x="622" y="672"/>
                  </a:lnTo>
                  <a:lnTo>
                    <a:pt x="610" y="662"/>
                  </a:lnTo>
                  <a:lnTo>
                    <a:pt x="599" y="652"/>
                  </a:lnTo>
                  <a:lnTo>
                    <a:pt x="589" y="641"/>
                  </a:lnTo>
                  <a:lnTo>
                    <a:pt x="581" y="630"/>
                  </a:lnTo>
                  <a:lnTo>
                    <a:pt x="574" y="614"/>
                  </a:lnTo>
                  <a:lnTo>
                    <a:pt x="567" y="597"/>
                  </a:lnTo>
                  <a:lnTo>
                    <a:pt x="567" y="597"/>
                  </a:lnTo>
                  <a:lnTo>
                    <a:pt x="560" y="568"/>
                  </a:lnTo>
                  <a:lnTo>
                    <a:pt x="554" y="539"/>
                  </a:lnTo>
                  <a:lnTo>
                    <a:pt x="547" y="479"/>
                  </a:lnTo>
                  <a:lnTo>
                    <a:pt x="547" y="479"/>
                  </a:lnTo>
                  <a:lnTo>
                    <a:pt x="543" y="462"/>
                  </a:lnTo>
                  <a:lnTo>
                    <a:pt x="540" y="445"/>
                  </a:lnTo>
                  <a:lnTo>
                    <a:pt x="534" y="428"/>
                  </a:lnTo>
                  <a:lnTo>
                    <a:pt x="529" y="412"/>
                  </a:lnTo>
                  <a:lnTo>
                    <a:pt x="521" y="397"/>
                  </a:lnTo>
                  <a:lnTo>
                    <a:pt x="514" y="383"/>
                  </a:lnTo>
                  <a:lnTo>
                    <a:pt x="497" y="353"/>
                  </a:lnTo>
                  <a:lnTo>
                    <a:pt x="479" y="326"/>
                  </a:lnTo>
                  <a:lnTo>
                    <a:pt x="458" y="300"/>
                  </a:lnTo>
                  <a:lnTo>
                    <a:pt x="435" y="274"/>
                  </a:lnTo>
                  <a:lnTo>
                    <a:pt x="411" y="250"/>
                  </a:lnTo>
                  <a:lnTo>
                    <a:pt x="411" y="250"/>
                  </a:lnTo>
                  <a:lnTo>
                    <a:pt x="390" y="230"/>
                  </a:lnTo>
                  <a:lnTo>
                    <a:pt x="368" y="213"/>
                  </a:lnTo>
                  <a:lnTo>
                    <a:pt x="345" y="196"/>
                  </a:lnTo>
                  <a:lnTo>
                    <a:pt x="322" y="182"/>
                  </a:lnTo>
                  <a:lnTo>
                    <a:pt x="298" y="170"/>
                  </a:lnTo>
                  <a:lnTo>
                    <a:pt x="273" y="158"/>
                  </a:lnTo>
                  <a:lnTo>
                    <a:pt x="247" y="148"/>
                  </a:lnTo>
                  <a:lnTo>
                    <a:pt x="222" y="140"/>
                  </a:lnTo>
                  <a:lnTo>
                    <a:pt x="195" y="133"/>
                  </a:lnTo>
                  <a:lnTo>
                    <a:pt x="168" y="129"/>
                  </a:lnTo>
                  <a:lnTo>
                    <a:pt x="142" y="126"/>
                  </a:lnTo>
                  <a:lnTo>
                    <a:pt x="115" y="126"/>
                  </a:lnTo>
                  <a:lnTo>
                    <a:pt x="86" y="126"/>
                  </a:lnTo>
                  <a:lnTo>
                    <a:pt x="60" y="129"/>
                  </a:lnTo>
                  <a:lnTo>
                    <a:pt x="31" y="134"/>
                  </a:lnTo>
                  <a:lnTo>
                    <a:pt x="5" y="140"/>
                  </a:lnTo>
                  <a:lnTo>
                    <a:pt x="5" y="132"/>
                  </a:lnTo>
                  <a:lnTo>
                    <a:pt x="5" y="132"/>
                  </a:lnTo>
                  <a:lnTo>
                    <a:pt x="2" y="102"/>
                  </a:lnTo>
                  <a:lnTo>
                    <a:pt x="0" y="71"/>
                  </a:lnTo>
                  <a:lnTo>
                    <a:pt x="2" y="10"/>
                  </a:lnTo>
                  <a:lnTo>
                    <a:pt x="2" y="7"/>
                  </a:lnTo>
                  <a:lnTo>
                    <a:pt x="2" y="7"/>
                  </a:lnTo>
                  <a:lnTo>
                    <a:pt x="31" y="16"/>
                  </a:lnTo>
                  <a:lnTo>
                    <a:pt x="47" y="19"/>
                  </a:lnTo>
                  <a:lnTo>
                    <a:pt x="62" y="21"/>
                  </a:lnTo>
                  <a:lnTo>
                    <a:pt x="77" y="23"/>
                  </a:lnTo>
                  <a:lnTo>
                    <a:pt x="92" y="23"/>
                  </a:lnTo>
                  <a:lnTo>
                    <a:pt x="106" y="21"/>
                  </a:lnTo>
                  <a:lnTo>
                    <a:pt x="120" y="19"/>
                  </a:lnTo>
                  <a:lnTo>
                    <a:pt x="120" y="19"/>
                  </a:lnTo>
                  <a:lnTo>
                    <a:pt x="143" y="13"/>
                  </a:lnTo>
                  <a:lnTo>
                    <a:pt x="170" y="7"/>
                  </a:lnTo>
                  <a:lnTo>
                    <a:pt x="198" y="3"/>
                  </a:lnTo>
                  <a:lnTo>
                    <a:pt x="229" y="0"/>
                  </a:lnTo>
                  <a:lnTo>
                    <a:pt x="260" y="0"/>
                  </a:lnTo>
                  <a:lnTo>
                    <a:pt x="276" y="0"/>
                  </a:lnTo>
                  <a:lnTo>
                    <a:pt x="291" y="3"/>
                  </a:lnTo>
                  <a:lnTo>
                    <a:pt x="307" y="6"/>
                  </a:lnTo>
                  <a:lnTo>
                    <a:pt x="321" y="10"/>
                  </a:lnTo>
                  <a:lnTo>
                    <a:pt x="335" y="16"/>
                  </a:lnTo>
                  <a:lnTo>
                    <a:pt x="349" y="23"/>
                  </a:lnTo>
                  <a:lnTo>
                    <a:pt x="349" y="23"/>
                  </a:lnTo>
                  <a:lnTo>
                    <a:pt x="406" y="58"/>
                  </a:lnTo>
                  <a:lnTo>
                    <a:pt x="475" y="102"/>
                  </a:lnTo>
                  <a:lnTo>
                    <a:pt x="579" y="172"/>
                  </a:lnTo>
                  <a:lnTo>
                    <a:pt x="575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A1DB585D-061E-7921-945A-7E9CD361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4036"/>
              <a:ext cx="294" cy="280"/>
            </a:xfrm>
            <a:custGeom>
              <a:avLst/>
              <a:gdLst>
                <a:gd name="T0" fmla="*/ 880 w 884"/>
                <a:gd name="T1" fmla="*/ 579 h 840"/>
                <a:gd name="T2" fmla="*/ 884 w 884"/>
                <a:gd name="T3" fmla="*/ 598 h 840"/>
                <a:gd name="T4" fmla="*/ 884 w 884"/>
                <a:gd name="T5" fmla="*/ 618 h 840"/>
                <a:gd name="T6" fmla="*/ 876 w 884"/>
                <a:gd name="T7" fmla="*/ 659 h 840"/>
                <a:gd name="T8" fmla="*/ 856 w 884"/>
                <a:gd name="T9" fmla="*/ 697 h 840"/>
                <a:gd name="T10" fmla="*/ 827 w 884"/>
                <a:gd name="T11" fmla="*/ 732 h 840"/>
                <a:gd name="T12" fmla="*/ 792 w 884"/>
                <a:gd name="T13" fmla="*/ 765 h 840"/>
                <a:gd name="T14" fmla="*/ 754 w 884"/>
                <a:gd name="T15" fmla="*/ 792 h 840"/>
                <a:gd name="T16" fmla="*/ 716 w 884"/>
                <a:gd name="T17" fmla="*/ 813 h 840"/>
                <a:gd name="T18" fmla="*/ 679 w 884"/>
                <a:gd name="T19" fmla="*/ 827 h 840"/>
                <a:gd name="T20" fmla="*/ 659 w 884"/>
                <a:gd name="T21" fmla="*/ 831 h 840"/>
                <a:gd name="T22" fmla="*/ 618 w 884"/>
                <a:gd name="T23" fmla="*/ 838 h 840"/>
                <a:gd name="T24" fmla="*/ 575 w 884"/>
                <a:gd name="T25" fmla="*/ 840 h 840"/>
                <a:gd name="T26" fmla="*/ 531 w 884"/>
                <a:gd name="T27" fmla="*/ 838 h 840"/>
                <a:gd name="T28" fmla="*/ 487 w 884"/>
                <a:gd name="T29" fmla="*/ 833 h 840"/>
                <a:gd name="T30" fmla="*/ 443 w 884"/>
                <a:gd name="T31" fmla="*/ 824 h 840"/>
                <a:gd name="T32" fmla="*/ 402 w 884"/>
                <a:gd name="T33" fmla="*/ 813 h 840"/>
                <a:gd name="T34" fmla="*/ 363 w 884"/>
                <a:gd name="T35" fmla="*/ 799 h 840"/>
                <a:gd name="T36" fmla="*/ 346 w 884"/>
                <a:gd name="T37" fmla="*/ 790 h 840"/>
                <a:gd name="T38" fmla="*/ 295 w 884"/>
                <a:gd name="T39" fmla="*/ 762 h 840"/>
                <a:gd name="T40" fmla="*/ 246 w 884"/>
                <a:gd name="T41" fmla="*/ 725 h 840"/>
                <a:gd name="T42" fmla="*/ 198 w 884"/>
                <a:gd name="T43" fmla="*/ 683 h 840"/>
                <a:gd name="T44" fmla="*/ 152 w 884"/>
                <a:gd name="T45" fmla="*/ 635 h 840"/>
                <a:gd name="T46" fmla="*/ 111 w 884"/>
                <a:gd name="T47" fmla="*/ 583 h 840"/>
                <a:gd name="T48" fmla="*/ 75 w 884"/>
                <a:gd name="T49" fmla="*/ 526 h 840"/>
                <a:gd name="T50" fmla="*/ 45 w 884"/>
                <a:gd name="T51" fmla="*/ 468 h 840"/>
                <a:gd name="T52" fmla="*/ 21 w 884"/>
                <a:gd name="T53" fmla="*/ 409 h 840"/>
                <a:gd name="T54" fmla="*/ 7 w 884"/>
                <a:gd name="T55" fmla="*/ 350 h 840"/>
                <a:gd name="T56" fmla="*/ 0 w 884"/>
                <a:gd name="T57" fmla="*/ 292 h 840"/>
                <a:gd name="T58" fmla="*/ 4 w 884"/>
                <a:gd name="T59" fmla="*/ 236 h 840"/>
                <a:gd name="T60" fmla="*/ 20 w 884"/>
                <a:gd name="T61" fmla="*/ 182 h 840"/>
                <a:gd name="T62" fmla="*/ 38 w 884"/>
                <a:gd name="T63" fmla="*/ 145 h 840"/>
                <a:gd name="T64" fmla="*/ 55 w 884"/>
                <a:gd name="T65" fmla="*/ 123 h 840"/>
                <a:gd name="T66" fmla="*/ 76 w 884"/>
                <a:gd name="T67" fmla="*/ 100 h 840"/>
                <a:gd name="T68" fmla="*/ 100 w 884"/>
                <a:gd name="T69" fmla="*/ 80 h 840"/>
                <a:gd name="T70" fmla="*/ 127 w 884"/>
                <a:gd name="T71" fmla="*/ 61 h 840"/>
                <a:gd name="T72" fmla="*/ 158 w 884"/>
                <a:gd name="T73" fmla="*/ 44 h 840"/>
                <a:gd name="T74" fmla="*/ 213 w 884"/>
                <a:gd name="T75" fmla="*/ 22 h 840"/>
                <a:gd name="T76" fmla="*/ 239 w 884"/>
                <a:gd name="T77" fmla="*/ 14 h 840"/>
                <a:gd name="T78" fmla="*/ 265 w 884"/>
                <a:gd name="T79" fmla="*/ 8 h 840"/>
                <a:gd name="T80" fmla="*/ 320 w 884"/>
                <a:gd name="T81" fmla="*/ 0 h 840"/>
                <a:gd name="T82" fmla="*/ 376 w 884"/>
                <a:gd name="T83" fmla="*/ 0 h 840"/>
                <a:gd name="T84" fmla="*/ 429 w 884"/>
                <a:gd name="T85" fmla="*/ 7 h 840"/>
                <a:gd name="T86" fmla="*/ 481 w 884"/>
                <a:gd name="T87" fmla="*/ 22 h 840"/>
                <a:gd name="T88" fmla="*/ 532 w 884"/>
                <a:gd name="T89" fmla="*/ 44 h 840"/>
                <a:gd name="T90" fmla="*/ 579 w 884"/>
                <a:gd name="T91" fmla="*/ 70 h 840"/>
                <a:gd name="T92" fmla="*/ 624 w 884"/>
                <a:gd name="T93" fmla="*/ 104 h 840"/>
                <a:gd name="T94" fmla="*/ 645 w 884"/>
                <a:gd name="T95" fmla="*/ 124 h 840"/>
                <a:gd name="T96" fmla="*/ 692 w 884"/>
                <a:gd name="T97" fmla="*/ 174 h 840"/>
                <a:gd name="T98" fmla="*/ 731 w 884"/>
                <a:gd name="T99" fmla="*/ 227 h 840"/>
                <a:gd name="T100" fmla="*/ 755 w 884"/>
                <a:gd name="T101" fmla="*/ 271 h 840"/>
                <a:gd name="T102" fmla="*/ 768 w 884"/>
                <a:gd name="T103" fmla="*/ 302 h 840"/>
                <a:gd name="T104" fmla="*/ 777 w 884"/>
                <a:gd name="T105" fmla="*/ 336 h 840"/>
                <a:gd name="T106" fmla="*/ 781 w 884"/>
                <a:gd name="T107" fmla="*/ 353 h 840"/>
                <a:gd name="T108" fmla="*/ 794 w 884"/>
                <a:gd name="T109" fmla="*/ 442 h 840"/>
                <a:gd name="T110" fmla="*/ 801 w 884"/>
                <a:gd name="T111" fmla="*/ 471 h 840"/>
                <a:gd name="T112" fmla="*/ 815 w 884"/>
                <a:gd name="T113" fmla="*/ 504 h 840"/>
                <a:gd name="T114" fmla="*/ 833 w 884"/>
                <a:gd name="T115" fmla="*/ 526 h 840"/>
                <a:gd name="T116" fmla="*/ 856 w 884"/>
                <a:gd name="T117" fmla="*/ 546 h 840"/>
                <a:gd name="T118" fmla="*/ 881 w 884"/>
                <a:gd name="T119" fmla="*/ 567 h 840"/>
                <a:gd name="T120" fmla="*/ 880 w 884"/>
                <a:gd name="T121" fmla="*/ 579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84" h="840">
                  <a:moveTo>
                    <a:pt x="880" y="579"/>
                  </a:moveTo>
                  <a:lnTo>
                    <a:pt x="880" y="579"/>
                  </a:lnTo>
                  <a:lnTo>
                    <a:pt x="881" y="588"/>
                  </a:lnTo>
                  <a:lnTo>
                    <a:pt x="884" y="598"/>
                  </a:lnTo>
                  <a:lnTo>
                    <a:pt x="884" y="608"/>
                  </a:lnTo>
                  <a:lnTo>
                    <a:pt x="884" y="618"/>
                  </a:lnTo>
                  <a:lnTo>
                    <a:pt x="881" y="639"/>
                  </a:lnTo>
                  <a:lnTo>
                    <a:pt x="876" y="659"/>
                  </a:lnTo>
                  <a:lnTo>
                    <a:pt x="866" y="677"/>
                  </a:lnTo>
                  <a:lnTo>
                    <a:pt x="856" y="697"/>
                  </a:lnTo>
                  <a:lnTo>
                    <a:pt x="842" y="716"/>
                  </a:lnTo>
                  <a:lnTo>
                    <a:pt x="827" y="732"/>
                  </a:lnTo>
                  <a:lnTo>
                    <a:pt x="811" y="749"/>
                  </a:lnTo>
                  <a:lnTo>
                    <a:pt x="792" y="765"/>
                  </a:lnTo>
                  <a:lnTo>
                    <a:pt x="774" y="779"/>
                  </a:lnTo>
                  <a:lnTo>
                    <a:pt x="754" y="792"/>
                  </a:lnTo>
                  <a:lnTo>
                    <a:pt x="736" y="803"/>
                  </a:lnTo>
                  <a:lnTo>
                    <a:pt x="716" y="813"/>
                  </a:lnTo>
                  <a:lnTo>
                    <a:pt x="698" y="821"/>
                  </a:lnTo>
                  <a:lnTo>
                    <a:pt x="679" y="827"/>
                  </a:lnTo>
                  <a:lnTo>
                    <a:pt x="679" y="827"/>
                  </a:lnTo>
                  <a:lnTo>
                    <a:pt x="659" y="831"/>
                  </a:lnTo>
                  <a:lnTo>
                    <a:pt x="640" y="835"/>
                  </a:lnTo>
                  <a:lnTo>
                    <a:pt x="618" y="838"/>
                  </a:lnTo>
                  <a:lnTo>
                    <a:pt x="597" y="840"/>
                  </a:lnTo>
                  <a:lnTo>
                    <a:pt x="575" y="840"/>
                  </a:lnTo>
                  <a:lnTo>
                    <a:pt x="554" y="840"/>
                  </a:lnTo>
                  <a:lnTo>
                    <a:pt x="531" y="838"/>
                  </a:lnTo>
                  <a:lnTo>
                    <a:pt x="508" y="835"/>
                  </a:lnTo>
                  <a:lnTo>
                    <a:pt x="487" y="833"/>
                  </a:lnTo>
                  <a:lnTo>
                    <a:pt x="465" y="830"/>
                  </a:lnTo>
                  <a:lnTo>
                    <a:pt x="443" y="824"/>
                  </a:lnTo>
                  <a:lnTo>
                    <a:pt x="422" y="819"/>
                  </a:lnTo>
                  <a:lnTo>
                    <a:pt x="402" y="813"/>
                  </a:lnTo>
                  <a:lnTo>
                    <a:pt x="383" y="806"/>
                  </a:lnTo>
                  <a:lnTo>
                    <a:pt x="363" y="799"/>
                  </a:lnTo>
                  <a:lnTo>
                    <a:pt x="346" y="790"/>
                  </a:lnTo>
                  <a:lnTo>
                    <a:pt x="346" y="790"/>
                  </a:lnTo>
                  <a:lnTo>
                    <a:pt x="320" y="778"/>
                  </a:lnTo>
                  <a:lnTo>
                    <a:pt x="295" y="762"/>
                  </a:lnTo>
                  <a:lnTo>
                    <a:pt x="270" y="745"/>
                  </a:lnTo>
                  <a:lnTo>
                    <a:pt x="246" y="725"/>
                  </a:lnTo>
                  <a:lnTo>
                    <a:pt x="222" y="706"/>
                  </a:lnTo>
                  <a:lnTo>
                    <a:pt x="198" y="683"/>
                  </a:lnTo>
                  <a:lnTo>
                    <a:pt x="175" y="659"/>
                  </a:lnTo>
                  <a:lnTo>
                    <a:pt x="152" y="635"/>
                  </a:lnTo>
                  <a:lnTo>
                    <a:pt x="131" y="610"/>
                  </a:lnTo>
                  <a:lnTo>
                    <a:pt x="111" y="583"/>
                  </a:lnTo>
                  <a:lnTo>
                    <a:pt x="93" y="555"/>
                  </a:lnTo>
                  <a:lnTo>
                    <a:pt x="75" y="526"/>
                  </a:lnTo>
                  <a:lnTo>
                    <a:pt x="59" y="498"/>
                  </a:lnTo>
                  <a:lnTo>
                    <a:pt x="45" y="468"/>
                  </a:lnTo>
                  <a:lnTo>
                    <a:pt x="32" y="439"/>
                  </a:lnTo>
                  <a:lnTo>
                    <a:pt x="21" y="409"/>
                  </a:lnTo>
                  <a:lnTo>
                    <a:pt x="13" y="380"/>
                  </a:lnTo>
                  <a:lnTo>
                    <a:pt x="7" y="350"/>
                  </a:lnTo>
                  <a:lnTo>
                    <a:pt x="3" y="320"/>
                  </a:lnTo>
                  <a:lnTo>
                    <a:pt x="0" y="292"/>
                  </a:lnTo>
                  <a:lnTo>
                    <a:pt x="1" y="264"/>
                  </a:lnTo>
                  <a:lnTo>
                    <a:pt x="4" y="236"/>
                  </a:lnTo>
                  <a:lnTo>
                    <a:pt x="10" y="209"/>
                  </a:lnTo>
                  <a:lnTo>
                    <a:pt x="20" y="182"/>
                  </a:lnTo>
                  <a:lnTo>
                    <a:pt x="31" y="158"/>
                  </a:lnTo>
                  <a:lnTo>
                    <a:pt x="38" y="145"/>
                  </a:lnTo>
                  <a:lnTo>
                    <a:pt x="46" y="134"/>
                  </a:lnTo>
                  <a:lnTo>
                    <a:pt x="55" y="123"/>
                  </a:lnTo>
                  <a:lnTo>
                    <a:pt x="65" y="111"/>
                  </a:lnTo>
                  <a:lnTo>
                    <a:pt x="76" y="100"/>
                  </a:lnTo>
                  <a:lnTo>
                    <a:pt x="87" y="90"/>
                  </a:lnTo>
                  <a:lnTo>
                    <a:pt x="100" y="80"/>
                  </a:lnTo>
                  <a:lnTo>
                    <a:pt x="113" y="70"/>
                  </a:lnTo>
                  <a:lnTo>
                    <a:pt x="127" y="61"/>
                  </a:lnTo>
                  <a:lnTo>
                    <a:pt x="143" y="52"/>
                  </a:lnTo>
                  <a:lnTo>
                    <a:pt x="158" y="44"/>
                  </a:lnTo>
                  <a:lnTo>
                    <a:pt x="175" y="37"/>
                  </a:lnTo>
                  <a:lnTo>
                    <a:pt x="213" y="22"/>
                  </a:lnTo>
                  <a:lnTo>
                    <a:pt x="213" y="22"/>
                  </a:lnTo>
                  <a:lnTo>
                    <a:pt x="239" y="14"/>
                  </a:lnTo>
                  <a:lnTo>
                    <a:pt x="239" y="14"/>
                  </a:lnTo>
                  <a:lnTo>
                    <a:pt x="265" y="8"/>
                  </a:lnTo>
                  <a:lnTo>
                    <a:pt x="294" y="3"/>
                  </a:lnTo>
                  <a:lnTo>
                    <a:pt x="320" y="0"/>
                  </a:lnTo>
                  <a:lnTo>
                    <a:pt x="349" y="0"/>
                  </a:lnTo>
                  <a:lnTo>
                    <a:pt x="376" y="0"/>
                  </a:lnTo>
                  <a:lnTo>
                    <a:pt x="402" y="3"/>
                  </a:lnTo>
                  <a:lnTo>
                    <a:pt x="429" y="7"/>
                  </a:lnTo>
                  <a:lnTo>
                    <a:pt x="456" y="14"/>
                  </a:lnTo>
                  <a:lnTo>
                    <a:pt x="481" y="22"/>
                  </a:lnTo>
                  <a:lnTo>
                    <a:pt x="507" y="32"/>
                  </a:lnTo>
                  <a:lnTo>
                    <a:pt x="532" y="44"/>
                  </a:lnTo>
                  <a:lnTo>
                    <a:pt x="556" y="56"/>
                  </a:lnTo>
                  <a:lnTo>
                    <a:pt x="579" y="70"/>
                  </a:lnTo>
                  <a:lnTo>
                    <a:pt x="602" y="87"/>
                  </a:lnTo>
                  <a:lnTo>
                    <a:pt x="624" y="104"/>
                  </a:lnTo>
                  <a:lnTo>
                    <a:pt x="645" y="124"/>
                  </a:lnTo>
                  <a:lnTo>
                    <a:pt x="645" y="124"/>
                  </a:lnTo>
                  <a:lnTo>
                    <a:pt x="669" y="148"/>
                  </a:lnTo>
                  <a:lnTo>
                    <a:pt x="692" y="174"/>
                  </a:lnTo>
                  <a:lnTo>
                    <a:pt x="713" y="200"/>
                  </a:lnTo>
                  <a:lnTo>
                    <a:pt x="731" y="227"/>
                  </a:lnTo>
                  <a:lnTo>
                    <a:pt x="748" y="257"/>
                  </a:lnTo>
                  <a:lnTo>
                    <a:pt x="755" y="271"/>
                  </a:lnTo>
                  <a:lnTo>
                    <a:pt x="763" y="286"/>
                  </a:lnTo>
                  <a:lnTo>
                    <a:pt x="768" y="302"/>
                  </a:lnTo>
                  <a:lnTo>
                    <a:pt x="774" y="319"/>
                  </a:lnTo>
                  <a:lnTo>
                    <a:pt x="777" y="336"/>
                  </a:lnTo>
                  <a:lnTo>
                    <a:pt x="781" y="353"/>
                  </a:lnTo>
                  <a:lnTo>
                    <a:pt x="781" y="353"/>
                  </a:lnTo>
                  <a:lnTo>
                    <a:pt x="788" y="413"/>
                  </a:lnTo>
                  <a:lnTo>
                    <a:pt x="794" y="442"/>
                  </a:lnTo>
                  <a:lnTo>
                    <a:pt x="801" y="471"/>
                  </a:lnTo>
                  <a:lnTo>
                    <a:pt x="801" y="471"/>
                  </a:lnTo>
                  <a:lnTo>
                    <a:pt x="808" y="488"/>
                  </a:lnTo>
                  <a:lnTo>
                    <a:pt x="815" y="504"/>
                  </a:lnTo>
                  <a:lnTo>
                    <a:pt x="823" y="515"/>
                  </a:lnTo>
                  <a:lnTo>
                    <a:pt x="833" y="526"/>
                  </a:lnTo>
                  <a:lnTo>
                    <a:pt x="844" y="536"/>
                  </a:lnTo>
                  <a:lnTo>
                    <a:pt x="856" y="546"/>
                  </a:lnTo>
                  <a:lnTo>
                    <a:pt x="881" y="567"/>
                  </a:lnTo>
                  <a:lnTo>
                    <a:pt x="881" y="567"/>
                  </a:lnTo>
                  <a:lnTo>
                    <a:pt x="880" y="579"/>
                  </a:lnTo>
                  <a:lnTo>
                    <a:pt x="880" y="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87ED1493-0F4E-DD5D-B483-3047B021F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1309"/>
              <a:ext cx="314" cy="254"/>
            </a:xfrm>
            <a:custGeom>
              <a:avLst/>
              <a:gdLst>
                <a:gd name="T0" fmla="*/ 203 w 943"/>
                <a:gd name="T1" fmla="*/ 751 h 762"/>
                <a:gd name="T2" fmla="*/ 106 w 943"/>
                <a:gd name="T3" fmla="*/ 749 h 762"/>
                <a:gd name="T4" fmla="*/ 61 w 943"/>
                <a:gd name="T5" fmla="*/ 687 h 762"/>
                <a:gd name="T6" fmla="*/ 37 w 943"/>
                <a:gd name="T7" fmla="*/ 635 h 762"/>
                <a:gd name="T8" fmla="*/ 3 w 943"/>
                <a:gd name="T9" fmla="*/ 499 h 762"/>
                <a:gd name="T10" fmla="*/ 1 w 943"/>
                <a:gd name="T11" fmla="*/ 415 h 762"/>
                <a:gd name="T12" fmla="*/ 21 w 943"/>
                <a:gd name="T13" fmla="*/ 340 h 762"/>
                <a:gd name="T14" fmla="*/ 41 w 943"/>
                <a:gd name="T15" fmla="*/ 320 h 762"/>
                <a:gd name="T16" fmla="*/ 86 w 943"/>
                <a:gd name="T17" fmla="*/ 285 h 762"/>
                <a:gd name="T18" fmla="*/ 120 w 943"/>
                <a:gd name="T19" fmla="*/ 240 h 762"/>
                <a:gd name="T20" fmla="*/ 167 w 943"/>
                <a:gd name="T21" fmla="*/ 162 h 762"/>
                <a:gd name="T22" fmla="*/ 232 w 943"/>
                <a:gd name="T23" fmla="*/ 72 h 762"/>
                <a:gd name="T24" fmla="*/ 282 w 943"/>
                <a:gd name="T25" fmla="*/ 29 h 762"/>
                <a:gd name="T26" fmla="*/ 356 w 943"/>
                <a:gd name="T27" fmla="*/ 0 h 762"/>
                <a:gd name="T28" fmla="*/ 379 w 943"/>
                <a:gd name="T29" fmla="*/ 8 h 762"/>
                <a:gd name="T30" fmla="*/ 367 w 943"/>
                <a:gd name="T31" fmla="*/ 45 h 762"/>
                <a:gd name="T32" fmla="*/ 319 w 943"/>
                <a:gd name="T33" fmla="*/ 117 h 762"/>
                <a:gd name="T34" fmla="*/ 281 w 943"/>
                <a:gd name="T35" fmla="*/ 197 h 762"/>
                <a:gd name="T36" fmla="*/ 422 w 943"/>
                <a:gd name="T37" fmla="*/ 162 h 762"/>
                <a:gd name="T38" fmla="*/ 571 w 943"/>
                <a:gd name="T39" fmla="*/ 114 h 762"/>
                <a:gd name="T40" fmla="*/ 692 w 943"/>
                <a:gd name="T41" fmla="*/ 82 h 762"/>
                <a:gd name="T42" fmla="*/ 763 w 943"/>
                <a:gd name="T43" fmla="*/ 66 h 762"/>
                <a:gd name="T44" fmla="*/ 847 w 943"/>
                <a:gd name="T45" fmla="*/ 52 h 762"/>
                <a:gd name="T46" fmla="*/ 864 w 943"/>
                <a:gd name="T47" fmla="*/ 58 h 762"/>
                <a:gd name="T48" fmla="*/ 873 w 943"/>
                <a:gd name="T49" fmla="*/ 74 h 762"/>
                <a:gd name="T50" fmla="*/ 854 w 943"/>
                <a:gd name="T51" fmla="*/ 106 h 762"/>
                <a:gd name="T52" fmla="*/ 777 w 943"/>
                <a:gd name="T53" fmla="*/ 158 h 762"/>
                <a:gd name="T54" fmla="*/ 695 w 943"/>
                <a:gd name="T55" fmla="*/ 199 h 762"/>
                <a:gd name="T56" fmla="*/ 438 w 943"/>
                <a:gd name="T57" fmla="*/ 314 h 762"/>
                <a:gd name="T58" fmla="*/ 506 w 943"/>
                <a:gd name="T59" fmla="*/ 297 h 762"/>
                <a:gd name="T60" fmla="*/ 675 w 943"/>
                <a:gd name="T61" fmla="*/ 230 h 762"/>
                <a:gd name="T62" fmla="*/ 757 w 943"/>
                <a:gd name="T63" fmla="*/ 199 h 762"/>
                <a:gd name="T64" fmla="*/ 867 w 943"/>
                <a:gd name="T65" fmla="*/ 165 h 762"/>
                <a:gd name="T66" fmla="*/ 919 w 943"/>
                <a:gd name="T67" fmla="*/ 170 h 762"/>
                <a:gd name="T68" fmla="*/ 942 w 943"/>
                <a:gd name="T69" fmla="*/ 192 h 762"/>
                <a:gd name="T70" fmla="*/ 936 w 943"/>
                <a:gd name="T71" fmla="*/ 221 h 762"/>
                <a:gd name="T72" fmla="*/ 881 w 943"/>
                <a:gd name="T73" fmla="*/ 268 h 762"/>
                <a:gd name="T74" fmla="*/ 833 w 943"/>
                <a:gd name="T75" fmla="*/ 297 h 762"/>
                <a:gd name="T76" fmla="*/ 893 w 943"/>
                <a:gd name="T77" fmla="*/ 313 h 762"/>
                <a:gd name="T78" fmla="*/ 901 w 943"/>
                <a:gd name="T79" fmla="*/ 331 h 762"/>
                <a:gd name="T80" fmla="*/ 876 w 943"/>
                <a:gd name="T81" fmla="*/ 374 h 762"/>
                <a:gd name="T82" fmla="*/ 814 w 943"/>
                <a:gd name="T83" fmla="*/ 427 h 762"/>
                <a:gd name="T84" fmla="*/ 856 w 943"/>
                <a:gd name="T85" fmla="*/ 450 h 762"/>
                <a:gd name="T86" fmla="*/ 860 w 943"/>
                <a:gd name="T87" fmla="*/ 488 h 762"/>
                <a:gd name="T88" fmla="*/ 829 w 943"/>
                <a:gd name="T89" fmla="*/ 529 h 762"/>
                <a:gd name="T90" fmla="*/ 774 w 943"/>
                <a:gd name="T91" fmla="*/ 571 h 762"/>
                <a:gd name="T92" fmla="*/ 616 w 943"/>
                <a:gd name="T93" fmla="*/ 680 h 762"/>
                <a:gd name="T94" fmla="*/ 559 w 943"/>
                <a:gd name="T95" fmla="*/ 710 h 762"/>
                <a:gd name="T96" fmla="*/ 451 w 943"/>
                <a:gd name="T97" fmla="*/ 736 h 762"/>
                <a:gd name="T98" fmla="*/ 290 w 943"/>
                <a:gd name="T99" fmla="*/ 74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3" h="762">
                  <a:moveTo>
                    <a:pt x="290" y="748"/>
                  </a:moveTo>
                  <a:lnTo>
                    <a:pt x="290" y="748"/>
                  </a:lnTo>
                  <a:lnTo>
                    <a:pt x="246" y="749"/>
                  </a:lnTo>
                  <a:lnTo>
                    <a:pt x="203" y="751"/>
                  </a:lnTo>
                  <a:lnTo>
                    <a:pt x="161" y="755"/>
                  </a:lnTo>
                  <a:lnTo>
                    <a:pt x="120" y="762"/>
                  </a:lnTo>
                  <a:lnTo>
                    <a:pt x="120" y="762"/>
                  </a:lnTo>
                  <a:lnTo>
                    <a:pt x="106" y="749"/>
                  </a:lnTo>
                  <a:lnTo>
                    <a:pt x="93" y="736"/>
                  </a:lnTo>
                  <a:lnTo>
                    <a:pt x="82" y="721"/>
                  </a:lnTo>
                  <a:lnTo>
                    <a:pt x="71" y="704"/>
                  </a:lnTo>
                  <a:lnTo>
                    <a:pt x="61" y="687"/>
                  </a:lnTo>
                  <a:lnTo>
                    <a:pt x="52" y="670"/>
                  </a:lnTo>
                  <a:lnTo>
                    <a:pt x="44" y="653"/>
                  </a:lnTo>
                  <a:lnTo>
                    <a:pt x="37" y="635"/>
                  </a:lnTo>
                  <a:lnTo>
                    <a:pt x="37" y="635"/>
                  </a:lnTo>
                  <a:lnTo>
                    <a:pt x="25" y="601"/>
                  </a:lnTo>
                  <a:lnTo>
                    <a:pt x="14" y="561"/>
                  </a:lnTo>
                  <a:lnTo>
                    <a:pt x="6" y="521"/>
                  </a:lnTo>
                  <a:lnTo>
                    <a:pt x="3" y="499"/>
                  </a:lnTo>
                  <a:lnTo>
                    <a:pt x="1" y="478"/>
                  </a:lnTo>
                  <a:lnTo>
                    <a:pt x="0" y="456"/>
                  </a:lnTo>
                  <a:lnTo>
                    <a:pt x="0" y="434"/>
                  </a:lnTo>
                  <a:lnTo>
                    <a:pt x="1" y="415"/>
                  </a:lnTo>
                  <a:lnTo>
                    <a:pt x="4" y="395"/>
                  </a:lnTo>
                  <a:lnTo>
                    <a:pt x="8" y="375"/>
                  </a:lnTo>
                  <a:lnTo>
                    <a:pt x="13" y="357"/>
                  </a:lnTo>
                  <a:lnTo>
                    <a:pt x="21" y="340"/>
                  </a:lnTo>
                  <a:lnTo>
                    <a:pt x="30" y="326"/>
                  </a:lnTo>
                  <a:lnTo>
                    <a:pt x="30" y="324"/>
                  </a:lnTo>
                  <a:lnTo>
                    <a:pt x="30" y="324"/>
                  </a:lnTo>
                  <a:lnTo>
                    <a:pt x="41" y="320"/>
                  </a:lnTo>
                  <a:lnTo>
                    <a:pt x="51" y="314"/>
                  </a:lnTo>
                  <a:lnTo>
                    <a:pt x="61" y="309"/>
                  </a:lnTo>
                  <a:lnTo>
                    <a:pt x="69" y="302"/>
                  </a:lnTo>
                  <a:lnTo>
                    <a:pt x="86" y="285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120" y="240"/>
                  </a:lnTo>
                  <a:lnTo>
                    <a:pt x="137" y="211"/>
                  </a:lnTo>
                  <a:lnTo>
                    <a:pt x="153" y="186"/>
                  </a:lnTo>
                  <a:lnTo>
                    <a:pt x="167" y="162"/>
                  </a:lnTo>
                  <a:lnTo>
                    <a:pt x="167" y="162"/>
                  </a:lnTo>
                  <a:lnTo>
                    <a:pt x="192" y="124"/>
                  </a:lnTo>
                  <a:lnTo>
                    <a:pt x="205" y="106"/>
                  </a:lnTo>
                  <a:lnTo>
                    <a:pt x="218" y="89"/>
                  </a:lnTo>
                  <a:lnTo>
                    <a:pt x="232" y="72"/>
                  </a:lnTo>
                  <a:lnTo>
                    <a:pt x="247" y="56"/>
                  </a:lnTo>
                  <a:lnTo>
                    <a:pt x="264" y="42"/>
                  </a:lnTo>
                  <a:lnTo>
                    <a:pt x="282" y="29"/>
                  </a:lnTo>
                  <a:lnTo>
                    <a:pt x="282" y="29"/>
                  </a:lnTo>
                  <a:lnTo>
                    <a:pt x="304" y="18"/>
                  </a:lnTo>
                  <a:lnTo>
                    <a:pt x="326" y="8"/>
                  </a:lnTo>
                  <a:lnTo>
                    <a:pt x="346" y="1"/>
                  </a:lnTo>
                  <a:lnTo>
                    <a:pt x="356" y="0"/>
                  </a:lnTo>
                  <a:lnTo>
                    <a:pt x="363" y="0"/>
                  </a:lnTo>
                  <a:lnTo>
                    <a:pt x="370" y="1"/>
                  </a:lnTo>
                  <a:lnTo>
                    <a:pt x="376" y="2"/>
                  </a:lnTo>
                  <a:lnTo>
                    <a:pt x="379" y="8"/>
                  </a:lnTo>
                  <a:lnTo>
                    <a:pt x="380" y="14"/>
                  </a:lnTo>
                  <a:lnTo>
                    <a:pt x="379" y="22"/>
                  </a:lnTo>
                  <a:lnTo>
                    <a:pt x="374" y="32"/>
                  </a:lnTo>
                  <a:lnTo>
                    <a:pt x="367" y="45"/>
                  </a:lnTo>
                  <a:lnTo>
                    <a:pt x="359" y="60"/>
                  </a:lnTo>
                  <a:lnTo>
                    <a:pt x="359" y="60"/>
                  </a:lnTo>
                  <a:lnTo>
                    <a:pt x="332" y="98"/>
                  </a:lnTo>
                  <a:lnTo>
                    <a:pt x="319" y="117"/>
                  </a:lnTo>
                  <a:lnTo>
                    <a:pt x="306" y="135"/>
                  </a:lnTo>
                  <a:lnTo>
                    <a:pt x="297" y="155"/>
                  </a:lnTo>
                  <a:lnTo>
                    <a:pt x="288" y="175"/>
                  </a:lnTo>
                  <a:lnTo>
                    <a:pt x="281" y="197"/>
                  </a:lnTo>
                  <a:lnTo>
                    <a:pt x="277" y="221"/>
                  </a:lnTo>
                  <a:lnTo>
                    <a:pt x="277" y="221"/>
                  </a:lnTo>
                  <a:lnTo>
                    <a:pt x="350" y="192"/>
                  </a:lnTo>
                  <a:lnTo>
                    <a:pt x="422" y="162"/>
                  </a:lnTo>
                  <a:lnTo>
                    <a:pt x="459" y="149"/>
                  </a:lnTo>
                  <a:lnTo>
                    <a:pt x="496" y="137"/>
                  </a:lnTo>
                  <a:lnTo>
                    <a:pt x="532" y="124"/>
                  </a:lnTo>
                  <a:lnTo>
                    <a:pt x="571" y="114"/>
                  </a:lnTo>
                  <a:lnTo>
                    <a:pt x="571" y="114"/>
                  </a:lnTo>
                  <a:lnTo>
                    <a:pt x="612" y="104"/>
                  </a:lnTo>
                  <a:lnTo>
                    <a:pt x="653" y="93"/>
                  </a:lnTo>
                  <a:lnTo>
                    <a:pt x="692" y="82"/>
                  </a:lnTo>
                  <a:lnTo>
                    <a:pt x="734" y="72"/>
                  </a:lnTo>
                  <a:lnTo>
                    <a:pt x="734" y="72"/>
                  </a:lnTo>
                  <a:lnTo>
                    <a:pt x="746" y="69"/>
                  </a:lnTo>
                  <a:lnTo>
                    <a:pt x="763" y="66"/>
                  </a:lnTo>
                  <a:lnTo>
                    <a:pt x="801" y="58"/>
                  </a:lnTo>
                  <a:lnTo>
                    <a:pt x="821" y="53"/>
                  </a:lnTo>
                  <a:lnTo>
                    <a:pt x="839" y="52"/>
                  </a:lnTo>
                  <a:lnTo>
                    <a:pt x="847" y="52"/>
                  </a:lnTo>
                  <a:lnTo>
                    <a:pt x="853" y="53"/>
                  </a:lnTo>
                  <a:lnTo>
                    <a:pt x="860" y="55"/>
                  </a:lnTo>
                  <a:lnTo>
                    <a:pt x="864" y="58"/>
                  </a:lnTo>
                  <a:lnTo>
                    <a:pt x="864" y="58"/>
                  </a:lnTo>
                  <a:lnTo>
                    <a:pt x="869" y="62"/>
                  </a:lnTo>
                  <a:lnTo>
                    <a:pt x="871" y="66"/>
                  </a:lnTo>
                  <a:lnTo>
                    <a:pt x="873" y="70"/>
                  </a:lnTo>
                  <a:lnTo>
                    <a:pt x="873" y="74"/>
                  </a:lnTo>
                  <a:lnTo>
                    <a:pt x="871" y="79"/>
                  </a:lnTo>
                  <a:lnTo>
                    <a:pt x="870" y="84"/>
                  </a:lnTo>
                  <a:lnTo>
                    <a:pt x="864" y="94"/>
                  </a:lnTo>
                  <a:lnTo>
                    <a:pt x="854" y="106"/>
                  </a:lnTo>
                  <a:lnTo>
                    <a:pt x="842" y="115"/>
                  </a:lnTo>
                  <a:lnTo>
                    <a:pt x="828" y="127"/>
                  </a:lnTo>
                  <a:lnTo>
                    <a:pt x="811" y="138"/>
                  </a:lnTo>
                  <a:lnTo>
                    <a:pt x="777" y="158"/>
                  </a:lnTo>
                  <a:lnTo>
                    <a:pt x="743" y="176"/>
                  </a:lnTo>
                  <a:lnTo>
                    <a:pt x="713" y="190"/>
                  </a:lnTo>
                  <a:lnTo>
                    <a:pt x="695" y="199"/>
                  </a:lnTo>
                  <a:lnTo>
                    <a:pt x="695" y="199"/>
                  </a:lnTo>
                  <a:lnTo>
                    <a:pt x="630" y="227"/>
                  </a:lnTo>
                  <a:lnTo>
                    <a:pt x="565" y="254"/>
                  </a:lnTo>
                  <a:lnTo>
                    <a:pt x="501" y="283"/>
                  </a:lnTo>
                  <a:lnTo>
                    <a:pt x="438" y="314"/>
                  </a:lnTo>
                  <a:lnTo>
                    <a:pt x="438" y="314"/>
                  </a:lnTo>
                  <a:lnTo>
                    <a:pt x="455" y="312"/>
                  </a:lnTo>
                  <a:lnTo>
                    <a:pt x="472" y="307"/>
                  </a:lnTo>
                  <a:lnTo>
                    <a:pt x="506" y="297"/>
                  </a:lnTo>
                  <a:lnTo>
                    <a:pt x="540" y="285"/>
                  </a:lnTo>
                  <a:lnTo>
                    <a:pt x="573" y="271"/>
                  </a:lnTo>
                  <a:lnTo>
                    <a:pt x="643" y="242"/>
                  </a:lnTo>
                  <a:lnTo>
                    <a:pt x="675" y="230"/>
                  </a:lnTo>
                  <a:lnTo>
                    <a:pt x="709" y="218"/>
                  </a:lnTo>
                  <a:lnTo>
                    <a:pt x="709" y="218"/>
                  </a:lnTo>
                  <a:lnTo>
                    <a:pt x="730" y="210"/>
                  </a:lnTo>
                  <a:lnTo>
                    <a:pt x="757" y="199"/>
                  </a:lnTo>
                  <a:lnTo>
                    <a:pt x="788" y="187"/>
                  </a:lnTo>
                  <a:lnTo>
                    <a:pt x="819" y="176"/>
                  </a:lnTo>
                  <a:lnTo>
                    <a:pt x="852" y="168"/>
                  </a:lnTo>
                  <a:lnTo>
                    <a:pt x="867" y="165"/>
                  </a:lnTo>
                  <a:lnTo>
                    <a:pt x="881" y="163"/>
                  </a:lnTo>
                  <a:lnTo>
                    <a:pt x="895" y="163"/>
                  </a:lnTo>
                  <a:lnTo>
                    <a:pt x="908" y="166"/>
                  </a:lnTo>
                  <a:lnTo>
                    <a:pt x="919" y="170"/>
                  </a:lnTo>
                  <a:lnTo>
                    <a:pt x="929" y="176"/>
                  </a:lnTo>
                  <a:lnTo>
                    <a:pt x="929" y="176"/>
                  </a:lnTo>
                  <a:lnTo>
                    <a:pt x="936" y="183"/>
                  </a:lnTo>
                  <a:lnTo>
                    <a:pt x="942" y="192"/>
                  </a:lnTo>
                  <a:lnTo>
                    <a:pt x="943" y="199"/>
                  </a:lnTo>
                  <a:lnTo>
                    <a:pt x="943" y="206"/>
                  </a:lnTo>
                  <a:lnTo>
                    <a:pt x="941" y="214"/>
                  </a:lnTo>
                  <a:lnTo>
                    <a:pt x="936" y="221"/>
                  </a:lnTo>
                  <a:lnTo>
                    <a:pt x="931" y="230"/>
                  </a:lnTo>
                  <a:lnTo>
                    <a:pt x="924" y="238"/>
                  </a:lnTo>
                  <a:lnTo>
                    <a:pt x="904" y="252"/>
                  </a:lnTo>
                  <a:lnTo>
                    <a:pt x="881" y="268"/>
                  </a:lnTo>
                  <a:lnTo>
                    <a:pt x="856" y="281"/>
                  </a:lnTo>
                  <a:lnTo>
                    <a:pt x="830" y="293"/>
                  </a:lnTo>
                  <a:lnTo>
                    <a:pt x="833" y="297"/>
                  </a:lnTo>
                  <a:lnTo>
                    <a:pt x="833" y="297"/>
                  </a:lnTo>
                  <a:lnTo>
                    <a:pt x="854" y="302"/>
                  </a:lnTo>
                  <a:lnTo>
                    <a:pt x="871" y="306"/>
                  </a:lnTo>
                  <a:lnTo>
                    <a:pt x="887" y="310"/>
                  </a:lnTo>
                  <a:lnTo>
                    <a:pt x="893" y="313"/>
                  </a:lnTo>
                  <a:lnTo>
                    <a:pt x="897" y="316"/>
                  </a:lnTo>
                  <a:lnTo>
                    <a:pt x="900" y="320"/>
                  </a:lnTo>
                  <a:lnTo>
                    <a:pt x="901" y="326"/>
                  </a:lnTo>
                  <a:lnTo>
                    <a:pt x="901" y="331"/>
                  </a:lnTo>
                  <a:lnTo>
                    <a:pt x="900" y="337"/>
                  </a:lnTo>
                  <a:lnTo>
                    <a:pt x="897" y="344"/>
                  </a:lnTo>
                  <a:lnTo>
                    <a:pt x="891" y="353"/>
                  </a:lnTo>
                  <a:lnTo>
                    <a:pt x="876" y="374"/>
                  </a:lnTo>
                  <a:lnTo>
                    <a:pt x="876" y="374"/>
                  </a:lnTo>
                  <a:lnTo>
                    <a:pt x="862" y="388"/>
                  </a:lnTo>
                  <a:lnTo>
                    <a:pt x="846" y="402"/>
                  </a:lnTo>
                  <a:lnTo>
                    <a:pt x="814" y="427"/>
                  </a:lnTo>
                  <a:lnTo>
                    <a:pt x="814" y="427"/>
                  </a:lnTo>
                  <a:lnTo>
                    <a:pt x="832" y="434"/>
                  </a:lnTo>
                  <a:lnTo>
                    <a:pt x="846" y="441"/>
                  </a:lnTo>
                  <a:lnTo>
                    <a:pt x="856" y="450"/>
                  </a:lnTo>
                  <a:lnTo>
                    <a:pt x="862" y="458"/>
                  </a:lnTo>
                  <a:lnTo>
                    <a:pt x="863" y="468"/>
                  </a:lnTo>
                  <a:lnTo>
                    <a:pt x="863" y="478"/>
                  </a:lnTo>
                  <a:lnTo>
                    <a:pt x="860" y="488"/>
                  </a:lnTo>
                  <a:lnTo>
                    <a:pt x="854" y="498"/>
                  </a:lnTo>
                  <a:lnTo>
                    <a:pt x="847" y="509"/>
                  </a:lnTo>
                  <a:lnTo>
                    <a:pt x="839" y="519"/>
                  </a:lnTo>
                  <a:lnTo>
                    <a:pt x="829" y="529"/>
                  </a:lnTo>
                  <a:lnTo>
                    <a:pt x="818" y="539"/>
                  </a:lnTo>
                  <a:lnTo>
                    <a:pt x="795" y="557"/>
                  </a:lnTo>
                  <a:lnTo>
                    <a:pt x="774" y="571"/>
                  </a:lnTo>
                  <a:lnTo>
                    <a:pt x="774" y="571"/>
                  </a:lnTo>
                  <a:lnTo>
                    <a:pt x="729" y="602"/>
                  </a:lnTo>
                  <a:lnTo>
                    <a:pt x="684" y="633"/>
                  </a:lnTo>
                  <a:lnTo>
                    <a:pt x="638" y="664"/>
                  </a:lnTo>
                  <a:lnTo>
                    <a:pt x="616" y="680"/>
                  </a:lnTo>
                  <a:lnTo>
                    <a:pt x="593" y="693"/>
                  </a:lnTo>
                  <a:lnTo>
                    <a:pt x="593" y="693"/>
                  </a:lnTo>
                  <a:lnTo>
                    <a:pt x="576" y="701"/>
                  </a:lnTo>
                  <a:lnTo>
                    <a:pt x="559" y="710"/>
                  </a:lnTo>
                  <a:lnTo>
                    <a:pt x="541" y="715"/>
                  </a:lnTo>
                  <a:lnTo>
                    <a:pt x="524" y="721"/>
                  </a:lnTo>
                  <a:lnTo>
                    <a:pt x="487" y="731"/>
                  </a:lnTo>
                  <a:lnTo>
                    <a:pt x="451" y="736"/>
                  </a:lnTo>
                  <a:lnTo>
                    <a:pt x="451" y="736"/>
                  </a:lnTo>
                  <a:lnTo>
                    <a:pt x="411" y="742"/>
                  </a:lnTo>
                  <a:lnTo>
                    <a:pt x="371" y="745"/>
                  </a:lnTo>
                  <a:lnTo>
                    <a:pt x="290" y="748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01FC2C30-3C97-59AB-8535-3F109977C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" y="1309"/>
              <a:ext cx="314" cy="254"/>
            </a:xfrm>
            <a:custGeom>
              <a:avLst/>
              <a:gdLst>
                <a:gd name="T0" fmla="*/ 203 w 943"/>
                <a:gd name="T1" fmla="*/ 751 h 762"/>
                <a:gd name="T2" fmla="*/ 106 w 943"/>
                <a:gd name="T3" fmla="*/ 749 h 762"/>
                <a:gd name="T4" fmla="*/ 61 w 943"/>
                <a:gd name="T5" fmla="*/ 687 h 762"/>
                <a:gd name="T6" fmla="*/ 37 w 943"/>
                <a:gd name="T7" fmla="*/ 635 h 762"/>
                <a:gd name="T8" fmla="*/ 3 w 943"/>
                <a:gd name="T9" fmla="*/ 499 h 762"/>
                <a:gd name="T10" fmla="*/ 1 w 943"/>
                <a:gd name="T11" fmla="*/ 415 h 762"/>
                <a:gd name="T12" fmla="*/ 21 w 943"/>
                <a:gd name="T13" fmla="*/ 340 h 762"/>
                <a:gd name="T14" fmla="*/ 41 w 943"/>
                <a:gd name="T15" fmla="*/ 320 h 762"/>
                <a:gd name="T16" fmla="*/ 86 w 943"/>
                <a:gd name="T17" fmla="*/ 285 h 762"/>
                <a:gd name="T18" fmla="*/ 120 w 943"/>
                <a:gd name="T19" fmla="*/ 240 h 762"/>
                <a:gd name="T20" fmla="*/ 167 w 943"/>
                <a:gd name="T21" fmla="*/ 162 h 762"/>
                <a:gd name="T22" fmla="*/ 232 w 943"/>
                <a:gd name="T23" fmla="*/ 72 h 762"/>
                <a:gd name="T24" fmla="*/ 282 w 943"/>
                <a:gd name="T25" fmla="*/ 29 h 762"/>
                <a:gd name="T26" fmla="*/ 356 w 943"/>
                <a:gd name="T27" fmla="*/ 0 h 762"/>
                <a:gd name="T28" fmla="*/ 379 w 943"/>
                <a:gd name="T29" fmla="*/ 8 h 762"/>
                <a:gd name="T30" fmla="*/ 367 w 943"/>
                <a:gd name="T31" fmla="*/ 45 h 762"/>
                <a:gd name="T32" fmla="*/ 319 w 943"/>
                <a:gd name="T33" fmla="*/ 117 h 762"/>
                <a:gd name="T34" fmla="*/ 281 w 943"/>
                <a:gd name="T35" fmla="*/ 197 h 762"/>
                <a:gd name="T36" fmla="*/ 422 w 943"/>
                <a:gd name="T37" fmla="*/ 162 h 762"/>
                <a:gd name="T38" fmla="*/ 571 w 943"/>
                <a:gd name="T39" fmla="*/ 114 h 762"/>
                <a:gd name="T40" fmla="*/ 692 w 943"/>
                <a:gd name="T41" fmla="*/ 82 h 762"/>
                <a:gd name="T42" fmla="*/ 763 w 943"/>
                <a:gd name="T43" fmla="*/ 66 h 762"/>
                <a:gd name="T44" fmla="*/ 847 w 943"/>
                <a:gd name="T45" fmla="*/ 52 h 762"/>
                <a:gd name="T46" fmla="*/ 864 w 943"/>
                <a:gd name="T47" fmla="*/ 58 h 762"/>
                <a:gd name="T48" fmla="*/ 873 w 943"/>
                <a:gd name="T49" fmla="*/ 74 h 762"/>
                <a:gd name="T50" fmla="*/ 854 w 943"/>
                <a:gd name="T51" fmla="*/ 106 h 762"/>
                <a:gd name="T52" fmla="*/ 777 w 943"/>
                <a:gd name="T53" fmla="*/ 158 h 762"/>
                <a:gd name="T54" fmla="*/ 695 w 943"/>
                <a:gd name="T55" fmla="*/ 199 h 762"/>
                <a:gd name="T56" fmla="*/ 438 w 943"/>
                <a:gd name="T57" fmla="*/ 314 h 762"/>
                <a:gd name="T58" fmla="*/ 506 w 943"/>
                <a:gd name="T59" fmla="*/ 297 h 762"/>
                <a:gd name="T60" fmla="*/ 675 w 943"/>
                <a:gd name="T61" fmla="*/ 230 h 762"/>
                <a:gd name="T62" fmla="*/ 757 w 943"/>
                <a:gd name="T63" fmla="*/ 199 h 762"/>
                <a:gd name="T64" fmla="*/ 867 w 943"/>
                <a:gd name="T65" fmla="*/ 165 h 762"/>
                <a:gd name="T66" fmla="*/ 919 w 943"/>
                <a:gd name="T67" fmla="*/ 170 h 762"/>
                <a:gd name="T68" fmla="*/ 942 w 943"/>
                <a:gd name="T69" fmla="*/ 192 h 762"/>
                <a:gd name="T70" fmla="*/ 936 w 943"/>
                <a:gd name="T71" fmla="*/ 221 h 762"/>
                <a:gd name="T72" fmla="*/ 881 w 943"/>
                <a:gd name="T73" fmla="*/ 268 h 762"/>
                <a:gd name="T74" fmla="*/ 833 w 943"/>
                <a:gd name="T75" fmla="*/ 297 h 762"/>
                <a:gd name="T76" fmla="*/ 893 w 943"/>
                <a:gd name="T77" fmla="*/ 313 h 762"/>
                <a:gd name="T78" fmla="*/ 901 w 943"/>
                <a:gd name="T79" fmla="*/ 331 h 762"/>
                <a:gd name="T80" fmla="*/ 876 w 943"/>
                <a:gd name="T81" fmla="*/ 374 h 762"/>
                <a:gd name="T82" fmla="*/ 814 w 943"/>
                <a:gd name="T83" fmla="*/ 427 h 762"/>
                <a:gd name="T84" fmla="*/ 856 w 943"/>
                <a:gd name="T85" fmla="*/ 450 h 762"/>
                <a:gd name="T86" fmla="*/ 860 w 943"/>
                <a:gd name="T87" fmla="*/ 488 h 762"/>
                <a:gd name="T88" fmla="*/ 829 w 943"/>
                <a:gd name="T89" fmla="*/ 529 h 762"/>
                <a:gd name="T90" fmla="*/ 774 w 943"/>
                <a:gd name="T91" fmla="*/ 571 h 762"/>
                <a:gd name="T92" fmla="*/ 616 w 943"/>
                <a:gd name="T93" fmla="*/ 680 h 762"/>
                <a:gd name="T94" fmla="*/ 559 w 943"/>
                <a:gd name="T95" fmla="*/ 710 h 762"/>
                <a:gd name="T96" fmla="*/ 451 w 943"/>
                <a:gd name="T97" fmla="*/ 736 h 762"/>
                <a:gd name="T98" fmla="*/ 290 w 943"/>
                <a:gd name="T99" fmla="*/ 748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43" h="762">
                  <a:moveTo>
                    <a:pt x="290" y="748"/>
                  </a:moveTo>
                  <a:lnTo>
                    <a:pt x="290" y="748"/>
                  </a:lnTo>
                  <a:lnTo>
                    <a:pt x="246" y="749"/>
                  </a:lnTo>
                  <a:lnTo>
                    <a:pt x="203" y="751"/>
                  </a:lnTo>
                  <a:lnTo>
                    <a:pt x="161" y="755"/>
                  </a:lnTo>
                  <a:lnTo>
                    <a:pt x="120" y="762"/>
                  </a:lnTo>
                  <a:lnTo>
                    <a:pt x="120" y="762"/>
                  </a:lnTo>
                  <a:lnTo>
                    <a:pt x="106" y="749"/>
                  </a:lnTo>
                  <a:lnTo>
                    <a:pt x="93" y="736"/>
                  </a:lnTo>
                  <a:lnTo>
                    <a:pt x="82" y="721"/>
                  </a:lnTo>
                  <a:lnTo>
                    <a:pt x="71" y="704"/>
                  </a:lnTo>
                  <a:lnTo>
                    <a:pt x="61" y="687"/>
                  </a:lnTo>
                  <a:lnTo>
                    <a:pt x="52" y="670"/>
                  </a:lnTo>
                  <a:lnTo>
                    <a:pt x="44" y="653"/>
                  </a:lnTo>
                  <a:lnTo>
                    <a:pt x="37" y="635"/>
                  </a:lnTo>
                  <a:lnTo>
                    <a:pt x="37" y="635"/>
                  </a:lnTo>
                  <a:lnTo>
                    <a:pt x="25" y="601"/>
                  </a:lnTo>
                  <a:lnTo>
                    <a:pt x="14" y="561"/>
                  </a:lnTo>
                  <a:lnTo>
                    <a:pt x="6" y="521"/>
                  </a:lnTo>
                  <a:lnTo>
                    <a:pt x="3" y="499"/>
                  </a:lnTo>
                  <a:lnTo>
                    <a:pt x="1" y="478"/>
                  </a:lnTo>
                  <a:lnTo>
                    <a:pt x="0" y="456"/>
                  </a:lnTo>
                  <a:lnTo>
                    <a:pt x="0" y="434"/>
                  </a:lnTo>
                  <a:lnTo>
                    <a:pt x="1" y="415"/>
                  </a:lnTo>
                  <a:lnTo>
                    <a:pt x="4" y="395"/>
                  </a:lnTo>
                  <a:lnTo>
                    <a:pt x="8" y="375"/>
                  </a:lnTo>
                  <a:lnTo>
                    <a:pt x="13" y="357"/>
                  </a:lnTo>
                  <a:lnTo>
                    <a:pt x="21" y="340"/>
                  </a:lnTo>
                  <a:lnTo>
                    <a:pt x="30" y="326"/>
                  </a:lnTo>
                  <a:lnTo>
                    <a:pt x="30" y="324"/>
                  </a:lnTo>
                  <a:lnTo>
                    <a:pt x="30" y="324"/>
                  </a:lnTo>
                  <a:lnTo>
                    <a:pt x="41" y="320"/>
                  </a:lnTo>
                  <a:lnTo>
                    <a:pt x="51" y="314"/>
                  </a:lnTo>
                  <a:lnTo>
                    <a:pt x="61" y="309"/>
                  </a:lnTo>
                  <a:lnTo>
                    <a:pt x="69" y="302"/>
                  </a:lnTo>
                  <a:lnTo>
                    <a:pt x="86" y="285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102" y="268"/>
                  </a:lnTo>
                  <a:lnTo>
                    <a:pt x="120" y="240"/>
                  </a:lnTo>
                  <a:lnTo>
                    <a:pt x="137" y="211"/>
                  </a:lnTo>
                  <a:lnTo>
                    <a:pt x="153" y="186"/>
                  </a:lnTo>
                  <a:lnTo>
                    <a:pt x="167" y="162"/>
                  </a:lnTo>
                  <a:lnTo>
                    <a:pt x="167" y="162"/>
                  </a:lnTo>
                  <a:lnTo>
                    <a:pt x="192" y="124"/>
                  </a:lnTo>
                  <a:lnTo>
                    <a:pt x="205" y="106"/>
                  </a:lnTo>
                  <a:lnTo>
                    <a:pt x="218" y="89"/>
                  </a:lnTo>
                  <a:lnTo>
                    <a:pt x="232" y="72"/>
                  </a:lnTo>
                  <a:lnTo>
                    <a:pt x="247" y="56"/>
                  </a:lnTo>
                  <a:lnTo>
                    <a:pt x="264" y="42"/>
                  </a:lnTo>
                  <a:lnTo>
                    <a:pt x="282" y="29"/>
                  </a:lnTo>
                  <a:lnTo>
                    <a:pt x="282" y="29"/>
                  </a:lnTo>
                  <a:lnTo>
                    <a:pt x="304" y="18"/>
                  </a:lnTo>
                  <a:lnTo>
                    <a:pt x="326" y="8"/>
                  </a:lnTo>
                  <a:lnTo>
                    <a:pt x="346" y="1"/>
                  </a:lnTo>
                  <a:lnTo>
                    <a:pt x="356" y="0"/>
                  </a:lnTo>
                  <a:lnTo>
                    <a:pt x="363" y="0"/>
                  </a:lnTo>
                  <a:lnTo>
                    <a:pt x="370" y="1"/>
                  </a:lnTo>
                  <a:lnTo>
                    <a:pt x="376" y="2"/>
                  </a:lnTo>
                  <a:lnTo>
                    <a:pt x="379" y="8"/>
                  </a:lnTo>
                  <a:lnTo>
                    <a:pt x="380" y="14"/>
                  </a:lnTo>
                  <a:lnTo>
                    <a:pt x="379" y="22"/>
                  </a:lnTo>
                  <a:lnTo>
                    <a:pt x="374" y="32"/>
                  </a:lnTo>
                  <a:lnTo>
                    <a:pt x="367" y="45"/>
                  </a:lnTo>
                  <a:lnTo>
                    <a:pt x="359" y="60"/>
                  </a:lnTo>
                  <a:lnTo>
                    <a:pt x="359" y="60"/>
                  </a:lnTo>
                  <a:lnTo>
                    <a:pt x="332" y="98"/>
                  </a:lnTo>
                  <a:lnTo>
                    <a:pt x="319" y="117"/>
                  </a:lnTo>
                  <a:lnTo>
                    <a:pt x="306" y="135"/>
                  </a:lnTo>
                  <a:lnTo>
                    <a:pt x="297" y="155"/>
                  </a:lnTo>
                  <a:lnTo>
                    <a:pt x="288" y="175"/>
                  </a:lnTo>
                  <a:lnTo>
                    <a:pt x="281" y="197"/>
                  </a:lnTo>
                  <a:lnTo>
                    <a:pt x="277" y="221"/>
                  </a:lnTo>
                  <a:lnTo>
                    <a:pt x="277" y="221"/>
                  </a:lnTo>
                  <a:lnTo>
                    <a:pt x="350" y="192"/>
                  </a:lnTo>
                  <a:lnTo>
                    <a:pt x="422" y="162"/>
                  </a:lnTo>
                  <a:lnTo>
                    <a:pt x="459" y="149"/>
                  </a:lnTo>
                  <a:lnTo>
                    <a:pt x="496" y="137"/>
                  </a:lnTo>
                  <a:lnTo>
                    <a:pt x="532" y="124"/>
                  </a:lnTo>
                  <a:lnTo>
                    <a:pt x="571" y="114"/>
                  </a:lnTo>
                  <a:lnTo>
                    <a:pt x="571" y="114"/>
                  </a:lnTo>
                  <a:lnTo>
                    <a:pt x="612" y="104"/>
                  </a:lnTo>
                  <a:lnTo>
                    <a:pt x="653" y="93"/>
                  </a:lnTo>
                  <a:lnTo>
                    <a:pt x="692" y="82"/>
                  </a:lnTo>
                  <a:lnTo>
                    <a:pt x="734" y="72"/>
                  </a:lnTo>
                  <a:lnTo>
                    <a:pt x="734" y="72"/>
                  </a:lnTo>
                  <a:lnTo>
                    <a:pt x="746" y="69"/>
                  </a:lnTo>
                  <a:lnTo>
                    <a:pt x="763" y="66"/>
                  </a:lnTo>
                  <a:lnTo>
                    <a:pt x="801" y="58"/>
                  </a:lnTo>
                  <a:lnTo>
                    <a:pt x="821" y="53"/>
                  </a:lnTo>
                  <a:lnTo>
                    <a:pt x="839" y="52"/>
                  </a:lnTo>
                  <a:lnTo>
                    <a:pt x="847" y="52"/>
                  </a:lnTo>
                  <a:lnTo>
                    <a:pt x="853" y="53"/>
                  </a:lnTo>
                  <a:lnTo>
                    <a:pt x="860" y="55"/>
                  </a:lnTo>
                  <a:lnTo>
                    <a:pt x="864" y="58"/>
                  </a:lnTo>
                  <a:lnTo>
                    <a:pt x="864" y="58"/>
                  </a:lnTo>
                  <a:lnTo>
                    <a:pt x="869" y="62"/>
                  </a:lnTo>
                  <a:lnTo>
                    <a:pt x="871" y="66"/>
                  </a:lnTo>
                  <a:lnTo>
                    <a:pt x="873" y="70"/>
                  </a:lnTo>
                  <a:lnTo>
                    <a:pt x="873" y="74"/>
                  </a:lnTo>
                  <a:lnTo>
                    <a:pt x="871" y="79"/>
                  </a:lnTo>
                  <a:lnTo>
                    <a:pt x="870" y="84"/>
                  </a:lnTo>
                  <a:lnTo>
                    <a:pt x="864" y="94"/>
                  </a:lnTo>
                  <a:lnTo>
                    <a:pt x="854" y="106"/>
                  </a:lnTo>
                  <a:lnTo>
                    <a:pt x="842" y="115"/>
                  </a:lnTo>
                  <a:lnTo>
                    <a:pt x="828" y="127"/>
                  </a:lnTo>
                  <a:lnTo>
                    <a:pt x="811" y="138"/>
                  </a:lnTo>
                  <a:lnTo>
                    <a:pt x="777" y="158"/>
                  </a:lnTo>
                  <a:lnTo>
                    <a:pt x="743" y="176"/>
                  </a:lnTo>
                  <a:lnTo>
                    <a:pt x="713" y="190"/>
                  </a:lnTo>
                  <a:lnTo>
                    <a:pt x="695" y="199"/>
                  </a:lnTo>
                  <a:lnTo>
                    <a:pt x="695" y="199"/>
                  </a:lnTo>
                  <a:lnTo>
                    <a:pt x="630" y="227"/>
                  </a:lnTo>
                  <a:lnTo>
                    <a:pt x="565" y="254"/>
                  </a:lnTo>
                  <a:lnTo>
                    <a:pt x="501" y="283"/>
                  </a:lnTo>
                  <a:lnTo>
                    <a:pt x="438" y="314"/>
                  </a:lnTo>
                  <a:lnTo>
                    <a:pt x="438" y="314"/>
                  </a:lnTo>
                  <a:lnTo>
                    <a:pt x="455" y="312"/>
                  </a:lnTo>
                  <a:lnTo>
                    <a:pt x="472" y="307"/>
                  </a:lnTo>
                  <a:lnTo>
                    <a:pt x="506" y="297"/>
                  </a:lnTo>
                  <a:lnTo>
                    <a:pt x="540" y="285"/>
                  </a:lnTo>
                  <a:lnTo>
                    <a:pt x="573" y="271"/>
                  </a:lnTo>
                  <a:lnTo>
                    <a:pt x="643" y="242"/>
                  </a:lnTo>
                  <a:lnTo>
                    <a:pt x="675" y="230"/>
                  </a:lnTo>
                  <a:lnTo>
                    <a:pt x="709" y="218"/>
                  </a:lnTo>
                  <a:lnTo>
                    <a:pt x="709" y="218"/>
                  </a:lnTo>
                  <a:lnTo>
                    <a:pt x="730" y="210"/>
                  </a:lnTo>
                  <a:lnTo>
                    <a:pt x="757" y="199"/>
                  </a:lnTo>
                  <a:lnTo>
                    <a:pt x="788" y="187"/>
                  </a:lnTo>
                  <a:lnTo>
                    <a:pt x="819" y="176"/>
                  </a:lnTo>
                  <a:lnTo>
                    <a:pt x="852" y="168"/>
                  </a:lnTo>
                  <a:lnTo>
                    <a:pt x="867" y="165"/>
                  </a:lnTo>
                  <a:lnTo>
                    <a:pt x="881" y="163"/>
                  </a:lnTo>
                  <a:lnTo>
                    <a:pt x="895" y="163"/>
                  </a:lnTo>
                  <a:lnTo>
                    <a:pt x="908" y="166"/>
                  </a:lnTo>
                  <a:lnTo>
                    <a:pt x="919" y="170"/>
                  </a:lnTo>
                  <a:lnTo>
                    <a:pt x="929" y="176"/>
                  </a:lnTo>
                  <a:lnTo>
                    <a:pt x="929" y="176"/>
                  </a:lnTo>
                  <a:lnTo>
                    <a:pt x="936" y="183"/>
                  </a:lnTo>
                  <a:lnTo>
                    <a:pt x="942" y="192"/>
                  </a:lnTo>
                  <a:lnTo>
                    <a:pt x="943" y="199"/>
                  </a:lnTo>
                  <a:lnTo>
                    <a:pt x="943" y="206"/>
                  </a:lnTo>
                  <a:lnTo>
                    <a:pt x="941" y="214"/>
                  </a:lnTo>
                  <a:lnTo>
                    <a:pt x="936" y="221"/>
                  </a:lnTo>
                  <a:lnTo>
                    <a:pt x="931" y="230"/>
                  </a:lnTo>
                  <a:lnTo>
                    <a:pt x="924" y="238"/>
                  </a:lnTo>
                  <a:lnTo>
                    <a:pt x="904" y="252"/>
                  </a:lnTo>
                  <a:lnTo>
                    <a:pt x="881" y="268"/>
                  </a:lnTo>
                  <a:lnTo>
                    <a:pt x="856" y="281"/>
                  </a:lnTo>
                  <a:lnTo>
                    <a:pt x="830" y="293"/>
                  </a:lnTo>
                  <a:lnTo>
                    <a:pt x="833" y="297"/>
                  </a:lnTo>
                  <a:lnTo>
                    <a:pt x="833" y="297"/>
                  </a:lnTo>
                  <a:lnTo>
                    <a:pt x="854" y="302"/>
                  </a:lnTo>
                  <a:lnTo>
                    <a:pt x="871" y="306"/>
                  </a:lnTo>
                  <a:lnTo>
                    <a:pt x="887" y="310"/>
                  </a:lnTo>
                  <a:lnTo>
                    <a:pt x="893" y="313"/>
                  </a:lnTo>
                  <a:lnTo>
                    <a:pt x="897" y="316"/>
                  </a:lnTo>
                  <a:lnTo>
                    <a:pt x="900" y="320"/>
                  </a:lnTo>
                  <a:lnTo>
                    <a:pt x="901" y="326"/>
                  </a:lnTo>
                  <a:lnTo>
                    <a:pt x="901" y="331"/>
                  </a:lnTo>
                  <a:lnTo>
                    <a:pt x="900" y="337"/>
                  </a:lnTo>
                  <a:lnTo>
                    <a:pt x="897" y="344"/>
                  </a:lnTo>
                  <a:lnTo>
                    <a:pt x="891" y="353"/>
                  </a:lnTo>
                  <a:lnTo>
                    <a:pt x="876" y="374"/>
                  </a:lnTo>
                  <a:lnTo>
                    <a:pt x="876" y="374"/>
                  </a:lnTo>
                  <a:lnTo>
                    <a:pt x="862" y="388"/>
                  </a:lnTo>
                  <a:lnTo>
                    <a:pt x="846" y="402"/>
                  </a:lnTo>
                  <a:lnTo>
                    <a:pt x="814" y="427"/>
                  </a:lnTo>
                  <a:lnTo>
                    <a:pt x="814" y="427"/>
                  </a:lnTo>
                  <a:lnTo>
                    <a:pt x="832" y="434"/>
                  </a:lnTo>
                  <a:lnTo>
                    <a:pt x="846" y="441"/>
                  </a:lnTo>
                  <a:lnTo>
                    <a:pt x="856" y="450"/>
                  </a:lnTo>
                  <a:lnTo>
                    <a:pt x="862" y="458"/>
                  </a:lnTo>
                  <a:lnTo>
                    <a:pt x="863" y="468"/>
                  </a:lnTo>
                  <a:lnTo>
                    <a:pt x="863" y="478"/>
                  </a:lnTo>
                  <a:lnTo>
                    <a:pt x="860" y="488"/>
                  </a:lnTo>
                  <a:lnTo>
                    <a:pt x="854" y="498"/>
                  </a:lnTo>
                  <a:lnTo>
                    <a:pt x="847" y="509"/>
                  </a:lnTo>
                  <a:lnTo>
                    <a:pt x="839" y="519"/>
                  </a:lnTo>
                  <a:lnTo>
                    <a:pt x="829" y="529"/>
                  </a:lnTo>
                  <a:lnTo>
                    <a:pt x="818" y="539"/>
                  </a:lnTo>
                  <a:lnTo>
                    <a:pt x="795" y="557"/>
                  </a:lnTo>
                  <a:lnTo>
                    <a:pt x="774" y="571"/>
                  </a:lnTo>
                  <a:lnTo>
                    <a:pt x="774" y="571"/>
                  </a:lnTo>
                  <a:lnTo>
                    <a:pt x="729" y="602"/>
                  </a:lnTo>
                  <a:lnTo>
                    <a:pt x="684" y="633"/>
                  </a:lnTo>
                  <a:lnTo>
                    <a:pt x="638" y="664"/>
                  </a:lnTo>
                  <a:lnTo>
                    <a:pt x="616" y="680"/>
                  </a:lnTo>
                  <a:lnTo>
                    <a:pt x="593" y="693"/>
                  </a:lnTo>
                  <a:lnTo>
                    <a:pt x="593" y="693"/>
                  </a:lnTo>
                  <a:lnTo>
                    <a:pt x="576" y="701"/>
                  </a:lnTo>
                  <a:lnTo>
                    <a:pt x="559" y="710"/>
                  </a:lnTo>
                  <a:lnTo>
                    <a:pt x="541" y="715"/>
                  </a:lnTo>
                  <a:lnTo>
                    <a:pt x="524" y="721"/>
                  </a:lnTo>
                  <a:lnTo>
                    <a:pt x="487" y="731"/>
                  </a:lnTo>
                  <a:lnTo>
                    <a:pt x="451" y="736"/>
                  </a:lnTo>
                  <a:lnTo>
                    <a:pt x="451" y="736"/>
                  </a:lnTo>
                  <a:lnTo>
                    <a:pt x="411" y="742"/>
                  </a:lnTo>
                  <a:lnTo>
                    <a:pt x="371" y="745"/>
                  </a:lnTo>
                  <a:lnTo>
                    <a:pt x="290" y="74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B7FAE9CF-E1A6-A8D8-FCF9-8FFE642B0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" y="366"/>
              <a:ext cx="69" cy="150"/>
            </a:xfrm>
            <a:custGeom>
              <a:avLst/>
              <a:gdLst>
                <a:gd name="T0" fmla="*/ 159 w 209"/>
                <a:gd name="T1" fmla="*/ 226 h 449"/>
                <a:gd name="T2" fmla="*/ 159 w 209"/>
                <a:gd name="T3" fmla="*/ 226 h 449"/>
                <a:gd name="T4" fmla="*/ 170 w 209"/>
                <a:gd name="T5" fmla="*/ 271 h 449"/>
                <a:gd name="T6" fmla="*/ 184 w 209"/>
                <a:gd name="T7" fmla="*/ 315 h 449"/>
                <a:gd name="T8" fmla="*/ 209 w 209"/>
                <a:gd name="T9" fmla="*/ 405 h 449"/>
                <a:gd name="T10" fmla="*/ 209 w 209"/>
                <a:gd name="T11" fmla="*/ 405 h 449"/>
                <a:gd name="T12" fmla="*/ 207 w 209"/>
                <a:gd name="T13" fmla="*/ 416 h 449"/>
                <a:gd name="T14" fmla="*/ 204 w 209"/>
                <a:gd name="T15" fmla="*/ 425 h 449"/>
                <a:gd name="T16" fmla="*/ 200 w 209"/>
                <a:gd name="T17" fmla="*/ 433 h 449"/>
                <a:gd name="T18" fmla="*/ 195 w 209"/>
                <a:gd name="T19" fmla="*/ 439 h 449"/>
                <a:gd name="T20" fmla="*/ 190 w 209"/>
                <a:gd name="T21" fmla="*/ 443 h 449"/>
                <a:gd name="T22" fmla="*/ 185 w 209"/>
                <a:gd name="T23" fmla="*/ 448 h 449"/>
                <a:gd name="T24" fmla="*/ 180 w 209"/>
                <a:gd name="T25" fmla="*/ 449 h 449"/>
                <a:gd name="T26" fmla="*/ 173 w 209"/>
                <a:gd name="T27" fmla="*/ 449 h 449"/>
                <a:gd name="T28" fmla="*/ 167 w 209"/>
                <a:gd name="T29" fmla="*/ 448 h 449"/>
                <a:gd name="T30" fmla="*/ 160 w 209"/>
                <a:gd name="T31" fmla="*/ 446 h 449"/>
                <a:gd name="T32" fmla="*/ 153 w 209"/>
                <a:gd name="T33" fmla="*/ 442 h 449"/>
                <a:gd name="T34" fmla="*/ 146 w 209"/>
                <a:gd name="T35" fmla="*/ 438 h 449"/>
                <a:gd name="T36" fmla="*/ 132 w 209"/>
                <a:gd name="T37" fmla="*/ 425 h 449"/>
                <a:gd name="T38" fmla="*/ 118 w 209"/>
                <a:gd name="T39" fmla="*/ 408 h 449"/>
                <a:gd name="T40" fmla="*/ 118 w 209"/>
                <a:gd name="T41" fmla="*/ 408 h 449"/>
                <a:gd name="T42" fmla="*/ 105 w 209"/>
                <a:gd name="T43" fmla="*/ 392 h 449"/>
                <a:gd name="T44" fmla="*/ 94 w 209"/>
                <a:gd name="T45" fmla="*/ 377 h 449"/>
                <a:gd name="T46" fmla="*/ 82 w 209"/>
                <a:gd name="T47" fmla="*/ 360 h 449"/>
                <a:gd name="T48" fmla="*/ 72 w 209"/>
                <a:gd name="T49" fmla="*/ 342 h 449"/>
                <a:gd name="T50" fmla="*/ 54 w 209"/>
                <a:gd name="T51" fmla="*/ 306 h 449"/>
                <a:gd name="T52" fmla="*/ 36 w 209"/>
                <a:gd name="T53" fmla="*/ 271 h 449"/>
                <a:gd name="T54" fmla="*/ 36 w 209"/>
                <a:gd name="T55" fmla="*/ 271 h 449"/>
                <a:gd name="T56" fmla="*/ 20 w 209"/>
                <a:gd name="T57" fmla="*/ 233 h 449"/>
                <a:gd name="T58" fmla="*/ 15 w 209"/>
                <a:gd name="T59" fmla="*/ 215 h 449"/>
                <a:gd name="T60" fmla="*/ 9 w 209"/>
                <a:gd name="T61" fmla="*/ 195 h 449"/>
                <a:gd name="T62" fmla="*/ 5 w 209"/>
                <a:gd name="T63" fmla="*/ 175 h 449"/>
                <a:gd name="T64" fmla="*/ 2 w 209"/>
                <a:gd name="T65" fmla="*/ 155 h 449"/>
                <a:gd name="T66" fmla="*/ 0 w 209"/>
                <a:gd name="T67" fmla="*/ 134 h 449"/>
                <a:gd name="T68" fmla="*/ 0 w 209"/>
                <a:gd name="T69" fmla="*/ 114 h 449"/>
                <a:gd name="T70" fmla="*/ 0 w 209"/>
                <a:gd name="T71" fmla="*/ 114 h 449"/>
                <a:gd name="T72" fmla="*/ 2 w 209"/>
                <a:gd name="T73" fmla="*/ 100 h 449"/>
                <a:gd name="T74" fmla="*/ 6 w 209"/>
                <a:gd name="T75" fmla="*/ 81 h 449"/>
                <a:gd name="T76" fmla="*/ 12 w 209"/>
                <a:gd name="T77" fmla="*/ 59 h 449"/>
                <a:gd name="T78" fmla="*/ 20 w 209"/>
                <a:gd name="T79" fmla="*/ 37 h 449"/>
                <a:gd name="T80" fmla="*/ 26 w 209"/>
                <a:gd name="T81" fmla="*/ 27 h 449"/>
                <a:gd name="T82" fmla="*/ 31 w 209"/>
                <a:gd name="T83" fmla="*/ 18 h 449"/>
                <a:gd name="T84" fmla="*/ 37 w 209"/>
                <a:gd name="T85" fmla="*/ 11 h 449"/>
                <a:gd name="T86" fmla="*/ 44 w 209"/>
                <a:gd name="T87" fmla="*/ 6 h 449"/>
                <a:gd name="T88" fmla="*/ 51 w 209"/>
                <a:gd name="T89" fmla="*/ 2 h 449"/>
                <a:gd name="T90" fmla="*/ 60 w 209"/>
                <a:gd name="T91" fmla="*/ 0 h 449"/>
                <a:gd name="T92" fmla="*/ 68 w 209"/>
                <a:gd name="T93" fmla="*/ 2 h 449"/>
                <a:gd name="T94" fmla="*/ 78 w 209"/>
                <a:gd name="T95" fmla="*/ 6 h 449"/>
                <a:gd name="T96" fmla="*/ 81 w 209"/>
                <a:gd name="T97" fmla="*/ 3 h 449"/>
                <a:gd name="T98" fmla="*/ 81 w 209"/>
                <a:gd name="T99" fmla="*/ 3 h 449"/>
                <a:gd name="T100" fmla="*/ 123 w 209"/>
                <a:gd name="T101" fmla="*/ 62 h 449"/>
                <a:gd name="T102" fmla="*/ 123 w 209"/>
                <a:gd name="T103" fmla="*/ 62 h 449"/>
                <a:gd name="T104" fmla="*/ 126 w 209"/>
                <a:gd name="T105" fmla="*/ 64 h 449"/>
                <a:gd name="T106" fmla="*/ 126 w 209"/>
                <a:gd name="T107" fmla="*/ 64 h 449"/>
                <a:gd name="T108" fmla="*/ 126 w 209"/>
                <a:gd name="T109" fmla="*/ 64 h 449"/>
                <a:gd name="T110" fmla="*/ 126 w 209"/>
                <a:gd name="T111" fmla="*/ 83 h 449"/>
                <a:gd name="T112" fmla="*/ 129 w 209"/>
                <a:gd name="T113" fmla="*/ 105 h 449"/>
                <a:gd name="T114" fmla="*/ 132 w 209"/>
                <a:gd name="T115" fmla="*/ 124 h 449"/>
                <a:gd name="T116" fmla="*/ 137 w 209"/>
                <a:gd name="T117" fmla="*/ 145 h 449"/>
                <a:gd name="T118" fmla="*/ 149 w 209"/>
                <a:gd name="T119" fmla="*/ 186 h 449"/>
                <a:gd name="T120" fmla="*/ 159 w 209"/>
                <a:gd name="T121" fmla="*/ 226 h 449"/>
                <a:gd name="T122" fmla="*/ 159 w 209"/>
                <a:gd name="T123" fmla="*/ 226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" h="449">
                  <a:moveTo>
                    <a:pt x="159" y="226"/>
                  </a:moveTo>
                  <a:lnTo>
                    <a:pt x="159" y="226"/>
                  </a:lnTo>
                  <a:lnTo>
                    <a:pt x="170" y="271"/>
                  </a:lnTo>
                  <a:lnTo>
                    <a:pt x="184" y="315"/>
                  </a:lnTo>
                  <a:lnTo>
                    <a:pt x="209" y="405"/>
                  </a:lnTo>
                  <a:lnTo>
                    <a:pt x="209" y="405"/>
                  </a:lnTo>
                  <a:lnTo>
                    <a:pt x="207" y="416"/>
                  </a:lnTo>
                  <a:lnTo>
                    <a:pt x="204" y="425"/>
                  </a:lnTo>
                  <a:lnTo>
                    <a:pt x="200" y="433"/>
                  </a:lnTo>
                  <a:lnTo>
                    <a:pt x="195" y="439"/>
                  </a:lnTo>
                  <a:lnTo>
                    <a:pt x="190" y="443"/>
                  </a:lnTo>
                  <a:lnTo>
                    <a:pt x="185" y="448"/>
                  </a:lnTo>
                  <a:lnTo>
                    <a:pt x="180" y="449"/>
                  </a:lnTo>
                  <a:lnTo>
                    <a:pt x="173" y="449"/>
                  </a:lnTo>
                  <a:lnTo>
                    <a:pt x="167" y="448"/>
                  </a:lnTo>
                  <a:lnTo>
                    <a:pt x="160" y="446"/>
                  </a:lnTo>
                  <a:lnTo>
                    <a:pt x="153" y="442"/>
                  </a:lnTo>
                  <a:lnTo>
                    <a:pt x="146" y="438"/>
                  </a:lnTo>
                  <a:lnTo>
                    <a:pt x="132" y="425"/>
                  </a:lnTo>
                  <a:lnTo>
                    <a:pt x="118" y="408"/>
                  </a:lnTo>
                  <a:lnTo>
                    <a:pt x="118" y="408"/>
                  </a:lnTo>
                  <a:lnTo>
                    <a:pt x="105" y="392"/>
                  </a:lnTo>
                  <a:lnTo>
                    <a:pt x="94" y="377"/>
                  </a:lnTo>
                  <a:lnTo>
                    <a:pt x="82" y="360"/>
                  </a:lnTo>
                  <a:lnTo>
                    <a:pt x="72" y="342"/>
                  </a:lnTo>
                  <a:lnTo>
                    <a:pt x="54" y="306"/>
                  </a:lnTo>
                  <a:lnTo>
                    <a:pt x="36" y="271"/>
                  </a:lnTo>
                  <a:lnTo>
                    <a:pt x="36" y="271"/>
                  </a:lnTo>
                  <a:lnTo>
                    <a:pt x="20" y="233"/>
                  </a:lnTo>
                  <a:lnTo>
                    <a:pt x="15" y="215"/>
                  </a:lnTo>
                  <a:lnTo>
                    <a:pt x="9" y="195"/>
                  </a:lnTo>
                  <a:lnTo>
                    <a:pt x="5" y="175"/>
                  </a:lnTo>
                  <a:lnTo>
                    <a:pt x="2" y="155"/>
                  </a:lnTo>
                  <a:lnTo>
                    <a:pt x="0" y="134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2" y="100"/>
                  </a:lnTo>
                  <a:lnTo>
                    <a:pt x="6" y="81"/>
                  </a:lnTo>
                  <a:lnTo>
                    <a:pt x="12" y="59"/>
                  </a:lnTo>
                  <a:lnTo>
                    <a:pt x="20" y="37"/>
                  </a:lnTo>
                  <a:lnTo>
                    <a:pt x="26" y="27"/>
                  </a:lnTo>
                  <a:lnTo>
                    <a:pt x="31" y="18"/>
                  </a:lnTo>
                  <a:lnTo>
                    <a:pt x="37" y="11"/>
                  </a:lnTo>
                  <a:lnTo>
                    <a:pt x="44" y="6"/>
                  </a:lnTo>
                  <a:lnTo>
                    <a:pt x="51" y="2"/>
                  </a:lnTo>
                  <a:lnTo>
                    <a:pt x="60" y="0"/>
                  </a:lnTo>
                  <a:lnTo>
                    <a:pt x="68" y="2"/>
                  </a:lnTo>
                  <a:lnTo>
                    <a:pt x="78" y="6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123" y="62"/>
                  </a:lnTo>
                  <a:lnTo>
                    <a:pt x="123" y="62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64"/>
                  </a:lnTo>
                  <a:lnTo>
                    <a:pt x="126" y="83"/>
                  </a:lnTo>
                  <a:lnTo>
                    <a:pt x="129" y="105"/>
                  </a:lnTo>
                  <a:lnTo>
                    <a:pt x="132" y="124"/>
                  </a:lnTo>
                  <a:lnTo>
                    <a:pt x="137" y="145"/>
                  </a:lnTo>
                  <a:lnTo>
                    <a:pt x="149" y="186"/>
                  </a:lnTo>
                  <a:lnTo>
                    <a:pt x="159" y="226"/>
                  </a:lnTo>
                  <a:lnTo>
                    <a:pt x="159" y="22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04EE38D9-03F6-2968-1CA3-995B97905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743"/>
              <a:ext cx="160" cy="675"/>
            </a:xfrm>
            <a:custGeom>
              <a:avLst/>
              <a:gdLst>
                <a:gd name="T0" fmla="*/ 277 w 480"/>
                <a:gd name="T1" fmla="*/ 858 h 2024"/>
                <a:gd name="T2" fmla="*/ 285 w 480"/>
                <a:gd name="T3" fmla="*/ 875 h 2024"/>
                <a:gd name="T4" fmla="*/ 291 w 480"/>
                <a:gd name="T5" fmla="*/ 893 h 2024"/>
                <a:gd name="T6" fmla="*/ 272 w 480"/>
                <a:gd name="T7" fmla="*/ 897 h 2024"/>
                <a:gd name="T8" fmla="*/ 234 w 480"/>
                <a:gd name="T9" fmla="*/ 902 h 2024"/>
                <a:gd name="T10" fmla="*/ 219 w 480"/>
                <a:gd name="T11" fmla="*/ 907 h 2024"/>
                <a:gd name="T12" fmla="*/ 219 w 480"/>
                <a:gd name="T13" fmla="*/ 907 h 2024"/>
                <a:gd name="T14" fmla="*/ 202 w 480"/>
                <a:gd name="T15" fmla="*/ 1966 h 2024"/>
                <a:gd name="T16" fmla="*/ 202 w 480"/>
                <a:gd name="T17" fmla="*/ 1966 h 2024"/>
                <a:gd name="T18" fmla="*/ 169 w 480"/>
                <a:gd name="T19" fmla="*/ 2000 h 2024"/>
                <a:gd name="T20" fmla="*/ 151 w 480"/>
                <a:gd name="T21" fmla="*/ 2012 h 2024"/>
                <a:gd name="T22" fmla="*/ 130 w 480"/>
                <a:gd name="T23" fmla="*/ 2022 h 2024"/>
                <a:gd name="T24" fmla="*/ 125 w 480"/>
                <a:gd name="T25" fmla="*/ 2021 h 2024"/>
                <a:gd name="T26" fmla="*/ 97 w 480"/>
                <a:gd name="T27" fmla="*/ 2017 h 2024"/>
                <a:gd name="T28" fmla="*/ 36 w 480"/>
                <a:gd name="T29" fmla="*/ 2014 h 2024"/>
                <a:gd name="T30" fmla="*/ 5 w 480"/>
                <a:gd name="T31" fmla="*/ 2015 h 2024"/>
                <a:gd name="T32" fmla="*/ 0 w 480"/>
                <a:gd name="T33" fmla="*/ 1612 h 2024"/>
                <a:gd name="T34" fmla="*/ 0 w 480"/>
                <a:gd name="T35" fmla="*/ 1294 h 2024"/>
                <a:gd name="T36" fmla="*/ 5 w 480"/>
                <a:gd name="T37" fmla="*/ 993 h 2024"/>
                <a:gd name="T38" fmla="*/ 11 w 480"/>
                <a:gd name="T39" fmla="*/ 847 h 2024"/>
                <a:gd name="T40" fmla="*/ 35 w 480"/>
                <a:gd name="T41" fmla="*/ 422 h 2024"/>
                <a:gd name="T42" fmla="*/ 55 w 480"/>
                <a:gd name="T43" fmla="*/ 138 h 2024"/>
                <a:gd name="T44" fmla="*/ 79 w 480"/>
                <a:gd name="T45" fmla="*/ 124 h 2024"/>
                <a:gd name="T46" fmla="*/ 130 w 480"/>
                <a:gd name="T47" fmla="*/ 97 h 2024"/>
                <a:gd name="T48" fmla="*/ 181 w 480"/>
                <a:gd name="T49" fmla="*/ 76 h 2024"/>
                <a:gd name="T50" fmla="*/ 261 w 480"/>
                <a:gd name="T51" fmla="*/ 51 h 2024"/>
                <a:gd name="T52" fmla="*/ 370 w 480"/>
                <a:gd name="T53" fmla="*/ 24 h 2024"/>
                <a:gd name="T54" fmla="*/ 480 w 480"/>
                <a:gd name="T55" fmla="*/ 0 h 2024"/>
                <a:gd name="T56" fmla="*/ 456 w 480"/>
                <a:gd name="T57" fmla="*/ 401 h 2024"/>
                <a:gd name="T58" fmla="*/ 450 w 480"/>
                <a:gd name="T59" fmla="*/ 525 h 2024"/>
                <a:gd name="T60" fmla="*/ 450 w 480"/>
                <a:gd name="T61" fmla="*/ 624 h 2024"/>
                <a:gd name="T62" fmla="*/ 457 w 480"/>
                <a:gd name="T63" fmla="*/ 879 h 2024"/>
                <a:gd name="T64" fmla="*/ 433 w 480"/>
                <a:gd name="T65" fmla="*/ 872 h 2024"/>
                <a:gd name="T66" fmla="*/ 387 w 480"/>
                <a:gd name="T67" fmla="*/ 861 h 2024"/>
                <a:gd name="T68" fmla="*/ 342 w 480"/>
                <a:gd name="T69" fmla="*/ 855 h 2024"/>
                <a:gd name="T70" fmla="*/ 298 w 480"/>
                <a:gd name="T71" fmla="*/ 855 h 2024"/>
                <a:gd name="T72" fmla="*/ 277 w 480"/>
                <a:gd name="T73" fmla="*/ 858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0" h="2024">
                  <a:moveTo>
                    <a:pt x="277" y="858"/>
                  </a:moveTo>
                  <a:lnTo>
                    <a:pt x="277" y="858"/>
                  </a:lnTo>
                  <a:lnTo>
                    <a:pt x="281" y="866"/>
                  </a:lnTo>
                  <a:lnTo>
                    <a:pt x="285" y="875"/>
                  </a:lnTo>
                  <a:lnTo>
                    <a:pt x="291" y="893"/>
                  </a:lnTo>
                  <a:lnTo>
                    <a:pt x="291" y="893"/>
                  </a:lnTo>
                  <a:lnTo>
                    <a:pt x="282" y="896"/>
                  </a:lnTo>
                  <a:lnTo>
                    <a:pt x="272" y="897"/>
                  </a:lnTo>
                  <a:lnTo>
                    <a:pt x="254" y="899"/>
                  </a:lnTo>
                  <a:lnTo>
                    <a:pt x="234" y="902"/>
                  </a:lnTo>
                  <a:lnTo>
                    <a:pt x="226" y="903"/>
                  </a:lnTo>
                  <a:lnTo>
                    <a:pt x="219" y="907"/>
                  </a:lnTo>
                  <a:lnTo>
                    <a:pt x="219" y="907"/>
                  </a:lnTo>
                  <a:lnTo>
                    <a:pt x="219" y="907"/>
                  </a:lnTo>
                  <a:lnTo>
                    <a:pt x="185" y="896"/>
                  </a:lnTo>
                  <a:lnTo>
                    <a:pt x="202" y="1966"/>
                  </a:lnTo>
                  <a:lnTo>
                    <a:pt x="202" y="1966"/>
                  </a:lnTo>
                  <a:lnTo>
                    <a:pt x="202" y="1966"/>
                  </a:lnTo>
                  <a:lnTo>
                    <a:pt x="186" y="1983"/>
                  </a:lnTo>
                  <a:lnTo>
                    <a:pt x="169" y="2000"/>
                  </a:lnTo>
                  <a:lnTo>
                    <a:pt x="161" y="2007"/>
                  </a:lnTo>
                  <a:lnTo>
                    <a:pt x="151" y="2012"/>
                  </a:lnTo>
                  <a:lnTo>
                    <a:pt x="141" y="2018"/>
                  </a:lnTo>
                  <a:lnTo>
                    <a:pt x="130" y="2022"/>
                  </a:lnTo>
                  <a:lnTo>
                    <a:pt x="130" y="2024"/>
                  </a:lnTo>
                  <a:lnTo>
                    <a:pt x="125" y="2021"/>
                  </a:lnTo>
                  <a:lnTo>
                    <a:pt x="125" y="2021"/>
                  </a:lnTo>
                  <a:lnTo>
                    <a:pt x="97" y="2017"/>
                  </a:lnTo>
                  <a:lnTo>
                    <a:pt x="68" y="2014"/>
                  </a:lnTo>
                  <a:lnTo>
                    <a:pt x="36" y="2014"/>
                  </a:lnTo>
                  <a:lnTo>
                    <a:pt x="5" y="2015"/>
                  </a:lnTo>
                  <a:lnTo>
                    <a:pt x="5" y="2015"/>
                  </a:lnTo>
                  <a:lnTo>
                    <a:pt x="3" y="1876"/>
                  </a:lnTo>
                  <a:lnTo>
                    <a:pt x="0" y="1612"/>
                  </a:lnTo>
                  <a:lnTo>
                    <a:pt x="0" y="1455"/>
                  </a:lnTo>
                  <a:lnTo>
                    <a:pt x="0" y="1294"/>
                  </a:lnTo>
                  <a:lnTo>
                    <a:pt x="3" y="1137"/>
                  </a:lnTo>
                  <a:lnTo>
                    <a:pt x="5" y="993"/>
                  </a:lnTo>
                  <a:lnTo>
                    <a:pt x="5" y="993"/>
                  </a:lnTo>
                  <a:lnTo>
                    <a:pt x="11" y="847"/>
                  </a:lnTo>
                  <a:lnTo>
                    <a:pt x="20" y="698"/>
                  </a:lnTo>
                  <a:lnTo>
                    <a:pt x="35" y="422"/>
                  </a:lnTo>
                  <a:lnTo>
                    <a:pt x="49" y="217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79" y="124"/>
                  </a:lnTo>
                  <a:lnTo>
                    <a:pt x="104" y="110"/>
                  </a:lnTo>
                  <a:lnTo>
                    <a:pt x="130" y="97"/>
                  </a:lnTo>
                  <a:lnTo>
                    <a:pt x="155" y="86"/>
                  </a:lnTo>
                  <a:lnTo>
                    <a:pt x="181" y="76"/>
                  </a:lnTo>
                  <a:lnTo>
                    <a:pt x="207" y="66"/>
                  </a:lnTo>
                  <a:lnTo>
                    <a:pt x="261" y="51"/>
                  </a:lnTo>
                  <a:lnTo>
                    <a:pt x="315" y="36"/>
                  </a:lnTo>
                  <a:lnTo>
                    <a:pt x="370" y="24"/>
                  </a:lnTo>
                  <a:lnTo>
                    <a:pt x="480" y="0"/>
                  </a:lnTo>
                  <a:lnTo>
                    <a:pt x="480" y="0"/>
                  </a:lnTo>
                  <a:lnTo>
                    <a:pt x="466" y="224"/>
                  </a:lnTo>
                  <a:lnTo>
                    <a:pt x="456" y="401"/>
                  </a:lnTo>
                  <a:lnTo>
                    <a:pt x="450" y="525"/>
                  </a:lnTo>
                  <a:lnTo>
                    <a:pt x="450" y="525"/>
                  </a:lnTo>
                  <a:lnTo>
                    <a:pt x="449" y="569"/>
                  </a:lnTo>
                  <a:lnTo>
                    <a:pt x="450" y="624"/>
                  </a:lnTo>
                  <a:lnTo>
                    <a:pt x="452" y="739"/>
                  </a:lnTo>
                  <a:lnTo>
                    <a:pt x="457" y="879"/>
                  </a:lnTo>
                  <a:lnTo>
                    <a:pt x="457" y="879"/>
                  </a:lnTo>
                  <a:lnTo>
                    <a:pt x="433" y="872"/>
                  </a:lnTo>
                  <a:lnTo>
                    <a:pt x="409" y="866"/>
                  </a:lnTo>
                  <a:lnTo>
                    <a:pt x="387" y="861"/>
                  </a:lnTo>
                  <a:lnTo>
                    <a:pt x="364" y="856"/>
                  </a:lnTo>
                  <a:lnTo>
                    <a:pt x="342" y="855"/>
                  </a:lnTo>
                  <a:lnTo>
                    <a:pt x="319" y="854"/>
                  </a:lnTo>
                  <a:lnTo>
                    <a:pt x="298" y="855"/>
                  </a:lnTo>
                  <a:lnTo>
                    <a:pt x="277" y="858"/>
                  </a:lnTo>
                  <a:lnTo>
                    <a:pt x="277" y="858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0451C37E-75EF-4868-2BB1-B472B9A3D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1558"/>
              <a:ext cx="56" cy="25"/>
            </a:xfrm>
            <a:custGeom>
              <a:avLst/>
              <a:gdLst>
                <a:gd name="T0" fmla="*/ 170 w 170"/>
                <a:gd name="T1" fmla="*/ 0 h 75"/>
                <a:gd name="T2" fmla="*/ 170 w 170"/>
                <a:gd name="T3" fmla="*/ 0 h 75"/>
                <a:gd name="T4" fmla="*/ 168 w 170"/>
                <a:gd name="T5" fmla="*/ 10 h 75"/>
                <a:gd name="T6" fmla="*/ 165 w 170"/>
                <a:gd name="T7" fmla="*/ 20 h 75"/>
                <a:gd name="T8" fmla="*/ 161 w 170"/>
                <a:gd name="T9" fmla="*/ 29 h 75"/>
                <a:gd name="T10" fmla="*/ 155 w 170"/>
                <a:gd name="T11" fmla="*/ 38 h 75"/>
                <a:gd name="T12" fmla="*/ 144 w 170"/>
                <a:gd name="T13" fmla="*/ 56 h 75"/>
                <a:gd name="T14" fmla="*/ 134 w 170"/>
                <a:gd name="T15" fmla="*/ 73 h 75"/>
                <a:gd name="T16" fmla="*/ 131 w 170"/>
                <a:gd name="T17" fmla="*/ 75 h 75"/>
                <a:gd name="T18" fmla="*/ 131 w 170"/>
                <a:gd name="T19" fmla="*/ 75 h 75"/>
                <a:gd name="T20" fmla="*/ 100 w 170"/>
                <a:gd name="T21" fmla="*/ 63 h 75"/>
                <a:gd name="T22" fmla="*/ 71 w 170"/>
                <a:gd name="T23" fmla="*/ 52 h 75"/>
                <a:gd name="T24" fmla="*/ 55 w 170"/>
                <a:gd name="T25" fmla="*/ 46 h 75"/>
                <a:gd name="T26" fmla="*/ 40 w 170"/>
                <a:gd name="T27" fmla="*/ 39 h 75"/>
                <a:gd name="T28" fmla="*/ 25 w 170"/>
                <a:gd name="T29" fmla="*/ 32 h 75"/>
                <a:gd name="T30" fmla="*/ 11 w 170"/>
                <a:gd name="T31" fmla="*/ 22 h 75"/>
                <a:gd name="T32" fmla="*/ 11 w 170"/>
                <a:gd name="T33" fmla="*/ 22 h 75"/>
                <a:gd name="T34" fmla="*/ 0 w 170"/>
                <a:gd name="T35" fmla="*/ 14 h 75"/>
                <a:gd name="T36" fmla="*/ 0 w 170"/>
                <a:gd name="T37" fmla="*/ 14 h 75"/>
                <a:gd name="T38" fmla="*/ 41 w 170"/>
                <a:gd name="T39" fmla="*/ 7 h 75"/>
                <a:gd name="T40" fmla="*/ 83 w 170"/>
                <a:gd name="T41" fmla="*/ 3 h 75"/>
                <a:gd name="T42" fmla="*/ 126 w 170"/>
                <a:gd name="T43" fmla="*/ 1 h 75"/>
                <a:gd name="T44" fmla="*/ 170 w 170"/>
                <a:gd name="T4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75">
                  <a:moveTo>
                    <a:pt x="170" y="0"/>
                  </a:moveTo>
                  <a:lnTo>
                    <a:pt x="170" y="0"/>
                  </a:lnTo>
                  <a:lnTo>
                    <a:pt x="168" y="10"/>
                  </a:lnTo>
                  <a:lnTo>
                    <a:pt x="165" y="20"/>
                  </a:lnTo>
                  <a:lnTo>
                    <a:pt x="161" y="29"/>
                  </a:lnTo>
                  <a:lnTo>
                    <a:pt x="155" y="38"/>
                  </a:lnTo>
                  <a:lnTo>
                    <a:pt x="144" y="56"/>
                  </a:lnTo>
                  <a:lnTo>
                    <a:pt x="134" y="73"/>
                  </a:lnTo>
                  <a:lnTo>
                    <a:pt x="131" y="75"/>
                  </a:lnTo>
                  <a:lnTo>
                    <a:pt x="131" y="75"/>
                  </a:lnTo>
                  <a:lnTo>
                    <a:pt x="100" y="63"/>
                  </a:lnTo>
                  <a:lnTo>
                    <a:pt x="71" y="52"/>
                  </a:lnTo>
                  <a:lnTo>
                    <a:pt x="55" y="46"/>
                  </a:lnTo>
                  <a:lnTo>
                    <a:pt x="40" y="39"/>
                  </a:lnTo>
                  <a:lnTo>
                    <a:pt x="25" y="3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1" y="7"/>
                  </a:lnTo>
                  <a:lnTo>
                    <a:pt x="83" y="3"/>
                  </a:lnTo>
                  <a:lnTo>
                    <a:pt x="126" y="1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32C55ACE-B7C9-47B1-A382-A2B98D83D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" y="1558"/>
              <a:ext cx="56" cy="25"/>
            </a:xfrm>
            <a:custGeom>
              <a:avLst/>
              <a:gdLst>
                <a:gd name="T0" fmla="*/ 170 w 170"/>
                <a:gd name="T1" fmla="*/ 0 h 75"/>
                <a:gd name="T2" fmla="*/ 170 w 170"/>
                <a:gd name="T3" fmla="*/ 0 h 75"/>
                <a:gd name="T4" fmla="*/ 168 w 170"/>
                <a:gd name="T5" fmla="*/ 10 h 75"/>
                <a:gd name="T6" fmla="*/ 165 w 170"/>
                <a:gd name="T7" fmla="*/ 20 h 75"/>
                <a:gd name="T8" fmla="*/ 161 w 170"/>
                <a:gd name="T9" fmla="*/ 29 h 75"/>
                <a:gd name="T10" fmla="*/ 155 w 170"/>
                <a:gd name="T11" fmla="*/ 38 h 75"/>
                <a:gd name="T12" fmla="*/ 144 w 170"/>
                <a:gd name="T13" fmla="*/ 56 h 75"/>
                <a:gd name="T14" fmla="*/ 134 w 170"/>
                <a:gd name="T15" fmla="*/ 73 h 75"/>
                <a:gd name="T16" fmla="*/ 131 w 170"/>
                <a:gd name="T17" fmla="*/ 75 h 75"/>
                <a:gd name="T18" fmla="*/ 131 w 170"/>
                <a:gd name="T19" fmla="*/ 75 h 75"/>
                <a:gd name="T20" fmla="*/ 100 w 170"/>
                <a:gd name="T21" fmla="*/ 63 h 75"/>
                <a:gd name="T22" fmla="*/ 71 w 170"/>
                <a:gd name="T23" fmla="*/ 52 h 75"/>
                <a:gd name="T24" fmla="*/ 55 w 170"/>
                <a:gd name="T25" fmla="*/ 46 h 75"/>
                <a:gd name="T26" fmla="*/ 40 w 170"/>
                <a:gd name="T27" fmla="*/ 39 h 75"/>
                <a:gd name="T28" fmla="*/ 25 w 170"/>
                <a:gd name="T29" fmla="*/ 32 h 75"/>
                <a:gd name="T30" fmla="*/ 11 w 170"/>
                <a:gd name="T31" fmla="*/ 22 h 75"/>
                <a:gd name="T32" fmla="*/ 11 w 170"/>
                <a:gd name="T33" fmla="*/ 22 h 75"/>
                <a:gd name="T34" fmla="*/ 0 w 170"/>
                <a:gd name="T35" fmla="*/ 14 h 75"/>
                <a:gd name="T36" fmla="*/ 0 w 170"/>
                <a:gd name="T37" fmla="*/ 14 h 75"/>
                <a:gd name="T38" fmla="*/ 41 w 170"/>
                <a:gd name="T39" fmla="*/ 7 h 75"/>
                <a:gd name="T40" fmla="*/ 83 w 170"/>
                <a:gd name="T41" fmla="*/ 3 h 75"/>
                <a:gd name="T42" fmla="*/ 126 w 170"/>
                <a:gd name="T43" fmla="*/ 1 h 75"/>
                <a:gd name="T44" fmla="*/ 170 w 170"/>
                <a:gd name="T4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0" h="75">
                  <a:moveTo>
                    <a:pt x="170" y="0"/>
                  </a:moveTo>
                  <a:lnTo>
                    <a:pt x="170" y="0"/>
                  </a:lnTo>
                  <a:lnTo>
                    <a:pt x="168" y="10"/>
                  </a:lnTo>
                  <a:lnTo>
                    <a:pt x="165" y="20"/>
                  </a:lnTo>
                  <a:lnTo>
                    <a:pt x="161" y="29"/>
                  </a:lnTo>
                  <a:lnTo>
                    <a:pt x="155" y="38"/>
                  </a:lnTo>
                  <a:lnTo>
                    <a:pt x="144" y="56"/>
                  </a:lnTo>
                  <a:lnTo>
                    <a:pt x="134" y="73"/>
                  </a:lnTo>
                  <a:lnTo>
                    <a:pt x="131" y="75"/>
                  </a:lnTo>
                  <a:lnTo>
                    <a:pt x="131" y="75"/>
                  </a:lnTo>
                  <a:lnTo>
                    <a:pt x="100" y="63"/>
                  </a:lnTo>
                  <a:lnTo>
                    <a:pt x="71" y="52"/>
                  </a:lnTo>
                  <a:lnTo>
                    <a:pt x="55" y="46"/>
                  </a:lnTo>
                  <a:lnTo>
                    <a:pt x="40" y="39"/>
                  </a:lnTo>
                  <a:lnTo>
                    <a:pt x="25" y="3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1" y="7"/>
                  </a:lnTo>
                  <a:lnTo>
                    <a:pt x="83" y="3"/>
                  </a:lnTo>
                  <a:lnTo>
                    <a:pt x="126" y="1"/>
                  </a:lnTo>
                  <a:lnTo>
                    <a:pt x="1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9114269-1E22-E3E3-FC3A-6115AD9FB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" y="789"/>
              <a:ext cx="424" cy="937"/>
            </a:xfrm>
            <a:custGeom>
              <a:avLst/>
              <a:gdLst>
                <a:gd name="T0" fmla="*/ 1152 w 1272"/>
                <a:gd name="T1" fmla="*/ 2330 h 2810"/>
                <a:gd name="T2" fmla="*/ 1181 w 1272"/>
                <a:gd name="T3" fmla="*/ 2347 h 2810"/>
                <a:gd name="T4" fmla="*/ 1241 w 1272"/>
                <a:gd name="T5" fmla="*/ 2371 h 2810"/>
                <a:gd name="T6" fmla="*/ 1137 w 1272"/>
                <a:gd name="T7" fmla="*/ 2456 h 2810"/>
                <a:gd name="T8" fmla="*/ 1133 w 1272"/>
                <a:gd name="T9" fmla="*/ 2490 h 2810"/>
                <a:gd name="T10" fmla="*/ 1137 w 1272"/>
                <a:gd name="T11" fmla="*/ 2518 h 2810"/>
                <a:gd name="T12" fmla="*/ 1135 w 1272"/>
                <a:gd name="T13" fmla="*/ 2541 h 2810"/>
                <a:gd name="T14" fmla="*/ 1120 w 1272"/>
                <a:gd name="T15" fmla="*/ 2567 h 2810"/>
                <a:gd name="T16" fmla="*/ 1079 w 1272"/>
                <a:gd name="T17" fmla="*/ 2613 h 2810"/>
                <a:gd name="T18" fmla="*/ 965 w 1272"/>
                <a:gd name="T19" fmla="*/ 2699 h 2810"/>
                <a:gd name="T20" fmla="*/ 897 w 1272"/>
                <a:gd name="T21" fmla="*/ 2741 h 2810"/>
                <a:gd name="T22" fmla="*/ 816 w 1272"/>
                <a:gd name="T23" fmla="*/ 2781 h 2810"/>
                <a:gd name="T24" fmla="*/ 739 w 1272"/>
                <a:gd name="T25" fmla="*/ 2802 h 2810"/>
                <a:gd name="T26" fmla="*/ 659 w 1272"/>
                <a:gd name="T27" fmla="*/ 2809 h 2810"/>
                <a:gd name="T28" fmla="*/ 462 w 1272"/>
                <a:gd name="T29" fmla="*/ 2803 h 2810"/>
                <a:gd name="T30" fmla="*/ 349 w 1272"/>
                <a:gd name="T31" fmla="*/ 2802 h 2810"/>
                <a:gd name="T32" fmla="*/ 287 w 1272"/>
                <a:gd name="T33" fmla="*/ 2803 h 2810"/>
                <a:gd name="T34" fmla="*/ 227 w 1272"/>
                <a:gd name="T35" fmla="*/ 2790 h 2810"/>
                <a:gd name="T36" fmla="*/ 176 w 1272"/>
                <a:gd name="T37" fmla="*/ 2762 h 2810"/>
                <a:gd name="T38" fmla="*/ 135 w 1272"/>
                <a:gd name="T39" fmla="*/ 2720 h 2810"/>
                <a:gd name="T40" fmla="*/ 102 w 1272"/>
                <a:gd name="T41" fmla="*/ 2668 h 2810"/>
                <a:gd name="T42" fmla="*/ 73 w 1272"/>
                <a:gd name="T43" fmla="*/ 2608 h 2810"/>
                <a:gd name="T44" fmla="*/ 35 w 1272"/>
                <a:gd name="T45" fmla="*/ 2477 h 2810"/>
                <a:gd name="T46" fmla="*/ 14 w 1272"/>
                <a:gd name="T47" fmla="*/ 2350 h 2810"/>
                <a:gd name="T48" fmla="*/ 0 w 1272"/>
                <a:gd name="T49" fmla="*/ 2247 h 2810"/>
                <a:gd name="T50" fmla="*/ 3 w 1272"/>
                <a:gd name="T51" fmla="*/ 2172 h 2810"/>
                <a:gd name="T52" fmla="*/ 17 w 1272"/>
                <a:gd name="T53" fmla="*/ 2114 h 2810"/>
                <a:gd name="T54" fmla="*/ 55 w 1272"/>
                <a:gd name="T55" fmla="*/ 2041 h 2810"/>
                <a:gd name="T56" fmla="*/ 83 w 1272"/>
                <a:gd name="T57" fmla="*/ 1987 h 2810"/>
                <a:gd name="T58" fmla="*/ 93 w 1272"/>
                <a:gd name="T59" fmla="*/ 1953 h 2810"/>
                <a:gd name="T60" fmla="*/ 161 w 1272"/>
                <a:gd name="T61" fmla="*/ 1647 h 2810"/>
                <a:gd name="T62" fmla="*/ 271 w 1272"/>
                <a:gd name="T63" fmla="*/ 1231 h 2810"/>
                <a:gd name="T64" fmla="*/ 337 w 1272"/>
                <a:gd name="T65" fmla="*/ 1006 h 2810"/>
                <a:gd name="T66" fmla="*/ 438 w 1272"/>
                <a:gd name="T67" fmla="*/ 727 h 2810"/>
                <a:gd name="T68" fmla="*/ 531 w 1272"/>
                <a:gd name="T69" fmla="*/ 524 h 2810"/>
                <a:gd name="T70" fmla="*/ 607 w 1272"/>
                <a:gd name="T71" fmla="*/ 388 h 2810"/>
                <a:gd name="T72" fmla="*/ 671 w 1272"/>
                <a:gd name="T73" fmla="*/ 301 h 2810"/>
                <a:gd name="T74" fmla="*/ 715 w 1272"/>
                <a:gd name="T75" fmla="*/ 253 h 2810"/>
                <a:gd name="T76" fmla="*/ 819 w 1272"/>
                <a:gd name="T77" fmla="*/ 136 h 2810"/>
                <a:gd name="T78" fmla="*/ 912 w 1272"/>
                <a:gd name="T79" fmla="*/ 45 h 2810"/>
                <a:gd name="T80" fmla="*/ 976 w 1272"/>
                <a:gd name="T81" fmla="*/ 0 h 2810"/>
                <a:gd name="T82" fmla="*/ 956 w 1272"/>
                <a:gd name="T83" fmla="*/ 284 h 2810"/>
                <a:gd name="T84" fmla="*/ 926 w 1272"/>
                <a:gd name="T85" fmla="*/ 855 h 2810"/>
                <a:gd name="T86" fmla="*/ 921 w 1272"/>
                <a:gd name="T87" fmla="*/ 1156 h 2810"/>
                <a:gd name="T88" fmla="*/ 924 w 1272"/>
                <a:gd name="T89" fmla="*/ 1738 h 2810"/>
                <a:gd name="T90" fmla="*/ 957 w 1272"/>
                <a:gd name="T91" fmla="*/ 1876 h 2810"/>
                <a:gd name="T92" fmla="*/ 1046 w 1272"/>
                <a:gd name="T93" fmla="*/ 1883 h 2810"/>
                <a:gd name="T94" fmla="*/ 1042 w 1272"/>
                <a:gd name="T95" fmla="*/ 1900 h 2810"/>
                <a:gd name="T96" fmla="*/ 1025 w 1272"/>
                <a:gd name="T97" fmla="*/ 1955 h 2810"/>
                <a:gd name="T98" fmla="*/ 1021 w 1272"/>
                <a:gd name="T99" fmla="*/ 2016 h 2810"/>
                <a:gd name="T100" fmla="*/ 1027 w 1272"/>
                <a:gd name="T101" fmla="*/ 2081 h 2810"/>
                <a:gd name="T102" fmla="*/ 1058 w 1272"/>
                <a:gd name="T103" fmla="*/ 2195 h 2810"/>
                <a:gd name="T104" fmla="*/ 1073 w 1272"/>
                <a:gd name="T105" fmla="*/ 2230 h 2810"/>
                <a:gd name="T106" fmla="*/ 1103 w 1272"/>
                <a:gd name="T107" fmla="*/ 2281 h 2810"/>
                <a:gd name="T108" fmla="*/ 1141 w 1272"/>
                <a:gd name="T109" fmla="*/ 2322 h 2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72" h="2810">
                  <a:moveTo>
                    <a:pt x="1141" y="2322"/>
                  </a:moveTo>
                  <a:lnTo>
                    <a:pt x="1141" y="2322"/>
                  </a:lnTo>
                  <a:lnTo>
                    <a:pt x="1152" y="2330"/>
                  </a:lnTo>
                  <a:lnTo>
                    <a:pt x="1152" y="2330"/>
                  </a:lnTo>
                  <a:lnTo>
                    <a:pt x="1166" y="2340"/>
                  </a:lnTo>
                  <a:lnTo>
                    <a:pt x="1181" y="2347"/>
                  </a:lnTo>
                  <a:lnTo>
                    <a:pt x="1196" y="2354"/>
                  </a:lnTo>
                  <a:lnTo>
                    <a:pt x="1212" y="2360"/>
                  </a:lnTo>
                  <a:lnTo>
                    <a:pt x="1241" y="2371"/>
                  </a:lnTo>
                  <a:lnTo>
                    <a:pt x="1272" y="2383"/>
                  </a:lnTo>
                  <a:lnTo>
                    <a:pt x="1137" y="2456"/>
                  </a:lnTo>
                  <a:lnTo>
                    <a:pt x="1137" y="2456"/>
                  </a:lnTo>
                  <a:lnTo>
                    <a:pt x="1135" y="2460"/>
                  </a:lnTo>
                  <a:lnTo>
                    <a:pt x="1133" y="2471"/>
                  </a:lnTo>
                  <a:lnTo>
                    <a:pt x="1133" y="2490"/>
                  </a:lnTo>
                  <a:lnTo>
                    <a:pt x="1134" y="2503"/>
                  </a:lnTo>
                  <a:lnTo>
                    <a:pt x="1137" y="2518"/>
                  </a:lnTo>
                  <a:lnTo>
                    <a:pt x="1137" y="2518"/>
                  </a:lnTo>
                  <a:lnTo>
                    <a:pt x="1137" y="2525"/>
                  </a:lnTo>
                  <a:lnTo>
                    <a:pt x="1137" y="2532"/>
                  </a:lnTo>
                  <a:lnTo>
                    <a:pt x="1135" y="2541"/>
                  </a:lnTo>
                  <a:lnTo>
                    <a:pt x="1131" y="2549"/>
                  </a:lnTo>
                  <a:lnTo>
                    <a:pt x="1127" y="2558"/>
                  </a:lnTo>
                  <a:lnTo>
                    <a:pt x="1120" y="2567"/>
                  </a:lnTo>
                  <a:lnTo>
                    <a:pt x="1113" y="2577"/>
                  </a:lnTo>
                  <a:lnTo>
                    <a:pt x="1103" y="2589"/>
                  </a:lnTo>
                  <a:lnTo>
                    <a:pt x="1079" y="2613"/>
                  </a:lnTo>
                  <a:lnTo>
                    <a:pt x="1048" y="2638"/>
                  </a:lnTo>
                  <a:lnTo>
                    <a:pt x="1010" y="2666"/>
                  </a:lnTo>
                  <a:lnTo>
                    <a:pt x="965" y="2699"/>
                  </a:lnTo>
                  <a:lnTo>
                    <a:pt x="965" y="2699"/>
                  </a:lnTo>
                  <a:lnTo>
                    <a:pt x="897" y="2741"/>
                  </a:lnTo>
                  <a:lnTo>
                    <a:pt x="897" y="2741"/>
                  </a:lnTo>
                  <a:lnTo>
                    <a:pt x="870" y="2757"/>
                  </a:lnTo>
                  <a:lnTo>
                    <a:pt x="843" y="2769"/>
                  </a:lnTo>
                  <a:lnTo>
                    <a:pt x="816" y="2781"/>
                  </a:lnTo>
                  <a:lnTo>
                    <a:pt x="791" y="2789"/>
                  </a:lnTo>
                  <a:lnTo>
                    <a:pt x="764" y="2796"/>
                  </a:lnTo>
                  <a:lnTo>
                    <a:pt x="739" y="2802"/>
                  </a:lnTo>
                  <a:lnTo>
                    <a:pt x="712" y="2805"/>
                  </a:lnTo>
                  <a:lnTo>
                    <a:pt x="686" y="2807"/>
                  </a:lnTo>
                  <a:lnTo>
                    <a:pt x="659" y="2809"/>
                  </a:lnTo>
                  <a:lnTo>
                    <a:pt x="633" y="2810"/>
                  </a:lnTo>
                  <a:lnTo>
                    <a:pt x="578" y="2809"/>
                  </a:lnTo>
                  <a:lnTo>
                    <a:pt x="462" y="2803"/>
                  </a:lnTo>
                  <a:lnTo>
                    <a:pt x="462" y="2803"/>
                  </a:lnTo>
                  <a:lnTo>
                    <a:pt x="388" y="2802"/>
                  </a:lnTo>
                  <a:lnTo>
                    <a:pt x="349" y="2802"/>
                  </a:lnTo>
                  <a:lnTo>
                    <a:pt x="309" y="2803"/>
                  </a:lnTo>
                  <a:lnTo>
                    <a:pt x="309" y="2803"/>
                  </a:lnTo>
                  <a:lnTo>
                    <a:pt x="287" y="2803"/>
                  </a:lnTo>
                  <a:lnTo>
                    <a:pt x="265" y="2800"/>
                  </a:lnTo>
                  <a:lnTo>
                    <a:pt x="246" y="2798"/>
                  </a:lnTo>
                  <a:lnTo>
                    <a:pt x="227" y="2790"/>
                  </a:lnTo>
                  <a:lnTo>
                    <a:pt x="209" y="2783"/>
                  </a:lnTo>
                  <a:lnTo>
                    <a:pt x="192" y="2774"/>
                  </a:lnTo>
                  <a:lnTo>
                    <a:pt x="176" y="2762"/>
                  </a:lnTo>
                  <a:lnTo>
                    <a:pt x="162" y="2750"/>
                  </a:lnTo>
                  <a:lnTo>
                    <a:pt x="148" y="2735"/>
                  </a:lnTo>
                  <a:lnTo>
                    <a:pt x="135" y="2720"/>
                  </a:lnTo>
                  <a:lnTo>
                    <a:pt x="123" y="2704"/>
                  </a:lnTo>
                  <a:lnTo>
                    <a:pt x="111" y="2686"/>
                  </a:lnTo>
                  <a:lnTo>
                    <a:pt x="102" y="2668"/>
                  </a:lnTo>
                  <a:lnTo>
                    <a:pt x="92" y="2649"/>
                  </a:lnTo>
                  <a:lnTo>
                    <a:pt x="82" y="2630"/>
                  </a:lnTo>
                  <a:lnTo>
                    <a:pt x="73" y="2608"/>
                  </a:lnTo>
                  <a:lnTo>
                    <a:pt x="59" y="2566"/>
                  </a:lnTo>
                  <a:lnTo>
                    <a:pt x="46" y="2522"/>
                  </a:lnTo>
                  <a:lnTo>
                    <a:pt x="35" y="2477"/>
                  </a:lnTo>
                  <a:lnTo>
                    <a:pt x="27" y="2433"/>
                  </a:lnTo>
                  <a:lnTo>
                    <a:pt x="20" y="2391"/>
                  </a:lnTo>
                  <a:lnTo>
                    <a:pt x="14" y="2350"/>
                  </a:lnTo>
                  <a:lnTo>
                    <a:pt x="4" y="2278"/>
                  </a:lnTo>
                  <a:lnTo>
                    <a:pt x="4" y="2278"/>
                  </a:lnTo>
                  <a:lnTo>
                    <a:pt x="0" y="2247"/>
                  </a:lnTo>
                  <a:lnTo>
                    <a:pt x="0" y="2220"/>
                  </a:lnTo>
                  <a:lnTo>
                    <a:pt x="0" y="2195"/>
                  </a:lnTo>
                  <a:lnTo>
                    <a:pt x="3" y="2172"/>
                  </a:lnTo>
                  <a:lnTo>
                    <a:pt x="7" y="2151"/>
                  </a:lnTo>
                  <a:lnTo>
                    <a:pt x="11" y="2131"/>
                  </a:lnTo>
                  <a:lnTo>
                    <a:pt x="17" y="2114"/>
                  </a:lnTo>
                  <a:lnTo>
                    <a:pt x="24" y="2097"/>
                  </a:lnTo>
                  <a:lnTo>
                    <a:pt x="39" y="2068"/>
                  </a:lnTo>
                  <a:lnTo>
                    <a:pt x="55" y="2041"/>
                  </a:lnTo>
                  <a:lnTo>
                    <a:pt x="71" y="2014"/>
                  </a:lnTo>
                  <a:lnTo>
                    <a:pt x="78" y="2001"/>
                  </a:lnTo>
                  <a:lnTo>
                    <a:pt x="83" y="1987"/>
                  </a:lnTo>
                  <a:lnTo>
                    <a:pt x="83" y="1987"/>
                  </a:lnTo>
                  <a:lnTo>
                    <a:pt x="87" y="1972"/>
                  </a:lnTo>
                  <a:lnTo>
                    <a:pt x="93" y="1953"/>
                  </a:lnTo>
                  <a:lnTo>
                    <a:pt x="104" y="1907"/>
                  </a:lnTo>
                  <a:lnTo>
                    <a:pt x="135" y="1759"/>
                  </a:lnTo>
                  <a:lnTo>
                    <a:pt x="161" y="1647"/>
                  </a:lnTo>
                  <a:lnTo>
                    <a:pt x="196" y="1506"/>
                  </a:lnTo>
                  <a:lnTo>
                    <a:pt x="243" y="1332"/>
                  </a:lnTo>
                  <a:lnTo>
                    <a:pt x="271" y="1231"/>
                  </a:lnTo>
                  <a:lnTo>
                    <a:pt x="304" y="1119"/>
                  </a:lnTo>
                  <a:lnTo>
                    <a:pt x="304" y="1119"/>
                  </a:lnTo>
                  <a:lnTo>
                    <a:pt x="337" y="1006"/>
                  </a:lnTo>
                  <a:lnTo>
                    <a:pt x="371" y="905"/>
                  </a:lnTo>
                  <a:lnTo>
                    <a:pt x="405" y="812"/>
                  </a:lnTo>
                  <a:lnTo>
                    <a:pt x="438" y="727"/>
                  </a:lnTo>
                  <a:lnTo>
                    <a:pt x="470" y="651"/>
                  </a:lnTo>
                  <a:lnTo>
                    <a:pt x="501" y="583"/>
                  </a:lnTo>
                  <a:lnTo>
                    <a:pt x="531" y="524"/>
                  </a:lnTo>
                  <a:lnTo>
                    <a:pt x="559" y="471"/>
                  </a:lnTo>
                  <a:lnTo>
                    <a:pt x="585" y="426"/>
                  </a:lnTo>
                  <a:lnTo>
                    <a:pt x="607" y="388"/>
                  </a:lnTo>
                  <a:lnTo>
                    <a:pt x="628" y="357"/>
                  </a:lnTo>
                  <a:lnTo>
                    <a:pt x="645" y="333"/>
                  </a:lnTo>
                  <a:lnTo>
                    <a:pt x="671" y="301"/>
                  </a:lnTo>
                  <a:lnTo>
                    <a:pt x="679" y="291"/>
                  </a:lnTo>
                  <a:lnTo>
                    <a:pt x="679" y="291"/>
                  </a:lnTo>
                  <a:lnTo>
                    <a:pt x="715" y="253"/>
                  </a:lnTo>
                  <a:lnTo>
                    <a:pt x="748" y="215"/>
                  </a:lnTo>
                  <a:lnTo>
                    <a:pt x="784" y="175"/>
                  </a:lnTo>
                  <a:lnTo>
                    <a:pt x="819" y="136"/>
                  </a:lnTo>
                  <a:lnTo>
                    <a:pt x="854" y="99"/>
                  </a:lnTo>
                  <a:lnTo>
                    <a:pt x="892" y="62"/>
                  </a:lnTo>
                  <a:lnTo>
                    <a:pt x="912" y="45"/>
                  </a:lnTo>
                  <a:lnTo>
                    <a:pt x="932" y="30"/>
                  </a:lnTo>
                  <a:lnTo>
                    <a:pt x="953" y="14"/>
                  </a:lnTo>
                  <a:lnTo>
                    <a:pt x="976" y="0"/>
                  </a:lnTo>
                  <a:lnTo>
                    <a:pt x="976" y="0"/>
                  </a:lnTo>
                  <a:lnTo>
                    <a:pt x="970" y="79"/>
                  </a:lnTo>
                  <a:lnTo>
                    <a:pt x="956" y="284"/>
                  </a:lnTo>
                  <a:lnTo>
                    <a:pt x="941" y="560"/>
                  </a:lnTo>
                  <a:lnTo>
                    <a:pt x="932" y="709"/>
                  </a:lnTo>
                  <a:lnTo>
                    <a:pt x="926" y="855"/>
                  </a:lnTo>
                  <a:lnTo>
                    <a:pt x="926" y="855"/>
                  </a:lnTo>
                  <a:lnTo>
                    <a:pt x="924" y="999"/>
                  </a:lnTo>
                  <a:lnTo>
                    <a:pt x="921" y="1156"/>
                  </a:lnTo>
                  <a:lnTo>
                    <a:pt x="921" y="1317"/>
                  </a:lnTo>
                  <a:lnTo>
                    <a:pt x="921" y="1474"/>
                  </a:lnTo>
                  <a:lnTo>
                    <a:pt x="924" y="1738"/>
                  </a:lnTo>
                  <a:lnTo>
                    <a:pt x="926" y="1877"/>
                  </a:lnTo>
                  <a:lnTo>
                    <a:pt x="926" y="1877"/>
                  </a:lnTo>
                  <a:lnTo>
                    <a:pt x="957" y="1876"/>
                  </a:lnTo>
                  <a:lnTo>
                    <a:pt x="989" y="1876"/>
                  </a:lnTo>
                  <a:lnTo>
                    <a:pt x="1018" y="1879"/>
                  </a:lnTo>
                  <a:lnTo>
                    <a:pt x="1046" y="1883"/>
                  </a:lnTo>
                  <a:lnTo>
                    <a:pt x="1051" y="1886"/>
                  </a:lnTo>
                  <a:lnTo>
                    <a:pt x="1051" y="1886"/>
                  </a:lnTo>
                  <a:lnTo>
                    <a:pt x="1042" y="1900"/>
                  </a:lnTo>
                  <a:lnTo>
                    <a:pt x="1034" y="1917"/>
                  </a:lnTo>
                  <a:lnTo>
                    <a:pt x="1029" y="1935"/>
                  </a:lnTo>
                  <a:lnTo>
                    <a:pt x="1025" y="1955"/>
                  </a:lnTo>
                  <a:lnTo>
                    <a:pt x="1022" y="1975"/>
                  </a:lnTo>
                  <a:lnTo>
                    <a:pt x="1021" y="1994"/>
                  </a:lnTo>
                  <a:lnTo>
                    <a:pt x="1021" y="2016"/>
                  </a:lnTo>
                  <a:lnTo>
                    <a:pt x="1022" y="2038"/>
                  </a:lnTo>
                  <a:lnTo>
                    <a:pt x="1024" y="2059"/>
                  </a:lnTo>
                  <a:lnTo>
                    <a:pt x="1027" y="2081"/>
                  </a:lnTo>
                  <a:lnTo>
                    <a:pt x="1035" y="2121"/>
                  </a:lnTo>
                  <a:lnTo>
                    <a:pt x="1046" y="2161"/>
                  </a:lnTo>
                  <a:lnTo>
                    <a:pt x="1058" y="2195"/>
                  </a:lnTo>
                  <a:lnTo>
                    <a:pt x="1058" y="2195"/>
                  </a:lnTo>
                  <a:lnTo>
                    <a:pt x="1065" y="2213"/>
                  </a:lnTo>
                  <a:lnTo>
                    <a:pt x="1073" y="2230"/>
                  </a:lnTo>
                  <a:lnTo>
                    <a:pt x="1082" y="2247"/>
                  </a:lnTo>
                  <a:lnTo>
                    <a:pt x="1092" y="2264"/>
                  </a:lnTo>
                  <a:lnTo>
                    <a:pt x="1103" y="2281"/>
                  </a:lnTo>
                  <a:lnTo>
                    <a:pt x="1114" y="2296"/>
                  </a:lnTo>
                  <a:lnTo>
                    <a:pt x="1127" y="2309"/>
                  </a:lnTo>
                  <a:lnTo>
                    <a:pt x="1141" y="2322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B23C5F74-A630-2338-4C74-697931313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6" y="789"/>
              <a:ext cx="424" cy="937"/>
            </a:xfrm>
            <a:custGeom>
              <a:avLst/>
              <a:gdLst>
                <a:gd name="T0" fmla="*/ 1152 w 1272"/>
                <a:gd name="T1" fmla="*/ 2330 h 2810"/>
                <a:gd name="T2" fmla="*/ 1181 w 1272"/>
                <a:gd name="T3" fmla="*/ 2347 h 2810"/>
                <a:gd name="T4" fmla="*/ 1241 w 1272"/>
                <a:gd name="T5" fmla="*/ 2371 h 2810"/>
                <a:gd name="T6" fmla="*/ 1137 w 1272"/>
                <a:gd name="T7" fmla="*/ 2456 h 2810"/>
                <a:gd name="T8" fmla="*/ 1133 w 1272"/>
                <a:gd name="T9" fmla="*/ 2490 h 2810"/>
                <a:gd name="T10" fmla="*/ 1137 w 1272"/>
                <a:gd name="T11" fmla="*/ 2518 h 2810"/>
                <a:gd name="T12" fmla="*/ 1135 w 1272"/>
                <a:gd name="T13" fmla="*/ 2541 h 2810"/>
                <a:gd name="T14" fmla="*/ 1120 w 1272"/>
                <a:gd name="T15" fmla="*/ 2567 h 2810"/>
                <a:gd name="T16" fmla="*/ 1079 w 1272"/>
                <a:gd name="T17" fmla="*/ 2613 h 2810"/>
                <a:gd name="T18" fmla="*/ 965 w 1272"/>
                <a:gd name="T19" fmla="*/ 2699 h 2810"/>
                <a:gd name="T20" fmla="*/ 897 w 1272"/>
                <a:gd name="T21" fmla="*/ 2741 h 2810"/>
                <a:gd name="T22" fmla="*/ 816 w 1272"/>
                <a:gd name="T23" fmla="*/ 2781 h 2810"/>
                <a:gd name="T24" fmla="*/ 739 w 1272"/>
                <a:gd name="T25" fmla="*/ 2802 h 2810"/>
                <a:gd name="T26" fmla="*/ 659 w 1272"/>
                <a:gd name="T27" fmla="*/ 2809 h 2810"/>
                <a:gd name="T28" fmla="*/ 462 w 1272"/>
                <a:gd name="T29" fmla="*/ 2803 h 2810"/>
                <a:gd name="T30" fmla="*/ 349 w 1272"/>
                <a:gd name="T31" fmla="*/ 2802 h 2810"/>
                <a:gd name="T32" fmla="*/ 287 w 1272"/>
                <a:gd name="T33" fmla="*/ 2803 h 2810"/>
                <a:gd name="T34" fmla="*/ 227 w 1272"/>
                <a:gd name="T35" fmla="*/ 2790 h 2810"/>
                <a:gd name="T36" fmla="*/ 176 w 1272"/>
                <a:gd name="T37" fmla="*/ 2762 h 2810"/>
                <a:gd name="T38" fmla="*/ 135 w 1272"/>
                <a:gd name="T39" fmla="*/ 2720 h 2810"/>
                <a:gd name="T40" fmla="*/ 102 w 1272"/>
                <a:gd name="T41" fmla="*/ 2668 h 2810"/>
                <a:gd name="T42" fmla="*/ 73 w 1272"/>
                <a:gd name="T43" fmla="*/ 2608 h 2810"/>
                <a:gd name="T44" fmla="*/ 35 w 1272"/>
                <a:gd name="T45" fmla="*/ 2477 h 2810"/>
                <a:gd name="T46" fmla="*/ 14 w 1272"/>
                <a:gd name="T47" fmla="*/ 2350 h 2810"/>
                <a:gd name="T48" fmla="*/ 0 w 1272"/>
                <a:gd name="T49" fmla="*/ 2247 h 2810"/>
                <a:gd name="T50" fmla="*/ 3 w 1272"/>
                <a:gd name="T51" fmla="*/ 2172 h 2810"/>
                <a:gd name="T52" fmla="*/ 17 w 1272"/>
                <a:gd name="T53" fmla="*/ 2114 h 2810"/>
                <a:gd name="T54" fmla="*/ 55 w 1272"/>
                <a:gd name="T55" fmla="*/ 2041 h 2810"/>
                <a:gd name="T56" fmla="*/ 83 w 1272"/>
                <a:gd name="T57" fmla="*/ 1987 h 2810"/>
                <a:gd name="T58" fmla="*/ 93 w 1272"/>
                <a:gd name="T59" fmla="*/ 1953 h 2810"/>
                <a:gd name="T60" fmla="*/ 161 w 1272"/>
                <a:gd name="T61" fmla="*/ 1647 h 2810"/>
                <a:gd name="T62" fmla="*/ 271 w 1272"/>
                <a:gd name="T63" fmla="*/ 1231 h 2810"/>
                <a:gd name="T64" fmla="*/ 337 w 1272"/>
                <a:gd name="T65" fmla="*/ 1006 h 2810"/>
                <a:gd name="T66" fmla="*/ 438 w 1272"/>
                <a:gd name="T67" fmla="*/ 727 h 2810"/>
                <a:gd name="T68" fmla="*/ 531 w 1272"/>
                <a:gd name="T69" fmla="*/ 524 h 2810"/>
                <a:gd name="T70" fmla="*/ 607 w 1272"/>
                <a:gd name="T71" fmla="*/ 388 h 2810"/>
                <a:gd name="T72" fmla="*/ 671 w 1272"/>
                <a:gd name="T73" fmla="*/ 301 h 2810"/>
                <a:gd name="T74" fmla="*/ 715 w 1272"/>
                <a:gd name="T75" fmla="*/ 253 h 2810"/>
                <a:gd name="T76" fmla="*/ 819 w 1272"/>
                <a:gd name="T77" fmla="*/ 136 h 2810"/>
                <a:gd name="T78" fmla="*/ 912 w 1272"/>
                <a:gd name="T79" fmla="*/ 45 h 2810"/>
                <a:gd name="T80" fmla="*/ 976 w 1272"/>
                <a:gd name="T81" fmla="*/ 0 h 2810"/>
                <a:gd name="T82" fmla="*/ 956 w 1272"/>
                <a:gd name="T83" fmla="*/ 284 h 2810"/>
                <a:gd name="T84" fmla="*/ 926 w 1272"/>
                <a:gd name="T85" fmla="*/ 855 h 2810"/>
                <a:gd name="T86" fmla="*/ 921 w 1272"/>
                <a:gd name="T87" fmla="*/ 1156 h 2810"/>
                <a:gd name="T88" fmla="*/ 924 w 1272"/>
                <a:gd name="T89" fmla="*/ 1738 h 2810"/>
                <a:gd name="T90" fmla="*/ 957 w 1272"/>
                <a:gd name="T91" fmla="*/ 1876 h 2810"/>
                <a:gd name="T92" fmla="*/ 1046 w 1272"/>
                <a:gd name="T93" fmla="*/ 1883 h 2810"/>
                <a:gd name="T94" fmla="*/ 1042 w 1272"/>
                <a:gd name="T95" fmla="*/ 1900 h 2810"/>
                <a:gd name="T96" fmla="*/ 1025 w 1272"/>
                <a:gd name="T97" fmla="*/ 1955 h 2810"/>
                <a:gd name="T98" fmla="*/ 1021 w 1272"/>
                <a:gd name="T99" fmla="*/ 2016 h 2810"/>
                <a:gd name="T100" fmla="*/ 1027 w 1272"/>
                <a:gd name="T101" fmla="*/ 2081 h 2810"/>
                <a:gd name="T102" fmla="*/ 1058 w 1272"/>
                <a:gd name="T103" fmla="*/ 2195 h 2810"/>
                <a:gd name="T104" fmla="*/ 1073 w 1272"/>
                <a:gd name="T105" fmla="*/ 2230 h 2810"/>
                <a:gd name="T106" fmla="*/ 1103 w 1272"/>
                <a:gd name="T107" fmla="*/ 2281 h 2810"/>
                <a:gd name="T108" fmla="*/ 1141 w 1272"/>
                <a:gd name="T109" fmla="*/ 2322 h 2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72" h="2810">
                  <a:moveTo>
                    <a:pt x="1141" y="2322"/>
                  </a:moveTo>
                  <a:lnTo>
                    <a:pt x="1141" y="2322"/>
                  </a:lnTo>
                  <a:lnTo>
                    <a:pt x="1152" y="2330"/>
                  </a:lnTo>
                  <a:lnTo>
                    <a:pt x="1152" y="2330"/>
                  </a:lnTo>
                  <a:lnTo>
                    <a:pt x="1166" y="2340"/>
                  </a:lnTo>
                  <a:lnTo>
                    <a:pt x="1181" y="2347"/>
                  </a:lnTo>
                  <a:lnTo>
                    <a:pt x="1196" y="2354"/>
                  </a:lnTo>
                  <a:lnTo>
                    <a:pt x="1212" y="2360"/>
                  </a:lnTo>
                  <a:lnTo>
                    <a:pt x="1241" y="2371"/>
                  </a:lnTo>
                  <a:lnTo>
                    <a:pt x="1272" y="2383"/>
                  </a:lnTo>
                  <a:lnTo>
                    <a:pt x="1137" y="2456"/>
                  </a:lnTo>
                  <a:lnTo>
                    <a:pt x="1137" y="2456"/>
                  </a:lnTo>
                  <a:lnTo>
                    <a:pt x="1135" y="2460"/>
                  </a:lnTo>
                  <a:lnTo>
                    <a:pt x="1133" y="2471"/>
                  </a:lnTo>
                  <a:lnTo>
                    <a:pt x="1133" y="2490"/>
                  </a:lnTo>
                  <a:lnTo>
                    <a:pt x="1134" y="2503"/>
                  </a:lnTo>
                  <a:lnTo>
                    <a:pt x="1137" y="2518"/>
                  </a:lnTo>
                  <a:lnTo>
                    <a:pt x="1137" y="2518"/>
                  </a:lnTo>
                  <a:lnTo>
                    <a:pt x="1137" y="2525"/>
                  </a:lnTo>
                  <a:lnTo>
                    <a:pt x="1137" y="2532"/>
                  </a:lnTo>
                  <a:lnTo>
                    <a:pt x="1135" y="2541"/>
                  </a:lnTo>
                  <a:lnTo>
                    <a:pt x="1131" y="2549"/>
                  </a:lnTo>
                  <a:lnTo>
                    <a:pt x="1127" y="2558"/>
                  </a:lnTo>
                  <a:lnTo>
                    <a:pt x="1120" y="2567"/>
                  </a:lnTo>
                  <a:lnTo>
                    <a:pt x="1113" y="2577"/>
                  </a:lnTo>
                  <a:lnTo>
                    <a:pt x="1103" y="2589"/>
                  </a:lnTo>
                  <a:lnTo>
                    <a:pt x="1079" y="2613"/>
                  </a:lnTo>
                  <a:lnTo>
                    <a:pt x="1048" y="2638"/>
                  </a:lnTo>
                  <a:lnTo>
                    <a:pt x="1010" y="2666"/>
                  </a:lnTo>
                  <a:lnTo>
                    <a:pt x="965" y="2699"/>
                  </a:lnTo>
                  <a:lnTo>
                    <a:pt x="965" y="2699"/>
                  </a:lnTo>
                  <a:lnTo>
                    <a:pt x="897" y="2741"/>
                  </a:lnTo>
                  <a:lnTo>
                    <a:pt x="897" y="2741"/>
                  </a:lnTo>
                  <a:lnTo>
                    <a:pt x="870" y="2757"/>
                  </a:lnTo>
                  <a:lnTo>
                    <a:pt x="843" y="2769"/>
                  </a:lnTo>
                  <a:lnTo>
                    <a:pt x="816" y="2781"/>
                  </a:lnTo>
                  <a:lnTo>
                    <a:pt x="791" y="2789"/>
                  </a:lnTo>
                  <a:lnTo>
                    <a:pt x="764" y="2796"/>
                  </a:lnTo>
                  <a:lnTo>
                    <a:pt x="739" y="2802"/>
                  </a:lnTo>
                  <a:lnTo>
                    <a:pt x="712" y="2805"/>
                  </a:lnTo>
                  <a:lnTo>
                    <a:pt x="686" y="2807"/>
                  </a:lnTo>
                  <a:lnTo>
                    <a:pt x="659" y="2809"/>
                  </a:lnTo>
                  <a:lnTo>
                    <a:pt x="633" y="2810"/>
                  </a:lnTo>
                  <a:lnTo>
                    <a:pt x="578" y="2809"/>
                  </a:lnTo>
                  <a:lnTo>
                    <a:pt x="462" y="2803"/>
                  </a:lnTo>
                  <a:lnTo>
                    <a:pt x="462" y="2803"/>
                  </a:lnTo>
                  <a:lnTo>
                    <a:pt x="388" y="2802"/>
                  </a:lnTo>
                  <a:lnTo>
                    <a:pt x="349" y="2802"/>
                  </a:lnTo>
                  <a:lnTo>
                    <a:pt x="309" y="2803"/>
                  </a:lnTo>
                  <a:lnTo>
                    <a:pt x="309" y="2803"/>
                  </a:lnTo>
                  <a:lnTo>
                    <a:pt x="287" y="2803"/>
                  </a:lnTo>
                  <a:lnTo>
                    <a:pt x="265" y="2800"/>
                  </a:lnTo>
                  <a:lnTo>
                    <a:pt x="246" y="2798"/>
                  </a:lnTo>
                  <a:lnTo>
                    <a:pt x="227" y="2790"/>
                  </a:lnTo>
                  <a:lnTo>
                    <a:pt x="209" y="2783"/>
                  </a:lnTo>
                  <a:lnTo>
                    <a:pt x="192" y="2774"/>
                  </a:lnTo>
                  <a:lnTo>
                    <a:pt x="176" y="2762"/>
                  </a:lnTo>
                  <a:lnTo>
                    <a:pt x="162" y="2750"/>
                  </a:lnTo>
                  <a:lnTo>
                    <a:pt x="148" y="2735"/>
                  </a:lnTo>
                  <a:lnTo>
                    <a:pt x="135" y="2720"/>
                  </a:lnTo>
                  <a:lnTo>
                    <a:pt x="123" y="2704"/>
                  </a:lnTo>
                  <a:lnTo>
                    <a:pt x="111" y="2686"/>
                  </a:lnTo>
                  <a:lnTo>
                    <a:pt x="102" y="2668"/>
                  </a:lnTo>
                  <a:lnTo>
                    <a:pt x="92" y="2649"/>
                  </a:lnTo>
                  <a:lnTo>
                    <a:pt x="82" y="2630"/>
                  </a:lnTo>
                  <a:lnTo>
                    <a:pt x="73" y="2608"/>
                  </a:lnTo>
                  <a:lnTo>
                    <a:pt x="59" y="2566"/>
                  </a:lnTo>
                  <a:lnTo>
                    <a:pt x="46" y="2522"/>
                  </a:lnTo>
                  <a:lnTo>
                    <a:pt x="35" y="2477"/>
                  </a:lnTo>
                  <a:lnTo>
                    <a:pt x="27" y="2433"/>
                  </a:lnTo>
                  <a:lnTo>
                    <a:pt x="20" y="2391"/>
                  </a:lnTo>
                  <a:lnTo>
                    <a:pt x="14" y="2350"/>
                  </a:lnTo>
                  <a:lnTo>
                    <a:pt x="4" y="2278"/>
                  </a:lnTo>
                  <a:lnTo>
                    <a:pt x="4" y="2278"/>
                  </a:lnTo>
                  <a:lnTo>
                    <a:pt x="0" y="2247"/>
                  </a:lnTo>
                  <a:lnTo>
                    <a:pt x="0" y="2220"/>
                  </a:lnTo>
                  <a:lnTo>
                    <a:pt x="0" y="2195"/>
                  </a:lnTo>
                  <a:lnTo>
                    <a:pt x="3" y="2172"/>
                  </a:lnTo>
                  <a:lnTo>
                    <a:pt x="7" y="2151"/>
                  </a:lnTo>
                  <a:lnTo>
                    <a:pt x="11" y="2131"/>
                  </a:lnTo>
                  <a:lnTo>
                    <a:pt x="17" y="2114"/>
                  </a:lnTo>
                  <a:lnTo>
                    <a:pt x="24" y="2097"/>
                  </a:lnTo>
                  <a:lnTo>
                    <a:pt x="39" y="2068"/>
                  </a:lnTo>
                  <a:lnTo>
                    <a:pt x="55" y="2041"/>
                  </a:lnTo>
                  <a:lnTo>
                    <a:pt x="71" y="2014"/>
                  </a:lnTo>
                  <a:lnTo>
                    <a:pt x="78" y="2001"/>
                  </a:lnTo>
                  <a:lnTo>
                    <a:pt x="83" y="1987"/>
                  </a:lnTo>
                  <a:lnTo>
                    <a:pt x="83" y="1987"/>
                  </a:lnTo>
                  <a:lnTo>
                    <a:pt x="87" y="1972"/>
                  </a:lnTo>
                  <a:lnTo>
                    <a:pt x="93" y="1953"/>
                  </a:lnTo>
                  <a:lnTo>
                    <a:pt x="104" y="1907"/>
                  </a:lnTo>
                  <a:lnTo>
                    <a:pt x="135" y="1759"/>
                  </a:lnTo>
                  <a:lnTo>
                    <a:pt x="161" y="1647"/>
                  </a:lnTo>
                  <a:lnTo>
                    <a:pt x="196" y="1506"/>
                  </a:lnTo>
                  <a:lnTo>
                    <a:pt x="243" y="1332"/>
                  </a:lnTo>
                  <a:lnTo>
                    <a:pt x="271" y="1231"/>
                  </a:lnTo>
                  <a:lnTo>
                    <a:pt x="304" y="1119"/>
                  </a:lnTo>
                  <a:lnTo>
                    <a:pt x="304" y="1119"/>
                  </a:lnTo>
                  <a:lnTo>
                    <a:pt x="337" y="1006"/>
                  </a:lnTo>
                  <a:lnTo>
                    <a:pt x="371" y="905"/>
                  </a:lnTo>
                  <a:lnTo>
                    <a:pt x="405" y="812"/>
                  </a:lnTo>
                  <a:lnTo>
                    <a:pt x="438" y="727"/>
                  </a:lnTo>
                  <a:lnTo>
                    <a:pt x="470" y="651"/>
                  </a:lnTo>
                  <a:lnTo>
                    <a:pt x="501" y="583"/>
                  </a:lnTo>
                  <a:lnTo>
                    <a:pt x="531" y="524"/>
                  </a:lnTo>
                  <a:lnTo>
                    <a:pt x="559" y="471"/>
                  </a:lnTo>
                  <a:lnTo>
                    <a:pt x="585" y="426"/>
                  </a:lnTo>
                  <a:lnTo>
                    <a:pt x="607" y="388"/>
                  </a:lnTo>
                  <a:lnTo>
                    <a:pt x="628" y="357"/>
                  </a:lnTo>
                  <a:lnTo>
                    <a:pt x="645" y="333"/>
                  </a:lnTo>
                  <a:lnTo>
                    <a:pt x="671" y="301"/>
                  </a:lnTo>
                  <a:lnTo>
                    <a:pt x="679" y="291"/>
                  </a:lnTo>
                  <a:lnTo>
                    <a:pt x="679" y="291"/>
                  </a:lnTo>
                  <a:lnTo>
                    <a:pt x="715" y="253"/>
                  </a:lnTo>
                  <a:lnTo>
                    <a:pt x="748" y="215"/>
                  </a:lnTo>
                  <a:lnTo>
                    <a:pt x="784" y="175"/>
                  </a:lnTo>
                  <a:lnTo>
                    <a:pt x="819" y="136"/>
                  </a:lnTo>
                  <a:lnTo>
                    <a:pt x="854" y="99"/>
                  </a:lnTo>
                  <a:lnTo>
                    <a:pt x="892" y="62"/>
                  </a:lnTo>
                  <a:lnTo>
                    <a:pt x="912" y="45"/>
                  </a:lnTo>
                  <a:lnTo>
                    <a:pt x="932" y="30"/>
                  </a:lnTo>
                  <a:lnTo>
                    <a:pt x="953" y="14"/>
                  </a:lnTo>
                  <a:lnTo>
                    <a:pt x="976" y="0"/>
                  </a:lnTo>
                  <a:lnTo>
                    <a:pt x="976" y="0"/>
                  </a:lnTo>
                  <a:lnTo>
                    <a:pt x="970" y="79"/>
                  </a:lnTo>
                  <a:lnTo>
                    <a:pt x="956" y="284"/>
                  </a:lnTo>
                  <a:lnTo>
                    <a:pt x="941" y="560"/>
                  </a:lnTo>
                  <a:lnTo>
                    <a:pt x="932" y="709"/>
                  </a:lnTo>
                  <a:lnTo>
                    <a:pt x="926" y="855"/>
                  </a:lnTo>
                  <a:lnTo>
                    <a:pt x="926" y="855"/>
                  </a:lnTo>
                  <a:lnTo>
                    <a:pt x="924" y="999"/>
                  </a:lnTo>
                  <a:lnTo>
                    <a:pt x="921" y="1156"/>
                  </a:lnTo>
                  <a:lnTo>
                    <a:pt x="921" y="1317"/>
                  </a:lnTo>
                  <a:lnTo>
                    <a:pt x="921" y="1474"/>
                  </a:lnTo>
                  <a:lnTo>
                    <a:pt x="924" y="1738"/>
                  </a:lnTo>
                  <a:lnTo>
                    <a:pt x="926" y="1877"/>
                  </a:lnTo>
                  <a:lnTo>
                    <a:pt x="926" y="1877"/>
                  </a:lnTo>
                  <a:lnTo>
                    <a:pt x="957" y="1876"/>
                  </a:lnTo>
                  <a:lnTo>
                    <a:pt x="989" y="1876"/>
                  </a:lnTo>
                  <a:lnTo>
                    <a:pt x="1018" y="1879"/>
                  </a:lnTo>
                  <a:lnTo>
                    <a:pt x="1046" y="1883"/>
                  </a:lnTo>
                  <a:lnTo>
                    <a:pt x="1051" y="1886"/>
                  </a:lnTo>
                  <a:lnTo>
                    <a:pt x="1051" y="1886"/>
                  </a:lnTo>
                  <a:lnTo>
                    <a:pt x="1042" y="1900"/>
                  </a:lnTo>
                  <a:lnTo>
                    <a:pt x="1034" y="1917"/>
                  </a:lnTo>
                  <a:lnTo>
                    <a:pt x="1029" y="1935"/>
                  </a:lnTo>
                  <a:lnTo>
                    <a:pt x="1025" y="1955"/>
                  </a:lnTo>
                  <a:lnTo>
                    <a:pt x="1022" y="1975"/>
                  </a:lnTo>
                  <a:lnTo>
                    <a:pt x="1021" y="1994"/>
                  </a:lnTo>
                  <a:lnTo>
                    <a:pt x="1021" y="2016"/>
                  </a:lnTo>
                  <a:lnTo>
                    <a:pt x="1022" y="2038"/>
                  </a:lnTo>
                  <a:lnTo>
                    <a:pt x="1024" y="2059"/>
                  </a:lnTo>
                  <a:lnTo>
                    <a:pt x="1027" y="2081"/>
                  </a:lnTo>
                  <a:lnTo>
                    <a:pt x="1035" y="2121"/>
                  </a:lnTo>
                  <a:lnTo>
                    <a:pt x="1046" y="2161"/>
                  </a:lnTo>
                  <a:lnTo>
                    <a:pt x="1058" y="2195"/>
                  </a:lnTo>
                  <a:lnTo>
                    <a:pt x="1058" y="2195"/>
                  </a:lnTo>
                  <a:lnTo>
                    <a:pt x="1065" y="2213"/>
                  </a:lnTo>
                  <a:lnTo>
                    <a:pt x="1073" y="2230"/>
                  </a:lnTo>
                  <a:lnTo>
                    <a:pt x="1082" y="2247"/>
                  </a:lnTo>
                  <a:lnTo>
                    <a:pt x="1092" y="2264"/>
                  </a:lnTo>
                  <a:lnTo>
                    <a:pt x="1103" y="2281"/>
                  </a:lnTo>
                  <a:lnTo>
                    <a:pt x="1114" y="2296"/>
                  </a:lnTo>
                  <a:lnTo>
                    <a:pt x="1127" y="2309"/>
                  </a:lnTo>
                  <a:lnTo>
                    <a:pt x="1141" y="23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AEF83A02-F413-E2DF-2DC5-9D264B277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689"/>
              <a:ext cx="171" cy="413"/>
            </a:xfrm>
            <a:custGeom>
              <a:avLst/>
              <a:gdLst>
                <a:gd name="T0" fmla="*/ 512 w 512"/>
                <a:gd name="T1" fmla="*/ 0 h 1239"/>
                <a:gd name="T2" fmla="*/ 476 w 512"/>
                <a:gd name="T3" fmla="*/ 135 h 1239"/>
                <a:gd name="T4" fmla="*/ 442 w 512"/>
                <a:gd name="T5" fmla="*/ 252 h 1239"/>
                <a:gd name="T6" fmla="*/ 407 w 512"/>
                <a:gd name="T7" fmla="*/ 358 h 1239"/>
                <a:gd name="T8" fmla="*/ 399 w 512"/>
                <a:gd name="T9" fmla="*/ 384 h 1239"/>
                <a:gd name="T10" fmla="*/ 383 w 512"/>
                <a:gd name="T11" fmla="*/ 450 h 1239"/>
                <a:gd name="T12" fmla="*/ 360 w 512"/>
                <a:gd name="T13" fmla="*/ 581 h 1239"/>
                <a:gd name="T14" fmla="*/ 317 w 512"/>
                <a:gd name="T15" fmla="*/ 885 h 1239"/>
                <a:gd name="T16" fmla="*/ 294 w 512"/>
                <a:gd name="T17" fmla="*/ 1017 h 1239"/>
                <a:gd name="T18" fmla="*/ 287 w 512"/>
                <a:gd name="T19" fmla="*/ 1054 h 1239"/>
                <a:gd name="T20" fmla="*/ 266 w 512"/>
                <a:gd name="T21" fmla="*/ 1154 h 1239"/>
                <a:gd name="T22" fmla="*/ 254 w 512"/>
                <a:gd name="T23" fmla="*/ 1239 h 1239"/>
                <a:gd name="T24" fmla="*/ 249 w 512"/>
                <a:gd name="T25" fmla="*/ 1239 h 1239"/>
                <a:gd name="T26" fmla="*/ 178 w 512"/>
                <a:gd name="T27" fmla="*/ 1215 h 1239"/>
                <a:gd name="T28" fmla="*/ 146 w 512"/>
                <a:gd name="T29" fmla="*/ 1198 h 1239"/>
                <a:gd name="T30" fmla="*/ 115 w 512"/>
                <a:gd name="T31" fmla="*/ 1180 h 1239"/>
                <a:gd name="T32" fmla="*/ 86 w 512"/>
                <a:gd name="T33" fmla="*/ 1157 h 1239"/>
                <a:gd name="T34" fmla="*/ 61 w 512"/>
                <a:gd name="T35" fmla="*/ 1130 h 1239"/>
                <a:gd name="T36" fmla="*/ 38 w 512"/>
                <a:gd name="T37" fmla="*/ 1101 h 1239"/>
                <a:gd name="T38" fmla="*/ 20 w 512"/>
                <a:gd name="T39" fmla="*/ 1065 h 1239"/>
                <a:gd name="T40" fmla="*/ 13 w 512"/>
                <a:gd name="T41" fmla="*/ 1051 h 1239"/>
                <a:gd name="T42" fmla="*/ 4 w 512"/>
                <a:gd name="T43" fmla="*/ 1020 h 1239"/>
                <a:gd name="T44" fmla="*/ 0 w 512"/>
                <a:gd name="T45" fmla="*/ 989 h 1239"/>
                <a:gd name="T46" fmla="*/ 0 w 512"/>
                <a:gd name="T47" fmla="*/ 941 h 1239"/>
                <a:gd name="T48" fmla="*/ 6 w 512"/>
                <a:gd name="T49" fmla="*/ 876 h 1239"/>
                <a:gd name="T50" fmla="*/ 12 w 512"/>
                <a:gd name="T51" fmla="*/ 814 h 1239"/>
                <a:gd name="T52" fmla="*/ 16 w 512"/>
                <a:gd name="T53" fmla="*/ 725 h 1239"/>
                <a:gd name="T54" fmla="*/ 17 w 512"/>
                <a:gd name="T55" fmla="*/ 549 h 1239"/>
                <a:gd name="T56" fmla="*/ 10 w 512"/>
                <a:gd name="T57" fmla="*/ 282 h 1239"/>
                <a:gd name="T58" fmla="*/ 9 w 512"/>
                <a:gd name="T59" fmla="*/ 104 h 1239"/>
                <a:gd name="T60" fmla="*/ 125 w 512"/>
                <a:gd name="T61" fmla="*/ 110 h 1239"/>
                <a:gd name="T62" fmla="*/ 206 w 512"/>
                <a:gd name="T63" fmla="*/ 110 h 1239"/>
                <a:gd name="T64" fmla="*/ 259 w 512"/>
                <a:gd name="T65" fmla="*/ 106 h 1239"/>
                <a:gd name="T66" fmla="*/ 311 w 512"/>
                <a:gd name="T67" fmla="*/ 97 h 1239"/>
                <a:gd name="T68" fmla="*/ 363 w 512"/>
                <a:gd name="T69" fmla="*/ 82 h 1239"/>
                <a:gd name="T70" fmla="*/ 417 w 512"/>
                <a:gd name="T71" fmla="*/ 58 h 1239"/>
                <a:gd name="T72" fmla="*/ 444 w 512"/>
                <a:gd name="T73" fmla="*/ 42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1239">
                  <a:moveTo>
                    <a:pt x="512" y="0"/>
                  </a:moveTo>
                  <a:lnTo>
                    <a:pt x="512" y="0"/>
                  </a:lnTo>
                  <a:lnTo>
                    <a:pt x="502" y="39"/>
                  </a:lnTo>
                  <a:lnTo>
                    <a:pt x="476" y="135"/>
                  </a:lnTo>
                  <a:lnTo>
                    <a:pt x="461" y="193"/>
                  </a:lnTo>
                  <a:lnTo>
                    <a:pt x="442" y="252"/>
                  </a:lnTo>
                  <a:lnTo>
                    <a:pt x="425" y="309"/>
                  </a:lnTo>
                  <a:lnTo>
                    <a:pt x="407" y="358"/>
                  </a:lnTo>
                  <a:lnTo>
                    <a:pt x="407" y="358"/>
                  </a:lnTo>
                  <a:lnTo>
                    <a:pt x="399" y="384"/>
                  </a:lnTo>
                  <a:lnTo>
                    <a:pt x="391" y="415"/>
                  </a:lnTo>
                  <a:lnTo>
                    <a:pt x="383" y="450"/>
                  </a:lnTo>
                  <a:lnTo>
                    <a:pt x="376" y="491"/>
                  </a:lnTo>
                  <a:lnTo>
                    <a:pt x="360" y="581"/>
                  </a:lnTo>
                  <a:lnTo>
                    <a:pt x="346" y="681"/>
                  </a:lnTo>
                  <a:lnTo>
                    <a:pt x="317" y="885"/>
                  </a:lnTo>
                  <a:lnTo>
                    <a:pt x="302" y="976"/>
                  </a:lnTo>
                  <a:lnTo>
                    <a:pt x="294" y="1017"/>
                  </a:lnTo>
                  <a:lnTo>
                    <a:pt x="287" y="1054"/>
                  </a:lnTo>
                  <a:lnTo>
                    <a:pt x="287" y="1054"/>
                  </a:lnTo>
                  <a:lnTo>
                    <a:pt x="276" y="1106"/>
                  </a:lnTo>
                  <a:lnTo>
                    <a:pt x="266" y="1154"/>
                  </a:lnTo>
                  <a:lnTo>
                    <a:pt x="260" y="1198"/>
                  </a:lnTo>
                  <a:lnTo>
                    <a:pt x="254" y="1239"/>
                  </a:lnTo>
                  <a:lnTo>
                    <a:pt x="249" y="1239"/>
                  </a:lnTo>
                  <a:lnTo>
                    <a:pt x="249" y="1239"/>
                  </a:lnTo>
                  <a:lnTo>
                    <a:pt x="214" y="1228"/>
                  </a:lnTo>
                  <a:lnTo>
                    <a:pt x="178" y="1215"/>
                  </a:lnTo>
                  <a:lnTo>
                    <a:pt x="161" y="1207"/>
                  </a:lnTo>
                  <a:lnTo>
                    <a:pt x="146" y="1198"/>
                  </a:lnTo>
                  <a:lnTo>
                    <a:pt x="130" y="1190"/>
                  </a:lnTo>
                  <a:lnTo>
                    <a:pt x="115" y="1180"/>
                  </a:lnTo>
                  <a:lnTo>
                    <a:pt x="101" y="1168"/>
                  </a:lnTo>
                  <a:lnTo>
                    <a:pt x="86" y="1157"/>
                  </a:lnTo>
                  <a:lnTo>
                    <a:pt x="74" y="1144"/>
                  </a:lnTo>
                  <a:lnTo>
                    <a:pt x="61" y="1130"/>
                  </a:lnTo>
                  <a:lnTo>
                    <a:pt x="50" y="1116"/>
                  </a:lnTo>
                  <a:lnTo>
                    <a:pt x="38" y="1101"/>
                  </a:lnTo>
                  <a:lnTo>
                    <a:pt x="28" y="1084"/>
                  </a:lnTo>
                  <a:lnTo>
                    <a:pt x="20" y="1065"/>
                  </a:lnTo>
                  <a:lnTo>
                    <a:pt x="20" y="1065"/>
                  </a:lnTo>
                  <a:lnTo>
                    <a:pt x="13" y="1051"/>
                  </a:lnTo>
                  <a:lnTo>
                    <a:pt x="9" y="1036"/>
                  </a:lnTo>
                  <a:lnTo>
                    <a:pt x="4" y="1020"/>
                  </a:lnTo>
                  <a:lnTo>
                    <a:pt x="2" y="1005"/>
                  </a:lnTo>
                  <a:lnTo>
                    <a:pt x="0" y="989"/>
                  </a:lnTo>
                  <a:lnTo>
                    <a:pt x="0" y="974"/>
                  </a:lnTo>
                  <a:lnTo>
                    <a:pt x="0" y="941"/>
                  </a:lnTo>
                  <a:lnTo>
                    <a:pt x="3" y="909"/>
                  </a:lnTo>
                  <a:lnTo>
                    <a:pt x="6" y="876"/>
                  </a:lnTo>
                  <a:lnTo>
                    <a:pt x="10" y="845"/>
                  </a:lnTo>
                  <a:lnTo>
                    <a:pt x="12" y="814"/>
                  </a:lnTo>
                  <a:lnTo>
                    <a:pt x="12" y="814"/>
                  </a:lnTo>
                  <a:lnTo>
                    <a:pt x="16" y="725"/>
                  </a:lnTo>
                  <a:lnTo>
                    <a:pt x="17" y="636"/>
                  </a:lnTo>
                  <a:lnTo>
                    <a:pt x="17" y="549"/>
                  </a:lnTo>
                  <a:lnTo>
                    <a:pt x="14" y="460"/>
                  </a:lnTo>
                  <a:lnTo>
                    <a:pt x="10" y="282"/>
                  </a:lnTo>
                  <a:lnTo>
                    <a:pt x="9" y="193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5" y="110"/>
                  </a:lnTo>
                  <a:lnTo>
                    <a:pt x="180" y="111"/>
                  </a:lnTo>
                  <a:lnTo>
                    <a:pt x="206" y="110"/>
                  </a:lnTo>
                  <a:lnTo>
                    <a:pt x="233" y="108"/>
                  </a:lnTo>
                  <a:lnTo>
                    <a:pt x="259" y="106"/>
                  </a:lnTo>
                  <a:lnTo>
                    <a:pt x="286" y="103"/>
                  </a:lnTo>
                  <a:lnTo>
                    <a:pt x="311" y="97"/>
                  </a:lnTo>
                  <a:lnTo>
                    <a:pt x="338" y="90"/>
                  </a:lnTo>
                  <a:lnTo>
                    <a:pt x="363" y="82"/>
                  </a:lnTo>
                  <a:lnTo>
                    <a:pt x="390" y="70"/>
                  </a:lnTo>
                  <a:lnTo>
                    <a:pt x="417" y="58"/>
                  </a:lnTo>
                  <a:lnTo>
                    <a:pt x="444" y="42"/>
                  </a:lnTo>
                  <a:lnTo>
                    <a:pt x="444" y="42"/>
                  </a:lnTo>
                  <a:lnTo>
                    <a:pt x="512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1E2AD968-7305-EE54-046F-784800854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7" y="1689"/>
              <a:ext cx="171" cy="413"/>
            </a:xfrm>
            <a:custGeom>
              <a:avLst/>
              <a:gdLst>
                <a:gd name="T0" fmla="*/ 512 w 512"/>
                <a:gd name="T1" fmla="*/ 0 h 1239"/>
                <a:gd name="T2" fmla="*/ 476 w 512"/>
                <a:gd name="T3" fmla="*/ 135 h 1239"/>
                <a:gd name="T4" fmla="*/ 442 w 512"/>
                <a:gd name="T5" fmla="*/ 252 h 1239"/>
                <a:gd name="T6" fmla="*/ 407 w 512"/>
                <a:gd name="T7" fmla="*/ 358 h 1239"/>
                <a:gd name="T8" fmla="*/ 399 w 512"/>
                <a:gd name="T9" fmla="*/ 384 h 1239"/>
                <a:gd name="T10" fmla="*/ 383 w 512"/>
                <a:gd name="T11" fmla="*/ 450 h 1239"/>
                <a:gd name="T12" fmla="*/ 360 w 512"/>
                <a:gd name="T13" fmla="*/ 581 h 1239"/>
                <a:gd name="T14" fmla="*/ 317 w 512"/>
                <a:gd name="T15" fmla="*/ 885 h 1239"/>
                <a:gd name="T16" fmla="*/ 294 w 512"/>
                <a:gd name="T17" fmla="*/ 1017 h 1239"/>
                <a:gd name="T18" fmla="*/ 287 w 512"/>
                <a:gd name="T19" fmla="*/ 1054 h 1239"/>
                <a:gd name="T20" fmla="*/ 266 w 512"/>
                <a:gd name="T21" fmla="*/ 1154 h 1239"/>
                <a:gd name="T22" fmla="*/ 254 w 512"/>
                <a:gd name="T23" fmla="*/ 1239 h 1239"/>
                <a:gd name="T24" fmla="*/ 249 w 512"/>
                <a:gd name="T25" fmla="*/ 1239 h 1239"/>
                <a:gd name="T26" fmla="*/ 178 w 512"/>
                <a:gd name="T27" fmla="*/ 1215 h 1239"/>
                <a:gd name="T28" fmla="*/ 146 w 512"/>
                <a:gd name="T29" fmla="*/ 1198 h 1239"/>
                <a:gd name="T30" fmla="*/ 115 w 512"/>
                <a:gd name="T31" fmla="*/ 1180 h 1239"/>
                <a:gd name="T32" fmla="*/ 86 w 512"/>
                <a:gd name="T33" fmla="*/ 1157 h 1239"/>
                <a:gd name="T34" fmla="*/ 61 w 512"/>
                <a:gd name="T35" fmla="*/ 1130 h 1239"/>
                <a:gd name="T36" fmla="*/ 38 w 512"/>
                <a:gd name="T37" fmla="*/ 1101 h 1239"/>
                <a:gd name="T38" fmla="*/ 20 w 512"/>
                <a:gd name="T39" fmla="*/ 1065 h 1239"/>
                <a:gd name="T40" fmla="*/ 13 w 512"/>
                <a:gd name="T41" fmla="*/ 1051 h 1239"/>
                <a:gd name="T42" fmla="*/ 4 w 512"/>
                <a:gd name="T43" fmla="*/ 1020 h 1239"/>
                <a:gd name="T44" fmla="*/ 0 w 512"/>
                <a:gd name="T45" fmla="*/ 989 h 1239"/>
                <a:gd name="T46" fmla="*/ 0 w 512"/>
                <a:gd name="T47" fmla="*/ 941 h 1239"/>
                <a:gd name="T48" fmla="*/ 6 w 512"/>
                <a:gd name="T49" fmla="*/ 876 h 1239"/>
                <a:gd name="T50" fmla="*/ 12 w 512"/>
                <a:gd name="T51" fmla="*/ 814 h 1239"/>
                <a:gd name="T52" fmla="*/ 16 w 512"/>
                <a:gd name="T53" fmla="*/ 725 h 1239"/>
                <a:gd name="T54" fmla="*/ 17 w 512"/>
                <a:gd name="T55" fmla="*/ 549 h 1239"/>
                <a:gd name="T56" fmla="*/ 10 w 512"/>
                <a:gd name="T57" fmla="*/ 282 h 1239"/>
                <a:gd name="T58" fmla="*/ 9 w 512"/>
                <a:gd name="T59" fmla="*/ 104 h 1239"/>
                <a:gd name="T60" fmla="*/ 125 w 512"/>
                <a:gd name="T61" fmla="*/ 110 h 1239"/>
                <a:gd name="T62" fmla="*/ 206 w 512"/>
                <a:gd name="T63" fmla="*/ 110 h 1239"/>
                <a:gd name="T64" fmla="*/ 259 w 512"/>
                <a:gd name="T65" fmla="*/ 106 h 1239"/>
                <a:gd name="T66" fmla="*/ 311 w 512"/>
                <a:gd name="T67" fmla="*/ 97 h 1239"/>
                <a:gd name="T68" fmla="*/ 363 w 512"/>
                <a:gd name="T69" fmla="*/ 82 h 1239"/>
                <a:gd name="T70" fmla="*/ 417 w 512"/>
                <a:gd name="T71" fmla="*/ 58 h 1239"/>
                <a:gd name="T72" fmla="*/ 444 w 512"/>
                <a:gd name="T73" fmla="*/ 42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12" h="1239">
                  <a:moveTo>
                    <a:pt x="512" y="0"/>
                  </a:moveTo>
                  <a:lnTo>
                    <a:pt x="512" y="0"/>
                  </a:lnTo>
                  <a:lnTo>
                    <a:pt x="502" y="39"/>
                  </a:lnTo>
                  <a:lnTo>
                    <a:pt x="476" y="135"/>
                  </a:lnTo>
                  <a:lnTo>
                    <a:pt x="461" y="193"/>
                  </a:lnTo>
                  <a:lnTo>
                    <a:pt x="442" y="252"/>
                  </a:lnTo>
                  <a:lnTo>
                    <a:pt x="425" y="309"/>
                  </a:lnTo>
                  <a:lnTo>
                    <a:pt x="407" y="358"/>
                  </a:lnTo>
                  <a:lnTo>
                    <a:pt x="407" y="358"/>
                  </a:lnTo>
                  <a:lnTo>
                    <a:pt x="399" y="384"/>
                  </a:lnTo>
                  <a:lnTo>
                    <a:pt x="391" y="415"/>
                  </a:lnTo>
                  <a:lnTo>
                    <a:pt x="383" y="450"/>
                  </a:lnTo>
                  <a:lnTo>
                    <a:pt x="376" y="491"/>
                  </a:lnTo>
                  <a:lnTo>
                    <a:pt x="360" y="581"/>
                  </a:lnTo>
                  <a:lnTo>
                    <a:pt x="346" y="681"/>
                  </a:lnTo>
                  <a:lnTo>
                    <a:pt x="317" y="885"/>
                  </a:lnTo>
                  <a:lnTo>
                    <a:pt x="302" y="976"/>
                  </a:lnTo>
                  <a:lnTo>
                    <a:pt x="294" y="1017"/>
                  </a:lnTo>
                  <a:lnTo>
                    <a:pt x="287" y="1054"/>
                  </a:lnTo>
                  <a:lnTo>
                    <a:pt x="287" y="1054"/>
                  </a:lnTo>
                  <a:lnTo>
                    <a:pt x="276" y="1106"/>
                  </a:lnTo>
                  <a:lnTo>
                    <a:pt x="266" y="1154"/>
                  </a:lnTo>
                  <a:lnTo>
                    <a:pt x="260" y="1198"/>
                  </a:lnTo>
                  <a:lnTo>
                    <a:pt x="254" y="1239"/>
                  </a:lnTo>
                  <a:lnTo>
                    <a:pt x="249" y="1239"/>
                  </a:lnTo>
                  <a:lnTo>
                    <a:pt x="249" y="1239"/>
                  </a:lnTo>
                  <a:lnTo>
                    <a:pt x="214" y="1228"/>
                  </a:lnTo>
                  <a:lnTo>
                    <a:pt x="178" y="1215"/>
                  </a:lnTo>
                  <a:lnTo>
                    <a:pt x="161" y="1207"/>
                  </a:lnTo>
                  <a:lnTo>
                    <a:pt x="146" y="1198"/>
                  </a:lnTo>
                  <a:lnTo>
                    <a:pt x="130" y="1190"/>
                  </a:lnTo>
                  <a:lnTo>
                    <a:pt x="115" y="1180"/>
                  </a:lnTo>
                  <a:lnTo>
                    <a:pt x="101" y="1168"/>
                  </a:lnTo>
                  <a:lnTo>
                    <a:pt x="86" y="1157"/>
                  </a:lnTo>
                  <a:lnTo>
                    <a:pt x="74" y="1144"/>
                  </a:lnTo>
                  <a:lnTo>
                    <a:pt x="61" y="1130"/>
                  </a:lnTo>
                  <a:lnTo>
                    <a:pt x="50" y="1116"/>
                  </a:lnTo>
                  <a:lnTo>
                    <a:pt x="38" y="1101"/>
                  </a:lnTo>
                  <a:lnTo>
                    <a:pt x="28" y="1084"/>
                  </a:lnTo>
                  <a:lnTo>
                    <a:pt x="20" y="1065"/>
                  </a:lnTo>
                  <a:lnTo>
                    <a:pt x="20" y="1065"/>
                  </a:lnTo>
                  <a:lnTo>
                    <a:pt x="13" y="1051"/>
                  </a:lnTo>
                  <a:lnTo>
                    <a:pt x="9" y="1036"/>
                  </a:lnTo>
                  <a:lnTo>
                    <a:pt x="4" y="1020"/>
                  </a:lnTo>
                  <a:lnTo>
                    <a:pt x="2" y="1005"/>
                  </a:lnTo>
                  <a:lnTo>
                    <a:pt x="0" y="989"/>
                  </a:lnTo>
                  <a:lnTo>
                    <a:pt x="0" y="974"/>
                  </a:lnTo>
                  <a:lnTo>
                    <a:pt x="0" y="941"/>
                  </a:lnTo>
                  <a:lnTo>
                    <a:pt x="3" y="909"/>
                  </a:lnTo>
                  <a:lnTo>
                    <a:pt x="6" y="876"/>
                  </a:lnTo>
                  <a:lnTo>
                    <a:pt x="10" y="845"/>
                  </a:lnTo>
                  <a:lnTo>
                    <a:pt x="12" y="814"/>
                  </a:lnTo>
                  <a:lnTo>
                    <a:pt x="12" y="814"/>
                  </a:lnTo>
                  <a:lnTo>
                    <a:pt x="16" y="725"/>
                  </a:lnTo>
                  <a:lnTo>
                    <a:pt x="17" y="636"/>
                  </a:lnTo>
                  <a:lnTo>
                    <a:pt x="17" y="549"/>
                  </a:lnTo>
                  <a:lnTo>
                    <a:pt x="14" y="460"/>
                  </a:lnTo>
                  <a:lnTo>
                    <a:pt x="10" y="282"/>
                  </a:lnTo>
                  <a:lnTo>
                    <a:pt x="9" y="193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25" y="110"/>
                  </a:lnTo>
                  <a:lnTo>
                    <a:pt x="180" y="111"/>
                  </a:lnTo>
                  <a:lnTo>
                    <a:pt x="206" y="110"/>
                  </a:lnTo>
                  <a:lnTo>
                    <a:pt x="233" y="108"/>
                  </a:lnTo>
                  <a:lnTo>
                    <a:pt x="259" y="106"/>
                  </a:lnTo>
                  <a:lnTo>
                    <a:pt x="286" y="103"/>
                  </a:lnTo>
                  <a:lnTo>
                    <a:pt x="311" y="97"/>
                  </a:lnTo>
                  <a:lnTo>
                    <a:pt x="338" y="90"/>
                  </a:lnTo>
                  <a:lnTo>
                    <a:pt x="363" y="82"/>
                  </a:lnTo>
                  <a:lnTo>
                    <a:pt x="390" y="70"/>
                  </a:lnTo>
                  <a:lnTo>
                    <a:pt x="417" y="58"/>
                  </a:lnTo>
                  <a:lnTo>
                    <a:pt x="444" y="42"/>
                  </a:lnTo>
                  <a:lnTo>
                    <a:pt x="444" y="42"/>
                  </a:lnTo>
                  <a:lnTo>
                    <a:pt x="5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EF1C85A6-4CA4-B2C8-0964-B7C34C7056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" y="640"/>
              <a:ext cx="8" cy="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6E6B426C-61F2-7D23-09C5-1DD2077BA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646"/>
              <a:ext cx="125" cy="71"/>
            </a:xfrm>
            <a:custGeom>
              <a:avLst/>
              <a:gdLst>
                <a:gd name="T0" fmla="*/ 323 w 375"/>
                <a:gd name="T1" fmla="*/ 0 h 215"/>
                <a:gd name="T2" fmla="*/ 323 w 375"/>
                <a:gd name="T3" fmla="*/ 0 h 215"/>
                <a:gd name="T4" fmla="*/ 312 w 375"/>
                <a:gd name="T5" fmla="*/ 14 h 215"/>
                <a:gd name="T6" fmla="*/ 309 w 375"/>
                <a:gd name="T7" fmla="*/ 16 h 215"/>
                <a:gd name="T8" fmla="*/ 309 w 375"/>
                <a:gd name="T9" fmla="*/ 16 h 215"/>
                <a:gd name="T10" fmla="*/ 274 w 375"/>
                <a:gd name="T11" fmla="*/ 55 h 215"/>
                <a:gd name="T12" fmla="*/ 274 w 375"/>
                <a:gd name="T13" fmla="*/ 55 h 215"/>
                <a:gd name="T14" fmla="*/ 243 w 375"/>
                <a:gd name="T15" fmla="*/ 84 h 215"/>
                <a:gd name="T16" fmla="*/ 210 w 375"/>
                <a:gd name="T17" fmla="*/ 110 h 215"/>
                <a:gd name="T18" fmla="*/ 178 w 375"/>
                <a:gd name="T19" fmla="*/ 134 h 215"/>
                <a:gd name="T20" fmla="*/ 145 w 375"/>
                <a:gd name="T21" fmla="*/ 153 h 215"/>
                <a:gd name="T22" fmla="*/ 128 w 375"/>
                <a:gd name="T23" fmla="*/ 162 h 215"/>
                <a:gd name="T24" fmla="*/ 111 w 375"/>
                <a:gd name="T25" fmla="*/ 169 h 215"/>
                <a:gd name="T26" fmla="*/ 93 w 375"/>
                <a:gd name="T27" fmla="*/ 176 h 215"/>
                <a:gd name="T28" fmla="*/ 76 w 375"/>
                <a:gd name="T29" fmla="*/ 182 h 215"/>
                <a:gd name="T30" fmla="*/ 58 w 375"/>
                <a:gd name="T31" fmla="*/ 187 h 215"/>
                <a:gd name="T32" fmla="*/ 39 w 375"/>
                <a:gd name="T33" fmla="*/ 191 h 215"/>
                <a:gd name="T34" fmla="*/ 20 w 375"/>
                <a:gd name="T35" fmla="*/ 196 h 215"/>
                <a:gd name="T36" fmla="*/ 0 w 375"/>
                <a:gd name="T37" fmla="*/ 197 h 215"/>
                <a:gd name="T38" fmla="*/ 49 w 375"/>
                <a:gd name="T39" fmla="*/ 214 h 215"/>
                <a:gd name="T40" fmla="*/ 49 w 375"/>
                <a:gd name="T41" fmla="*/ 214 h 215"/>
                <a:gd name="T42" fmla="*/ 106 w 375"/>
                <a:gd name="T43" fmla="*/ 215 h 215"/>
                <a:gd name="T44" fmla="*/ 106 w 375"/>
                <a:gd name="T45" fmla="*/ 215 h 215"/>
                <a:gd name="T46" fmla="*/ 161 w 375"/>
                <a:gd name="T47" fmla="*/ 215 h 215"/>
                <a:gd name="T48" fmla="*/ 217 w 375"/>
                <a:gd name="T49" fmla="*/ 213 h 215"/>
                <a:gd name="T50" fmla="*/ 272 w 375"/>
                <a:gd name="T51" fmla="*/ 211 h 215"/>
                <a:gd name="T52" fmla="*/ 329 w 375"/>
                <a:gd name="T53" fmla="*/ 211 h 215"/>
                <a:gd name="T54" fmla="*/ 375 w 375"/>
                <a:gd name="T55" fmla="*/ 210 h 215"/>
                <a:gd name="T56" fmla="*/ 375 w 375"/>
                <a:gd name="T57" fmla="*/ 210 h 215"/>
                <a:gd name="T58" fmla="*/ 361 w 375"/>
                <a:gd name="T59" fmla="*/ 203 h 215"/>
                <a:gd name="T60" fmla="*/ 350 w 375"/>
                <a:gd name="T61" fmla="*/ 196 h 215"/>
                <a:gd name="T62" fmla="*/ 350 w 375"/>
                <a:gd name="T63" fmla="*/ 196 h 215"/>
                <a:gd name="T64" fmla="*/ 343 w 375"/>
                <a:gd name="T65" fmla="*/ 189 h 215"/>
                <a:gd name="T66" fmla="*/ 337 w 375"/>
                <a:gd name="T67" fmla="*/ 180 h 215"/>
                <a:gd name="T68" fmla="*/ 333 w 375"/>
                <a:gd name="T69" fmla="*/ 170 h 215"/>
                <a:gd name="T70" fmla="*/ 329 w 375"/>
                <a:gd name="T71" fmla="*/ 159 h 215"/>
                <a:gd name="T72" fmla="*/ 326 w 375"/>
                <a:gd name="T73" fmla="*/ 146 h 215"/>
                <a:gd name="T74" fmla="*/ 323 w 375"/>
                <a:gd name="T75" fmla="*/ 134 h 215"/>
                <a:gd name="T76" fmla="*/ 320 w 375"/>
                <a:gd name="T77" fmla="*/ 105 h 215"/>
                <a:gd name="T78" fmla="*/ 320 w 375"/>
                <a:gd name="T79" fmla="*/ 76 h 215"/>
                <a:gd name="T80" fmla="*/ 320 w 375"/>
                <a:gd name="T81" fmla="*/ 48 h 215"/>
                <a:gd name="T82" fmla="*/ 322 w 375"/>
                <a:gd name="T83" fmla="*/ 22 h 215"/>
                <a:gd name="T84" fmla="*/ 323 w 375"/>
                <a:gd name="T8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15">
                  <a:moveTo>
                    <a:pt x="323" y="0"/>
                  </a:moveTo>
                  <a:lnTo>
                    <a:pt x="323" y="0"/>
                  </a:lnTo>
                  <a:lnTo>
                    <a:pt x="312" y="14"/>
                  </a:lnTo>
                  <a:lnTo>
                    <a:pt x="309" y="16"/>
                  </a:lnTo>
                  <a:lnTo>
                    <a:pt x="309" y="16"/>
                  </a:lnTo>
                  <a:lnTo>
                    <a:pt x="274" y="55"/>
                  </a:lnTo>
                  <a:lnTo>
                    <a:pt x="274" y="55"/>
                  </a:lnTo>
                  <a:lnTo>
                    <a:pt x="243" y="84"/>
                  </a:lnTo>
                  <a:lnTo>
                    <a:pt x="210" y="110"/>
                  </a:lnTo>
                  <a:lnTo>
                    <a:pt x="178" y="134"/>
                  </a:lnTo>
                  <a:lnTo>
                    <a:pt x="145" y="153"/>
                  </a:lnTo>
                  <a:lnTo>
                    <a:pt x="128" y="162"/>
                  </a:lnTo>
                  <a:lnTo>
                    <a:pt x="111" y="169"/>
                  </a:lnTo>
                  <a:lnTo>
                    <a:pt x="93" y="176"/>
                  </a:lnTo>
                  <a:lnTo>
                    <a:pt x="76" y="182"/>
                  </a:lnTo>
                  <a:lnTo>
                    <a:pt x="58" y="187"/>
                  </a:lnTo>
                  <a:lnTo>
                    <a:pt x="39" y="191"/>
                  </a:lnTo>
                  <a:lnTo>
                    <a:pt x="20" y="196"/>
                  </a:lnTo>
                  <a:lnTo>
                    <a:pt x="0" y="197"/>
                  </a:lnTo>
                  <a:lnTo>
                    <a:pt x="49" y="214"/>
                  </a:lnTo>
                  <a:lnTo>
                    <a:pt x="49" y="214"/>
                  </a:lnTo>
                  <a:lnTo>
                    <a:pt x="106" y="215"/>
                  </a:lnTo>
                  <a:lnTo>
                    <a:pt x="106" y="215"/>
                  </a:lnTo>
                  <a:lnTo>
                    <a:pt x="161" y="215"/>
                  </a:lnTo>
                  <a:lnTo>
                    <a:pt x="217" y="213"/>
                  </a:lnTo>
                  <a:lnTo>
                    <a:pt x="272" y="211"/>
                  </a:lnTo>
                  <a:lnTo>
                    <a:pt x="329" y="211"/>
                  </a:lnTo>
                  <a:lnTo>
                    <a:pt x="375" y="210"/>
                  </a:lnTo>
                  <a:lnTo>
                    <a:pt x="375" y="210"/>
                  </a:lnTo>
                  <a:lnTo>
                    <a:pt x="361" y="203"/>
                  </a:lnTo>
                  <a:lnTo>
                    <a:pt x="350" y="196"/>
                  </a:lnTo>
                  <a:lnTo>
                    <a:pt x="350" y="196"/>
                  </a:lnTo>
                  <a:lnTo>
                    <a:pt x="343" y="189"/>
                  </a:lnTo>
                  <a:lnTo>
                    <a:pt x="337" y="180"/>
                  </a:lnTo>
                  <a:lnTo>
                    <a:pt x="333" y="170"/>
                  </a:lnTo>
                  <a:lnTo>
                    <a:pt x="329" y="159"/>
                  </a:lnTo>
                  <a:lnTo>
                    <a:pt x="326" y="146"/>
                  </a:lnTo>
                  <a:lnTo>
                    <a:pt x="323" y="134"/>
                  </a:lnTo>
                  <a:lnTo>
                    <a:pt x="320" y="105"/>
                  </a:lnTo>
                  <a:lnTo>
                    <a:pt x="320" y="76"/>
                  </a:lnTo>
                  <a:lnTo>
                    <a:pt x="320" y="48"/>
                  </a:lnTo>
                  <a:lnTo>
                    <a:pt x="322" y="2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63A7BB66-F953-B93E-1FE9-8E206C516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646"/>
              <a:ext cx="125" cy="71"/>
            </a:xfrm>
            <a:custGeom>
              <a:avLst/>
              <a:gdLst>
                <a:gd name="T0" fmla="*/ 323 w 375"/>
                <a:gd name="T1" fmla="*/ 0 h 215"/>
                <a:gd name="T2" fmla="*/ 323 w 375"/>
                <a:gd name="T3" fmla="*/ 0 h 215"/>
                <a:gd name="T4" fmla="*/ 312 w 375"/>
                <a:gd name="T5" fmla="*/ 14 h 215"/>
                <a:gd name="T6" fmla="*/ 309 w 375"/>
                <a:gd name="T7" fmla="*/ 16 h 215"/>
                <a:gd name="T8" fmla="*/ 309 w 375"/>
                <a:gd name="T9" fmla="*/ 16 h 215"/>
                <a:gd name="T10" fmla="*/ 274 w 375"/>
                <a:gd name="T11" fmla="*/ 55 h 215"/>
                <a:gd name="T12" fmla="*/ 274 w 375"/>
                <a:gd name="T13" fmla="*/ 55 h 215"/>
                <a:gd name="T14" fmla="*/ 243 w 375"/>
                <a:gd name="T15" fmla="*/ 84 h 215"/>
                <a:gd name="T16" fmla="*/ 210 w 375"/>
                <a:gd name="T17" fmla="*/ 110 h 215"/>
                <a:gd name="T18" fmla="*/ 178 w 375"/>
                <a:gd name="T19" fmla="*/ 134 h 215"/>
                <a:gd name="T20" fmla="*/ 145 w 375"/>
                <a:gd name="T21" fmla="*/ 153 h 215"/>
                <a:gd name="T22" fmla="*/ 128 w 375"/>
                <a:gd name="T23" fmla="*/ 162 h 215"/>
                <a:gd name="T24" fmla="*/ 111 w 375"/>
                <a:gd name="T25" fmla="*/ 169 h 215"/>
                <a:gd name="T26" fmla="*/ 93 w 375"/>
                <a:gd name="T27" fmla="*/ 176 h 215"/>
                <a:gd name="T28" fmla="*/ 76 w 375"/>
                <a:gd name="T29" fmla="*/ 182 h 215"/>
                <a:gd name="T30" fmla="*/ 58 w 375"/>
                <a:gd name="T31" fmla="*/ 187 h 215"/>
                <a:gd name="T32" fmla="*/ 39 w 375"/>
                <a:gd name="T33" fmla="*/ 191 h 215"/>
                <a:gd name="T34" fmla="*/ 20 w 375"/>
                <a:gd name="T35" fmla="*/ 196 h 215"/>
                <a:gd name="T36" fmla="*/ 0 w 375"/>
                <a:gd name="T37" fmla="*/ 197 h 215"/>
                <a:gd name="T38" fmla="*/ 49 w 375"/>
                <a:gd name="T39" fmla="*/ 214 h 215"/>
                <a:gd name="T40" fmla="*/ 49 w 375"/>
                <a:gd name="T41" fmla="*/ 214 h 215"/>
                <a:gd name="T42" fmla="*/ 106 w 375"/>
                <a:gd name="T43" fmla="*/ 215 h 215"/>
                <a:gd name="T44" fmla="*/ 106 w 375"/>
                <a:gd name="T45" fmla="*/ 215 h 215"/>
                <a:gd name="T46" fmla="*/ 161 w 375"/>
                <a:gd name="T47" fmla="*/ 215 h 215"/>
                <a:gd name="T48" fmla="*/ 217 w 375"/>
                <a:gd name="T49" fmla="*/ 213 h 215"/>
                <a:gd name="T50" fmla="*/ 272 w 375"/>
                <a:gd name="T51" fmla="*/ 211 h 215"/>
                <a:gd name="T52" fmla="*/ 329 w 375"/>
                <a:gd name="T53" fmla="*/ 211 h 215"/>
                <a:gd name="T54" fmla="*/ 375 w 375"/>
                <a:gd name="T55" fmla="*/ 210 h 215"/>
                <a:gd name="T56" fmla="*/ 375 w 375"/>
                <a:gd name="T57" fmla="*/ 210 h 215"/>
                <a:gd name="T58" fmla="*/ 361 w 375"/>
                <a:gd name="T59" fmla="*/ 203 h 215"/>
                <a:gd name="T60" fmla="*/ 350 w 375"/>
                <a:gd name="T61" fmla="*/ 196 h 215"/>
                <a:gd name="T62" fmla="*/ 350 w 375"/>
                <a:gd name="T63" fmla="*/ 196 h 215"/>
                <a:gd name="T64" fmla="*/ 343 w 375"/>
                <a:gd name="T65" fmla="*/ 189 h 215"/>
                <a:gd name="T66" fmla="*/ 337 w 375"/>
                <a:gd name="T67" fmla="*/ 180 h 215"/>
                <a:gd name="T68" fmla="*/ 333 w 375"/>
                <a:gd name="T69" fmla="*/ 170 h 215"/>
                <a:gd name="T70" fmla="*/ 329 w 375"/>
                <a:gd name="T71" fmla="*/ 159 h 215"/>
                <a:gd name="T72" fmla="*/ 326 w 375"/>
                <a:gd name="T73" fmla="*/ 146 h 215"/>
                <a:gd name="T74" fmla="*/ 323 w 375"/>
                <a:gd name="T75" fmla="*/ 134 h 215"/>
                <a:gd name="T76" fmla="*/ 320 w 375"/>
                <a:gd name="T77" fmla="*/ 105 h 215"/>
                <a:gd name="T78" fmla="*/ 320 w 375"/>
                <a:gd name="T79" fmla="*/ 76 h 215"/>
                <a:gd name="T80" fmla="*/ 320 w 375"/>
                <a:gd name="T81" fmla="*/ 48 h 215"/>
                <a:gd name="T82" fmla="*/ 322 w 375"/>
                <a:gd name="T83" fmla="*/ 22 h 215"/>
                <a:gd name="T84" fmla="*/ 323 w 375"/>
                <a:gd name="T85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75" h="215">
                  <a:moveTo>
                    <a:pt x="323" y="0"/>
                  </a:moveTo>
                  <a:lnTo>
                    <a:pt x="323" y="0"/>
                  </a:lnTo>
                  <a:lnTo>
                    <a:pt x="312" y="14"/>
                  </a:lnTo>
                  <a:lnTo>
                    <a:pt x="309" y="16"/>
                  </a:lnTo>
                  <a:lnTo>
                    <a:pt x="309" y="16"/>
                  </a:lnTo>
                  <a:lnTo>
                    <a:pt x="274" y="55"/>
                  </a:lnTo>
                  <a:lnTo>
                    <a:pt x="274" y="55"/>
                  </a:lnTo>
                  <a:lnTo>
                    <a:pt x="243" y="84"/>
                  </a:lnTo>
                  <a:lnTo>
                    <a:pt x="210" y="110"/>
                  </a:lnTo>
                  <a:lnTo>
                    <a:pt x="178" y="134"/>
                  </a:lnTo>
                  <a:lnTo>
                    <a:pt x="145" y="153"/>
                  </a:lnTo>
                  <a:lnTo>
                    <a:pt x="128" y="162"/>
                  </a:lnTo>
                  <a:lnTo>
                    <a:pt x="111" y="169"/>
                  </a:lnTo>
                  <a:lnTo>
                    <a:pt x="93" y="176"/>
                  </a:lnTo>
                  <a:lnTo>
                    <a:pt x="76" y="182"/>
                  </a:lnTo>
                  <a:lnTo>
                    <a:pt x="58" y="187"/>
                  </a:lnTo>
                  <a:lnTo>
                    <a:pt x="39" y="191"/>
                  </a:lnTo>
                  <a:lnTo>
                    <a:pt x="20" y="196"/>
                  </a:lnTo>
                  <a:lnTo>
                    <a:pt x="0" y="197"/>
                  </a:lnTo>
                  <a:lnTo>
                    <a:pt x="49" y="214"/>
                  </a:lnTo>
                  <a:lnTo>
                    <a:pt x="49" y="214"/>
                  </a:lnTo>
                  <a:lnTo>
                    <a:pt x="106" y="215"/>
                  </a:lnTo>
                  <a:lnTo>
                    <a:pt x="106" y="215"/>
                  </a:lnTo>
                  <a:lnTo>
                    <a:pt x="161" y="215"/>
                  </a:lnTo>
                  <a:lnTo>
                    <a:pt x="217" y="213"/>
                  </a:lnTo>
                  <a:lnTo>
                    <a:pt x="272" y="211"/>
                  </a:lnTo>
                  <a:lnTo>
                    <a:pt x="329" y="211"/>
                  </a:lnTo>
                  <a:lnTo>
                    <a:pt x="375" y="210"/>
                  </a:lnTo>
                  <a:lnTo>
                    <a:pt x="375" y="210"/>
                  </a:lnTo>
                  <a:lnTo>
                    <a:pt x="361" y="203"/>
                  </a:lnTo>
                  <a:lnTo>
                    <a:pt x="350" y="196"/>
                  </a:lnTo>
                  <a:lnTo>
                    <a:pt x="350" y="196"/>
                  </a:lnTo>
                  <a:lnTo>
                    <a:pt x="343" y="189"/>
                  </a:lnTo>
                  <a:lnTo>
                    <a:pt x="337" y="180"/>
                  </a:lnTo>
                  <a:lnTo>
                    <a:pt x="333" y="170"/>
                  </a:lnTo>
                  <a:lnTo>
                    <a:pt x="329" y="159"/>
                  </a:lnTo>
                  <a:lnTo>
                    <a:pt x="326" y="146"/>
                  </a:lnTo>
                  <a:lnTo>
                    <a:pt x="323" y="134"/>
                  </a:lnTo>
                  <a:lnTo>
                    <a:pt x="320" y="105"/>
                  </a:lnTo>
                  <a:lnTo>
                    <a:pt x="320" y="76"/>
                  </a:lnTo>
                  <a:lnTo>
                    <a:pt x="320" y="48"/>
                  </a:lnTo>
                  <a:lnTo>
                    <a:pt x="322" y="2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089E1C50-BBB0-1DD0-5D99-2398EA977F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0" y="1721"/>
              <a:ext cx="1244" cy="37"/>
            </a:xfrm>
            <a:custGeom>
              <a:avLst/>
              <a:gdLst>
                <a:gd name="T0" fmla="*/ 3250 w 3733"/>
                <a:gd name="T1" fmla="*/ 31 h 113"/>
                <a:gd name="T2" fmla="*/ 3250 w 3733"/>
                <a:gd name="T3" fmla="*/ 31 h 113"/>
                <a:gd name="T4" fmla="*/ 3242 w 3733"/>
                <a:gd name="T5" fmla="*/ 93 h 113"/>
                <a:gd name="T6" fmla="*/ 3242 w 3733"/>
                <a:gd name="T7" fmla="*/ 93 h 113"/>
                <a:gd name="T8" fmla="*/ 3281 w 3733"/>
                <a:gd name="T9" fmla="*/ 103 h 113"/>
                <a:gd name="T10" fmla="*/ 3281 w 3733"/>
                <a:gd name="T11" fmla="*/ 103 h 113"/>
                <a:gd name="T12" fmla="*/ 3312 w 3733"/>
                <a:gd name="T13" fmla="*/ 107 h 113"/>
                <a:gd name="T14" fmla="*/ 3343 w 3733"/>
                <a:gd name="T15" fmla="*/ 110 h 113"/>
                <a:gd name="T16" fmla="*/ 3374 w 3733"/>
                <a:gd name="T17" fmla="*/ 113 h 113"/>
                <a:gd name="T18" fmla="*/ 3405 w 3733"/>
                <a:gd name="T19" fmla="*/ 113 h 113"/>
                <a:gd name="T20" fmla="*/ 3405 w 3733"/>
                <a:gd name="T21" fmla="*/ 113 h 113"/>
                <a:gd name="T22" fmla="*/ 3458 w 3733"/>
                <a:gd name="T23" fmla="*/ 111 h 113"/>
                <a:gd name="T24" fmla="*/ 3510 w 3733"/>
                <a:gd name="T25" fmla="*/ 108 h 113"/>
                <a:gd name="T26" fmla="*/ 3510 w 3733"/>
                <a:gd name="T27" fmla="*/ 108 h 113"/>
                <a:gd name="T28" fmla="*/ 3562 w 3733"/>
                <a:gd name="T29" fmla="*/ 107 h 113"/>
                <a:gd name="T30" fmla="*/ 3616 w 3733"/>
                <a:gd name="T31" fmla="*/ 106 h 113"/>
                <a:gd name="T32" fmla="*/ 3616 w 3733"/>
                <a:gd name="T33" fmla="*/ 106 h 113"/>
                <a:gd name="T34" fmla="*/ 3645 w 3733"/>
                <a:gd name="T35" fmla="*/ 106 h 113"/>
                <a:gd name="T36" fmla="*/ 3733 w 3733"/>
                <a:gd name="T37" fmla="*/ 84 h 113"/>
                <a:gd name="T38" fmla="*/ 3733 w 3733"/>
                <a:gd name="T39" fmla="*/ 84 h 113"/>
                <a:gd name="T40" fmla="*/ 3722 w 3733"/>
                <a:gd name="T41" fmla="*/ 87 h 113"/>
                <a:gd name="T42" fmla="*/ 3709 w 3733"/>
                <a:gd name="T43" fmla="*/ 87 h 113"/>
                <a:gd name="T44" fmla="*/ 3709 w 3733"/>
                <a:gd name="T45" fmla="*/ 87 h 113"/>
                <a:gd name="T46" fmla="*/ 3706 w 3733"/>
                <a:gd name="T47" fmla="*/ 87 h 113"/>
                <a:gd name="T48" fmla="*/ 3706 w 3733"/>
                <a:gd name="T49" fmla="*/ 87 h 113"/>
                <a:gd name="T50" fmla="*/ 3662 w 3733"/>
                <a:gd name="T51" fmla="*/ 86 h 113"/>
                <a:gd name="T52" fmla="*/ 3612 w 3733"/>
                <a:gd name="T53" fmla="*/ 82 h 113"/>
                <a:gd name="T54" fmla="*/ 3555 w 3733"/>
                <a:gd name="T55" fmla="*/ 77 h 113"/>
                <a:gd name="T56" fmla="*/ 3496 w 3733"/>
                <a:gd name="T57" fmla="*/ 70 h 113"/>
                <a:gd name="T58" fmla="*/ 3434 w 3733"/>
                <a:gd name="T59" fmla="*/ 63 h 113"/>
                <a:gd name="T60" fmla="*/ 3371 w 3733"/>
                <a:gd name="T61" fmla="*/ 55 h 113"/>
                <a:gd name="T62" fmla="*/ 3309 w 3733"/>
                <a:gd name="T63" fmla="*/ 43 h 113"/>
                <a:gd name="T64" fmla="*/ 3250 w 3733"/>
                <a:gd name="T65" fmla="*/ 31 h 113"/>
                <a:gd name="T66" fmla="*/ 0 w 3733"/>
                <a:gd name="T67" fmla="*/ 0 h 113"/>
                <a:gd name="T68" fmla="*/ 41 w 3733"/>
                <a:gd name="T69" fmla="*/ 31 h 113"/>
                <a:gd name="T70" fmla="*/ 41 w 3733"/>
                <a:gd name="T71" fmla="*/ 31 h 113"/>
                <a:gd name="T72" fmla="*/ 62 w 3733"/>
                <a:gd name="T73" fmla="*/ 43 h 113"/>
                <a:gd name="T74" fmla="*/ 84 w 3733"/>
                <a:gd name="T75" fmla="*/ 56 h 113"/>
                <a:gd name="T76" fmla="*/ 108 w 3733"/>
                <a:gd name="T77" fmla="*/ 66 h 113"/>
                <a:gd name="T78" fmla="*/ 132 w 3733"/>
                <a:gd name="T79" fmla="*/ 76 h 113"/>
                <a:gd name="T80" fmla="*/ 157 w 3733"/>
                <a:gd name="T81" fmla="*/ 83 h 113"/>
                <a:gd name="T82" fmla="*/ 184 w 3733"/>
                <a:gd name="T83" fmla="*/ 90 h 113"/>
                <a:gd name="T84" fmla="*/ 212 w 3733"/>
                <a:gd name="T85" fmla="*/ 96 h 113"/>
                <a:gd name="T86" fmla="*/ 242 w 3733"/>
                <a:gd name="T87" fmla="*/ 101 h 113"/>
                <a:gd name="T88" fmla="*/ 242 w 3733"/>
                <a:gd name="T89" fmla="*/ 101 h 113"/>
                <a:gd name="T90" fmla="*/ 242 w 3733"/>
                <a:gd name="T91" fmla="*/ 15 h 113"/>
                <a:gd name="T92" fmla="*/ 242 w 3733"/>
                <a:gd name="T93" fmla="*/ 15 h 113"/>
                <a:gd name="T94" fmla="*/ 197 w 3733"/>
                <a:gd name="T95" fmla="*/ 12 h 113"/>
                <a:gd name="T96" fmla="*/ 149 w 3733"/>
                <a:gd name="T97" fmla="*/ 12 h 113"/>
                <a:gd name="T98" fmla="*/ 149 w 3733"/>
                <a:gd name="T99" fmla="*/ 12 h 113"/>
                <a:gd name="T100" fmla="*/ 85 w 3733"/>
                <a:gd name="T101" fmla="*/ 14 h 113"/>
                <a:gd name="T102" fmla="*/ 85 w 3733"/>
                <a:gd name="T103" fmla="*/ 14 h 113"/>
                <a:gd name="T104" fmla="*/ 74 w 3733"/>
                <a:gd name="T105" fmla="*/ 14 h 113"/>
                <a:gd name="T106" fmla="*/ 74 w 3733"/>
                <a:gd name="T107" fmla="*/ 14 h 113"/>
                <a:gd name="T108" fmla="*/ 54 w 3733"/>
                <a:gd name="T109" fmla="*/ 14 h 113"/>
                <a:gd name="T110" fmla="*/ 36 w 3733"/>
                <a:gd name="T111" fmla="*/ 11 h 113"/>
                <a:gd name="T112" fmla="*/ 17 w 3733"/>
                <a:gd name="T113" fmla="*/ 7 h 113"/>
                <a:gd name="T114" fmla="*/ 0 w 3733"/>
                <a:gd name="T11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733" h="113">
                  <a:moveTo>
                    <a:pt x="3250" y="31"/>
                  </a:moveTo>
                  <a:lnTo>
                    <a:pt x="3250" y="31"/>
                  </a:lnTo>
                  <a:lnTo>
                    <a:pt x="3242" y="93"/>
                  </a:lnTo>
                  <a:lnTo>
                    <a:pt x="3242" y="93"/>
                  </a:lnTo>
                  <a:lnTo>
                    <a:pt x="3281" y="103"/>
                  </a:lnTo>
                  <a:lnTo>
                    <a:pt x="3281" y="103"/>
                  </a:lnTo>
                  <a:lnTo>
                    <a:pt x="3312" y="107"/>
                  </a:lnTo>
                  <a:lnTo>
                    <a:pt x="3343" y="110"/>
                  </a:lnTo>
                  <a:lnTo>
                    <a:pt x="3374" y="113"/>
                  </a:lnTo>
                  <a:lnTo>
                    <a:pt x="3405" y="113"/>
                  </a:lnTo>
                  <a:lnTo>
                    <a:pt x="3405" y="113"/>
                  </a:lnTo>
                  <a:lnTo>
                    <a:pt x="3458" y="111"/>
                  </a:lnTo>
                  <a:lnTo>
                    <a:pt x="3510" y="108"/>
                  </a:lnTo>
                  <a:lnTo>
                    <a:pt x="3510" y="108"/>
                  </a:lnTo>
                  <a:lnTo>
                    <a:pt x="3562" y="107"/>
                  </a:lnTo>
                  <a:lnTo>
                    <a:pt x="3616" y="106"/>
                  </a:lnTo>
                  <a:lnTo>
                    <a:pt x="3616" y="106"/>
                  </a:lnTo>
                  <a:lnTo>
                    <a:pt x="3645" y="106"/>
                  </a:lnTo>
                  <a:lnTo>
                    <a:pt x="3733" y="84"/>
                  </a:lnTo>
                  <a:lnTo>
                    <a:pt x="3733" y="84"/>
                  </a:lnTo>
                  <a:lnTo>
                    <a:pt x="3722" y="87"/>
                  </a:lnTo>
                  <a:lnTo>
                    <a:pt x="3709" y="87"/>
                  </a:lnTo>
                  <a:lnTo>
                    <a:pt x="3709" y="87"/>
                  </a:lnTo>
                  <a:lnTo>
                    <a:pt x="3706" y="87"/>
                  </a:lnTo>
                  <a:lnTo>
                    <a:pt x="3706" y="87"/>
                  </a:lnTo>
                  <a:lnTo>
                    <a:pt x="3662" y="86"/>
                  </a:lnTo>
                  <a:lnTo>
                    <a:pt x="3612" y="82"/>
                  </a:lnTo>
                  <a:lnTo>
                    <a:pt x="3555" y="77"/>
                  </a:lnTo>
                  <a:lnTo>
                    <a:pt x="3496" y="70"/>
                  </a:lnTo>
                  <a:lnTo>
                    <a:pt x="3434" y="63"/>
                  </a:lnTo>
                  <a:lnTo>
                    <a:pt x="3371" y="55"/>
                  </a:lnTo>
                  <a:lnTo>
                    <a:pt x="3309" y="43"/>
                  </a:lnTo>
                  <a:lnTo>
                    <a:pt x="3250" y="31"/>
                  </a:lnTo>
                  <a:close/>
                  <a:moveTo>
                    <a:pt x="0" y="0"/>
                  </a:moveTo>
                  <a:lnTo>
                    <a:pt x="41" y="31"/>
                  </a:lnTo>
                  <a:lnTo>
                    <a:pt x="41" y="31"/>
                  </a:lnTo>
                  <a:lnTo>
                    <a:pt x="62" y="43"/>
                  </a:lnTo>
                  <a:lnTo>
                    <a:pt x="84" y="56"/>
                  </a:lnTo>
                  <a:lnTo>
                    <a:pt x="108" y="66"/>
                  </a:lnTo>
                  <a:lnTo>
                    <a:pt x="132" y="76"/>
                  </a:lnTo>
                  <a:lnTo>
                    <a:pt x="157" y="83"/>
                  </a:lnTo>
                  <a:lnTo>
                    <a:pt x="184" y="90"/>
                  </a:lnTo>
                  <a:lnTo>
                    <a:pt x="212" y="96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2" y="15"/>
                  </a:lnTo>
                  <a:lnTo>
                    <a:pt x="242" y="15"/>
                  </a:lnTo>
                  <a:lnTo>
                    <a:pt x="197" y="12"/>
                  </a:lnTo>
                  <a:lnTo>
                    <a:pt x="149" y="12"/>
                  </a:lnTo>
                  <a:lnTo>
                    <a:pt x="149" y="12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54" y="14"/>
                  </a:lnTo>
                  <a:lnTo>
                    <a:pt x="36" y="11"/>
                  </a:lnTo>
                  <a:lnTo>
                    <a:pt x="1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4F8194C-D2D9-4AB3-C616-4EF97CB20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1731"/>
              <a:ext cx="164" cy="27"/>
            </a:xfrm>
            <a:custGeom>
              <a:avLst/>
              <a:gdLst>
                <a:gd name="T0" fmla="*/ 8 w 491"/>
                <a:gd name="T1" fmla="*/ 0 h 82"/>
                <a:gd name="T2" fmla="*/ 8 w 491"/>
                <a:gd name="T3" fmla="*/ 0 h 82"/>
                <a:gd name="T4" fmla="*/ 0 w 491"/>
                <a:gd name="T5" fmla="*/ 62 h 82"/>
                <a:gd name="T6" fmla="*/ 0 w 491"/>
                <a:gd name="T7" fmla="*/ 62 h 82"/>
                <a:gd name="T8" fmla="*/ 39 w 491"/>
                <a:gd name="T9" fmla="*/ 72 h 82"/>
                <a:gd name="T10" fmla="*/ 39 w 491"/>
                <a:gd name="T11" fmla="*/ 72 h 82"/>
                <a:gd name="T12" fmla="*/ 70 w 491"/>
                <a:gd name="T13" fmla="*/ 76 h 82"/>
                <a:gd name="T14" fmla="*/ 101 w 491"/>
                <a:gd name="T15" fmla="*/ 79 h 82"/>
                <a:gd name="T16" fmla="*/ 132 w 491"/>
                <a:gd name="T17" fmla="*/ 82 h 82"/>
                <a:gd name="T18" fmla="*/ 163 w 491"/>
                <a:gd name="T19" fmla="*/ 82 h 82"/>
                <a:gd name="T20" fmla="*/ 163 w 491"/>
                <a:gd name="T21" fmla="*/ 82 h 82"/>
                <a:gd name="T22" fmla="*/ 216 w 491"/>
                <a:gd name="T23" fmla="*/ 80 h 82"/>
                <a:gd name="T24" fmla="*/ 268 w 491"/>
                <a:gd name="T25" fmla="*/ 77 h 82"/>
                <a:gd name="T26" fmla="*/ 268 w 491"/>
                <a:gd name="T27" fmla="*/ 77 h 82"/>
                <a:gd name="T28" fmla="*/ 320 w 491"/>
                <a:gd name="T29" fmla="*/ 76 h 82"/>
                <a:gd name="T30" fmla="*/ 374 w 491"/>
                <a:gd name="T31" fmla="*/ 75 h 82"/>
                <a:gd name="T32" fmla="*/ 374 w 491"/>
                <a:gd name="T33" fmla="*/ 75 h 82"/>
                <a:gd name="T34" fmla="*/ 403 w 491"/>
                <a:gd name="T35" fmla="*/ 75 h 82"/>
                <a:gd name="T36" fmla="*/ 491 w 491"/>
                <a:gd name="T37" fmla="*/ 53 h 82"/>
                <a:gd name="T38" fmla="*/ 491 w 491"/>
                <a:gd name="T39" fmla="*/ 53 h 82"/>
                <a:gd name="T40" fmla="*/ 480 w 491"/>
                <a:gd name="T41" fmla="*/ 56 h 82"/>
                <a:gd name="T42" fmla="*/ 467 w 491"/>
                <a:gd name="T43" fmla="*/ 56 h 82"/>
                <a:gd name="T44" fmla="*/ 467 w 491"/>
                <a:gd name="T45" fmla="*/ 56 h 82"/>
                <a:gd name="T46" fmla="*/ 464 w 491"/>
                <a:gd name="T47" fmla="*/ 56 h 82"/>
                <a:gd name="T48" fmla="*/ 464 w 491"/>
                <a:gd name="T49" fmla="*/ 56 h 82"/>
                <a:gd name="T50" fmla="*/ 420 w 491"/>
                <a:gd name="T51" fmla="*/ 55 h 82"/>
                <a:gd name="T52" fmla="*/ 370 w 491"/>
                <a:gd name="T53" fmla="*/ 51 h 82"/>
                <a:gd name="T54" fmla="*/ 313 w 491"/>
                <a:gd name="T55" fmla="*/ 46 h 82"/>
                <a:gd name="T56" fmla="*/ 254 w 491"/>
                <a:gd name="T57" fmla="*/ 39 h 82"/>
                <a:gd name="T58" fmla="*/ 192 w 491"/>
                <a:gd name="T59" fmla="*/ 32 h 82"/>
                <a:gd name="T60" fmla="*/ 129 w 491"/>
                <a:gd name="T61" fmla="*/ 24 h 82"/>
                <a:gd name="T62" fmla="*/ 67 w 491"/>
                <a:gd name="T63" fmla="*/ 12 h 82"/>
                <a:gd name="T64" fmla="*/ 8 w 491"/>
                <a:gd name="T65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91" h="82">
                  <a:moveTo>
                    <a:pt x="8" y="0"/>
                  </a:moveTo>
                  <a:lnTo>
                    <a:pt x="8" y="0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39" y="72"/>
                  </a:lnTo>
                  <a:lnTo>
                    <a:pt x="39" y="72"/>
                  </a:lnTo>
                  <a:lnTo>
                    <a:pt x="70" y="76"/>
                  </a:lnTo>
                  <a:lnTo>
                    <a:pt x="101" y="79"/>
                  </a:lnTo>
                  <a:lnTo>
                    <a:pt x="132" y="82"/>
                  </a:lnTo>
                  <a:lnTo>
                    <a:pt x="163" y="82"/>
                  </a:lnTo>
                  <a:lnTo>
                    <a:pt x="163" y="82"/>
                  </a:lnTo>
                  <a:lnTo>
                    <a:pt x="216" y="80"/>
                  </a:lnTo>
                  <a:lnTo>
                    <a:pt x="268" y="77"/>
                  </a:lnTo>
                  <a:lnTo>
                    <a:pt x="268" y="77"/>
                  </a:lnTo>
                  <a:lnTo>
                    <a:pt x="320" y="76"/>
                  </a:lnTo>
                  <a:lnTo>
                    <a:pt x="374" y="75"/>
                  </a:lnTo>
                  <a:lnTo>
                    <a:pt x="374" y="75"/>
                  </a:lnTo>
                  <a:lnTo>
                    <a:pt x="403" y="75"/>
                  </a:lnTo>
                  <a:lnTo>
                    <a:pt x="491" y="53"/>
                  </a:lnTo>
                  <a:lnTo>
                    <a:pt x="491" y="53"/>
                  </a:lnTo>
                  <a:lnTo>
                    <a:pt x="480" y="56"/>
                  </a:lnTo>
                  <a:lnTo>
                    <a:pt x="467" y="56"/>
                  </a:lnTo>
                  <a:lnTo>
                    <a:pt x="467" y="56"/>
                  </a:lnTo>
                  <a:lnTo>
                    <a:pt x="464" y="56"/>
                  </a:lnTo>
                  <a:lnTo>
                    <a:pt x="464" y="56"/>
                  </a:lnTo>
                  <a:lnTo>
                    <a:pt x="420" y="55"/>
                  </a:lnTo>
                  <a:lnTo>
                    <a:pt x="370" y="51"/>
                  </a:lnTo>
                  <a:lnTo>
                    <a:pt x="313" y="46"/>
                  </a:lnTo>
                  <a:lnTo>
                    <a:pt x="254" y="39"/>
                  </a:lnTo>
                  <a:lnTo>
                    <a:pt x="192" y="32"/>
                  </a:lnTo>
                  <a:lnTo>
                    <a:pt x="129" y="24"/>
                  </a:lnTo>
                  <a:lnTo>
                    <a:pt x="67" y="1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64FB5D9A-3862-31B7-8071-BC2CE4212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0" y="1721"/>
              <a:ext cx="80" cy="33"/>
            </a:xfrm>
            <a:custGeom>
              <a:avLst/>
              <a:gdLst>
                <a:gd name="T0" fmla="*/ 0 w 242"/>
                <a:gd name="T1" fmla="*/ 0 h 101"/>
                <a:gd name="T2" fmla="*/ 41 w 242"/>
                <a:gd name="T3" fmla="*/ 31 h 101"/>
                <a:gd name="T4" fmla="*/ 41 w 242"/>
                <a:gd name="T5" fmla="*/ 31 h 101"/>
                <a:gd name="T6" fmla="*/ 62 w 242"/>
                <a:gd name="T7" fmla="*/ 43 h 101"/>
                <a:gd name="T8" fmla="*/ 84 w 242"/>
                <a:gd name="T9" fmla="*/ 56 h 101"/>
                <a:gd name="T10" fmla="*/ 108 w 242"/>
                <a:gd name="T11" fmla="*/ 66 h 101"/>
                <a:gd name="T12" fmla="*/ 132 w 242"/>
                <a:gd name="T13" fmla="*/ 76 h 101"/>
                <a:gd name="T14" fmla="*/ 157 w 242"/>
                <a:gd name="T15" fmla="*/ 83 h 101"/>
                <a:gd name="T16" fmla="*/ 184 w 242"/>
                <a:gd name="T17" fmla="*/ 90 h 101"/>
                <a:gd name="T18" fmla="*/ 212 w 242"/>
                <a:gd name="T19" fmla="*/ 96 h 101"/>
                <a:gd name="T20" fmla="*/ 242 w 242"/>
                <a:gd name="T21" fmla="*/ 101 h 101"/>
                <a:gd name="T22" fmla="*/ 242 w 242"/>
                <a:gd name="T23" fmla="*/ 101 h 101"/>
                <a:gd name="T24" fmla="*/ 242 w 242"/>
                <a:gd name="T25" fmla="*/ 15 h 101"/>
                <a:gd name="T26" fmla="*/ 242 w 242"/>
                <a:gd name="T27" fmla="*/ 15 h 101"/>
                <a:gd name="T28" fmla="*/ 197 w 242"/>
                <a:gd name="T29" fmla="*/ 12 h 101"/>
                <a:gd name="T30" fmla="*/ 149 w 242"/>
                <a:gd name="T31" fmla="*/ 12 h 101"/>
                <a:gd name="T32" fmla="*/ 149 w 242"/>
                <a:gd name="T33" fmla="*/ 12 h 101"/>
                <a:gd name="T34" fmla="*/ 85 w 242"/>
                <a:gd name="T35" fmla="*/ 14 h 101"/>
                <a:gd name="T36" fmla="*/ 85 w 242"/>
                <a:gd name="T37" fmla="*/ 14 h 101"/>
                <a:gd name="T38" fmla="*/ 74 w 242"/>
                <a:gd name="T39" fmla="*/ 14 h 101"/>
                <a:gd name="T40" fmla="*/ 74 w 242"/>
                <a:gd name="T41" fmla="*/ 14 h 101"/>
                <a:gd name="T42" fmla="*/ 54 w 242"/>
                <a:gd name="T43" fmla="*/ 14 h 101"/>
                <a:gd name="T44" fmla="*/ 36 w 242"/>
                <a:gd name="T45" fmla="*/ 11 h 101"/>
                <a:gd name="T46" fmla="*/ 17 w 242"/>
                <a:gd name="T47" fmla="*/ 7 h 101"/>
                <a:gd name="T48" fmla="*/ 0 w 242"/>
                <a:gd name="T4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2" h="101">
                  <a:moveTo>
                    <a:pt x="0" y="0"/>
                  </a:moveTo>
                  <a:lnTo>
                    <a:pt x="41" y="31"/>
                  </a:lnTo>
                  <a:lnTo>
                    <a:pt x="41" y="31"/>
                  </a:lnTo>
                  <a:lnTo>
                    <a:pt x="62" y="43"/>
                  </a:lnTo>
                  <a:lnTo>
                    <a:pt x="84" y="56"/>
                  </a:lnTo>
                  <a:lnTo>
                    <a:pt x="108" y="66"/>
                  </a:lnTo>
                  <a:lnTo>
                    <a:pt x="132" y="76"/>
                  </a:lnTo>
                  <a:lnTo>
                    <a:pt x="157" y="83"/>
                  </a:lnTo>
                  <a:lnTo>
                    <a:pt x="184" y="90"/>
                  </a:lnTo>
                  <a:lnTo>
                    <a:pt x="212" y="96"/>
                  </a:lnTo>
                  <a:lnTo>
                    <a:pt x="242" y="101"/>
                  </a:lnTo>
                  <a:lnTo>
                    <a:pt x="242" y="101"/>
                  </a:lnTo>
                  <a:lnTo>
                    <a:pt x="242" y="15"/>
                  </a:lnTo>
                  <a:lnTo>
                    <a:pt x="242" y="15"/>
                  </a:lnTo>
                  <a:lnTo>
                    <a:pt x="197" y="12"/>
                  </a:lnTo>
                  <a:lnTo>
                    <a:pt x="149" y="12"/>
                  </a:lnTo>
                  <a:lnTo>
                    <a:pt x="149" y="12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54" y="14"/>
                  </a:lnTo>
                  <a:lnTo>
                    <a:pt x="36" y="11"/>
                  </a:lnTo>
                  <a:lnTo>
                    <a:pt x="17" y="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C59389A2-0A51-3A38-6583-245C7ECEF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1532"/>
              <a:ext cx="849" cy="220"/>
            </a:xfrm>
            <a:custGeom>
              <a:avLst/>
              <a:gdLst>
                <a:gd name="T0" fmla="*/ 1765 w 2546"/>
                <a:gd name="T1" fmla="*/ 54 h 658"/>
                <a:gd name="T2" fmla="*/ 1653 w 2546"/>
                <a:gd name="T3" fmla="*/ 99 h 658"/>
                <a:gd name="T4" fmla="*/ 1367 w 2546"/>
                <a:gd name="T5" fmla="*/ 232 h 658"/>
                <a:gd name="T6" fmla="*/ 1224 w 2546"/>
                <a:gd name="T7" fmla="*/ 291 h 658"/>
                <a:gd name="T8" fmla="*/ 1200 w 2546"/>
                <a:gd name="T9" fmla="*/ 294 h 658"/>
                <a:gd name="T10" fmla="*/ 1104 w 2546"/>
                <a:gd name="T11" fmla="*/ 274 h 658"/>
                <a:gd name="T12" fmla="*/ 951 w 2546"/>
                <a:gd name="T13" fmla="*/ 203 h 658"/>
                <a:gd name="T14" fmla="*/ 863 w 2546"/>
                <a:gd name="T15" fmla="*/ 154 h 658"/>
                <a:gd name="T16" fmla="*/ 727 w 2546"/>
                <a:gd name="T17" fmla="*/ 110 h 658"/>
                <a:gd name="T18" fmla="*/ 600 w 2546"/>
                <a:gd name="T19" fmla="*/ 76 h 658"/>
                <a:gd name="T20" fmla="*/ 483 w 2546"/>
                <a:gd name="T21" fmla="*/ 79 h 658"/>
                <a:gd name="T22" fmla="*/ 387 w 2546"/>
                <a:gd name="T23" fmla="*/ 82 h 658"/>
                <a:gd name="T24" fmla="*/ 351 w 2546"/>
                <a:gd name="T25" fmla="*/ 151 h 658"/>
                <a:gd name="T26" fmla="*/ 347 w 2546"/>
                <a:gd name="T27" fmla="*/ 160 h 658"/>
                <a:gd name="T28" fmla="*/ 210 w 2546"/>
                <a:gd name="T29" fmla="*/ 239 h 658"/>
                <a:gd name="T30" fmla="*/ 213 w 2546"/>
                <a:gd name="T31" fmla="*/ 288 h 658"/>
                <a:gd name="T32" fmla="*/ 213 w 2546"/>
                <a:gd name="T33" fmla="*/ 305 h 658"/>
                <a:gd name="T34" fmla="*/ 196 w 2546"/>
                <a:gd name="T35" fmla="*/ 337 h 658"/>
                <a:gd name="T36" fmla="*/ 142 w 2546"/>
                <a:gd name="T37" fmla="*/ 397 h 658"/>
                <a:gd name="T38" fmla="*/ 39 w 2546"/>
                <a:gd name="T39" fmla="*/ 472 h 658"/>
                <a:gd name="T40" fmla="*/ 0 w 2546"/>
                <a:gd name="T41" fmla="*/ 624 h 658"/>
                <a:gd name="T42" fmla="*/ 76 w 2546"/>
                <a:gd name="T43" fmla="*/ 586 h 658"/>
                <a:gd name="T44" fmla="*/ 196 w 2546"/>
                <a:gd name="T45" fmla="*/ 494 h 658"/>
                <a:gd name="T46" fmla="*/ 344 w 2546"/>
                <a:gd name="T47" fmla="*/ 325 h 658"/>
                <a:gd name="T48" fmla="*/ 453 w 2546"/>
                <a:gd name="T49" fmla="*/ 212 h 658"/>
                <a:gd name="T50" fmla="*/ 529 w 2546"/>
                <a:gd name="T51" fmla="*/ 154 h 658"/>
                <a:gd name="T52" fmla="*/ 597 w 2546"/>
                <a:gd name="T53" fmla="*/ 179 h 658"/>
                <a:gd name="T54" fmla="*/ 731 w 2546"/>
                <a:gd name="T55" fmla="*/ 263 h 658"/>
                <a:gd name="T56" fmla="*/ 888 w 2546"/>
                <a:gd name="T57" fmla="*/ 329 h 658"/>
                <a:gd name="T58" fmla="*/ 1049 w 2546"/>
                <a:gd name="T59" fmla="*/ 376 h 658"/>
                <a:gd name="T60" fmla="*/ 1161 w 2546"/>
                <a:gd name="T61" fmla="*/ 397 h 658"/>
                <a:gd name="T62" fmla="*/ 1262 w 2546"/>
                <a:gd name="T63" fmla="*/ 400 h 658"/>
                <a:gd name="T64" fmla="*/ 1405 w 2546"/>
                <a:gd name="T65" fmla="*/ 369 h 658"/>
                <a:gd name="T66" fmla="*/ 1543 w 2546"/>
                <a:gd name="T67" fmla="*/ 311 h 658"/>
                <a:gd name="T68" fmla="*/ 1771 w 2546"/>
                <a:gd name="T69" fmla="*/ 189 h 658"/>
                <a:gd name="T70" fmla="*/ 1872 w 2546"/>
                <a:gd name="T71" fmla="*/ 138 h 658"/>
                <a:gd name="T72" fmla="*/ 1923 w 2546"/>
                <a:gd name="T73" fmla="*/ 217 h 658"/>
                <a:gd name="T74" fmla="*/ 1997 w 2546"/>
                <a:gd name="T75" fmla="*/ 352 h 658"/>
                <a:gd name="T76" fmla="*/ 2043 w 2546"/>
                <a:gd name="T77" fmla="*/ 408 h 658"/>
                <a:gd name="T78" fmla="*/ 2163 w 2546"/>
                <a:gd name="T79" fmla="*/ 504 h 658"/>
                <a:gd name="T80" fmla="*/ 2261 w 2546"/>
                <a:gd name="T81" fmla="*/ 563 h 658"/>
                <a:gd name="T82" fmla="*/ 2415 w 2546"/>
                <a:gd name="T83" fmla="*/ 625 h 658"/>
                <a:gd name="T84" fmla="*/ 2538 w 2546"/>
                <a:gd name="T85" fmla="*/ 658 h 658"/>
                <a:gd name="T86" fmla="*/ 2446 w 2546"/>
                <a:gd name="T87" fmla="*/ 568 h 658"/>
                <a:gd name="T88" fmla="*/ 2369 w 2546"/>
                <a:gd name="T89" fmla="*/ 534 h 658"/>
                <a:gd name="T90" fmla="*/ 2286 w 2546"/>
                <a:gd name="T91" fmla="*/ 474 h 658"/>
                <a:gd name="T92" fmla="*/ 2076 w 2546"/>
                <a:gd name="T93" fmla="*/ 292 h 658"/>
                <a:gd name="T94" fmla="*/ 1990 w 2546"/>
                <a:gd name="T95" fmla="*/ 164 h 658"/>
                <a:gd name="T96" fmla="*/ 1995 w 2546"/>
                <a:gd name="T97" fmla="*/ 20 h 658"/>
                <a:gd name="T98" fmla="*/ 1910 w 2546"/>
                <a:gd name="T99" fmla="*/ 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46" h="658">
                  <a:moveTo>
                    <a:pt x="1881" y="0"/>
                  </a:moveTo>
                  <a:lnTo>
                    <a:pt x="1881" y="0"/>
                  </a:lnTo>
                  <a:lnTo>
                    <a:pt x="1762" y="51"/>
                  </a:lnTo>
                  <a:lnTo>
                    <a:pt x="1765" y="54"/>
                  </a:lnTo>
                  <a:lnTo>
                    <a:pt x="1765" y="54"/>
                  </a:lnTo>
                  <a:lnTo>
                    <a:pt x="1706" y="78"/>
                  </a:lnTo>
                  <a:lnTo>
                    <a:pt x="1653" y="99"/>
                  </a:lnTo>
                  <a:lnTo>
                    <a:pt x="1653" y="99"/>
                  </a:lnTo>
                  <a:lnTo>
                    <a:pt x="1614" y="116"/>
                  </a:lnTo>
                  <a:lnTo>
                    <a:pt x="1562" y="140"/>
                  </a:lnTo>
                  <a:lnTo>
                    <a:pt x="1433" y="201"/>
                  </a:lnTo>
                  <a:lnTo>
                    <a:pt x="1367" y="232"/>
                  </a:lnTo>
                  <a:lnTo>
                    <a:pt x="1307" y="258"/>
                  </a:lnTo>
                  <a:lnTo>
                    <a:pt x="1258" y="280"/>
                  </a:lnTo>
                  <a:lnTo>
                    <a:pt x="1240" y="287"/>
                  </a:lnTo>
                  <a:lnTo>
                    <a:pt x="1224" y="291"/>
                  </a:lnTo>
                  <a:lnTo>
                    <a:pt x="1224" y="291"/>
                  </a:lnTo>
                  <a:lnTo>
                    <a:pt x="1213" y="292"/>
                  </a:lnTo>
                  <a:lnTo>
                    <a:pt x="1200" y="294"/>
                  </a:lnTo>
                  <a:lnTo>
                    <a:pt x="1200" y="294"/>
                  </a:lnTo>
                  <a:lnTo>
                    <a:pt x="1187" y="292"/>
                  </a:lnTo>
                  <a:lnTo>
                    <a:pt x="1172" y="291"/>
                  </a:lnTo>
                  <a:lnTo>
                    <a:pt x="1139" y="284"/>
                  </a:lnTo>
                  <a:lnTo>
                    <a:pt x="1104" y="274"/>
                  </a:lnTo>
                  <a:lnTo>
                    <a:pt x="1067" y="260"/>
                  </a:lnTo>
                  <a:lnTo>
                    <a:pt x="1029" y="243"/>
                  </a:lnTo>
                  <a:lnTo>
                    <a:pt x="990" y="225"/>
                  </a:lnTo>
                  <a:lnTo>
                    <a:pt x="951" y="203"/>
                  </a:lnTo>
                  <a:lnTo>
                    <a:pt x="916" y="182"/>
                  </a:lnTo>
                  <a:lnTo>
                    <a:pt x="916" y="182"/>
                  </a:lnTo>
                  <a:lnTo>
                    <a:pt x="891" y="168"/>
                  </a:lnTo>
                  <a:lnTo>
                    <a:pt x="863" y="154"/>
                  </a:lnTo>
                  <a:lnTo>
                    <a:pt x="830" y="143"/>
                  </a:lnTo>
                  <a:lnTo>
                    <a:pt x="796" y="131"/>
                  </a:lnTo>
                  <a:lnTo>
                    <a:pt x="762" y="120"/>
                  </a:lnTo>
                  <a:lnTo>
                    <a:pt x="727" y="110"/>
                  </a:lnTo>
                  <a:lnTo>
                    <a:pt x="659" y="95"/>
                  </a:lnTo>
                  <a:lnTo>
                    <a:pt x="652" y="86"/>
                  </a:lnTo>
                  <a:lnTo>
                    <a:pt x="652" y="86"/>
                  </a:lnTo>
                  <a:lnTo>
                    <a:pt x="600" y="76"/>
                  </a:lnTo>
                  <a:lnTo>
                    <a:pt x="563" y="69"/>
                  </a:lnTo>
                  <a:lnTo>
                    <a:pt x="563" y="69"/>
                  </a:lnTo>
                  <a:lnTo>
                    <a:pt x="524" y="75"/>
                  </a:lnTo>
                  <a:lnTo>
                    <a:pt x="483" y="79"/>
                  </a:lnTo>
                  <a:lnTo>
                    <a:pt x="442" y="81"/>
                  </a:lnTo>
                  <a:lnTo>
                    <a:pt x="401" y="82"/>
                  </a:lnTo>
                  <a:lnTo>
                    <a:pt x="387" y="82"/>
                  </a:lnTo>
                  <a:lnTo>
                    <a:pt x="387" y="82"/>
                  </a:lnTo>
                  <a:lnTo>
                    <a:pt x="384" y="92"/>
                  </a:lnTo>
                  <a:lnTo>
                    <a:pt x="381" y="102"/>
                  </a:lnTo>
                  <a:lnTo>
                    <a:pt x="371" y="119"/>
                  </a:lnTo>
                  <a:lnTo>
                    <a:pt x="351" y="151"/>
                  </a:lnTo>
                  <a:lnTo>
                    <a:pt x="348" y="153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47" y="160"/>
                  </a:lnTo>
                  <a:lnTo>
                    <a:pt x="331" y="165"/>
                  </a:lnTo>
                  <a:lnTo>
                    <a:pt x="211" y="230"/>
                  </a:lnTo>
                  <a:lnTo>
                    <a:pt x="211" y="230"/>
                  </a:lnTo>
                  <a:lnTo>
                    <a:pt x="210" y="239"/>
                  </a:lnTo>
                  <a:lnTo>
                    <a:pt x="209" y="253"/>
                  </a:lnTo>
                  <a:lnTo>
                    <a:pt x="209" y="253"/>
                  </a:lnTo>
                  <a:lnTo>
                    <a:pt x="210" y="268"/>
                  </a:lnTo>
                  <a:lnTo>
                    <a:pt x="213" y="288"/>
                  </a:lnTo>
                  <a:lnTo>
                    <a:pt x="213" y="288"/>
                  </a:lnTo>
                  <a:lnTo>
                    <a:pt x="213" y="295"/>
                  </a:lnTo>
                  <a:lnTo>
                    <a:pt x="213" y="295"/>
                  </a:lnTo>
                  <a:lnTo>
                    <a:pt x="213" y="305"/>
                  </a:lnTo>
                  <a:lnTo>
                    <a:pt x="209" y="315"/>
                  </a:lnTo>
                  <a:lnTo>
                    <a:pt x="204" y="326"/>
                  </a:lnTo>
                  <a:lnTo>
                    <a:pt x="196" y="337"/>
                  </a:lnTo>
                  <a:lnTo>
                    <a:pt x="196" y="337"/>
                  </a:lnTo>
                  <a:lnTo>
                    <a:pt x="187" y="350"/>
                  </a:lnTo>
                  <a:lnTo>
                    <a:pt x="175" y="364"/>
                  </a:lnTo>
                  <a:lnTo>
                    <a:pt x="161" y="380"/>
                  </a:lnTo>
                  <a:lnTo>
                    <a:pt x="142" y="397"/>
                  </a:lnTo>
                  <a:lnTo>
                    <a:pt x="121" y="414"/>
                  </a:lnTo>
                  <a:lnTo>
                    <a:pt x="97" y="432"/>
                  </a:lnTo>
                  <a:lnTo>
                    <a:pt x="70" y="452"/>
                  </a:lnTo>
                  <a:lnTo>
                    <a:pt x="39" y="472"/>
                  </a:lnTo>
                  <a:lnTo>
                    <a:pt x="39" y="472"/>
                  </a:lnTo>
                  <a:lnTo>
                    <a:pt x="25" y="527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4" y="623"/>
                  </a:lnTo>
                  <a:lnTo>
                    <a:pt x="4" y="623"/>
                  </a:lnTo>
                  <a:lnTo>
                    <a:pt x="42" y="606"/>
                  </a:lnTo>
                  <a:lnTo>
                    <a:pt x="76" y="586"/>
                  </a:lnTo>
                  <a:lnTo>
                    <a:pt x="108" y="566"/>
                  </a:lnTo>
                  <a:lnTo>
                    <a:pt x="139" y="544"/>
                  </a:lnTo>
                  <a:lnTo>
                    <a:pt x="168" y="520"/>
                  </a:lnTo>
                  <a:lnTo>
                    <a:pt x="196" y="494"/>
                  </a:lnTo>
                  <a:lnTo>
                    <a:pt x="221" y="467"/>
                  </a:lnTo>
                  <a:lnTo>
                    <a:pt x="247" y="439"/>
                  </a:lnTo>
                  <a:lnTo>
                    <a:pt x="296" y="383"/>
                  </a:lnTo>
                  <a:lnTo>
                    <a:pt x="344" y="325"/>
                  </a:lnTo>
                  <a:lnTo>
                    <a:pt x="370" y="295"/>
                  </a:lnTo>
                  <a:lnTo>
                    <a:pt x="396" y="267"/>
                  </a:lnTo>
                  <a:lnTo>
                    <a:pt x="423" y="239"/>
                  </a:lnTo>
                  <a:lnTo>
                    <a:pt x="453" y="212"/>
                  </a:lnTo>
                  <a:lnTo>
                    <a:pt x="453" y="212"/>
                  </a:lnTo>
                  <a:lnTo>
                    <a:pt x="477" y="192"/>
                  </a:lnTo>
                  <a:lnTo>
                    <a:pt x="502" y="172"/>
                  </a:lnTo>
                  <a:lnTo>
                    <a:pt x="529" y="154"/>
                  </a:lnTo>
                  <a:lnTo>
                    <a:pt x="556" y="137"/>
                  </a:lnTo>
                  <a:lnTo>
                    <a:pt x="569" y="155"/>
                  </a:lnTo>
                  <a:lnTo>
                    <a:pt x="569" y="155"/>
                  </a:lnTo>
                  <a:lnTo>
                    <a:pt x="597" y="179"/>
                  </a:lnTo>
                  <a:lnTo>
                    <a:pt x="628" y="202"/>
                  </a:lnTo>
                  <a:lnTo>
                    <a:pt x="661" y="223"/>
                  </a:lnTo>
                  <a:lnTo>
                    <a:pt x="696" y="243"/>
                  </a:lnTo>
                  <a:lnTo>
                    <a:pt x="731" y="263"/>
                  </a:lnTo>
                  <a:lnTo>
                    <a:pt x="769" y="281"/>
                  </a:lnTo>
                  <a:lnTo>
                    <a:pt x="809" y="298"/>
                  </a:lnTo>
                  <a:lnTo>
                    <a:pt x="848" y="313"/>
                  </a:lnTo>
                  <a:lnTo>
                    <a:pt x="888" y="329"/>
                  </a:lnTo>
                  <a:lnTo>
                    <a:pt x="929" y="342"/>
                  </a:lnTo>
                  <a:lnTo>
                    <a:pt x="968" y="354"/>
                  </a:lnTo>
                  <a:lnTo>
                    <a:pt x="1009" y="366"/>
                  </a:lnTo>
                  <a:lnTo>
                    <a:pt x="1049" y="376"/>
                  </a:lnTo>
                  <a:lnTo>
                    <a:pt x="1087" y="384"/>
                  </a:lnTo>
                  <a:lnTo>
                    <a:pt x="1124" y="391"/>
                  </a:lnTo>
                  <a:lnTo>
                    <a:pt x="1161" y="397"/>
                  </a:lnTo>
                  <a:lnTo>
                    <a:pt x="1161" y="397"/>
                  </a:lnTo>
                  <a:lnTo>
                    <a:pt x="1193" y="400"/>
                  </a:lnTo>
                  <a:lnTo>
                    <a:pt x="1225" y="401"/>
                  </a:lnTo>
                  <a:lnTo>
                    <a:pt x="1225" y="401"/>
                  </a:lnTo>
                  <a:lnTo>
                    <a:pt x="1262" y="400"/>
                  </a:lnTo>
                  <a:lnTo>
                    <a:pt x="1299" y="395"/>
                  </a:lnTo>
                  <a:lnTo>
                    <a:pt x="1334" y="388"/>
                  </a:lnTo>
                  <a:lnTo>
                    <a:pt x="1370" y="380"/>
                  </a:lnTo>
                  <a:lnTo>
                    <a:pt x="1405" y="369"/>
                  </a:lnTo>
                  <a:lnTo>
                    <a:pt x="1440" y="356"/>
                  </a:lnTo>
                  <a:lnTo>
                    <a:pt x="1474" y="342"/>
                  </a:lnTo>
                  <a:lnTo>
                    <a:pt x="1509" y="328"/>
                  </a:lnTo>
                  <a:lnTo>
                    <a:pt x="1543" y="311"/>
                  </a:lnTo>
                  <a:lnTo>
                    <a:pt x="1577" y="294"/>
                  </a:lnTo>
                  <a:lnTo>
                    <a:pt x="1642" y="258"/>
                  </a:lnTo>
                  <a:lnTo>
                    <a:pt x="1707" y="223"/>
                  </a:lnTo>
                  <a:lnTo>
                    <a:pt x="1771" y="189"/>
                  </a:lnTo>
                  <a:lnTo>
                    <a:pt x="1771" y="189"/>
                  </a:lnTo>
                  <a:lnTo>
                    <a:pt x="1807" y="169"/>
                  </a:lnTo>
                  <a:lnTo>
                    <a:pt x="1843" y="151"/>
                  </a:lnTo>
                  <a:lnTo>
                    <a:pt x="1872" y="138"/>
                  </a:lnTo>
                  <a:lnTo>
                    <a:pt x="1872" y="138"/>
                  </a:lnTo>
                  <a:lnTo>
                    <a:pt x="1891" y="164"/>
                  </a:lnTo>
                  <a:lnTo>
                    <a:pt x="1908" y="191"/>
                  </a:lnTo>
                  <a:lnTo>
                    <a:pt x="1923" y="217"/>
                  </a:lnTo>
                  <a:lnTo>
                    <a:pt x="1937" y="244"/>
                  </a:lnTo>
                  <a:lnTo>
                    <a:pt x="1966" y="298"/>
                  </a:lnTo>
                  <a:lnTo>
                    <a:pt x="1981" y="325"/>
                  </a:lnTo>
                  <a:lnTo>
                    <a:pt x="1997" y="352"/>
                  </a:lnTo>
                  <a:lnTo>
                    <a:pt x="1997" y="352"/>
                  </a:lnTo>
                  <a:lnTo>
                    <a:pt x="2007" y="366"/>
                  </a:lnTo>
                  <a:lnTo>
                    <a:pt x="2018" y="380"/>
                  </a:lnTo>
                  <a:lnTo>
                    <a:pt x="2043" y="408"/>
                  </a:lnTo>
                  <a:lnTo>
                    <a:pt x="2070" y="433"/>
                  </a:lnTo>
                  <a:lnTo>
                    <a:pt x="2100" y="459"/>
                  </a:lnTo>
                  <a:lnTo>
                    <a:pt x="2131" y="481"/>
                  </a:lnTo>
                  <a:lnTo>
                    <a:pt x="2163" y="504"/>
                  </a:lnTo>
                  <a:lnTo>
                    <a:pt x="2194" y="524"/>
                  </a:lnTo>
                  <a:lnTo>
                    <a:pt x="2227" y="544"/>
                  </a:lnTo>
                  <a:lnTo>
                    <a:pt x="2227" y="544"/>
                  </a:lnTo>
                  <a:lnTo>
                    <a:pt x="2261" y="563"/>
                  </a:lnTo>
                  <a:lnTo>
                    <a:pt x="2297" y="582"/>
                  </a:lnTo>
                  <a:lnTo>
                    <a:pt x="2336" y="599"/>
                  </a:lnTo>
                  <a:lnTo>
                    <a:pt x="2375" y="613"/>
                  </a:lnTo>
                  <a:lnTo>
                    <a:pt x="2415" y="625"/>
                  </a:lnTo>
                  <a:lnTo>
                    <a:pt x="2456" y="638"/>
                  </a:lnTo>
                  <a:lnTo>
                    <a:pt x="2497" y="648"/>
                  </a:lnTo>
                  <a:lnTo>
                    <a:pt x="2538" y="658"/>
                  </a:lnTo>
                  <a:lnTo>
                    <a:pt x="2538" y="658"/>
                  </a:lnTo>
                  <a:lnTo>
                    <a:pt x="2546" y="596"/>
                  </a:lnTo>
                  <a:lnTo>
                    <a:pt x="2546" y="596"/>
                  </a:lnTo>
                  <a:lnTo>
                    <a:pt x="2494" y="583"/>
                  </a:lnTo>
                  <a:lnTo>
                    <a:pt x="2446" y="568"/>
                  </a:lnTo>
                  <a:lnTo>
                    <a:pt x="2425" y="560"/>
                  </a:lnTo>
                  <a:lnTo>
                    <a:pt x="2405" y="552"/>
                  </a:lnTo>
                  <a:lnTo>
                    <a:pt x="2386" y="544"/>
                  </a:lnTo>
                  <a:lnTo>
                    <a:pt x="2369" y="534"/>
                  </a:lnTo>
                  <a:lnTo>
                    <a:pt x="2369" y="534"/>
                  </a:lnTo>
                  <a:lnTo>
                    <a:pt x="2344" y="517"/>
                  </a:lnTo>
                  <a:lnTo>
                    <a:pt x="2316" y="497"/>
                  </a:lnTo>
                  <a:lnTo>
                    <a:pt x="2286" y="474"/>
                  </a:lnTo>
                  <a:lnTo>
                    <a:pt x="2255" y="450"/>
                  </a:lnTo>
                  <a:lnTo>
                    <a:pt x="2192" y="397"/>
                  </a:lnTo>
                  <a:lnTo>
                    <a:pt x="2131" y="343"/>
                  </a:lnTo>
                  <a:lnTo>
                    <a:pt x="2076" y="292"/>
                  </a:lnTo>
                  <a:lnTo>
                    <a:pt x="2031" y="251"/>
                  </a:lnTo>
                  <a:lnTo>
                    <a:pt x="1990" y="212"/>
                  </a:lnTo>
                  <a:lnTo>
                    <a:pt x="1990" y="212"/>
                  </a:lnTo>
                  <a:lnTo>
                    <a:pt x="1990" y="164"/>
                  </a:lnTo>
                  <a:lnTo>
                    <a:pt x="1992" y="117"/>
                  </a:lnTo>
                  <a:lnTo>
                    <a:pt x="1997" y="71"/>
                  </a:lnTo>
                  <a:lnTo>
                    <a:pt x="2002" y="21"/>
                  </a:lnTo>
                  <a:lnTo>
                    <a:pt x="1995" y="20"/>
                  </a:lnTo>
                  <a:lnTo>
                    <a:pt x="1995" y="20"/>
                  </a:lnTo>
                  <a:lnTo>
                    <a:pt x="1968" y="13"/>
                  </a:lnTo>
                  <a:lnTo>
                    <a:pt x="1939" y="7"/>
                  </a:lnTo>
                  <a:lnTo>
                    <a:pt x="1910" y="3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50423CB6-616B-69B5-F774-D469728F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4" y="1532"/>
              <a:ext cx="849" cy="220"/>
            </a:xfrm>
            <a:custGeom>
              <a:avLst/>
              <a:gdLst>
                <a:gd name="T0" fmla="*/ 1765 w 2546"/>
                <a:gd name="T1" fmla="*/ 54 h 658"/>
                <a:gd name="T2" fmla="*/ 1653 w 2546"/>
                <a:gd name="T3" fmla="*/ 99 h 658"/>
                <a:gd name="T4" fmla="*/ 1367 w 2546"/>
                <a:gd name="T5" fmla="*/ 232 h 658"/>
                <a:gd name="T6" fmla="*/ 1224 w 2546"/>
                <a:gd name="T7" fmla="*/ 291 h 658"/>
                <a:gd name="T8" fmla="*/ 1200 w 2546"/>
                <a:gd name="T9" fmla="*/ 294 h 658"/>
                <a:gd name="T10" fmla="*/ 1104 w 2546"/>
                <a:gd name="T11" fmla="*/ 274 h 658"/>
                <a:gd name="T12" fmla="*/ 951 w 2546"/>
                <a:gd name="T13" fmla="*/ 203 h 658"/>
                <a:gd name="T14" fmla="*/ 863 w 2546"/>
                <a:gd name="T15" fmla="*/ 154 h 658"/>
                <a:gd name="T16" fmla="*/ 727 w 2546"/>
                <a:gd name="T17" fmla="*/ 110 h 658"/>
                <a:gd name="T18" fmla="*/ 600 w 2546"/>
                <a:gd name="T19" fmla="*/ 76 h 658"/>
                <a:gd name="T20" fmla="*/ 483 w 2546"/>
                <a:gd name="T21" fmla="*/ 79 h 658"/>
                <a:gd name="T22" fmla="*/ 387 w 2546"/>
                <a:gd name="T23" fmla="*/ 82 h 658"/>
                <a:gd name="T24" fmla="*/ 351 w 2546"/>
                <a:gd name="T25" fmla="*/ 151 h 658"/>
                <a:gd name="T26" fmla="*/ 347 w 2546"/>
                <a:gd name="T27" fmla="*/ 160 h 658"/>
                <a:gd name="T28" fmla="*/ 210 w 2546"/>
                <a:gd name="T29" fmla="*/ 239 h 658"/>
                <a:gd name="T30" fmla="*/ 213 w 2546"/>
                <a:gd name="T31" fmla="*/ 288 h 658"/>
                <a:gd name="T32" fmla="*/ 213 w 2546"/>
                <a:gd name="T33" fmla="*/ 305 h 658"/>
                <a:gd name="T34" fmla="*/ 196 w 2546"/>
                <a:gd name="T35" fmla="*/ 337 h 658"/>
                <a:gd name="T36" fmla="*/ 142 w 2546"/>
                <a:gd name="T37" fmla="*/ 397 h 658"/>
                <a:gd name="T38" fmla="*/ 39 w 2546"/>
                <a:gd name="T39" fmla="*/ 472 h 658"/>
                <a:gd name="T40" fmla="*/ 0 w 2546"/>
                <a:gd name="T41" fmla="*/ 624 h 658"/>
                <a:gd name="T42" fmla="*/ 76 w 2546"/>
                <a:gd name="T43" fmla="*/ 586 h 658"/>
                <a:gd name="T44" fmla="*/ 196 w 2546"/>
                <a:gd name="T45" fmla="*/ 494 h 658"/>
                <a:gd name="T46" fmla="*/ 344 w 2546"/>
                <a:gd name="T47" fmla="*/ 325 h 658"/>
                <a:gd name="T48" fmla="*/ 453 w 2546"/>
                <a:gd name="T49" fmla="*/ 212 h 658"/>
                <a:gd name="T50" fmla="*/ 529 w 2546"/>
                <a:gd name="T51" fmla="*/ 154 h 658"/>
                <a:gd name="T52" fmla="*/ 597 w 2546"/>
                <a:gd name="T53" fmla="*/ 179 h 658"/>
                <a:gd name="T54" fmla="*/ 731 w 2546"/>
                <a:gd name="T55" fmla="*/ 263 h 658"/>
                <a:gd name="T56" fmla="*/ 888 w 2546"/>
                <a:gd name="T57" fmla="*/ 329 h 658"/>
                <a:gd name="T58" fmla="*/ 1049 w 2546"/>
                <a:gd name="T59" fmla="*/ 376 h 658"/>
                <a:gd name="T60" fmla="*/ 1161 w 2546"/>
                <a:gd name="T61" fmla="*/ 397 h 658"/>
                <a:gd name="T62" fmla="*/ 1262 w 2546"/>
                <a:gd name="T63" fmla="*/ 400 h 658"/>
                <a:gd name="T64" fmla="*/ 1405 w 2546"/>
                <a:gd name="T65" fmla="*/ 369 h 658"/>
                <a:gd name="T66" fmla="*/ 1543 w 2546"/>
                <a:gd name="T67" fmla="*/ 311 h 658"/>
                <a:gd name="T68" fmla="*/ 1771 w 2546"/>
                <a:gd name="T69" fmla="*/ 189 h 658"/>
                <a:gd name="T70" fmla="*/ 1872 w 2546"/>
                <a:gd name="T71" fmla="*/ 138 h 658"/>
                <a:gd name="T72" fmla="*/ 1923 w 2546"/>
                <a:gd name="T73" fmla="*/ 217 h 658"/>
                <a:gd name="T74" fmla="*/ 1997 w 2546"/>
                <a:gd name="T75" fmla="*/ 352 h 658"/>
                <a:gd name="T76" fmla="*/ 2043 w 2546"/>
                <a:gd name="T77" fmla="*/ 408 h 658"/>
                <a:gd name="T78" fmla="*/ 2163 w 2546"/>
                <a:gd name="T79" fmla="*/ 504 h 658"/>
                <a:gd name="T80" fmla="*/ 2261 w 2546"/>
                <a:gd name="T81" fmla="*/ 563 h 658"/>
                <a:gd name="T82" fmla="*/ 2415 w 2546"/>
                <a:gd name="T83" fmla="*/ 625 h 658"/>
                <a:gd name="T84" fmla="*/ 2538 w 2546"/>
                <a:gd name="T85" fmla="*/ 658 h 658"/>
                <a:gd name="T86" fmla="*/ 2446 w 2546"/>
                <a:gd name="T87" fmla="*/ 568 h 658"/>
                <a:gd name="T88" fmla="*/ 2369 w 2546"/>
                <a:gd name="T89" fmla="*/ 534 h 658"/>
                <a:gd name="T90" fmla="*/ 2286 w 2546"/>
                <a:gd name="T91" fmla="*/ 474 h 658"/>
                <a:gd name="T92" fmla="*/ 2076 w 2546"/>
                <a:gd name="T93" fmla="*/ 292 h 658"/>
                <a:gd name="T94" fmla="*/ 1990 w 2546"/>
                <a:gd name="T95" fmla="*/ 164 h 658"/>
                <a:gd name="T96" fmla="*/ 1995 w 2546"/>
                <a:gd name="T97" fmla="*/ 20 h 658"/>
                <a:gd name="T98" fmla="*/ 1910 w 2546"/>
                <a:gd name="T99" fmla="*/ 3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46" h="658">
                  <a:moveTo>
                    <a:pt x="1881" y="0"/>
                  </a:moveTo>
                  <a:lnTo>
                    <a:pt x="1881" y="0"/>
                  </a:lnTo>
                  <a:lnTo>
                    <a:pt x="1762" y="51"/>
                  </a:lnTo>
                  <a:lnTo>
                    <a:pt x="1765" y="54"/>
                  </a:lnTo>
                  <a:lnTo>
                    <a:pt x="1765" y="54"/>
                  </a:lnTo>
                  <a:lnTo>
                    <a:pt x="1706" y="78"/>
                  </a:lnTo>
                  <a:lnTo>
                    <a:pt x="1653" y="99"/>
                  </a:lnTo>
                  <a:lnTo>
                    <a:pt x="1653" y="99"/>
                  </a:lnTo>
                  <a:lnTo>
                    <a:pt x="1614" y="116"/>
                  </a:lnTo>
                  <a:lnTo>
                    <a:pt x="1562" y="140"/>
                  </a:lnTo>
                  <a:lnTo>
                    <a:pt x="1433" y="201"/>
                  </a:lnTo>
                  <a:lnTo>
                    <a:pt x="1367" y="232"/>
                  </a:lnTo>
                  <a:lnTo>
                    <a:pt x="1307" y="258"/>
                  </a:lnTo>
                  <a:lnTo>
                    <a:pt x="1258" y="280"/>
                  </a:lnTo>
                  <a:lnTo>
                    <a:pt x="1240" y="287"/>
                  </a:lnTo>
                  <a:lnTo>
                    <a:pt x="1224" y="291"/>
                  </a:lnTo>
                  <a:lnTo>
                    <a:pt x="1224" y="291"/>
                  </a:lnTo>
                  <a:lnTo>
                    <a:pt x="1213" y="292"/>
                  </a:lnTo>
                  <a:lnTo>
                    <a:pt x="1200" y="294"/>
                  </a:lnTo>
                  <a:lnTo>
                    <a:pt x="1200" y="294"/>
                  </a:lnTo>
                  <a:lnTo>
                    <a:pt x="1187" y="292"/>
                  </a:lnTo>
                  <a:lnTo>
                    <a:pt x="1172" y="291"/>
                  </a:lnTo>
                  <a:lnTo>
                    <a:pt x="1139" y="284"/>
                  </a:lnTo>
                  <a:lnTo>
                    <a:pt x="1104" y="274"/>
                  </a:lnTo>
                  <a:lnTo>
                    <a:pt x="1067" y="260"/>
                  </a:lnTo>
                  <a:lnTo>
                    <a:pt x="1029" y="243"/>
                  </a:lnTo>
                  <a:lnTo>
                    <a:pt x="990" y="225"/>
                  </a:lnTo>
                  <a:lnTo>
                    <a:pt x="951" y="203"/>
                  </a:lnTo>
                  <a:lnTo>
                    <a:pt x="916" y="182"/>
                  </a:lnTo>
                  <a:lnTo>
                    <a:pt x="916" y="182"/>
                  </a:lnTo>
                  <a:lnTo>
                    <a:pt x="891" y="168"/>
                  </a:lnTo>
                  <a:lnTo>
                    <a:pt x="863" y="154"/>
                  </a:lnTo>
                  <a:lnTo>
                    <a:pt x="830" y="143"/>
                  </a:lnTo>
                  <a:lnTo>
                    <a:pt x="796" y="131"/>
                  </a:lnTo>
                  <a:lnTo>
                    <a:pt x="762" y="120"/>
                  </a:lnTo>
                  <a:lnTo>
                    <a:pt x="727" y="110"/>
                  </a:lnTo>
                  <a:lnTo>
                    <a:pt x="659" y="95"/>
                  </a:lnTo>
                  <a:lnTo>
                    <a:pt x="652" y="86"/>
                  </a:lnTo>
                  <a:lnTo>
                    <a:pt x="652" y="86"/>
                  </a:lnTo>
                  <a:lnTo>
                    <a:pt x="600" y="76"/>
                  </a:lnTo>
                  <a:lnTo>
                    <a:pt x="563" y="69"/>
                  </a:lnTo>
                  <a:lnTo>
                    <a:pt x="563" y="69"/>
                  </a:lnTo>
                  <a:lnTo>
                    <a:pt x="524" y="75"/>
                  </a:lnTo>
                  <a:lnTo>
                    <a:pt x="483" y="79"/>
                  </a:lnTo>
                  <a:lnTo>
                    <a:pt x="442" y="81"/>
                  </a:lnTo>
                  <a:lnTo>
                    <a:pt x="401" y="82"/>
                  </a:lnTo>
                  <a:lnTo>
                    <a:pt x="387" y="82"/>
                  </a:lnTo>
                  <a:lnTo>
                    <a:pt x="387" y="82"/>
                  </a:lnTo>
                  <a:lnTo>
                    <a:pt x="384" y="92"/>
                  </a:lnTo>
                  <a:lnTo>
                    <a:pt x="381" y="102"/>
                  </a:lnTo>
                  <a:lnTo>
                    <a:pt x="371" y="119"/>
                  </a:lnTo>
                  <a:lnTo>
                    <a:pt x="351" y="151"/>
                  </a:lnTo>
                  <a:lnTo>
                    <a:pt x="348" y="153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47" y="160"/>
                  </a:lnTo>
                  <a:lnTo>
                    <a:pt x="331" y="165"/>
                  </a:lnTo>
                  <a:lnTo>
                    <a:pt x="211" y="230"/>
                  </a:lnTo>
                  <a:lnTo>
                    <a:pt x="211" y="230"/>
                  </a:lnTo>
                  <a:lnTo>
                    <a:pt x="210" y="239"/>
                  </a:lnTo>
                  <a:lnTo>
                    <a:pt x="209" y="253"/>
                  </a:lnTo>
                  <a:lnTo>
                    <a:pt x="209" y="253"/>
                  </a:lnTo>
                  <a:lnTo>
                    <a:pt x="210" y="268"/>
                  </a:lnTo>
                  <a:lnTo>
                    <a:pt x="213" y="288"/>
                  </a:lnTo>
                  <a:lnTo>
                    <a:pt x="213" y="288"/>
                  </a:lnTo>
                  <a:lnTo>
                    <a:pt x="213" y="295"/>
                  </a:lnTo>
                  <a:lnTo>
                    <a:pt x="213" y="295"/>
                  </a:lnTo>
                  <a:lnTo>
                    <a:pt x="213" y="305"/>
                  </a:lnTo>
                  <a:lnTo>
                    <a:pt x="209" y="315"/>
                  </a:lnTo>
                  <a:lnTo>
                    <a:pt x="204" y="326"/>
                  </a:lnTo>
                  <a:lnTo>
                    <a:pt x="196" y="337"/>
                  </a:lnTo>
                  <a:lnTo>
                    <a:pt x="196" y="337"/>
                  </a:lnTo>
                  <a:lnTo>
                    <a:pt x="187" y="350"/>
                  </a:lnTo>
                  <a:lnTo>
                    <a:pt x="175" y="364"/>
                  </a:lnTo>
                  <a:lnTo>
                    <a:pt x="161" y="380"/>
                  </a:lnTo>
                  <a:lnTo>
                    <a:pt x="142" y="397"/>
                  </a:lnTo>
                  <a:lnTo>
                    <a:pt x="121" y="414"/>
                  </a:lnTo>
                  <a:lnTo>
                    <a:pt x="97" y="432"/>
                  </a:lnTo>
                  <a:lnTo>
                    <a:pt x="70" y="452"/>
                  </a:lnTo>
                  <a:lnTo>
                    <a:pt x="39" y="472"/>
                  </a:lnTo>
                  <a:lnTo>
                    <a:pt x="39" y="472"/>
                  </a:lnTo>
                  <a:lnTo>
                    <a:pt x="25" y="527"/>
                  </a:lnTo>
                  <a:lnTo>
                    <a:pt x="0" y="624"/>
                  </a:lnTo>
                  <a:lnTo>
                    <a:pt x="0" y="624"/>
                  </a:lnTo>
                  <a:lnTo>
                    <a:pt x="4" y="623"/>
                  </a:lnTo>
                  <a:lnTo>
                    <a:pt x="4" y="623"/>
                  </a:lnTo>
                  <a:lnTo>
                    <a:pt x="42" y="606"/>
                  </a:lnTo>
                  <a:lnTo>
                    <a:pt x="76" y="586"/>
                  </a:lnTo>
                  <a:lnTo>
                    <a:pt x="108" y="566"/>
                  </a:lnTo>
                  <a:lnTo>
                    <a:pt x="139" y="544"/>
                  </a:lnTo>
                  <a:lnTo>
                    <a:pt x="168" y="520"/>
                  </a:lnTo>
                  <a:lnTo>
                    <a:pt x="196" y="494"/>
                  </a:lnTo>
                  <a:lnTo>
                    <a:pt x="221" y="467"/>
                  </a:lnTo>
                  <a:lnTo>
                    <a:pt x="247" y="439"/>
                  </a:lnTo>
                  <a:lnTo>
                    <a:pt x="296" y="383"/>
                  </a:lnTo>
                  <a:lnTo>
                    <a:pt x="344" y="325"/>
                  </a:lnTo>
                  <a:lnTo>
                    <a:pt x="370" y="295"/>
                  </a:lnTo>
                  <a:lnTo>
                    <a:pt x="396" y="267"/>
                  </a:lnTo>
                  <a:lnTo>
                    <a:pt x="423" y="239"/>
                  </a:lnTo>
                  <a:lnTo>
                    <a:pt x="453" y="212"/>
                  </a:lnTo>
                  <a:lnTo>
                    <a:pt x="453" y="212"/>
                  </a:lnTo>
                  <a:lnTo>
                    <a:pt x="477" y="192"/>
                  </a:lnTo>
                  <a:lnTo>
                    <a:pt x="502" y="172"/>
                  </a:lnTo>
                  <a:lnTo>
                    <a:pt x="529" y="154"/>
                  </a:lnTo>
                  <a:lnTo>
                    <a:pt x="556" y="137"/>
                  </a:lnTo>
                  <a:lnTo>
                    <a:pt x="569" y="155"/>
                  </a:lnTo>
                  <a:lnTo>
                    <a:pt x="569" y="155"/>
                  </a:lnTo>
                  <a:lnTo>
                    <a:pt x="597" y="179"/>
                  </a:lnTo>
                  <a:lnTo>
                    <a:pt x="628" y="202"/>
                  </a:lnTo>
                  <a:lnTo>
                    <a:pt x="661" y="223"/>
                  </a:lnTo>
                  <a:lnTo>
                    <a:pt x="696" y="243"/>
                  </a:lnTo>
                  <a:lnTo>
                    <a:pt x="731" y="263"/>
                  </a:lnTo>
                  <a:lnTo>
                    <a:pt x="769" y="281"/>
                  </a:lnTo>
                  <a:lnTo>
                    <a:pt x="809" y="298"/>
                  </a:lnTo>
                  <a:lnTo>
                    <a:pt x="848" y="313"/>
                  </a:lnTo>
                  <a:lnTo>
                    <a:pt x="888" y="329"/>
                  </a:lnTo>
                  <a:lnTo>
                    <a:pt x="929" y="342"/>
                  </a:lnTo>
                  <a:lnTo>
                    <a:pt x="968" y="354"/>
                  </a:lnTo>
                  <a:lnTo>
                    <a:pt x="1009" y="366"/>
                  </a:lnTo>
                  <a:lnTo>
                    <a:pt x="1049" y="376"/>
                  </a:lnTo>
                  <a:lnTo>
                    <a:pt x="1087" y="384"/>
                  </a:lnTo>
                  <a:lnTo>
                    <a:pt x="1124" y="391"/>
                  </a:lnTo>
                  <a:lnTo>
                    <a:pt x="1161" y="397"/>
                  </a:lnTo>
                  <a:lnTo>
                    <a:pt x="1161" y="397"/>
                  </a:lnTo>
                  <a:lnTo>
                    <a:pt x="1193" y="400"/>
                  </a:lnTo>
                  <a:lnTo>
                    <a:pt x="1225" y="401"/>
                  </a:lnTo>
                  <a:lnTo>
                    <a:pt x="1225" y="401"/>
                  </a:lnTo>
                  <a:lnTo>
                    <a:pt x="1262" y="400"/>
                  </a:lnTo>
                  <a:lnTo>
                    <a:pt x="1299" y="395"/>
                  </a:lnTo>
                  <a:lnTo>
                    <a:pt x="1334" y="388"/>
                  </a:lnTo>
                  <a:lnTo>
                    <a:pt x="1370" y="380"/>
                  </a:lnTo>
                  <a:lnTo>
                    <a:pt x="1405" y="369"/>
                  </a:lnTo>
                  <a:lnTo>
                    <a:pt x="1440" y="356"/>
                  </a:lnTo>
                  <a:lnTo>
                    <a:pt x="1474" y="342"/>
                  </a:lnTo>
                  <a:lnTo>
                    <a:pt x="1509" y="328"/>
                  </a:lnTo>
                  <a:lnTo>
                    <a:pt x="1543" y="311"/>
                  </a:lnTo>
                  <a:lnTo>
                    <a:pt x="1577" y="294"/>
                  </a:lnTo>
                  <a:lnTo>
                    <a:pt x="1642" y="258"/>
                  </a:lnTo>
                  <a:lnTo>
                    <a:pt x="1707" y="223"/>
                  </a:lnTo>
                  <a:lnTo>
                    <a:pt x="1771" y="189"/>
                  </a:lnTo>
                  <a:lnTo>
                    <a:pt x="1771" y="189"/>
                  </a:lnTo>
                  <a:lnTo>
                    <a:pt x="1807" y="169"/>
                  </a:lnTo>
                  <a:lnTo>
                    <a:pt x="1843" y="151"/>
                  </a:lnTo>
                  <a:lnTo>
                    <a:pt x="1872" y="138"/>
                  </a:lnTo>
                  <a:lnTo>
                    <a:pt x="1872" y="138"/>
                  </a:lnTo>
                  <a:lnTo>
                    <a:pt x="1891" y="164"/>
                  </a:lnTo>
                  <a:lnTo>
                    <a:pt x="1908" y="191"/>
                  </a:lnTo>
                  <a:lnTo>
                    <a:pt x="1923" y="217"/>
                  </a:lnTo>
                  <a:lnTo>
                    <a:pt x="1937" y="244"/>
                  </a:lnTo>
                  <a:lnTo>
                    <a:pt x="1966" y="298"/>
                  </a:lnTo>
                  <a:lnTo>
                    <a:pt x="1981" y="325"/>
                  </a:lnTo>
                  <a:lnTo>
                    <a:pt x="1997" y="352"/>
                  </a:lnTo>
                  <a:lnTo>
                    <a:pt x="1997" y="352"/>
                  </a:lnTo>
                  <a:lnTo>
                    <a:pt x="2007" y="366"/>
                  </a:lnTo>
                  <a:lnTo>
                    <a:pt x="2018" y="380"/>
                  </a:lnTo>
                  <a:lnTo>
                    <a:pt x="2043" y="408"/>
                  </a:lnTo>
                  <a:lnTo>
                    <a:pt x="2070" y="433"/>
                  </a:lnTo>
                  <a:lnTo>
                    <a:pt x="2100" y="459"/>
                  </a:lnTo>
                  <a:lnTo>
                    <a:pt x="2131" y="481"/>
                  </a:lnTo>
                  <a:lnTo>
                    <a:pt x="2163" y="504"/>
                  </a:lnTo>
                  <a:lnTo>
                    <a:pt x="2194" y="524"/>
                  </a:lnTo>
                  <a:lnTo>
                    <a:pt x="2227" y="544"/>
                  </a:lnTo>
                  <a:lnTo>
                    <a:pt x="2227" y="544"/>
                  </a:lnTo>
                  <a:lnTo>
                    <a:pt x="2261" y="563"/>
                  </a:lnTo>
                  <a:lnTo>
                    <a:pt x="2297" y="582"/>
                  </a:lnTo>
                  <a:lnTo>
                    <a:pt x="2336" y="599"/>
                  </a:lnTo>
                  <a:lnTo>
                    <a:pt x="2375" y="613"/>
                  </a:lnTo>
                  <a:lnTo>
                    <a:pt x="2415" y="625"/>
                  </a:lnTo>
                  <a:lnTo>
                    <a:pt x="2456" y="638"/>
                  </a:lnTo>
                  <a:lnTo>
                    <a:pt x="2497" y="648"/>
                  </a:lnTo>
                  <a:lnTo>
                    <a:pt x="2538" y="658"/>
                  </a:lnTo>
                  <a:lnTo>
                    <a:pt x="2538" y="658"/>
                  </a:lnTo>
                  <a:lnTo>
                    <a:pt x="2546" y="596"/>
                  </a:lnTo>
                  <a:lnTo>
                    <a:pt x="2546" y="596"/>
                  </a:lnTo>
                  <a:lnTo>
                    <a:pt x="2494" y="583"/>
                  </a:lnTo>
                  <a:lnTo>
                    <a:pt x="2446" y="568"/>
                  </a:lnTo>
                  <a:lnTo>
                    <a:pt x="2425" y="560"/>
                  </a:lnTo>
                  <a:lnTo>
                    <a:pt x="2405" y="552"/>
                  </a:lnTo>
                  <a:lnTo>
                    <a:pt x="2386" y="544"/>
                  </a:lnTo>
                  <a:lnTo>
                    <a:pt x="2369" y="534"/>
                  </a:lnTo>
                  <a:lnTo>
                    <a:pt x="2369" y="534"/>
                  </a:lnTo>
                  <a:lnTo>
                    <a:pt x="2344" y="517"/>
                  </a:lnTo>
                  <a:lnTo>
                    <a:pt x="2316" y="497"/>
                  </a:lnTo>
                  <a:lnTo>
                    <a:pt x="2286" y="474"/>
                  </a:lnTo>
                  <a:lnTo>
                    <a:pt x="2255" y="450"/>
                  </a:lnTo>
                  <a:lnTo>
                    <a:pt x="2192" y="397"/>
                  </a:lnTo>
                  <a:lnTo>
                    <a:pt x="2131" y="343"/>
                  </a:lnTo>
                  <a:lnTo>
                    <a:pt x="2076" y="292"/>
                  </a:lnTo>
                  <a:lnTo>
                    <a:pt x="2031" y="251"/>
                  </a:lnTo>
                  <a:lnTo>
                    <a:pt x="1990" y="212"/>
                  </a:lnTo>
                  <a:lnTo>
                    <a:pt x="1990" y="212"/>
                  </a:lnTo>
                  <a:lnTo>
                    <a:pt x="1990" y="164"/>
                  </a:lnTo>
                  <a:lnTo>
                    <a:pt x="1992" y="117"/>
                  </a:lnTo>
                  <a:lnTo>
                    <a:pt x="1997" y="71"/>
                  </a:lnTo>
                  <a:lnTo>
                    <a:pt x="2002" y="21"/>
                  </a:lnTo>
                  <a:lnTo>
                    <a:pt x="1995" y="20"/>
                  </a:lnTo>
                  <a:lnTo>
                    <a:pt x="1995" y="20"/>
                  </a:lnTo>
                  <a:lnTo>
                    <a:pt x="1968" y="13"/>
                  </a:lnTo>
                  <a:lnTo>
                    <a:pt x="1939" y="7"/>
                  </a:lnTo>
                  <a:lnTo>
                    <a:pt x="1910" y="3"/>
                  </a:lnTo>
                  <a:lnTo>
                    <a:pt x="18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2265AE9A-776B-E073-4F57-28B2CE2286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2" y="1484"/>
              <a:ext cx="439" cy="77"/>
            </a:xfrm>
            <a:custGeom>
              <a:avLst/>
              <a:gdLst>
                <a:gd name="T0" fmla="*/ 989 w 1318"/>
                <a:gd name="T1" fmla="*/ 81 h 230"/>
                <a:gd name="T2" fmla="*/ 1000 w 1318"/>
                <a:gd name="T3" fmla="*/ 92 h 230"/>
                <a:gd name="T4" fmla="*/ 1023 w 1318"/>
                <a:gd name="T5" fmla="*/ 110 h 230"/>
                <a:gd name="T6" fmla="*/ 1059 w 1318"/>
                <a:gd name="T7" fmla="*/ 134 h 230"/>
                <a:gd name="T8" fmla="*/ 1114 w 1318"/>
                <a:gd name="T9" fmla="*/ 158 h 230"/>
                <a:gd name="T10" fmla="*/ 1171 w 1318"/>
                <a:gd name="T11" fmla="*/ 182 h 230"/>
                <a:gd name="T12" fmla="*/ 1199 w 1318"/>
                <a:gd name="T13" fmla="*/ 195 h 230"/>
                <a:gd name="T14" fmla="*/ 1318 w 1318"/>
                <a:gd name="T15" fmla="*/ 144 h 230"/>
                <a:gd name="T16" fmla="*/ 1285 w 1318"/>
                <a:gd name="T17" fmla="*/ 143 h 230"/>
                <a:gd name="T18" fmla="*/ 1251 w 1318"/>
                <a:gd name="T19" fmla="*/ 143 h 230"/>
                <a:gd name="T20" fmla="*/ 1225 w 1318"/>
                <a:gd name="T21" fmla="*/ 140 h 230"/>
                <a:gd name="T22" fmla="*/ 1154 w 1318"/>
                <a:gd name="T23" fmla="*/ 126 h 230"/>
                <a:gd name="T24" fmla="*/ 1072 w 1318"/>
                <a:gd name="T25" fmla="*/ 99 h 230"/>
                <a:gd name="T26" fmla="*/ 996 w 1318"/>
                <a:gd name="T27" fmla="*/ 64 h 230"/>
                <a:gd name="T28" fmla="*/ 965 w 1318"/>
                <a:gd name="T29" fmla="*/ 44 h 230"/>
                <a:gd name="T30" fmla="*/ 367 w 1318"/>
                <a:gd name="T31" fmla="*/ 0 h 230"/>
                <a:gd name="T32" fmla="*/ 336 w 1318"/>
                <a:gd name="T33" fmla="*/ 28 h 230"/>
                <a:gd name="T34" fmla="*/ 304 w 1318"/>
                <a:gd name="T35" fmla="*/ 51 h 230"/>
                <a:gd name="T36" fmla="*/ 259 w 1318"/>
                <a:gd name="T37" fmla="*/ 82 h 230"/>
                <a:gd name="T38" fmla="*/ 170 w 1318"/>
                <a:gd name="T39" fmla="*/ 144 h 230"/>
                <a:gd name="T40" fmla="*/ 123 w 1318"/>
                <a:gd name="T41" fmla="*/ 172 h 230"/>
                <a:gd name="T42" fmla="*/ 93 w 1318"/>
                <a:gd name="T43" fmla="*/ 186 h 230"/>
                <a:gd name="T44" fmla="*/ 33 w 1318"/>
                <a:gd name="T45" fmla="*/ 208 h 230"/>
                <a:gd name="T46" fmla="*/ 0 w 1318"/>
                <a:gd name="T47" fmla="*/ 213 h 230"/>
                <a:gd name="T48" fmla="*/ 89 w 1318"/>
                <a:gd name="T49" fmla="*/ 230 h 230"/>
                <a:gd name="T50" fmla="*/ 86 w 1318"/>
                <a:gd name="T51" fmla="*/ 229 h 230"/>
                <a:gd name="T52" fmla="*/ 107 w 1318"/>
                <a:gd name="T53" fmla="*/ 216 h 230"/>
                <a:gd name="T54" fmla="*/ 179 w 1318"/>
                <a:gd name="T55" fmla="*/ 179 h 230"/>
                <a:gd name="T56" fmla="*/ 251 w 1318"/>
                <a:gd name="T57" fmla="*/ 140 h 230"/>
                <a:gd name="T58" fmla="*/ 284 w 1318"/>
                <a:gd name="T59" fmla="*/ 117 h 230"/>
                <a:gd name="T60" fmla="*/ 315 w 1318"/>
                <a:gd name="T61" fmla="*/ 92 h 230"/>
                <a:gd name="T62" fmla="*/ 340 w 1318"/>
                <a:gd name="T63" fmla="*/ 62 h 230"/>
                <a:gd name="T64" fmla="*/ 360 w 1318"/>
                <a:gd name="T65" fmla="*/ 2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18" h="230">
                  <a:moveTo>
                    <a:pt x="965" y="44"/>
                  </a:moveTo>
                  <a:lnTo>
                    <a:pt x="989" y="81"/>
                  </a:lnTo>
                  <a:lnTo>
                    <a:pt x="989" y="81"/>
                  </a:lnTo>
                  <a:lnTo>
                    <a:pt x="1000" y="92"/>
                  </a:lnTo>
                  <a:lnTo>
                    <a:pt x="1011" y="102"/>
                  </a:lnTo>
                  <a:lnTo>
                    <a:pt x="1023" y="110"/>
                  </a:lnTo>
                  <a:lnTo>
                    <a:pt x="1034" y="119"/>
                  </a:lnTo>
                  <a:lnTo>
                    <a:pt x="1059" y="134"/>
                  </a:lnTo>
                  <a:lnTo>
                    <a:pt x="1088" y="147"/>
                  </a:lnTo>
                  <a:lnTo>
                    <a:pt x="1114" y="158"/>
                  </a:lnTo>
                  <a:lnTo>
                    <a:pt x="1143" y="170"/>
                  </a:lnTo>
                  <a:lnTo>
                    <a:pt x="1171" y="182"/>
                  </a:lnTo>
                  <a:lnTo>
                    <a:pt x="1199" y="194"/>
                  </a:lnTo>
                  <a:lnTo>
                    <a:pt x="1199" y="195"/>
                  </a:lnTo>
                  <a:lnTo>
                    <a:pt x="1199" y="195"/>
                  </a:lnTo>
                  <a:lnTo>
                    <a:pt x="1318" y="144"/>
                  </a:lnTo>
                  <a:lnTo>
                    <a:pt x="1318" y="144"/>
                  </a:lnTo>
                  <a:lnTo>
                    <a:pt x="1285" y="143"/>
                  </a:lnTo>
                  <a:lnTo>
                    <a:pt x="1251" y="143"/>
                  </a:lnTo>
                  <a:lnTo>
                    <a:pt x="1251" y="143"/>
                  </a:lnTo>
                  <a:lnTo>
                    <a:pt x="1240" y="141"/>
                  </a:lnTo>
                  <a:lnTo>
                    <a:pt x="1225" y="140"/>
                  </a:lnTo>
                  <a:lnTo>
                    <a:pt x="1192" y="134"/>
                  </a:lnTo>
                  <a:lnTo>
                    <a:pt x="1154" y="126"/>
                  </a:lnTo>
                  <a:lnTo>
                    <a:pt x="1113" y="113"/>
                  </a:lnTo>
                  <a:lnTo>
                    <a:pt x="1072" y="99"/>
                  </a:lnTo>
                  <a:lnTo>
                    <a:pt x="1031" y="82"/>
                  </a:lnTo>
                  <a:lnTo>
                    <a:pt x="996" y="64"/>
                  </a:lnTo>
                  <a:lnTo>
                    <a:pt x="979" y="54"/>
                  </a:lnTo>
                  <a:lnTo>
                    <a:pt x="965" y="44"/>
                  </a:lnTo>
                  <a:close/>
                  <a:moveTo>
                    <a:pt x="367" y="0"/>
                  </a:moveTo>
                  <a:lnTo>
                    <a:pt x="367" y="0"/>
                  </a:lnTo>
                  <a:lnTo>
                    <a:pt x="352" y="14"/>
                  </a:lnTo>
                  <a:lnTo>
                    <a:pt x="336" y="28"/>
                  </a:lnTo>
                  <a:lnTo>
                    <a:pt x="319" y="41"/>
                  </a:lnTo>
                  <a:lnTo>
                    <a:pt x="304" y="51"/>
                  </a:lnTo>
                  <a:lnTo>
                    <a:pt x="304" y="51"/>
                  </a:lnTo>
                  <a:lnTo>
                    <a:pt x="259" y="82"/>
                  </a:lnTo>
                  <a:lnTo>
                    <a:pt x="215" y="114"/>
                  </a:lnTo>
                  <a:lnTo>
                    <a:pt x="170" y="144"/>
                  </a:lnTo>
                  <a:lnTo>
                    <a:pt x="146" y="160"/>
                  </a:lnTo>
                  <a:lnTo>
                    <a:pt x="123" y="172"/>
                  </a:lnTo>
                  <a:lnTo>
                    <a:pt x="123" y="172"/>
                  </a:lnTo>
                  <a:lnTo>
                    <a:pt x="93" y="186"/>
                  </a:lnTo>
                  <a:lnTo>
                    <a:pt x="64" y="198"/>
                  </a:lnTo>
                  <a:lnTo>
                    <a:pt x="33" y="208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37" y="220"/>
                  </a:lnTo>
                  <a:lnTo>
                    <a:pt x="89" y="230"/>
                  </a:lnTo>
                  <a:lnTo>
                    <a:pt x="86" y="229"/>
                  </a:lnTo>
                  <a:lnTo>
                    <a:pt x="86" y="229"/>
                  </a:lnTo>
                  <a:lnTo>
                    <a:pt x="107" y="216"/>
                  </a:lnTo>
                  <a:lnTo>
                    <a:pt x="107" y="216"/>
                  </a:lnTo>
                  <a:lnTo>
                    <a:pt x="143" y="198"/>
                  </a:lnTo>
                  <a:lnTo>
                    <a:pt x="179" y="179"/>
                  </a:lnTo>
                  <a:lnTo>
                    <a:pt x="216" y="160"/>
                  </a:lnTo>
                  <a:lnTo>
                    <a:pt x="251" y="140"/>
                  </a:lnTo>
                  <a:lnTo>
                    <a:pt x="268" y="129"/>
                  </a:lnTo>
                  <a:lnTo>
                    <a:pt x="284" y="117"/>
                  </a:lnTo>
                  <a:lnTo>
                    <a:pt x="300" y="105"/>
                  </a:lnTo>
                  <a:lnTo>
                    <a:pt x="315" y="92"/>
                  </a:lnTo>
                  <a:lnTo>
                    <a:pt x="328" y="78"/>
                  </a:lnTo>
                  <a:lnTo>
                    <a:pt x="340" y="62"/>
                  </a:lnTo>
                  <a:lnTo>
                    <a:pt x="350" y="47"/>
                  </a:lnTo>
                  <a:lnTo>
                    <a:pt x="360" y="28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5E29B02D-83F9-7104-822C-D15904B17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1499"/>
              <a:ext cx="117" cy="50"/>
            </a:xfrm>
            <a:custGeom>
              <a:avLst/>
              <a:gdLst>
                <a:gd name="T0" fmla="*/ 0 w 353"/>
                <a:gd name="T1" fmla="*/ 0 h 151"/>
                <a:gd name="T2" fmla="*/ 24 w 353"/>
                <a:gd name="T3" fmla="*/ 37 h 151"/>
                <a:gd name="T4" fmla="*/ 24 w 353"/>
                <a:gd name="T5" fmla="*/ 37 h 151"/>
                <a:gd name="T6" fmla="*/ 35 w 353"/>
                <a:gd name="T7" fmla="*/ 48 h 151"/>
                <a:gd name="T8" fmla="*/ 46 w 353"/>
                <a:gd name="T9" fmla="*/ 58 h 151"/>
                <a:gd name="T10" fmla="*/ 58 w 353"/>
                <a:gd name="T11" fmla="*/ 66 h 151"/>
                <a:gd name="T12" fmla="*/ 69 w 353"/>
                <a:gd name="T13" fmla="*/ 75 h 151"/>
                <a:gd name="T14" fmla="*/ 94 w 353"/>
                <a:gd name="T15" fmla="*/ 90 h 151"/>
                <a:gd name="T16" fmla="*/ 123 w 353"/>
                <a:gd name="T17" fmla="*/ 103 h 151"/>
                <a:gd name="T18" fmla="*/ 149 w 353"/>
                <a:gd name="T19" fmla="*/ 114 h 151"/>
                <a:gd name="T20" fmla="*/ 178 w 353"/>
                <a:gd name="T21" fmla="*/ 126 h 151"/>
                <a:gd name="T22" fmla="*/ 206 w 353"/>
                <a:gd name="T23" fmla="*/ 138 h 151"/>
                <a:gd name="T24" fmla="*/ 234 w 353"/>
                <a:gd name="T25" fmla="*/ 150 h 151"/>
                <a:gd name="T26" fmla="*/ 234 w 353"/>
                <a:gd name="T27" fmla="*/ 151 h 151"/>
                <a:gd name="T28" fmla="*/ 234 w 353"/>
                <a:gd name="T29" fmla="*/ 151 h 151"/>
                <a:gd name="T30" fmla="*/ 353 w 353"/>
                <a:gd name="T31" fmla="*/ 100 h 151"/>
                <a:gd name="T32" fmla="*/ 353 w 353"/>
                <a:gd name="T33" fmla="*/ 100 h 151"/>
                <a:gd name="T34" fmla="*/ 320 w 353"/>
                <a:gd name="T35" fmla="*/ 99 h 151"/>
                <a:gd name="T36" fmla="*/ 286 w 353"/>
                <a:gd name="T37" fmla="*/ 99 h 151"/>
                <a:gd name="T38" fmla="*/ 286 w 353"/>
                <a:gd name="T39" fmla="*/ 99 h 151"/>
                <a:gd name="T40" fmla="*/ 275 w 353"/>
                <a:gd name="T41" fmla="*/ 97 h 151"/>
                <a:gd name="T42" fmla="*/ 260 w 353"/>
                <a:gd name="T43" fmla="*/ 96 h 151"/>
                <a:gd name="T44" fmla="*/ 227 w 353"/>
                <a:gd name="T45" fmla="*/ 90 h 151"/>
                <a:gd name="T46" fmla="*/ 189 w 353"/>
                <a:gd name="T47" fmla="*/ 82 h 151"/>
                <a:gd name="T48" fmla="*/ 148 w 353"/>
                <a:gd name="T49" fmla="*/ 69 h 151"/>
                <a:gd name="T50" fmla="*/ 107 w 353"/>
                <a:gd name="T51" fmla="*/ 55 h 151"/>
                <a:gd name="T52" fmla="*/ 66 w 353"/>
                <a:gd name="T53" fmla="*/ 38 h 151"/>
                <a:gd name="T54" fmla="*/ 31 w 353"/>
                <a:gd name="T55" fmla="*/ 20 h 151"/>
                <a:gd name="T56" fmla="*/ 14 w 353"/>
                <a:gd name="T57" fmla="*/ 10 h 151"/>
                <a:gd name="T58" fmla="*/ 0 w 353"/>
                <a:gd name="T5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3" h="151">
                  <a:moveTo>
                    <a:pt x="0" y="0"/>
                  </a:moveTo>
                  <a:lnTo>
                    <a:pt x="24" y="37"/>
                  </a:lnTo>
                  <a:lnTo>
                    <a:pt x="24" y="37"/>
                  </a:lnTo>
                  <a:lnTo>
                    <a:pt x="35" y="48"/>
                  </a:lnTo>
                  <a:lnTo>
                    <a:pt x="46" y="58"/>
                  </a:lnTo>
                  <a:lnTo>
                    <a:pt x="58" y="66"/>
                  </a:lnTo>
                  <a:lnTo>
                    <a:pt x="69" y="75"/>
                  </a:lnTo>
                  <a:lnTo>
                    <a:pt x="94" y="90"/>
                  </a:lnTo>
                  <a:lnTo>
                    <a:pt x="123" y="103"/>
                  </a:lnTo>
                  <a:lnTo>
                    <a:pt x="149" y="114"/>
                  </a:lnTo>
                  <a:lnTo>
                    <a:pt x="178" y="126"/>
                  </a:lnTo>
                  <a:lnTo>
                    <a:pt x="206" y="138"/>
                  </a:lnTo>
                  <a:lnTo>
                    <a:pt x="234" y="150"/>
                  </a:lnTo>
                  <a:lnTo>
                    <a:pt x="234" y="151"/>
                  </a:lnTo>
                  <a:lnTo>
                    <a:pt x="234" y="151"/>
                  </a:lnTo>
                  <a:lnTo>
                    <a:pt x="353" y="100"/>
                  </a:lnTo>
                  <a:lnTo>
                    <a:pt x="353" y="100"/>
                  </a:lnTo>
                  <a:lnTo>
                    <a:pt x="320" y="99"/>
                  </a:lnTo>
                  <a:lnTo>
                    <a:pt x="286" y="99"/>
                  </a:lnTo>
                  <a:lnTo>
                    <a:pt x="286" y="99"/>
                  </a:lnTo>
                  <a:lnTo>
                    <a:pt x="275" y="97"/>
                  </a:lnTo>
                  <a:lnTo>
                    <a:pt x="260" y="96"/>
                  </a:lnTo>
                  <a:lnTo>
                    <a:pt x="227" y="90"/>
                  </a:lnTo>
                  <a:lnTo>
                    <a:pt x="189" y="82"/>
                  </a:lnTo>
                  <a:lnTo>
                    <a:pt x="148" y="69"/>
                  </a:lnTo>
                  <a:lnTo>
                    <a:pt x="107" y="55"/>
                  </a:lnTo>
                  <a:lnTo>
                    <a:pt x="66" y="38"/>
                  </a:lnTo>
                  <a:lnTo>
                    <a:pt x="31" y="20"/>
                  </a:lnTo>
                  <a:lnTo>
                    <a:pt x="14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805D827C-663F-B914-7F0B-2739A541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2" y="1484"/>
              <a:ext cx="122" cy="77"/>
            </a:xfrm>
            <a:custGeom>
              <a:avLst/>
              <a:gdLst>
                <a:gd name="T0" fmla="*/ 367 w 367"/>
                <a:gd name="T1" fmla="*/ 0 h 230"/>
                <a:gd name="T2" fmla="*/ 367 w 367"/>
                <a:gd name="T3" fmla="*/ 0 h 230"/>
                <a:gd name="T4" fmla="*/ 352 w 367"/>
                <a:gd name="T5" fmla="*/ 14 h 230"/>
                <a:gd name="T6" fmla="*/ 336 w 367"/>
                <a:gd name="T7" fmla="*/ 28 h 230"/>
                <a:gd name="T8" fmla="*/ 319 w 367"/>
                <a:gd name="T9" fmla="*/ 41 h 230"/>
                <a:gd name="T10" fmla="*/ 304 w 367"/>
                <a:gd name="T11" fmla="*/ 51 h 230"/>
                <a:gd name="T12" fmla="*/ 304 w 367"/>
                <a:gd name="T13" fmla="*/ 51 h 230"/>
                <a:gd name="T14" fmla="*/ 259 w 367"/>
                <a:gd name="T15" fmla="*/ 82 h 230"/>
                <a:gd name="T16" fmla="*/ 215 w 367"/>
                <a:gd name="T17" fmla="*/ 114 h 230"/>
                <a:gd name="T18" fmla="*/ 170 w 367"/>
                <a:gd name="T19" fmla="*/ 144 h 230"/>
                <a:gd name="T20" fmla="*/ 146 w 367"/>
                <a:gd name="T21" fmla="*/ 160 h 230"/>
                <a:gd name="T22" fmla="*/ 123 w 367"/>
                <a:gd name="T23" fmla="*/ 172 h 230"/>
                <a:gd name="T24" fmla="*/ 123 w 367"/>
                <a:gd name="T25" fmla="*/ 172 h 230"/>
                <a:gd name="T26" fmla="*/ 93 w 367"/>
                <a:gd name="T27" fmla="*/ 186 h 230"/>
                <a:gd name="T28" fmla="*/ 64 w 367"/>
                <a:gd name="T29" fmla="*/ 198 h 230"/>
                <a:gd name="T30" fmla="*/ 33 w 367"/>
                <a:gd name="T31" fmla="*/ 208 h 230"/>
                <a:gd name="T32" fmla="*/ 0 w 367"/>
                <a:gd name="T33" fmla="*/ 213 h 230"/>
                <a:gd name="T34" fmla="*/ 0 w 367"/>
                <a:gd name="T35" fmla="*/ 213 h 230"/>
                <a:gd name="T36" fmla="*/ 37 w 367"/>
                <a:gd name="T37" fmla="*/ 220 h 230"/>
                <a:gd name="T38" fmla="*/ 89 w 367"/>
                <a:gd name="T39" fmla="*/ 230 h 230"/>
                <a:gd name="T40" fmla="*/ 86 w 367"/>
                <a:gd name="T41" fmla="*/ 229 h 230"/>
                <a:gd name="T42" fmla="*/ 86 w 367"/>
                <a:gd name="T43" fmla="*/ 229 h 230"/>
                <a:gd name="T44" fmla="*/ 107 w 367"/>
                <a:gd name="T45" fmla="*/ 216 h 230"/>
                <a:gd name="T46" fmla="*/ 107 w 367"/>
                <a:gd name="T47" fmla="*/ 216 h 230"/>
                <a:gd name="T48" fmla="*/ 143 w 367"/>
                <a:gd name="T49" fmla="*/ 198 h 230"/>
                <a:gd name="T50" fmla="*/ 179 w 367"/>
                <a:gd name="T51" fmla="*/ 179 h 230"/>
                <a:gd name="T52" fmla="*/ 216 w 367"/>
                <a:gd name="T53" fmla="*/ 160 h 230"/>
                <a:gd name="T54" fmla="*/ 251 w 367"/>
                <a:gd name="T55" fmla="*/ 140 h 230"/>
                <a:gd name="T56" fmla="*/ 268 w 367"/>
                <a:gd name="T57" fmla="*/ 129 h 230"/>
                <a:gd name="T58" fmla="*/ 284 w 367"/>
                <a:gd name="T59" fmla="*/ 117 h 230"/>
                <a:gd name="T60" fmla="*/ 300 w 367"/>
                <a:gd name="T61" fmla="*/ 105 h 230"/>
                <a:gd name="T62" fmla="*/ 315 w 367"/>
                <a:gd name="T63" fmla="*/ 92 h 230"/>
                <a:gd name="T64" fmla="*/ 328 w 367"/>
                <a:gd name="T65" fmla="*/ 78 h 230"/>
                <a:gd name="T66" fmla="*/ 340 w 367"/>
                <a:gd name="T67" fmla="*/ 62 h 230"/>
                <a:gd name="T68" fmla="*/ 350 w 367"/>
                <a:gd name="T69" fmla="*/ 47 h 230"/>
                <a:gd name="T70" fmla="*/ 360 w 367"/>
                <a:gd name="T71" fmla="*/ 28 h 230"/>
                <a:gd name="T72" fmla="*/ 367 w 367"/>
                <a:gd name="T7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" h="230">
                  <a:moveTo>
                    <a:pt x="367" y="0"/>
                  </a:moveTo>
                  <a:lnTo>
                    <a:pt x="367" y="0"/>
                  </a:lnTo>
                  <a:lnTo>
                    <a:pt x="352" y="14"/>
                  </a:lnTo>
                  <a:lnTo>
                    <a:pt x="336" y="28"/>
                  </a:lnTo>
                  <a:lnTo>
                    <a:pt x="319" y="41"/>
                  </a:lnTo>
                  <a:lnTo>
                    <a:pt x="304" y="51"/>
                  </a:lnTo>
                  <a:lnTo>
                    <a:pt x="304" y="51"/>
                  </a:lnTo>
                  <a:lnTo>
                    <a:pt x="259" y="82"/>
                  </a:lnTo>
                  <a:lnTo>
                    <a:pt x="215" y="114"/>
                  </a:lnTo>
                  <a:lnTo>
                    <a:pt x="170" y="144"/>
                  </a:lnTo>
                  <a:lnTo>
                    <a:pt x="146" y="160"/>
                  </a:lnTo>
                  <a:lnTo>
                    <a:pt x="123" y="172"/>
                  </a:lnTo>
                  <a:lnTo>
                    <a:pt x="123" y="172"/>
                  </a:lnTo>
                  <a:lnTo>
                    <a:pt x="93" y="186"/>
                  </a:lnTo>
                  <a:lnTo>
                    <a:pt x="64" y="198"/>
                  </a:lnTo>
                  <a:lnTo>
                    <a:pt x="33" y="208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37" y="220"/>
                  </a:lnTo>
                  <a:lnTo>
                    <a:pt x="89" y="230"/>
                  </a:lnTo>
                  <a:lnTo>
                    <a:pt x="86" y="229"/>
                  </a:lnTo>
                  <a:lnTo>
                    <a:pt x="86" y="229"/>
                  </a:lnTo>
                  <a:lnTo>
                    <a:pt x="107" y="216"/>
                  </a:lnTo>
                  <a:lnTo>
                    <a:pt x="107" y="216"/>
                  </a:lnTo>
                  <a:lnTo>
                    <a:pt x="143" y="198"/>
                  </a:lnTo>
                  <a:lnTo>
                    <a:pt x="179" y="179"/>
                  </a:lnTo>
                  <a:lnTo>
                    <a:pt x="216" y="160"/>
                  </a:lnTo>
                  <a:lnTo>
                    <a:pt x="251" y="140"/>
                  </a:lnTo>
                  <a:lnTo>
                    <a:pt x="268" y="129"/>
                  </a:lnTo>
                  <a:lnTo>
                    <a:pt x="284" y="117"/>
                  </a:lnTo>
                  <a:lnTo>
                    <a:pt x="300" y="105"/>
                  </a:lnTo>
                  <a:lnTo>
                    <a:pt x="315" y="92"/>
                  </a:lnTo>
                  <a:lnTo>
                    <a:pt x="328" y="78"/>
                  </a:lnTo>
                  <a:lnTo>
                    <a:pt x="340" y="62"/>
                  </a:lnTo>
                  <a:lnTo>
                    <a:pt x="350" y="47"/>
                  </a:lnTo>
                  <a:lnTo>
                    <a:pt x="360" y="28"/>
                  </a:lnTo>
                  <a:lnTo>
                    <a:pt x="3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3E3186BA-51AB-8931-FB03-3E67558AA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60"/>
              <a:ext cx="55" cy="23"/>
            </a:xfrm>
            <a:custGeom>
              <a:avLst/>
              <a:gdLst>
                <a:gd name="T0" fmla="*/ 166 w 166"/>
                <a:gd name="T1" fmla="*/ 0 h 71"/>
                <a:gd name="T2" fmla="*/ 151 w 166"/>
                <a:gd name="T3" fmla="*/ 1 h 71"/>
                <a:gd name="T4" fmla="*/ 151 w 166"/>
                <a:gd name="T5" fmla="*/ 1 h 71"/>
                <a:gd name="T6" fmla="*/ 113 w 166"/>
                <a:gd name="T7" fmla="*/ 3 h 71"/>
                <a:gd name="T8" fmla="*/ 75 w 166"/>
                <a:gd name="T9" fmla="*/ 4 h 71"/>
                <a:gd name="T10" fmla="*/ 38 w 166"/>
                <a:gd name="T11" fmla="*/ 8 h 71"/>
                <a:gd name="T12" fmla="*/ 0 w 166"/>
                <a:gd name="T13" fmla="*/ 14 h 71"/>
                <a:gd name="T14" fmla="*/ 0 w 166"/>
                <a:gd name="T15" fmla="*/ 14 h 71"/>
                <a:gd name="T16" fmla="*/ 7 w 166"/>
                <a:gd name="T17" fmla="*/ 18 h 71"/>
                <a:gd name="T18" fmla="*/ 7 w 166"/>
                <a:gd name="T19" fmla="*/ 18 h 71"/>
                <a:gd name="T20" fmla="*/ 21 w 166"/>
                <a:gd name="T21" fmla="*/ 28 h 71"/>
                <a:gd name="T22" fmla="*/ 36 w 166"/>
                <a:gd name="T23" fmla="*/ 35 h 71"/>
                <a:gd name="T24" fmla="*/ 51 w 166"/>
                <a:gd name="T25" fmla="*/ 42 h 71"/>
                <a:gd name="T26" fmla="*/ 67 w 166"/>
                <a:gd name="T27" fmla="*/ 48 h 71"/>
                <a:gd name="T28" fmla="*/ 96 w 166"/>
                <a:gd name="T29" fmla="*/ 59 h 71"/>
                <a:gd name="T30" fmla="*/ 127 w 166"/>
                <a:gd name="T31" fmla="*/ 71 h 71"/>
                <a:gd name="T32" fmla="*/ 127 w 166"/>
                <a:gd name="T33" fmla="*/ 71 h 71"/>
                <a:gd name="T34" fmla="*/ 127 w 166"/>
                <a:gd name="T35" fmla="*/ 71 h 71"/>
                <a:gd name="T36" fmla="*/ 130 w 166"/>
                <a:gd name="T37" fmla="*/ 69 h 71"/>
                <a:gd name="T38" fmla="*/ 130 w 166"/>
                <a:gd name="T39" fmla="*/ 69 h 71"/>
                <a:gd name="T40" fmla="*/ 150 w 166"/>
                <a:gd name="T41" fmla="*/ 37 h 71"/>
                <a:gd name="T42" fmla="*/ 160 w 166"/>
                <a:gd name="T43" fmla="*/ 20 h 71"/>
                <a:gd name="T44" fmla="*/ 163 w 166"/>
                <a:gd name="T45" fmla="*/ 10 h 71"/>
                <a:gd name="T46" fmla="*/ 166 w 166"/>
                <a:gd name="T4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71">
                  <a:moveTo>
                    <a:pt x="166" y="0"/>
                  </a:moveTo>
                  <a:lnTo>
                    <a:pt x="151" y="1"/>
                  </a:lnTo>
                  <a:lnTo>
                    <a:pt x="151" y="1"/>
                  </a:lnTo>
                  <a:lnTo>
                    <a:pt x="113" y="3"/>
                  </a:lnTo>
                  <a:lnTo>
                    <a:pt x="75" y="4"/>
                  </a:lnTo>
                  <a:lnTo>
                    <a:pt x="38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21" y="28"/>
                  </a:lnTo>
                  <a:lnTo>
                    <a:pt x="36" y="35"/>
                  </a:lnTo>
                  <a:lnTo>
                    <a:pt x="51" y="42"/>
                  </a:lnTo>
                  <a:lnTo>
                    <a:pt x="67" y="48"/>
                  </a:lnTo>
                  <a:lnTo>
                    <a:pt x="96" y="59"/>
                  </a:lnTo>
                  <a:lnTo>
                    <a:pt x="127" y="71"/>
                  </a:lnTo>
                  <a:lnTo>
                    <a:pt x="127" y="71"/>
                  </a:lnTo>
                  <a:lnTo>
                    <a:pt x="127" y="71"/>
                  </a:lnTo>
                  <a:lnTo>
                    <a:pt x="130" y="69"/>
                  </a:lnTo>
                  <a:lnTo>
                    <a:pt x="130" y="69"/>
                  </a:lnTo>
                  <a:lnTo>
                    <a:pt x="150" y="37"/>
                  </a:lnTo>
                  <a:lnTo>
                    <a:pt x="160" y="20"/>
                  </a:lnTo>
                  <a:lnTo>
                    <a:pt x="163" y="1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23D0BACB-F600-9C15-EF23-E97F02ED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60"/>
              <a:ext cx="55" cy="23"/>
            </a:xfrm>
            <a:custGeom>
              <a:avLst/>
              <a:gdLst>
                <a:gd name="T0" fmla="*/ 166 w 166"/>
                <a:gd name="T1" fmla="*/ 0 h 71"/>
                <a:gd name="T2" fmla="*/ 151 w 166"/>
                <a:gd name="T3" fmla="*/ 1 h 71"/>
                <a:gd name="T4" fmla="*/ 151 w 166"/>
                <a:gd name="T5" fmla="*/ 1 h 71"/>
                <a:gd name="T6" fmla="*/ 113 w 166"/>
                <a:gd name="T7" fmla="*/ 3 h 71"/>
                <a:gd name="T8" fmla="*/ 75 w 166"/>
                <a:gd name="T9" fmla="*/ 4 h 71"/>
                <a:gd name="T10" fmla="*/ 38 w 166"/>
                <a:gd name="T11" fmla="*/ 8 h 71"/>
                <a:gd name="T12" fmla="*/ 0 w 166"/>
                <a:gd name="T13" fmla="*/ 14 h 71"/>
                <a:gd name="T14" fmla="*/ 0 w 166"/>
                <a:gd name="T15" fmla="*/ 14 h 71"/>
                <a:gd name="T16" fmla="*/ 7 w 166"/>
                <a:gd name="T17" fmla="*/ 18 h 71"/>
                <a:gd name="T18" fmla="*/ 7 w 166"/>
                <a:gd name="T19" fmla="*/ 18 h 71"/>
                <a:gd name="T20" fmla="*/ 21 w 166"/>
                <a:gd name="T21" fmla="*/ 28 h 71"/>
                <a:gd name="T22" fmla="*/ 36 w 166"/>
                <a:gd name="T23" fmla="*/ 35 h 71"/>
                <a:gd name="T24" fmla="*/ 51 w 166"/>
                <a:gd name="T25" fmla="*/ 42 h 71"/>
                <a:gd name="T26" fmla="*/ 67 w 166"/>
                <a:gd name="T27" fmla="*/ 48 h 71"/>
                <a:gd name="T28" fmla="*/ 96 w 166"/>
                <a:gd name="T29" fmla="*/ 59 h 71"/>
                <a:gd name="T30" fmla="*/ 127 w 166"/>
                <a:gd name="T31" fmla="*/ 71 h 71"/>
                <a:gd name="T32" fmla="*/ 127 w 166"/>
                <a:gd name="T33" fmla="*/ 71 h 71"/>
                <a:gd name="T34" fmla="*/ 127 w 166"/>
                <a:gd name="T35" fmla="*/ 71 h 71"/>
                <a:gd name="T36" fmla="*/ 130 w 166"/>
                <a:gd name="T37" fmla="*/ 69 h 71"/>
                <a:gd name="T38" fmla="*/ 130 w 166"/>
                <a:gd name="T39" fmla="*/ 69 h 71"/>
                <a:gd name="T40" fmla="*/ 150 w 166"/>
                <a:gd name="T41" fmla="*/ 37 h 71"/>
                <a:gd name="T42" fmla="*/ 160 w 166"/>
                <a:gd name="T43" fmla="*/ 20 h 71"/>
                <a:gd name="T44" fmla="*/ 163 w 166"/>
                <a:gd name="T45" fmla="*/ 10 h 71"/>
                <a:gd name="T46" fmla="*/ 166 w 166"/>
                <a:gd name="T4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66" h="71">
                  <a:moveTo>
                    <a:pt x="166" y="0"/>
                  </a:moveTo>
                  <a:lnTo>
                    <a:pt x="151" y="1"/>
                  </a:lnTo>
                  <a:lnTo>
                    <a:pt x="151" y="1"/>
                  </a:lnTo>
                  <a:lnTo>
                    <a:pt x="113" y="3"/>
                  </a:lnTo>
                  <a:lnTo>
                    <a:pt x="75" y="4"/>
                  </a:lnTo>
                  <a:lnTo>
                    <a:pt x="38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21" y="28"/>
                  </a:lnTo>
                  <a:lnTo>
                    <a:pt x="36" y="35"/>
                  </a:lnTo>
                  <a:lnTo>
                    <a:pt x="51" y="42"/>
                  </a:lnTo>
                  <a:lnTo>
                    <a:pt x="67" y="48"/>
                  </a:lnTo>
                  <a:lnTo>
                    <a:pt x="96" y="59"/>
                  </a:lnTo>
                  <a:lnTo>
                    <a:pt x="127" y="71"/>
                  </a:lnTo>
                  <a:lnTo>
                    <a:pt x="127" y="71"/>
                  </a:lnTo>
                  <a:lnTo>
                    <a:pt x="127" y="71"/>
                  </a:lnTo>
                  <a:lnTo>
                    <a:pt x="130" y="69"/>
                  </a:lnTo>
                  <a:lnTo>
                    <a:pt x="130" y="69"/>
                  </a:lnTo>
                  <a:lnTo>
                    <a:pt x="150" y="37"/>
                  </a:lnTo>
                  <a:lnTo>
                    <a:pt x="160" y="20"/>
                  </a:lnTo>
                  <a:lnTo>
                    <a:pt x="163" y="10"/>
                  </a:lnTo>
                  <a:lnTo>
                    <a:pt x="1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7B441173-CC15-85AD-CBA8-AD23BBE5C4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0" y="1564"/>
              <a:ext cx="50" cy="81"/>
            </a:xfrm>
            <a:custGeom>
              <a:avLst/>
              <a:gdLst>
                <a:gd name="T0" fmla="*/ 15 w 152"/>
                <a:gd name="T1" fmla="*/ 134 h 241"/>
                <a:gd name="T2" fmla="*/ 13 w 152"/>
                <a:gd name="T3" fmla="*/ 136 h 241"/>
                <a:gd name="T4" fmla="*/ 13 w 152"/>
                <a:gd name="T5" fmla="*/ 136 h 241"/>
                <a:gd name="T6" fmla="*/ 11 w 152"/>
                <a:gd name="T7" fmla="*/ 140 h 241"/>
                <a:gd name="T8" fmla="*/ 10 w 152"/>
                <a:gd name="T9" fmla="*/ 151 h 241"/>
                <a:gd name="T10" fmla="*/ 8 w 152"/>
                <a:gd name="T11" fmla="*/ 169 h 241"/>
                <a:gd name="T12" fmla="*/ 10 w 152"/>
                <a:gd name="T13" fmla="*/ 182 h 241"/>
                <a:gd name="T14" fmla="*/ 13 w 152"/>
                <a:gd name="T15" fmla="*/ 198 h 241"/>
                <a:gd name="T16" fmla="*/ 13 w 152"/>
                <a:gd name="T17" fmla="*/ 198 h 241"/>
                <a:gd name="T18" fmla="*/ 13 w 152"/>
                <a:gd name="T19" fmla="*/ 208 h 241"/>
                <a:gd name="T20" fmla="*/ 11 w 152"/>
                <a:gd name="T21" fmla="*/ 217 h 241"/>
                <a:gd name="T22" fmla="*/ 7 w 152"/>
                <a:gd name="T23" fmla="*/ 229 h 241"/>
                <a:gd name="T24" fmla="*/ 0 w 152"/>
                <a:gd name="T25" fmla="*/ 241 h 241"/>
                <a:gd name="T26" fmla="*/ 0 w 152"/>
                <a:gd name="T27" fmla="*/ 241 h 241"/>
                <a:gd name="T28" fmla="*/ 8 w 152"/>
                <a:gd name="T29" fmla="*/ 230 h 241"/>
                <a:gd name="T30" fmla="*/ 13 w 152"/>
                <a:gd name="T31" fmla="*/ 219 h 241"/>
                <a:gd name="T32" fmla="*/ 17 w 152"/>
                <a:gd name="T33" fmla="*/ 209 h 241"/>
                <a:gd name="T34" fmla="*/ 17 w 152"/>
                <a:gd name="T35" fmla="*/ 199 h 241"/>
                <a:gd name="T36" fmla="*/ 17 w 152"/>
                <a:gd name="T37" fmla="*/ 199 h 241"/>
                <a:gd name="T38" fmla="*/ 17 w 152"/>
                <a:gd name="T39" fmla="*/ 192 h 241"/>
                <a:gd name="T40" fmla="*/ 17 w 152"/>
                <a:gd name="T41" fmla="*/ 192 h 241"/>
                <a:gd name="T42" fmla="*/ 14 w 152"/>
                <a:gd name="T43" fmla="*/ 172 h 241"/>
                <a:gd name="T44" fmla="*/ 13 w 152"/>
                <a:gd name="T45" fmla="*/ 157 h 241"/>
                <a:gd name="T46" fmla="*/ 13 w 152"/>
                <a:gd name="T47" fmla="*/ 157 h 241"/>
                <a:gd name="T48" fmla="*/ 14 w 152"/>
                <a:gd name="T49" fmla="*/ 143 h 241"/>
                <a:gd name="T50" fmla="*/ 15 w 152"/>
                <a:gd name="T51" fmla="*/ 134 h 241"/>
                <a:gd name="T52" fmla="*/ 25 w 152"/>
                <a:gd name="T53" fmla="*/ 0 h 241"/>
                <a:gd name="T54" fmla="*/ 25 w 152"/>
                <a:gd name="T55" fmla="*/ 0 h 241"/>
                <a:gd name="T56" fmla="*/ 13 w 152"/>
                <a:gd name="T57" fmla="*/ 3 h 241"/>
                <a:gd name="T58" fmla="*/ 28 w 152"/>
                <a:gd name="T59" fmla="*/ 10 h 241"/>
                <a:gd name="T60" fmla="*/ 28 w 152"/>
                <a:gd name="T61" fmla="*/ 10 h 241"/>
                <a:gd name="T62" fmla="*/ 42 w 152"/>
                <a:gd name="T63" fmla="*/ 20 h 241"/>
                <a:gd name="T64" fmla="*/ 56 w 152"/>
                <a:gd name="T65" fmla="*/ 27 h 241"/>
                <a:gd name="T66" fmla="*/ 86 w 152"/>
                <a:gd name="T67" fmla="*/ 40 h 241"/>
                <a:gd name="T68" fmla="*/ 145 w 152"/>
                <a:gd name="T69" fmla="*/ 61 h 241"/>
                <a:gd name="T70" fmla="*/ 152 w 152"/>
                <a:gd name="T71" fmla="*/ 57 h 241"/>
                <a:gd name="T72" fmla="*/ 152 w 152"/>
                <a:gd name="T73" fmla="*/ 57 h 241"/>
                <a:gd name="T74" fmla="*/ 121 w 152"/>
                <a:gd name="T75" fmla="*/ 45 h 241"/>
                <a:gd name="T76" fmla="*/ 92 w 152"/>
                <a:gd name="T77" fmla="*/ 34 h 241"/>
                <a:gd name="T78" fmla="*/ 76 w 152"/>
                <a:gd name="T79" fmla="*/ 28 h 241"/>
                <a:gd name="T80" fmla="*/ 61 w 152"/>
                <a:gd name="T81" fmla="*/ 21 h 241"/>
                <a:gd name="T82" fmla="*/ 46 w 152"/>
                <a:gd name="T83" fmla="*/ 14 h 241"/>
                <a:gd name="T84" fmla="*/ 32 w 152"/>
                <a:gd name="T85" fmla="*/ 4 h 241"/>
                <a:gd name="T86" fmla="*/ 32 w 152"/>
                <a:gd name="T87" fmla="*/ 4 h 241"/>
                <a:gd name="T88" fmla="*/ 25 w 152"/>
                <a:gd name="T8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" h="241">
                  <a:moveTo>
                    <a:pt x="15" y="134"/>
                  </a:moveTo>
                  <a:lnTo>
                    <a:pt x="13" y="136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51"/>
                  </a:lnTo>
                  <a:lnTo>
                    <a:pt x="8" y="169"/>
                  </a:lnTo>
                  <a:lnTo>
                    <a:pt x="10" y="182"/>
                  </a:lnTo>
                  <a:lnTo>
                    <a:pt x="13" y="198"/>
                  </a:lnTo>
                  <a:lnTo>
                    <a:pt x="13" y="198"/>
                  </a:lnTo>
                  <a:lnTo>
                    <a:pt x="13" y="208"/>
                  </a:lnTo>
                  <a:lnTo>
                    <a:pt x="11" y="217"/>
                  </a:lnTo>
                  <a:lnTo>
                    <a:pt x="7" y="229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8" y="230"/>
                  </a:lnTo>
                  <a:lnTo>
                    <a:pt x="13" y="219"/>
                  </a:lnTo>
                  <a:lnTo>
                    <a:pt x="17" y="209"/>
                  </a:lnTo>
                  <a:lnTo>
                    <a:pt x="17" y="199"/>
                  </a:lnTo>
                  <a:lnTo>
                    <a:pt x="17" y="199"/>
                  </a:lnTo>
                  <a:lnTo>
                    <a:pt x="17" y="192"/>
                  </a:lnTo>
                  <a:lnTo>
                    <a:pt x="17" y="192"/>
                  </a:lnTo>
                  <a:lnTo>
                    <a:pt x="14" y="172"/>
                  </a:lnTo>
                  <a:lnTo>
                    <a:pt x="13" y="157"/>
                  </a:lnTo>
                  <a:lnTo>
                    <a:pt x="13" y="157"/>
                  </a:lnTo>
                  <a:lnTo>
                    <a:pt x="14" y="143"/>
                  </a:lnTo>
                  <a:lnTo>
                    <a:pt x="15" y="134"/>
                  </a:lnTo>
                  <a:close/>
                  <a:moveTo>
                    <a:pt x="25" y="0"/>
                  </a:moveTo>
                  <a:lnTo>
                    <a:pt x="25" y="0"/>
                  </a:lnTo>
                  <a:lnTo>
                    <a:pt x="13" y="3"/>
                  </a:lnTo>
                  <a:lnTo>
                    <a:pt x="28" y="10"/>
                  </a:lnTo>
                  <a:lnTo>
                    <a:pt x="28" y="10"/>
                  </a:lnTo>
                  <a:lnTo>
                    <a:pt x="42" y="20"/>
                  </a:lnTo>
                  <a:lnTo>
                    <a:pt x="56" y="27"/>
                  </a:lnTo>
                  <a:lnTo>
                    <a:pt x="86" y="40"/>
                  </a:lnTo>
                  <a:lnTo>
                    <a:pt x="145" y="61"/>
                  </a:lnTo>
                  <a:lnTo>
                    <a:pt x="152" y="57"/>
                  </a:lnTo>
                  <a:lnTo>
                    <a:pt x="152" y="57"/>
                  </a:lnTo>
                  <a:lnTo>
                    <a:pt x="121" y="45"/>
                  </a:lnTo>
                  <a:lnTo>
                    <a:pt x="92" y="34"/>
                  </a:lnTo>
                  <a:lnTo>
                    <a:pt x="76" y="28"/>
                  </a:lnTo>
                  <a:lnTo>
                    <a:pt x="61" y="21"/>
                  </a:lnTo>
                  <a:lnTo>
                    <a:pt x="46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8227E9FE-4E1E-1948-4CEA-D74B10D26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609"/>
              <a:ext cx="5" cy="36"/>
            </a:xfrm>
            <a:custGeom>
              <a:avLst/>
              <a:gdLst>
                <a:gd name="T0" fmla="*/ 15 w 17"/>
                <a:gd name="T1" fmla="*/ 0 h 107"/>
                <a:gd name="T2" fmla="*/ 13 w 17"/>
                <a:gd name="T3" fmla="*/ 2 h 107"/>
                <a:gd name="T4" fmla="*/ 13 w 17"/>
                <a:gd name="T5" fmla="*/ 2 h 107"/>
                <a:gd name="T6" fmla="*/ 11 w 17"/>
                <a:gd name="T7" fmla="*/ 6 h 107"/>
                <a:gd name="T8" fmla="*/ 10 w 17"/>
                <a:gd name="T9" fmla="*/ 17 h 107"/>
                <a:gd name="T10" fmla="*/ 8 w 17"/>
                <a:gd name="T11" fmla="*/ 35 h 107"/>
                <a:gd name="T12" fmla="*/ 10 w 17"/>
                <a:gd name="T13" fmla="*/ 48 h 107"/>
                <a:gd name="T14" fmla="*/ 13 w 17"/>
                <a:gd name="T15" fmla="*/ 64 h 107"/>
                <a:gd name="T16" fmla="*/ 13 w 17"/>
                <a:gd name="T17" fmla="*/ 64 h 107"/>
                <a:gd name="T18" fmla="*/ 13 w 17"/>
                <a:gd name="T19" fmla="*/ 74 h 107"/>
                <a:gd name="T20" fmla="*/ 11 w 17"/>
                <a:gd name="T21" fmla="*/ 83 h 107"/>
                <a:gd name="T22" fmla="*/ 7 w 17"/>
                <a:gd name="T23" fmla="*/ 95 h 107"/>
                <a:gd name="T24" fmla="*/ 0 w 17"/>
                <a:gd name="T25" fmla="*/ 107 h 107"/>
                <a:gd name="T26" fmla="*/ 0 w 17"/>
                <a:gd name="T27" fmla="*/ 107 h 107"/>
                <a:gd name="T28" fmla="*/ 8 w 17"/>
                <a:gd name="T29" fmla="*/ 96 h 107"/>
                <a:gd name="T30" fmla="*/ 13 w 17"/>
                <a:gd name="T31" fmla="*/ 85 h 107"/>
                <a:gd name="T32" fmla="*/ 17 w 17"/>
                <a:gd name="T33" fmla="*/ 75 h 107"/>
                <a:gd name="T34" fmla="*/ 17 w 17"/>
                <a:gd name="T35" fmla="*/ 65 h 107"/>
                <a:gd name="T36" fmla="*/ 17 w 17"/>
                <a:gd name="T37" fmla="*/ 65 h 107"/>
                <a:gd name="T38" fmla="*/ 17 w 17"/>
                <a:gd name="T39" fmla="*/ 58 h 107"/>
                <a:gd name="T40" fmla="*/ 17 w 17"/>
                <a:gd name="T41" fmla="*/ 58 h 107"/>
                <a:gd name="T42" fmla="*/ 14 w 17"/>
                <a:gd name="T43" fmla="*/ 38 h 107"/>
                <a:gd name="T44" fmla="*/ 13 w 17"/>
                <a:gd name="T45" fmla="*/ 23 h 107"/>
                <a:gd name="T46" fmla="*/ 13 w 17"/>
                <a:gd name="T47" fmla="*/ 23 h 107"/>
                <a:gd name="T48" fmla="*/ 14 w 17"/>
                <a:gd name="T49" fmla="*/ 9 h 107"/>
                <a:gd name="T50" fmla="*/ 15 w 17"/>
                <a:gd name="T5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" h="107">
                  <a:moveTo>
                    <a:pt x="15" y="0"/>
                  </a:moveTo>
                  <a:lnTo>
                    <a:pt x="13" y="2"/>
                  </a:lnTo>
                  <a:lnTo>
                    <a:pt x="13" y="2"/>
                  </a:lnTo>
                  <a:lnTo>
                    <a:pt x="11" y="6"/>
                  </a:lnTo>
                  <a:lnTo>
                    <a:pt x="10" y="17"/>
                  </a:lnTo>
                  <a:lnTo>
                    <a:pt x="8" y="35"/>
                  </a:lnTo>
                  <a:lnTo>
                    <a:pt x="10" y="48"/>
                  </a:lnTo>
                  <a:lnTo>
                    <a:pt x="13" y="64"/>
                  </a:lnTo>
                  <a:lnTo>
                    <a:pt x="13" y="64"/>
                  </a:lnTo>
                  <a:lnTo>
                    <a:pt x="13" y="74"/>
                  </a:lnTo>
                  <a:lnTo>
                    <a:pt x="11" y="83"/>
                  </a:lnTo>
                  <a:lnTo>
                    <a:pt x="7" y="95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8" y="96"/>
                  </a:lnTo>
                  <a:lnTo>
                    <a:pt x="13" y="85"/>
                  </a:lnTo>
                  <a:lnTo>
                    <a:pt x="17" y="75"/>
                  </a:lnTo>
                  <a:lnTo>
                    <a:pt x="17" y="65"/>
                  </a:lnTo>
                  <a:lnTo>
                    <a:pt x="17" y="65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4" y="38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4" y="9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BD638D32-B37E-D7E6-30C6-039B85B06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564"/>
              <a:ext cx="46" cy="21"/>
            </a:xfrm>
            <a:custGeom>
              <a:avLst/>
              <a:gdLst>
                <a:gd name="T0" fmla="*/ 12 w 139"/>
                <a:gd name="T1" fmla="*/ 0 h 61"/>
                <a:gd name="T2" fmla="*/ 12 w 139"/>
                <a:gd name="T3" fmla="*/ 0 h 61"/>
                <a:gd name="T4" fmla="*/ 0 w 139"/>
                <a:gd name="T5" fmla="*/ 3 h 61"/>
                <a:gd name="T6" fmla="*/ 15 w 139"/>
                <a:gd name="T7" fmla="*/ 10 h 61"/>
                <a:gd name="T8" fmla="*/ 15 w 139"/>
                <a:gd name="T9" fmla="*/ 10 h 61"/>
                <a:gd name="T10" fmla="*/ 29 w 139"/>
                <a:gd name="T11" fmla="*/ 20 h 61"/>
                <a:gd name="T12" fmla="*/ 43 w 139"/>
                <a:gd name="T13" fmla="*/ 27 h 61"/>
                <a:gd name="T14" fmla="*/ 73 w 139"/>
                <a:gd name="T15" fmla="*/ 40 h 61"/>
                <a:gd name="T16" fmla="*/ 132 w 139"/>
                <a:gd name="T17" fmla="*/ 61 h 61"/>
                <a:gd name="T18" fmla="*/ 139 w 139"/>
                <a:gd name="T19" fmla="*/ 57 h 61"/>
                <a:gd name="T20" fmla="*/ 139 w 139"/>
                <a:gd name="T21" fmla="*/ 57 h 61"/>
                <a:gd name="T22" fmla="*/ 108 w 139"/>
                <a:gd name="T23" fmla="*/ 45 h 61"/>
                <a:gd name="T24" fmla="*/ 79 w 139"/>
                <a:gd name="T25" fmla="*/ 34 h 61"/>
                <a:gd name="T26" fmla="*/ 63 w 139"/>
                <a:gd name="T27" fmla="*/ 28 h 61"/>
                <a:gd name="T28" fmla="*/ 48 w 139"/>
                <a:gd name="T29" fmla="*/ 21 h 61"/>
                <a:gd name="T30" fmla="*/ 33 w 139"/>
                <a:gd name="T31" fmla="*/ 14 h 61"/>
                <a:gd name="T32" fmla="*/ 19 w 139"/>
                <a:gd name="T33" fmla="*/ 4 h 61"/>
                <a:gd name="T34" fmla="*/ 19 w 139"/>
                <a:gd name="T35" fmla="*/ 4 h 61"/>
                <a:gd name="T36" fmla="*/ 12 w 139"/>
                <a:gd name="T3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9" h="61">
                  <a:moveTo>
                    <a:pt x="12" y="0"/>
                  </a:moveTo>
                  <a:lnTo>
                    <a:pt x="12" y="0"/>
                  </a:lnTo>
                  <a:lnTo>
                    <a:pt x="0" y="3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29" y="20"/>
                  </a:lnTo>
                  <a:lnTo>
                    <a:pt x="43" y="27"/>
                  </a:lnTo>
                  <a:lnTo>
                    <a:pt x="73" y="40"/>
                  </a:lnTo>
                  <a:lnTo>
                    <a:pt x="132" y="61"/>
                  </a:lnTo>
                  <a:lnTo>
                    <a:pt x="139" y="57"/>
                  </a:lnTo>
                  <a:lnTo>
                    <a:pt x="139" y="57"/>
                  </a:lnTo>
                  <a:lnTo>
                    <a:pt x="108" y="45"/>
                  </a:lnTo>
                  <a:lnTo>
                    <a:pt x="79" y="34"/>
                  </a:lnTo>
                  <a:lnTo>
                    <a:pt x="63" y="28"/>
                  </a:lnTo>
                  <a:lnTo>
                    <a:pt x="48" y="21"/>
                  </a:lnTo>
                  <a:lnTo>
                    <a:pt x="33" y="14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C659C184-2FC9-897C-187E-559C54C37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1690"/>
              <a:ext cx="167" cy="67"/>
            </a:xfrm>
            <a:custGeom>
              <a:avLst/>
              <a:gdLst>
                <a:gd name="T0" fmla="*/ 501 w 501"/>
                <a:gd name="T1" fmla="*/ 0 h 203"/>
                <a:gd name="T2" fmla="*/ 501 w 501"/>
                <a:gd name="T3" fmla="*/ 0 h 203"/>
                <a:gd name="T4" fmla="*/ 430 w 501"/>
                <a:gd name="T5" fmla="*/ 45 h 203"/>
                <a:gd name="T6" fmla="*/ 430 w 501"/>
                <a:gd name="T7" fmla="*/ 45 h 203"/>
                <a:gd name="T8" fmla="*/ 395 w 501"/>
                <a:gd name="T9" fmla="*/ 64 h 203"/>
                <a:gd name="T10" fmla="*/ 361 w 501"/>
                <a:gd name="T11" fmla="*/ 80 h 203"/>
                <a:gd name="T12" fmla="*/ 327 w 501"/>
                <a:gd name="T13" fmla="*/ 91 h 203"/>
                <a:gd name="T14" fmla="*/ 295 w 501"/>
                <a:gd name="T15" fmla="*/ 101 h 203"/>
                <a:gd name="T16" fmla="*/ 261 w 501"/>
                <a:gd name="T17" fmla="*/ 107 h 203"/>
                <a:gd name="T18" fmla="*/ 227 w 501"/>
                <a:gd name="T19" fmla="*/ 111 h 203"/>
                <a:gd name="T20" fmla="*/ 193 w 501"/>
                <a:gd name="T21" fmla="*/ 114 h 203"/>
                <a:gd name="T22" fmla="*/ 158 w 501"/>
                <a:gd name="T23" fmla="*/ 114 h 203"/>
                <a:gd name="T24" fmla="*/ 158 w 501"/>
                <a:gd name="T25" fmla="*/ 114 h 203"/>
                <a:gd name="T26" fmla="*/ 100 w 501"/>
                <a:gd name="T27" fmla="*/ 112 h 203"/>
                <a:gd name="T28" fmla="*/ 39 w 501"/>
                <a:gd name="T29" fmla="*/ 110 h 203"/>
                <a:gd name="T30" fmla="*/ 39 w 501"/>
                <a:gd name="T31" fmla="*/ 110 h 203"/>
                <a:gd name="T32" fmla="*/ 0 w 501"/>
                <a:gd name="T33" fmla="*/ 108 h 203"/>
                <a:gd name="T34" fmla="*/ 0 w 501"/>
                <a:gd name="T35" fmla="*/ 108 h 203"/>
                <a:gd name="T36" fmla="*/ 0 w 501"/>
                <a:gd name="T37" fmla="*/ 194 h 203"/>
                <a:gd name="T38" fmla="*/ 0 w 501"/>
                <a:gd name="T39" fmla="*/ 194 h 203"/>
                <a:gd name="T40" fmla="*/ 32 w 501"/>
                <a:gd name="T41" fmla="*/ 199 h 203"/>
                <a:gd name="T42" fmla="*/ 65 w 501"/>
                <a:gd name="T43" fmla="*/ 201 h 203"/>
                <a:gd name="T44" fmla="*/ 99 w 501"/>
                <a:gd name="T45" fmla="*/ 203 h 203"/>
                <a:gd name="T46" fmla="*/ 132 w 501"/>
                <a:gd name="T47" fmla="*/ 203 h 203"/>
                <a:gd name="T48" fmla="*/ 132 w 501"/>
                <a:gd name="T49" fmla="*/ 203 h 203"/>
                <a:gd name="T50" fmla="*/ 179 w 501"/>
                <a:gd name="T51" fmla="*/ 203 h 203"/>
                <a:gd name="T52" fmla="*/ 224 w 501"/>
                <a:gd name="T53" fmla="*/ 200 h 203"/>
                <a:gd name="T54" fmla="*/ 268 w 501"/>
                <a:gd name="T55" fmla="*/ 196 h 203"/>
                <a:gd name="T56" fmla="*/ 312 w 501"/>
                <a:gd name="T57" fmla="*/ 189 h 203"/>
                <a:gd name="T58" fmla="*/ 353 w 501"/>
                <a:gd name="T59" fmla="*/ 182 h 203"/>
                <a:gd name="T60" fmla="*/ 392 w 501"/>
                <a:gd name="T61" fmla="*/ 173 h 203"/>
                <a:gd name="T62" fmla="*/ 429 w 501"/>
                <a:gd name="T63" fmla="*/ 163 h 203"/>
                <a:gd name="T64" fmla="*/ 462 w 501"/>
                <a:gd name="T65" fmla="*/ 152 h 203"/>
                <a:gd name="T66" fmla="*/ 462 w 501"/>
                <a:gd name="T67" fmla="*/ 152 h 203"/>
                <a:gd name="T68" fmla="*/ 487 w 501"/>
                <a:gd name="T69" fmla="*/ 55 h 203"/>
                <a:gd name="T70" fmla="*/ 501 w 501"/>
                <a:gd name="T7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203">
                  <a:moveTo>
                    <a:pt x="501" y="0"/>
                  </a:moveTo>
                  <a:lnTo>
                    <a:pt x="501" y="0"/>
                  </a:lnTo>
                  <a:lnTo>
                    <a:pt x="430" y="45"/>
                  </a:lnTo>
                  <a:lnTo>
                    <a:pt x="430" y="45"/>
                  </a:lnTo>
                  <a:lnTo>
                    <a:pt x="395" y="64"/>
                  </a:lnTo>
                  <a:lnTo>
                    <a:pt x="361" y="80"/>
                  </a:lnTo>
                  <a:lnTo>
                    <a:pt x="327" y="91"/>
                  </a:lnTo>
                  <a:lnTo>
                    <a:pt x="295" y="101"/>
                  </a:lnTo>
                  <a:lnTo>
                    <a:pt x="261" y="107"/>
                  </a:lnTo>
                  <a:lnTo>
                    <a:pt x="227" y="111"/>
                  </a:lnTo>
                  <a:lnTo>
                    <a:pt x="193" y="114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00" y="112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32" y="199"/>
                  </a:lnTo>
                  <a:lnTo>
                    <a:pt x="65" y="201"/>
                  </a:lnTo>
                  <a:lnTo>
                    <a:pt x="99" y="203"/>
                  </a:lnTo>
                  <a:lnTo>
                    <a:pt x="132" y="203"/>
                  </a:lnTo>
                  <a:lnTo>
                    <a:pt x="132" y="203"/>
                  </a:lnTo>
                  <a:lnTo>
                    <a:pt x="179" y="203"/>
                  </a:lnTo>
                  <a:lnTo>
                    <a:pt x="224" y="200"/>
                  </a:lnTo>
                  <a:lnTo>
                    <a:pt x="268" y="196"/>
                  </a:lnTo>
                  <a:lnTo>
                    <a:pt x="312" y="189"/>
                  </a:lnTo>
                  <a:lnTo>
                    <a:pt x="353" y="182"/>
                  </a:lnTo>
                  <a:lnTo>
                    <a:pt x="392" y="173"/>
                  </a:lnTo>
                  <a:lnTo>
                    <a:pt x="429" y="163"/>
                  </a:lnTo>
                  <a:lnTo>
                    <a:pt x="462" y="152"/>
                  </a:lnTo>
                  <a:lnTo>
                    <a:pt x="462" y="152"/>
                  </a:lnTo>
                  <a:lnTo>
                    <a:pt x="487" y="55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340C276E-02B8-ADD3-C99D-FDD9F7979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1690"/>
              <a:ext cx="167" cy="67"/>
            </a:xfrm>
            <a:custGeom>
              <a:avLst/>
              <a:gdLst>
                <a:gd name="T0" fmla="*/ 501 w 501"/>
                <a:gd name="T1" fmla="*/ 0 h 203"/>
                <a:gd name="T2" fmla="*/ 501 w 501"/>
                <a:gd name="T3" fmla="*/ 0 h 203"/>
                <a:gd name="T4" fmla="*/ 430 w 501"/>
                <a:gd name="T5" fmla="*/ 45 h 203"/>
                <a:gd name="T6" fmla="*/ 430 w 501"/>
                <a:gd name="T7" fmla="*/ 45 h 203"/>
                <a:gd name="T8" fmla="*/ 395 w 501"/>
                <a:gd name="T9" fmla="*/ 64 h 203"/>
                <a:gd name="T10" fmla="*/ 361 w 501"/>
                <a:gd name="T11" fmla="*/ 80 h 203"/>
                <a:gd name="T12" fmla="*/ 327 w 501"/>
                <a:gd name="T13" fmla="*/ 91 h 203"/>
                <a:gd name="T14" fmla="*/ 295 w 501"/>
                <a:gd name="T15" fmla="*/ 101 h 203"/>
                <a:gd name="T16" fmla="*/ 261 w 501"/>
                <a:gd name="T17" fmla="*/ 107 h 203"/>
                <a:gd name="T18" fmla="*/ 227 w 501"/>
                <a:gd name="T19" fmla="*/ 111 h 203"/>
                <a:gd name="T20" fmla="*/ 193 w 501"/>
                <a:gd name="T21" fmla="*/ 114 h 203"/>
                <a:gd name="T22" fmla="*/ 158 w 501"/>
                <a:gd name="T23" fmla="*/ 114 h 203"/>
                <a:gd name="T24" fmla="*/ 158 w 501"/>
                <a:gd name="T25" fmla="*/ 114 h 203"/>
                <a:gd name="T26" fmla="*/ 100 w 501"/>
                <a:gd name="T27" fmla="*/ 112 h 203"/>
                <a:gd name="T28" fmla="*/ 39 w 501"/>
                <a:gd name="T29" fmla="*/ 110 h 203"/>
                <a:gd name="T30" fmla="*/ 39 w 501"/>
                <a:gd name="T31" fmla="*/ 110 h 203"/>
                <a:gd name="T32" fmla="*/ 0 w 501"/>
                <a:gd name="T33" fmla="*/ 108 h 203"/>
                <a:gd name="T34" fmla="*/ 0 w 501"/>
                <a:gd name="T35" fmla="*/ 108 h 203"/>
                <a:gd name="T36" fmla="*/ 0 w 501"/>
                <a:gd name="T37" fmla="*/ 194 h 203"/>
                <a:gd name="T38" fmla="*/ 0 w 501"/>
                <a:gd name="T39" fmla="*/ 194 h 203"/>
                <a:gd name="T40" fmla="*/ 32 w 501"/>
                <a:gd name="T41" fmla="*/ 199 h 203"/>
                <a:gd name="T42" fmla="*/ 65 w 501"/>
                <a:gd name="T43" fmla="*/ 201 h 203"/>
                <a:gd name="T44" fmla="*/ 99 w 501"/>
                <a:gd name="T45" fmla="*/ 203 h 203"/>
                <a:gd name="T46" fmla="*/ 132 w 501"/>
                <a:gd name="T47" fmla="*/ 203 h 203"/>
                <a:gd name="T48" fmla="*/ 132 w 501"/>
                <a:gd name="T49" fmla="*/ 203 h 203"/>
                <a:gd name="T50" fmla="*/ 179 w 501"/>
                <a:gd name="T51" fmla="*/ 203 h 203"/>
                <a:gd name="T52" fmla="*/ 224 w 501"/>
                <a:gd name="T53" fmla="*/ 200 h 203"/>
                <a:gd name="T54" fmla="*/ 268 w 501"/>
                <a:gd name="T55" fmla="*/ 196 h 203"/>
                <a:gd name="T56" fmla="*/ 312 w 501"/>
                <a:gd name="T57" fmla="*/ 189 h 203"/>
                <a:gd name="T58" fmla="*/ 353 w 501"/>
                <a:gd name="T59" fmla="*/ 182 h 203"/>
                <a:gd name="T60" fmla="*/ 392 w 501"/>
                <a:gd name="T61" fmla="*/ 173 h 203"/>
                <a:gd name="T62" fmla="*/ 429 w 501"/>
                <a:gd name="T63" fmla="*/ 163 h 203"/>
                <a:gd name="T64" fmla="*/ 462 w 501"/>
                <a:gd name="T65" fmla="*/ 152 h 203"/>
                <a:gd name="T66" fmla="*/ 462 w 501"/>
                <a:gd name="T67" fmla="*/ 152 h 203"/>
                <a:gd name="T68" fmla="*/ 487 w 501"/>
                <a:gd name="T69" fmla="*/ 55 h 203"/>
                <a:gd name="T70" fmla="*/ 501 w 501"/>
                <a:gd name="T7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01" h="203">
                  <a:moveTo>
                    <a:pt x="501" y="0"/>
                  </a:moveTo>
                  <a:lnTo>
                    <a:pt x="501" y="0"/>
                  </a:lnTo>
                  <a:lnTo>
                    <a:pt x="430" y="45"/>
                  </a:lnTo>
                  <a:lnTo>
                    <a:pt x="430" y="45"/>
                  </a:lnTo>
                  <a:lnTo>
                    <a:pt x="395" y="64"/>
                  </a:lnTo>
                  <a:lnTo>
                    <a:pt x="361" y="80"/>
                  </a:lnTo>
                  <a:lnTo>
                    <a:pt x="327" y="91"/>
                  </a:lnTo>
                  <a:lnTo>
                    <a:pt x="295" y="101"/>
                  </a:lnTo>
                  <a:lnTo>
                    <a:pt x="261" y="107"/>
                  </a:lnTo>
                  <a:lnTo>
                    <a:pt x="227" y="111"/>
                  </a:lnTo>
                  <a:lnTo>
                    <a:pt x="193" y="114"/>
                  </a:lnTo>
                  <a:lnTo>
                    <a:pt x="158" y="114"/>
                  </a:lnTo>
                  <a:lnTo>
                    <a:pt x="158" y="114"/>
                  </a:lnTo>
                  <a:lnTo>
                    <a:pt x="100" y="112"/>
                  </a:lnTo>
                  <a:lnTo>
                    <a:pt x="39" y="110"/>
                  </a:lnTo>
                  <a:lnTo>
                    <a:pt x="39" y="11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32" y="199"/>
                  </a:lnTo>
                  <a:lnTo>
                    <a:pt x="65" y="201"/>
                  </a:lnTo>
                  <a:lnTo>
                    <a:pt x="99" y="203"/>
                  </a:lnTo>
                  <a:lnTo>
                    <a:pt x="132" y="203"/>
                  </a:lnTo>
                  <a:lnTo>
                    <a:pt x="132" y="203"/>
                  </a:lnTo>
                  <a:lnTo>
                    <a:pt x="179" y="203"/>
                  </a:lnTo>
                  <a:lnTo>
                    <a:pt x="224" y="200"/>
                  </a:lnTo>
                  <a:lnTo>
                    <a:pt x="268" y="196"/>
                  </a:lnTo>
                  <a:lnTo>
                    <a:pt x="312" y="189"/>
                  </a:lnTo>
                  <a:lnTo>
                    <a:pt x="353" y="182"/>
                  </a:lnTo>
                  <a:lnTo>
                    <a:pt x="392" y="173"/>
                  </a:lnTo>
                  <a:lnTo>
                    <a:pt x="429" y="163"/>
                  </a:lnTo>
                  <a:lnTo>
                    <a:pt x="462" y="152"/>
                  </a:lnTo>
                  <a:lnTo>
                    <a:pt x="462" y="152"/>
                  </a:lnTo>
                  <a:lnTo>
                    <a:pt x="487" y="55"/>
                  </a:lnTo>
                  <a:lnTo>
                    <a:pt x="50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4C5E3DB2-2C0F-4581-6476-BD565A631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" y="1749"/>
              <a:ext cx="1" cy="1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7062BA3C-5CFE-F368-2E1E-70C7CDA9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4" y="1749"/>
              <a:ext cx="1" cy="0"/>
            </a:xfrm>
            <a:custGeom>
              <a:avLst/>
              <a:gdLst>
                <a:gd name="T0" fmla="*/ 3 w 3"/>
                <a:gd name="T1" fmla="*/ 0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663870D4-AA41-3CAD-FD7E-05F53BBD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240"/>
              <a:ext cx="0" cy="2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4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FC5C777C-EC7A-DC83-A88F-019754F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2" y="240"/>
              <a:ext cx="0" cy="2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4 h 4"/>
                <a:gd name="T4" fmla="*/ 0 w 2"/>
                <a:gd name="T5" fmla="*/ 4 h 4"/>
                <a:gd name="T6" fmla="*/ 2 w 2"/>
                <a:gd name="T7" fmla="*/ 4 h 4"/>
                <a:gd name="T8" fmla="*/ 2 w 2"/>
                <a:gd name="T9" fmla="*/ 4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F4251C4B-122E-96FD-FDE0-4619AB195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242"/>
              <a:ext cx="20" cy="61"/>
            </a:xfrm>
            <a:custGeom>
              <a:avLst/>
              <a:gdLst>
                <a:gd name="T0" fmla="*/ 51 w 59"/>
                <a:gd name="T1" fmla="*/ 0 h 185"/>
                <a:gd name="T2" fmla="*/ 51 w 59"/>
                <a:gd name="T3" fmla="*/ 0 h 185"/>
                <a:gd name="T4" fmla="*/ 52 w 59"/>
                <a:gd name="T5" fmla="*/ 10 h 185"/>
                <a:gd name="T6" fmla="*/ 54 w 59"/>
                <a:gd name="T7" fmla="*/ 22 h 185"/>
                <a:gd name="T8" fmla="*/ 55 w 59"/>
                <a:gd name="T9" fmla="*/ 33 h 185"/>
                <a:gd name="T10" fmla="*/ 55 w 59"/>
                <a:gd name="T11" fmla="*/ 44 h 185"/>
                <a:gd name="T12" fmla="*/ 52 w 59"/>
                <a:gd name="T13" fmla="*/ 68 h 185"/>
                <a:gd name="T14" fmla="*/ 47 w 59"/>
                <a:gd name="T15" fmla="*/ 91 h 185"/>
                <a:gd name="T16" fmla="*/ 38 w 59"/>
                <a:gd name="T17" fmla="*/ 115 h 185"/>
                <a:gd name="T18" fmla="*/ 27 w 59"/>
                <a:gd name="T19" fmla="*/ 139 h 185"/>
                <a:gd name="T20" fmla="*/ 14 w 59"/>
                <a:gd name="T21" fmla="*/ 163 h 185"/>
                <a:gd name="T22" fmla="*/ 0 w 59"/>
                <a:gd name="T23" fmla="*/ 185 h 185"/>
                <a:gd name="T24" fmla="*/ 0 w 59"/>
                <a:gd name="T25" fmla="*/ 185 h 185"/>
                <a:gd name="T26" fmla="*/ 13 w 59"/>
                <a:gd name="T27" fmla="*/ 166 h 185"/>
                <a:gd name="T28" fmla="*/ 24 w 59"/>
                <a:gd name="T29" fmla="*/ 147 h 185"/>
                <a:gd name="T30" fmla="*/ 34 w 59"/>
                <a:gd name="T31" fmla="*/ 128 h 185"/>
                <a:gd name="T32" fmla="*/ 42 w 59"/>
                <a:gd name="T33" fmla="*/ 108 h 185"/>
                <a:gd name="T34" fmla="*/ 49 w 59"/>
                <a:gd name="T35" fmla="*/ 88 h 185"/>
                <a:gd name="T36" fmla="*/ 54 w 59"/>
                <a:gd name="T37" fmla="*/ 68 h 185"/>
                <a:gd name="T38" fmla="*/ 58 w 59"/>
                <a:gd name="T39" fmla="*/ 48 h 185"/>
                <a:gd name="T40" fmla="*/ 59 w 59"/>
                <a:gd name="T41" fmla="*/ 30 h 185"/>
                <a:gd name="T42" fmla="*/ 59 w 59"/>
                <a:gd name="T43" fmla="*/ 30 h 185"/>
                <a:gd name="T44" fmla="*/ 58 w 59"/>
                <a:gd name="T45" fmla="*/ 15 h 185"/>
                <a:gd name="T46" fmla="*/ 55 w 59"/>
                <a:gd name="T47" fmla="*/ 0 h 185"/>
                <a:gd name="T48" fmla="*/ 55 w 59"/>
                <a:gd name="T49" fmla="*/ 0 h 185"/>
                <a:gd name="T50" fmla="*/ 51 w 59"/>
                <a:gd name="T5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185">
                  <a:moveTo>
                    <a:pt x="51" y="0"/>
                  </a:moveTo>
                  <a:lnTo>
                    <a:pt x="51" y="0"/>
                  </a:lnTo>
                  <a:lnTo>
                    <a:pt x="52" y="10"/>
                  </a:lnTo>
                  <a:lnTo>
                    <a:pt x="54" y="22"/>
                  </a:lnTo>
                  <a:lnTo>
                    <a:pt x="55" y="33"/>
                  </a:lnTo>
                  <a:lnTo>
                    <a:pt x="55" y="44"/>
                  </a:lnTo>
                  <a:lnTo>
                    <a:pt x="52" y="68"/>
                  </a:lnTo>
                  <a:lnTo>
                    <a:pt x="47" y="91"/>
                  </a:lnTo>
                  <a:lnTo>
                    <a:pt x="38" y="115"/>
                  </a:lnTo>
                  <a:lnTo>
                    <a:pt x="27" y="139"/>
                  </a:lnTo>
                  <a:lnTo>
                    <a:pt x="14" y="163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3" y="166"/>
                  </a:lnTo>
                  <a:lnTo>
                    <a:pt x="24" y="147"/>
                  </a:lnTo>
                  <a:lnTo>
                    <a:pt x="34" y="128"/>
                  </a:lnTo>
                  <a:lnTo>
                    <a:pt x="42" y="108"/>
                  </a:lnTo>
                  <a:lnTo>
                    <a:pt x="49" y="88"/>
                  </a:lnTo>
                  <a:lnTo>
                    <a:pt x="54" y="68"/>
                  </a:lnTo>
                  <a:lnTo>
                    <a:pt x="58" y="48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8" y="15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4" name="Freeform 61">
              <a:extLst>
                <a:ext uri="{FF2B5EF4-FFF2-40B4-BE49-F238E27FC236}">
                  <a16:creationId xmlns:a16="http://schemas.microsoft.com/office/drawing/2014/main" id="{0AC7AB0F-49E4-BCC8-2A7A-56DD4C303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5" y="242"/>
              <a:ext cx="20" cy="61"/>
            </a:xfrm>
            <a:custGeom>
              <a:avLst/>
              <a:gdLst>
                <a:gd name="T0" fmla="*/ 51 w 59"/>
                <a:gd name="T1" fmla="*/ 0 h 185"/>
                <a:gd name="T2" fmla="*/ 51 w 59"/>
                <a:gd name="T3" fmla="*/ 0 h 185"/>
                <a:gd name="T4" fmla="*/ 52 w 59"/>
                <a:gd name="T5" fmla="*/ 10 h 185"/>
                <a:gd name="T6" fmla="*/ 54 w 59"/>
                <a:gd name="T7" fmla="*/ 22 h 185"/>
                <a:gd name="T8" fmla="*/ 55 w 59"/>
                <a:gd name="T9" fmla="*/ 33 h 185"/>
                <a:gd name="T10" fmla="*/ 55 w 59"/>
                <a:gd name="T11" fmla="*/ 44 h 185"/>
                <a:gd name="T12" fmla="*/ 52 w 59"/>
                <a:gd name="T13" fmla="*/ 68 h 185"/>
                <a:gd name="T14" fmla="*/ 47 w 59"/>
                <a:gd name="T15" fmla="*/ 91 h 185"/>
                <a:gd name="T16" fmla="*/ 38 w 59"/>
                <a:gd name="T17" fmla="*/ 115 h 185"/>
                <a:gd name="T18" fmla="*/ 27 w 59"/>
                <a:gd name="T19" fmla="*/ 139 h 185"/>
                <a:gd name="T20" fmla="*/ 14 w 59"/>
                <a:gd name="T21" fmla="*/ 163 h 185"/>
                <a:gd name="T22" fmla="*/ 0 w 59"/>
                <a:gd name="T23" fmla="*/ 185 h 185"/>
                <a:gd name="T24" fmla="*/ 0 w 59"/>
                <a:gd name="T25" fmla="*/ 185 h 185"/>
                <a:gd name="T26" fmla="*/ 13 w 59"/>
                <a:gd name="T27" fmla="*/ 166 h 185"/>
                <a:gd name="T28" fmla="*/ 24 w 59"/>
                <a:gd name="T29" fmla="*/ 147 h 185"/>
                <a:gd name="T30" fmla="*/ 34 w 59"/>
                <a:gd name="T31" fmla="*/ 128 h 185"/>
                <a:gd name="T32" fmla="*/ 42 w 59"/>
                <a:gd name="T33" fmla="*/ 108 h 185"/>
                <a:gd name="T34" fmla="*/ 49 w 59"/>
                <a:gd name="T35" fmla="*/ 88 h 185"/>
                <a:gd name="T36" fmla="*/ 54 w 59"/>
                <a:gd name="T37" fmla="*/ 68 h 185"/>
                <a:gd name="T38" fmla="*/ 58 w 59"/>
                <a:gd name="T39" fmla="*/ 48 h 185"/>
                <a:gd name="T40" fmla="*/ 59 w 59"/>
                <a:gd name="T41" fmla="*/ 30 h 185"/>
                <a:gd name="T42" fmla="*/ 59 w 59"/>
                <a:gd name="T43" fmla="*/ 30 h 185"/>
                <a:gd name="T44" fmla="*/ 58 w 59"/>
                <a:gd name="T45" fmla="*/ 15 h 185"/>
                <a:gd name="T46" fmla="*/ 55 w 59"/>
                <a:gd name="T47" fmla="*/ 0 h 185"/>
                <a:gd name="T48" fmla="*/ 55 w 59"/>
                <a:gd name="T49" fmla="*/ 0 h 185"/>
                <a:gd name="T50" fmla="*/ 51 w 59"/>
                <a:gd name="T51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185">
                  <a:moveTo>
                    <a:pt x="51" y="0"/>
                  </a:moveTo>
                  <a:lnTo>
                    <a:pt x="51" y="0"/>
                  </a:lnTo>
                  <a:lnTo>
                    <a:pt x="52" y="10"/>
                  </a:lnTo>
                  <a:lnTo>
                    <a:pt x="54" y="22"/>
                  </a:lnTo>
                  <a:lnTo>
                    <a:pt x="55" y="33"/>
                  </a:lnTo>
                  <a:lnTo>
                    <a:pt x="55" y="44"/>
                  </a:lnTo>
                  <a:lnTo>
                    <a:pt x="52" y="68"/>
                  </a:lnTo>
                  <a:lnTo>
                    <a:pt x="47" y="91"/>
                  </a:lnTo>
                  <a:lnTo>
                    <a:pt x="38" y="115"/>
                  </a:lnTo>
                  <a:lnTo>
                    <a:pt x="27" y="139"/>
                  </a:lnTo>
                  <a:lnTo>
                    <a:pt x="14" y="163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3" y="166"/>
                  </a:lnTo>
                  <a:lnTo>
                    <a:pt x="24" y="147"/>
                  </a:lnTo>
                  <a:lnTo>
                    <a:pt x="34" y="128"/>
                  </a:lnTo>
                  <a:lnTo>
                    <a:pt x="42" y="108"/>
                  </a:lnTo>
                  <a:lnTo>
                    <a:pt x="49" y="88"/>
                  </a:lnTo>
                  <a:lnTo>
                    <a:pt x="54" y="68"/>
                  </a:lnTo>
                  <a:lnTo>
                    <a:pt x="58" y="48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8" y="15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5" name="Freeform 62">
              <a:extLst>
                <a:ext uri="{FF2B5EF4-FFF2-40B4-BE49-F238E27FC236}">
                  <a16:creationId xmlns:a16="http://schemas.microsoft.com/office/drawing/2014/main" id="{AAB66633-7A69-3915-3948-3D5C034A7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242"/>
              <a:ext cx="214" cy="149"/>
            </a:xfrm>
            <a:custGeom>
              <a:avLst/>
              <a:gdLst>
                <a:gd name="T0" fmla="*/ 340 w 640"/>
                <a:gd name="T1" fmla="*/ 0 h 448"/>
                <a:gd name="T2" fmla="*/ 344 w 640"/>
                <a:gd name="T3" fmla="*/ 30 h 448"/>
                <a:gd name="T4" fmla="*/ 343 w 640"/>
                <a:gd name="T5" fmla="*/ 48 h 448"/>
                <a:gd name="T6" fmla="*/ 334 w 640"/>
                <a:gd name="T7" fmla="*/ 88 h 448"/>
                <a:gd name="T8" fmla="*/ 319 w 640"/>
                <a:gd name="T9" fmla="*/ 128 h 448"/>
                <a:gd name="T10" fmla="*/ 298 w 640"/>
                <a:gd name="T11" fmla="*/ 166 h 448"/>
                <a:gd name="T12" fmla="*/ 285 w 640"/>
                <a:gd name="T13" fmla="*/ 185 h 448"/>
                <a:gd name="T14" fmla="*/ 244 w 640"/>
                <a:gd name="T15" fmla="*/ 239 h 448"/>
                <a:gd name="T16" fmla="*/ 199 w 640"/>
                <a:gd name="T17" fmla="*/ 287 h 448"/>
                <a:gd name="T18" fmla="*/ 154 w 640"/>
                <a:gd name="T19" fmla="*/ 328 h 448"/>
                <a:gd name="T20" fmla="*/ 113 w 640"/>
                <a:gd name="T21" fmla="*/ 358 h 448"/>
                <a:gd name="T22" fmla="*/ 86 w 640"/>
                <a:gd name="T23" fmla="*/ 372 h 448"/>
                <a:gd name="T24" fmla="*/ 29 w 640"/>
                <a:gd name="T25" fmla="*/ 394 h 448"/>
                <a:gd name="T26" fmla="*/ 80 w 640"/>
                <a:gd name="T27" fmla="*/ 394 h 448"/>
                <a:gd name="T28" fmla="*/ 106 w 640"/>
                <a:gd name="T29" fmla="*/ 386 h 448"/>
                <a:gd name="T30" fmla="*/ 155 w 640"/>
                <a:gd name="T31" fmla="*/ 365 h 448"/>
                <a:gd name="T32" fmla="*/ 200 w 640"/>
                <a:gd name="T33" fmla="*/ 339 h 448"/>
                <a:gd name="T34" fmla="*/ 269 w 640"/>
                <a:gd name="T35" fmla="*/ 295 h 448"/>
                <a:gd name="T36" fmla="*/ 281 w 640"/>
                <a:gd name="T37" fmla="*/ 287 h 448"/>
                <a:gd name="T38" fmla="*/ 312 w 640"/>
                <a:gd name="T39" fmla="*/ 260 h 448"/>
                <a:gd name="T40" fmla="*/ 346 w 640"/>
                <a:gd name="T41" fmla="*/ 219 h 448"/>
                <a:gd name="T42" fmla="*/ 391 w 640"/>
                <a:gd name="T43" fmla="*/ 152 h 448"/>
                <a:gd name="T44" fmla="*/ 408 w 640"/>
                <a:gd name="T45" fmla="*/ 129 h 448"/>
                <a:gd name="T46" fmla="*/ 459 w 640"/>
                <a:gd name="T47" fmla="*/ 195 h 448"/>
                <a:gd name="T48" fmla="*/ 505 w 640"/>
                <a:gd name="T49" fmla="*/ 269 h 448"/>
                <a:gd name="T50" fmla="*/ 548 w 640"/>
                <a:gd name="T51" fmla="*/ 345 h 448"/>
                <a:gd name="T52" fmla="*/ 640 w 640"/>
                <a:gd name="T53" fmla="*/ 448 h 448"/>
                <a:gd name="T54" fmla="*/ 630 w 640"/>
                <a:gd name="T55" fmla="*/ 434 h 448"/>
                <a:gd name="T56" fmla="*/ 613 w 640"/>
                <a:gd name="T57" fmla="*/ 404 h 448"/>
                <a:gd name="T58" fmla="*/ 600 w 640"/>
                <a:gd name="T59" fmla="*/ 369 h 448"/>
                <a:gd name="T60" fmla="*/ 586 w 640"/>
                <a:gd name="T61" fmla="*/ 312 h 448"/>
                <a:gd name="T62" fmla="*/ 563 w 640"/>
                <a:gd name="T63" fmla="*/ 201 h 448"/>
                <a:gd name="T64" fmla="*/ 553 w 640"/>
                <a:gd name="T65" fmla="*/ 170 h 448"/>
                <a:gd name="T66" fmla="*/ 545 w 640"/>
                <a:gd name="T67" fmla="*/ 153 h 448"/>
                <a:gd name="T68" fmla="*/ 527 w 640"/>
                <a:gd name="T69" fmla="*/ 120 h 448"/>
                <a:gd name="T70" fmla="*/ 507 w 640"/>
                <a:gd name="T71" fmla="*/ 89 h 448"/>
                <a:gd name="T72" fmla="*/ 483 w 640"/>
                <a:gd name="T73" fmla="*/ 63 h 448"/>
                <a:gd name="T74" fmla="*/ 456 w 640"/>
                <a:gd name="T75" fmla="*/ 40 h 448"/>
                <a:gd name="T76" fmla="*/ 426 w 640"/>
                <a:gd name="T77" fmla="*/ 22 h 448"/>
                <a:gd name="T78" fmla="*/ 395 w 640"/>
                <a:gd name="T79" fmla="*/ 9 h 448"/>
                <a:gd name="T80" fmla="*/ 360 w 640"/>
                <a:gd name="T81" fmla="*/ 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0" h="448">
                  <a:moveTo>
                    <a:pt x="340" y="0"/>
                  </a:moveTo>
                  <a:lnTo>
                    <a:pt x="340" y="0"/>
                  </a:lnTo>
                  <a:lnTo>
                    <a:pt x="343" y="15"/>
                  </a:lnTo>
                  <a:lnTo>
                    <a:pt x="344" y="30"/>
                  </a:lnTo>
                  <a:lnTo>
                    <a:pt x="344" y="30"/>
                  </a:lnTo>
                  <a:lnTo>
                    <a:pt x="343" y="48"/>
                  </a:lnTo>
                  <a:lnTo>
                    <a:pt x="339" y="68"/>
                  </a:lnTo>
                  <a:lnTo>
                    <a:pt x="334" y="88"/>
                  </a:lnTo>
                  <a:lnTo>
                    <a:pt x="327" y="108"/>
                  </a:lnTo>
                  <a:lnTo>
                    <a:pt x="319" y="128"/>
                  </a:lnTo>
                  <a:lnTo>
                    <a:pt x="309" y="147"/>
                  </a:lnTo>
                  <a:lnTo>
                    <a:pt x="298" y="166"/>
                  </a:lnTo>
                  <a:lnTo>
                    <a:pt x="285" y="185"/>
                  </a:lnTo>
                  <a:lnTo>
                    <a:pt x="285" y="185"/>
                  </a:lnTo>
                  <a:lnTo>
                    <a:pt x="265" y="212"/>
                  </a:lnTo>
                  <a:lnTo>
                    <a:pt x="244" y="239"/>
                  </a:lnTo>
                  <a:lnTo>
                    <a:pt x="221" y="263"/>
                  </a:lnTo>
                  <a:lnTo>
                    <a:pt x="199" y="287"/>
                  </a:lnTo>
                  <a:lnTo>
                    <a:pt x="176" y="308"/>
                  </a:lnTo>
                  <a:lnTo>
                    <a:pt x="154" y="328"/>
                  </a:lnTo>
                  <a:lnTo>
                    <a:pt x="132" y="343"/>
                  </a:lnTo>
                  <a:lnTo>
                    <a:pt x="113" y="358"/>
                  </a:lnTo>
                  <a:lnTo>
                    <a:pt x="113" y="358"/>
                  </a:lnTo>
                  <a:lnTo>
                    <a:pt x="86" y="372"/>
                  </a:lnTo>
                  <a:lnTo>
                    <a:pt x="59" y="384"/>
                  </a:lnTo>
                  <a:lnTo>
                    <a:pt x="29" y="394"/>
                  </a:lnTo>
                  <a:lnTo>
                    <a:pt x="0" y="404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106" y="386"/>
                  </a:lnTo>
                  <a:lnTo>
                    <a:pt x="131" y="376"/>
                  </a:lnTo>
                  <a:lnTo>
                    <a:pt x="155" y="365"/>
                  </a:lnTo>
                  <a:lnTo>
                    <a:pt x="178" y="352"/>
                  </a:lnTo>
                  <a:lnTo>
                    <a:pt x="200" y="339"/>
                  </a:lnTo>
                  <a:lnTo>
                    <a:pt x="224" y="325"/>
                  </a:lnTo>
                  <a:lnTo>
                    <a:pt x="269" y="295"/>
                  </a:lnTo>
                  <a:lnTo>
                    <a:pt x="269" y="295"/>
                  </a:lnTo>
                  <a:lnTo>
                    <a:pt x="281" y="287"/>
                  </a:lnTo>
                  <a:lnTo>
                    <a:pt x="292" y="279"/>
                  </a:lnTo>
                  <a:lnTo>
                    <a:pt x="312" y="260"/>
                  </a:lnTo>
                  <a:lnTo>
                    <a:pt x="330" y="240"/>
                  </a:lnTo>
                  <a:lnTo>
                    <a:pt x="346" y="219"/>
                  </a:lnTo>
                  <a:lnTo>
                    <a:pt x="377" y="174"/>
                  </a:lnTo>
                  <a:lnTo>
                    <a:pt x="391" y="152"/>
                  </a:lnTo>
                  <a:lnTo>
                    <a:pt x="408" y="129"/>
                  </a:lnTo>
                  <a:lnTo>
                    <a:pt x="408" y="129"/>
                  </a:lnTo>
                  <a:lnTo>
                    <a:pt x="433" y="161"/>
                  </a:lnTo>
                  <a:lnTo>
                    <a:pt x="459" y="195"/>
                  </a:lnTo>
                  <a:lnTo>
                    <a:pt x="483" y="232"/>
                  </a:lnTo>
                  <a:lnTo>
                    <a:pt x="505" y="269"/>
                  </a:lnTo>
                  <a:lnTo>
                    <a:pt x="527" y="307"/>
                  </a:lnTo>
                  <a:lnTo>
                    <a:pt x="548" y="345"/>
                  </a:lnTo>
                  <a:lnTo>
                    <a:pt x="586" y="420"/>
                  </a:lnTo>
                  <a:lnTo>
                    <a:pt x="640" y="448"/>
                  </a:lnTo>
                  <a:lnTo>
                    <a:pt x="640" y="448"/>
                  </a:lnTo>
                  <a:lnTo>
                    <a:pt x="630" y="434"/>
                  </a:lnTo>
                  <a:lnTo>
                    <a:pt x="621" y="420"/>
                  </a:lnTo>
                  <a:lnTo>
                    <a:pt x="613" y="404"/>
                  </a:lnTo>
                  <a:lnTo>
                    <a:pt x="607" y="387"/>
                  </a:lnTo>
                  <a:lnTo>
                    <a:pt x="600" y="369"/>
                  </a:lnTo>
                  <a:lnTo>
                    <a:pt x="596" y="351"/>
                  </a:lnTo>
                  <a:lnTo>
                    <a:pt x="586" y="312"/>
                  </a:lnTo>
                  <a:lnTo>
                    <a:pt x="572" y="236"/>
                  </a:lnTo>
                  <a:lnTo>
                    <a:pt x="563" y="201"/>
                  </a:lnTo>
                  <a:lnTo>
                    <a:pt x="558" y="185"/>
                  </a:lnTo>
                  <a:lnTo>
                    <a:pt x="553" y="170"/>
                  </a:lnTo>
                  <a:lnTo>
                    <a:pt x="553" y="170"/>
                  </a:lnTo>
                  <a:lnTo>
                    <a:pt x="545" y="153"/>
                  </a:lnTo>
                  <a:lnTo>
                    <a:pt x="536" y="136"/>
                  </a:lnTo>
                  <a:lnTo>
                    <a:pt x="527" y="120"/>
                  </a:lnTo>
                  <a:lnTo>
                    <a:pt x="517" y="105"/>
                  </a:lnTo>
                  <a:lnTo>
                    <a:pt x="507" y="89"/>
                  </a:lnTo>
                  <a:lnTo>
                    <a:pt x="495" y="77"/>
                  </a:lnTo>
                  <a:lnTo>
                    <a:pt x="483" y="63"/>
                  </a:lnTo>
                  <a:lnTo>
                    <a:pt x="470" y="51"/>
                  </a:lnTo>
                  <a:lnTo>
                    <a:pt x="456" y="40"/>
                  </a:lnTo>
                  <a:lnTo>
                    <a:pt x="442" y="30"/>
                  </a:lnTo>
                  <a:lnTo>
                    <a:pt x="426" y="22"/>
                  </a:lnTo>
                  <a:lnTo>
                    <a:pt x="411" y="15"/>
                  </a:lnTo>
                  <a:lnTo>
                    <a:pt x="395" y="9"/>
                  </a:lnTo>
                  <a:lnTo>
                    <a:pt x="377" y="5"/>
                  </a:lnTo>
                  <a:lnTo>
                    <a:pt x="360" y="2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6" name="Freeform 63">
              <a:extLst>
                <a:ext uri="{FF2B5EF4-FFF2-40B4-BE49-F238E27FC236}">
                  <a16:creationId xmlns:a16="http://schemas.microsoft.com/office/drawing/2014/main" id="{046025D2-68D2-B98D-1510-918F5CC5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242"/>
              <a:ext cx="214" cy="149"/>
            </a:xfrm>
            <a:custGeom>
              <a:avLst/>
              <a:gdLst>
                <a:gd name="T0" fmla="*/ 340 w 640"/>
                <a:gd name="T1" fmla="*/ 0 h 448"/>
                <a:gd name="T2" fmla="*/ 344 w 640"/>
                <a:gd name="T3" fmla="*/ 30 h 448"/>
                <a:gd name="T4" fmla="*/ 343 w 640"/>
                <a:gd name="T5" fmla="*/ 48 h 448"/>
                <a:gd name="T6" fmla="*/ 334 w 640"/>
                <a:gd name="T7" fmla="*/ 88 h 448"/>
                <a:gd name="T8" fmla="*/ 319 w 640"/>
                <a:gd name="T9" fmla="*/ 128 h 448"/>
                <a:gd name="T10" fmla="*/ 298 w 640"/>
                <a:gd name="T11" fmla="*/ 166 h 448"/>
                <a:gd name="T12" fmla="*/ 285 w 640"/>
                <a:gd name="T13" fmla="*/ 185 h 448"/>
                <a:gd name="T14" fmla="*/ 244 w 640"/>
                <a:gd name="T15" fmla="*/ 239 h 448"/>
                <a:gd name="T16" fmla="*/ 199 w 640"/>
                <a:gd name="T17" fmla="*/ 287 h 448"/>
                <a:gd name="T18" fmla="*/ 154 w 640"/>
                <a:gd name="T19" fmla="*/ 328 h 448"/>
                <a:gd name="T20" fmla="*/ 113 w 640"/>
                <a:gd name="T21" fmla="*/ 358 h 448"/>
                <a:gd name="T22" fmla="*/ 86 w 640"/>
                <a:gd name="T23" fmla="*/ 372 h 448"/>
                <a:gd name="T24" fmla="*/ 29 w 640"/>
                <a:gd name="T25" fmla="*/ 394 h 448"/>
                <a:gd name="T26" fmla="*/ 80 w 640"/>
                <a:gd name="T27" fmla="*/ 394 h 448"/>
                <a:gd name="T28" fmla="*/ 106 w 640"/>
                <a:gd name="T29" fmla="*/ 386 h 448"/>
                <a:gd name="T30" fmla="*/ 155 w 640"/>
                <a:gd name="T31" fmla="*/ 365 h 448"/>
                <a:gd name="T32" fmla="*/ 200 w 640"/>
                <a:gd name="T33" fmla="*/ 339 h 448"/>
                <a:gd name="T34" fmla="*/ 269 w 640"/>
                <a:gd name="T35" fmla="*/ 295 h 448"/>
                <a:gd name="T36" fmla="*/ 281 w 640"/>
                <a:gd name="T37" fmla="*/ 287 h 448"/>
                <a:gd name="T38" fmla="*/ 312 w 640"/>
                <a:gd name="T39" fmla="*/ 260 h 448"/>
                <a:gd name="T40" fmla="*/ 346 w 640"/>
                <a:gd name="T41" fmla="*/ 219 h 448"/>
                <a:gd name="T42" fmla="*/ 391 w 640"/>
                <a:gd name="T43" fmla="*/ 152 h 448"/>
                <a:gd name="T44" fmla="*/ 408 w 640"/>
                <a:gd name="T45" fmla="*/ 129 h 448"/>
                <a:gd name="T46" fmla="*/ 459 w 640"/>
                <a:gd name="T47" fmla="*/ 195 h 448"/>
                <a:gd name="T48" fmla="*/ 505 w 640"/>
                <a:gd name="T49" fmla="*/ 269 h 448"/>
                <a:gd name="T50" fmla="*/ 548 w 640"/>
                <a:gd name="T51" fmla="*/ 345 h 448"/>
                <a:gd name="T52" fmla="*/ 640 w 640"/>
                <a:gd name="T53" fmla="*/ 448 h 448"/>
                <a:gd name="T54" fmla="*/ 630 w 640"/>
                <a:gd name="T55" fmla="*/ 434 h 448"/>
                <a:gd name="T56" fmla="*/ 613 w 640"/>
                <a:gd name="T57" fmla="*/ 404 h 448"/>
                <a:gd name="T58" fmla="*/ 600 w 640"/>
                <a:gd name="T59" fmla="*/ 369 h 448"/>
                <a:gd name="T60" fmla="*/ 586 w 640"/>
                <a:gd name="T61" fmla="*/ 312 h 448"/>
                <a:gd name="T62" fmla="*/ 563 w 640"/>
                <a:gd name="T63" fmla="*/ 201 h 448"/>
                <a:gd name="T64" fmla="*/ 553 w 640"/>
                <a:gd name="T65" fmla="*/ 170 h 448"/>
                <a:gd name="T66" fmla="*/ 545 w 640"/>
                <a:gd name="T67" fmla="*/ 153 h 448"/>
                <a:gd name="T68" fmla="*/ 527 w 640"/>
                <a:gd name="T69" fmla="*/ 120 h 448"/>
                <a:gd name="T70" fmla="*/ 507 w 640"/>
                <a:gd name="T71" fmla="*/ 89 h 448"/>
                <a:gd name="T72" fmla="*/ 483 w 640"/>
                <a:gd name="T73" fmla="*/ 63 h 448"/>
                <a:gd name="T74" fmla="*/ 456 w 640"/>
                <a:gd name="T75" fmla="*/ 40 h 448"/>
                <a:gd name="T76" fmla="*/ 426 w 640"/>
                <a:gd name="T77" fmla="*/ 22 h 448"/>
                <a:gd name="T78" fmla="*/ 395 w 640"/>
                <a:gd name="T79" fmla="*/ 9 h 448"/>
                <a:gd name="T80" fmla="*/ 360 w 640"/>
                <a:gd name="T81" fmla="*/ 2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0" h="448">
                  <a:moveTo>
                    <a:pt x="340" y="0"/>
                  </a:moveTo>
                  <a:lnTo>
                    <a:pt x="340" y="0"/>
                  </a:lnTo>
                  <a:lnTo>
                    <a:pt x="343" y="15"/>
                  </a:lnTo>
                  <a:lnTo>
                    <a:pt x="344" y="30"/>
                  </a:lnTo>
                  <a:lnTo>
                    <a:pt x="344" y="30"/>
                  </a:lnTo>
                  <a:lnTo>
                    <a:pt x="343" y="48"/>
                  </a:lnTo>
                  <a:lnTo>
                    <a:pt x="339" y="68"/>
                  </a:lnTo>
                  <a:lnTo>
                    <a:pt x="334" y="88"/>
                  </a:lnTo>
                  <a:lnTo>
                    <a:pt x="327" y="108"/>
                  </a:lnTo>
                  <a:lnTo>
                    <a:pt x="319" y="128"/>
                  </a:lnTo>
                  <a:lnTo>
                    <a:pt x="309" y="147"/>
                  </a:lnTo>
                  <a:lnTo>
                    <a:pt x="298" y="166"/>
                  </a:lnTo>
                  <a:lnTo>
                    <a:pt x="285" y="185"/>
                  </a:lnTo>
                  <a:lnTo>
                    <a:pt x="285" y="185"/>
                  </a:lnTo>
                  <a:lnTo>
                    <a:pt x="265" y="212"/>
                  </a:lnTo>
                  <a:lnTo>
                    <a:pt x="244" y="239"/>
                  </a:lnTo>
                  <a:lnTo>
                    <a:pt x="221" y="263"/>
                  </a:lnTo>
                  <a:lnTo>
                    <a:pt x="199" y="287"/>
                  </a:lnTo>
                  <a:lnTo>
                    <a:pt x="176" y="308"/>
                  </a:lnTo>
                  <a:lnTo>
                    <a:pt x="154" y="328"/>
                  </a:lnTo>
                  <a:lnTo>
                    <a:pt x="132" y="343"/>
                  </a:lnTo>
                  <a:lnTo>
                    <a:pt x="113" y="358"/>
                  </a:lnTo>
                  <a:lnTo>
                    <a:pt x="113" y="358"/>
                  </a:lnTo>
                  <a:lnTo>
                    <a:pt x="86" y="372"/>
                  </a:lnTo>
                  <a:lnTo>
                    <a:pt x="59" y="384"/>
                  </a:lnTo>
                  <a:lnTo>
                    <a:pt x="29" y="394"/>
                  </a:lnTo>
                  <a:lnTo>
                    <a:pt x="0" y="404"/>
                  </a:lnTo>
                  <a:lnTo>
                    <a:pt x="80" y="394"/>
                  </a:lnTo>
                  <a:lnTo>
                    <a:pt x="80" y="394"/>
                  </a:lnTo>
                  <a:lnTo>
                    <a:pt x="106" y="386"/>
                  </a:lnTo>
                  <a:lnTo>
                    <a:pt x="131" y="376"/>
                  </a:lnTo>
                  <a:lnTo>
                    <a:pt x="155" y="365"/>
                  </a:lnTo>
                  <a:lnTo>
                    <a:pt x="178" y="352"/>
                  </a:lnTo>
                  <a:lnTo>
                    <a:pt x="200" y="339"/>
                  </a:lnTo>
                  <a:lnTo>
                    <a:pt x="224" y="325"/>
                  </a:lnTo>
                  <a:lnTo>
                    <a:pt x="269" y="295"/>
                  </a:lnTo>
                  <a:lnTo>
                    <a:pt x="269" y="295"/>
                  </a:lnTo>
                  <a:lnTo>
                    <a:pt x="281" y="287"/>
                  </a:lnTo>
                  <a:lnTo>
                    <a:pt x="292" y="279"/>
                  </a:lnTo>
                  <a:lnTo>
                    <a:pt x="312" y="260"/>
                  </a:lnTo>
                  <a:lnTo>
                    <a:pt x="330" y="240"/>
                  </a:lnTo>
                  <a:lnTo>
                    <a:pt x="346" y="219"/>
                  </a:lnTo>
                  <a:lnTo>
                    <a:pt x="377" y="174"/>
                  </a:lnTo>
                  <a:lnTo>
                    <a:pt x="391" y="152"/>
                  </a:lnTo>
                  <a:lnTo>
                    <a:pt x="408" y="129"/>
                  </a:lnTo>
                  <a:lnTo>
                    <a:pt x="408" y="129"/>
                  </a:lnTo>
                  <a:lnTo>
                    <a:pt x="433" y="161"/>
                  </a:lnTo>
                  <a:lnTo>
                    <a:pt x="459" y="195"/>
                  </a:lnTo>
                  <a:lnTo>
                    <a:pt x="483" y="232"/>
                  </a:lnTo>
                  <a:lnTo>
                    <a:pt x="505" y="269"/>
                  </a:lnTo>
                  <a:lnTo>
                    <a:pt x="527" y="307"/>
                  </a:lnTo>
                  <a:lnTo>
                    <a:pt x="548" y="345"/>
                  </a:lnTo>
                  <a:lnTo>
                    <a:pt x="586" y="420"/>
                  </a:lnTo>
                  <a:lnTo>
                    <a:pt x="640" y="448"/>
                  </a:lnTo>
                  <a:lnTo>
                    <a:pt x="640" y="448"/>
                  </a:lnTo>
                  <a:lnTo>
                    <a:pt x="630" y="434"/>
                  </a:lnTo>
                  <a:lnTo>
                    <a:pt x="621" y="420"/>
                  </a:lnTo>
                  <a:lnTo>
                    <a:pt x="613" y="404"/>
                  </a:lnTo>
                  <a:lnTo>
                    <a:pt x="607" y="387"/>
                  </a:lnTo>
                  <a:lnTo>
                    <a:pt x="600" y="369"/>
                  </a:lnTo>
                  <a:lnTo>
                    <a:pt x="596" y="351"/>
                  </a:lnTo>
                  <a:lnTo>
                    <a:pt x="586" y="312"/>
                  </a:lnTo>
                  <a:lnTo>
                    <a:pt x="572" y="236"/>
                  </a:lnTo>
                  <a:lnTo>
                    <a:pt x="563" y="201"/>
                  </a:lnTo>
                  <a:lnTo>
                    <a:pt x="558" y="185"/>
                  </a:lnTo>
                  <a:lnTo>
                    <a:pt x="553" y="170"/>
                  </a:lnTo>
                  <a:lnTo>
                    <a:pt x="553" y="170"/>
                  </a:lnTo>
                  <a:lnTo>
                    <a:pt x="545" y="153"/>
                  </a:lnTo>
                  <a:lnTo>
                    <a:pt x="536" y="136"/>
                  </a:lnTo>
                  <a:lnTo>
                    <a:pt x="527" y="120"/>
                  </a:lnTo>
                  <a:lnTo>
                    <a:pt x="517" y="105"/>
                  </a:lnTo>
                  <a:lnTo>
                    <a:pt x="507" y="89"/>
                  </a:lnTo>
                  <a:lnTo>
                    <a:pt x="495" y="77"/>
                  </a:lnTo>
                  <a:lnTo>
                    <a:pt x="483" y="63"/>
                  </a:lnTo>
                  <a:lnTo>
                    <a:pt x="470" y="51"/>
                  </a:lnTo>
                  <a:lnTo>
                    <a:pt x="456" y="40"/>
                  </a:lnTo>
                  <a:lnTo>
                    <a:pt x="442" y="30"/>
                  </a:lnTo>
                  <a:lnTo>
                    <a:pt x="426" y="22"/>
                  </a:lnTo>
                  <a:lnTo>
                    <a:pt x="411" y="15"/>
                  </a:lnTo>
                  <a:lnTo>
                    <a:pt x="395" y="9"/>
                  </a:lnTo>
                  <a:lnTo>
                    <a:pt x="377" y="5"/>
                  </a:lnTo>
                  <a:lnTo>
                    <a:pt x="360" y="2"/>
                  </a:lnTo>
                  <a:lnTo>
                    <a:pt x="3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7" name="Freeform 64">
              <a:extLst>
                <a:ext uri="{FF2B5EF4-FFF2-40B4-BE49-F238E27FC236}">
                  <a16:creationId xmlns:a16="http://schemas.microsoft.com/office/drawing/2014/main" id="{02D3732A-141A-D0BD-6F8F-2C9D76CFF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2261"/>
              <a:ext cx="560" cy="82"/>
            </a:xfrm>
            <a:custGeom>
              <a:avLst/>
              <a:gdLst>
                <a:gd name="T0" fmla="*/ 122 w 1681"/>
                <a:gd name="T1" fmla="*/ 0 h 247"/>
                <a:gd name="T2" fmla="*/ 122 w 1681"/>
                <a:gd name="T3" fmla="*/ 0 h 247"/>
                <a:gd name="T4" fmla="*/ 51 w 1681"/>
                <a:gd name="T5" fmla="*/ 2 h 247"/>
                <a:gd name="T6" fmla="*/ 51 w 1681"/>
                <a:gd name="T7" fmla="*/ 2 h 247"/>
                <a:gd name="T8" fmla="*/ 23 w 1681"/>
                <a:gd name="T9" fmla="*/ 3 h 247"/>
                <a:gd name="T10" fmla="*/ 0 w 1681"/>
                <a:gd name="T11" fmla="*/ 3 h 247"/>
                <a:gd name="T12" fmla="*/ 0 w 1681"/>
                <a:gd name="T13" fmla="*/ 3 h 247"/>
                <a:gd name="T14" fmla="*/ 7 w 1681"/>
                <a:gd name="T15" fmla="*/ 54 h 247"/>
                <a:gd name="T16" fmla="*/ 30 w 1681"/>
                <a:gd name="T17" fmla="*/ 207 h 247"/>
                <a:gd name="T18" fmla="*/ 57 w 1681"/>
                <a:gd name="T19" fmla="*/ 205 h 247"/>
                <a:gd name="T20" fmla="*/ 57 w 1681"/>
                <a:gd name="T21" fmla="*/ 205 h 247"/>
                <a:gd name="T22" fmla="*/ 123 w 1681"/>
                <a:gd name="T23" fmla="*/ 205 h 247"/>
                <a:gd name="T24" fmla="*/ 190 w 1681"/>
                <a:gd name="T25" fmla="*/ 207 h 247"/>
                <a:gd name="T26" fmla="*/ 322 w 1681"/>
                <a:gd name="T27" fmla="*/ 212 h 247"/>
                <a:gd name="T28" fmla="*/ 454 w 1681"/>
                <a:gd name="T29" fmla="*/ 218 h 247"/>
                <a:gd name="T30" fmla="*/ 586 w 1681"/>
                <a:gd name="T31" fmla="*/ 226 h 247"/>
                <a:gd name="T32" fmla="*/ 718 w 1681"/>
                <a:gd name="T33" fmla="*/ 233 h 247"/>
                <a:gd name="T34" fmla="*/ 849 w 1681"/>
                <a:gd name="T35" fmla="*/ 240 h 247"/>
                <a:gd name="T36" fmla="*/ 981 w 1681"/>
                <a:gd name="T37" fmla="*/ 245 h 247"/>
                <a:gd name="T38" fmla="*/ 1047 w 1681"/>
                <a:gd name="T39" fmla="*/ 246 h 247"/>
                <a:gd name="T40" fmla="*/ 1112 w 1681"/>
                <a:gd name="T41" fmla="*/ 247 h 247"/>
                <a:gd name="T42" fmla="*/ 1112 w 1681"/>
                <a:gd name="T43" fmla="*/ 247 h 247"/>
                <a:gd name="T44" fmla="*/ 1174 w 1681"/>
                <a:gd name="T45" fmla="*/ 246 h 247"/>
                <a:gd name="T46" fmla="*/ 1236 w 1681"/>
                <a:gd name="T47" fmla="*/ 245 h 247"/>
                <a:gd name="T48" fmla="*/ 1297 w 1681"/>
                <a:gd name="T49" fmla="*/ 243 h 247"/>
                <a:gd name="T50" fmla="*/ 1359 w 1681"/>
                <a:gd name="T51" fmla="*/ 239 h 247"/>
                <a:gd name="T52" fmla="*/ 1420 w 1681"/>
                <a:gd name="T53" fmla="*/ 235 h 247"/>
                <a:gd name="T54" fmla="*/ 1482 w 1681"/>
                <a:gd name="T55" fmla="*/ 228 h 247"/>
                <a:gd name="T56" fmla="*/ 1543 w 1681"/>
                <a:gd name="T57" fmla="*/ 221 h 247"/>
                <a:gd name="T58" fmla="*/ 1605 w 1681"/>
                <a:gd name="T59" fmla="*/ 211 h 247"/>
                <a:gd name="T60" fmla="*/ 1681 w 1681"/>
                <a:gd name="T61" fmla="*/ 187 h 247"/>
                <a:gd name="T62" fmla="*/ 1681 w 1681"/>
                <a:gd name="T63" fmla="*/ 187 h 247"/>
                <a:gd name="T64" fmla="*/ 1544 w 1681"/>
                <a:gd name="T65" fmla="*/ 178 h 247"/>
                <a:gd name="T66" fmla="*/ 1408 w 1681"/>
                <a:gd name="T67" fmla="*/ 168 h 247"/>
                <a:gd name="T68" fmla="*/ 1276 w 1681"/>
                <a:gd name="T69" fmla="*/ 159 h 247"/>
                <a:gd name="T70" fmla="*/ 1153 w 1681"/>
                <a:gd name="T71" fmla="*/ 147 h 247"/>
                <a:gd name="T72" fmla="*/ 1041 w 1681"/>
                <a:gd name="T73" fmla="*/ 135 h 247"/>
                <a:gd name="T74" fmla="*/ 947 w 1681"/>
                <a:gd name="T75" fmla="*/ 123 h 247"/>
                <a:gd name="T76" fmla="*/ 906 w 1681"/>
                <a:gd name="T77" fmla="*/ 118 h 247"/>
                <a:gd name="T78" fmla="*/ 872 w 1681"/>
                <a:gd name="T79" fmla="*/ 112 h 247"/>
                <a:gd name="T80" fmla="*/ 845 w 1681"/>
                <a:gd name="T81" fmla="*/ 105 h 247"/>
                <a:gd name="T82" fmla="*/ 824 w 1681"/>
                <a:gd name="T83" fmla="*/ 99 h 247"/>
                <a:gd name="T84" fmla="*/ 824 w 1681"/>
                <a:gd name="T85" fmla="*/ 99 h 247"/>
                <a:gd name="T86" fmla="*/ 794 w 1681"/>
                <a:gd name="T87" fmla="*/ 91 h 247"/>
                <a:gd name="T88" fmla="*/ 762 w 1681"/>
                <a:gd name="T89" fmla="*/ 82 h 247"/>
                <a:gd name="T90" fmla="*/ 687 w 1681"/>
                <a:gd name="T91" fmla="*/ 64 h 247"/>
                <a:gd name="T92" fmla="*/ 602 w 1681"/>
                <a:gd name="T93" fmla="*/ 47 h 247"/>
                <a:gd name="T94" fmla="*/ 510 w 1681"/>
                <a:gd name="T95" fmla="*/ 32 h 247"/>
                <a:gd name="T96" fmla="*/ 414 w 1681"/>
                <a:gd name="T97" fmla="*/ 19 h 247"/>
                <a:gd name="T98" fmla="*/ 315 w 1681"/>
                <a:gd name="T99" fmla="*/ 9 h 247"/>
                <a:gd name="T100" fmla="*/ 266 w 1681"/>
                <a:gd name="T101" fmla="*/ 6 h 247"/>
                <a:gd name="T102" fmla="*/ 216 w 1681"/>
                <a:gd name="T103" fmla="*/ 3 h 247"/>
                <a:gd name="T104" fmla="*/ 168 w 1681"/>
                <a:gd name="T105" fmla="*/ 0 h 247"/>
                <a:gd name="T106" fmla="*/ 122 w 1681"/>
                <a:gd name="T10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1" h="247">
                  <a:moveTo>
                    <a:pt x="122" y="0"/>
                  </a:moveTo>
                  <a:lnTo>
                    <a:pt x="122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2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54"/>
                  </a:lnTo>
                  <a:lnTo>
                    <a:pt x="30" y="207"/>
                  </a:lnTo>
                  <a:lnTo>
                    <a:pt x="57" y="205"/>
                  </a:lnTo>
                  <a:lnTo>
                    <a:pt x="57" y="205"/>
                  </a:lnTo>
                  <a:lnTo>
                    <a:pt x="123" y="205"/>
                  </a:lnTo>
                  <a:lnTo>
                    <a:pt x="190" y="207"/>
                  </a:lnTo>
                  <a:lnTo>
                    <a:pt x="322" y="212"/>
                  </a:lnTo>
                  <a:lnTo>
                    <a:pt x="454" y="218"/>
                  </a:lnTo>
                  <a:lnTo>
                    <a:pt x="586" y="226"/>
                  </a:lnTo>
                  <a:lnTo>
                    <a:pt x="718" y="233"/>
                  </a:lnTo>
                  <a:lnTo>
                    <a:pt x="849" y="240"/>
                  </a:lnTo>
                  <a:lnTo>
                    <a:pt x="981" y="245"/>
                  </a:lnTo>
                  <a:lnTo>
                    <a:pt x="1047" y="246"/>
                  </a:lnTo>
                  <a:lnTo>
                    <a:pt x="1112" y="247"/>
                  </a:lnTo>
                  <a:lnTo>
                    <a:pt x="1112" y="247"/>
                  </a:lnTo>
                  <a:lnTo>
                    <a:pt x="1174" y="246"/>
                  </a:lnTo>
                  <a:lnTo>
                    <a:pt x="1236" y="245"/>
                  </a:lnTo>
                  <a:lnTo>
                    <a:pt x="1297" y="243"/>
                  </a:lnTo>
                  <a:lnTo>
                    <a:pt x="1359" y="239"/>
                  </a:lnTo>
                  <a:lnTo>
                    <a:pt x="1420" y="235"/>
                  </a:lnTo>
                  <a:lnTo>
                    <a:pt x="1482" y="228"/>
                  </a:lnTo>
                  <a:lnTo>
                    <a:pt x="1543" y="221"/>
                  </a:lnTo>
                  <a:lnTo>
                    <a:pt x="1605" y="211"/>
                  </a:lnTo>
                  <a:lnTo>
                    <a:pt x="1681" y="187"/>
                  </a:lnTo>
                  <a:lnTo>
                    <a:pt x="1681" y="187"/>
                  </a:lnTo>
                  <a:lnTo>
                    <a:pt x="1544" y="178"/>
                  </a:lnTo>
                  <a:lnTo>
                    <a:pt x="1408" y="168"/>
                  </a:lnTo>
                  <a:lnTo>
                    <a:pt x="1276" y="159"/>
                  </a:lnTo>
                  <a:lnTo>
                    <a:pt x="1153" y="147"/>
                  </a:lnTo>
                  <a:lnTo>
                    <a:pt x="1041" y="135"/>
                  </a:lnTo>
                  <a:lnTo>
                    <a:pt x="947" y="123"/>
                  </a:lnTo>
                  <a:lnTo>
                    <a:pt x="906" y="118"/>
                  </a:lnTo>
                  <a:lnTo>
                    <a:pt x="872" y="112"/>
                  </a:lnTo>
                  <a:lnTo>
                    <a:pt x="845" y="105"/>
                  </a:lnTo>
                  <a:lnTo>
                    <a:pt x="824" y="99"/>
                  </a:lnTo>
                  <a:lnTo>
                    <a:pt x="824" y="99"/>
                  </a:lnTo>
                  <a:lnTo>
                    <a:pt x="794" y="91"/>
                  </a:lnTo>
                  <a:lnTo>
                    <a:pt x="762" y="82"/>
                  </a:lnTo>
                  <a:lnTo>
                    <a:pt x="687" y="64"/>
                  </a:lnTo>
                  <a:lnTo>
                    <a:pt x="602" y="47"/>
                  </a:lnTo>
                  <a:lnTo>
                    <a:pt x="510" y="32"/>
                  </a:lnTo>
                  <a:lnTo>
                    <a:pt x="414" y="19"/>
                  </a:lnTo>
                  <a:lnTo>
                    <a:pt x="315" y="9"/>
                  </a:lnTo>
                  <a:lnTo>
                    <a:pt x="266" y="6"/>
                  </a:lnTo>
                  <a:lnTo>
                    <a:pt x="216" y="3"/>
                  </a:lnTo>
                  <a:lnTo>
                    <a:pt x="168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8" name="Freeform 65">
              <a:extLst>
                <a:ext uri="{FF2B5EF4-FFF2-40B4-BE49-F238E27FC236}">
                  <a16:creationId xmlns:a16="http://schemas.microsoft.com/office/drawing/2014/main" id="{9138D97C-0EAD-B115-B43C-6D3BFDC4F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2261"/>
              <a:ext cx="560" cy="82"/>
            </a:xfrm>
            <a:custGeom>
              <a:avLst/>
              <a:gdLst>
                <a:gd name="T0" fmla="*/ 122 w 1681"/>
                <a:gd name="T1" fmla="*/ 0 h 247"/>
                <a:gd name="T2" fmla="*/ 122 w 1681"/>
                <a:gd name="T3" fmla="*/ 0 h 247"/>
                <a:gd name="T4" fmla="*/ 51 w 1681"/>
                <a:gd name="T5" fmla="*/ 2 h 247"/>
                <a:gd name="T6" fmla="*/ 51 w 1681"/>
                <a:gd name="T7" fmla="*/ 2 h 247"/>
                <a:gd name="T8" fmla="*/ 23 w 1681"/>
                <a:gd name="T9" fmla="*/ 3 h 247"/>
                <a:gd name="T10" fmla="*/ 0 w 1681"/>
                <a:gd name="T11" fmla="*/ 3 h 247"/>
                <a:gd name="T12" fmla="*/ 0 w 1681"/>
                <a:gd name="T13" fmla="*/ 3 h 247"/>
                <a:gd name="T14" fmla="*/ 7 w 1681"/>
                <a:gd name="T15" fmla="*/ 54 h 247"/>
                <a:gd name="T16" fmla="*/ 30 w 1681"/>
                <a:gd name="T17" fmla="*/ 207 h 247"/>
                <a:gd name="T18" fmla="*/ 57 w 1681"/>
                <a:gd name="T19" fmla="*/ 205 h 247"/>
                <a:gd name="T20" fmla="*/ 57 w 1681"/>
                <a:gd name="T21" fmla="*/ 205 h 247"/>
                <a:gd name="T22" fmla="*/ 123 w 1681"/>
                <a:gd name="T23" fmla="*/ 205 h 247"/>
                <a:gd name="T24" fmla="*/ 190 w 1681"/>
                <a:gd name="T25" fmla="*/ 207 h 247"/>
                <a:gd name="T26" fmla="*/ 322 w 1681"/>
                <a:gd name="T27" fmla="*/ 212 h 247"/>
                <a:gd name="T28" fmla="*/ 454 w 1681"/>
                <a:gd name="T29" fmla="*/ 218 h 247"/>
                <a:gd name="T30" fmla="*/ 586 w 1681"/>
                <a:gd name="T31" fmla="*/ 226 h 247"/>
                <a:gd name="T32" fmla="*/ 718 w 1681"/>
                <a:gd name="T33" fmla="*/ 233 h 247"/>
                <a:gd name="T34" fmla="*/ 849 w 1681"/>
                <a:gd name="T35" fmla="*/ 240 h 247"/>
                <a:gd name="T36" fmla="*/ 981 w 1681"/>
                <a:gd name="T37" fmla="*/ 245 h 247"/>
                <a:gd name="T38" fmla="*/ 1047 w 1681"/>
                <a:gd name="T39" fmla="*/ 246 h 247"/>
                <a:gd name="T40" fmla="*/ 1112 w 1681"/>
                <a:gd name="T41" fmla="*/ 247 h 247"/>
                <a:gd name="T42" fmla="*/ 1112 w 1681"/>
                <a:gd name="T43" fmla="*/ 247 h 247"/>
                <a:gd name="T44" fmla="*/ 1174 w 1681"/>
                <a:gd name="T45" fmla="*/ 246 h 247"/>
                <a:gd name="T46" fmla="*/ 1236 w 1681"/>
                <a:gd name="T47" fmla="*/ 245 h 247"/>
                <a:gd name="T48" fmla="*/ 1297 w 1681"/>
                <a:gd name="T49" fmla="*/ 243 h 247"/>
                <a:gd name="T50" fmla="*/ 1359 w 1681"/>
                <a:gd name="T51" fmla="*/ 239 h 247"/>
                <a:gd name="T52" fmla="*/ 1420 w 1681"/>
                <a:gd name="T53" fmla="*/ 235 h 247"/>
                <a:gd name="T54" fmla="*/ 1482 w 1681"/>
                <a:gd name="T55" fmla="*/ 228 h 247"/>
                <a:gd name="T56" fmla="*/ 1543 w 1681"/>
                <a:gd name="T57" fmla="*/ 221 h 247"/>
                <a:gd name="T58" fmla="*/ 1605 w 1681"/>
                <a:gd name="T59" fmla="*/ 211 h 247"/>
                <a:gd name="T60" fmla="*/ 1681 w 1681"/>
                <a:gd name="T61" fmla="*/ 187 h 247"/>
                <a:gd name="T62" fmla="*/ 1681 w 1681"/>
                <a:gd name="T63" fmla="*/ 187 h 247"/>
                <a:gd name="T64" fmla="*/ 1544 w 1681"/>
                <a:gd name="T65" fmla="*/ 178 h 247"/>
                <a:gd name="T66" fmla="*/ 1408 w 1681"/>
                <a:gd name="T67" fmla="*/ 168 h 247"/>
                <a:gd name="T68" fmla="*/ 1276 w 1681"/>
                <a:gd name="T69" fmla="*/ 159 h 247"/>
                <a:gd name="T70" fmla="*/ 1153 w 1681"/>
                <a:gd name="T71" fmla="*/ 147 h 247"/>
                <a:gd name="T72" fmla="*/ 1041 w 1681"/>
                <a:gd name="T73" fmla="*/ 135 h 247"/>
                <a:gd name="T74" fmla="*/ 947 w 1681"/>
                <a:gd name="T75" fmla="*/ 123 h 247"/>
                <a:gd name="T76" fmla="*/ 906 w 1681"/>
                <a:gd name="T77" fmla="*/ 118 h 247"/>
                <a:gd name="T78" fmla="*/ 872 w 1681"/>
                <a:gd name="T79" fmla="*/ 112 h 247"/>
                <a:gd name="T80" fmla="*/ 845 w 1681"/>
                <a:gd name="T81" fmla="*/ 105 h 247"/>
                <a:gd name="T82" fmla="*/ 824 w 1681"/>
                <a:gd name="T83" fmla="*/ 99 h 247"/>
                <a:gd name="T84" fmla="*/ 824 w 1681"/>
                <a:gd name="T85" fmla="*/ 99 h 247"/>
                <a:gd name="T86" fmla="*/ 794 w 1681"/>
                <a:gd name="T87" fmla="*/ 91 h 247"/>
                <a:gd name="T88" fmla="*/ 762 w 1681"/>
                <a:gd name="T89" fmla="*/ 82 h 247"/>
                <a:gd name="T90" fmla="*/ 687 w 1681"/>
                <a:gd name="T91" fmla="*/ 64 h 247"/>
                <a:gd name="T92" fmla="*/ 602 w 1681"/>
                <a:gd name="T93" fmla="*/ 47 h 247"/>
                <a:gd name="T94" fmla="*/ 510 w 1681"/>
                <a:gd name="T95" fmla="*/ 32 h 247"/>
                <a:gd name="T96" fmla="*/ 414 w 1681"/>
                <a:gd name="T97" fmla="*/ 19 h 247"/>
                <a:gd name="T98" fmla="*/ 315 w 1681"/>
                <a:gd name="T99" fmla="*/ 9 h 247"/>
                <a:gd name="T100" fmla="*/ 266 w 1681"/>
                <a:gd name="T101" fmla="*/ 6 h 247"/>
                <a:gd name="T102" fmla="*/ 216 w 1681"/>
                <a:gd name="T103" fmla="*/ 3 h 247"/>
                <a:gd name="T104" fmla="*/ 168 w 1681"/>
                <a:gd name="T105" fmla="*/ 0 h 247"/>
                <a:gd name="T106" fmla="*/ 122 w 1681"/>
                <a:gd name="T107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1" h="247">
                  <a:moveTo>
                    <a:pt x="122" y="0"/>
                  </a:moveTo>
                  <a:lnTo>
                    <a:pt x="122" y="0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2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7" y="54"/>
                  </a:lnTo>
                  <a:lnTo>
                    <a:pt x="30" y="207"/>
                  </a:lnTo>
                  <a:lnTo>
                    <a:pt x="57" y="205"/>
                  </a:lnTo>
                  <a:lnTo>
                    <a:pt x="57" y="205"/>
                  </a:lnTo>
                  <a:lnTo>
                    <a:pt x="123" y="205"/>
                  </a:lnTo>
                  <a:lnTo>
                    <a:pt x="190" y="207"/>
                  </a:lnTo>
                  <a:lnTo>
                    <a:pt x="322" y="212"/>
                  </a:lnTo>
                  <a:lnTo>
                    <a:pt x="454" y="218"/>
                  </a:lnTo>
                  <a:lnTo>
                    <a:pt x="586" y="226"/>
                  </a:lnTo>
                  <a:lnTo>
                    <a:pt x="718" y="233"/>
                  </a:lnTo>
                  <a:lnTo>
                    <a:pt x="849" y="240"/>
                  </a:lnTo>
                  <a:lnTo>
                    <a:pt x="981" y="245"/>
                  </a:lnTo>
                  <a:lnTo>
                    <a:pt x="1047" y="246"/>
                  </a:lnTo>
                  <a:lnTo>
                    <a:pt x="1112" y="247"/>
                  </a:lnTo>
                  <a:lnTo>
                    <a:pt x="1112" y="247"/>
                  </a:lnTo>
                  <a:lnTo>
                    <a:pt x="1174" y="246"/>
                  </a:lnTo>
                  <a:lnTo>
                    <a:pt x="1236" y="245"/>
                  </a:lnTo>
                  <a:lnTo>
                    <a:pt x="1297" y="243"/>
                  </a:lnTo>
                  <a:lnTo>
                    <a:pt x="1359" y="239"/>
                  </a:lnTo>
                  <a:lnTo>
                    <a:pt x="1420" y="235"/>
                  </a:lnTo>
                  <a:lnTo>
                    <a:pt x="1482" y="228"/>
                  </a:lnTo>
                  <a:lnTo>
                    <a:pt x="1543" y="221"/>
                  </a:lnTo>
                  <a:lnTo>
                    <a:pt x="1605" y="211"/>
                  </a:lnTo>
                  <a:lnTo>
                    <a:pt x="1681" y="187"/>
                  </a:lnTo>
                  <a:lnTo>
                    <a:pt x="1681" y="187"/>
                  </a:lnTo>
                  <a:lnTo>
                    <a:pt x="1544" y="178"/>
                  </a:lnTo>
                  <a:lnTo>
                    <a:pt x="1408" y="168"/>
                  </a:lnTo>
                  <a:lnTo>
                    <a:pt x="1276" y="159"/>
                  </a:lnTo>
                  <a:lnTo>
                    <a:pt x="1153" y="147"/>
                  </a:lnTo>
                  <a:lnTo>
                    <a:pt x="1041" y="135"/>
                  </a:lnTo>
                  <a:lnTo>
                    <a:pt x="947" y="123"/>
                  </a:lnTo>
                  <a:lnTo>
                    <a:pt x="906" y="118"/>
                  </a:lnTo>
                  <a:lnTo>
                    <a:pt x="872" y="112"/>
                  </a:lnTo>
                  <a:lnTo>
                    <a:pt x="845" y="105"/>
                  </a:lnTo>
                  <a:lnTo>
                    <a:pt x="824" y="99"/>
                  </a:lnTo>
                  <a:lnTo>
                    <a:pt x="824" y="99"/>
                  </a:lnTo>
                  <a:lnTo>
                    <a:pt x="794" y="91"/>
                  </a:lnTo>
                  <a:lnTo>
                    <a:pt x="762" y="82"/>
                  </a:lnTo>
                  <a:lnTo>
                    <a:pt x="687" y="64"/>
                  </a:lnTo>
                  <a:lnTo>
                    <a:pt x="602" y="47"/>
                  </a:lnTo>
                  <a:lnTo>
                    <a:pt x="510" y="32"/>
                  </a:lnTo>
                  <a:lnTo>
                    <a:pt x="414" y="19"/>
                  </a:lnTo>
                  <a:lnTo>
                    <a:pt x="315" y="9"/>
                  </a:lnTo>
                  <a:lnTo>
                    <a:pt x="266" y="6"/>
                  </a:lnTo>
                  <a:lnTo>
                    <a:pt x="216" y="3"/>
                  </a:lnTo>
                  <a:lnTo>
                    <a:pt x="168" y="0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9" name="Freeform 66">
              <a:extLst>
                <a:ext uri="{FF2B5EF4-FFF2-40B4-BE49-F238E27FC236}">
                  <a16:creationId xmlns:a16="http://schemas.microsoft.com/office/drawing/2014/main" id="{5D31765E-006E-FD23-16DE-5743948C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" y="236"/>
              <a:ext cx="211" cy="152"/>
            </a:xfrm>
            <a:custGeom>
              <a:avLst/>
              <a:gdLst>
                <a:gd name="T0" fmla="*/ 609 w 632"/>
                <a:gd name="T1" fmla="*/ 11 h 457"/>
                <a:gd name="T2" fmla="*/ 613 w 632"/>
                <a:gd name="T3" fmla="*/ 34 h 457"/>
                <a:gd name="T4" fmla="*/ 615 w 632"/>
                <a:gd name="T5" fmla="*/ 57 h 457"/>
                <a:gd name="T6" fmla="*/ 606 w 632"/>
                <a:gd name="T7" fmla="*/ 102 h 457"/>
                <a:gd name="T8" fmla="*/ 588 w 632"/>
                <a:gd name="T9" fmla="*/ 144 h 457"/>
                <a:gd name="T10" fmla="*/ 565 w 632"/>
                <a:gd name="T11" fmla="*/ 185 h 457"/>
                <a:gd name="T12" fmla="*/ 552 w 632"/>
                <a:gd name="T13" fmla="*/ 206 h 457"/>
                <a:gd name="T14" fmla="*/ 521 w 632"/>
                <a:gd name="T15" fmla="*/ 246 h 457"/>
                <a:gd name="T16" fmla="*/ 488 w 632"/>
                <a:gd name="T17" fmla="*/ 282 h 457"/>
                <a:gd name="T18" fmla="*/ 432 w 632"/>
                <a:gd name="T19" fmla="*/ 332 h 457"/>
                <a:gd name="T20" fmla="*/ 410 w 632"/>
                <a:gd name="T21" fmla="*/ 349 h 457"/>
                <a:gd name="T22" fmla="*/ 363 w 632"/>
                <a:gd name="T23" fmla="*/ 377 h 457"/>
                <a:gd name="T24" fmla="*/ 312 w 632"/>
                <a:gd name="T25" fmla="*/ 400 h 457"/>
                <a:gd name="T26" fmla="*/ 259 w 632"/>
                <a:gd name="T27" fmla="*/ 415 h 457"/>
                <a:gd name="T28" fmla="*/ 204 w 632"/>
                <a:gd name="T29" fmla="*/ 428 h 457"/>
                <a:gd name="T30" fmla="*/ 119 w 632"/>
                <a:gd name="T31" fmla="*/ 438 h 457"/>
                <a:gd name="T32" fmla="*/ 9 w 632"/>
                <a:gd name="T33" fmla="*/ 441 h 457"/>
                <a:gd name="T34" fmla="*/ 4 w 632"/>
                <a:gd name="T35" fmla="*/ 442 h 457"/>
                <a:gd name="T36" fmla="*/ 0 w 632"/>
                <a:gd name="T37" fmla="*/ 446 h 457"/>
                <a:gd name="T38" fmla="*/ 0 w 632"/>
                <a:gd name="T39" fmla="*/ 453 h 457"/>
                <a:gd name="T40" fmla="*/ 4 w 632"/>
                <a:gd name="T41" fmla="*/ 457 h 457"/>
                <a:gd name="T42" fmla="*/ 9 w 632"/>
                <a:gd name="T43" fmla="*/ 457 h 457"/>
                <a:gd name="T44" fmla="*/ 123 w 632"/>
                <a:gd name="T45" fmla="*/ 453 h 457"/>
                <a:gd name="T46" fmla="*/ 181 w 632"/>
                <a:gd name="T47" fmla="*/ 448 h 457"/>
                <a:gd name="T48" fmla="*/ 238 w 632"/>
                <a:gd name="T49" fmla="*/ 438 h 457"/>
                <a:gd name="T50" fmla="*/ 293 w 632"/>
                <a:gd name="T51" fmla="*/ 422 h 457"/>
                <a:gd name="T52" fmla="*/ 346 w 632"/>
                <a:gd name="T53" fmla="*/ 402 h 457"/>
                <a:gd name="T54" fmla="*/ 397 w 632"/>
                <a:gd name="T55" fmla="*/ 377 h 457"/>
                <a:gd name="T56" fmla="*/ 445 w 632"/>
                <a:gd name="T57" fmla="*/ 345 h 457"/>
                <a:gd name="T58" fmla="*/ 465 w 632"/>
                <a:gd name="T59" fmla="*/ 328 h 457"/>
                <a:gd name="T60" fmla="*/ 503 w 632"/>
                <a:gd name="T61" fmla="*/ 291 h 457"/>
                <a:gd name="T62" fmla="*/ 538 w 632"/>
                <a:gd name="T63" fmla="*/ 251 h 457"/>
                <a:gd name="T64" fmla="*/ 569 w 632"/>
                <a:gd name="T65" fmla="*/ 209 h 457"/>
                <a:gd name="T66" fmla="*/ 585 w 632"/>
                <a:gd name="T67" fmla="*/ 186 h 457"/>
                <a:gd name="T68" fmla="*/ 608 w 632"/>
                <a:gd name="T69" fmla="*/ 146 h 457"/>
                <a:gd name="T70" fmla="*/ 625 w 632"/>
                <a:gd name="T71" fmla="*/ 100 h 457"/>
                <a:gd name="T72" fmla="*/ 632 w 632"/>
                <a:gd name="T73" fmla="*/ 54 h 457"/>
                <a:gd name="T74" fmla="*/ 629 w 632"/>
                <a:gd name="T75" fmla="*/ 18 h 457"/>
                <a:gd name="T76" fmla="*/ 626 w 632"/>
                <a:gd name="T77" fmla="*/ 6 h 457"/>
                <a:gd name="T78" fmla="*/ 622 w 632"/>
                <a:gd name="T79" fmla="*/ 2 h 457"/>
                <a:gd name="T80" fmla="*/ 615 w 632"/>
                <a:gd name="T81" fmla="*/ 0 h 457"/>
                <a:gd name="T82" fmla="*/ 610 w 632"/>
                <a:gd name="T83" fmla="*/ 4 h 457"/>
                <a:gd name="T84" fmla="*/ 609 w 632"/>
                <a:gd name="T85" fmla="*/ 1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32" h="457">
                  <a:moveTo>
                    <a:pt x="609" y="11"/>
                  </a:moveTo>
                  <a:lnTo>
                    <a:pt x="609" y="11"/>
                  </a:lnTo>
                  <a:lnTo>
                    <a:pt x="612" y="23"/>
                  </a:lnTo>
                  <a:lnTo>
                    <a:pt x="613" y="34"/>
                  </a:lnTo>
                  <a:lnTo>
                    <a:pt x="615" y="45"/>
                  </a:lnTo>
                  <a:lnTo>
                    <a:pt x="615" y="57"/>
                  </a:lnTo>
                  <a:lnTo>
                    <a:pt x="612" y="79"/>
                  </a:lnTo>
                  <a:lnTo>
                    <a:pt x="606" y="102"/>
                  </a:lnTo>
                  <a:lnTo>
                    <a:pt x="598" y="123"/>
                  </a:lnTo>
                  <a:lnTo>
                    <a:pt x="588" y="144"/>
                  </a:lnTo>
                  <a:lnTo>
                    <a:pt x="578" y="165"/>
                  </a:lnTo>
                  <a:lnTo>
                    <a:pt x="565" y="185"/>
                  </a:lnTo>
                  <a:lnTo>
                    <a:pt x="565" y="185"/>
                  </a:lnTo>
                  <a:lnTo>
                    <a:pt x="552" y="206"/>
                  </a:lnTo>
                  <a:lnTo>
                    <a:pt x="537" y="226"/>
                  </a:lnTo>
                  <a:lnTo>
                    <a:pt x="521" y="246"/>
                  </a:lnTo>
                  <a:lnTo>
                    <a:pt x="504" y="264"/>
                  </a:lnTo>
                  <a:lnTo>
                    <a:pt x="488" y="282"/>
                  </a:lnTo>
                  <a:lnTo>
                    <a:pt x="469" y="299"/>
                  </a:lnTo>
                  <a:lnTo>
                    <a:pt x="432" y="332"/>
                  </a:lnTo>
                  <a:lnTo>
                    <a:pt x="432" y="332"/>
                  </a:lnTo>
                  <a:lnTo>
                    <a:pt x="410" y="349"/>
                  </a:lnTo>
                  <a:lnTo>
                    <a:pt x="387" y="364"/>
                  </a:lnTo>
                  <a:lnTo>
                    <a:pt x="363" y="377"/>
                  </a:lnTo>
                  <a:lnTo>
                    <a:pt x="338" y="390"/>
                  </a:lnTo>
                  <a:lnTo>
                    <a:pt x="312" y="400"/>
                  </a:lnTo>
                  <a:lnTo>
                    <a:pt x="286" y="408"/>
                  </a:lnTo>
                  <a:lnTo>
                    <a:pt x="259" y="415"/>
                  </a:lnTo>
                  <a:lnTo>
                    <a:pt x="230" y="422"/>
                  </a:lnTo>
                  <a:lnTo>
                    <a:pt x="204" y="428"/>
                  </a:lnTo>
                  <a:lnTo>
                    <a:pt x="175" y="432"/>
                  </a:lnTo>
                  <a:lnTo>
                    <a:pt x="119" y="438"/>
                  </a:lnTo>
                  <a:lnTo>
                    <a:pt x="64" y="441"/>
                  </a:lnTo>
                  <a:lnTo>
                    <a:pt x="9" y="441"/>
                  </a:lnTo>
                  <a:lnTo>
                    <a:pt x="9" y="441"/>
                  </a:lnTo>
                  <a:lnTo>
                    <a:pt x="4" y="442"/>
                  </a:lnTo>
                  <a:lnTo>
                    <a:pt x="3" y="443"/>
                  </a:lnTo>
                  <a:lnTo>
                    <a:pt x="0" y="446"/>
                  </a:lnTo>
                  <a:lnTo>
                    <a:pt x="0" y="450"/>
                  </a:lnTo>
                  <a:lnTo>
                    <a:pt x="0" y="453"/>
                  </a:lnTo>
                  <a:lnTo>
                    <a:pt x="3" y="456"/>
                  </a:lnTo>
                  <a:lnTo>
                    <a:pt x="4" y="457"/>
                  </a:lnTo>
                  <a:lnTo>
                    <a:pt x="9" y="457"/>
                  </a:lnTo>
                  <a:lnTo>
                    <a:pt x="9" y="457"/>
                  </a:lnTo>
                  <a:lnTo>
                    <a:pt x="65" y="457"/>
                  </a:lnTo>
                  <a:lnTo>
                    <a:pt x="123" y="453"/>
                  </a:lnTo>
                  <a:lnTo>
                    <a:pt x="151" y="450"/>
                  </a:lnTo>
                  <a:lnTo>
                    <a:pt x="181" y="448"/>
                  </a:lnTo>
                  <a:lnTo>
                    <a:pt x="209" y="443"/>
                  </a:lnTo>
                  <a:lnTo>
                    <a:pt x="238" y="438"/>
                  </a:lnTo>
                  <a:lnTo>
                    <a:pt x="266" y="431"/>
                  </a:lnTo>
                  <a:lnTo>
                    <a:pt x="293" y="422"/>
                  </a:lnTo>
                  <a:lnTo>
                    <a:pt x="321" y="414"/>
                  </a:lnTo>
                  <a:lnTo>
                    <a:pt x="346" y="402"/>
                  </a:lnTo>
                  <a:lnTo>
                    <a:pt x="373" y="391"/>
                  </a:lnTo>
                  <a:lnTo>
                    <a:pt x="397" y="377"/>
                  </a:lnTo>
                  <a:lnTo>
                    <a:pt x="421" y="361"/>
                  </a:lnTo>
                  <a:lnTo>
                    <a:pt x="445" y="345"/>
                  </a:lnTo>
                  <a:lnTo>
                    <a:pt x="445" y="345"/>
                  </a:lnTo>
                  <a:lnTo>
                    <a:pt x="465" y="328"/>
                  </a:lnTo>
                  <a:lnTo>
                    <a:pt x="485" y="309"/>
                  </a:lnTo>
                  <a:lnTo>
                    <a:pt x="503" y="291"/>
                  </a:lnTo>
                  <a:lnTo>
                    <a:pt x="521" y="271"/>
                  </a:lnTo>
                  <a:lnTo>
                    <a:pt x="538" y="251"/>
                  </a:lnTo>
                  <a:lnTo>
                    <a:pt x="554" y="230"/>
                  </a:lnTo>
                  <a:lnTo>
                    <a:pt x="569" y="209"/>
                  </a:lnTo>
                  <a:lnTo>
                    <a:pt x="585" y="186"/>
                  </a:lnTo>
                  <a:lnTo>
                    <a:pt x="585" y="186"/>
                  </a:lnTo>
                  <a:lnTo>
                    <a:pt x="596" y="167"/>
                  </a:lnTo>
                  <a:lnTo>
                    <a:pt x="608" y="146"/>
                  </a:lnTo>
                  <a:lnTo>
                    <a:pt x="616" y="123"/>
                  </a:lnTo>
                  <a:lnTo>
                    <a:pt x="625" y="100"/>
                  </a:lnTo>
                  <a:lnTo>
                    <a:pt x="629" y="78"/>
                  </a:lnTo>
                  <a:lnTo>
                    <a:pt x="632" y="54"/>
                  </a:lnTo>
                  <a:lnTo>
                    <a:pt x="630" y="30"/>
                  </a:lnTo>
                  <a:lnTo>
                    <a:pt x="629" y="18"/>
                  </a:lnTo>
                  <a:lnTo>
                    <a:pt x="626" y="6"/>
                  </a:lnTo>
                  <a:lnTo>
                    <a:pt x="626" y="6"/>
                  </a:lnTo>
                  <a:lnTo>
                    <a:pt x="625" y="3"/>
                  </a:lnTo>
                  <a:lnTo>
                    <a:pt x="622" y="2"/>
                  </a:lnTo>
                  <a:lnTo>
                    <a:pt x="619" y="0"/>
                  </a:lnTo>
                  <a:lnTo>
                    <a:pt x="615" y="0"/>
                  </a:lnTo>
                  <a:lnTo>
                    <a:pt x="612" y="2"/>
                  </a:lnTo>
                  <a:lnTo>
                    <a:pt x="610" y="4"/>
                  </a:lnTo>
                  <a:lnTo>
                    <a:pt x="609" y="7"/>
                  </a:lnTo>
                  <a:lnTo>
                    <a:pt x="609" y="11"/>
                  </a:lnTo>
                  <a:lnTo>
                    <a:pt x="60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0" name="Freeform 67">
              <a:extLst>
                <a:ext uri="{FF2B5EF4-FFF2-40B4-BE49-F238E27FC236}">
                  <a16:creationId xmlns:a16="http://schemas.microsoft.com/office/drawing/2014/main" id="{6EE5BC55-259B-6170-DD6A-C791B6F01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369"/>
              <a:ext cx="98" cy="28"/>
            </a:xfrm>
            <a:custGeom>
              <a:avLst/>
              <a:gdLst>
                <a:gd name="T0" fmla="*/ 279 w 295"/>
                <a:gd name="T1" fmla="*/ 4 h 83"/>
                <a:gd name="T2" fmla="*/ 279 w 295"/>
                <a:gd name="T3" fmla="*/ 4 h 83"/>
                <a:gd name="T4" fmla="*/ 275 w 295"/>
                <a:gd name="T5" fmla="*/ 12 h 83"/>
                <a:gd name="T6" fmla="*/ 269 w 295"/>
                <a:gd name="T7" fmla="*/ 19 h 83"/>
                <a:gd name="T8" fmla="*/ 264 w 295"/>
                <a:gd name="T9" fmla="*/ 26 h 83"/>
                <a:gd name="T10" fmla="*/ 257 w 295"/>
                <a:gd name="T11" fmla="*/ 32 h 83"/>
                <a:gd name="T12" fmla="*/ 242 w 295"/>
                <a:gd name="T13" fmla="*/ 42 h 83"/>
                <a:gd name="T14" fmla="*/ 226 w 295"/>
                <a:gd name="T15" fmla="*/ 50 h 83"/>
                <a:gd name="T16" fmla="*/ 209 w 295"/>
                <a:gd name="T17" fmla="*/ 56 h 83"/>
                <a:gd name="T18" fmla="*/ 190 w 295"/>
                <a:gd name="T19" fmla="*/ 60 h 83"/>
                <a:gd name="T20" fmla="*/ 172 w 295"/>
                <a:gd name="T21" fmla="*/ 63 h 83"/>
                <a:gd name="T22" fmla="*/ 154 w 295"/>
                <a:gd name="T23" fmla="*/ 65 h 83"/>
                <a:gd name="T24" fmla="*/ 154 w 295"/>
                <a:gd name="T25" fmla="*/ 65 h 83"/>
                <a:gd name="T26" fmla="*/ 118 w 295"/>
                <a:gd name="T27" fmla="*/ 66 h 83"/>
                <a:gd name="T28" fmla="*/ 100 w 295"/>
                <a:gd name="T29" fmla="*/ 65 h 83"/>
                <a:gd name="T30" fmla="*/ 81 w 295"/>
                <a:gd name="T31" fmla="*/ 63 h 83"/>
                <a:gd name="T32" fmla="*/ 63 w 295"/>
                <a:gd name="T33" fmla="*/ 60 h 83"/>
                <a:gd name="T34" fmla="*/ 46 w 295"/>
                <a:gd name="T35" fmla="*/ 56 h 83"/>
                <a:gd name="T36" fmla="*/ 29 w 295"/>
                <a:gd name="T37" fmla="*/ 52 h 83"/>
                <a:gd name="T38" fmla="*/ 12 w 295"/>
                <a:gd name="T39" fmla="*/ 45 h 83"/>
                <a:gd name="T40" fmla="*/ 12 w 295"/>
                <a:gd name="T41" fmla="*/ 45 h 83"/>
                <a:gd name="T42" fmla="*/ 8 w 295"/>
                <a:gd name="T43" fmla="*/ 45 h 83"/>
                <a:gd name="T44" fmla="*/ 5 w 295"/>
                <a:gd name="T45" fmla="*/ 45 h 83"/>
                <a:gd name="T46" fmla="*/ 2 w 295"/>
                <a:gd name="T47" fmla="*/ 48 h 83"/>
                <a:gd name="T48" fmla="*/ 1 w 295"/>
                <a:gd name="T49" fmla="*/ 49 h 83"/>
                <a:gd name="T50" fmla="*/ 0 w 295"/>
                <a:gd name="T51" fmla="*/ 52 h 83"/>
                <a:gd name="T52" fmla="*/ 0 w 295"/>
                <a:gd name="T53" fmla="*/ 56 h 83"/>
                <a:gd name="T54" fmla="*/ 1 w 295"/>
                <a:gd name="T55" fmla="*/ 57 h 83"/>
                <a:gd name="T56" fmla="*/ 4 w 295"/>
                <a:gd name="T57" fmla="*/ 60 h 83"/>
                <a:gd name="T58" fmla="*/ 4 w 295"/>
                <a:gd name="T59" fmla="*/ 60 h 83"/>
                <a:gd name="T60" fmla="*/ 24 w 295"/>
                <a:gd name="T61" fmla="*/ 67 h 83"/>
                <a:gd name="T62" fmla="*/ 43 w 295"/>
                <a:gd name="T63" fmla="*/ 73 h 83"/>
                <a:gd name="T64" fmla="*/ 63 w 295"/>
                <a:gd name="T65" fmla="*/ 77 h 83"/>
                <a:gd name="T66" fmla="*/ 84 w 295"/>
                <a:gd name="T67" fmla="*/ 80 h 83"/>
                <a:gd name="T68" fmla="*/ 104 w 295"/>
                <a:gd name="T69" fmla="*/ 81 h 83"/>
                <a:gd name="T70" fmla="*/ 125 w 295"/>
                <a:gd name="T71" fmla="*/ 83 h 83"/>
                <a:gd name="T72" fmla="*/ 146 w 295"/>
                <a:gd name="T73" fmla="*/ 81 h 83"/>
                <a:gd name="T74" fmla="*/ 166 w 295"/>
                <a:gd name="T75" fmla="*/ 80 h 83"/>
                <a:gd name="T76" fmla="*/ 166 w 295"/>
                <a:gd name="T77" fmla="*/ 80 h 83"/>
                <a:gd name="T78" fmla="*/ 185 w 295"/>
                <a:gd name="T79" fmla="*/ 79 h 83"/>
                <a:gd name="T80" fmla="*/ 204 w 295"/>
                <a:gd name="T81" fmla="*/ 74 h 83"/>
                <a:gd name="T82" fmla="*/ 223 w 295"/>
                <a:gd name="T83" fmla="*/ 69 h 83"/>
                <a:gd name="T84" fmla="*/ 240 w 295"/>
                <a:gd name="T85" fmla="*/ 63 h 83"/>
                <a:gd name="T86" fmla="*/ 257 w 295"/>
                <a:gd name="T87" fmla="*/ 53 h 83"/>
                <a:gd name="T88" fmla="*/ 272 w 295"/>
                <a:gd name="T89" fmla="*/ 42 h 83"/>
                <a:gd name="T90" fmla="*/ 278 w 295"/>
                <a:gd name="T91" fmla="*/ 35 h 83"/>
                <a:gd name="T92" fmla="*/ 285 w 295"/>
                <a:gd name="T93" fmla="*/ 28 h 83"/>
                <a:gd name="T94" fmla="*/ 289 w 295"/>
                <a:gd name="T95" fmla="*/ 21 h 83"/>
                <a:gd name="T96" fmla="*/ 295 w 295"/>
                <a:gd name="T97" fmla="*/ 12 h 83"/>
                <a:gd name="T98" fmla="*/ 295 w 295"/>
                <a:gd name="T99" fmla="*/ 12 h 83"/>
                <a:gd name="T100" fmla="*/ 295 w 295"/>
                <a:gd name="T101" fmla="*/ 8 h 83"/>
                <a:gd name="T102" fmla="*/ 295 w 295"/>
                <a:gd name="T103" fmla="*/ 5 h 83"/>
                <a:gd name="T104" fmla="*/ 292 w 295"/>
                <a:gd name="T105" fmla="*/ 2 h 83"/>
                <a:gd name="T106" fmla="*/ 291 w 295"/>
                <a:gd name="T107" fmla="*/ 0 h 83"/>
                <a:gd name="T108" fmla="*/ 288 w 295"/>
                <a:gd name="T109" fmla="*/ 0 h 83"/>
                <a:gd name="T110" fmla="*/ 285 w 295"/>
                <a:gd name="T111" fmla="*/ 0 h 83"/>
                <a:gd name="T112" fmla="*/ 282 w 295"/>
                <a:gd name="T113" fmla="*/ 1 h 83"/>
                <a:gd name="T114" fmla="*/ 279 w 295"/>
                <a:gd name="T115" fmla="*/ 4 h 83"/>
                <a:gd name="T116" fmla="*/ 279 w 295"/>
                <a:gd name="T117" fmla="*/ 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5" h="83">
                  <a:moveTo>
                    <a:pt x="279" y="4"/>
                  </a:moveTo>
                  <a:lnTo>
                    <a:pt x="279" y="4"/>
                  </a:lnTo>
                  <a:lnTo>
                    <a:pt x="275" y="12"/>
                  </a:lnTo>
                  <a:lnTo>
                    <a:pt x="269" y="19"/>
                  </a:lnTo>
                  <a:lnTo>
                    <a:pt x="264" y="26"/>
                  </a:lnTo>
                  <a:lnTo>
                    <a:pt x="257" y="32"/>
                  </a:lnTo>
                  <a:lnTo>
                    <a:pt x="242" y="42"/>
                  </a:lnTo>
                  <a:lnTo>
                    <a:pt x="226" y="50"/>
                  </a:lnTo>
                  <a:lnTo>
                    <a:pt x="209" y="56"/>
                  </a:lnTo>
                  <a:lnTo>
                    <a:pt x="190" y="60"/>
                  </a:lnTo>
                  <a:lnTo>
                    <a:pt x="172" y="63"/>
                  </a:lnTo>
                  <a:lnTo>
                    <a:pt x="154" y="65"/>
                  </a:lnTo>
                  <a:lnTo>
                    <a:pt x="154" y="65"/>
                  </a:lnTo>
                  <a:lnTo>
                    <a:pt x="118" y="66"/>
                  </a:lnTo>
                  <a:lnTo>
                    <a:pt x="100" y="65"/>
                  </a:lnTo>
                  <a:lnTo>
                    <a:pt x="81" y="63"/>
                  </a:lnTo>
                  <a:lnTo>
                    <a:pt x="63" y="60"/>
                  </a:lnTo>
                  <a:lnTo>
                    <a:pt x="46" y="56"/>
                  </a:lnTo>
                  <a:lnTo>
                    <a:pt x="29" y="52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8" y="45"/>
                  </a:lnTo>
                  <a:lnTo>
                    <a:pt x="5" y="45"/>
                  </a:lnTo>
                  <a:lnTo>
                    <a:pt x="2" y="48"/>
                  </a:lnTo>
                  <a:lnTo>
                    <a:pt x="1" y="49"/>
                  </a:lnTo>
                  <a:lnTo>
                    <a:pt x="0" y="52"/>
                  </a:lnTo>
                  <a:lnTo>
                    <a:pt x="0" y="56"/>
                  </a:lnTo>
                  <a:lnTo>
                    <a:pt x="1" y="57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24" y="67"/>
                  </a:lnTo>
                  <a:lnTo>
                    <a:pt x="43" y="73"/>
                  </a:lnTo>
                  <a:lnTo>
                    <a:pt x="63" y="77"/>
                  </a:lnTo>
                  <a:lnTo>
                    <a:pt x="84" y="80"/>
                  </a:lnTo>
                  <a:lnTo>
                    <a:pt x="104" y="81"/>
                  </a:lnTo>
                  <a:lnTo>
                    <a:pt x="125" y="83"/>
                  </a:lnTo>
                  <a:lnTo>
                    <a:pt x="146" y="81"/>
                  </a:lnTo>
                  <a:lnTo>
                    <a:pt x="166" y="80"/>
                  </a:lnTo>
                  <a:lnTo>
                    <a:pt x="166" y="80"/>
                  </a:lnTo>
                  <a:lnTo>
                    <a:pt x="185" y="79"/>
                  </a:lnTo>
                  <a:lnTo>
                    <a:pt x="204" y="74"/>
                  </a:lnTo>
                  <a:lnTo>
                    <a:pt x="223" y="69"/>
                  </a:lnTo>
                  <a:lnTo>
                    <a:pt x="240" y="63"/>
                  </a:lnTo>
                  <a:lnTo>
                    <a:pt x="257" y="53"/>
                  </a:lnTo>
                  <a:lnTo>
                    <a:pt x="272" y="42"/>
                  </a:lnTo>
                  <a:lnTo>
                    <a:pt x="278" y="35"/>
                  </a:lnTo>
                  <a:lnTo>
                    <a:pt x="285" y="28"/>
                  </a:lnTo>
                  <a:lnTo>
                    <a:pt x="289" y="21"/>
                  </a:lnTo>
                  <a:lnTo>
                    <a:pt x="295" y="12"/>
                  </a:lnTo>
                  <a:lnTo>
                    <a:pt x="295" y="12"/>
                  </a:lnTo>
                  <a:lnTo>
                    <a:pt x="295" y="8"/>
                  </a:lnTo>
                  <a:lnTo>
                    <a:pt x="295" y="5"/>
                  </a:lnTo>
                  <a:lnTo>
                    <a:pt x="292" y="2"/>
                  </a:lnTo>
                  <a:lnTo>
                    <a:pt x="291" y="0"/>
                  </a:lnTo>
                  <a:lnTo>
                    <a:pt x="288" y="0"/>
                  </a:lnTo>
                  <a:lnTo>
                    <a:pt x="285" y="0"/>
                  </a:lnTo>
                  <a:lnTo>
                    <a:pt x="282" y="1"/>
                  </a:lnTo>
                  <a:lnTo>
                    <a:pt x="279" y="4"/>
                  </a:lnTo>
                  <a:lnTo>
                    <a:pt x="27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1" name="Freeform 68">
              <a:extLst>
                <a:ext uri="{FF2B5EF4-FFF2-40B4-BE49-F238E27FC236}">
                  <a16:creationId xmlns:a16="http://schemas.microsoft.com/office/drawing/2014/main" id="{0369DFA5-32BD-3B4E-696C-813691A8A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" y="49"/>
              <a:ext cx="182" cy="349"/>
            </a:xfrm>
            <a:custGeom>
              <a:avLst/>
              <a:gdLst>
                <a:gd name="T0" fmla="*/ 23 w 547"/>
                <a:gd name="T1" fmla="*/ 581 h 1046"/>
                <a:gd name="T2" fmla="*/ 62 w 547"/>
                <a:gd name="T3" fmla="*/ 588 h 1046"/>
                <a:gd name="T4" fmla="*/ 109 w 547"/>
                <a:gd name="T5" fmla="*/ 610 h 1046"/>
                <a:gd name="T6" fmla="*/ 168 w 547"/>
                <a:gd name="T7" fmla="*/ 662 h 1046"/>
                <a:gd name="T8" fmla="*/ 199 w 547"/>
                <a:gd name="T9" fmla="*/ 704 h 1046"/>
                <a:gd name="T10" fmla="*/ 226 w 547"/>
                <a:gd name="T11" fmla="*/ 772 h 1046"/>
                <a:gd name="T12" fmla="*/ 249 w 547"/>
                <a:gd name="T13" fmla="*/ 868 h 1046"/>
                <a:gd name="T14" fmla="*/ 263 w 547"/>
                <a:gd name="T15" fmla="*/ 929 h 1046"/>
                <a:gd name="T16" fmla="*/ 281 w 547"/>
                <a:gd name="T17" fmla="*/ 981 h 1046"/>
                <a:gd name="T18" fmla="*/ 308 w 547"/>
                <a:gd name="T19" fmla="*/ 1025 h 1046"/>
                <a:gd name="T20" fmla="*/ 330 w 547"/>
                <a:gd name="T21" fmla="*/ 1041 h 1046"/>
                <a:gd name="T22" fmla="*/ 352 w 547"/>
                <a:gd name="T23" fmla="*/ 1046 h 1046"/>
                <a:gd name="T24" fmla="*/ 374 w 547"/>
                <a:gd name="T25" fmla="*/ 1040 h 1046"/>
                <a:gd name="T26" fmla="*/ 391 w 547"/>
                <a:gd name="T27" fmla="*/ 1029 h 1046"/>
                <a:gd name="T28" fmla="*/ 427 w 547"/>
                <a:gd name="T29" fmla="*/ 993 h 1046"/>
                <a:gd name="T30" fmla="*/ 472 w 547"/>
                <a:gd name="T31" fmla="*/ 923 h 1046"/>
                <a:gd name="T32" fmla="*/ 499 w 547"/>
                <a:gd name="T33" fmla="*/ 866 h 1046"/>
                <a:gd name="T34" fmla="*/ 520 w 547"/>
                <a:gd name="T35" fmla="*/ 807 h 1046"/>
                <a:gd name="T36" fmla="*/ 535 w 547"/>
                <a:gd name="T37" fmla="*/ 731 h 1046"/>
                <a:gd name="T38" fmla="*/ 545 w 547"/>
                <a:gd name="T39" fmla="*/ 600 h 1046"/>
                <a:gd name="T40" fmla="*/ 547 w 547"/>
                <a:gd name="T41" fmla="*/ 488 h 1046"/>
                <a:gd name="T42" fmla="*/ 538 w 547"/>
                <a:gd name="T43" fmla="*/ 405 h 1046"/>
                <a:gd name="T44" fmla="*/ 527 w 547"/>
                <a:gd name="T45" fmla="*/ 344 h 1046"/>
                <a:gd name="T46" fmla="*/ 494 w 547"/>
                <a:gd name="T47" fmla="*/ 250 h 1046"/>
                <a:gd name="T48" fmla="*/ 442 w 547"/>
                <a:gd name="T49" fmla="*/ 164 h 1046"/>
                <a:gd name="T50" fmla="*/ 376 w 547"/>
                <a:gd name="T51" fmla="*/ 90 h 1046"/>
                <a:gd name="T52" fmla="*/ 294 w 547"/>
                <a:gd name="T53" fmla="*/ 34 h 1046"/>
                <a:gd name="T54" fmla="*/ 199 w 547"/>
                <a:gd name="T55" fmla="*/ 0 h 1046"/>
                <a:gd name="T56" fmla="*/ 192 w 547"/>
                <a:gd name="T57" fmla="*/ 1 h 1046"/>
                <a:gd name="T58" fmla="*/ 188 w 547"/>
                <a:gd name="T59" fmla="*/ 10 h 1046"/>
                <a:gd name="T60" fmla="*/ 195 w 547"/>
                <a:gd name="T61" fmla="*/ 15 h 1046"/>
                <a:gd name="T62" fmla="*/ 246 w 547"/>
                <a:gd name="T63" fmla="*/ 31 h 1046"/>
                <a:gd name="T64" fmla="*/ 318 w 547"/>
                <a:gd name="T65" fmla="*/ 68 h 1046"/>
                <a:gd name="T66" fmla="*/ 378 w 547"/>
                <a:gd name="T67" fmla="*/ 117 h 1046"/>
                <a:gd name="T68" fmla="*/ 431 w 547"/>
                <a:gd name="T69" fmla="*/ 178 h 1046"/>
                <a:gd name="T70" fmla="*/ 472 w 547"/>
                <a:gd name="T71" fmla="*/ 245 h 1046"/>
                <a:gd name="T72" fmla="*/ 494 w 547"/>
                <a:gd name="T73" fmla="*/ 295 h 1046"/>
                <a:gd name="T74" fmla="*/ 518 w 547"/>
                <a:gd name="T75" fmla="*/ 377 h 1046"/>
                <a:gd name="T76" fmla="*/ 530 w 547"/>
                <a:gd name="T77" fmla="*/ 464 h 1046"/>
                <a:gd name="T78" fmla="*/ 532 w 547"/>
                <a:gd name="T79" fmla="*/ 552 h 1046"/>
                <a:gd name="T80" fmla="*/ 521 w 547"/>
                <a:gd name="T81" fmla="*/ 698 h 1046"/>
                <a:gd name="T82" fmla="*/ 506 w 547"/>
                <a:gd name="T83" fmla="*/ 789 h 1046"/>
                <a:gd name="T84" fmla="*/ 470 w 547"/>
                <a:gd name="T85" fmla="*/ 892 h 1046"/>
                <a:gd name="T86" fmla="*/ 424 w 547"/>
                <a:gd name="T87" fmla="*/ 971 h 1046"/>
                <a:gd name="T88" fmla="*/ 388 w 547"/>
                <a:gd name="T89" fmla="*/ 1009 h 1046"/>
                <a:gd name="T90" fmla="*/ 370 w 547"/>
                <a:gd name="T91" fmla="*/ 1023 h 1046"/>
                <a:gd name="T92" fmla="*/ 346 w 547"/>
                <a:gd name="T93" fmla="*/ 1027 h 1046"/>
                <a:gd name="T94" fmla="*/ 325 w 547"/>
                <a:gd name="T95" fmla="*/ 1017 h 1046"/>
                <a:gd name="T96" fmla="*/ 302 w 547"/>
                <a:gd name="T97" fmla="*/ 986 h 1046"/>
                <a:gd name="T98" fmla="*/ 275 w 547"/>
                <a:gd name="T99" fmla="*/ 916 h 1046"/>
                <a:gd name="T100" fmla="*/ 250 w 547"/>
                <a:gd name="T101" fmla="*/ 794 h 1046"/>
                <a:gd name="T102" fmla="*/ 237 w 547"/>
                <a:gd name="T103" fmla="*/ 745 h 1046"/>
                <a:gd name="T104" fmla="*/ 210 w 547"/>
                <a:gd name="T105" fmla="*/ 689 h 1046"/>
                <a:gd name="T106" fmla="*/ 172 w 547"/>
                <a:gd name="T107" fmla="*/ 639 h 1046"/>
                <a:gd name="T108" fmla="*/ 126 w 547"/>
                <a:gd name="T109" fmla="*/ 601 h 1046"/>
                <a:gd name="T110" fmla="*/ 71 w 547"/>
                <a:gd name="T111" fmla="*/ 574 h 1046"/>
                <a:gd name="T112" fmla="*/ 8 w 547"/>
                <a:gd name="T113" fmla="*/ 564 h 1046"/>
                <a:gd name="T114" fmla="*/ 3 w 547"/>
                <a:gd name="T115" fmla="*/ 566 h 1046"/>
                <a:gd name="T116" fmla="*/ 1 w 547"/>
                <a:gd name="T117" fmla="*/ 576 h 1046"/>
                <a:gd name="T118" fmla="*/ 8 w 547"/>
                <a:gd name="T119" fmla="*/ 581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47" h="1046">
                  <a:moveTo>
                    <a:pt x="8" y="581"/>
                  </a:moveTo>
                  <a:lnTo>
                    <a:pt x="8" y="581"/>
                  </a:lnTo>
                  <a:lnTo>
                    <a:pt x="23" y="581"/>
                  </a:lnTo>
                  <a:lnTo>
                    <a:pt x="35" y="583"/>
                  </a:lnTo>
                  <a:lnTo>
                    <a:pt x="49" y="586"/>
                  </a:lnTo>
                  <a:lnTo>
                    <a:pt x="62" y="588"/>
                  </a:lnTo>
                  <a:lnTo>
                    <a:pt x="75" y="593"/>
                  </a:lnTo>
                  <a:lnTo>
                    <a:pt x="86" y="598"/>
                  </a:lnTo>
                  <a:lnTo>
                    <a:pt x="109" y="610"/>
                  </a:lnTo>
                  <a:lnTo>
                    <a:pt x="130" y="625"/>
                  </a:lnTo>
                  <a:lnTo>
                    <a:pt x="150" y="642"/>
                  </a:lnTo>
                  <a:lnTo>
                    <a:pt x="168" y="662"/>
                  </a:lnTo>
                  <a:lnTo>
                    <a:pt x="185" y="683"/>
                  </a:lnTo>
                  <a:lnTo>
                    <a:pt x="185" y="683"/>
                  </a:lnTo>
                  <a:lnTo>
                    <a:pt x="199" y="704"/>
                  </a:lnTo>
                  <a:lnTo>
                    <a:pt x="209" y="727"/>
                  </a:lnTo>
                  <a:lnTo>
                    <a:pt x="219" y="749"/>
                  </a:lnTo>
                  <a:lnTo>
                    <a:pt x="226" y="772"/>
                  </a:lnTo>
                  <a:lnTo>
                    <a:pt x="233" y="796"/>
                  </a:lnTo>
                  <a:lnTo>
                    <a:pt x="239" y="818"/>
                  </a:lnTo>
                  <a:lnTo>
                    <a:pt x="249" y="868"/>
                  </a:lnTo>
                  <a:lnTo>
                    <a:pt x="249" y="868"/>
                  </a:lnTo>
                  <a:lnTo>
                    <a:pt x="254" y="895"/>
                  </a:lnTo>
                  <a:lnTo>
                    <a:pt x="263" y="929"/>
                  </a:lnTo>
                  <a:lnTo>
                    <a:pt x="267" y="947"/>
                  </a:lnTo>
                  <a:lnTo>
                    <a:pt x="274" y="964"/>
                  </a:lnTo>
                  <a:lnTo>
                    <a:pt x="281" y="981"/>
                  </a:lnTo>
                  <a:lnTo>
                    <a:pt x="288" y="998"/>
                  </a:lnTo>
                  <a:lnTo>
                    <a:pt x="298" y="1012"/>
                  </a:lnTo>
                  <a:lnTo>
                    <a:pt x="308" y="1025"/>
                  </a:lnTo>
                  <a:lnTo>
                    <a:pt x="319" y="1034"/>
                  </a:lnTo>
                  <a:lnTo>
                    <a:pt x="325" y="1039"/>
                  </a:lnTo>
                  <a:lnTo>
                    <a:pt x="330" y="1041"/>
                  </a:lnTo>
                  <a:lnTo>
                    <a:pt x="338" y="1044"/>
                  </a:lnTo>
                  <a:lnTo>
                    <a:pt x="345" y="1046"/>
                  </a:lnTo>
                  <a:lnTo>
                    <a:pt x="352" y="1046"/>
                  </a:lnTo>
                  <a:lnTo>
                    <a:pt x="359" y="1044"/>
                  </a:lnTo>
                  <a:lnTo>
                    <a:pt x="366" y="1043"/>
                  </a:lnTo>
                  <a:lnTo>
                    <a:pt x="374" y="1040"/>
                  </a:lnTo>
                  <a:lnTo>
                    <a:pt x="383" y="1034"/>
                  </a:lnTo>
                  <a:lnTo>
                    <a:pt x="391" y="1029"/>
                  </a:lnTo>
                  <a:lnTo>
                    <a:pt x="391" y="1029"/>
                  </a:lnTo>
                  <a:lnTo>
                    <a:pt x="404" y="1019"/>
                  </a:lnTo>
                  <a:lnTo>
                    <a:pt x="415" y="1006"/>
                  </a:lnTo>
                  <a:lnTo>
                    <a:pt x="427" y="993"/>
                  </a:lnTo>
                  <a:lnTo>
                    <a:pt x="436" y="981"/>
                  </a:lnTo>
                  <a:lnTo>
                    <a:pt x="455" y="953"/>
                  </a:lnTo>
                  <a:lnTo>
                    <a:pt x="472" y="923"/>
                  </a:lnTo>
                  <a:lnTo>
                    <a:pt x="472" y="923"/>
                  </a:lnTo>
                  <a:lnTo>
                    <a:pt x="486" y="895"/>
                  </a:lnTo>
                  <a:lnTo>
                    <a:pt x="499" y="866"/>
                  </a:lnTo>
                  <a:lnTo>
                    <a:pt x="510" y="837"/>
                  </a:lnTo>
                  <a:lnTo>
                    <a:pt x="520" y="807"/>
                  </a:lnTo>
                  <a:lnTo>
                    <a:pt x="520" y="807"/>
                  </a:lnTo>
                  <a:lnTo>
                    <a:pt x="525" y="782"/>
                  </a:lnTo>
                  <a:lnTo>
                    <a:pt x="531" y="756"/>
                  </a:lnTo>
                  <a:lnTo>
                    <a:pt x="535" y="731"/>
                  </a:lnTo>
                  <a:lnTo>
                    <a:pt x="538" y="704"/>
                  </a:lnTo>
                  <a:lnTo>
                    <a:pt x="542" y="652"/>
                  </a:lnTo>
                  <a:lnTo>
                    <a:pt x="545" y="600"/>
                  </a:lnTo>
                  <a:lnTo>
                    <a:pt x="545" y="600"/>
                  </a:lnTo>
                  <a:lnTo>
                    <a:pt x="547" y="545"/>
                  </a:lnTo>
                  <a:lnTo>
                    <a:pt x="547" y="488"/>
                  </a:lnTo>
                  <a:lnTo>
                    <a:pt x="544" y="460"/>
                  </a:lnTo>
                  <a:lnTo>
                    <a:pt x="542" y="432"/>
                  </a:lnTo>
                  <a:lnTo>
                    <a:pt x="538" y="405"/>
                  </a:lnTo>
                  <a:lnTo>
                    <a:pt x="534" y="377"/>
                  </a:lnTo>
                  <a:lnTo>
                    <a:pt x="534" y="377"/>
                  </a:lnTo>
                  <a:lnTo>
                    <a:pt x="527" y="344"/>
                  </a:lnTo>
                  <a:lnTo>
                    <a:pt x="518" y="312"/>
                  </a:lnTo>
                  <a:lnTo>
                    <a:pt x="507" y="281"/>
                  </a:lnTo>
                  <a:lnTo>
                    <a:pt x="494" y="250"/>
                  </a:lnTo>
                  <a:lnTo>
                    <a:pt x="479" y="220"/>
                  </a:lnTo>
                  <a:lnTo>
                    <a:pt x="462" y="190"/>
                  </a:lnTo>
                  <a:lnTo>
                    <a:pt x="442" y="164"/>
                  </a:lnTo>
                  <a:lnTo>
                    <a:pt x="422" y="137"/>
                  </a:lnTo>
                  <a:lnTo>
                    <a:pt x="400" y="113"/>
                  </a:lnTo>
                  <a:lnTo>
                    <a:pt x="376" y="90"/>
                  </a:lnTo>
                  <a:lnTo>
                    <a:pt x="349" y="69"/>
                  </a:lnTo>
                  <a:lnTo>
                    <a:pt x="322" y="51"/>
                  </a:lnTo>
                  <a:lnTo>
                    <a:pt x="294" y="34"/>
                  </a:lnTo>
                  <a:lnTo>
                    <a:pt x="263" y="20"/>
                  </a:lnTo>
                  <a:lnTo>
                    <a:pt x="232" y="8"/>
                  </a:lnTo>
                  <a:lnTo>
                    <a:pt x="199" y="0"/>
                  </a:lnTo>
                  <a:lnTo>
                    <a:pt x="199" y="0"/>
                  </a:lnTo>
                  <a:lnTo>
                    <a:pt x="195" y="0"/>
                  </a:lnTo>
                  <a:lnTo>
                    <a:pt x="192" y="1"/>
                  </a:lnTo>
                  <a:lnTo>
                    <a:pt x="191" y="3"/>
                  </a:lnTo>
                  <a:lnTo>
                    <a:pt x="189" y="5"/>
                  </a:lnTo>
                  <a:lnTo>
                    <a:pt x="188" y="10"/>
                  </a:lnTo>
                  <a:lnTo>
                    <a:pt x="189" y="12"/>
                  </a:lnTo>
                  <a:lnTo>
                    <a:pt x="191" y="14"/>
                  </a:lnTo>
                  <a:lnTo>
                    <a:pt x="195" y="15"/>
                  </a:lnTo>
                  <a:lnTo>
                    <a:pt x="195" y="15"/>
                  </a:lnTo>
                  <a:lnTo>
                    <a:pt x="220" y="22"/>
                  </a:lnTo>
                  <a:lnTo>
                    <a:pt x="246" y="31"/>
                  </a:lnTo>
                  <a:lnTo>
                    <a:pt x="271" y="42"/>
                  </a:lnTo>
                  <a:lnTo>
                    <a:pt x="295" y="53"/>
                  </a:lnTo>
                  <a:lnTo>
                    <a:pt x="318" y="68"/>
                  </a:lnTo>
                  <a:lnTo>
                    <a:pt x="339" y="83"/>
                  </a:lnTo>
                  <a:lnTo>
                    <a:pt x="359" y="99"/>
                  </a:lnTo>
                  <a:lnTo>
                    <a:pt x="378" y="117"/>
                  </a:lnTo>
                  <a:lnTo>
                    <a:pt x="397" y="135"/>
                  </a:lnTo>
                  <a:lnTo>
                    <a:pt x="415" y="156"/>
                  </a:lnTo>
                  <a:lnTo>
                    <a:pt x="431" y="178"/>
                  </a:lnTo>
                  <a:lnTo>
                    <a:pt x="446" y="199"/>
                  </a:lnTo>
                  <a:lnTo>
                    <a:pt x="459" y="221"/>
                  </a:lnTo>
                  <a:lnTo>
                    <a:pt x="472" y="245"/>
                  </a:lnTo>
                  <a:lnTo>
                    <a:pt x="483" y="269"/>
                  </a:lnTo>
                  <a:lnTo>
                    <a:pt x="494" y="295"/>
                  </a:lnTo>
                  <a:lnTo>
                    <a:pt x="494" y="295"/>
                  </a:lnTo>
                  <a:lnTo>
                    <a:pt x="503" y="322"/>
                  </a:lnTo>
                  <a:lnTo>
                    <a:pt x="511" y="348"/>
                  </a:lnTo>
                  <a:lnTo>
                    <a:pt x="518" y="377"/>
                  </a:lnTo>
                  <a:lnTo>
                    <a:pt x="523" y="406"/>
                  </a:lnTo>
                  <a:lnTo>
                    <a:pt x="527" y="435"/>
                  </a:lnTo>
                  <a:lnTo>
                    <a:pt x="530" y="464"/>
                  </a:lnTo>
                  <a:lnTo>
                    <a:pt x="531" y="492"/>
                  </a:lnTo>
                  <a:lnTo>
                    <a:pt x="532" y="522"/>
                  </a:lnTo>
                  <a:lnTo>
                    <a:pt x="532" y="552"/>
                  </a:lnTo>
                  <a:lnTo>
                    <a:pt x="531" y="581"/>
                  </a:lnTo>
                  <a:lnTo>
                    <a:pt x="527" y="641"/>
                  </a:lnTo>
                  <a:lnTo>
                    <a:pt x="521" y="698"/>
                  </a:lnTo>
                  <a:lnTo>
                    <a:pt x="513" y="754"/>
                  </a:lnTo>
                  <a:lnTo>
                    <a:pt x="513" y="754"/>
                  </a:lnTo>
                  <a:lnTo>
                    <a:pt x="506" y="789"/>
                  </a:lnTo>
                  <a:lnTo>
                    <a:pt x="497" y="823"/>
                  </a:lnTo>
                  <a:lnTo>
                    <a:pt x="484" y="858"/>
                  </a:lnTo>
                  <a:lnTo>
                    <a:pt x="470" y="892"/>
                  </a:lnTo>
                  <a:lnTo>
                    <a:pt x="453" y="924"/>
                  </a:lnTo>
                  <a:lnTo>
                    <a:pt x="435" y="955"/>
                  </a:lnTo>
                  <a:lnTo>
                    <a:pt x="424" y="971"/>
                  </a:lnTo>
                  <a:lnTo>
                    <a:pt x="412" y="985"/>
                  </a:lnTo>
                  <a:lnTo>
                    <a:pt x="401" y="998"/>
                  </a:lnTo>
                  <a:lnTo>
                    <a:pt x="388" y="1009"/>
                  </a:lnTo>
                  <a:lnTo>
                    <a:pt x="388" y="1009"/>
                  </a:lnTo>
                  <a:lnTo>
                    <a:pt x="378" y="1017"/>
                  </a:lnTo>
                  <a:lnTo>
                    <a:pt x="370" y="1023"/>
                  </a:lnTo>
                  <a:lnTo>
                    <a:pt x="362" y="1026"/>
                  </a:lnTo>
                  <a:lnTo>
                    <a:pt x="354" y="1027"/>
                  </a:lnTo>
                  <a:lnTo>
                    <a:pt x="346" y="1027"/>
                  </a:lnTo>
                  <a:lnTo>
                    <a:pt x="339" y="1026"/>
                  </a:lnTo>
                  <a:lnTo>
                    <a:pt x="332" y="1022"/>
                  </a:lnTo>
                  <a:lnTo>
                    <a:pt x="325" y="1017"/>
                  </a:lnTo>
                  <a:lnTo>
                    <a:pt x="319" y="1012"/>
                  </a:lnTo>
                  <a:lnTo>
                    <a:pt x="314" y="1005"/>
                  </a:lnTo>
                  <a:lnTo>
                    <a:pt x="302" y="986"/>
                  </a:lnTo>
                  <a:lnTo>
                    <a:pt x="292" y="965"/>
                  </a:lnTo>
                  <a:lnTo>
                    <a:pt x="284" y="941"/>
                  </a:lnTo>
                  <a:lnTo>
                    <a:pt x="275" y="916"/>
                  </a:lnTo>
                  <a:lnTo>
                    <a:pt x="268" y="889"/>
                  </a:lnTo>
                  <a:lnTo>
                    <a:pt x="258" y="838"/>
                  </a:lnTo>
                  <a:lnTo>
                    <a:pt x="250" y="794"/>
                  </a:lnTo>
                  <a:lnTo>
                    <a:pt x="243" y="765"/>
                  </a:lnTo>
                  <a:lnTo>
                    <a:pt x="243" y="765"/>
                  </a:lnTo>
                  <a:lnTo>
                    <a:pt x="237" y="745"/>
                  </a:lnTo>
                  <a:lnTo>
                    <a:pt x="230" y="727"/>
                  </a:lnTo>
                  <a:lnTo>
                    <a:pt x="220" y="707"/>
                  </a:lnTo>
                  <a:lnTo>
                    <a:pt x="210" y="689"/>
                  </a:lnTo>
                  <a:lnTo>
                    <a:pt x="199" y="672"/>
                  </a:lnTo>
                  <a:lnTo>
                    <a:pt x="186" y="655"/>
                  </a:lnTo>
                  <a:lnTo>
                    <a:pt x="172" y="639"/>
                  </a:lnTo>
                  <a:lnTo>
                    <a:pt x="158" y="625"/>
                  </a:lnTo>
                  <a:lnTo>
                    <a:pt x="143" y="612"/>
                  </a:lnTo>
                  <a:lnTo>
                    <a:pt x="126" y="601"/>
                  </a:lnTo>
                  <a:lnTo>
                    <a:pt x="107" y="590"/>
                  </a:lnTo>
                  <a:lnTo>
                    <a:pt x="89" y="581"/>
                  </a:lnTo>
                  <a:lnTo>
                    <a:pt x="71" y="574"/>
                  </a:lnTo>
                  <a:lnTo>
                    <a:pt x="51" y="569"/>
                  </a:lnTo>
                  <a:lnTo>
                    <a:pt x="30" y="566"/>
                  </a:lnTo>
                  <a:lnTo>
                    <a:pt x="8" y="564"/>
                  </a:lnTo>
                  <a:lnTo>
                    <a:pt x="8" y="564"/>
                  </a:lnTo>
                  <a:lnTo>
                    <a:pt x="4" y="564"/>
                  </a:lnTo>
                  <a:lnTo>
                    <a:pt x="3" y="566"/>
                  </a:lnTo>
                  <a:lnTo>
                    <a:pt x="1" y="569"/>
                  </a:lnTo>
                  <a:lnTo>
                    <a:pt x="0" y="573"/>
                  </a:lnTo>
                  <a:lnTo>
                    <a:pt x="1" y="576"/>
                  </a:lnTo>
                  <a:lnTo>
                    <a:pt x="3" y="578"/>
                  </a:lnTo>
                  <a:lnTo>
                    <a:pt x="4" y="580"/>
                  </a:lnTo>
                  <a:lnTo>
                    <a:pt x="8" y="581"/>
                  </a:lnTo>
                  <a:lnTo>
                    <a:pt x="8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2" name="Freeform 69">
              <a:extLst>
                <a:ext uri="{FF2B5EF4-FFF2-40B4-BE49-F238E27FC236}">
                  <a16:creationId xmlns:a16="http://schemas.microsoft.com/office/drawing/2014/main" id="{40BCAA66-919D-5832-92FF-242F060EB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" y="0"/>
              <a:ext cx="371" cy="159"/>
            </a:xfrm>
            <a:custGeom>
              <a:avLst/>
              <a:gdLst>
                <a:gd name="T0" fmla="*/ 1110 w 1112"/>
                <a:gd name="T1" fmla="*/ 150 h 477"/>
                <a:gd name="T2" fmla="*/ 1084 w 1112"/>
                <a:gd name="T3" fmla="*/ 119 h 477"/>
                <a:gd name="T4" fmla="*/ 1055 w 1112"/>
                <a:gd name="T5" fmla="*/ 92 h 477"/>
                <a:gd name="T6" fmla="*/ 1024 w 1112"/>
                <a:gd name="T7" fmla="*/ 70 h 477"/>
                <a:gd name="T8" fmla="*/ 990 w 1112"/>
                <a:gd name="T9" fmla="*/ 50 h 477"/>
                <a:gd name="T10" fmla="*/ 955 w 1112"/>
                <a:gd name="T11" fmla="*/ 34 h 477"/>
                <a:gd name="T12" fmla="*/ 917 w 1112"/>
                <a:gd name="T13" fmla="*/ 22 h 477"/>
                <a:gd name="T14" fmla="*/ 838 w 1112"/>
                <a:gd name="T15" fmla="*/ 6 h 477"/>
                <a:gd name="T16" fmla="*/ 756 w 1112"/>
                <a:gd name="T17" fmla="*/ 0 h 477"/>
                <a:gd name="T18" fmla="*/ 674 w 1112"/>
                <a:gd name="T19" fmla="*/ 2 h 477"/>
                <a:gd name="T20" fmla="*/ 595 w 1112"/>
                <a:gd name="T21" fmla="*/ 12 h 477"/>
                <a:gd name="T22" fmla="*/ 520 w 1112"/>
                <a:gd name="T23" fmla="*/ 26 h 477"/>
                <a:gd name="T24" fmla="*/ 483 w 1112"/>
                <a:gd name="T25" fmla="*/ 36 h 477"/>
                <a:gd name="T26" fmla="*/ 409 w 1112"/>
                <a:gd name="T27" fmla="*/ 61 h 477"/>
                <a:gd name="T28" fmla="*/ 372 w 1112"/>
                <a:gd name="T29" fmla="*/ 77 h 477"/>
                <a:gd name="T30" fmla="*/ 280 w 1112"/>
                <a:gd name="T31" fmla="*/ 116 h 477"/>
                <a:gd name="T32" fmla="*/ 235 w 1112"/>
                <a:gd name="T33" fmla="*/ 140 h 477"/>
                <a:gd name="T34" fmla="*/ 192 w 1112"/>
                <a:gd name="T35" fmla="*/ 167 h 477"/>
                <a:gd name="T36" fmla="*/ 174 w 1112"/>
                <a:gd name="T37" fmla="*/ 181 h 477"/>
                <a:gd name="T38" fmla="*/ 139 w 1112"/>
                <a:gd name="T39" fmla="*/ 214 h 477"/>
                <a:gd name="T40" fmla="*/ 109 w 1112"/>
                <a:gd name="T41" fmla="*/ 249 h 477"/>
                <a:gd name="T42" fmla="*/ 67 w 1112"/>
                <a:gd name="T43" fmla="*/ 307 h 477"/>
                <a:gd name="T44" fmla="*/ 55 w 1112"/>
                <a:gd name="T45" fmla="*/ 325 h 477"/>
                <a:gd name="T46" fmla="*/ 36 w 1112"/>
                <a:gd name="T47" fmla="*/ 365 h 477"/>
                <a:gd name="T48" fmla="*/ 14 w 1112"/>
                <a:gd name="T49" fmla="*/ 425 h 477"/>
                <a:gd name="T50" fmla="*/ 0 w 1112"/>
                <a:gd name="T51" fmla="*/ 466 h 477"/>
                <a:gd name="T52" fmla="*/ 2 w 1112"/>
                <a:gd name="T53" fmla="*/ 473 h 477"/>
                <a:gd name="T54" fmla="*/ 6 w 1112"/>
                <a:gd name="T55" fmla="*/ 476 h 477"/>
                <a:gd name="T56" fmla="*/ 13 w 1112"/>
                <a:gd name="T57" fmla="*/ 476 h 477"/>
                <a:gd name="T58" fmla="*/ 17 w 1112"/>
                <a:gd name="T59" fmla="*/ 472 h 477"/>
                <a:gd name="T60" fmla="*/ 30 w 1112"/>
                <a:gd name="T61" fmla="*/ 432 h 477"/>
                <a:gd name="T62" fmla="*/ 50 w 1112"/>
                <a:gd name="T63" fmla="*/ 376 h 477"/>
                <a:gd name="T64" fmla="*/ 67 w 1112"/>
                <a:gd name="T65" fmla="*/ 339 h 477"/>
                <a:gd name="T66" fmla="*/ 78 w 1112"/>
                <a:gd name="T67" fmla="*/ 321 h 477"/>
                <a:gd name="T68" fmla="*/ 105 w 1112"/>
                <a:gd name="T69" fmla="*/ 281 h 477"/>
                <a:gd name="T70" fmla="*/ 136 w 1112"/>
                <a:gd name="T71" fmla="*/ 243 h 477"/>
                <a:gd name="T72" fmla="*/ 170 w 1112"/>
                <a:gd name="T73" fmla="*/ 208 h 477"/>
                <a:gd name="T74" fmla="*/ 208 w 1112"/>
                <a:gd name="T75" fmla="*/ 177 h 477"/>
                <a:gd name="T76" fmla="*/ 228 w 1112"/>
                <a:gd name="T77" fmla="*/ 164 h 477"/>
                <a:gd name="T78" fmla="*/ 269 w 1112"/>
                <a:gd name="T79" fmla="*/ 140 h 477"/>
                <a:gd name="T80" fmla="*/ 332 w 1112"/>
                <a:gd name="T81" fmla="*/ 111 h 477"/>
                <a:gd name="T82" fmla="*/ 376 w 1112"/>
                <a:gd name="T83" fmla="*/ 92 h 477"/>
                <a:gd name="T84" fmla="*/ 478 w 1112"/>
                <a:gd name="T85" fmla="*/ 55 h 477"/>
                <a:gd name="T86" fmla="*/ 513 w 1112"/>
                <a:gd name="T87" fmla="*/ 46 h 477"/>
                <a:gd name="T88" fmla="*/ 589 w 1112"/>
                <a:gd name="T89" fmla="*/ 30 h 477"/>
                <a:gd name="T90" fmla="*/ 667 w 1112"/>
                <a:gd name="T91" fmla="*/ 20 h 477"/>
                <a:gd name="T92" fmla="*/ 745 w 1112"/>
                <a:gd name="T93" fmla="*/ 19 h 477"/>
                <a:gd name="T94" fmla="*/ 822 w 1112"/>
                <a:gd name="T95" fmla="*/ 23 h 477"/>
                <a:gd name="T96" fmla="*/ 860 w 1112"/>
                <a:gd name="T97" fmla="*/ 29 h 477"/>
                <a:gd name="T98" fmla="*/ 937 w 1112"/>
                <a:gd name="T99" fmla="*/ 48 h 477"/>
                <a:gd name="T100" fmla="*/ 973 w 1112"/>
                <a:gd name="T101" fmla="*/ 63 h 477"/>
                <a:gd name="T102" fmla="*/ 1009 w 1112"/>
                <a:gd name="T103" fmla="*/ 81 h 477"/>
                <a:gd name="T104" fmla="*/ 1040 w 1112"/>
                <a:gd name="T105" fmla="*/ 102 h 477"/>
                <a:gd name="T106" fmla="*/ 1070 w 1112"/>
                <a:gd name="T107" fmla="*/ 127 h 477"/>
                <a:gd name="T108" fmla="*/ 1095 w 1112"/>
                <a:gd name="T109" fmla="*/ 158 h 477"/>
                <a:gd name="T110" fmla="*/ 1098 w 1112"/>
                <a:gd name="T111" fmla="*/ 160 h 477"/>
                <a:gd name="T112" fmla="*/ 1105 w 1112"/>
                <a:gd name="T113" fmla="*/ 161 h 477"/>
                <a:gd name="T114" fmla="*/ 1109 w 1112"/>
                <a:gd name="T115" fmla="*/ 158 h 477"/>
                <a:gd name="T116" fmla="*/ 1112 w 1112"/>
                <a:gd name="T117" fmla="*/ 153 h 477"/>
                <a:gd name="T118" fmla="*/ 1110 w 1112"/>
                <a:gd name="T119" fmla="*/ 1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12" h="477">
                  <a:moveTo>
                    <a:pt x="1110" y="150"/>
                  </a:moveTo>
                  <a:lnTo>
                    <a:pt x="1110" y="150"/>
                  </a:lnTo>
                  <a:lnTo>
                    <a:pt x="1098" y="133"/>
                  </a:lnTo>
                  <a:lnTo>
                    <a:pt x="1084" y="119"/>
                  </a:lnTo>
                  <a:lnTo>
                    <a:pt x="1071" y="105"/>
                  </a:lnTo>
                  <a:lnTo>
                    <a:pt x="1055" y="92"/>
                  </a:lnTo>
                  <a:lnTo>
                    <a:pt x="1040" y="81"/>
                  </a:lnTo>
                  <a:lnTo>
                    <a:pt x="1024" y="70"/>
                  </a:lnTo>
                  <a:lnTo>
                    <a:pt x="1007" y="60"/>
                  </a:lnTo>
                  <a:lnTo>
                    <a:pt x="990" y="50"/>
                  </a:lnTo>
                  <a:lnTo>
                    <a:pt x="973" y="41"/>
                  </a:lnTo>
                  <a:lnTo>
                    <a:pt x="955" y="34"/>
                  </a:lnTo>
                  <a:lnTo>
                    <a:pt x="937" y="27"/>
                  </a:lnTo>
                  <a:lnTo>
                    <a:pt x="917" y="22"/>
                  </a:lnTo>
                  <a:lnTo>
                    <a:pt x="879" y="13"/>
                  </a:lnTo>
                  <a:lnTo>
                    <a:pt x="838" y="6"/>
                  </a:lnTo>
                  <a:lnTo>
                    <a:pt x="797" y="2"/>
                  </a:lnTo>
                  <a:lnTo>
                    <a:pt x="756" y="0"/>
                  </a:lnTo>
                  <a:lnTo>
                    <a:pt x="715" y="0"/>
                  </a:lnTo>
                  <a:lnTo>
                    <a:pt x="674" y="2"/>
                  </a:lnTo>
                  <a:lnTo>
                    <a:pt x="635" y="6"/>
                  </a:lnTo>
                  <a:lnTo>
                    <a:pt x="595" y="12"/>
                  </a:lnTo>
                  <a:lnTo>
                    <a:pt x="557" y="19"/>
                  </a:lnTo>
                  <a:lnTo>
                    <a:pt x="520" y="26"/>
                  </a:lnTo>
                  <a:lnTo>
                    <a:pt x="520" y="26"/>
                  </a:lnTo>
                  <a:lnTo>
                    <a:pt x="483" y="36"/>
                  </a:lnTo>
                  <a:lnTo>
                    <a:pt x="445" y="48"/>
                  </a:lnTo>
                  <a:lnTo>
                    <a:pt x="409" y="61"/>
                  </a:lnTo>
                  <a:lnTo>
                    <a:pt x="372" y="77"/>
                  </a:lnTo>
                  <a:lnTo>
                    <a:pt x="372" y="77"/>
                  </a:lnTo>
                  <a:lnTo>
                    <a:pt x="325" y="95"/>
                  </a:lnTo>
                  <a:lnTo>
                    <a:pt x="280" y="116"/>
                  </a:lnTo>
                  <a:lnTo>
                    <a:pt x="257" y="127"/>
                  </a:lnTo>
                  <a:lnTo>
                    <a:pt x="235" y="140"/>
                  </a:lnTo>
                  <a:lnTo>
                    <a:pt x="214" y="153"/>
                  </a:lnTo>
                  <a:lnTo>
                    <a:pt x="192" y="167"/>
                  </a:lnTo>
                  <a:lnTo>
                    <a:pt x="192" y="167"/>
                  </a:lnTo>
                  <a:lnTo>
                    <a:pt x="174" y="181"/>
                  </a:lnTo>
                  <a:lnTo>
                    <a:pt x="156" y="197"/>
                  </a:lnTo>
                  <a:lnTo>
                    <a:pt x="139" y="214"/>
                  </a:lnTo>
                  <a:lnTo>
                    <a:pt x="123" y="230"/>
                  </a:lnTo>
                  <a:lnTo>
                    <a:pt x="109" y="249"/>
                  </a:lnTo>
                  <a:lnTo>
                    <a:pt x="94" y="267"/>
                  </a:lnTo>
                  <a:lnTo>
                    <a:pt x="67" y="307"/>
                  </a:lnTo>
                  <a:lnTo>
                    <a:pt x="67" y="307"/>
                  </a:lnTo>
                  <a:lnTo>
                    <a:pt x="55" y="325"/>
                  </a:lnTo>
                  <a:lnTo>
                    <a:pt x="46" y="345"/>
                  </a:lnTo>
                  <a:lnTo>
                    <a:pt x="36" y="365"/>
                  </a:lnTo>
                  <a:lnTo>
                    <a:pt x="29" y="384"/>
                  </a:lnTo>
                  <a:lnTo>
                    <a:pt x="14" y="425"/>
                  </a:lnTo>
                  <a:lnTo>
                    <a:pt x="0" y="466"/>
                  </a:lnTo>
                  <a:lnTo>
                    <a:pt x="0" y="466"/>
                  </a:lnTo>
                  <a:lnTo>
                    <a:pt x="0" y="470"/>
                  </a:lnTo>
                  <a:lnTo>
                    <a:pt x="2" y="473"/>
                  </a:lnTo>
                  <a:lnTo>
                    <a:pt x="3" y="476"/>
                  </a:lnTo>
                  <a:lnTo>
                    <a:pt x="6" y="476"/>
                  </a:lnTo>
                  <a:lnTo>
                    <a:pt x="10" y="477"/>
                  </a:lnTo>
                  <a:lnTo>
                    <a:pt x="13" y="476"/>
                  </a:lnTo>
                  <a:lnTo>
                    <a:pt x="16" y="475"/>
                  </a:lnTo>
                  <a:lnTo>
                    <a:pt x="17" y="472"/>
                  </a:lnTo>
                  <a:lnTo>
                    <a:pt x="17" y="472"/>
                  </a:lnTo>
                  <a:lnTo>
                    <a:pt x="30" y="432"/>
                  </a:lnTo>
                  <a:lnTo>
                    <a:pt x="43" y="394"/>
                  </a:lnTo>
                  <a:lnTo>
                    <a:pt x="50" y="376"/>
                  </a:lnTo>
                  <a:lnTo>
                    <a:pt x="58" y="358"/>
                  </a:lnTo>
                  <a:lnTo>
                    <a:pt x="67" y="339"/>
                  </a:lnTo>
                  <a:lnTo>
                    <a:pt x="78" y="321"/>
                  </a:lnTo>
                  <a:lnTo>
                    <a:pt x="78" y="321"/>
                  </a:lnTo>
                  <a:lnTo>
                    <a:pt x="91" y="301"/>
                  </a:lnTo>
                  <a:lnTo>
                    <a:pt x="105" y="281"/>
                  </a:lnTo>
                  <a:lnTo>
                    <a:pt x="120" y="262"/>
                  </a:lnTo>
                  <a:lnTo>
                    <a:pt x="136" y="243"/>
                  </a:lnTo>
                  <a:lnTo>
                    <a:pt x="153" y="225"/>
                  </a:lnTo>
                  <a:lnTo>
                    <a:pt x="170" y="208"/>
                  </a:lnTo>
                  <a:lnTo>
                    <a:pt x="188" y="192"/>
                  </a:lnTo>
                  <a:lnTo>
                    <a:pt x="208" y="177"/>
                  </a:lnTo>
                  <a:lnTo>
                    <a:pt x="208" y="177"/>
                  </a:lnTo>
                  <a:lnTo>
                    <a:pt x="228" y="164"/>
                  </a:lnTo>
                  <a:lnTo>
                    <a:pt x="248" y="151"/>
                  </a:lnTo>
                  <a:lnTo>
                    <a:pt x="269" y="140"/>
                  </a:lnTo>
                  <a:lnTo>
                    <a:pt x="290" y="130"/>
                  </a:lnTo>
                  <a:lnTo>
                    <a:pt x="332" y="111"/>
                  </a:lnTo>
                  <a:lnTo>
                    <a:pt x="376" y="92"/>
                  </a:lnTo>
                  <a:lnTo>
                    <a:pt x="376" y="92"/>
                  </a:lnTo>
                  <a:lnTo>
                    <a:pt x="444" y="67"/>
                  </a:lnTo>
                  <a:lnTo>
                    <a:pt x="478" y="55"/>
                  </a:lnTo>
                  <a:lnTo>
                    <a:pt x="513" y="46"/>
                  </a:lnTo>
                  <a:lnTo>
                    <a:pt x="513" y="46"/>
                  </a:lnTo>
                  <a:lnTo>
                    <a:pt x="551" y="37"/>
                  </a:lnTo>
                  <a:lnTo>
                    <a:pt x="589" y="30"/>
                  </a:lnTo>
                  <a:lnTo>
                    <a:pt x="627" y="24"/>
                  </a:lnTo>
                  <a:lnTo>
                    <a:pt x="667" y="20"/>
                  </a:lnTo>
                  <a:lnTo>
                    <a:pt x="705" y="19"/>
                  </a:lnTo>
                  <a:lnTo>
                    <a:pt x="745" y="19"/>
                  </a:lnTo>
                  <a:lnTo>
                    <a:pt x="783" y="20"/>
                  </a:lnTo>
                  <a:lnTo>
                    <a:pt x="822" y="23"/>
                  </a:lnTo>
                  <a:lnTo>
                    <a:pt x="822" y="23"/>
                  </a:lnTo>
                  <a:lnTo>
                    <a:pt x="860" y="29"/>
                  </a:lnTo>
                  <a:lnTo>
                    <a:pt x="899" y="37"/>
                  </a:lnTo>
                  <a:lnTo>
                    <a:pt x="937" y="48"/>
                  </a:lnTo>
                  <a:lnTo>
                    <a:pt x="955" y="54"/>
                  </a:lnTo>
                  <a:lnTo>
                    <a:pt x="973" y="63"/>
                  </a:lnTo>
                  <a:lnTo>
                    <a:pt x="992" y="71"/>
                  </a:lnTo>
                  <a:lnTo>
                    <a:pt x="1009" y="81"/>
                  </a:lnTo>
                  <a:lnTo>
                    <a:pt x="1024" y="91"/>
                  </a:lnTo>
                  <a:lnTo>
                    <a:pt x="1040" y="102"/>
                  </a:lnTo>
                  <a:lnTo>
                    <a:pt x="1055" y="115"/>
                  </a:lnTo>
                  <a:lnTo>
                    <a:pt x="1070" y="127"/>
                  </a:lnTo>
                  <a:lnTo>
                    <a:pt x="1082" y="143"/>
                  </a:lnTo>
                  <a:lnTo>
                    <a:pt x="1095" y="158"/>
                  </a:lnTo>
                  <a:lnTo>
                    <a:pt x="1095" y="158"/>
                  </a:lnTo>
                  <a:lnTo>
                    <a:pt x="1098" y="160"/>
                  </a:lnTo>
                  <a:lnTo>
                    <a:pt x="1101" y="161"/>
                  </a:lnTo>
                  <a:lnTo>
                    <a:pt x="1105" y="161"/>
                  </a:lnTo>
                  <a:lnTo>
                    <a:pt x="1108" y="160"/>
                  </a:lnTo>
                  <a:lnTo>
                    <a:pt x="1109" y="158"/>
                  </a:lnTo>
                  <a:lnTo>
                    <a:pt x="1110" y="156"/>
                  </a:lnTo>
                  <a:lnTo>
                    <a:pt x="1112" y="153"/>
                  </a:lnTo>
                  <a:lnTo>
                    <a:pt x="1110" y="150"/>
                  </a:lnTo>
                  <a:lnTo>
                    <a:pt x="1110" y="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3" name="Freeform 70">
              <a:extLst>
                <a:ext uri="{FF2B5EF4-FFF2-40B4-BE49-F238E27FC236}">
                  <a16:creationId xmlns:a16="http://schemas.microsoft.com/office/drawing/2014/main" id="{DF1AF74C-0900-8296-2480-7AB31E1E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1" y="140"/>
              <a:ext cx="61" cy="249"/>
            </a:xfrm>
            <a:custGeom>
              <a:avLst/>
              <a:gdLst>
                <a:gd name="T0" fmla="*/ 154 w 184"/>
                <a:gd name="T1" fmla="*/ 1 h 746"/>
                <a:gd name="T2" fmla="*/ 121 w 184"/>
                <a:gd name="T3" fmla="*/ 21 h 746"/>
                <a:gd name="T4" fmla="*/ 93 w 184"/>
                <a:gd name="T5" fmla="*/ 49 h 746"/>
                <a:gd name="T6" fmla="*/ 71 w 184"/>
                <a:gd name="T7" fmla="*/ 81 h 746"/>
                <a:gd name="T8" fmla="*/ 51 w 184"/>
                <a:gd name="T9" fmla="*/ 115 h 746"/>
                <a:gd name="T10" fmla="*/ 30 w 184"/>
                <a:gd name="T11" fmla="*/ 159 h 746"/>
                <a:gd name="T12" fmla="*/ 14 w 184"/>
                <a:gd name="T13" fmla="*/ 204 h 746"/>
                <a:gd name="T14" fmla="*/ 4 w 184"/>
                <a:gd name="T15" fmla="*/ 252 h 746"/>
                <a:gd name="T16" fmla="*/ 0 w 184"/>
                <a:gd name="T17" fmla="*/ 302 h 746"/>
                <a:gd name="T18" fmla="*/ 0 w 184"/>
                <a:gd name="T19" fmla="*/ 331 h 746"/>
                <a:gd name="T20" fmla="*/ 4 w 184"/>
                <a:gd name="T21" fmla="*/ 389 h 746"/>
                <a:gd name="T22" fmla="*/ 14 w 184"/>
                <a:gd name="T23" fmla="*/ 447 h 746"/>
                <a:gd name="T24" fmla="*/ 30 w 184"/>
                <a:gd name="T25" fmla="*/ 504 h 746"/>
                <a:gd name="T26" fmla="*/ 39 w 184"/>
                <a:gd name="T27" fmla="*/ 530 h 746"/>
                <a:gd name="T28" fmla="*/ 66 w 184"/>
                <a:gd name="T29" fmla="*/ 587 h 746"/>
                <a:gd name="T30" fmla="*/ 97 w 184"/>
                <a:gd name="T31" fmla="*/ 640 h 746"/>
                <a:gd name="T32" fmla="*/ 168 w 184"/>
                <a:gd name="T33" fmla="*/ 743 h 746"/>
                <a:gd name="T34" fmla="*/ 171 w 184"/>
                <a:gd name="T35" fmla="*/ 745 h 746"/>
                <a:gd name="T36" fmla="*/ 176 w 184"/>
                <a:gd name="T37" fmla="*/ 746 h 746"/>
                <a:gd name="T38" fmla="*/ 182 w 184"/>
                <a:gd name="T39" fmla="*/ 743 h 746"/>
                <a:gd name="T40" fmla="*/ 184 w 184"/>
                <a:gd name="T41" fmla="*/ 738 h 746"/>
                <a:gd name="T42" fmla="*/ 182 w 184"/>
                <a:gd name="T43" fmla="*/ 735 h 746"/>
                <a:gd name="T44" fmla="*/ 123 w 184"/>
                <a:gd name="T45" fmla="*/ 649 h 746"/>
                <a:gd name="T46" fmla="*/ 71 w 184"/>
                <a:gd name="T47" fmla="*/ 557 h 746"/>
                <a:gd name="T48" fmla="*/ 59 w 184"/>
                <a:gd name="T49" fmla="*/ 532 h 746"/>
                <a:gd name="T50" fmla="*/ 39 w 184"/>
                <a:gd name="T51" fmla="*/ 480 h 746"/>
                <a:gd name="T52" fmla="*/ 28 w 184"/>
                <a:gd name="T53" fmla="*/ 424 h 746"/>
                <a:gd name="T54" fmla="*/ 21 w 184"/>
                <a:gd name="T55" fmla="*/ 369 h 746"/>
                <a:gd name="T56" fmla="*/ 18 w 184"/>
                <a:gd name="T57" fmla="*/ 341 h 746"/>
                <a:gd name="T58" fmla="*/ 18 w 184"/>
                <a:gd name="T59" fmla="*/ 292 h 746"/>
                <a:gd name="T60" fmla="*/ 23 w 184"/>
                <a:gd name="T61" fmla="*/ 244 h 746"/>
                <a:gd name="T62" fmla="*/ 34 w 184"/>
                <a:gd name="T63" fmla="*/ 197 h 746"/>
                <a:gd name="T64" fmla="*/ 51 w 184"/>
                <a:gd name="T65" fmla="*/ 152 h 746"/>
                <a:gd name="T66" fmla="*/ 71 w 184"/>
                <a:gd name="T67" fmla="*/ 114 h 746"/>
                <a:gd name="T68" fmla="*/ 95 w 184"/>
                <a:gd name="T69" fmla="*/ 74 h 746"/>
                <a:gd name="T70" fmla="*/ 123 w 184"/>
                <a:gd name="T71" fmla="*/ 41 h 746"/>
                <a:gd name="T72" fmla="*/ 140 w 184"/>
                <a:gd name="T73" fmla="*/ 28 h 746"/>
                <a:gd name="T74" fmla="*/ 158 w 184"/>
                <a:gd name="T75" fmla="*/ 18 h 746"/>
                <a:gd name="T76" fmla="*/ 161 w 184"/>
                <a:gd name="T77" fmla="*/ 15 h 746"/>
                <a:gd name="T78" fmla="*/ 164 w 184"/>
                <a:gd name="T79" fmla="*/ 9 h 746"/>
                <a:gd name="T80" fmla="*/ 162 w 184"/>
                <a:gd name="T81" fmla="*/ 4 h 746"/>
                <a:gd name="T82" fmla="*/ 157 w 184"/>
                <a:gd name="T83" fmla="*/ 0 h 746"/>
                <a:gd name="T84" fmla="*/ 154 w 184"/>
                <a:gd name="T85" fmla="*/ 1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" h="746">
                  <a:moveTo>
                    <a:pt x="154" y="1"/>
                  </a:moveTo>
                  <a:lnTo>
                    <a:pt x="154" y="1"/>
                  </a:lnTo>
                  <a:lnTo>
                    <a:pt x="137" y="9"/>
                  </a:lnTo>
                  <a:lnTo>
                    <a:pt x="121" y="21"/>
                  </a:lnTo>
                  <a:lnTo>
                    <a:pt x="107" y="35"/>
                  </a:lnTo>
                  <a:lnTo>
                    <a:pt x="93" y="49"/>
                  </a:lnTo>
                  <a:lnTo>
                    <a:pt x="82" y="65"/>
                  </a:lnTo>
                  <a:lnTo>
                    <a:pt x="71" y="81"/>
                  </a:lnTo>
                  <a:lnTo>
                    <a:pt x="51" y="115"/>
                  </a:lnTo>
                  <a:lnTo>
                    <a:pt x="51" y="115"/>
                  </a:lnTo>
                  <a:lnTo>
                    <a:pt x="39" y="137"/>
                  </a:lnTo>
                  <a:lnTo>
                    <a:pt x="30" y="159"/>
                  </a:lnTo>
                  <a:lnTo>
                    <a:pt x="21" y="182"/>
                  </a:lnTo>
                  <a:lnTo>
                    <a:pt x="14" y="204"/>
                  </a:lnTo>
                  <a:lnTo>
                    <a:pt x="8" y="228"/>
                  </a:lnTo>
                  <a:lnTo>
                    <a:pt x="4" y="252"/>
                  </a:lnTo>
                  <a:lnTo>
                    <a:pt x="1" y="276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0" y="331"/>
                  </a:lnTo>
                  <a:lnTo>
                    <a:pt x="1" y="361"/>
                  </a:lnTo>
                  <a:lnTo>
                    <a:pt x="4" y="389"/>
                  </a:lnTo>
                  <a:lnTo>
                    <a:pt x="8" y="419"/>
                  </a:lnTo>
                  <a:lnTo>
                    <a:pt x="14" y="447"/>
                  </a:lnTo>
                  <a:lnTo>
                    <a:pt x="21" y="475"/>
                  </a:lnTo>
                  <a:lnTo>
                    <a:pt x="30" y="504"/>
                  </a:lnTo>
                  <a:lnTo>
                    <a:pt x="39" y="530"/>
                  </a:lnTo>
                  <a:lnTo>
                    <a:pt x="39" y="530"/>
                  </a:lnTo>
                  <a:lnTo>
                    <a:pt x="54" y="559"/>
                  </a:lnTo>
                  <a:lnTo>
                    <a:pt x="66" y="587"/>
                  </a:lnTo>
                  <a:lnTo>
                    <a:pt x="82" y="614"/>
                  </a:lnTo>
                  <a:lnTo>
                    <a:pt x="97" y="640"/>
                  </a:lnTo>
                  <a:lnTo>
                    <a:pt x="131" y="693"/>
                  </a:lnTo>
                  <a:lnTo>
                    <a:pt x="168" y="743"/>
                  </a:lnTo>
                  <a:lnTo>
                    <a:pt x="168" y="743"/>
                  </a:lnTo>
                  <a:lnTo>
                    <a:pt x="171" y="745"/>
                  </a:lnTo>
                  <a:lnTo>
                    <a:pt x="174" y="746"/>
                  </a:lnTo>
                  <a:lnTo>
                    <a:pt x="176" y="746"/>
                  </a:lnTo>
                  <a:lnTo>
                    <a:pt x="179" y="745"/>
                  </a:lnTo>
                  <a:lnTo>
                    <a:pt x="182" y="743"/>
                  </a:lnTo>
                  <a:lnTo>
                    <a:pt x="184" y="741"/>
                  </a:lnTo>
                  <a:lnTo>
                    <a:pt x="184" y="738"/>
                  </a:lnTo>
                  <a:lnTo>
                    <a:pt x="182" y="735"/>
                  </a:lnTo>
                  <a:lnTo>
                    <a:pt x="182" y="735"/>
                  </a:lnTo>
                  <a:lnTo>
                    <a:pt x="152" y="691"/>
                  </a:lnTo>
                  <a:lnTo>
                    <a:pt x="123" y="649"/>
                  </a:lnTo>
                  <a:lnTo>
                    <a:pt x="96" y="604"/>
                  </a:lnTo>
                  <a:lnTo>
                    <a:pt x="71" y="557"/>
                  </a:lnTo>
                  <a:lnTo>
                    <a:pt x="71" y="557"/>
                  </a:lnTo>
                  <a:lnTo>
                    <a:pt x="59" y="532"/>
                  </a:lnTo>
                  <a:lnTo>
                    <a:pt x="48" y="505"/>
                  </a:lnTo>
                  <a:lnTo>
                    <a:pt x="39" y="480"/>
                  </a:lnTo>
                  <a:lnTo>
                    <a:pt x="34" y="453"/>
                  </a:lnTo>
                  <a:lnTo>
                    <a:pt x="28" y="424"/>
                  </a:lnTo>
                  <a:lnTo>
                    <a:pt x="24" y="398"/>
                  </a:lnTo>
                  <a:lnTo>
                    <a:pt x="21" y="369"/>
                  </a:lnTo>
                  <a:lnTo>
                    <a:pt x="18" y="341"/>
                  </a:lnTo>
                  <a:lnTo>
                    <a:pt x="18" y="341"/>
                  </a:lnTo>
                  <a:lnTo>
                    <a:pt x="17" y="316"/>
                  </a:lnTo>
                  <a:lnTo>
                    <a:pt x="18" y="292"/>
                  </a:lnTo>
                  <a:lnTo>
                    <a:pt x="20" y="268"/>
                  </a:lnTo>
                  <a:lnTo>
                    <a:pt x="23" y="244"/>
                  </a:lnTo>
                  <a:lnTo>
                    <a:pt x="27" y="221"/>
                  </a:lnTo>
                  <a:lnTo>
                    <a:pt x="34" y="197"/>
                  </a:lnTo>
                  <a:lnTo>
                    <a:pt x="41" y="175"/>
                  </a:lnTo>
                  <a:lnTo>
                    <a:pt x="51" y="152"/>
                  </a:lnTo>
                  <a:lnTo>
                    <a:pt x="51" y="152"/>
                  </a:lnTo>
                  <a:lnTo>
                    <a:pt x="71" y="114"/>
                  </a:lnTo>
                  <a:lnTo>
                    <a:pt x="82" y="94"/>
                  </a:lnTo>
                  <a:lnTo>
                    <a:pt x="95" y="74"/>
                  </a:lnTo>
                  <a:lnTo>
                    <a:pt x="109" y="56"/>
                  </a:lnTo>
                  <a:lnTo>
                    <a:pt x="123" y="41"/>
                  </a:lnTo>
                  <a:lnTo>
                    <a:pt x="131" y="33"/>
                  </a:lnTo>
                  <a:lnTo>
                    <a:pt x="140" y="28"/>
                  </a:lnTo>
                  <a:lnTo>
                    <a:pt x="150" y="22"/>
                  </a:lnTo>
                  <a:lnTo>
                    <a:pt x="158" y="18"/>
                  </a:lnTo>
                  <a:lnTo>
                    <a:pt x="158" y="18"/>
                  </a:lnTo>
                  <a:lnTo>
                    <a:pt x="161" y="15"/>
                  </a:lnTo>
                  <a:lnTo>
                    <a:pt x="164" y="12"/>
                  </a:lnTo>
                  <a:lnTo>
                    <a:pt x="164" y="9"/>
                  </a:lnTo>
                  <a:lnTo>
                    <a:pt x="164" y="7"/>
                  </a:lnTo>
                  <a:lnTo>
                    <a:pt x="162" y="4"/>
                  </a:lnTo>
                  <a:lnTo>
                    <a:pt x="161" y="1"/>
                  </a:lnTo>
                  <a:lnTo>
                    <a:pt x="157" y="0"/>
                  </a:lnTo>
                  <a:lnTo>
                    <a:pt x="154" y="1"/>
                  </a:lnTo>
                  <a:lnTo>
                    <a:pt x="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4" name="Freeform 71">
              <a:extLst>
                <a:ext uri="{FF2B5EF4-FFF2-40B4-BE49-F238E27FC236}">
                  <a16:creationId xmlns:a16="http://schemas.microsoft.com/office/drawing/2014/main" id="{C0AB597D-C45F-34B8-F5FE-52D9D6BD4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8" y="384"/>
              <a:ext cx="405" cy="329"/>
            </a:xfrm>
            <a:custGeom>
              <a:avLst/>
              <a:gdLst>
                <a:gd name="T0" fmla="*/ 0 w 1214"/>
                <a:gd name="T1" fmla="*/ 23 h 987"/>
                <a:gd name="T2" fmla="*/ 10 w 1214"/>
                <a:gd name="T3" fmla="*/ 90 h 987"/>
                <a:gd name="T4" fmla="*/ 34 w 1214"/>
                <a:gd name="T5" fmla="*/ 181 h 987"/>
                <a:gd name="T6" fmla="*/ 87 w 1214"/>
                <a:gd name="T7" fmla="*/ 369 h 987"/>
                <a:gd name="T8" fmla="*/ 126 w 1214"/>
                <a:gd name="T9" fmla="*/ 491 h 987"/>
                <a:gd name="T10" fmla="*/ 195 w 1214"/>
                <a:gd name="T11" fmla="*/ 652 h 987"/>
                <a:gd name="T12" fmla="*/ 238 w 1214"/>
                <a:gd name="T13" fmla="*/ 730 h 987"/>
                <a:gd name="T14" fmla="*/ 289 w 1214"/>
                <a:gd name="T15" fmla="*/ 800 h 987"/>
                <a:gd name="T16" fmla="*/ 349 w 1214"/>
                <a:gd name="T17" fmla="*/ 865 h 987"/>
                <a:gd name="T18" fmla="*/ 391 w 1214"/>
                <a:gd name="T19" fmla="*/ 902 h 987"/>
                <a:gd name="T20" fmla="*/ 455 w 1214"/>
                <a:gd name="T21" fmla="*/ 942 h 987"/>
                <a:gd name="T22" fmla="*/ 525 w 1214"/>
                <a:gd name="T23" fmla="*/ 970 h 987"/>
                <a:gd name="T24" fmla="*/ 599 w 1214"/>
                <a:gd name="T25" fmla="*/ 984 h 987"/>
                <a:gd name="T26" fmla="*/ 674 w 1214"/>
                <a:gd name="T27" fmla="*/ 985 h 987"/>
                <a:gd name="T28" fmla="*/ 750 w 1214"/>
                <a:gd name="T29" fmla="*/ 973 h 987"/>
                <a:gd name="T30" fmla="*/ 796 w 1214"/>
                <a:gd name="T31" fmla="*/ 957 h 987"/>
                <a:gd name="T32" fmla="*/ 861 w 1214"/>
                <a:gd name="T33" fmla="*/ 923 h 987"/>
                <a:gd name="T34" fmla="*/ 922 w 1214"/>
                <a:gd name="T35" fmla="*/ 879 h 987"/>
                <a:gd name="T36" fmla="*/ 977 w 1214"/>
                <a:gd name="T37" fmla="*/ 829 h 987"/>
                <a:gd name="T38" fmla="*/ 1053 w 1214"/>
                <a:gd name="T39" fmla="*/ 733 h 987"/>
                <a:gd name="T40" fmla="*/ 1075 w 1214"/>
                <a:gd name="T41" fmla="*/ 699 h 987"/>
                <a:gd name="T42" fmla="*/ 1123 w 1214"/>
                <a:gd name="T43" fmla="*/ 589 h 987"/>
                <a:gd name="T44" fmla="*/ 1164 w 1214"/>
                <a:gd name="T45" fmla="*/ 433 h 987"/>
                <a:gd name="T46" fmla="*/ 1183 w 1214"/>
                <a:gd name="T47" fmla="*/ 333 h 987"/>
                <a:gd name="T48" fmla="*/ 1206 w 1214"/>
                <a:gd name="T49" fmla="*/ 184 h 987"/>
                <a:gd name="T50" fmla="*/ 1214 w 1214"/>
                <a:gd name="T51" fmla="*/ 31 h 987"/>
                <a:gd name="T52" fmla="*/ 1212 w 1214"/>
                <a:gd name="T53" fmla="*/ 26 h 987"/>
                <a:gd name="T54" fmla="*/ 1202 w 1214"/>
                <a:gd name="T55" fmla="*/ 23 h 987"/>
                <a:gd name="T56" fmla="*/ 1197 w 1214"/>
                <a:gd name="T57" fmla="*/ 31 h 987"/>
                <a:gd name="T58" fmla="*/ 1192 w 1214"/>
                <a:gd name="T59" fmla="*/ 162 h 987"/>
                <a:gd name="T60" fmla="*/ 1164 w 1214"/>
                <a:gd name="T61" fmla="*/ 359 h 987"/>
                <a:gd name="T62" fmla="*/ 1117 w 1214"/>
                <a:gd name="T63" fmla="*/ 551 h 987"/>
                <a:gd name="T64" fmla="*/ 1100 w 1214"/>
                <a:gd name="T65" fmla="*/ 603 h 987"/>
                <a:gd name="T66" fmla="*/ 1066 w 1214"/>
                <a:gd name="T67" fmla="*/ 676 h 987"/>
                <a:gd name="T68" fmla="*/ 1022 w 1214"/>
                <a:gd name="T69" fmla="*/ 744 h 987"/>
                <a:gd name="T70" fmla="*/ 972 w 1214"/>
                <a:gd name="T71" fmla="*/ 808 h 987"/>
                <a:gd name="T72" fmla="*/ 914 w 1214"/>
                <a:gd name="T73" fmla="*/ 863 h 987"/>
                <a:gd name="T74" fmla="*/ 870 w 1214"/>
                <a:gd name="T75" fmla="*/ 896 h 987"/>
                <a:gd name="T76" fmla="*/ 798 w 1214"/>
                <a:gd name="T77" fmla="*/ 937 h 987"/>
                <a:gd name="T78" fmla="*/ 719 w 1214"/>
                <a:gd name="T79" fmla="*/ 961 h 987"/>
                <a:gd name="T80" fmla="*/ 638 w 1214"/>
                <a:gd name="T81" fmla="*/ 968 h 987"/>
                <a:gd name="T82" fmla="*/ 558 w 1214"/>
                <a:gd name="T83" fmla="*/ 960 h 987"/>
                <a:gd name="T84" fmla="*/ 480 w 1214"/>
                <a:gd name="T85" fmla="*/ 933 h 987"/>
                <a:gd name="T86" fmla="*/ 428 w 1214"/>
                <a:gd name="T87" fmla="*/ 906 h 987"/>
                <a:gd name="T88" fmla="*/ 356 w 1214"/>
                <a:gd name="T89" fmla="*/ 848 h 987"/>
                <a:gd name="T90" fmla="*/ 294 w 1214"/>
                <a:gd name="T91" fmla="*/ 779 h 987"/>
                <a:gd name="T92" fmla="*/ 241 w 1214"/>
                <a:gd name="T93" fmla="*/ 700 h 987"/>
                <a:gd name="T94" fmla="*/ 183 w 1214"/>
                <a:gd name="T95" fmla="*/ 589 h 987"/>
                <a:gd name="T96" fmla="*/ 148 w 1214"/>
                <a:gd name="T97" fmla="*/ 503 h 987"/>
                <a:gd name="T98" fmla="*/ 80 w 1214"/>
                <a:gd name="T99" fmla="*/ 281 h 987"/>
                <a:gd name="T100" fmla="*/ 44 w 1214"/>
                <a:gd name="T101" fmla="*/ 150 h 987"/>
                <a:gd name="T102" fmla="*/ 25 w 1214"/>
                <a:gd name="T103" fmla="*/ 81 h 987"/>
                <a:gd name="T104" fmla="*/ 17 w 1214"/>
                <a:gd name="T105" fmla="*/ 27 h 987"/>
                <a:gd name="T106" fmla="*/ 15 w 1214"/>
                <a:gd name="T107" fmla="*/ 4 h 987"/>
                <a:gd name="T108" fmla="*/ 8 w 1214"/>
                <a:gd name="T109" fmla="*/ 0 h 987"/>
                <a:gd name="T110" fmla="*/ 0 w 1214"/>
                <a:gd name="T111" fmla="*/ 4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214" h="987">
                  <a:moveTo>
                    <a:pt x="0" y="9"/>
                  </a:moveTo>
                  <a:lnTo>
                    <a:pt x="0" y="9"/>
                  </a:lnTo>
                  <a:lnTo>
                    <a:pt x="0" y="23"/>
                  </a:lnTo>
                  <a:lnTo>
                    <a:pt x="0" y="37"/>
                  </a:lnTo>
                  <a:lnTo>
                    <a:pt x="4" y="64"/>
                  </a:lnTo>
                  <a:lnTo>
                    <a:pt x="10" y="90"/>
                  </a:lnTo>
                  <a:lnTo>
                    <a:pt x="17" y="117"/>
                  </a:lnTo>
                  <a:lnTo>
                    <a:pt x="17" y="117"/>
                  </a:lnTo>
                  <a:lnTo>
                    <a:pt x="34" y="181"/>
                  </a:lnTo>
                  <a:lnTo>
                    <a:pt x="51" y="244"/>
                  </a:lnTo>
                  <a:lnTo>
                    <a:pt x="51" y="244"/>
                  </a:lnTo>
                  <a:lnTo>
                    <a:pt x="87" y="369"/>
                  </a:lnTo>
                  <a:lnTo>
                    <a:pt x="106" y="431"/>
                  </a:lnTo>
                  <a:lnTo>
                    <a:pt x="126" y="491"/>
                  </a:lnTo>
                  <a:lnTo>
                    <a:pt x="126" y="491"/>
                  </a:lnTo>
                  <a:lnTo>
                    <a:pt x="147" y="546"/>
                  </a:lnTo>
                  <a:lnTo>
                    <a:pt x="169" y="600"/>
                  </a:lnTo>
                  <a:lnTo>
                    <a:pt x="195" y="652"/>
                  </a:lnTo>
                  <a:lnTo>
                    <a:pt x="209" y="679"/>
                  </a:lnTo>
                  <a:lnTo>
                    <a:pt x="223" y="704"/>
                  </a:lnTo>
                  <a:lnTo>
                    <a:pt x="238" y="730"/>
                  </a:lnTo>
                  <a:lnTo>
                    <a:pt x="255" y="754"/>
                  </a:lnTo>
                  <a:lnTo>
                    <a:pt x="272" y="778"/>
                  </a:lnTo>
                  <a:lnTo>
                    <a:pt x="289" y="800"/>
                  </a:lnTo>
                  <a:lnTo>
                    <a:pt x="309" y="823"/>
                  </a:lnTo>
                  <a:lnTo>
                    <a:pt x="329" y="844"/>
                  </a:lnTo>
                  <a:lnTo>
                    <a:pt x="349" y="865"/>
                  </a:lnTo>
                  <a:lnTo>
                    <a:pt x="371" y="885"/>
                  </a:lnTo>
                  <a:lnTo>
                    <a:pt x="371" y="885"/>
                  </a:lnTo>
                  <a:lnTo>
                    <a:pt x="391" y="902"/>
                  </a:lnTo>
                  <a:lnTo>
                    <a:pt x="412" y="916"/>
                  </a:lnTo>
                  <a:lnTo>
                    <a:pt x="433" y="930"/>
                  </a:lnTo>
                  <a:lnTo>
                    <a:pt x="455" y="942"/>
                  </a:lnTo>
                  <a:lnTo>
                    <a:pt x="479" y="953"/>
                  </a:lnTo>
                  <a:lnTo>
                    <a:pt x="501" y="961"/>
                  </a:lnTo>
                  <a:lnTo>
                    <a:pt x="525" y="970"/>
                  </a:lnTo>
                  <a:lnTo>
                    <a:pt x="549" y="975"/>
                  </a:lnTo>
                  <a:lnTo>
                    <a:pt x="575" y="980"/>
                  </a:lnTo>
                  <a:lnTo>
                    <a:pt x="599" y="984"/>
                  </a:lnTo>
                  <a:lnTo>
                    <a:pt x="624" y="985"/>
                  </a:lnTo>
                  <a:lnTo>
                    <a:pt x="649" y="987"/>
                  </a:lnTo>
                  <a:lnTo>
                    <a:pt x="674" y="985"/>
                  </a:lnTo>
                  <a:lnTo>
                    <a:pt x="699" y="983"/>
                  </a:lnTo>
                  <a:lnTo>
                    <a:pt x="724" y="978"/>
                  </a:lnTo>
                  <a:lnTo>
                    <a:pt x="750" y="973"/>
                  </a:lnTo>
                  <a:lnTo>
                    <a:pt x="750" y="973"/>
                  </a:lnTo>
                  <a:lnTo>
                    <a:pt x="772" y="966"/>
                  </a:lnTo>
                  <a:lnTo>
                    <a:pt x="796" y="957"/>
                  </a:lnTo>
                  <a:lnTo>
                    <a:pt x="818" y="947"/>
                  </a:lnTo>
                  <a:lnTo>
                    <a:pt x="840" y="936"/>
                  </a:lnTo>
                  <a:lnTo>
                    <a:pt x="861" y="923"/>
                  </a:lnTo>
                  <a:lnTo>
                    <a:pt x="883" y="911"/>
                  </a:lnTo>
                  <a:lnTo>
                    <a:pt x="902" y="895"/>
                  </a:lnTo>
                  <a:lnTo>
                    <a:pt x="922" y="879"/>
                  </a:lnTo>
                  <a:lnTo>
                    <a:pt x="940" y="864"/>
                  </a:lnTo>
                  <a:lnTo>
                    <a:pt x="959" y="846"/>
                  </a:lnTo>
                  <a:lnTo>
                    <a:pt x="977" y="829"/>
                  </a:lnTo>
                  <a:lnTo>
                    <a:pt x="994" y="810"/>
                  </a:lnTo>
                  <a:lnTo>
                    <a:pt x="1025" y="772"/>
                  </a:lnTo>
                  <a:lnTo>
                    <a:pt x="1053" y="733"/>
                  </a:lnTo>
                  <a:lnTo>
                    <a:pt x="1053" y="733"/>
                  </a:lnTo>
                  <a:lnTo>
                    <a:pt x="1065" y="716"/>
                  </a:lnTo>
                  <a:lnTo>
                    <a:pt x="1075" y="699"/>
                  </a:lnTo>
                  <a:lnTo>
                    <a:pt x="1093" y="662"/>
                  </a:lnTo>
                  <a:lnTo>
                    <a:pt x="1109" y="625"/>
                  </a:lnTo>
                  <a:lnTo>
                    <a:pt x="1123" y="589"/>
                  </a:lnTo>
                  <a:lnTo>
                    <a:pt x="1135" y="551"/>
                  </a:lnTo>
                  <a:lnTo>
                    <a:pt x="1145" y="511"/>
                  </a:lnTo>
                  <a:lnTo>
                    <a:pt x="1164" y="433"/>
                  </a:lnTo>
                  <a:lnTo>
                    <a:pt x="1164" y="433"/>
                  </a:lnTo>
                  <a:lnTo>
                    <a:pt x="1175" y="384"/>
                  </a:lnTo>
                  <a:lnTo>
                    <a:pt x="1183" y="333"/>
                  </a:lnTo>
                  <a:lnTo>
                    <a:pt x="1192" y="284"/>
                  </a:lnTo>
                  <a:lnTo>
                    <a:pt x="1200" y="233"/>
                  </a:lnTo>
                  <a:lnTo>
                    <a:pt x="1206" y="184"/>
                  </a:lnTo>
                  <a:lnTo>
                    <a:pt x="1210" y="133"/>
                  </a:lnTo>
                  <a:lnTo>
                    <a:pt x="1213" y="82"/>
                  </a:lnTo>
                  <a:lnTo>
                    <a:pt x="1214" y="31"/>
                  </a:lnTo>
                  <a:lnTo>
                    <a:pt x="1214" y="31"/>
                  </a:lnTo>
                  <a:lnTo>
                    <a:pt x="1213" y="27"/>
                  </a:lnTo>
                  <a:lnTo>
                    <a:pt x="1212" y="26"/>
                  </a:lnTo>
                  <a:lnTo>
                    <a:pt x="1209" y="23"/>
                  </a:lnTo>
                  <a:lnTo>
                    <a:pt x="1206" y="23"/>
                  </a:lnTo>
                  <a:lnTo>
                    <a:pt x="1202" y="23"/>
                  </a:lnTo>
                  <a:lnTo>
                    <a:pt x="1200" y="26"/>
                  </a:lnTo>
                  <a:lnTo>
                    <a:pt x="1197" y="27"/>
                  </a:lnTo>
                  <a:lnTo>
                    <a:pt x="1197" y="31"/>
                  </a:lnTo>
                  <a:lnTo>
                    <a:pt x="1197" y="31"/>
                  </a:lnTo>
                  <a:lnTo>
                    <a:pt x="1196" y="98"/>
                  </a:lnTo>
                  <a:lnTo>
                    <a:pt x="1192" y="162"/>
                  </a:lnTo>
                  <a:lnTo>
                    <a:pt x="1185" y="229"/>
                  </a:lnTo>
                  <a:lnTo>
                    <a:pt x="1175" y="294"/>
                  </a:lnTo>
                  <a:lnTo>
                    <a:pt x="1164" y="359"/>
                  </a:lnTo>
                  <a:lnTo>
                    <a:pt x="1151" y="424"/>
                  </a:lnTo>
                  <a:lnTo>
                    <a:pt x="1134" y="487"/>
                  </a:lnTo>
                  <a:lnTo>
                    <a:pt x="1117" y="551"/>
                  </a:lnTo>
                  <a:lnTo>
                    <a:pt x="1117" y="551"/>
                  </a:lnTo>
                  <a:lnTo>
                    <a:pt x="1109" y="577"/>
                  </a:lnTo>
                  <a:lnTo>
                    <a:pt x="1100" y="603"/>
                  </a:lnTo>
                  <a:lnTo>
                    <a:pt x="1090" y="628"/>
                  </a:lnTo>
                  <a:lnTo>
                    <a:pt x="1079" y="652"/>
                  </a:lnTo>
                  <a:lnTo>
                    <a:pt x="1066" y="676"/>
                  </a:lnTo>
                  <a:lnTo>
                    <a:pt x="1052" y="700"/>
                  </a:lnTo>
                  <a:lnTo>
                    <a:pt x="1038" y="723"/>
                  </a:lnTo>
                  <a:lnTo>
                    <a:pt x="1022" y="744"/>
                  </a:lnTo>
                  <a:lnTo>
                    <a:pt x="1007" y="767"/>
                  </a:lnTo>
                  <a:lnTo>
                    <a:pt x="990" y="786"/>
                  </a:lnTo>
                  <a:lnTo>
                    <a:pt x="972" y="808"/>
                  </a:lnTo>
                  <a:lnTo>
                    <a:pt x="953" y="827"/>
                  </a:lnTo>
                  <a:lnTo>
                    <a:pt x="933" y="846"/>
                  </a:lnTo>
                  <a:lnTo>
                    <a:pt x="914" y="863"/>
                  </a:lnTo>
                  <a:lnTo>
                    <a:pt x="892" y="881"/>
                  </a:lnTo>
                  <a:lnTo>
                    <a:pt x="870" y="896"/>
                  </a:lnTo>
                  <a:lnTo>
                    <a:pt x="870" y="896"/>
                  </a:lnTo>
                  <a:lnTo>
                    <a:pt x="846" y="912"/>
                  </a:lnTo>
                  <a:lnTo>
                    <a:pt x="822" y="926"/>
                  </a:lnTo>
                  <a:lnTo>
                    <a:pt x="798" y="937"/>
                  </a:lnTo>
                  <a:lnTo>
                    <a:pt x="771" y="947"/>
                  </a:lnTo>
                  <a:lnTo>
                    <a:pt x="746" y="954"/>
                  </a:lnTo>
                  <a:lnTo>
                    <a:pt x="719" y="961"/>
                  </a:lnTo>
                  <a:lnTo>
                    <a:pt x="692" y="966"/>
                  </a:lnTo>
                  <a:lnTo>
                    <a:pt x="665" y="968"/>
                  </a:lnTo>
                  <a:lnTo>
                    <a:pt x="638" y="968"/>
                  </a:lnTo>
                  <a:lnTo>
                    <a:pt x="611" y="967"/>
                  </a:lnTo>
                  <a:lnTo>
                    <a:pt x="585" y="964"/>
                  </a:lnTo>
                  <a:lnTo>
                    <a:pt x="558" y="960"/>
                  </a:lnTo>
                  <a:lnTo>
                    <a:pt x="531" y="953"/>
                  </a:lnTo>
                  <a:lnTo>
                    <a:pt x="505" y="944"/>
                  </a:lnTo>
                  <a:lnTo>
                    <a:pt x="480" y="933"/>
                  </a:lnTo>
                  <a:lnTo>
                    <a:pt x="455" y="922"/>
                  </a:lnTo>
                  <a:lnTo>
                    <a:pt x="455" y="922"/>
                  </a:lnTo>
                  <a:lnTo>
                    <a:pt x="428" y="906"/>
                  </a:lnTo>
                  <a:lnTo>
                    <a:pt x="402" y="888"/>
                  </a:lnTo>
                  <a:lnTo>
                    <a:pt x="378" y="870"/>
                  </a:lnTo>
                  <a:lnTo>
                    <a:pt x="356" y="848"/>
                  </a:lnTo>
                  <a:lnTo>
                    <a:pt x="333" y="827"/>
                  </a:lnTo>
                  <a:lnTo>
                    <a:pt x="313" y="803"/>
                  </a:lnTo>
                  <a:lnTo>
                    <a:pt x="294" y="779"/>
                  </a:lnTo>
                  <a:lnTo>
                    <a:pt x="275" y="754"/>
                  </a:lnTo>
                  <a:lnTo>
                    <a:pt x="257" y="727"/>
                  </a:lnTo>
                  <a:lnTo>
                    <a:pt x="241" y="700"/>
                  </a:lnTo>
                  <a:lnTo>
                    <a:pt x="226" y="673"/>
                  </a:lnTo>
                  <a:lnTo>
                    <a:pt x="210" y="645"/>
                  </a:lnTo>
                  <a:lnTo>
                    <a:pt x="183" y="589"/>
                  </a:lnTo>
                  <a:lnTo>
                    <a:pt x="159" y="534"/>
                  </a:lnTo>
                  <a:lnTo>
                    <a:pt x="159" y="534"/>
                  </a:lnTo>
                  <a:lnTo>
                    <a:pt x="148" y="503"/>
                  </a:lnTo>
                  <a:lnTo>
                    <a:pt x="137" y="472"/>
                  </a:lnTo>
                  <a:lnTo>
                    <a:pt x="117" y="408"/>
                  </a:lnTo>
                  <a:lnTo>
                    <a:pt x="80" y="281"/>
                  </a:lnTo>
                  <a:lnTo>
                    <a:pt x="80" y="281"/>
                  </a:lnTo>
                  <a:lnTo>
                    <a:pt x="61" y="216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34" y="114"/>
                  </a:lnTo>
                  <a:lnTo>
                    <a:pt x="25" y="81"/>
                  </a:lnTo>
                  <a:lnTo>
                    <a:pt x="21" y="62"/>
                  </a:lnTo>
                  <a:lnTo>
                    <a:pt x="18" y="45"/>
                  </a:lnTo>
                  <a:lnTo>
                    <a:pt x="17" y="27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5" name="Freeform 72">
              <a:extLst>
                <a:ext uri="{FF2B5EF4-FFF2-40B4-BE49-F238E27FC236}">
                  <a16:creationId xmlns:a16="http://schemas.microsoft.com/office/drawing/2014/main" id="{07F8DBE6-CE71-38D2-A2B4-16027779F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364"/>
              <a:ext cx="75" cy="154"/>
            </a:xfrm>
            <a:custGeom>
              <a:avLst/>
              <a:gdLst>
                <a:gd name="T0" fmla="*/ 89 w 226"/>
                <a:gd name="T1" fmla="*/ 4 h 464"/>
                <a:gd name="T2" fmla="*/ 75 w 226"/>
                <a:gd name="T3" fmla="*/ 0 h 464"/>
                <a:gd name="T4" fmla="*/ 62 w 226"/>
                <a:gd name="T5" fmla="*/ 0 h 464"/>
                <a:gd name="T6" fmla="*/ 51 w 226"/>
                <a:gd name="T7" fmla="*/ 4 h 464"/>
                <a:gd name="T8" fmla="*/ 33 w 226"/>
                <a:gd name="T9" fmla="*/ 21 h 464"/>
                <a:gd name="T10" fmla="*/ 18 w 226"/>
                <a:gd name="T11" fmla="*/ 45 h 464"/>
                <a:gd name="T12" fmla="*/ 13 w 226"/>
                <a:gd name="T13" fmla="*/ 58 h 464"/>
                <a:gd name="T14" fmla="*/ 2 w 226"/>
                <a:gd name="T15" fmla="*/ 105 h 464"/>
                <a:gd name="T16" fmla="*/ 0 w 226"/>
                <a:gd name="T17" fmla="*/ 151 h 464"/>
                <a:gd name="T18" fmla="*/ 6 w 226"/>
                <a:gd name="T19" fmla="*/ 196 h 464"/>
                <a:gd name="T20" fmla="*/ 20 w 226"/>
                <a:gd name="T21" fmla="*/ 243 h 464"/>
                <a:gd name="T22" fmla="*/ 30 w 226"/>
                <a:gd name="T23" fmla="*/ 270 h 464"/>
                <a:gd name="T24" fmla="*/ 54 w 226"/>
                <a:gd name="T25" fmla="*/ 323 h 464"/>
                <a:gd name="T26" fmla="*/ 83 w 226"/>
                <a:gd name="T27" fmla="*/ 376 h 464"/>
                <a:gd name="T28" fmla="*/ 119 w 226"/>
                <a:gd name="T29" fmla="*/ 423 h 464"/>
                <a:gd name="T30" fmla="*/ 139 w 226"/>
                <a:gd name="T31" fmla="*/ 443 h 464"/>
                <a:gd name="T32" fmla="*/ 163 w 226"/>
                <a:gd name="T33" fmla="*/ 460 h 464"/>
                <a:gd name="T34" fmla="*/ 177 w 226"/>
                <a:gd name="T35" fmla="*/ 463 h 464"/>
                <a:gd name="T36" fmla="*/ 191 w 226"/>
                <a:gd name="T37" fmla="*/ 463 h 464"/>
                <a:gd name="T38" fmla="*/ 199 w 226"/>
                <a:gd name="T39" fmla="*/ 460 h 464"/>
                <a:gd name="T40" fmla="*/ 212 w 226"/>
                <a:gd name="T41" fmla="*/ 449 h 464"/>
                <a:gd name="T42" fmla="*/ 220 w 226"/>
                <a:gd name="T43" fmla="*/ 432 h 464"/>
                <a:gd name="T44" fmla="*/ 226 w 226"/>
                <a:gd name="T45" fmla="*/ 407 h 464"/>
                <a:gd name="T46" fmla="*/ 226 w 226"/>
                <a:gd name="T47" fmla="*/ 402 h 464"/>
                <a:gd name="T48" fmla="*/ 223 w 226"/>
                <a:gd name="T49" fmla="*/ 397 h 464"/>
                <a:gd name="T50" fmla="*/ 218 w 226"/>
                <a:gd name="T51" fmla="*/ 395 h 464"/>
                <a:gd name="T52" fmla="*/ 212 w 226"/>
                <a:gd name="T53" fmla="*/ 398 h 464"/>
                <a:gd name="T54" fmla="*/ 211 w 226"/>
                <a:gd name="T55" fmla="*/ 401 h 464"/>
                <a:gd name="T56" fmla="*/ 203 w 226"/>
                <a:gd name="T57" fmla="*/ 426 h 464"/>
                <a:gd name="T58" fmla="*/ 196 w 226"/>
                <a:gd name="T59" fmla="*/ 440 h 464"/>
                <a:gd name="T60" fmla="*/ 182 w 226"/>
                <a:gd name="T61" fmla="*/ 447 h 464"/>
                <a:gd name="T62" fmla="*/ 172 w 226"/>
                <a:gd name="T63" fmla="*/ 446 h 464"/>
                <a:gd name="T64" fmla="*/ 155 w 226"/>
                <a:gd name="T65" fmla="*/ 436 h 464"/>
                <a:gd name="T66" fmla="*/ 140 w 226"/>
                <a:gd name="T67" fmla="*/ 422 h 464"/>
                <a:gd name="T68" fmla="*/ 115 w 226"/>
                <a:gd name="T69" fmla="*/ 388 h 464"/>
                <a:gd name="T70" fmla="*/ 103 w 226"/>
                <a:gd name="T71" fmla="*/ 371 h 464"/>
                <a:gd name="T72" fmla="*/ 71 w 226"/>
                <a:gd name="T73" fmla="*/ 316 h 464"/>
                <a:gd name="T74" fmla="*/ 35 w 226"/>
                <a:gd name="T75" fmla="*/ 239 h 464"/>
                <a:gd name="T76" fmla="*/ 30 w 226"/>
                <a:gd name="T77" fmla="*/ 220 h 464"/>
                <a:gd name="T78" fmla="*/ 21 w 226"/>
                <a:gd name="T79" fmla="*/ 185 h 464"/>
                <a:gd name="T80" fmla="*/ 16 w 226"/>
                <a:gd name="T81" fmla="*/ 150 h 464"/>
                <a:gd name="T82" fmla="*/ 17 w 226"/>
                <a:gd name="T83" fmla="*/ 113 h 464"/>
                <a:gd name="T84" fmla="*/ 20 w 226"/>
                <a:gd name="T85" fmla="*/ 95 h 464"/>
                <a:gd name="T86" fmla="*/ 31 w 226"/>
                <a:gd name="T87" fmla="*/ 55 h 464"/>
                <a:gd name="T88" fmla="*/ 47 w 226"/>
                <a:gd name="T89" fmla="*/ 28 h 464"/>
                <a:gd name="T90" fmla="*/ 57 w 226"/>
                <a:gd name="T91" fmla="*/ 20 h 464"/>
                <a:gd name="T92" fmla="*/ 68 w 226"/>
                <a:gd name="T93" fmla="*/ 16 h 464"/>
                <a:gd name="T94" fmla="*/ 81 w 226"/>
                <a:gd name="T95" fmla="*/ 20 h 464"/>
                <a:gd name="T96" fmla="*/ 83 w 226"/>
                <a:gd name="T97" fmla="*/ 21 h 464"/>
                <a:gd name="T98" fmla="*/ 91 w 226"/>
                <a:gd name="T99" fmla="*/ 18 h 464"/>
                <a:gd name="T100" fmla="*/ 93 w 226"/>
                <a:gd name="T101" fmla="*/ 13 h 464"/>
                <a:gd name="T102" fmla="*/ 92 w 226"/>
                <a:gd name="T103" fmla="*/ 7 h 464"/>
                <a:gd name="T104" fmla="*/ 89 w 226"/>
                <a:gd name="T105" fmla="*/ 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" h="464">
                  <a:moveTo>
                    <a:pt x="89" y="4"/>
                  </a:moveTo>
                  <a:lnTo>
                    <a:pt x="89" y="4"/>
                  </a:lnTo>
                  <a:lnTo>
                    <a:pt x="82" y="1"/>
                  </a:lnTo>
                  <a:lnTo>
                    <a:pt x="75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57" y="1"/>
                  </a:lnTo>
                  <a:lnTo>
                    <a:pt x="51" y="4"/>
                  </a:lnTo>
                  <a:lnTo>
                    <a:pt x="41" y="11"/>
                  </a:lnTo>
                  <a:lnTo>
                    <a:pt x="33" y="21"/>
                  </a:lnTo>
                  <a:lnTo>
                    <a:pt x="24" y="33"/>
                  </a:lnTo>
                  <a:lnTo>
                    <a:pt x="18" y="45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6" y="81"/>
                  </a:lnTo>
                  <a:lnTo>
                    <a:pt x="2" y="105"/>
                  </a:lnTo>
                  <a:lnTo>
                    <a:pt x="0" y="127"/>
                  </a:lnTo>
                  <a:lnTo>
                    <a:pt x="0" y="151"/>
                  </a:lnTo>
                  <a:lnTo>
                    <a:pt x="2" y="174"/>
                  </a:lnTo>
                  <a:lnTo>
                    <a:pt x="6" y="196"/>
                  </a:lnTo>
                  <a:lnTo>
                    <a:pt x="13" y="220"/>
                  </a:lnTo>
                  <a:lnTo>
                    <a:pt x="20" y="243"/>
                  </a:lnTo>
                  <a:lnTo>
                    <a:pt x="20" y="243"/>
                  </a:lnTo>
                  <a:lnTo>
                    <a:pt x="30" y="270"/>
                  </a:lnTo>
                  <a:lnTo>
                    <a:pt x="41" y="296"/>
                  </a:lnTo>
                  <a:lnTo>
                    <a:pt x="54" y="323"/>
                  </a:lnTo>
                  <a:lnTo>
                    <a:pt x="68" y="350"/>
                  </a:lnTo>
                  <a:lnTo>
                    <a:pt x="83" y="376"/>
                  </a:lnTo>
                  <a:lnTo>
                    <a:pt x="100" y="401"/>
                  </a:lnTo>
                  <a:lnTo>
                    <a:pt x="119" y="423"/>
                  </a:lnTo>
                  <a:lnTo>
                    <a:pt x="139" y="443"/>
                  </a:lnTo>
                  <a:lnTo>
                    <a:pt x="139" y="443"/>
                  </a:lnTo>
                  <a:lnTo>
                    <a:pt x="150" y="453"/>
                  </a:lnTo>
                  <a:lnTo>
                    <a:pt x="163" y="460"/>
                  </a:lnTo>
                  <a:lnTo>
                    <a:pt x="170" y="462"/>
                  </a:lnTo>
                  <a:lnTo>
                    <a:pt x="177" y="463"/>
                  </a:lnTo>
                  <a:lnTo>
                    <a:pt x="184" y="464"/>
                  </a:lnTo>
                  <a:lnTo>
                    <a:pt x="191" y="463"/>
                  </a:lnTo>
                  <a:lnTo>
                    <a:pt x="191" y="463"/>
                  </a:lnTo>
                  <a:lnTo>
                    <a:pt x="199" y="460"/>
                  </a:lnTo>
                  <a:lnTo>
                    <a:pt x="206" y="456"/>
                  </a:lnTo>
                  <a:lnTo>
                    <a:pt x="212" y="449"/>
                  </a:lnTo>
                  <a:lnTo>
                    <a:pt x="216" y="440"/>
                  </a:lnTo>
                  <a:lnTo>
                    <a:pt x="220" y="432"/>
                  </a:lnTo>
                  <a:lnTo>
                    <a:pt x="223" y="422"/>
                  </a:lnTo>
                  <a:lnTo>
                    <a:pt x="226" y="407"/>
                  </a:lnTo>
                  <a:lnTo>
                    <a:pt x="226" y="407"/>
                  </a:lnTo>
                  <a:lnTo>
                    <a:pt x="226" y="402"/>
                  </a:lnTo>
                  <a:lnTo>
                    <a:pt x="225" y="399"/>
                  </a:lnTo>
                  <a:lnTo>
                    <a:pt x="223" y="397"/>
                  </a:lnTo>
                  <a:lnTo>
                    <a:pt x="220" y="395"/>
                  </a:lnTo>
                  <a:lnTo>
                    <a:pt x="218" y="395"/>
                  </a:lnTo>
                  <a:lnTo>
                    <a:pt x="213" y="397"/>
                  </a:lnTo>
                  <a:lnTo>
                    <a:pt x="212" y="398"/>
                  </a:lnTo>
                  <a:lnTo>
                    <a:pt x="211" y="401"/>
                  </a:lnTo>
                  <a:lnTo>
                    <a:pt x="211" y="401"/>
                  </a:lnTo>
                  <a:lnTo>
                    <a:pt x="206" y="418"/>
                  </a:lnTo>
                  <a:lnTo>
                    <a:pt x="203" y="426"/>
                  </a:lnTo>
                  <a:lnTo>
                    <a:pt x="201" y="435"/>
                  </a:lnTo>
                  <a:lnTo>
                    <a:pt x="196" y="440"/>
                  </a:lnTo>
                  <a:lnTo>
                    <a:pt x="189" y="445"/>
                  </a:lnTo>
                  <a:lnTo>
                    <a:pt x="182" y="447"/>
                  </a:lnTo>
                  <a:lnTo>
                    <a:pt x="172" y="446"/>
                  </a:lnTo>
                  <a:lnTo>
                    <a:pt x="172" y="446"/>
                  </a:lnTo>
                  <a:lnTo>
                    <a:pt x="164" y="442"/>
                  </a:lnTo>
                  <a:lnTo>
                    <a:pt x="155" y="436"/>
                  </a:lnTo>
                  <a:lnTo>
                    <a:pt x="147" y="429"/>
                  </a:lnTo>
                  <a:lnTo>
                    <a:pt x="140" y="422"/>
                  </a:lnTo>
                  <a:lnTo>
                    <a:pt x="126" y="405"/>
                  </a:lnTo>
                  <a:lnTo>
                    <a:pt x="115" y="388"/>
                  </a:lnTo>
                  <a:lnTo>
                    <a:pt x="115" y="388"/>
                  </a:lnTo>
                  <a:lnTo>
                    <a:pt x="103" y="371"/>
                  </a:lnTo>
                  <a:lnTo>
                    <a:pt x="91" y="354"/>
                  </a:lnTo>
                  <a:lnTo>
                    <a:pt x="71" y="316"/>
                  </a:lnTo>
                  <a:lnTo>
                    <a:pt x="52" y="277"/>
                  </a:lnTo>
                  <a:lnTo>
                    <a:pt x="35" y="239"/>
                  </a:lnTo>
                  <a:lnTo>
                    <a:pt x="35" y="239"/>
                  </a:lnTo>
                  <a:lnTo>
                    <a:pt x="30" y="220"/>
                  </a:lnTo>
                  <a:lnTo>
                    <a:pt x="24" y="203"/>
                  </a:lnTo>
                  <a:lnTo>
                    <a:pt x="21" y="185"/>
                  </a:lnTo>
                  <a:lnTo>
                    <a:pt x="17" y="168"/>
                  </a:lnTo>
                  <a:lnTo>
                    <a:pt x="16" y="150"/>
                  </a:lnTo>
                  <a:lnTo>
                    <a:pt x="16" y="131"/>
                  </a:lnTo>
                  <a:lnTo>
                    <a:pt x="17" y="113"/>
                  </a:lnTo>
                  <a:lnTo>
                    <a:pt x="20" y="95"/>
                  </a:lnTo>
                  <a:lnTo>
                    <a:pt x="20" y="95"/>
                  </a:lnTo>
                  <a:lnTo>
                    <a:pt x="27" y="69"/>
                  </a:lnTo>
                  <a:lnTo>
                    <a:pt x="31" y="55"/>
                  </a:lnTo>
                  <a:lnTo>
                    <a:pt x="38" y="41"/>
                  </a:lnTo>
                  <a:lnTo>
                    <a:pt x="47" y="28"/>
                  </a:lnTo>
                  <a:lnTo>
                    <a:pt x="51" y="24"/>
                  </a:lnTo>
                  <a:lnTo>
                    <a:pt x="57" y="20"/>
                  </a:lnTo>
                  <a:lnTo>
                    <a:pt x="62" y="17"/>
                  </a:lnTo>
                  <a:lnTo>
                    <a:pt x="68" y="16"/>
                  </a:lnTo>
                  <a:lnTo>
                    <a:pt x="74" y="17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83" y="21"/>
                  </a:lnTo>
                  <a:lnTo>
                    <a:pt x="88" y="20"/>
                  </a:lnTo>
                  <a:lnTo>
                    <a:pt x="91" y="18"/>
                  </a:lnTo>
                  <a:lnTo>
                    <a:pt x="92" y="16"/>
                  </a:lnTo>
                  <a:lnTo>
                    <a:pt x="93" y="13"/>
                  </a:lnTo>
                  <a:lnTo>
                    <a:pt x="93" y="10"/>
                  </a:lnTo>
                  <a:lnTo>
                    <a:pt x="92" y="7"/>
                  </a:lnTo>
                  <a:lnTo>
                    <a:pt x="89" y="4"/>
                  </a:lnTo>
                  <a:lnTo>
                    <a:pt x="8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6" name="Freeform 73">
              <a:extLst>
                <a:ext uri="{FF2B5EF4-FFF2-40B4-BE49-F238E27FC236}">
                  <a16:creationId xmlns:a16="http://schemas.microsoft.com/office/drawing/2014/main" id="{76F560D6-89B6-80CE-A59E-7158CCB9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373"/>
              <a:ext cx="57" cy="137"/>
            </a:xfrm>
            <a:custGeom>
              <a:avLst/>
              <a:gdLst>
                <a:gd name="T0" fmla="*/ 100 w 171"/>
                <a:gd name="T1" fmla="*/ 15 h 412"/>
                <a:gd name="T2" fmla="*/ 116 w 171"/>
                <a:gd name="T3" fmla="*/ 24 h 412"/>
                <a:gd name="T4" fmla="*/ 129 w 171"/>
                <a:gd name="T5" fmla="*/ 35 h 412"/>
                <a:gd name="T6" fmla="*/ 138 w 171"/>
                <a:gd name="T7" fmla="*/ 49 h 412"/>
                <a:gd name="T8" fmla="*/ 150 w 171"/>
                <a:gd name="T9" fmla="*/ 83 h 412"/>
                <a:gd name="T10" fmla="*/ 154 w 171"/>
                <a:gd name="T11" fmla="*/ 118 h 412"/>
                <a:gd name="T12" fmla="*/ 154 w 171"/>
                <a:gd name="T13" fmla="*/ 135 h 412"/>
                <a:gd name="T14" fmla="*/ 151 w 171"/>
                <a:gd name="T15" fmla="*/ 192 h 412"/>
                <a:gd name="T16" fmla="*/ 138 w 171"/>
                <a:gd name="T17" fmla="*/ 247 h 412"/>
                <a:gd name="T18" fmla="*/ 129 w 171"/>
                <a:gd name="T19" fmla="*/ 272 h 412"/>
                <a:gd name="T20" fmla="*/ 105 w 171"/>
                <a:gd name="T21" fmla="*/ 323 h 412"/>
                <a:gd name="T22" fmla="*/ 92 w 171"/>
                <a:gd name="T23" fmla="*/ 346 h 412"/>
                <a:gd name="T24" fmla="*/ 76 w 171"/>
                <a:gd name="T25" fmla="*/ 368 h 412"/>
                <a:gd name="T26" fmla="*/ 56 w 171"/>
                <a:gd name="T27" fmla="*/ 388 h 412"/>
                <a:gd name="T28" fmla="*/ 47 w 171"/>
                <a:gd name="T29" fmla="*/ 392 h 412"/>
                <a:gd name="T30" fmla="*/ 37 w 171"/>
                <a:gd name="T31" fmla="*/ 394 h 412"/>
                <a:gd name="T32" fmla="*/ 25 w 171"/>
                <a:gd name="T33" fmla="*/ 388 h 412"/>
                <a:gd name="T34" fmla="*/ 16 w 171"/>
                <a:gd name="T35" fmla="*/ 375 h 412"/>
                <a:gd name="T36" fmla="*/ 14 w 171"/>
                <a:gd name="T37" fmla="*/ 372 h 412"/>
                <a:gd name="T38" fmla="*/ 7 w 171"/>
                <a:gd name="T39" fmla="*/ 371 h 412"/>
                <a:gd name="T40" fmla="*/ 1 w 171"/>
                <a:gd name="T41" fmla="*/ 374 h 412"/>
                <a:gd name="T42" fmla="*/ 0 w 171"/>
                <a:gd name="T43" fmla="*/ 380 h 412"/>
                <a:gd name="T44" fmla="*/ 1 w 171"/>
                <a:gd name="T45" fmla="*/ 384 h 412"/>
                <a:gd name="T46" fmla="*/ 13 w 171"/>
                <a:gd name="T47" fmla="*/ 398 h 412"/>
                <a:gd name="T48" fmla="*/ 23 w 171"/>
                <a:gd name="T49" fmla="*/ 408 h 412"/>
                <a:gd name="T50" fmla="*/ 34 w 171"/>
                <a:gd name="T51" fmla="*/ 412 h 412"/>
                <a:gd name="T52" fmla="*/ 47 w 171"/>
                <a:gd name="T53" fmla="*/ 412 h 412"/>
                <a:gd name="T54" fmla="*/ 58 w 171"/>
                <a:gd name="T55" fmla="*/ 408 h 412"/>
                <a:gd name="T56" fmla="*/ 81 w 171"/>
                <a:gd name="T57" fmla="*/ 389 h 412"/>
                <a:gd name="T58" fmla="*/ 100 w 171"/>
                <a:gd name="T59" fmla="*/ 361 h 412"/>
                <a:gd name="T60" fmla="*/ 127 w 171"/>
                <a:gd name="T61" fmla="*/ 315 h 412"/>
                <a:gd name="T62" fmla="*/ 150 w 171"/>
                <a:gd name="T63" fmla="*/ 264 h 412"/>
                <a:gd name="T64" fmla="*/ 155 w 171"/>
                <a:gd name="T65" fmla="*/ 248 h 412"/>
                <a:gd name="T66" fmla="*/ 164 w 171"/>
                <a:gd name="T67" fmla="*/ 214 h 412"/>
                <a:gd name="T68" fmla="*/ 171 w 171"/>
                <a:gd name="T69" fmla="*/ 164 h 412"/>
                <a:gd name="T70" fmla="*/ 171 w 171"/>
                <a:gd name="T71" fmla="*/ 128 h 412"/>
                <a:gd name="T72" fmla="*/ 168 w 171"/>
                <a:gd name="T73" fmla="*/ 90 h 412"/>
                <a:gd name="T74" fmla="*/ 157 w 171"/>
                <a:gd name="T75" fmla="*/ 52 h 412"/>
                <a:gd name="T76" fmla="*/ 143 w 171"/>
                <a:gd name="T77" fmla="*/ 27 h 412"/>
                <a:gd name="T78" fmla="*/ 130 w 171"/>
                <a:gd name="T79" fmla="*/ 14 h 412"/>
                <a:gd name="T80" fmla="*/ 114 w 171"/>
                <a:gd name="T81" fmla="*/ 3 h 412"/>
                <a:gd name="T82" fmla="*/ 105 w 171"/>
                <a:gd name="T83" fmla="*/ 0 h 412"/>
                <a:gd name="T84" fmla="*/ 99 w 171"/>
                <a:gd name="T85" fmla="*/ 0 h 412"/>
                <a:gd name="T86" fmla="*/ 95 w 171"/>
                <a:gd name="T87" fmla="*/ 6 h 412"/>
                <a:gd name="T88" fmla="*/ 95 w 171"/>
                <a:gd name="T89" fmla="*/ 11 h 412"/>
                <a:gd name="T90" fmla="*/ 100 w 171"/>
                <a:gd name="T91" fmla="*/ 15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1" h="412">
                  <a:moveTo>
                    <a:pt x="100" y="15"/>
                  </a:moveTo>
                  <a:lnTo>
                    <a:pt x="100" y="15"/>
                  </a:lnTo>
                  <a:lnTo>
                    <a:pt x="109" y="20"/>
                  </a:lnTo>
                  <a:lnTo>
                    <a:pt x="116" y="24"/>
                  </a:lnTo>
                  <a:lnTo>
                    <a:pt x="123" y="30"/>
                  </a:lnTo>
                  <a:lnTo>
                    <a:pt x="129" y="35"/>
                  </a:lnTo>
                  <a:lnTo>
                    <a:pt x="133" y="42"/>
                  </a:lnTo>
                  <a:lnTo>
                    <a:pt x="138" y="49"/>
                  </a:lnTo>
                  <a:lnTo>
                    <a:pt x="144" y="66"/>
                  </a:lnTo>
                  <a:lnTo>
                    <a:pt x="150" y="83"/>
                  </a:lnTo>
                  <a:lnTo>
                    <a:pt x="153" y="101"/>
                  </a:lnTo>
                  <a:lnTo>
                    <a:pt x="154" y="118"/>
                  </a:lnTo>
                  <a:lnTo>
                    <a:pt x="154" y="135"/>
                  </a:lnTo>
                  <a:lnTo>
                    <a:pt x="154" y="135"/>
                  </a:lnTo>
                  <a:lnTo>
                    <a:pt x="154" y="164"/>
                  </a:lnTo>
                  <a:lnTo>
                    <a:pt x="151" y="192"/>
                  </a:lnTo>
                  <a:lnTo>
                    <a:pt x="147" y="220"/>
                  </a:lnTo>
                  <a:lnTo>
                    <a:pt x="138" y="247"/>
                  </a:lnTo>
                  <a:lnTo>
                    <a:pt x="138" y="247"/>
                  </a:lnTo>
                  <a:lnTo>
                    <a:pt x="129" y="272"/>
                  </a:lnTo>
                  <a:lnTo>
                    <a:pt x="117" y="298"/>
                  </a:lnTo>
                  <a:lnTo>
                    <a:pt x="105" y="323"/>
                  </a:lnTo>
                  <a:lnTo>
                    <a:pt x="92" y="346"/>
                  </a:lnTo>
                  <a:lnTo>
                    <a:pt x="92" y="346"/>
                  </a:lnTo>
                  <a:lnTo>
                    <a:pt x="85" y="357"/>
                  </a:lnTo>
                  <a:lnTo>
                    <a:pt x="76" y="368"/>
                  </a:lnTo>
                  <a:lnTo>
                    <a:pt x="66" y="380"/>
                  </a:lnTo>
                  <a:lnTo>
                    <a:pt x="56" y="388"/>
                  </a:lnTo>
                  <a:lnTo>
                    <a:pt x="52" y="391"/>
                  </a:lnTo>
                  <a:lnTo>
                    <a:pt x="47" y="392"/>
                  </a:lnTo>
                  <a:lnTo>
                    <a:pt x="41" y="394"/>
                  </a:lnTo>
                  <a:lnTo>
                    <a:pt x="37" y="394"/>
                  </a:lnTo>
                  <a:lnTo>
                    <a:pt x="31" y="391"/>
                  </a:lnTo>
                  <a:lnTo>
                    <a:pt x="25" y="388"/>
                  </a:lnTo>
                  <a:lnTo>
                    <a:pt x="21" y="382"/>
                  </a:lnTo>
                  <a:lnTo>
                    <a:pt x="16" y="375"/>
                  </a:lnTo>
                  <a:lnTo>
                    <a:pt x="16" y="375"/>
                  </a:lnTo>
                  <a:lnTo>
                    <a:pt x="14" y="372"/>
                  </a:lnTo>
                  <a:lnTo>
                    <a:pt x="10" y="371"/>
                  </a:lnTo>
                  <a:lnTo>
                    <a:pt x="7" y="371"/>
                  </a:lnTo>
                  <a:lnTo>
                    <a:pt x="4" y="372"/>
                  </a:lnTo>
                  <a:lnTo>
                    <a:pt x="1" y="374"/>
                  </a:lnTo>
                  <a:lnTo>
                    <a:pt x="0" y="377"/>
                  </a:lnTo>
                  <a:lnTo>
                    <a:pt x="0" y="380"/>
                  </a:lnTo>
                  <a:lnTo>
                    <a:pt x="1" y="384"/>
                  </a:lnTo>
                  <a:lnTo>
                    <a:pt x="1" y="384"/>
                  </a:lnTo>
                  <a:lnTo>
                    <a:pt x="7" y="392"/>
                  </a:lnTo>
                  <a:lnTo>
                    <a:pt x="13" y="398"/>
                  </a:lnTo>
                  <a:lnTo>
                    <a:pt x="17" y="404"/>
                  </a:lnTo>
                  <a:lnTo>
                    <a:pt x="23" y="408"/>
                  </a:lnTo>
                  <a:lnTo>
                    <a:pt x="28" y="411"/>
                  </a:lnTo>
                  <a:lnTo>
                    <a:pt x="34" y="412"/>
                  </a:lnTo>
                  <a:lnTo>
                    <a:pt x="41" y="412"/>
                  </a:lnTo>
                  <a:lnTo>
                    <a:pt x="47" y="412"/>
                  </a:lnTo>
                  <a:lnTo>
                    <a:pt x="52" y="409"/>
                  </a:lnTo>
                  <a:lnTo>
                    <a:pt x="58" y="408"/>
                  </a:lnTo>
                  <a:lnTo>
                    <a:pt x="69" y="399"/>
                  </a:lnTo>
                  <a:lnTo>
                    <a:pt x="81" y="389"/>
                  </a:lnTo>
                  <a:lnTo>
                    <a:pt x="90" y="375"/>
                  </a:lnTo>
                  <a:lnTo>
                    <a:pt x="100" y="361"/>
                  </a:lnTo>
                  <a:lnTo>
                    <a:pt x="110" y="346"/>
                  </a:lnTo>
                  <a:lnTo>
                    <a:pt x="127" y="315"/>
                  </a:lnTo>
                  <a:lnTo>
                    <a:pt x="141" y="285"/>
                  </a:lnTo>
                  <a:lnTo>
                    <a:pt x="150" y="264"/>
                  </a:lnTo>
                  <a:lnTo>
                    <a:pt x="150" y="264"/>
                  </a:lnTo>
                  <a:lnTo>
                    <a:pt x="155" y="248"/>
                  </a:lnTo>
                  <a:lnTo>
                    <a:pt x="161" y="231"/>
                  </a:lnTo>
                  <a:lnTo>
                    <a:pt x="164" y="214"/>
                  </a:lnTo>
                  <a:lnTo>
                    <a:pt x="168" y="197"/>
                  </a:lnTo>
                  <a:lnTo>
                    <a:pt x="171" y="164"/>
                  </a:lnTo>
                  <a:lnTo>
                    <a:pt x="171" y="128"/>
                  </a:lnTo>
                  <a:lnTo>
                    <a:pt x="171" y="128"/>
                  </a:lnTo>
                  <a:lnTo>
                    <a:pt x="169" y="110"/>
                  </a:lnTo>
                  <a:lnTo>
                    <a:pt x="168" y="90"/>
                  </a:lnTo>
                  <a:lnTo>
                    <a:pt x="164" y="70"/>
                  </a:lnTo>
                  <a:lnTo>
                    <a:pt x="157" y="52"/>
                  </a:lnTo>
                  <a:lnTo>
                    <a:pt x="148" y="35"/>
                  </a:lnTo>
                  <a:lnTo>
                    <a:pt x="143" y="27"/>
                  </a:lnTo>
                  <a:lnTo>
                    <a:pt x="137" y="20"/>
                  </a:lnTo>
                  <a:lnTo>
                    <a:pt x="130" y="14"/>
                  </a:lnTo>
                  <a:lnTo>
                    <a:pt x="123" y="8"/>
                  </a:lnTo>
                  <a:lnTo>
                    <a:pt x="114" y="3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02" y="0"/>
                  </a:lnTo>
                  <a:lnTo>
                    <a:pt x="99" y="0"/>
                  </a:lnTo>
                  <a:lnTo>
                    <a:pt x="96" y="3"/>
                  </a:lnTo>
                  <a:lnTo>
                    <a:pt x="95" y="6"/>
                  </a:lnTo>
                  <a:lnTo>
                    <a:pt x="95" y="8"/>
                  </a:lnTo>
                  <a:lnTo>
                    <a:pt x="95" y="11"/>
                  </a:lnTo>
                  <a:lnTo>
                    <a:pt x="97" y="14"/>
                  </a:lnTo>
                  <a:lnTo>
                    <a:pt x="100" y="15"/>
                  </a:lnTo>
                  <a:lnTo>
                    <a:pt x="10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7" name="Freeform 74">
              <a:extLst>
                <a:ext uri="{FF2B5EF4-FFF2-40B4-BE49-F238E27FC236}">
                  <a16:creationId xmlns:a16="http://schemas.microsoft.com/office/drawing/2014/main" id="{7AC10B69-D3D6-7C09-3EA8-86D4BE8D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413"/>
              <a:ext cx="84" cy="13"/>
            </a:xfrm>
            <a:custGeom>
              <a:avLst/>
              <a:gdLst>
                <a:gd name="T0" fmla="*/ 13 w 254"/>
                <a:gd name="T1" fmla="*/ 38 h 39"/>
                <a:gd name="T2" fmla="*/ 13 w 254"/>
                <a:gd name="T3" fmla="*/ 38 h 39"/>
                <a:gd name="T4" fmla="*/ 26 w 254"/>
                <a:gd name="T5" fmla="*/ 32 h 39"/>
                <a:gd name="T6" fmla="*/ 40 w 254"/>
                <a:gd name="T7" fmla="*/ 27 h 39"/>
                <a:gd name="T8" fmla="*/ 54 w 254"/>
                <a:gd name="T9" fmla="*/ 22 h 39"/>
                <a:gd name="T10" fmla="*/ 68 w 254"/>
                <a:gd name="T11" fmla="*/ 20 h 39"/>
                <a:gd name="T12" fmla="*/ 82 w 254"/>
                <a:gd name="T13" fmla="*/ 18 h 39"/>
                <a:gd name="T14" fmla="*/ 98 w 254"/>
                <a:gd name="T15" fmla="*/ 17 h 39"/>
                <a:gd name="T16" fmla="*/ 127 w 254"/>
                <a:gd name="T17" fmla="*/ 17 h 39"/>
                <a:gd name="T18" fmla="*/ 157 w 254"/>
                <a:gd name="T19" fmla="*/ 20 h 39"/>
                <a:gd name="T20" fmla="*/ 187 w 254"/>
                <a:gd name="T21" fmla="*/ 24 h 39"/>
                <a:gd name="T22" fmla="*/ 216 w 254"/>
                <a:gd name="T23" fmla="*/ 29 h 39"/>
                <a:gd name="T24" fmla="*/ 243 w 254"/>
                <a:gd name="T25" fmla="*/ 37 h 39"/>
                <a:gd name="T26" fmla="*/ 243 w 254"/>
                <a:gd name="T27" fmla="*/ 37 h 39"/>
                <a:gd name="T28" fmla="*/ 247 w 254"/>
                <a:gd name="T29" fmla="*/ 38 h 39"/>
                <a:gd name="T30" fmla="*/ 250 w 254"/>
                <a:gd name="T31" fmla="*/ 37 h 39"/>
                <a:gd name="T32" fmla="*/ 253 w 254"/>
                <a:gd name="T33" fmla="*/ 34 h 39"/>
                <a:gd name="T34" fmla="*/ 254 w 254"/>
                <a:gd name="T35" fmla="*/ 31 h 39"/>
                <a:gd name="T36" fmla="*/ 254 w 254"/>
                <a:gd name="T37" fmla="*/ 28 h 39"/>
                <a:gd name="T38" fmla="*/ 253 w 254"/>
                <a:gd name="T39" fmla="*/ 25 h 39"/>
                <a:gd name="T40" fmla="*/ 252 w 254"/>
                <a:gd name="T41" fmla="*/ 22 h 39"/>
                <a:gd name="T42" fmla="*/ 249 w 254"/>
                <a:gd name="T43" fmla="*/ 21 h 39"/>
                <a:gd name="T44" fmla="*/ 249 w 254"/>
                <a:gd name="T45" fmla="*/ 21 h 39"/>
                <a:gd name="T46" fmla="*/ 219 w 254"/>
                <a:gd name="T47" fmla="*/ 14 h 39"/>
                <a:gd name="T48" fmla="*/ 188 w 254"/>
                <a:gd name="T49" fmla="*/ 7 h 39"/>
                <a:gd name="T50" fmla="*/ 157 w 254"/>
                <a:gd name="T51" fmla="*/ 3 h 39"/>
                <a:gd name="T52" fmla="*/ 124 w 254"/>
                <a:gd name="T53" fmla="*/ 0 h 39"/>
                <a:gd name="T54" fmla="*/ 93 w 254"/>
                <a:gd name="T55" fmla="*/ 0 h 39"/>
                <a:gd name="T56" fmla="*/ 78 w 254"/>
                <a:gd name="T57" fmla="*/ 1 h 39"/>
                <a:gd name="T58" fmla="*/ 62 w 254"/>
                <a:gd name="T59" fmla="*/ 4 h 39"/>
                <a:gd name="T60" fmla="*/ 47 w 254"/>
                <a:gd name="T61" fmla="*/ 7 h 39"/>
                <a:gd name="T62" fmla="*/ 33 w 254"/>
                <a:gd name="T63" fmla="*/ 11 h 39"/>
                <a:gd name="T64" fmla="*/ 19 w 254"/>
                <a:gd name="T65" fmla="*/ 17 h 39"/>
                <a:gd name="T66" fmla="*/ 4 w 254"/>
                <a:gd name="T67" fmla="*/ 24 h 39"/>
                <a:gd name="T68" fmla="*/ 4 w 254"/>
                <a:gd name="T69" fmla="*/ 24 h 39"/>
                <a:gd name="T70" fmla="*/ 2 w 254"/>
                <a:gd name="T71" fmla="*/ 25 h 39"/>
                <a:gd name="T72" fmla="*/ 0 w 254"/>
                <a:gd name="T73" fmla="*/ 28 h 39"/>
                <a:gd name="T74" fmla="*/ 0 w 254"/>
                <a:gd name="T75" fmla="*/ 32 h 39"/>
                <a:gd name="T76" fmla="*/ 2 w 254"/>
                <a:gd name="T77" fmla="*/ 35 h 39"/>
                <a:gd name="T78" fmla="*/ 3 w 254"/>
                <a:gd name="T79" fmla="*/ 37 h 39"/>
                <a:gd name="T80" fmla="*/ 6 w 254"/>
                <a:gd name="T81" fmla="*/ 39 h 39"/>
                <a:gd name="T82" fmla="*/ 10 w 254"/>
                <a:gd name="T83" fmla="*/ 39 h 39"/>
                <a:gd name="T84" fmla="*/ 13 w 254"/>
                <a:gd name="T85" fmla="*/ 38 h 39"/>
                <a:gd name="T86" fmla="*/ 13 w 254"/>
                <a:gd name="T8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4" h="39">
                  <a:moveTo>
                    <a:pt x="13" y="38"/>
                  </a:moveTo>
                  <a:lnTo>
                    <a:pt x="13" y="38"/>
                  </a:lnTo>
                  <a:lnTo>
                    <a:pt x="26" y="32"/>
                  </a:lnTo>
                  <a:lnTo>
                    <a:pt x="40" y="27"/>
                  </a:lnTo>
                  <a:lnTo>
                    <a:pt x="54" y="22"/>
                  </a:lnTo>
                  <a:lnTo>
                    <a:pt x="68" y="20"/>
                  </a:lnTo>
                  <a:lnTo>
                    <a:pt x="82" y="18"/>
                  </a:lnTo>
                  <a:lnTo>
                    <a:pt x="98" y="17"/>
                  </a:lnTo>
                  <a:lnTo>
                    <a:pt x="127" y="17"/>
                  </a:lnTo>
                  <a:lnTo>
                    <a:pt x="157" y="20"/>
                  </a:lnTo>
                  <a:lnTo>
                    <a:pt x="187" y="24"/>
                  </a:lnTo>
                  <a:lnTo>
                    <a:pt x="216" y="29"/>
                  </a:lnTo>
                  <a:lnTo>
                    <a:pt x="243" y="37"/>
                  </a:lnTo>
                  <a:lnTo>
                    <a:pt x="243" y="37"/>
                  </a:lnTo>
                  <a:lnTo>
                    <a:pt x="247" y="38"/>
                  </a:lnTo>
                  <a:lnTo>
                    <a:pt x="250" y="37"/>
                  </a:lnTo>
                  <a:lnTo>
                    <a:pt x="253" y="34"/>
                  </a:lnTo>
                  <a:lnTo>
                    <a:pt x="254" y="31"/>
                  </a:lnTo>
                  <a:lnTo>
                    <a:pt x="254" y="28"/>
                  </a:lnTo>
                  <a:lnTo>
                    <a:pt x="253" y="25"/>
                  </a:lnTo>
                  <a:lnTo>
                    <a:pt x="252" y="22"/>
                  </a:lnTo>
                  <a:lnTo>
                    <a:pt x="249" y="21"/>
                  </a:lnTo>
                  <a:lnTo>
                    <a:pt x="249" y="21"/>
                  </a:lnTo>
                  <a:lnTo>
                    <a:pt x="219" y="14"/>
                  </a:lnTo>
                  <a:lnTo>
                    <a:pt x="188" y="7"/>
                  </a:lnTo>
                  <a:lnTo>
                    <a:pt x="157" y="3"/>
                  </a:lnTo>
                  <a:lnTo>
                    <a:pt x="124" y="0"/>
                  </a:lnTo>
                  <a:lnTo>
                    <a:pt x="93" y="0"/>
                  </a:lnTo>
                  <a:lnTo>
                    <a:pt x="78" y="1"/>
                  </a:lnTo>
                  <a:lnTo>
                    <a:pt x="62" y="4"/>
                  </a:lnTo>
                  <a:lnTo>
                    <a:pt x="47" y="7"/>
                  </a:lnTo>
                  <a:lnTo>
                    <a:pt x="33" y="11"/>
                  </a:lnTo>
                  <a:lnTo>
                    <a:pt x="19" y="17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0" y="28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3" y="37"/>
                  </a:lnTo>
                  <a:lnTo>
                    <a:pt x="6" y="39"/>
                  </a:lnTo>
                  <a:lnTo>
                    <a:pt x="10" y="39"/>
                  </a:lnTo>
                  <a:lnTo>
                    <a:pt x="13" y="38"/>
                  </a:lnTo>
                  <a:lnTo>
                    <a:pt x="13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8" name="Freeform 75">
              <a:extLst>
                <a:ext uri="{FF2B5EF4-FFF2-40B4-BE49-F238E27FC236}">
                  <a16:creationId xmlns:a16="http://schemas.microsoft.com/office/drawing/2014/main" id="{CBE2A453-67C3-A411-DBF4-FD8087C51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412"/>
              <a:ext cx="83" cy="17"/>
            </a:xfrm>
            <a:custGeom>
              <a:avLst/>
              <a:gdLst>
                <a:gd name="T0" fmla="*/ 15 w 250"/>
                <a:gd name="T1" fmla="*/ 48 h 51"/>
                <a:gd name="T2" fmla="*/ 15 w 250"/>
                <a:gd name="T3" fmla="*/ 48 h 51"/>
                <a:gd name="T4" fmla="*/ 26 w 250"/>
                <a:gd name="T5" fmla="*/ 40 h 51"/>
                <a:gd name="T6" fmla="*/ 38 w 250"/>
                <a:gd name="T7" fmla="*/ 33 h 51"/>
                <a:gd name="T8" fmla="*/ 52 w 250"/>
                <a:gd name="T9" fmla="*/ 27 h 51"/>
                <a:gd name="T10" fmla="*/ 66 w 250"/>
                <a:gd name="T11" fmla="*/ 24 h 51"/>
                <a:gd name="T12" fmla="*/ 80 w 250"/>
                <a:gd name="T13" fmla="*/ 22 h 51"/>
                <a:gd name="T14" fmla="*/ 96 w 250"/>
                <a:gd name="T15" fmla="*/ 19 h 51"/>
                <a:gd name="T16" fmla="*/ 124 w 250"/>
                <a:gd name="T17" fmla="*/ 17 h 51"/>
                <a:gd name="T18" fmla="*/ 124 w 250"/>
                <a:gd name="T19" fmla="*/ 17 h 51"/>
                <a:gd name="T20" fmla="*/ 153 w 250"/>
                <a:gd name="T21" fmla="*/ 17 h 51"/>
                <a:gd name="T22" fmla="*/ 168 w 250"/>
                <a:gd name="T23" fmla="*/ 19 h 51"/>
                <a:gd name="T24" fmla="*/ 183 w 250"/>
                <a:gd name="T25" fmla="*/ 22 h 51"/>
                <a:gd name="T26" fmla="*/ 197 w 250"/>
                <a:gd name="T27" fmla="*/ 24 h 51"/>
                <a:gd name="T28" fmla="*/ 211 w 250"/>
                <a:gd name="T29" fmla="*/ 27 h 51"/>
                <a:gd name="T30" fmla="*/ 226 w 250"/>
                <a:gd name="T31" fmla="*/ 33 h 51"/>
                <a:gd name="T32" fmla="*/ 238 w 250"/>
                <a:gd name="T33" fmla="*/ 40 h 51"/>
                <a:gd name="T34" fmla="*/ 238 w 250"/>
                <a:gd name="T35" fmla="*/ 40 h 51"/>
                <a:gd name="T36" fmla="*/ 241 w 250"/>
                <a:gd name="T37" fmla="*/ 41 h 51"/>
                <a:gd name="T38" fmla="*/ 244 w 250"/>
                <a:gd name="T39" fmla="*/ 41 h 51"/>
                <a:gd name="T40" fmla="*/ 247 w 250"/>
                <a:gd name="T41" fmla="*/ 40 h 51"/>
                <a:gd name="T42" fmla="*/ 250 w 250"/>
                <a:gd name="T43" fmla="*/ 37 h 51"/>
                <a:gd name="T44" fmla="*/ 250 w 250"/>
                <a:gd name="T45" fmla="*/ 34 h 51"/>
                <a:gd name="T46" fmla="*/ 250 w 250"/>
                <a:gd name="T47" fmla="*/ 31 h 51"/>
                <a:gd name="T48" fmla="*/ 250 w 250"/>
                <a:gd name="T49" fmla="*/ 29 h 51"/>
                <a:gd name="T50" fmla="*/ 247 w 250"/>
                <a:gd name="T51" fmla="*/ 26 h 51"/>
                <a:gd name="T52" fmla="*/ 247 w 250"/>
                <a:gd name="T53" fmla="*/ 26 h 51"/>
                <a:gd name="T54" fmla="*/ 233 w 250"/>
                <a:gd name="T55" fmla="*/ 19 h 51"/>
                <a:gd name="T56" fmla="*/ 218 w 250"/>
                <a:gd name="T57" fmla="*/ 12 h 51"/>
                <a:gd name="T58" fmla="*/ 203 w 250"/>
                <a:gd name="T59" fmla="*/ 7 h 51"/>
                <a:gd name="T60" fmla="*/ 187 w 250"/>
                <a:gd name="T61" fmla="*/ 5 h 51"/>
                <a:gd name="T62" fmla="*/ 170 w 250"/>
                <a:gd name="T63" fmla="*/ 3 h 51"/>
                <a:gd name="T64" fmla="*/ 155 w 250"/>
                <a:gd name="T65" fmla="*/ 2 h 51"/>
                <a:gd name="T66" fmla="*/ 124 w 250"/>
                <a:gd name="T67" fmla="*/ 0 h 51"/>
                <a:gd name="T68" fmla="*/ 124 w 250"/>
                <a:gd name="T69" fmla="*/ 0 h 51"/>
                <a:gd name="T70" fmla="*/ 91 w 250"/>
                <a:gd name="T71" fmla="*/ 3 h 51"/>
                <a:gd name="T72" fmla="*/ 76 w 250"/>
                <a:gd name="T73" fmla="*/ 5 h 51"/>
                <a:gd name="T74" fmla="*/ 60 w 250"/>
                <a:gd name="T75" fmla="*/ 7 h 51"/>
                <a:gd name="T76" fmla="*/ 43 w 250"/>
                <a:gd name="T77" fmla="*/ 13 h 51"/>
                <a:gd name="T78" fmla="*/ 29 w 250"/>
                <a:gd name="T79" fmla="*/ 19 h 51"/>
                <a:gd name="T80" fmla="*/ 15 w 250"/>
                <a:gd name="T81" fmla="*/ 26 h 51"/>
                <a:gd name="T82" fmla="*/ 2 w 250"/>
                <a:gd name="T83" fmla="*/ 36 h 51"/>
                <a:gd name="T84" fmla="*/ 2 w 250"/>
                <a:gd name="T85" fmla="*/ 36 h 51"/>
                <a:gd name="T86" fmla="*/ 1 w 250"/>
                <a:gd name="T87" fmla="*/ 40 h 51"/>
                <a:gd name="T88" fmla="*/ 0 w 250"/>
                <a:gd name="T89" fmla="*/ 43 h 51"/>
                <a:gd name="T90" fmla="*/ 1 w 250"/>
                <a:gd name="T91" fmla="*/ 46 h 51"/>
                <a:gd name="T92" fmla="*/ 2 w 250"/>
                <a:gd name="T93" fmla="*/ 48 h 51"/>
                <a:gd name="T94" fmla="*/ 5 w 250"/>
                <a:gd name="T95" fmla="*/ 50 h 51"/>
                <a:gd name="T96" fmla="*/ 8 w 250"/>
                <a:gd name="T97" fmla="*/ 51 h 51"/>
                <a:gd name="T98" fmla="*/ 11 w 250"/>
                <a:gd name="T99" fmla="*/ 50 h 51"/>
                <a:gd name="T100" fmla="*/ 15 w 250"/>
                <a:gd name="T101" fmla="*/ 48 h 51"/>
                <a:gd name="T102" fmla="*/ 15 w 250"/>
                <a:gd name="T103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50" h="51">
                  <a:moveTo>
                    <a:pt x="15" y="48"/>
                  </a:moveTo>
                  <a:lnTo>
                    <a:pt x="15" y="48"/>
                  </a:lnTo>
                  <a:lnTo>
                    <a:pt x="26" y="40"/>
                  </a:lnTo>
                  <a:lnTo>
                    <a:pt x="38" y="33"/>
                  </a:lnTo>
                  <a:lnTo>
                    <a:pt x="52" y="27"/>
                  </a:lnTo>
                  <a:lnTo>
                    <a:pt x="66" y="24"/>
                  </a:lnTo>
                  <a:lnTo>
                    <a:pt x="80" y="22"/>
                  </a:lnTo>
                  <a:lnTo>
                    <a:pt x="96" y="19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53" y="17"/>
                  </a:lnTo>
                  <a:lnTo>
                    <a:pt x="168" y="19"/>
                  </a:lnTo>
                  <a:lnTo>
                    <a:pt x="183" y="22"/>
                  </a:lnTo>
                  <a:lnTo>
                    <a:pt x="197" y="24"/>
                  </a:lnTo>
                  <a:lnTo>
                    <a:pt x="211" y="27"/>
                  </a:lnTo>
                  <a:lnTo>
                    <a:pt x="226" y="33"/>
                  </a:lnTo>
                  <a:lnTo>
                    <a:pt x="238" y="40"/>
                  </a:lnTo>
                  <a:lnTo>
                    <a:pt x="238" y="40"/>
                  </a:lnTo>
                  <a:lnTo>
                    <a:pt x="241" y="41"/>
                  </a:lnTo>
                  <a:lnTo>
                    <a:pt x="244" y="41"/>
                  </a:lnTo>
                  <a:lnTo>
                    <a:pt x="247" y="40"/>
                  </a:lnTo>
                  <a:lnTo>
                    <a:pt x="250" y="37"/>
                  </a:lnTo>
                  <a:lnTo>
                    <a:pt x="250" y="34"/>
                  </a:lnTo>
                  <a:lnTo>
                    <a:pt x="250" y="31"/>
                  </a:lnTo>
                  <a:lnTo>
                    <a:pt x="250" y="29"/>
                  </a:lnTo>
                  <a:lnTo>
                    <a:pt x="247" y="26"/>
                  </a:lnTo>
                  <a:lnTo>
                    <a:pt x="247" y="26"/>
                  </a:lnTo>
                  <a:lnTo>
                    <a:pt x="233" y="19"/>
                  </a:lnTo>
                  <a:lnTo>
                    <a:pt x="218" y="12"/>
                  </a:lnTo>
                  <a:lnTo>
                    <a:pt x="203" y="7"/>
                  </a:lnTo>
                  <a:lnTo>
                    <a:pt x="187" y="5"/>
                  </a:lnTo>
                  <a:lnTo>
                    <a:pt x="170" y="3"/>
                  </a:lnTo>
                  <a:lnTo>
                    <a:pt x="155" y="2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91" y="3"/>
                  </a:lnTo>
                  <a:lnTo>
                    <a:pt x="76" y="5"/>
                  </a:lnTo>
                  <a:lnTo>
                    <a:pt x="60" y="7"/>
                  </a:lnTo>
                  <a:lnTo>
                    <a:pt x="43" y="13"/>
                  </a:lnTo>
                  <a:lnTo>
                    <a:pt x="29" y="19"/>
                  </a:lnTo>
                  <a:lnTo>
                    <a:pt x="15" y="2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" y="40"/>
                  </a:lnTo>
                  <a:lnTo>
                    <a:pt x="0" y="43"/>
                  </a:lnTo>
                  <a:lnTo>
                    <a:pt x="1" y="46"/>
                  </a:lnTo>
                  <a:lnTo>
                    <a:pt x="2" y="48"/>
                  </a:lnTo>
                  <a:lnTo>
                    <a:pt x="5" y="50"/>
                  </a:lnTo>
                  <a:lnTo>
                    <a:pt x="8" y="51"/>
                  </a:lnTo>
                  <a:lnTo>
                    <a:pt x="11" y="50"/>
                  </a:lnTo>
                  <a:lnTo>
                    <a:pt x="15" y="48"/>
                  </a:lnTo>
                  <a:lnTo>
                    <a:pt x="15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9" name="Freeform 76">
              <a:extLst>
                <a:ext uri="{FF2B5EF4-FFF2-40B4-BE49-F238E27FC236}">
                  <a16:creationId xmlns:a16="http://schemas.microsoft.com/office/drawing/2014/main" id="{7AEDA423-FEA6-4EF7-76CC-43D8EFE35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5" y="482"/>
              <a:ext cx="28" cy="92"/>
            </a:xfrm>
            <a:custGeom>
              <a:avLst/>
              <a:gdLst>
                <a:gd name="T0" fmla="*/ 28 w 85"/>
                <a:gd name="T1" fmla="*/ 9 h 278"/>
                <a:gd name="T2" fmla="*/ 28 w 85"/>
                <a:gd name="T3" fmla="*/ 9 h 278"/>
                <a:gd name="T4" fmla="*/ 30 w 85"/>
                <a:gd name="T5" fmla="*/ 29 h 278"/>
                <a:gd name="T6" fmla="*/ 33 w 85"/>
                <a:gd name="T7" fmla="*/ 48 h 278"/>
                <a:gd name="T8" fmla="*/ 37 w 85"/>
                <a:gd name="T9" fmla="*/ 68 h 278"/>
                <a:gd name="T10" fmla="*/ 43 w 85"/>
                <a:gd name="T11" fmla="*/ 88 h 278"/>
                <a:gd name="T12" fmla="*/ 54 w 85"/>
                <a:gd name="T13" fmla="*/ 126 h 278"/>
                <a:gd name="T14" fmla="*/ 65 w 85"/>
                <a:gd name="T15" fmla="*/ 164 h 278"/>
                <a:gd name="T16" fmla="*/ 65 w 85"/>
                <a:gd name="T17" fmla="*/ 164 h 278"/>
                <a:gd name="T18" fmla="*/ 68 w 85"/>
                <a:gd name="T19" fmla="*/ 181 h 278"/>
                <a:gd name="T20" fmla="*/ 68 w 85"/>
                <a:gd name="T21" fmla="*/ 198 h 278"/>
                <a:gd name="T22" fmla="*/ 65 w 85"/>
                <a:gd name="T23" fmla="*/ 215 h 278"/>
                <a:gd name="T24" fmla="*/ 61 w 85"/>
                <a:gd name="T25" fmla="*/ 230 h 278"/>
                <a:gd name="T26" fmla="*/ 57 w 85"/>
                <a:gd name="T27" fmla="*/ 237 h 278"/>
                <a:gd name="T28" fmla="*/ 53 w 85"/>
                <a:gd name="T29" fmla="*/ 243 h 278"/>
                <a:gd name="T30" fmla="*/ 47 w 85"/>
                <a:gd name="T31" fmla="*/ 249 h 278"/>
                <a:gd name="T32" fmla="*/ 41 w 85"/>
                <a:gd name="T33" fmla="*/ 254 h 278"/>
                <a:gd name="T34" fmla="*/ 34 w 85"/>
                <a:gd name="T35" fmla="*/ 257 h 278"/>
                <a:gd name="T36" fmla="*/ 26 w 85"/>
                <a:gd name="T37" fmla="*/ 260 h 278"/>
                <a:gd name="T38" fmla="*/ 17 w 85"/>
                <a:gd name="T39" fmla="*/ 261 h 278"/>
                <a:gd name="T40" fmla="*/ 9 w 85"/>
                <a:gd name="T41" fmla="*/ 261 h 278"/>
                <a:gd name="T42" fmla="*/ 9 w 85"/>
                <a:gd name="T43" fmla="*/ 261 h 278"/>
                <a:gd name="T44" fmla="*/ 4 w 85"/>
                <a:gd name="T45" fmla="*/ 261 h 278"/>
                <a:gd name="T46" fmla="*/ 2 w 85"/>
                <a:gd name="T47" fmla="*/ 264 h 278"/>
                <a:gd name="T48" fmla="*/ 0 w 85"/>
                <a:gd name="T49" fmla="*/ 266 h 278"/>
                <a:gd name="T50" fmla="*/ 0 w 85"/>
                <a:gd name="T51" fmla="*/ 270 h 278"/>
                <a:gd name="T52" fmla="*/ 0 w 85"/>
                <a:gd name="T53" fmla="*/ 273 h 278"/>
                <a:gd name="T54" fmla="*/ 2 w 85"/>
                <a:gd name="T55" fmla="*/ 276 h 278"/>
                <a:gd name="T56" fmla="*/ 4 w 85"/>
                <a:gd name="T57" fmla="*/ 277 h 278"/>
                <a:gd name="T58" fmla="*/ 9 w 85"/>
                <a:gd name="T59" fmla="*/ 278 h 278"/>
                <a:gd name="T60" fmla="*/ 9 w 85"/>
                <a:gd name="T61" fmla="*/ 278 h 278"/>
                <a:gd name="T62" fmla="*/ 17 w 85"/>
                <a:gd name="T63" fmla="*/ 278 h 278"/>
                <a:gd name="T64" fmla="*/ 24 w 85"/>
                <a:gd name="T65" fmla="*/ 278 h 278"/>
                <a:gd name="T66" fmla="*/ 31 w 85"/>
                <a:gd name="T67" fmla="*/ 277 h 278"/>
                <a:gd name="T68" fmla="*/ 38 w 85"/>
                <a:gd name="T69" fmla="*/ 274 h 278"/>
                <a:gd name="T70" fmla="*/ 51 w 85"/>
                <a:gd name="T71" fmla="*/ 267 h 278"/>
                <a:gd name="T72" fmla="*/ 62 w 85"/>
                <a:gd name="T73" fmla="*/ 259 h 278"/>
                <a:gd name="T74" fmla="*/ 71 w 85"/>
                <a:gd name="T75" fmla="*/ 247 h 278"/>
                <a:gd name="T76" fmla="*/ 78 w 85"/>
                <a:gd name="T77" fmla="*/ 235 h 278"/>
                <a:gd name="T78" fmla="*/ 82 w 85"/>
                <a:gd name="T79" fmla="*/ 219 h 278"/>
                <a:gd name="T80" fmla="*/ 85 w 85"/>
                <a:gd name="T81" fmla="*/ 204 h 278"/>
                <a:gd name="T82" fmla="*/ 85 w 85"/>
                <a:gd name="T83" fmla="*/ 204 h 278"/>
                <a:gd name="T84" fmla="*/ 85 w 85"/>
                <a:gd name="T85" fmla="*/ 184 h 278"/>
                <a:gd name="T86" fmla="*/ 82 w 85"/>
                <a:gd name="T87" fmla="*/ 164 h 278"/>
                <a:gd name="T88" fmla="*/ 77 w 85"/>
                <a:gd name="T89" fmla="*/ 146 h 278"/>
                <a:gd name="T90" fmla="*/ 71 w 85"/>
                <a:gd name="T91" fmla="*/ 126 h 278"/>
                <a:gd name="T92" fmla="*/ 71 w 85"/>
                <a:gd name="T93" fmla="*/ 126 h 278"/>
                <a:gd name="T94" fmla="*/ 61 w 85"/>
                <a:gd name="T95" fmla="*/ 98 h 278"/>
                <a:gd name="T96" fmla="*/ 53 w 85"/>
                <a:gd name="T97" fmla="*/ 68 h 278"/>
                <a:gd name="T98" fmla="*/ 47 w 85"/>
                <a:gd name="T99" fmla="*/ 38 h 278"/>
                <a:gd name="T100" fmla="*/ 45 w 85"/>
                <a:gd name="T101" fmla="*/ 24 h 278"/>
                <a:gd name="T102" fmla="*/ 45 w 85"/>
                <a:gd name="T103" fmla="*/ 9 h 278"/>
                <a:gd name="T104" fmla="*/ 45 w 85"/>
                <a:gd name="T105" fmla="*/ 9 h 278"/>
                <a:gd name="T106" fmla="*/ 44 w 85"/>
                <a:gd name="T107" fmla="*/ 5 h 278"/>
                <a:gd name="T108" fmla="*/ 43 w 85"/>
                <a:gd name="T109" fmla="*/ 2 h 278"/>
                <a:gd name="T110" fmla="*/ 40 w 85"/>
                <a:gd name="T111" fmla="*/ 0 h 278"/>
                <a:gd name="T112" fmla="*/ 37 w 85"/>
                <a:gd name="T113" fmla="*/ 0 h 278"/>
                <a:gd name="T114" fmla="*/ 33 w 85"/>
                <a:gd name="T115" fmla="*/ 0 h 278"/>
                <a:gd name="T116" fmla="*/ 30 w 85"/>
                <a:gd name="T117" fmla="*/ 2 h 278"/>
                <a:gd name="T118" fmla="*/ 28 w 85"/>
                <a:gd name="T119" fmla="*/ 5 h 278"/>
                <a:gd name="T120" fmla="*/ 28 w 85"/>
                <a:gd name="T121" fmla="*/ 9 h 278"/>
                <a:gd name="T122" fmla="*/ 28 w 85"/>
                <a:gd name="T123" fmla="*/ 9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" h="278">
                  <a:moveTo>
                    <a:pt x="28" y="9"/>
                  </a:moveTo>
                  <a:lnTo>
                    <a:pt x="28" y="9"/>
                  </a:lnTo>
                  <a:lnTo>
                    <a:pt x="30" y="29"/>
                  </a:lnTo>
                  <a:lnTo>
                    <a:pt x="33" y="48"/>
                  </a:lnTo>
                  <a:lnTo>
                    <a:pt x="37" y="68"/>
                  </a:lnTo>
                  <a:lnTo>
                    <a:pt x="43" y="88"/>
                  </a:lnTo>
                  <a:lnTo>
                    <a:pt x="54" y="126"/>
                  </a:lnTo>
                  <a:lnTo>
                    <a:pt x="65" y="164"/>
                  </a:lnTo>
                  <a:lnTo>
                    <a:pt x="65" y="164"/>
                  </a:lnTo>
                  <a:lnTo>
                    <a:pt x="68" y="181"/>
                  </a:lnTo>
                  <a:lnTo>
                    <a:pt x="68" y="198"/>
                  </a:lnTo>
                  <a:lnTo>
                    <a:pt x="65" y="215"/>
                  </a:lnTo>
                  <a:lnTo>
                    <a:pt x="61" y="230"/>
                  </a:lnTo>
                  <a:lnTo>
                    <a:pt x="57" y="237"/>
                  </a:lnTo>
                  <a:lnTo>
                    <a:pt x="53" y="243"/>
                  </a:lnTo>
                  <a:lnTo>
                    <a:pt x="47" y="249"/>
                  </a:lnTo>
                  <a:lnTo>
                    <a:pt x="41" y="254"/>
                  </a:lnTo>
                  <a:lnTo>
                    <a:pt x="34" y="257"/>
                  </a:lnTo>
                  <a:lnTo>
                    <a:pt x="26" y="260"/>
                  </a:lnTo>
                  <a:lnTo>
                    <a:pt x="17" y="261"/>
                  </a:lnTo>
                  <a:lnTo>
                    <a:pt x="9" y="261"/>
                  </a:lnTo>
                  <a:lnTo>
                    <a:pt x="9" y="261"/>
                  </a:lnTo>
                  <a:lnTo>
                    <a:pt x="4" y="261"/>
                  </a:lnTo>
                  <a:lnTo>
                    <a:pt x="2" y="264"/>
                  </a:lnTo>
                  <a:lnTo>
                    <a:pt x="0" y="266"/>
                  </a:lnTo>
                  <a:lnTo>
                    <a:pt x="0" y="270"/>
                  </a:lnTo>
                  <a:lnTo>
                    <a:pt x="0" y="273"/>
                  </a:lnTo>
                  <a:lnTo>
                    <a:pt x="2" y="276"/>
                  </a:lnTo>
                  <a:lnTo>
                    <a:pt x="4" y="277"/>
                  </a:lnTo>
                  <a:lnTo>
                    <a:pt x="9" y="278"/>
                  </a:lnTo>
                  <a:lnTo>
                    <a:pt x="9" y="278"/>
                  </a:lnTo>
                  <a:lnTo>
                    <a:pt x="17" y="278"/>
                  </a:lnTo>
                  <a:lnTo>
                    <a:pt x="24" y="278"/>
                  </a:lnTo>
                  <a:lnTo>
                    <a:pt x="31" y="277"/>
                  </a:lnTo>
                  <a:lnTo>
                    <a:pt x="38" y="274"/>
                  </a:lnTo>
                  <a:lnTo>
                    <a:pt x="51" y="267"/>
                  </a:lnTo>
                  <a:lnTo>
                    <a:pt x="62" y="259"/>
                  </a:lnTo>
                  <a:lnTo>
                    <a:pt x="71" y="247"/>
                  </a:lnTo>
                  <a:lnTo>
                    <a:pt x="78" y="235"/>
                  </a:lnTo>
                  <a:lnTo>
                    <a:pt x="82" y="219"/>
                  </a:lnTo>
                  <a:lnTo>
                    <a:pt x="85" y="204"/>
                  </a:lnTo>
                  <a:lnTo>
                    <a:pt x="85" y="204"/>
                  </a:lnTo>
                  <a:lnTo>
                    <a:pt x="85" y="184"/>
                  </a:lnTo>
                  <a:lnTo>
                    <a:pt x="82" y="164"/>
                  </a:lnTo>
                  <a:lnTo>
                    <a:pt x="77" y="146"/>
                  </a:lnTo>
                  <a:lnTo>
                    <a:pt x="71" y="126"/>
                  </a:lnTo>
                  <a:lnTo>
                    <a:pt x="71" y="126"/>
                  </a:lnTo>
                  <a:lnTo>
                    <a:pt x="61" y="98"/>
                  </a:lnTo>
                  <a:lnTo>
                    <a:pt x="53" y="68"/>
                  </a:lnTo>
                  <a:lnTo>
                    <a:pt x="47" y="38"/>
                  </a:lnTo>
                  <a:lnTo>
                    <a:pt x="45" y="24"/>
                  </a:lnTo>
                  <a:lnTo>
                    <a:pt x="45" y="9"/>
                  </a:lnTo>
                  <a:lnTo>
                    <a:pt x="45" y="9"/>
                  </a:lnTo>
                  <a:lnTo>
                    <a:pt x="44" y="5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3" y="0"/>
                  </a:lnTo>
                  <a:lnTo>
                    <a:pt x="30" y="2"/>
                  </a:lnTo>
                  <a:lnTo>
                    <a:pt x="28" y="5"/>
                  </a:lnTo>
                  <a:lnTo>
                    <a:pt x="28" y="9"/>
                  </a:lnTo>
                  <a:lnTo>
                    <a:pt x="2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0" name="Freeform 77">
              <a:extLst>
                <a:ext uri="{FF2B5EF4-FFF2-40B4-BE49-F238E27FC236}">
                  <a16:creationId xmlns:a16="http://schemas.microsoft.com/office/drawing/2014/main" id="{3FE848C1-698E-E5F0-242A-82C17F7F6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0" y="616"/>
              <a:ext cx="94" cy="22"/>
            </a:xfrm>
            <a:custGeom>
              <a:avLst/>
              <a:gdLst>
                <a:gd name="T0" fmla="*/ 5 w 284"/>
                <a:gd name="T1" fmla="*/ 17 h 65"/>
                <a:gd name="T2" fmla="*/ 5 w 284"/>
                <a:gd name="T3" fmla="*/ 17 h 65"/>
                <a:gd name="T4" fmla="*/ 36 w 284"/>
                <a:gd name="T5" fmla="*/ 34 h 65"/>
                <a:gd name="T6" fmla="*/ 51 w 284"/>
                <a:gd name="T7" fmla="*/ 41 h 65"/>
                <a:gd name="T8" fmla="*/ 68 w 284"/>
                <a:gd name="T9" fmla="*/ 47 h 65"/>
                <a:gd name="T10" fmla="*/ 84 w 284"/>
                <a:gd name="T11" fmla="*/ 52 h 65"/>
                <a:gd name="T12" fmla="*/ 101 w 284"/>
                <a:gd name="T13" fmla="*/ 58 h 65"/>
                <a:gd name="T14" fmla="*/ 118 w 284"/>
                <a:gd name="T15" fmla="*/ 61 h 65"/>
                <a:gd name="T16" fmla="*/ 136 w 284"/>
                <a:gd name="T17" fmla="*/ 64 h 65"/>
                <a:gd name="T18" fmla="*/ 136 w 284"/>
                <a:gd name="T19" fmla="*/ 64 h 65"/>
                <a:gd name="T20" fmla="*/ 154 w 284"/>
                <a:gd name="T21" fmla="*/ 65 h 65"/>
                <a:gd name="T22" fmla="*/ 173 w 284"/>
                <a:gd name="T23" fmla="*/ 64 h 65"/>
                <a:gd name="T24" fmla="*/ 191 w 284"/>
                <a:gd name="T25" fmla="*/ 62 h 65"/>
                <a:gd name="T26" fmla="*/ 208 w 284"/>
                <a:gd name="T27" fmla="*/ 59 h 65"/>
                <a:gd name="T28" fmla="*/ 226 w 284"/>
                <a:gd name="T29" fmla="*/ 55 h 65"/>
                <a:gd name="T30" fmla="*/ 245 w 284"/>
                <a:gd name="T31" fmla="*/ 49 h 65"/>
                <a:gd name="T32" fmla="*/ 279 w 284"/>
                <a:gd name="T33" fmla="*/ 38 h 65"/>
                <a:gd name="T34" fmla="*/ 279 w 284"/>
                <a:gd name="T35" fmla="*/ 38 h 65"/>
                <a:gd name="T36" fmla="*/ 281 w 284"/>
                <a:gd name="T37" fmla="*/ 35 h 65"/>
                <a:gd name="T38" fmla="*/ 283 w 284"/>
                <a:gd name="T39" fmla="*/ 32 h 65"/>
                <a:gd name="T40" fmla="*/ 284 w 284"/>
                <a:gd name="T41" fmla="*/ 30 h 65"/>
                <a:gd name="T42" fmla="*/ 284 w 284"/>
                <a:gd name="T43" fmla="*/ 27 h 65"/>
                <a:gd name="T44" fmla="*/ 283 w 284"/>
                <a:gd name="T45" fmla="*/ 24 h 65"/>
                <a:gd name="T46" fmla="*/ 280 w 284"/>
                <a:gd name="T47" fmla="*/ 21 h 65"/>
                <a:gd name="T48" fmla="*/ 277 w 284"/>
                <a:gd name="T49" fmla="*/ 21 h 65"/>
                <a:gd name="T50" fmla="*/ 274 w 284"/>
                <a:gd name="T51" fmla="*/ 21 h 65"/>
                <a:gd name="T52" fmla="*/ 274 w 284"/>
                <a:gd name="T53" fmla="*/ 21 h 65"/>
                <a:gd name="T54" fmla="*/ 242 w 284"/>
                <a:gd name="T55" fmla="*/ 32 h 65"/>
                <a:gd name="T56" fmla="*/ 211 w 284"/>
                <a:gd name="T57" fmla="*/ 41 h 65"/>
                <a:gd name="T58" fmla="*/ 194 w 284"/>
                <a:gd name="T59" fmla="*/ 44 h 65"/>
                <a:gd name="T60" fmla="*/ 177 w 284"/>
                <a:gd name="T61" fmla="*/ 47 h 65"/>
                <a:gd name="T62" fmla="*/ 161 w 284"/>
                <a:gd name="T63" fmla="*/ 47 h 65"/>
                <a:gd name="T64" fmla="*/ 144 w 284"/>
                <a:gd name="T65" fmla="*/ 47 h 65"/>
                <a:gd name="T66" fmla="*/ 144 w 284"/>
                <a:gd name="T67" fmla="*/ 47 h 65"/>
                <a:gd name="T68" fmla="*/ 126 w 284"/>
                <a:gd name="T69" fmla="*/ 45 h 65"/>
                <a:gd name="T70" fmla="*/ 109 w 284"/>
                <a:gd name="T71" fmla="*/ 42 h 65"/>
                <a:gd name="T72" fmla="*/ 92 w 284"/>
                <a:gd name="T73" fmla="*/ 38 h 65"/>
                <a:gd name="T74" fmla="*/ 75 w 284"/>
                <a:gd name="T75" fmla="*/ 32 h 65"/>
                <a:gd name="T76" fmla="*/ 60 w 284"/>
                <a:gd name="T77" fmla="*/ 25 h 65"/>
                <a:gd name="T78" fmla="*/ 44 w 284"/>
                <a:gd name="T79" fmla="*/ 18 h 65"/>
                <a:gd name="T80" fmla="*/ 13 w 284"/>
                <a:gd name="T81" fmla="*/ 1 h 65"/>
                <a:gd name="T82" fmla="*/ 13 w 284"/>
                <a:gd name="T83" fmla="*/ 1 h 65"/>
                <a:gd name="T84" fmla="*/ 10 w 284"/>
                <a:gd name="T85" fmla="*/ 0 h 65"/>
                <a:gd name="T86" fmla="*/ 6 w 284"/>
                <a:gd name="T87" fmla="*/ 1 h 65"/>
                <a:gd name="T88" fmla="*/ 3 w 284"/>
                <a:gd name="T89" fmla="*/ 3 h 65"/>
                <a:gd name="T90" fmla="*/ 2 w 284"/>
                <a:gd name="T91" fmla="*/ 4 h 65"/>
                <a:gd name="T92" fmla="*/ 0 w 284"/>
                <a:gd name="T93" fmla="*/ 7 h 65"/>
                <a:gd name="T94" fmla="*/ 0 w 284"/>
                <a:gd name="T95" fmla="*/ 11 h 65"/>
                <a:gd name="T96" fmla="*/ 2 w 284"/>
                <a:gd name="T97" fmla="*/ 14 h 65"/>
                <a:gd name="T98" fmla="*/ 5 w 284"/>
                <a:gd name="T99" fmla="*/ 17 h 65"/>
                <a:gd name="T100" fmla="*/ 5 w 284"/>
                <a:gd name="T101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4" h="65">
                  <a:moveTo>
                    <a:pt x="5" y="17"/>
                  </a:moveTo>
                  <a:lnTo>
                    <a:pt x="5" y="17"/>
                  </a:lnTo>
                  <a:lnTo>
                    <a:pt x="36" y="34"/>
                  </a:lnTo>
                  <a:lnTo>
                    <a:pt x="51" y="41"/>
                  </a:lnTo>
                  <a:lnTo>
                    <a:pt x="68" y="47"/>
                  </a:lnTo>
                  <a:lnTo>
                    <a:pt x="84" y="52"/>
                  </a:lnTo>
                  <a:lnTo>
                    <a:pt x="101" y="58"/>
                  </a:lnTo>
                  <a:lnTo>
                    <a:pt x="118" y="61"/>
                  </a:lnTo>
                  <a:lnTo>
                    <a:pt x="136" y="64"/>
                  </a:lnTo>
                  <a:lnTo>
                    <a:pt x="136" y="64"/>
                  </a:lnTo>
                  <a:lnTo>
                    <a:pt x="154" y="65"/>
                  </a:lnTo>
                  <a:lnTo>
                    <a:pt x="173" y="64"/>
                  </a:lnTo>
                  <a:lnTo>
                    <a:pt x="191" y="62"/>
                  </a:lnTo>
                  <a:lnTo>
                    <a:pt x="208" y="59"/>
                  </a:lnTo>
                  <a:lnTo>
                    <a:pt x="226" y="55"/>
                  </a:lnTo>
                  <a:lnTo>
                    <a:pt x="245" y="49"/>
                  </a:lnTo>
                  <a:lnTo>
                    <a:pt x="279" y="38"/>
                  </a:lnTo>
                  <a:lnTo>
                    <a:pt x="279" y="38"/>
                  </a:lnTo>
                  <a:lnTo>
                    <a:pt x="281" y="35"/>
                  </a:lnTo>
                  <a:lnTo>
                    <a:pt x="283" y="32"/>
                  </a:lnTo>
                  <a:lnTo>
                    <a:pt x="284" y="30"/>
                  </a:lnTo>
                  <a:lnTo>
                    <a:pt x="284" y="27"/>
                  </a:lnTo>
                  <a:lnTo>
                    <a:pt x="283" y="24"/>
                  </a:lnTo>
                  <a:lnTo>
                    <a:pt x="280" y="21"/>
                  </a:lnTo>
                  <a:lnTo>
                    <a:pt x="277" y="21"/>
                  </a:lnTo>
                  <a:lnTo>
                    <a:pt x="274" y="21"/>
                  </a:lnTo>
                  <a:lnTo>
                    <a:pt x="274" y="21"/>
                  </a:lnTo>
                  <a:lnTo>
                    <a:pt x="242" y="32"/>
                  </a:lnTo>
                  <a:lnTo>
                    <a:pt x="211" y="41"/>
                  </a:lnTo>
                  <a:lnTo>
                    <a:pt x="194" y="44"/>
                  </a:lnTo>
                  <a:lnTo>
                    <a:pt x="177" y="47"/>
                  </a:lnTo>
                  <a:lnTo>
                    <a:pt x="161" y="47"/>
                  </a:lnTo>
                  <a:lnTo>
                    <a:pt x="144" y="47"/>
                  </a:lnTo>
                  <a:lnTo>
                    <a:pt x="144" y="47"/>
                  </a:lnTo>
                  <a:lnTo>
                    <a:pt x="126" y="45"/>
                  </a:lnTo>
                  <a:lnTo>
                    <a:pt x="109" y="42"/>
                  </a:lnTo>
                  <a:lnTo>
                    <a:pt x="92" y="38"/>
                  </a:lnTo>
                  <a:lnTo>
                    <a:pt x="75" y="32"/>
                  </a:lnTo>
                  <a:lnTo>
                    <a:pt x="60" y="25"/>
                  </a:lnTo>
                  <a:lnTo>
                    <a:pt x="44" y="18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5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1" name="Freeform 78">
              <a:extLst>
                <a:ext uri="{FF2B5EF4-FFF2-40B4-BE49-F238E27FC236}">
                  <a16:creationId xmlns:a16="http://schemas.microsoft.com/office/drawing/2014/main" id="{74E9530E-C808-056D-E0CB-365B657D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575"/>
              <a:ext cx="623" cy="1154"/>
            </a:xfrm>
            <a:custGeom>
              <a:avLst/>
              <a:gdLst>
                <a:gd name="T0" fmla="*/ 1850 w 1869"/>
                <a:gd name="T1" fmla="*/ 205 h 3460"/>
                <a:gd name="T2" fmla="*/ 1830 w 1869"/>
                <a:gd name="T3" fmla="*/ 319 h 3460"/>
                <a:gd name="T4" fmla="*/ 1794 w 1869"/>
                <a:gd name="T5" fmla="*/ 367 h 3460"/>
                <a:gd name="T6" fmla="*/ 1716 w 1869"/>
                <a:gd name="T7" fmla="*/ 400 h 3460"/>
                <a:gd name="T8" fmla="*/ 1466 w 1869"/>
                <a:gd name="T9" fmla="*/ 482 h 3460"/>
                <a:gd name="T10" fmla="*/ 1131 w 1869"/>
                <a:gd name="T11" fmla="*/ 563 h 3460"/>
                <a:gd name="T12" fmla="*/ 979 w 1869"/>
                <a:gd name="T13" fmla="*/ 634 h 3460"/>
                <a:gd name="T14" fmla="*/ 866 w 1869"/>
                <a:gd name="T15" fmla="*/ 721 h 3460"/>
                <a:gd name="T16" fmla="*/ 674 w 1869"/>
                <a:gd name="T17" fmla="*/ 932 h 3460"/>
                <a:gd name="T18" fmla="*/ 542 w 1869"/>
                <a:gd name="T19" fmla="*/ 1134 h 3460"/>
                <a:gd name="T20" fmla="*/ 414 w 1869"/>
                <a:gd name="T21" fmla="*/ 1422 h 3460"/>
                <a:gd name="T22" fmla="*/ 257 w 1869"/>
                <a:gd name="T23" fmla="*/ 1909 h 3460"/>
                <a:gd name="T24" fmla="*/ 96 w 1869"/>
                <a:gd name="T25" fmla="*/ 2572 h 3460"/>
                <a:gd name="T26" fmla="*/ 56 w 1869"/>
                <a:gd name="T27" fmla="*/ 2674 h 3460"/>
                <a:gd name="T28" fmla="*/ 10 w 1869"/>
                <a:gd name="T29" fmla="*/ 2777 h 3460"/>
                <a:gd name="T30" fmla="*/ 3 w 1869"/>
                <a:gd name="T31" fmla="*/ 2925 h 3460"/>
                <a:gd name="T32" fmla="*/ 35 w 1869"/>
                <a:gd name="T33" fmla="*/ 3135 h 3460"/>
                <a:gd name="T34" fmla="*/ 113 w 1869"/>
                <a:gd name="T35" fmla="*/ 3340 h 3460"/>
                <a:gd name="T36" fmla="*/ 182 w 1869"/>
                <a:gd name="T37" fmla="*/ 3415 h 3460"/>
                <a:gd name="T38" fmla="*/ 280 w 1869"/>
                <a:gd name="T39" fmla="*/ 3451 h 3460"/>
                <a:gd name="T40" fmla="*/ 432 w 1869"/>
                <a:gd name="T41" fmla="*/ 3453 h 3460"/>
                <a:gd name="T42" fmla="*/ 691 w 1869"/>
                <a:gd name="T43" fmla="*/ 3457 h 3460"/>
                <a:gd name="T44" fmla="*/ 839 w 1869"/>
                <a:gd name="T45" fmla="*/ 3422 h 3460"/>
                <a:gd name="T46" fmla="*/ 1013 w 1869"/>
                <a:gd name="T47" fmla="*/ 3321 h 3460"/>
                <a:gd name="T48" fmla="*/ 1127 w 1869"/>
                <a:gd name="T49" fmla="*/ 3223 h 3460"/>
                <a:gd name="T50" fmla="*/ 1151 w 1869"/>
                <a:gd name="T51" fmla="*/ 3172 h 3460"/>
                <a:gd name="T52" fmla="*/ 1147 w 1869"/>
                <a:gd name="T53" fmla="*/ 3118 h 3460"/>
                <a:gd name="T54" fmla="*/ 1148 w 1869"/>
                <a:gd name="T55" fmla="*/ 3104 h 3460"/>
                <a:gd name="T56" fmla="*/ 1289 w 1869"/>
                <a:gd name="T57" fmla="*/ 3026 h 3460"/>
                <a:gd name="T58" fmla="*/ 1321 w 1869"/>
                <a:gd name="T59" fmla="*/ 2969 h 3460"/>
                <a:gd name="T60" fmla="*/ 1321 w 1869"/>
                <a:gd name="T61" fmla="*/ 2937 h 3460"/>
                <a:gd name="T62" fmla="*/ 1308 w 1869"/>
                <a:gd name="T63" fmla="*/ 2946 h 3460"/>
                <a:gd name="T64" fmla="*/ 1285 w 1869"/>
                <a:gd name="T65" fmla="*/ 3005 h 3460"/>
                <a:gd name="T66" fmla="*/ 1165 w 1869"/>
                <a:gd name="T67" fmla="*/ 3074 h 3460"/>
                <a:gd name="T68" fmla="*/ 1134 w 1869"/>
                <a:gd name="T69" fmla="*/ 3094 h 3460"/>
                <a:gd name="T70" fmla="*/ 1131 w 1869"/>
                <a:gd name="T71" fmla="*/ 3145 h 3460"/>
                <a:gd name="T72" fmla="*/ 1126 w 1869"/>
                <a:gd name="T73" fmla="*/ 3197 h 3460"/>
                <a:gd name="T74" fmla="*/ 1047 w 1869"/>
                <a:gd name="T75" fmla="*/ 3275 h 3460"/>
                <a:gd name="T76" fmla="*/ 852 w 1869"/>
                <a:gd name="T77" fmla="*/ 3399 h 3460"/>
                <a:gd name="T78" fmla="*/ 730 w 1869"/>
                <a:gd name="T79" fmla="*/ 3436 h 3460"/>
                <a:gd name="T80" fmla="*/ 551 w 1869"/>
                <a:gd name="T81" fmla="*/ 3441 h 3460"/>
                <a:gd name="T82" fmla="*/ 314 w 1869"/>
                <a:gd name="T83" fmla="*/ 3436 h 3460"/>
                <a:gd name="T84" fmla="*/ 213 w 1869"/>
                <a:gd name="T85" fmla="*/ 3415 h 3460"/>
                <a:gd name="T86" fmla="*/ 134 w 1869"/>
                <a:gd name="T87" fmla="*/ 3338 h 3460"/>
                <a:gd name="T88" fmla="*/ 72 w 1869"/>
                <a:gd name="T89" fmla="*/ 3203 h 3460"/>
                <a:gd name="T90" fmla="*/ 18 w 1869"/>
                <a:gd name="T91" fmla="*/ 2919 h 3460"/>
                <a:gd name="T92" fmla="*/ 20 w 1869"/>
                <a:gd name="T93" fmla="*/ 2801 h 3460"/>
                <a:gd name="T94" fmla="*/ 72 w 1869"/>
                <a:gd name="T95" fmla="*/ 2682 h 3460"/>
                <a:gd name="T96" fmla="*/ 112 w 1869"/>
                <a:gd name="T97" fmla="*/ 2580 h 3460"/>
                <a:gd name="T98" fmla="*/ 257 w 1869"/>
                <a:gd name="T99" fmla="*/ 1979 h 3460"/>
                <a:gd name="T100" fmla="*/ 419 w 1869"/>
                <a:gd name="T101" fmla="*/ 1455 h 3460"/>
                <a:gd name="T102" fmla="*/ 552 w 1869"/>
                <a:gd name="T103" fmla="*/ 1155 h 3460"/>
                <a:gd name="T104" fmla="*/ 657 w 1869"/>
                <a:gd name="T105" fmla="*/ 981 h 3460"/>
                <a:gd name="T106" fmla="*/ 845 w 1869"/>
                <a:gd name="T107" fmla="*/ 768 h 3460"/>
                <a:gd name="T108" fmla="*/ 983 w 1869"/>
                <a:gd name="T109" fmla="*/ 651 h 3460"/>
                <a:gd name="T110" fmla="*/ 1120 w 1869"/>
                <a:gd name="T111" fmla="*/ 583 h 3460"/>
                <a:gd name="T112" fmla="*/ 1489 w 1869"/>
                <a:gd name="T113" fmla="*/ 493 h 3460"/>
                <a:gd name="T114" fmla="*/ 1700 w 1869"/>
                <a:gd name="T115" fmla="*/ 422 h 3460"/>
                <a:gd name="T116" fmla="*/ 1806 w 1869"/>
                <a:gd name="T117" fmla="*/ 377 h 3460"/>
                <a:gd name="T118" fmla="*/ 1850 w 1869"/>
                <a:gd name="T119" fmla="*/ 319 h 3460"/>
                <a:gd name="T120" fmla="*/ 1869 w 1869"/>
                <a:gd name="T121" fmla="*/ 196 h 3460"/>
                <a:gd name="T122" fmla="*/ 1864 w 1869"/>
                <a:gd name="T123" fmla="*/ 4 h 3460"/>
                <a:gd name="T124" fmla="*/ 1850 w 1869"/>
                <a:gd name="T125" fmla="*/ 4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69" h="3460">
                  <a:moveTo>
                    <a:pt x="1849" y="9"/>
                  </a:moveTo>
                  <a:lnTo>
                    <a:pt x="1849" y="9"/>
                  </a:lnTo>
                  <a:lnTo>
                    <a:pt x="1850" y="74"/>
                  </a:lnTo>
                  <a:lnTo>
                    <a:pt x="1852" y="140"/>
                  </a:lnTo>
                  <a:lnTo>
                    <a:pt x="1852" y="172"/>
                  </a:lnTo>
                  <a:lnTo>
                    <a:pt x="1850" y="205"/>
                  </a:lnTo>
                  <a:lnTo>
                    <a:pt x="1847" y="239"/>
                  </a:lnTo>
                  <a:lnTo>
                    <a:pt x="1843" y="271"/>
                  </a:lnTo>
                  <a:lnTo>
                    <a:pt x="1843" y="271"/>
                  </a:lnTo>
                  <a:lnTo>
                    <a:pt x="1839" y="295"/>
                  </a:lnTo>
                  <a:lnTo>
                    <a:pt x="1835" y="308"/>
                  </a:lnTo>
                  <a:lnTo>
                    <a:pt x="1830" y="319"/>
                  </a:lnTo>
                  <a:lnTo>
                    <a:pt x="1826" y="330"/>
                  </a:lnTo>
                  <a:lnTo>
                    <a:pt x="1819" y="340"/>
                  </a:lnTo>
                  <a:lnTo>
                    <a:pt x="1812" y="350"/>
                  </a:lnTo>
                  <a:lnTo>
                    <a:pt x="1802" y="359"/>
                  </a:lnTo>
                  <a:lnTo>
                    <a:pt x="1802" y="359"/>
                  </a:lnTo>
                  <a:lnTo>
                    <a:pt x="1794" y="367"/>
                  </a:lnTo>
                  <a:lnTo>
                    <a:pt x="1784" y="373"/>
                  </a:lnTo>
                  <a:lnTo>
                    <a:pt x="1772" y="378"/>
                  </a:lnTo>
                  <a:lnTo>
                    <a:pt x="1761" y="384"/>
                  </a:lnTo>
                  <a:lnTo>
                    <a:pt x="1739" y="393"/>
                  </a:lnTo>
                  <a:lnTo>
                    <a:pt x="1716" y="400"/>
                  </a:lnTo>
                  <a:lnTo>
                    <a:pt x="1716" y="400"/>
                  </a:lnTo>
                  <a:lnTo>
                    <a:pt x="1668" y="417"/>
                  </a:lnTo>
                  <a:lnTo>
                    <a:pt x="1620" y="434"/>
                  </a:lnTo>
                  <a:lnTo>
                    <a:pt x="1572" y="450"/>
                  </a:lnTo>
                  <a:lnTo>
                    <a:pt x="1523" y="466"/>
                  </a:lnTo>
                  <a:lnTo>
                    <a:pt x="1523" y="466"/>
                  </a:lnTo>
                  <a:lnTo>
                    <a:pt x="1466" y="482"/>
                  </a:lnTo>
                  <a:lnTo>
                    <a:pt x="1410" y="494"/>
                  </a:lnTo>
                  <a:lnTo>
                    <a:pt x="1295" y="518"/>
                  </a:lnTo>
                  <a:lnTo>
                    <a:pt x="1295" y="518"/>
                  </a:lnTo>
                  <a:lnTo>
                    <a:pt x="1239" y="531"/>
                  </a:lnTo>
                  <a:lnTo>
                    <a:pt x="1185" y="546"/>
                  </a:lnTo>
                  <a:lnTo>
                    <a:pt x="1131" y="563"/>
                  </a:lnTo>
                  <a:lnTo>
                    <a:pt x="1104" y="573"/>
                  </a:lnTo>
                  <a:lnTo>
                    <a:pt x="1079" y="583"/>
                  </a:lnTo>
                  <a:lnTo>
                    <a:pt x="1054" y="594"/>
                  </a:lnTo>
                  <a:lnTo>
                    <a:pt x="1028" y="607"/>
                  </a:lnTo>
                  <a:lnTo>
                    <a:pt x="1003" y="620"/>
                  </a:lnTo>
                  <a:lnTo>
                    <a:pt x="979" y="634"/>
                  </a:lnTo>
                  <a:lnTo>
                    <a:pt x="955" y="649"/>
                  </a:lnTo>
                  <a:lnTo>
                    <a:pt x="932" y="666"/>
                  </a:lnTo>
                  <a:lnTo>
                    <a:pt x="910" y="683"/>
                  </a:lnTo>
                  <a:lnTo>
                    <a:pt x="887" y="702"/>
                  </a:lnTo>
                  <a:lnTo>
                    <a:pt x="887" y="702"/>
                  </a:lnTo>
                  <a:lnTo>
                    <a:pt x="866" y="721"/>
                  </a:lnTo>
                  <a:lnTo>
                    <a:pt x="846" y="743"/>
                  </a:lnTo>
                  <a:lnTo>
                    <a:pt x="806" y="785"/>
                  </a:lnTo>
                  <a:lnTo>
                    <a:pt x="729" y="871"/>
                  </a:lnTo>
                  <a:lnTo>
                    <a:pt x="729" y="871"/>
                  </a:lnTo>
                  <a:lnTo>
                    <a:pt x="702" y="902"/>
                  </a:lnTo>
                  <a:lnTo>
                    <a:pt x="674" y="932"/>
                  </a:lnTo>
                  <a:lnTo>
                    <a:pt x="674" y="932"/>
                  </a:lnTo>
                  <a:lnTo>
                    <a:pt x="644" y="968"/>
                  </a:lnTo>
                  <a:lnTo>
                    <a:pt x="616" y="1008"/>
                  </a:lnTo>
                  <a:lnTo>
                    <a:pt x="589" y="1049"/>
                  </a:lnTo>
                  <a:lnTo>
                    <a:pt x="565" y="1091"/>
                  </a:lnTo>
                  <a:lnTo>
                    <a:pt x="542" y="1134"/>
                  </a:lnTo>
                  <a:lnTo>
                    <a:pt x="520" y="1177"/>
                  </a:lnTo>
                  <a:lnTo>
                    <a:pt x="480" y="1263"/>
                  </a:lnTo>
                  <a:lnTo>
                    <a:pt x="480" y="1263"/>
                  </a:lnTo>
                  <a:lnTo>
                    <a:pt x="456" y="1316"/>
                  </a:lnTo>
                  <a:lnTo>
                    <a:pt x="435" y="1368"/>
                  </a:lnTo>
                  <a:lnTo>
                    <a:pt x="414" y="1422"/>
                  </a:lnTo>
                  <a:lnTo>
                    <a:pt x="394" y="1475"/>
                  </a:lnTo>
                  <a:lnTo>
                    <a:pt x="374" y="1527"/>
                  </a:lnTo>
                  <a:lnTo>
                    <a:pt x="356" y="1582"/>
                  </a:lnTo>
                  <a:lnTo>
                    <a:pt x="321" y="1690"/>
                  </a:lnTo>
                  <a:lnTo>
                    <a:pt x="288" y="1800"/>
                  </a:lnTo>
                  <a:lnTo>
                    <a:pt x="257" y="1909"/>
                  </a:lnTo>
                  <a:lnTo>
                    <a:pt x="227" y="2019"/>
                  </a:lnTo>
                  <a:lnTo>
                    <a:pt x="199" y="2129"/>
                  </a:lnTo>
                  <a:lnTo>
                    <a:pt x="199" y="2129"/>
                  </a:lnTo>
                  <a:lnTo>
                    <a:pt x="171" y="2239"/>
                  </a:lnTo>
                  <a:lnTo>
                    <a:pt x="145" y="2350"/>
                  </a:lnTo>
                  <a:lnTo>
                    <a:pt x="96" y="2572"/>
                  </a:lnTo>
                  <a:lnTo>
                    <a:pt x="96" y="2572"/>
                  </a:lnTo>
                  <a:lnTo>
                    <a:pt x="92" y="2590"/>
                  </a:lnTo>
                  <a:lnTo>
                    <a:pt x="86" y="2607"/>
                  </a:lnTo>
                  <a:lnTo>
                    <a:pt x="79" y="2624"/>
                  </a:lnTo>
                  <a:lnTo>
                    <a:pt x="72" y="2641"/>
                  </a:lnTo>
                  <a:lnTo>
                    <a:pt x="56" y="2674"/>
                  </a:lnTo>
                  <a:lnTo>
                    <a:pt x="38" y="2706"/>
                  </a:lnTo>
                  <a:lnTo>
                    <a:pt x="38" y="2706"/>
                  </a:lnTo>
                  <a:lnTo>
                    <a:pt x="28" y="2724"/>
                  </a:lnTo>
                  <a:lnTo>
                    <a:pt x="21" y="2741"/>
                  </a:lnTo>
                  <a:lnTo>
                    <a:pt x="14" y="2760"/>
                  </a:lnTo>
                  <a:lnTo>
                    <a:pt x="10" y="2777"/>
                  </a:lnTo>
                  <a:lnTo>
                    <a:pt x="6" y="2795"/>
                  </a:lnTo>
                  <a:lnTo>
                    <a:pt x="3" y="2813"/>
                  </a:lnTo>
                  <a:lnTo>
                    <a:pt x="0" y="2832"/>
                  </a:lnTo>
                  <a:lnTo>
                    <a:pt x="0" y="2850"/>
                  </a:lnTo>
                  <a:lnTo>
                    <a:pt x="0" y="2887"/>
                  </a:lnTo>
                  <a:lnTo>
                    <a:pt x="3" y="2925"/>
                  </a:lnTo>
                  <a:lnTo>
                    <a:pt x="7" y="2963"/>
                  </a:lnTo>
                  <a:lnTo>
                    <a:pt x="13" y="3001"/>
                  </a:lnTo>
                  <a:lnTo>
                    <a:pt x="13" y="3001"/>
                  </a:lnTo>
                  <a:lnTo>
                    <a:pt x="23" y="3064"/>
                  </a:lnTo>
                  <a:lnTo>
                    <a:pt x="28" y="3100"/>
                  </a:lnTo>
                  <a:lnTo>
                    <a:pt x="35" y="3135"/>
                  </a:lnTo>
                  <a:lnTo>
                    <a:pt x="44" y="3170"/>
                  </a:lnTo>
                  <a:lnTo>
                    <a:pt x="54" y="3207"/>
                  </a:lnTo>
                  <a:lnTo>
                    <a:pt x="66" y="3242"/>
                  </a:lnTo>
                  <a:lnTo>
                    <a:pt x="79" y="3276"/>
                  </a:lnTo>
                  <a:lnTo>
                    <a:pt x="95" y="3309"/>
                  </a:lnTo>
                  <a:lnTo>
                    <a:pt x="113" y="3340"/>
                  </a:lnTo>
                  <a:lnTo>
                    <a:pt x="123" y="3354"/>
                  </a:lnTo>
                  <a:lnTo>
                    <a:pt x="133" y="3368"/>
                  </a:lnTo>
                  <a:lnTo>
                    <a:pt x="144" y="3381"/>
                  </a:lnTo>
                  <a:lnTo>
                    <a:pt x="157" y="3392"/>
                  </a:lnTo>
                  <a:lnTo>
                    <a:pt x="169" y="3403"/>
                  </a:lnTo>
                  <a:lnTo>
                    <a:pt x="182" y="3415"/>
                  </a:lnTo>
                  <a:lnTo>
                    <a:pt x="196" y="3423"/>
                  </a:lnTo>
                  <a:lnTo>
                    <a:pt x="212" y="3431"/>
                  </a:lnTo>
                  <a:lnTo>
                    <a:pt x="227" y="3439"/>
                  </a:lnTo>
                  <a:lnTo>
                    <a:pt x="243" y="3444"/>
                  </a:lnTo>
                  <a:lnTo>
                    <a:pt x="261" y="3448"/>
                  </a:lnTo>
                  <a:lnTo>
                    <a:pt x="280" y="3451"/>
                  </a:lnTo>
                  <a:lnTo>
                    <a:pt x="280" y="3451"/>
                  </a:lnTo>
                  <a:lnTo>
                    <a:pt x="302" y="3453"/>
                  </a:lnTo>
                  <a:lnTo>
                    <a:pt x="326" y="3453"/>
                  </a:lnTo>
                  <a:lnTo>
                    <a:pt x="374" y="3451"/>
                  </a:lnTo>
                  <a:lnTo>
                    <a:pt x="374" y="3451"/>
                  </a:lnTo>
                  <a:lnTo>
                    <a:pt x="432" y="3453"/>
                  </a:lnTo>
                  <a:lnTo>
                    <a:pt x="491" y="3454"/>
                  </a:lnTo>
                  <a:lnTo>
                    <a:pt x="491" y="3454"/>
                  </a:lnTo>
                  <a:lnTo>
                    <a:pt x="592" y="3460"/>
                  </a:lnTo>
                  <a:lnTo>
                    <a:pt x="641" y="3460"/>
                  </a:lnTo>
                  <a:lnTo>
                    <a:pt x="691" y="3457"/>
                  </a:lnTo>
                  <a:lnTo>
                    <a:pt x="691" y="3457"/>
                  </a:lnTo>
                  <a:lnTo>
                    <a:pt x="716" y="3455"/>
                  </a:lnTo>
                  <a:lnTo>
                    <a:pt x="741" y="3451"/>
                  </a:lnTo>
                  <a:lnTo>
                    <a:pt x="767" y="3446"/>
                  </a:lnTo>
                  <a:lnTo>
                    <a:pt x="791" y="3439"/>
                  </a:lnTo>
                  <a:lnTo>
                    <a:pt x="815" y="3431"/>
                  </a:lnTo>
                  <a:lnTo>
                    <a:pt x="839" y="3422"/>
                  </a:lnTo>
                  <a:lnTo>
                    <a:pt x="862" y="3412"/>
                  </a:lnTo>
                  <a:lnTo>
                    <a:pt x="884" y="3402"/>
                  </a:lnTo>
                  <a:lnTo>
                    <a:pt x="907" y="3391"/>
                  </a:lnTo>
                  <a:lnTo>
                    <a:pt x="928" y="3378"/>
                  </a:lnTo>
                  <a:lnTo>
                    <a:pt x="972" y="3351"/>
                  </a:lnTo>
                  <a:lnTo>
                    <a:pt x="1013" y="3321"/>
                  </a:lnTo>
                  <a:lnTo>
                    <a:pt x="1054" y="3290"/>
                  </a:lnTo>
                  <a:lnTo>
                    <a:pt x="1054" y="3290"/>
                  </a:lnTo>
                  <a:lnTo>
                    <a:pt x="1079" y="3271"/>
                  </a:lnTo>
                  <a:lnTo>
                    <a:pt x="1104" y="3248"/>
                  </a:lnTo>
                  <a:lnTo>
                    <a:pt x="1116" y="3235"/>
                  </a:lnTo>
                  <a:lnTo>
                    <a:pt x="1127" y="3223"/>
                  </a:lnTo>
                  <a:lnTo>
                    <a:pt x="1137" y="3210"/>
                  </a:lnTo>
                  <a:lnTo>
                    <a:pt x="1144" y="3196"/>
                  </a:lnTo>
                  <a:lnTo>
                    <a:pt x="1144" y="3196"/>
                  </a:lnTo>
                  <a:lnTo>
                    <a:pt x="1148" y="3187"/>
                  </a:lnTo>
                  <a:lnTo>
                    <a:pt x="1150" y="3180"/>
                  </a:lnTo>
                  <a:lnTo>
                    <a:pt x="1151" y="3172"/>
                  </a:lnTo>
                  <a:lnTo>
                    <a:pt x="1151" y="3163"/>
                  </a:lnTo>
                  <a:lnTo>
                    <a:pt x="1151" y="3163"/>
                  </a:lnTo>
                  <a:lnTo>
                    <a:pt x="1150" y="3141"/>
                  </a:lnTo>
                  <a:lnTo>
                    <a:pt x="1148" y="3129"/>
                  </a:lnTo>
                  <a:lnTo>
                    <a:pt x="1147" y="3118"/>
                  </a:lnTo>
                  <a:lnTo>
                    <a:pt x="1147" y="3118"/>
                  </a:lnTo>
                  <a:lnTo>
                    <a:pt x="1148" y="3110"/>
                  </a:lnTo>
                  <a:lnTo>
                    <a:pt x="1150" y="3103"/>
                  </a:lnTo>
                  <a:lnTo>
                    <a:pt x="1150" y="3103"/>
                  </a:lnTo>
                  <a:lnTo>
                    <a:pt x="1150" y="3100"/>
                  </a:lnTo>
                  <a:lnTo>
                    <a:pt x="1150" y="3101"/>
                  </a:lnTo>
                  <a:lnTo>
                    <a:pt x="1148" y="3104"/>
                  </a:lnTo>
                  <a:lnTo>
                    <a:pt x="1148" y="3104"/>
                  </a:lnTo>
                  <a:lnTo>
                    <a:pt x="1254" y="3048"/>
                  </a:lnTo>
                  <a:lnTo>
                    <a:pt x="1254" y="3048"/>
                  </a:lnTo>
                  <a:lnTo>
                    <a:pt x="1285" y="3031"/>
                  </a:lnTo>
                  <a:lnTo>
                    <a:pt x="1285" y="3031"/>
                  </a:lnTo>
                  <a:lnTo>
                    <a:pt x="1289" y="3026"/>
                  </a:lnTo>
                  <a:lnTo>
                    <a:pt x="1292" y="3022"/>
                  </a:lnTo>
                  <a:lnTo>
                    <a:pt x="1299" y="3012"/>
                  </a:lnTo>
                  <a:lnTo>
                    <a:pt x="1311" y="2991"/>
                  </a:lnTo>
                  <a:lnTo>
                    <a:pt x="1311" y="2991"/>
                  </a:lnTo>
                  <a:lnTo>
                    <a:pt x="1316" y="2980"/>
                  </a:lnTo>
                  <a:lnTo>
                    <a:pt x="1321" y="2969"/>
                  </a:lnTo>
                  <a:lnTo>
                    <a:pt x="1323" y="2957"/>
                  </a:lnTo>
                  <a:lnTo>
                    <a:pt x="1325" y="2946"/>
                  </a:lnTo>
                  <a:lnTo>
                    <a:pt x="1325" y="2946"/>
                  </a:lnTo>
                  <a:lnTo>
                    <a:pt x="1325" y="2942"/>
                  </a:lnTo>
                  <a:lnTo>
                    <a:pt x="1323" y="2939"/>
                  </a:lnTo>
                  <a:lnTo>
                    <a:pt x="1321" y="2937"/>
                  </a:lnTo>
                  <a:lnTo>
                    <a:pt x="1318" y="2937"/>
                  </a:lnTo>
                  <a:lnTo>
                    <a:pt x="1315" y="2937"/>
                  </a:lnTo>
                  <a:lnTo>
                    <a:pt x="1312" y="2939"/>
                  </a:lnTo>
                  <a:lnTo>
                    <a:pt x="1309" y="2942"/>
                  </a:lnTo>
                  <a:lnTo>
                    <a:pt x="1308" y="2946"/>
                  </a:lnTo>
                  <a:lnTo>
                    <a:pt x="1308" y="2946"/>
                  </a:lnTo>
                  <a:lnTo>
                    <a:pt x="1306" y="2954"/>
                  </a:lnTo>
                  <a:lnTo>
                    <a:pt x="1305" y="2964"/>
                  </a:lnTo>
                  <a:lnTo>
                    <a:pt x="1301" y="2974"/>
                  </a:lnTo>
                  <a:lnTo>
                    <a:pt x="1297" y="2985"/>
                  </a:lnTo>
                  <a:lnTo>
                    <a:pt x="1291" y="2995"/>
                  </a:lnTo>
                  <a:lnTo>
                    <a:pt x="1285" y="3005"/>
                  </a:lnTo>
                  <a:lnTo>
                    <a:pt x="1278" y="3014"/>
                  </a:lnTo>
                  <a:lnTo>
                    <a:pt x="1271" y="3018"/>
                  </a:lnTo>
                  <a:lnTo>
                    <a:pt x="1271" y="3018"/>
                  </a:lnTo>
                  <a:lnTo>
                    <a:pt x="1222" y="3045"/>
                  </a:lnTo>
                  <a:lnTo>
                    <a:pt x="1222" y="3045"/>
                  </a:lnTo>
                  <a:lnTo>
                    <a:pt x="1165" y="3074"/>
                  </a:lnTo>
                  <a:lnTo>
                    <a:pt x="1165" y="3074"/>
                  </a:lnTo>
                  <a:lnTo>
                    <a:pt x="1151" y="3081"/>
                  </a:lnTo>
                  <a:lnTo>
                    <a:pt x="1143" y="3086"/>
                  </a:lnTo>
                  <a:lnTo>
                    <a:pt x="1137" y="3091"/>
                  </a:lnTo>
                  <a:lnTo>
                    <a:pt x="1137" y="3091"/>
                  </a:lnTo>
                  <a:lnTo>
                    <a:pt x="1134" y="3094"/>
                  </a:lnTo>
                  <a:lnTo>
                    <a:pt x="1133" y="3100"/>
                  </a:lnTo>
                  <a:lnTo>
                    <a:pt x="1130" y="3111"/>
                  </a:lnTo>
                  <a:lnTo>
                    <a:pt x="1130" y="3122"/>
                  </a:lnTo>
                  <a:lnTo>
                    <a:pt x="1130" y="3131"/>
                  </a:lnTo>
                  <a:lnTo>
                    <a:pt x="1130" y="3131"/>
                  </a:lnTo>
                  <a:lnTo>
                    <a:pt x="1131" y="3145"/>
                  </a:lnTo>
                  <a:lnTo>
                    <a:pt x="1134" y="3158"/>
                  </a:lnTo>
                  <a:lnTo>
                    <a:pt x="1134" y="3170"/>
                  </a:lnTo>
                  <a:lnTo>
                    <a:pt x="1133" y="3176"/>
                  </a:lnTo>
                  <a:lnTo>
                    <a:pt x="1131" y="3183"/>
                  </a:lnTo>
                  <a:lnTo>
                    <a:pt x="1131" y="3183"/>
                  </a:lnTo>
                  <a:lnTo>
                    <a:pt x="1126" y="3197"/>
                  </a:lnTo>
                  <a:lnTo>
                    <a:pt x="1117" y="3210"/>
                  </a:lnTo>
                  <a:lnTo>
                    <a:pt x="1106" y="3223"/>
                  </a:lnTo>
                  <a:lnTo>
                    <a:pt x="1096" y="3234"/>
                  </a:lnTo>
                  <a:lnTo>
                    <a:pt x="1071" y="3255"/>
                  </a:lnTo>
                  <a:lnTo>
                    <a:pt x="1047" y="3275"/>
                  </a:lnTo>
                  <a:lnTo>
                    <a:pt x="1047" y="3275"/>
                  </a:lnTo>
                  <a:lnTo>
                    <a:pt x="1001" y="3309"/>
                  </a:lnTo>
                  <a:lnTo>
                    <a:pt x="953" y="3343"/>
                  </a:lnTo>
                  <a:lnTo>
                    <a:pt x="928" y="3358"/>
                  </a:lnTo>
                  <a:lnTo>
                    <a:pt x="904" y="3372"/>
                  </a:lnTo>
                  <a:lnTo>
                    <a:pt x="878" y="3386"/>
                  </a:lnTo>
                  <a:lnTo>
                    <a:pt x="852" y="3399"/>
                  </a:lnTo>
                  <a:lnTo>
                    <a:pt x="852" y="3399"/>
                  </a:lnTo>
                  <a:lnTo>
                    <a:pt x="829" y="3410"/>
                  </a:lnTo>
                  <a:lnTo>
                    <a:pt x="805" y="3419"/>
                  </a:lnTo>
                  <a:lnTo>
                    <a:pt x="780" y="3426"/>
                  </a:lnTo>
                  <a:lnTo>
                    <a:pt x="756" y="3431"/>
                  </a:lnTo>
                  <a:lnTo>
                    <a:pt x="730" y="3436"/>
                  </a:lnTo>
                  <a:lnTo>
                    <a:pt x="705" y="3439"/>
                  </a:lnTo>
                  <a:lnTo>
                    <a:pt x="679" y="3441"/>
                  </a:lnTo>
                  <a:lnTo>
                    <a:pt x="653" y="3443"/>
                  </a:lnTo>
                  <a:lnTo>
                    <a:pt x="653" y="3443"/>
                  </a:lnTo>
                  <a:lnTo>
                    <a:pt x="602" y="3443"/>
                  </a:lnTo>
                  <a:lnTo>
                    <a:pt x="551" y="3441"/>
                  </a:lnTo>
                  <a:lnTo>
                    <a:pt x="448" y="3436"/>
                  </a:lnTo>
                  <a:lnTo>
                    <a:pt x="448" y="3436"/>
                  </a:lnTo>
                  <a:lnTo>
                    <a:pt x="391" y="3434"/>
                  </a:lnTo>
                  <a:lnTo>
                    <a:pt x="335" y="3434"/>
                  </a:lnTo>
                  <a:lnTo>
                    <a:pt x="335" y="3434"/>
                  </a:lnTo>
                  <a:lnTo>
                    <a:pt x="314" y="3436"/>
                  </a:lnTo>
                  <a:lnTo>
                    <a:pt x="291" y="3434"/>
                  </a:lnTo>
                  <a:lnTo>
                    <a:pt x="270" y="3433"/>
                  </a:lnTo>
                  <a:lnTo>
                    <a:pt x="249" y="3429"/>
                  </a:lnTo>
                  <a:lnTo>
                    <a:pt x="249" y="3429"/>
                  </a:lnTo>
                  <a:lnTo>
                    <a:pt x="230" y="3422"/>
                  </a:lnTo>
                  <a:lnTo>
                    <a:pt x="213" y="3415"/>
                  </a:lnTo>
                  <a:lnTo>
                    <a:pt x="198" y="3405"/>
                  </a:lnTo>
                  <a:lnTo>
                    <a:pt x="184" y="3393"/>
                  </a:lnTo>
                  <a:lnTo>
                    <a:pt x="169" y="3382"/>
                  </a:lnTo>
                  <a:lnTo>
                    <a:pt x="157" y="3368"/>
                  </a:lnTo>
                  <a:lnTo>
                    <a:pt x="145" y="3354"/>
                  </a:lnTo>
                  <a:lnTo>
                    <a:pt x="134" y="3338"/>
                  </a:lnTo>
                  <a:lnTo>
                    <a:pt x="124" y="3323"/>
                  </a:lnTo>
                  <a:lnTo>
                    <a:pt x="114" y="3306"/>
                  </a:lnTo>
                  <a:lnTo>
                    <a:pt x="99" y="3272"/>
                  </a:lnTo>
                  <a:lnTo>
                    <a:pt x="85" y="3237"/>
                  </a:lnTo>
                  <a:lnTo>
                    <a:pt x="72" y="3203"/>
                  </a:lnTo>
                  <a:lnTo>
                    <a:pt x="72" y="3203"/>
                  </a:lnTo>
                  <a:lnTo>
                    <a:pt x="62" y="3169"/>
                  </a:lnTo>
                  <a:lnTo>
                    <a:pt x="54" y="3134"/>
                  </a:lnTo>
                  <a:lnTo>
                    <a:pt x="47" y="3098"/>
                  </a:lnTo>
                  <a:lnTo>
                    <a:pt x="40" y="3063"/>
                  </a:lnTo>
                  <a:lnTo>
                    <a:pt x="28" y="2991"/>
                  </a:lnTo>
                  <a:lnTo>
                    <a:pt x="18" y="2919"/>
                  </a:lnTo>
                  <a:lnTo>
                    <a:pt x="18" y="2919"/>
                  </a:lnTo>
                  <a:lnTo>
                    <a:pt x="16" y="2895"/>
                  </a:lnTo>
                  <a:lnTo>
                    <a:pt x="14" y="2871"/>
                  </a:lnTo>
                  <a:lnTo>
                    <a:pt x="14" y="2847"/>
                  </a:lnTo>
                  <a:lnTo>
                    <a:pt x="17" y="2825"/>
                  </a:lnTo>
                  <a:lnTo>
                    <a:pt x="20" y="2801"/>
                  </a:lnTo>
                  <a:lnTo>
                    <a:pt x="25" y="2778"/>
                  </a:lnTo>
                  <a:lnTo>
                    <a:pt x="32" y="2755"/>
                  </a:lnTo>
                  <a:lnTo>
                    <a:pt x="42" y="2733"/>
                  </a:lnTo>
                  <a:lnTo>
                    <a:pt x="42" y="2733"/>
                  </a:lnTo>
                  <a:lnTo>
                    <a:pt x="56" y="2707"/>
                  </a:lnTo>
                  <a:lnTo>
                    <a:pt x="72" y="2682"/>
                  </a:lnTo>
                  <a:lnTo>
                    <a:pt x="86" y="2657"/>
                  </a:lnTo>
                  <a:lnTo>
                    <a:pt x="92" y="2642"/>
                  </a:lnTo>
                  <a:lnTo>
                    <a:pt x="97" y="2630"/>
                  </a:lnTo>
                  <a:lnTo>
                    <a:pt x="97" y="2630"/>
                  </a:lnTo>
                  <a:lnTo>
                    <a:pt x="106" y="2604"/>
                  </a:lnTo>
                  <a:lnTo>
                    <a:pt x="112" y="2580"/>
                  </a:lnTo>
                  <a:lnTo>
                    <a:pt x="123" y="2530"/>
                  </a:lnTo>
                  <a:lnTo>
                    <a:pt x="123" y="2530"/>
                  </a:lnTo>
                  <a:lnTo>
                    <a:pt x="153" y="2391"/>
                  </a:lnTo>
                  <a:lnTo>
                    <a:pt x="185" y="2253"/>
                  </a:lnTo>
                  <a:lnTo>
                    <a:pt x="220" y="2116"/>
                  </a:lnTo>
                  <a:lnTo>
                    <a:pt x="257" y="1979"/>
                  </a:lnTo>
                  <a:lnTo>
                    <a:pt x="257" y="1979"/>
                  </a:lnTo>
                  <a:lnTo>
                    <a:pt x="285" y="1873"/>
                  </a:lnTo>
                  <a:lnTo>
                    <a:pt x="316" y="1767"/>
                  </a:lnTo>
                  <a:lnTo>
                    <a:pt x="347" y="1663"/>
                  </a:lnTo>
                  <a:lnTo>
                    <a:pt x="383" y="1558"/>
                  </a:lnTo>
                  <a:lnTo>
                    <a:pt x="419" y="1455"/>
                  </a:lnTo>
                  <a:lnTo>
                    <a:pt x="439" y="1403"/>
                  </a:lnTo>
                  <a:lnTo>
                    <a:pt x="459" y="1352"/>
                  </a:lnTo>
                  <a:lnTo>
                    <a:pt x="482" y="1303"/>
                  </a:lnTo>
                  <a:lnTo>
                    <a:pt x="504" y="1252"/>
                  </a:lnTo>
                  <a:lnTo>
                    <a:pt x="527" y="1203"/>
                  </a:lnTo>
                  <a:lnTo>
                    <a:pt x="552" y="1155"/>
                  </a:lnTo>
                  <a:lnTo>
                    <a:pt x="552" y="1155"/>
                  </a:lnTo>
                  <a:lnTo>
                    <a:pt x="576" y="1110"/>
                  </a:lnTo>
                  <a:lnTo>
                    <a:pt x="602" y="1066"/>
                  </a:lnTo>
                  <a:lnTo>
                    <a:pt x="628" y="1022"/>
                  </a:lnTo>
                  <a:lnTo>
                    <a:pt x="657" y="981"/>
                  </a:lnTo>
                  <a:lnTo>
                    <a:pt x="657" y="981"/>
                  </a:lnTo>
                  <a:lnTo>
                    <a:pt x="674" y="959"/>
                  </a:lnTo>
                  <a:lnTo>
                    <a:pt x="692" y="939"/>
                  </a:lnTo>
                  <a:lnTo>
                    <a:pt x="729" y="898"/>
                  </a:lnTo>
                  <a:lnTo>
                    <a:pt x="729" y="898"/>
                  </a:lnTo>
                  <a:lnTo>
                    <a:pt x="806" y="810"/>
                  </a:lnTo>
                  <a:lnTo>
                    <a:pt x="845" y="768"/>
                  </a:lnTo>
                  <a:lnTo>
                    <a:pt x="886" y="727"/>
                  </a:lnTo>
                  <a:lnTo>
                    <a:pt x="886" y="727"/>
                  </a:lnTo>
                  <a:lnTo>
                    <a:pt x="910" y="706"/>
                  </a:lnTo>
                  <a:lnTo>
                    <a:pt x="934" y="686"/>
                  </a:lnTo>
                  <a:lnTo>
                    <a:pt x="958" y="668"/>
                  </a:lnTo>
                  <a:lnTo>
                    <a:pt x="983" y="651"/>
                  </a:lnTo>
                  <a:lnTo>
                    <a:pt x="1010" y="634"/>
                  </a:lnTo>
                  <a:lnTo>
                    <a:pt x="1037" y="620"/>
                  </a:lnTo>
                  <a:lnTo>
                    <a:pt x="1065" y="606"/>
                  </a:lnTo>
                  <a:lnTo>
                    <a:pt x="1093" y="594"/>
                  </a:lnTo>
                  <a:lnTo>
                    <a:pt x="1093" y="594"/>
                  </a:lnTo>
                  <a:lnTo>
                    <a:pt x="1120" y="583"/>
                  </a:lnTo>
                  <a:lnTo>
                    <a:pt x="1148" y="573"/>
                  </a:lnTo>
                  <a:lnTo>
                    <a:pt x="1203" y="556"/>
                  </a:lnTo>
                  <a:lnTo>
                    <a:pt x="1261" y="542"/>
                  </a:lnTo>
                  <a:lnTo>
                    <a:pt x="1318" y="530"/>
                  </a:lnTo>
                  <a:lnTo>
                    <a:pt x="1432" y="506"/>
                  </a:lnTo>
                  <a:lnTo>
                    <a:pt x="1489" y="493"/>
                  </a:lnTo>
                  <a:lnTo>
                    <a:pt x="1545" y="477"/>
                  </a:lnTo>
                  <a:lnTo>
                    <a:pt x="1545" y="477"/>
                  </a:lnTo>
                  <a:lnTo>
                    <a:pt x="1585" y="465"/>
                  </a:lnTo>
                  <a:lnTo>
                    <a:pt x="1623" y="450"/>
                  </a:lnTo>
                  <a:lnTo>
                    <a:pt x="1662" y="436"/>
                  </a:lnTo>
                  <a:lnTo>
                    <a:pt x="1700" y="422"/>
                  </a:lnTo>
                  <a:lnTo>
                    <a:pt x="1700" y="422"/>
                  </a:lnTo>
                  <a:lnTo>
                    <a:pt x="1733" y="412"/>
                  </a:lnTo>
                  <a:lnTo>
                    <a:pt x="1763" y="401"/>
                  </a:lnTo>
                  <a:lnTo>
                    <a:pt x="1778" y="394"/>
                  </a:lnTo>
                  <a:lnTo>
                    <a:pt x="1792" y="387"/>
                  </a:lnTo>
                  <a:lnTo>
                    <a:pt x="1806" y="377"/>
                  </a:lnTo>
                  <a:lnTo>
                    <a:pt x="1819" y="367"/>
                  </a:lnTo>
                  <a:lnTo>
                    <a:pt x="1819" y="367"/>
                  </a:lnTo>
                  <a:lnTo>
                    <a:pt x="1826" y="360"/>
                  </a:lnTo>
                  <a:lnTo>
                    <a:pt x="1832" y="353"/>
                  </a:lnTo>
                  <a:lnTo>
                    <a:pt x="1842" y="336"/>
                  </a:lnTo>
                  <a:lnTo>
                    <a:pt x="1850" y="319"/>
                  </a:lnTo>
                  <a:lnTo>
                    <a:pt x="1856" y="299"/>
                  </a:lnTo>
                  <a:lnTo>
                    <a:pt x="1860" y="281"/>
                  </a:lnTo>
                  <a:lnTo>
                    <a:pt x="1863" y="261"/>
                  </a:lnTo>
                  <a:lnTo>
                    <a:pt x="1866" y="223"/>
                  </a:lnTo>
                  <a:lnTo>
                    <a:pt x="1866" y="223"/>
                  </a:lnTo>
                  <a:lnTo>
                    <a:pt x="1869" y="196"/>
                  </a:lnTo>
                  <a:lnTo>
                    <a:pt x="1869" y="170"/>
                  </a:lnTo>
                  <a:lnTo>
                    <a:pt x="1869" y="116"/>
                  </a:lnTo>
                  <a:lnTo>
                    <a:pt x="1867" y="62"/>
                  </a:lnTo>
                  <a:lnTo>
                    <a:pt x="1866" y="9"/>
                  </a:lnTo>
                  <a:lnTo>
                    <a:pt x="1866" y="9"/>
                  </a:lnTo>
                  <a:lnTo>
                    <a:pt x="1864" y="4"/>
                  </a:lnTo>
                  <a:lnTo>
                    <a:pt x="1863" y="3"/>
                  </a:lnTo>
                  <a:lnTo>
                    <a:pt x="1860" y="2"/>
                  </a:lnTo>
                  <a:lnTo>
                    <a:pt x="1857" y="0"/>
                  </a:lnTo>
                  <a:lnTo>
                    <a:pt x="1854" y="2"/>
                  </a:lnTo>
                  <a:lnTo>
                    <a:pt x="1852" y="3"/>
                  </a:lnTo>
                  <a:lnTo>
                    <a:pt x="1850" y="4"/>
                  </a:lnTo>
                  <a:lnTo>
                    <a:pt x="1849" y="9"/>
                  </a:lnTo>
                  <a:lnTo>
                    <a:pt x="184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2" name="Freeform 79">
              <a:extLst>
                <a:ext uri="{FF2B5EF4-FFF2-40B4-BE49-F238E27FC236}">
                  <a16:creationId xmlns:a16="http://schemas.microsoft.com/office/drawing/2014/main" id="{B55058D3-3C7D-8FF9-A7C9-7353BA663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" y="638"/>
              <a:ext cx="537" cy="1113"/>
            </a:xfrm>
            <a:custGeom>
              <a:avLst/>
              <a:gdLst>
                <a:gd name="T0" fmla="*/ 4 w 1611"/>
                <a:gd name="T1" fmla="*/ 143 h 3339"/>
                <a:gd name="T2" fmla="*/ 35 w 1611"/>
                <a:gd name="T3" fmla="*/ 218 h 3339"/>
                <a:gd name="T4" fmla="*/ 134 w 1611"/>
                <a:gd name="T5" fmla="*/ 258 h 3339"/>
                <a:gd name="T6" fmla="*/ 290 w 1611"/>
                <a:gd name="T7" fmla="*/ 313 h 3339"/>
                <a:gd name="T8" fmla="*/ 474 w 1611"/>
                <a:gd name="T9" fmla="*/ 395 h 3339"/>
                <a:gd name="T10" fmla="*/ 751 w 1611"/>
                <a:gd name="T11" fmla="*/ 560 h 3339"/>
                <a:gd name="T12" fmla="*/ 879 w 1611"/>
                <a:gd name="T13" fmla="*/ 639 h 3339"/>
                <a:gd name="T14" fmla="*/ 960 w 1611"/>
                <a:gd name="T15" fmla="*/ 745 h 3339"/>
                <a:gd name="T16" fmla="*/ 1064 w 1611"/>
                <a:gd name="T17" fmla="*/ 870 h 3339"/>
                <a:gd name="T18" fmla="*/ 1192 w 1611"/>
                <a:gd name="T19" fmla="*/ 1091 h 3339"/>
                <a:gd name="T20" fmla="*/ 1310 w 1611"/>
                <a:gd name="T21" fmla="*/ 1410 h 3339"/>
                <a:gd name="T22" fmla="*/ 1429 w 1611"/>
                <a:gd name="T23" fmla="*/ 1897 h 3339"/>
                <a:gd name="T24" fmla="*/ 1567 w 1611"/>
                <a:gd name="T25" fmla="*/ 2522 h 3339"/>
                <a:gd name="T26" fmla="*/ 1595 w 1611"/>
                <a:gd name="T27" fmla="*/ 2743 h 3339"/>
                <a:gd name="T28" fmla="*/ 1569 w 1611"/>
                <a:gd name="T29" fmla="*/ 2889 h 3339"/>
                <a:gd name="T30" fmla="*/ 1488 w 1611"/>
                <a:gd name="T31" fmla="*/ 3081 h 3339"/>
                <a:gd name="T32" fmla="*/ 1369 w 1611"/>
                <a:gd name="T33" fmla="*/ 3253 h 3339"/>
                <a:gd name="T34" fmla="*/ 1285 w 1611"/>
                <a:gd name="T35" fmla="*/ 3315 h 3339"/>
                <a:gd name="T36" fmla="*/ 1183 w 1611"/>
                <a:gd name="T37" fmla="*/ 3319 h 3339"/>
                <a:gd name="T38" fmla="*/ 886 w 1611"/>
                <a:gd name="T39" fmla="*/ 3285 h 3339"/>
                <a:gd name="T40" fmla="*/ 686 w 1611"/>
                <a:gd name="T41" fmla="*/ 3236 h 3339"/>
                <a:gd name="T42" fmla="*/ 564 w 1611"/>
                <a:gd name="T43" fmla="*/ 3170 h 3339"/>
                <a:gd name="T44" fmla="*/ 303 w 1611"/>
                <a:gd name="T45" fmla="*/ 2947 h 3339"/>
                <a:gd name="T46" fmla="*/ 238 w 1611"/>
                <a:gd name="T47" fmla="*/ 2877 h 3339"/>
                <a:gd name="T48" fmla="*/ 254 w 1611"/>
                <a:gd name="T49" fmla="*/ 2702 h 3339"/>
                <a:gd name="T50" fmla="*/ 244 w 1611"/>
                <a:gd name="T51" fmla="*/ 2691 h 3339"/>
                <a:gd name="T52" fmla="*/ 225 w 1611"/>
                <a:gd name="T53" fmla="*/ 2815 h 3339"/>
                <a:gd name="T54" fmla="*/ 224 w 1611"/>
                <a:gd name="T55" fmla="*/ 2893 h 3339"/>
                <a:gd name="T56" fmla="*/ 406 w 1611"/>
                <a:gd name="T57" fmla="*/ 3061 h 3339"/>
                <a:gd name="T58" fmla="*/ 620 w 1611"/>
                <a:gd name="T59" fmla="*/ 3225 h 3339"/>
                <a:gd name="T60" fmla="*/ 769 w 1611"/>
                <a:gd name="T61" fmla="*/ 3278 h 3339"/>
                <a:gd name="T62" fmla="*/ 992 w 1611"/>
                <a:gd name="T63" fmla="*/ 3318 h 3339"/>
                <a:gd name="T64" fmla="*/ 1252 w 1611"/>
                <a:gd name="T65" fmla="*/ 3339 h 3339"/>
                <a:gd name="T66" fmla="*/ 1324 w 1611"/>
                <a:gd name="T67" fmla="*/ 3314 h 3339"/>
                <a:gd name="T68" fmla="*/ 1423 w 1611"/>
                <a:gd name="T69" fmla="*/ 3216 h 3339"/>
                <a:gd name="T70" fmla="*/ 1545 w 1611"/>
                <a:gd name="T71" fmla="*/ 2999 h 3339"/>
                <a:gd name="T72" fmla="*/ 1604 w 1611"/>
                <a:gd name="T73" fmla="*/ 2820 h 3339"/>
                <a:gd name="T74" fmla="*/ 1604 w 1611"/>
                <a:gd name="T75" fmla="*/ 2654 h 3339"/>
                <a:gd name="T76" fmla="*/ 1542 w 1611"/>
                <a:gd name="T77" fmla="*/ 2310 h 3339"/>
                <a:gd name="T78" fmla="*/ 1351 w 1611"/>
                <a:gd name="T79" fmla="*/ 1503 h 3339"/>
                <a:gd name="T80" fmla="*/ 1255 w 1611"/>
                <a:gd name="T81" fmla="*/ 1196 h 3339"/>
                <a:gd name="T82" fmla="*/ 1134 w 1611"/>
                <a:gd name="T83" fmla="*/ 948 h 3339"/>
                <a:gd name="T84" fmla="*/ 1016 w 1611"/>
                <a:gd name="T85" fmla="*/ 781 h 3339"/>
                <a:gd name="T86" fmla="*/ 929 w 1611"/>
                <a:gd name="T87" fmla="*/ 678 h 3339"/>
                <a:gd name="T88" fmla="*/ 865 w 1611"/>
                <a:gd name="T89" fmla="*/ 604 h 3339"/>
                <a:gd name="T90" fmla="*/ 682 w 1611"/>
                <a:gd name="T91" fmla="*/ 501 h 3339"/>
                <a:gd name="T92" fmla="*/ 460 w 1611"/>
                <a:gd name="T93" fmla="*/ 367 h 3339"/>
                <a:gd name="T94" fmla="*/ 224 w 1611"/>
                <a:gd name="T95" fmla="*/ 271 h 3339"/>
                <a:gd name="T96" fmla="*/ 94 w 1611"/>
                <a:gd name="T97" fmla="*/ 231 h 3339"/>
                <a:gd name="T98" fmla="*/ 36 w 1611"/>
                <a:gd name="T99" fmla="*/ 199 h 3339"/>
                <a:gd name="T100" fmla="*/ 19 w 1611"/>
                <a:gd name="T101" fmla="*/ 141 h 3339"/>
                <a:gd name="T102" fmla="*/ 22 w 1611"/>
                <a:gd name="T103" fmla="*/ 8 h 3339"/>
                <a:gd name="T104" fmla="*/ 8 w 1611"/>
                <a:gd name="T105" fmla="*/ 2 h 3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11" h="3339">
                  <a:moveTo>
                    <a:pt x="5" y="8"/>
                  </a:moveTo>
                  <a:lnTo>
                    <a:pt x="5" y="8"/>
                  </a:lnTo>
                  <a:lnTo>
                    <a:pt x="1" y="46"/>
                  </a:lnTo>
                  <a:lnTo>
                    <a:pt x="0" y="86"/>
                  </a:lnTo>
                  <a:lnTo>
                    <a:pt x="1" y="124"/>
                  </a:lnTo>
                  <a:lnTo>
                    <a:pt x="4" y="143"/>
                  </a:lnTo>
                  <a:lnTo>
                    <a:pt x="7" y="163"/>
                  </a:lnTo>
                  <a:lnTo>
                    <a:pt x="7" y="163"/>
                  </a:lnTo>
                  <a:lnTo>
                    <a:pt x="11" y="180"/>
                  </a:lnTo>
                  <a:lnTo>
                    <a:pt x="16" y="196"/>
                  </a:lnTo>
                  <a:lnTo>
                    <a:pt x="25" y="208"/>
                  </a:lnTo>
                  <a:lnTo>
                    <a:pt x="35" y="218"/>
                  </a:lnTo>
                  <a:lnTo>
                    <a:pt x="46" y="228"/>
                  </a:lnTo>
                  <a:lnTo>
                    <a:pt x="60" y="235"/>
                  </a:lnTo>
                  <a:lnTo>
                    <a:pt x="76" y="241"/>
                  </a:lnTo>
                  <a:lnTo>
                    <a:pt x="93" y="247"/>
                  </a:lnTo>
                  <a:lnTo>
                    <a:pt x="93" y="247"/>
                  </a:lnTo>
                  <a:lnTo>
                    <a:pt x="134" y="258"/>
                  </a:lnTo>
                  <a:lnTo>
                    <a:pt x="175" y="271"/>
                  </a:lnTo>
                  <a:lnTo>
                    <a:pt x="175" y="271"/>
                  </a:lnTo>
                  <a:lnTo>
                    <a:pt x="203" y="280"/>
                  </a:lnTo>
                  <a:lnTo>
                    <a:pt x="233" y="290"/>
                  </a:lnTo>
                  <a:lnTo>
                    <a:pt x="290" y="313"/>
                  </a:lnTo>
                  <a:lnTo>
                    <a:pt x="290" y="313"/>
                  </a:lnTo>
                  <a:lnTo>
                    <a:pt x="322" y="324"/>
                  </a:lnTo>
                  <a:lnTo>
                    <a:pt x="353" y="337"/>
                  </a:lnTo>
                  <a:lnTo>
                    <a:pt x="384" y="350"/>
                  </a:lnTo>
                  <a:lnTo>
                    <a:pt x="413" y="364"/>
                  </a:lnTo>
                  <a:lnTo>
                    <a:pt x="444" y="379"/>
                  </a:lnTo>
                  <a:lnTo>
                    <a:pt x="474" y="395"/>
                  </a:lnTo>
                  <a:lnTo>
                    <a:pt x="532" y="429"/>
                  </a:lnTo>
                  <a:lnTo>
                    <a:pt x="532" y="429"/>
                  </a:lnTo>
                  <a:lnTo>
                    <a:pt x="641" y="495"/>
                  </a:lnTo>
                  <a:lnTo>
                    <a:pt x="696" y="529"/>
                  </a:lnTo>
                  <a:lnTo>
                    <a:pt x="751" y="560"/>
                  </a:lnTo>
                  <a:lnTo>
                    <a:pt x="751" y="560"/>
                  </a:lnTo>
                  <a:lnTo>
                    <a:pt x="803" y="587"/>
                  </a:lnTo>
                  <a:lnTo>
                    <a:pt x="829" y="601"/>
                  </a:lnTo>
                  <a:lnTo>
                    <a:pt x="853" y="616"/>
                  </a:lnTo>
                  <a:lnTo>
                    <a:pt x="853" y="616"/>
                  </a:lnTo>
                  <a:lnTo>
                    <a:pt x="867" y="628"/>
                  </a:lnTo>
                  <a:lnTo>
                    <a:pt x="879" y="639"/>
                  </a:lnTo>
                  <a:lnTo>
                    <a:pt x="892" y="653"/>
                  </a:lnTo>
                  <a:lnTo>
                    <a:pt x="902" y="666"/>
                  </a:lnTo>
                  <a:lnTo>
                    <a:pt x="923" y="695"/>
                  </a:lnTo>
                  <a:lnTo>
                    <a:pt x="943" y="725"/>
                  </a:lnTo>
                  <a:lnTo>
                    <a:pt x="943" y="725"/>
                  </a:lnTo>
                  <a:lnTo>
                    <a:pt x="960" y="745"/>
                  </a:lnTo>
                  <a:lnTo>
                    <a:pt x="977" y="765"/>
                  </a:lnTo>
                  <a:lnTo>
                    <a:pt x="995" y="784"/>
                  </a:lnTo>
                  <a:lnTo>
                    <a:pt x="1014" y="804"/>
                  </a:lnTo>
                  <a:lnTo>
                    <a:pt x="1014" y="804"/>
                  </a:lnTo>
                  <a:lnTo>
                    <a:pt x="1039" y="837"/>
                  </a:lnTo>
                  <a:lnTo>
                    <a:pt x="1064" y="870"/>
                  </a:lnTo>
                  <a:lnTo>
                    <a:pt x="1088" y="906"/>
                  </a:lnTo>
                  <a:lnTo>
                    <a:pt x="1111" y="942"/>
                  </a:lnTo>
                  <a:lnTo>
                    <a:pt x="1134" y="978"/>
                  </a:lnTo>
                  <a:lnTo>
                    <a:pt x="1153" y="1016"/>
                  </a:lnTo>
                  <a:lnTo>
                    <a:pt x="1173" y="1052"/>
                  </a:lnTo>
                  <a:lnTo>
                    <a:pt x="1192" y="1091"/>
                  </a:lnTo>
                  <a:lnTo>
                    <a:pt x="1210" y="1130"/>
                  </a:lnTo>
                  <a:lnTo>
                    <a:pt x="1227" y="1170"/>
                  </a:lnTo>
                  <a:lnTo>
                    <a:pt x="1242" y="1209"/>
                  </a:lnTo>
                  <a:lnTo>
                    <a:pt x="1258" y="1249"/>
                  </a:lnTo>
                  <a:lnTo>
                    <a:pt x="1285" y="1329"/>
                  </a:lnTo>
                  <a:lnTo>
                    <a:pt x="1310" y="1410"/>
                  </a:lnTo>
                  <a:lnTo>
                    <a:pt x="1310" y="1410"/>
                  </a:lnTo>
                  <a:lnTo>
                    <a:pt x="1327" y="1470"/>
                  </a:lnTo>
                  <a:lnTo>
                    <a:pt x="1343" y="1530"/>
                  </a:lnTo>
                  <a:lnTo>
                    <a:pt x="1372" y="1652"/>
                  </a:lnTo>
                  <a:lnTo>
                    <a:pt x="1429" y="1897"/>
                  </a:lnTo>
                  <a:lnTo>
                    <a:pt x="1429" y="1897"/>
                  </a:lnTo>
                  <a:lnTo>
                    <a:pt x="1482" y="2124"/>
                  </a:lnTo>
                  <a:lnTo>
                    <a:pt x="1508" y="2237"/>
                  </a:lnTo>
                  <a:lnTo>
                    <a:pt x="1533" y="2351"/>
                  </a:lnTo>
                  <a:lnTo>
                    <a:pt x="1533" y="2351"/>
                  </a:lnTo>
                  <a:lnTo>
                    <a:pt x="1550" y="2436"/>
                  </a:lnTo>
                  <a:lnTo>
                    <a:pt x="1567" y="2522"/>
                  </a:lnTo>
                  <a:lnTo>
                    <a:pt x="1581" y="2608"/>
                  </a:lnTo>
                  <a:lnTo>
                    <a:pt x="1587" y="2650"/>
                  </a:lnTo>
                  <a:lnTo>
                    <a:pt x="1591" y="2694"/>
                  </a:lnTo>
                  <a:lnTo>
                    <a:pt x="1591" y="2694"/>
                  </a:lnTo>
                  <a:lnTo>
                    <a:pt x="1594" y="2718"/>
                  </a:lnTo>
                  <a:lnTo>
                    <a:pt x="1595" y="2743"/>
                  </a:lnTo>
                  <a:lnTo>
                    <a:pt x="1595" y="2769"/>
                  </a:lnTo>
                  <a:lnTo>
                    <a:pt x="1593" y="2793"/>
                  </a:lnTo>
                  <a:lnTo>
                    <a:pt x="1593" y="2793"/>
                  </a:lnTo>
                  <a:lnTo>
                    <a:pt x="1587" y="2825"/>
                  </a:lnTo>
                  <a:lnTo>
                    <a:pt x="1579" y="2858"/>
                  </a:lnTo>
                  <a:lnTo>
                    <a:pt x="1569" y="2889"/>
                  </a:lnTo>
                  <a:lnTo>
                    <a:pt x="1557" y="2920"/>
                  </a:lnTo>
                  <a:lnTo>
                    <a:pt x="1557" y="2920"/>
                  </a:lnTo>
                  <a:lnTo>
                    <a:pt x="1543" y="2961"/>
                  </a:lnTo>
                  <a:lnTo>
                    <a:pt x="1526" y="3002"/>
                  </a:lnTo>
                  <a:lnTo>
                    <a:pt x="1508" y="3041"/>
                  </a:lnTo>
                  <a:lnTo>
                    <a:pt x="1488" y="3081"/>
                  </a:lnTo>
                  <a:lnTo>
                    <a:pt x="1467" y="3119"/>
                  </a:lnTo>
                  <a:lnTo>
                    <a:pt x="1444" y="3157"/>
                  </a:lnTo>
                  <a:lnTo>
                    <a:pt x="1419" y="3192"/>
                  </a:lnTo>
                  <a:lnTo>
                    <a:pt x="1393" y="3228"/>
                  </a:lnTo>
                  <a:lnTo>
                    <a:pt x="1393" y="3228"/>
                  </a:lnTo>
                  <a:lnTo>
                    <a:pt x="1369" y="3253"/>
                  </a:lnTo>
                  <a:lnTo>
                    <a:pt x="1357" y="3266"/>
                  </a:lnTo>
                  <a:lnTo>
                    <a:pt x="1344" y="3278"/>
                  </a:lnTo>
                  <a:lnTo>
                    <a:pt x="1330" y="3290"/>
                  </a:lnTo>
                  <a:lnTo>
                    <a:pt x="1316" y="3300"/>
                  </a:lnTo>
                  <a:lnTo>
                    <a:pt x="1300" y="3308"/>
                  </a:lnTo>
                  <a:lnTo>
                    <a:pt x="1285" y="3315"/>
                  </a:lnTo>
                  <a:lnTo>
                    <a:pt x="1285" y="3315"/>
                  </a:lnTo>
                  <a:lnTo>
                    <a:pt x="1269" y="3319"/>
                  </a:lnTo>
                  <a:lnTo>
                    <a:pt x="1252" y="3322"/>
                  </a:lnTo>
                  <a:lnTo>
                    <a:pt x="1235" y="3324"/>
                  </a:lnTo>
                  <a:lnTo>
                    <a:pt x="1218" y="3324"/>
                  </a:lnTo>
                  <a:lnTo>
                    <a:pt x="1183" y="3319"/>
                  </a:lnTo>
                  <a:lnTo>
                    <a:pt x="1151" y="3316"/>
                  </a:lnTo>
                  <a:lnTo>
                    <a:pt x="1151" y="3316"/>
                  </a:lnTo>
                  <a:lnTo>
                    <a:pt x="1062" y="3309"/>
                  </a:lnTo>
                  <a:lnTo>
                    <a:pt x="974" y="3298"/>
                  </a:lnTo>
                  <a:lnTo>
                    <a:pt x="930" y="3292"/>
                  </a:lnTo>
                  <a:lnTo>
                    <a:pt x="886" y="3285"/>
                  </a:lnTo>
                  <a:lnTo>
                    <a:pt x="843" y="3277"/>
                  </a:lnTo>
                  <a:lnTo>
                    <a:pt x="799" y="3268"/>
                  </a:lnTo>
                  <a:lnTo>
                    <a:pt x="799" y="3268"/>
                  </a:lnTo>
                  <a:lnTo>
                    <a:pt x="761" y="3259"/>
                  </a:lnTo>
                  <a:lnTo>
                    <a:pt x="723" y="3249"/>
                  </a:lnTo>
                  <a:lnTo>
                    <a:pt x="686" y="3236"/>
                  </a:lnTo>
                  <a:lnTo>
                    <a:pt x="649" y="3222"/>
                  </a:lnTo>
                  <a:lnTo>
                    <a:pt x="649" y="3222"/>
                  </a:lnTo>
                  <a:lnTo>
                    <a:pt x="634" y="3215"/>
                  </a:lnTo>
                  <a:lnTo>
                    <a:pt x="620" y="3206"/>
                  </a:lnTo>
                  <a:lnTo>
                    <a:pt x="591" y="3188"/>
                  </a:lnTo>
                  <a:lnTo>
                    <a:pt x="564" y="3170"/>
                  </a:lnTo>
                  <a:lnTo>
                    <a:pt x="538" y="3148"/>
                  </a:lnTo>
                  <a:lnTo>
                    <a:pt x="538" y="3148"/>
                  </a:lnTo>
                  <a:lnTo>
                    <a:pt x="477" y="3100"/>
                  </a:lnTo>
                  <a:lnTo>
                    <a:pt x="419" y="3050"/>
                  </a:lnTo>
                  <a:lnTo>
                    <a:pt x="361" y="2999"/>
                  </a:lnTo>
                  <a:lnTo>
                    <a:pt x="303" y="2947"/>
                  </a:lnTo>
                  <a:lnTo>
                    <a:pt x="303" y="2947"/>
                  </a:lnTo>
                  <a:lnTo>
                    <a:pt x="242" y="2889"/>
                  </a:lnTo>
                  <a:lnTo>
                    <a:pt x="242" y="2889"/>
                  </a:lnTo>
                  <a:lnTo>
                    <a:pt x="238" y="2885"/>
                  </a:lnTo>
                  <a:lnTo>
                    <a:pt x="238" y="2885"/>
                  </a:lnTo>
                  <a:lnTo>
                    <a:pt x="238" y="2877"/>
                  </a:lnTo>
                  <a:lnTo>
                    <a:pt x="240" y="2862"/>
                  </a:lnTo>
                  <a:lnTo>
                    <a:pt x="241" y="2837"/>
                  </a:lnTo>
                  <a:lnTo>
                    <a:pt x="241" y="2837"/>
                  </a:lnTo>
                  <a:lnTo>
                    <a:pt x="242" y="2803"/>
                  </a:lnTo>
                  <a:lnTo>
                    <a:pt x="245" y="2769"/>
                  </a:lnTo>
                  <a:lnTo>
                    <a:pt x="254" y="2702"/>
                  </a:lnTo>
                  <a:lnTo>
                    <a:pt x="254" y="2702"/>
                  </a:lnTo>
                  <a:lnTo>
                    <a:pt x="254" y="2698"/>
                  </a:lnTo>
                  <a:lnTo>
                    <a:pt x="252" y="2695"/>
                  </a:lnTo>
                  <a:lnTo>
                    <a:pt x="250" y="2694"/>
                  </a:lnTo>
                  <a:lnTo>
                    <a:pt x="247" y="2693"/>
                  </a:lnTo>
                  <a:lnTo>
                    <a:pt x="244" y="2691"/>
                  </a:lnTo>
                  <a:lnTo>
                    <a:pt x="241" y="2693"/>
                  </a:lnTo>
                  <a:lnTo>
                    <a:pt x="238" y="2694"/>
                  </a:lnTo>
                  <a:lnTo>
                    <a:pt x="237" y="2698"/>
                  </a:lnTo>
                  <a:lnTo>
                    <a:pt x="237" y="2698"/>
                  </a:lnTo>
                  <a:lnTo>
                    <a:pt x="230" y="2756"/>
                  </a:lnTo>
                  <a:lnTo>
                    <a:pt x="225" y="2815"/>
                  </a:lnTo>
                  <a:lnTo>
                    <a:pt x="225" y="2815"/>
                  </a:lnTo>
                  <a:lnTo>
                    <a:pt x="224" y="2848"/>
                  </a:lnTo>
                  <a:lnTo>
                    <a:pt x="224" y="2879"/>
                  </a:lnTo>
                  <a:lnTo>
                    <a:pt x="224" y="2879"/>
                  </a:lnTo>
                  <a:lnTo>
                    <a:pt x="224" y="2889"/>
                  </a:lnTo>
                  <a:lnTo>
                    <a:pt x="224" y="2893"/>
                  </a:lnTo>
                  <a:lnTo>
                    <a:pt x="227" y="2897"/>
                  </a:lnTo>
                  <a:lnTo>
                    <a:pt x="227" y="2897"/>
                  </a:lnTo>
                  <a:lnTo>
                    <a:pt x="283" y="2951"/>
                  </a:lnTo>
                  <a:lnTo>
                    <a:pt x="283" y="2951"/>
                  </a:lnTo>
                  <a:lnTo>
                    <a:pt x="344" y="3007"/>
                  </a:lnTo>
                  <a:lnTo>
                    <a:pt x="406" y="3061"/>
                  </a:lnTo>
                  <a:lnTo>
                    <a:pt x="468" y="3115"/>
                  </a:lnTo>
                  <a:lnTo>
                    <a:pt x="532" y="3165"/>
                  </a:lnTo>
                  <a:lnTo>
                    <a:pt x="532" y="3165"/>
                  </a:lnTo>
                  <a:lnTo>
                    <a:pt x="560" y="3187"/>
                  </a:lnTo>
                  <a:lnTo>
                    <a:pt x="590" y="3208"/>
                  </a:lnTo>
                  <a:lnTo>
                    <a:pt x="620" y="3225"/>
                  </a:lnTo>
                  <a:lnTo>
                    <a:pt x="635" y="3233"/>
                  </a:lnTo>
                  <a:lnTo>
                    <a:pt x="651" y="3240"/>
                  </a:lnTo>
                  <a:lnTo>
                    <a:pt x="651" y="3240"/>
                  </a:lnTo>
                  <a:lnTo>
                    <a:pt x="690" y="3256"/>
                  </a:lnTo>
                  <a:lnTo>
                    <a:pt x="728" y="3268"/>
                  </a:lnTo>
                  <a:lnTo>
                    <a:pt x="769" y="3278"/>
                  </a:lnTo>
                  <a:lnTo>
                    <a:pt x="809" y="3287"/>
                  </a:lnTo>
                  <a:lnTo>
                    <a:pt x="809" y="3287"/>
                  </a:lnTo>
                  <a:lnTo>
                    <a:pt x="854" y="3297"/>
                  </a:lnTo>
                  <a:lnTo>
                    <a:pt x="901" y="3305"/>
                  </a:lnTo>
                  <a:lnTo>
                    <a:pt x="946" y="3312"/>
                  </a:lnTo>
                  <a:lnTo>
                    <a:pt x="992" y="3318"/>
                  </a:lnTo>
                  <a:lnTo>
                    <a:pt x="1084" y="3328"/>
                  </a:lnTo>
                  <a:lnTo>
                    <a:pt x="1176" y="3335"/>
                  </a:lnTo>
                  <a:lnTo>
                    <a:pt x="1176" y="3335"/>
                  </a:lnTo>
                  <a:lnTo>
                    <a:pt x="1206" y="3338"/>
                  </a:lnTo>
                  <a:lnTo>
                    <a:pt x="1237" y="3339"/>
                  </a:lnTo>
                  <a:lnTo>
                    <a:pt x="1252" y="3339"/>
                  </a:lnTo>
                  <a:lnTo>
                    <a:pt x="1266" y="3338"/>
                  </a:lnTo>
                  <a:lnTo>
                    <a:pt x="1282" y="3333"/>
                  </a:lnTo>
                  <a:lnTo>
                    <a:pt x="1296" y="3329"/>
                  </a:lnTo>
                  <a:lnTo>
                    <a:pt x="1296" y="3329"/>
                  </a:lnTo>
                  <a:lnTo>
                    <a:pt x="1310" y="3322"/>
                  </a:lnTo>
                  <a:lnTo>
                    <a:pt x="1324" y="3314"/>
                  </a:lnTo>
                  <a:lnTo>
                    <a:pt x="1338" y="3305"/>
                  </a:lnTo>
                  <a:lnTo>
                    <a:pt x="1351" y="3294"/>
                  </a:lnTo>
                  <a:lnTo>
                    <a:pt x="1375" y="3273"/>
                  </a:lnTo>
                  <a:lnTo>
                    <a:pt x="1396" y="3249"/>
                  </a:lnTo>
                  <a:lnTo>
                    <a:pt x="1396" y="3249"/>
                  </a:lnTo>
                  <a:lnTo>
                    <a:pt x="1423" y="3216"/>
                  </a:lnTo>
                  <a:lnTo>
                    <a:pt x="1447" y="3182"/>
                  </a:lnTo>
                  <a:lnTo>
                    <a:pt x="1470" y="3147"/>
                  </a:lnTo>
                  <a:lnTo>
                    <a:pt x="1491" y="3112"/>
                  </a:lnTo>
                  <a:lnTo>
                    <a:pt x="1509" y="3075"/>
                  </a:lnTo>
                  <a:lnTo>
                    <a:pt x="1528" y="3037"/>
                  </a:lnTo>
                  <a:lnTo>
                    <a:pt x="1545" y="2999"/>
                  </a:lnTo>
                  <a:lnTo>
                    <a:pt x="1560" y="2961"/>
                  </a:lnTo>
                  <a:lnTo>
                    <a:pt x="1560" y="2961"/>
                  </a:lnTo>
                  <a:lnTo>
                    <a:pt x="1581" y="2906"/>
                  </a:lnTo>
                  <a:lnTo>
                    <a:pt x="1590" y="2877"/>
                  </a:lnTo>
                  <a:lnTo>
                    <a:pt x="1598" y="2849"/>
                  </a:lnTo>
                  <a:lnTo>
                    <a:pt x="1604" y="2820"/>
                  </a:lnTo>
                  <a:lnTo>
                    <a:pt x="1610" y="2790"/>
                  </a:lnTo>
                  <a:lnTo>
                    <a:pt x="1611" y="2762"/>
                  </a:lnTo>
                  <a:lnTo>
                    <a:pt x="1611" y="2731"/>
                  </a:lnTo>
                  <a:lnTo>
                    <a:pt x="1611" y="2731"/>
                  </a:lnTo>
                  <a:lnTo>
                    <a:pt x="1608" y="2693"/>
                  </a:lnTo>
                  <a:lnTo>
                    <a:pt x="1604" y="2654"/>
                  </a:lnTo>
                  <a:lnTo>
                    <a:pt x="1600" y="2616"/>
                  </a:lnTo>
                  <a:lnTo>
                    <a:pt x="1594" y="2578"/>
                  </a:lnTo>
                  <a:lnTo>
                    <a:pt x="1580" y="2502"/>
                  </a:lnTo>
                  <a:lnTo>
                    <a:pt x="1566" y="2426"/>
                  </a:lnTo>
                  <a:lnTo>
                    <a:pt x="1566" y="2426"/>
                  </a:lnTo>
                  <a:lnTo>
                    <a:pt x="1542" y="2310"/>
                  </a:lnTo>
                  <a:lnTo>
                    <a:pt x="1516" y="2194"/>
                  </a:lnTo>
                  <a:lnTo>
                    <a:pt x="1491" y="2079"/>
                  </a:lnTo>
                  <a:lnTo>
                    <a:pt x="1464" y="1963"/>
                  </a:lnTo>
                  <a:lnTo>
                    <a:pt x="1408" y="1733"/>
                  </a:lnTo>
                  <a:lnTo>
                    <a:pt x="1351" y="1503"/>
                  </a:lnTo>
                  <a:lnTo>
                    <a:pt x="1351" y="1503"/>
                  </a:lnTo>
                  <a:lnTo>
                    <a:pt x="1329" y="1414"/>
                  </a:lnTo>
                  <a:lnTo>
                    <a:pt x="1316" y="1370"/>
                  </a:lnTo>
                  <a:lnTo>
                    <a:pt x="1302" y="1326"/>
                  </a:lnTo>
                  <a:lnTo>
                    <a:pt x="1288" y="1283"/>
                  </a:lnTo>
                  <a:lnTo>
                    <a:pt x="1272" y="1239"/>
                  </a:lnTo>
                  <a:lnTo>
                    <a:pt x="1255" y="1196"/>
                  </a:lnTo>
                  <a:lnTo>
                    <a:pt x="1238" y="1153"/>
                  </a:lnTo>
                  <a:lnTo>
                    <a:pt x="1220" y="1112"/>
                  </a:lnTo>
                  <a:lnTo>
                    <a:pt x="1200" y="1069"/>
                  </a:lnTo>
                  <a:lnTo>
                    <a:pt x="1179" y="1028"/>
                  </a:lnTo>
                  <a:lnTo>
                    <a:pt x="1158" y="988"/>
                  </a:lnTo>
                  <a:lnTo>
                    <a:pt x="1134" y="948"/>
                  </a:lnTo>
                  <a:lnTo>
                    <a:pt x="1110" y="909"/>
                  </a:lnTo>
                  <a:lnTo>
                    <a:pt x="1084" y="870"/>
                  </a:lnTo>
                  <a:lnTo>
                    <a:pt x="1057" y="834"/>
                  </a:lnTo>
                  <a:lnTo>
                    <a:pt x="1057" y="834"/>
                  </a:lnTo>
                  <a:lnTo>
                    <a:pt x="1038" y="807"/>
                  </a:lnTo>
                  <a:lnTo>
                    <a:pt x="1016" y="781"/>
                  </a:lnTo>
                  <a:lnTo>
                    <a:pt x="995" y="757"/>
                  </a:lnTo>
                  <a:lnTo>
                    <a:pt x="973" y="733"/>
                  </a:lnTo>
                  <a:lnTo>
                    <a:pt x="973" y="733"/>
                  </a:lnTo>
                  <a:lnTo>
                    <a:pt x="960" y="721"/>
                  </a:lnTo>
                  <a:lnTo>
                    <a:pt x="949" y="707"/>
                  </a:lnTo>
                  <a:lnTo>
                    <a:pt x="929" y="678"/>
                  </a:lnTo>
                  <a:lnTo>
                    <a:pt x="908" y="649"/>
                  </a:lnTo>
                  <a:lnTo>
                    <a:pt x="898" y="635"/>
                  </a:lnTo>
                  <a:lnTo>
                    <a:pt x="885" y="622"/>
                  </a:lnTo>
                  <a:lnTo>
                    <a:pt x="885" y="622"/>
                  </a:lnTo>
                  <a:lnTo>
                    <a:pt x="875" y="612"/>
                  </a:lnTo>
                  <a:lnTo>
                    <a:pt x="865" y="604"/>
                  </a:lnTo>
                  <a:lnTo>
                    <a:pt x="843" y="588"/>
                  </a:lnTo>
                  <a:lnTo>
                    <a:pt x="819" y="575"/>
                  </a:lnTo>
                  <a:lnTo>
                    <a:pt x="795" y="563"/>
                  </a:lnTo>
                  <a:lnTo>
                    <a:pt x="795" y="563"/>
                  </a:lnTo>
                  <a:lnTo>
                    <a:pt x="737" y="532"/>
                  </a:lnTo>
                  <a:lnTo>
                    <a:pt x="682" y="501"/>
                  </a:lnTo>
                  <a:lnTo>
                    <a:pt x="682" y="501"/>
                  </a:lnTo>
                  <a:lnTo>
                    <a:pt x="627" y="467"/>
                  </a:lnTo>
                  <a:lnTo>
                    <a:pt x="572" y="433"/>
                  </a:lnTo>
                  <a:lnTo>
                    <a:pt x="516" y="399"/>
                  </a:lnTo>
                  <a:lnTo>
                    <a:pt x="460" y="367"/>
                  </a:lnTo>
                  <a:lnTo>
                    <a:pt x="460" y="367"/>
                  </a:lnTo>
                  <a:lnTo>
                    <a:pt x="432" y="352"/>
                  </a:lnTo>
                  <a:lnTo>
                    <a:pt x="403" y="340"/>
                  </a:lnTo>
                  <a:lnTo>
                    <a:pt x="374" y="327"/>
                  </a:lnTo>
                  <a:lnTo>
                    <a:pt x="344" y="314"/>
                  </a:lnTo>
                  <a:lnTo>
                    <a:pt x="285" y="293"/>
                  </a:lnTo>
                  <a:lnTo>
                    <a:pt x="224" y="271"/>
                  </a:lnTo>
                  <a:lnTo>
                    <a:pt x="224" y="271"/>
                  </a:lnTo>
                  <a:lnTo>
                    <a:pt x="182" y="256"/>
                  </a:lnTo>
                  <a:lnTo>
                    <a:pt x="161" y="249"/>
                  </a:lnTo>
                  <a:lnTo>
                    <a:pt x="139" y="242"/>
                  </a:lnTo>
                  <a:lnTo>
                    <a:pt x="139" y="242"/>
                  </a:lnTo>
                  <a:lnTo>
                    <a:pt x="94" y="231"/>
                  </a:lnTo>
                  <a:lnTo>
                    <a:pt x="72" y="223"/>
                  </a:lnTo>
                  <a:lnTo>
                    <a:pt x="62" y="218"/>
                  </a:lnTo>
                  <a:lnTo>
                    <a:pt x="52" y="213"/>
                  </a:lnTo>
                  <a:lnTo>
                    <a:pt x="52" y="213"/>
                  </a:lnTo>
                  <a:lnTo>
                    <a:pt x="43" y="207"/>
                  </a:lnTo>
                  <a:lnTo>
                    <a:pt x="36" y="199"/>
                  </a:lnTo>
                  <a:lnTo>
                    <a:pt x="32" y="190"/>
                  </a:lnTo>
                  <a:lnTo>
                    <a:pt x="28" y="180"/>
                  </a:lnTo>
                  <a:lnTo>
                    <a:pt x="25" y="170"/>
                  </a:lnTo>
                  <a:lnTo>
                    <a:pt x="22" y="160"/>
                  </a:lnTo>
                  <a:lnTo>
                    <a:pt x="19" y="141"/>
                  </a:lnTo>
                  <a:lnTo>
                    <a:pt x="19" y="141"/>
                  </a:lnTo>
                  <a:lnTo>
                    <a:pt x="18" y="118"/>
                  </a:lnTo>
                  <a:lnTo>
                    <a:pt x="16" y="96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2" y="4"/>
                  </a:lnTo>
                  <a:lnTo>
                    <a:pt x="21" y="2"/>
                  </a:lnTo>
                  <a:lnTo>
                    <a:pt x="18" y="1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8" y="2"/>
                  </a:lnTo>
                  <a:lnTo>
                    <a:pt x="7" y="5"/>
                  </a:lnTo>
                  <a:lnTo>
                    <a:pt x="5" y="8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3" name="Freeform 80">
              <a:extLst>
                <a:ext uri="{FF2B5EF4-FFF2-40B4-BE49-F238E27FC236}">
                  <a16:creationId xmlns:a16="http://schemas.microsoft.com/office/drawing/2014/main" id="{AA4014F8-46B7-47A6-052B-6A5A85F2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708"/>
              <a:ext cx="375" cy="132"/>
            </a:xfrm>
            <a:custGeom>
              <a:avLst/>
              <a:gdLst>
                <a:gd name="T0" fmla="*/ 2 w 1125"/>
                <a:gd name="T1" fmla="*/ 13 h 395"/>
                <a:gd name="T2" fmla="*/ 57 w 1125"/>
                <a:gd name="T3" fmla="*/ 130 h 395"/>
                <a:gd name="T4" fmla="*/ 101 w 1125"/>
                <a:gd name="T5" fmla="*/ 203 h 395"/>
                <a:gd name="T6" fmla="*/ 126 w 1125"/>
                <a:gd name="T7" fmla="*/ 237 h 395"/>
                <a:gd name="T8" fmla="*/ 154 w 1125"/>
                <a:gd name="T9" fmla="*/ 270 h 395"/>
                <a:gd name="T10" fmla="*/ 187 w 1125"/>
                <a:gd name="T11" fmla="*/ 299 h 395"/>
                <a:gd name="T12" fmla="*/ 206 w 1125"/>
                <a:gd name="T13" fmla="*/ 314 h 395"/>
                <a:gd name="T14" fmla="*/ 246 w 1125"/>
                <a:gd name="T15" fmla="*/ 338 h 395"/>
                <a:gd name="T16" fmla="*/ 288 w 1125"/>
                <a:gd name="T17" fmla="*/ 357 h 395"/>
                <a:gd name="T18" fmla="*/ 334 w 1125"/>
                <a:gd name="T19" fmla="*/ 371 h 395"/>
                <a:gd name="T20" fmla="*/ 380 w 1125"/>
                <a:gd name="T21" fmla="*/ 381 h 395"/>
                <a:gd name="T22" fmla="*/ 449 w 1125"/>
                <a:gd name="T23" fmla="*/ 391 h 395"/>
                <a:gd name="T24" fmla="*/ 544 w 1125"/>
                <a:gd name="T25" fmla="*/ 395 h 395"/>
                <a:gd name="T26" fmla="*/ 589 w 1125"/>
                <a:gd name="T27" fmla="*/ 394 h 395"/>
                <a:gd name="T28" fmla="*/ 678 w 1125"/>
                <a:gd name="T29" fmla="*/ 384 h 395"/>
                <a:gd name="T30" fmla="*/ 764 w 1125"/>
                <a:gd name="T31" fmla="*/ 360 h 395"/>
                <a:gd name="T32" fmla="*/ 848 w 1125"/>
                <a:gd name="T33" fmla="*/ 325 h 395"/>
                <a:gd name="T34" fmla="*/ 887 w 1125"/>
                <a:gd name="T35" fmla="*/ 302 h 395"/>
                <a:gd name="T36" fmla="*/ 961 w 1125"/>
                <a:gd name="T37" fmla="*/ 251 h 395"/>
                <a:gd name="T38" fmla="*/ 1012 w 1125"/>
                <a:gd name="T39" fmla="*/ 208 h 395"/>
                <a:gd name="T40" fmla="*/ 1043 w 1125"/>
                <a:gd name="T41" fmla="*/ 174 h 395"/>
                <a:gd name="T42" fmla="*/ 1071 w 1125"/>
                <a:gd name="T43" fmla="*/ 139 h 395"/>
                <a:gd name="T44" fmla="*/ 1096 w 1125"/>
                <a:gd name="T45" fmla="*/ 102 h 395"/>
                <a:gd name="T46" fmla="*/ 1116 w 1125"/>
                <a:gd name="T47" fmla="*/ 62 h 395"/>
                <a:gd name="T48" fmla="*/ 1125 w 1125"/>
                <a:gd name="T49" fmla="*/ 43 h 395"/>
                <a:gd name="T50" fmla="*/ 1123 w 1125"/>
                <a:gd name="T51" fmla="*/ 36 h 395"/>
                <a:gd name="T52" fmla="*/ 1119 w 1125"/>
                <a:gd name="T53" fmla="*/ 33 h 395"/>
                <a:gd name="T54" fmla="*/ 1113 w 1125"/>
                <a:gd name="T55" fmla="*/ 33 h 395"/>
                <a:gd name="T56" fmla="*/ 1108 w 1125"/>
                <a:gd name="T57" fmla="*/ 37 h 395"/>
                <a:gd name="T58" fmla="*/ 1099 w 1125"/>
                <a:gd name="T59" fmla="*/ 58 h 395"/>
                <a:gd name="T60" fmla="*/ 1079 w 1125"/>
                <a:gd name="T61" fmla="*/ 96 h 395"/>
                <a:gd name="T62" fmla="*/ 1055 w 1125"/>
                <a:gd name="T63" fmla="*/ 133 h 395"/>
                <a:gd name="T64" fmla="*/ 1026 w 1125"/>
                <a:gd name="T65" fmla="*/ 167 h 395"/>
                <a:gd name="T66" fmla="*/ 978 w 1125"/>
                <a:gd name="T67" fmla="*/ 215 h 395"/>
                <a:gd name="T68" fmla="*/ 907 w 1125"/>
                <a:gd name="T69" fmla="*/ 268 h 395"/>
                <a:gd name="T70" fmla="*/ 872 w 1125"/>
                <a:gd name="T71" fmla="*/ 292 h 395"/>
                <a:gd name="T72" fmla="*/ 794 w 1125"/>
                <a:gd name="T73" fmla="*/ 332 h 395"/>
                <a:gd name="T74" fmla="*/ 714 w 1125"/>
                <a:gd name="T75" fmla="*/ 359 h 395"/>
                <a:gd name="T76" fmla="*/ 630 w 1125"/>
                <a:gd name="T77" fmla="*/ 374 h 395"/>
                <a:gd name="T78" fmla="*/ 544 w 1125"/>
                <a:gd name="T79" fmla="*/ 379 h 395"/>
                <a:gd name="T80" fmla="*/ 497 w 1125"/>
                <a:gd name="T81" fmla="*/ 377 h 395"/>
                <a:gd name="T82" fmla="*/ 404 w 1125"/>
                <a:gd name="T83" fmla="*/ 369 h 395"/>
                <a:gd name="T84" fmla="*/ 359 w 1125"/>
                <a:gd name="T85" fmla="*/ 360 h 395"/>
                <a:gd name="T86" fmla="*/ 314 w 1125"/>
                <a:gd name="T87" fmla="*/ 347 h 395"/>
                <a:gd name="T88" fmla="*/ 271 w 1125"/>
                <a:gd name="T89" fmla="*/ 331 h 395"/>
                <a:gd name="T90" fmla="*/ 230 w 1125"/>
                <a:gd name="T91" fmla="*/ 309 h 395"/>
                <a:gd name="T92" fmla="*/ 192 w 1125"/>
                <a:gd name="T93" fmla="*/ 281 h 395"/>
                <a:gd name="T94" fmla="*/ 175 w 1125"/>
                <a:gd name="T95" fmla="*/ 268 h 395"/>
                <a:gd name="T96" fmla="*/ 147 w 1125"/>
                <a:gd name="T97" fmla="*/ 237 h 395"/>
                <a:gd name="T98" fmla="*/ 120 w 1125"/>
                <a:gd name="T99" fmla="*/ 206 h 395"/>
                <a:gd name="T100" fmla="*/ 88 w 1125"/>
                <a:gd name="T101" fmla="*/ 154 h 395"/>
                <a:gd name="T102" fmla="*/ 50 w 1125"/>
                <a:gd name="T103" fmla="*/ 81 h 395"/>
                <a:gd name="T104" fmla="*/ 16 w 1125"/>
                <a:gd name="T105" fmla="*/ 4 h 395"/>
                <a:gd name="T106" fmla="*/ 12 w 1125"/>
                <a:gd name="T107" fmla="*/ 0 h 395"/>
                <a:gd name="T108" fmla="*/ 6 w 1125"/>
                <a:gd name="T109" fmla="*/ 2 h 395"/>
                <a:gd name="T110" fmla="*/ 2 w 1125"/>
                <a:gd name="T111" fmla="*/ 6 h 395"/>
                <a:gd name="T112" fmla="*/ 2 w 1125"/>
                <a:gd name="T113" fmla="*/ 13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5" h="395">
                  <a:moveTo>
                    <a:pt x="2" y="13"/>
                  </a:moveTo>
                  <a:lnTo>
                    <a:pt x="2" y="13"/>
                  </a:lnTo>
                  <a:lnTo>
                    <a:pt x="37" y="92"/>
                  </a:lnTo>
                  <a:lnTo>
                    <a:pt x="57" y="130"/>
                  </a:lnTo>
                  <a:lnTo>
                    <a:pt x="78" y="168"/>
                  </a:lnTo>
                  <a:lnTo>
                    <a:pt x="101" y="203"/>
                  </a:lnTo>
                  <a:lnTo>
                    <a:pt x="112" y="220"/>
                  </a:lnTo>
                  <a:lnTo>
                    <a:pt x="126" y="237"/>
                  </a:lnTo>
                  <a:lnTo>
                    <a:pt x="140" y="254"/>
                  </a:lnTo>
                  <a:lnTo>
                    <a:pt x="154" y="270"/>
                  </a:lnTo>
                  <a:lnTo>
                    <a:pt x="170" y="285"/>
                  </a:lnTo>
                  <a:lnTo>
                    <a:pt x="187" y="299"/>
                  </a:lnTo>
                  <a:lnTo>
                    <a:pt x="187" y="299"/>
                  </a:lnTo>
                  <a:lnTo>
                    <a:pt x="206" y="314"/>
                  </a:lnTo>
                  <a:lnTo>
                    <a:pt x="226" y="326"/>
                  </a:lnTo>
                  <a:lnTo>
                    <a:pt x="246" y="338"/>
                  </a:lnTo>
                  <a:lnTo>
                    <a:pt x="267" y="349"/>
                  </a:lnTo>
                  <a:lnTo>
                    <a:pt x="288" y="357"/>
                  </a:lnTo>
                  <a:lnTo>
                    <a:pt x="311" y="364"/>
                  </a:lnTo>
                  <a:lnTo>
                    <a:pt x="334" y="371"/>
                  </a:lnTo>
                  <a:lnTo>
                    <a:pt x="356" y="377"/>
                  </a:lnTo>
                  <a:lnTo>
                    <a:pt x="380" y="381"/>
                  </a:lnTo>
                  <a:lnTo>
                    <a:pt x="403" y="386"/>
                  </a:lnTo>
                  <a:lnTo>
                    <a:pt x="449" y="391"/>
                  </a:lnTo>
                  <a:lnTo>
                    <a:pt x="497" y="394"/>
                  </a:lnTo>
                  <a:lnTo>
                    <a:pt x="544" y="395"/>
                  </a:lnTo>
                  <a:lnTo>
                    <a:pt x="544" y="395"/>
                  </a:lnTo>
                  <a:lnTo>
                    <a:pt x="589" y="394"/>
                  </a:lnTo>
                  <a:lnTo>
                    <a:pt x="634" y="391"/>
                  </a:lnTo>
                  <a:lnTo>
                    <a:pt x="678" y="384"/>
                  </a:lnTo>
                  <a:lnTo>
                    <a:pt x="722" y="373"/>
                  </a:lnTo>
                  <a:lnTo>
                    <a:pt x="764" y="360"/>
                  </a:lnTo>
                  <a:lnTo>
                    <a:pt x="807" y="345"/>
                  </a:lnTo>
                  <a:lnTo>
                    <a:pt x="848" y="325"/>
                  </a:lnTo>
                  <a:lnTo>
                    <a:pt x="887" y="302"/>
                  </a:lnTo>
                  <a:lnTo>
                    <a:pt x="887" y="302"/>
                  </a:lnTo>
                  <a:lnTo>
                    <a:pt x="924" y="278"/>
                  </a:lnTo>
                  <a:lnTo>
                    <a:pt x="961" y="251"/>
                  </a:lnTo>
                  <a:lnTo>
                    <a:pt x="995" y="223"/>
                  </a:lnTo>
                  <a:lnTo>
                    <a:pt x="1012" y="208"/>
                  </a:lnTo>
                  <a:lnTo>
                    <a:pt x="1027" y="191"/>
                  </a:lnTo>
                  <a:lnTo>
                    <a:pt x="1043" y="174"/>
                  </a:lnTo>
                  <a:lnTo>
                    <a:pt x="1057" y="157"/>
                  </a:lnTo>
                  <a:lnTo>
                    <a:pt x="1071" y="139"/>
                  </a:lnTo>
                  <a:lnTo>
                    <a:pt x="1084" y="120"/>
                  </a:lnTo>
                  <a:lnTo>
                    <a:pt x="1096" y="102"/>
                  </a:lnTo>
                  <a:lnTo>
                    <a:pt x="1106" y="82"/>
                  </a:lnTo>
                  <a:lnTo>
                    <a:pt x="1116" y="62"/>
                  </a:lnTo>
                  <a:lnTo>
                    <a:pt x="1125" y="43"/>
                  </a:lnTo>
                  <a:lnTo>
                    <a:pt x="1125" y="43"/>
                  </a:lnTo>
                  <a:lnTo>
                    <a:pt x="1125" y="38"/>
                  </a:lnTo>
                  <a:lnTo>
                    <a:pt x="1123" y="36"/>
                  </a:lnTo>
                  <a:lnTo>
                    <a:pt x="1122" y="33"/>
                  </a:lnTo>
                  <a:lnTo>
                    <a:pt x="1119" y="33"/>
                  </a:lnTo>
                  <a:lnTo>
                    <a:pt x="1116" y="31"/>
                  </a:lnTo>
                  <a:lnTo>
                    <a:pt x="1113" y="33"/>
                  </a:lnTo>
                  <a:lnTo>
                    <a:pt x="1110" y="34"/>
                  </a:lnTo>
                  <a:lnTo>
                    <a:pt x="1108" y="37"/>
                  </a:lnTo>
                  <a:lnTo>
                    <a:pt x="1108" y="37"/>
                  </a:lnTo>
                  <a:lnTo>
                    <a:pt x="1099" y="58"/>
                  </a:lnTo>
                  <a:lnTo>
                    <a:pt x="1091" y="78"/>
                  </a:lnTo>
                  <a:lnTo>
                    <a:pt x="1079" y="96"/>
                  </a:lnTo>
                  <a:lnTo>
                    <a:pt x="1068" y="115"/>
                  </a:lnTo>
                  <a:lnTo>
                    <a:pt x="1055" y="133"/>
                  </a:lnTo>
                  <a:lnTo>
                    <a:pt x="1041" y="150"/>
                  </a:lnTo>
                  <a:lnTo>
                    <a:pt x="1026" y="167"/>
                  </a:lnTo>
                  <a:lnTo>
                    <a:pt x="1012" y="184"/>
                  </a:lnTo>
                  <a:lnTo>
                    <a:pt x="978" y="215"/>
                  </a:lnTo>
                  <a:lnTo>
                    <a:pt x="944" y="243"/>
                  </a:lnTo>
                  <a:lnTo>
                    <a:pt x="907" y="268"/>
                  </a:lnTo>
                  <a:lnTo>
                    <a:pt x="872" y="292"/>
                  </a:lnTo>
                  <a:lnTo>
                    <a:pt x="872" y="292"/>
                  </a:lnTo>
                  <a:lnTo>
                    <a:pt x="834" y="314"/>
                  </a:lnTo>
                  <a:lnTo>
                    <a:pt x="794" y="332"/>
                  </a:lnTo>
                  <a:lnTo>
                    <a:pt x="754" y="346"/>
                  </a:lnTo>
                  <a:lnTo>
                    <a:pt x="714" y="359"/>
                  </a:lnTo>
                  <a:lnTo>
                    <a:pt x="673" y="367"/>
                  </a:lnTo>
                  <a:lnTo>
                    <a:pt x="630" y="374"/>
                  </a:lnTo>
                  <a:lnTo>
                    <a:pt x="586" y="377"/>
                  </a:lnTo>
                  <a:lnTo>
                    <a:pt x="544" y="379"/>
                  </a:lnTo>
                  <a:lnTo>
                    <a:pt x="544" y="379"/>
                  </a:lnTo>
                  <a:lnTo>
                    <a:pt x="497" y="377"/>
                  </a:lnTo>
                  <a:lnTo>
                    <a:pt x="451" y="374"/>
                  </a:lnTo>
                  <a:lnTo>
                    <a:pt x="404" y="369"/>
                  </a:lnTo>
                  <a:lnTo>
                    <a:pt x="382" y="364"/>
                  </a:lnTo>
                  <a:lnTo>
                    <a:pt x="359" y="360"/>
                  </a:lnTo>
                  <a:lnTo>
                    <a:pt x="336" y="355"/>
                  </a:lnTo>
                  <a:lnTo>
                    <a:pt x="314" y="347"/>
                  </a:lnTo>
                  <a:lnTo>
                    <a:pt x="293" y="339"/>
                  </a:lnTo>
                  <a:lnTo>
                    <a:pt x="271" y="331"/>
                  </a:lnTo>
                  <a:lnTo>
                    <a:pt x="250" y="321"/>
                  </a:lnTo>
                  <a:lnTo>
                    <a:pt x="230" y="309"/>
                  </a:lnTo>
                  <a:lnTo>
                    <a:pt x="211" y="297"/>
                  </a:lnTo>
                  <a:lnTo>
                    <a:pt x="192" y="281"/>
                  </a:lnTo>
                  <a:lnTo>
                    <a:pt x="192" y="281"/>
                  </a:lnTo>
                  <a:lnTo>
                    <a:pt x="175" y="268"/>
                  </a:lnTo>
                  <a:lnTo>
                    <a:pt x="161" y="253"/>
                  </a:lnTo>
                  <a:lnTo>
                    <a:pt x="147" y="237"/>
                  </a:lnTo>
                  <a:lnTo>
                    <a:pt x="133" y="222"/>
                  </a:lnTo>
                  <a:lnTo>
                    <a:pt x="120" y="206"/>
                  </a:lnTo>
                  <a:lnTo>
                    <a:pt x="109" y="189"/>
                  </a:lnTo>
                  <a:lnTo>
                    <a:pt x="88" y="154"/>
                  </a:lnTo>
                  <a:lnTo>
                    <a:pt x="68" y="117"/>
                  </a:lnTo>
                  <a:lnTo>
                    <a:pt x="50" y="81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3"/>
                  </a:lnTo>
                  <a:lnTo>
                    <a:pt x="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4" name="Freeform 81">
              <a:extLst>
                <a:ext uri="{FF2B5EF4-FFF2-40B4-BE49-F238E27FC236}">
                  <a16:creationId xmlns:a16="http://schemas.microsoft.com/office/drawing/2014/main" id="{837579F6-5C89-C21A-712A-6902C657F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" y="1307"/>
              <a:ext cx="310" cy="160"/>
            </a:xfrm>
            <a:custGeom>
              <a:avLst/>
              <a:gdLst>
                <a:gd name="T0" fmla="*/ 60 w 931"/>
                <a:gd name="T1" fmla="*/ 307 h 482"/>
                <a:gd name="T2" fmla="*/ 119 w 931"/>
                <a:gd name="T3" fmla="*/ 228 h 482"/>
                <a:gd name="T4" fmla="*/ 215 w 931"/>
                <a:gd name="T5" fmla="*/ 87 h 482"/>
                <a:gd name="T6" fmla="*/ 290 w 931"/>
                <a:gd name="T7" fmla="*/ 29 h 482"/>
                <a:gd name="T8" fmla="*/ 342 w 931"/>
                <a:gd name="T9" fmla="*/ 15 h 482"/>
                <a:gd name="T10" fmla="*/ 348 w 931"/>
                <a:gd name="T11" fmla="*/ 29 h 482"/>
                <a:gd name="T12" fmla="*/ 310 w 931"/>
                <a:gd name="T13" fmla="*/ 91 h 482"/>
                <a:gd name="T14" fmla="*/ 259 w 931"/>
                <a:gd name="T15" fmla="*/ 179 h 482"/>
                <a:gd name="T16" fmla="*/ 249 w 931"/>
                <a:gd name="T17" fmla="*/ 234 h 482"/>
                <a:gd name="T18" fmla="*/ 339 w 931"/>
                <a:gd name="T19" fmla="*/ 203 h 482"/>
                <a:gd name="T20" fmla="*/ 602 w 931"/>
                <a:gd name="T21" fmla="*/ 117 h 482"/>
                <a:gd name="T22" fmla="*/ 764 w 931"/>
                <a:gd name="T23" fmla="*/ 76 h 482"/>
                <a:gd name="T24" fmla="*/ 829 w 931"/>
                <a:gd name="T25" fmla="*/ 69 h 482"/>
                <a:gd name="T26" fmla="*/ 842 w 931"/>
                <a:gd name="T27" fmla="*/ 81 h 482"/>
                <a:gd name="T28" fmla="*/ 818 w 931"/>
                <a:gd name="T29" fmla="*/ 115 h 482"/>
                <a:gd name="T30" fmla="*/ 740 w 931"/>
                <a:gd name="T31" fmla="*/ 163 h 482"/>
                <a:gd name="T32" fmla="*/ 482 w 931"/>
                <a:gd name="T33" fmla="*/ 280 h 482"/>
                <a:gd name="T34" fmla="*/ 407 w 931"/>
                <a:gd name="T35" fmla="*/ 321 h 482"/>
                <a:gd name="T36" fmla="*/ 418 w 931"/>
                <a:gd name="T37" fmla="*/ 330 h 482"/>
                <a:gd name="T38" fmla="*/ 533 w 931"/>
                <a:gd name="T39" fmla="*/ 295 h 482"/>
                <a:gd name="T40" fmla="*/ 681 w 931"/>
                <a:gd name="T41" fmla="*/ 237 h 482"/>
                <a:gd name="T42" fmla="*/ 807 w 931"/>
                <a:gd name="T43" fmla="*/ 189 h 482"/>
                <a:gd name="T44" fmla="*/ 877 w 931"/>
                <a:gd name="T45" fmla="*/ 182 h 482"/>
                <a:gd name="T46" fmla="*/ 911 w 931"/>
                <a:gd name="T47" fmla="*/ 199 h 482"/>
                <a:gd name="T48" fmla="*/ 909 w 931"/>
                <a:gd name="T49" fmla="*/ 223 h 482"/>
                <a:gd name="T50" fmla="*/ 856 w 931"/>
                <a:gd name="T51" fmla="*/ 266 h 482"/>
                <a:gd name="T52" fmla="*/ 753 w 931"/>
                <a:gd name="T53" fmla="*/ 317 h 482"/>
                <a:gd name="T54" fmla="*/ 550 w 931"/>
                <a:gd name="T55" fmla="*/ 429 h 482"/>
                <a:gd name="T56" fmla="*/ 479 w 931"/>
                <a:gd name="T57" fmla="*/ 467 h 482"/>
                <a:gd name="T58" fmla="*/ 479 w 931"/>
                <a:gd name="T59" fmla="*/ 481 h 482"/>
                <a:gd name="T60" fmla="*/ 507 w 931"/>
                <a:gd name="T61" fmla="*/ 470 h 482"/>
                <a:gd name="T62" fmla="*/ 656 w 931"/>
                <a:gd name="T63" fmla="*/ 388 h 482"/>
                <a:gd name="T64" fmla="*/ 781 w 931"/>
                <a:gd name="T65" fmla="*/ 323 h 482"/>
                <a:gd name="T66" fmla="*/ 897 w 931"/>
                <a:gd name="T67" fmla="*/ 259 h 482"/>
                <a:gd name="T68" fmla="*/ 928 w 931"/>
                <a:gd name="T69" fmla="*/ 221 h 482"/>
                <a:gd name="T70" fmla="*/ 921 w 931"/>
                <a:gd name="T71" fmla="*/ 185 h 482"/>
                <a:gd name="T72" fmla="*/ 880 w 931"/>
                <a:gd name="T73" fmla="*/ 163 h 482"/>
                <a:gd name="T74" fmla="*/ 815 w 931"/>
                <a:gd name="T75" fmla="*/ 169 h 482"/>
                <a:gd name="T76" fmla="*/ 681 w 931"/>
                <a:gd name="T77" fmla="*/ 217 h 482"/>
                <a:gd name="T78" fmla="*/ 489 w 931"/>
                <a:gd name="T79" fmla="*/ 293 h 482"/>
                <a:gd name="T80" fmla="*/ 420 w 931"/>
                <a:gd name="T81" fmla="*/ 328 h 482"/>
                <a:gd name="T82" fmla="*/ 650 w 931"/>
                <a:gd name="T83" fmla="*/ 225 h 482"/>
                <a:gd name="T84" fmla="*/ 774 w 931"/>
                <a:gd name="T85" fmla="*/ 163 h 482"/>
                <a:gd name="T86" fmla="*/ 841 w 931"/>
                <a:gd name="T87" fmla="*/ 115 h 482"/>
                <a:gd name="T88" fmla="*/ 859 w 931"/>
                <a:gd name="T89" fmla="*/ 74 h 482"/>
                <a:gd name="T90" fmla="*/ 842 w 931"/>
                <a:gd name="T91" fmla="*/ 55 h 482"/>
                <a:gd name="T92" fmla="*/ 797 w 931"/>
                <a:gd name="T93" fmla="*/ 53 h 482"/>
                <a:gd name="T94" fmla="*/ 659 w 931"/>
                <a:gd name="T95" fmla="*/ 83 h 482"/>
                <a:gd name="T96" fmla="*/ 404 w 931"/>
                <a:gd name="T97" fmla="*/ 159 h 482"/>
                <a:gd name="T98" fmla="*/ 263 w 931"/>
                <a:gd name="T99" fmla="*/ 231 h 482"/>
                <a:gd name="T100" fmla="*/ 288 w 931"/>
                <a:gd name="T101" fmla="*/ 156 h 482"/>
                <a:gd name="T102" fmla="*/ 344 w 931"/>
                <a:gd name="T103" fmla="*/ 73 h 482"/>
                <a:gd name="T104" fmla="*/ 365 w 931"/>
                <a:gd name="T105" fmla="*/ 26 h 482"/>
                <a:gd name="T106" fmla="*/ 356 w 931"/>
                <a:gd name="T107" fmla="*/ 1 h 482"/>
                <a:gd name="T108" fmla="*/ 288 w 931"/>
                <a:gd name="T109" fmla="*/ 12 h 482"/>
                <a:gd name="T110" fmla="*/ 221 w 931"/>
                <a:gd name="T111" fmla="*/ 57 h 482"/>
                <a:gd name="T112" fmla="*/ 137 w 931"/>
                <a:gd name="T113" fmla="*/ 165 h 482"/>
                <a:gd name="T114" fmla="*/ 84 w 931"/>
                <a:gd name="T115" fmla="*/ 255 h 482"/>
                <a:gd name="T116" fmla="*/ 29 w 931"/>
                <a:gd name="T117" fmla="*/ 312 h 482"/>
                <a:gd name="T118" fmla="*/ 0 w 931"/>
                <a:gd name="T119" fmla="*/ 328 h 482"/>
                <a:gd name="T120" fmla="*/ 6 w 931"/>
                <a:gd name="T121" fmla="*/ 341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1" h="482">
                  <a:moveTo>
                    <a:pt x="10" y="340"/>
                  </a:moveTo>
                  <a:lnTo>
                    <a:pt x="10" y="340"/>
                  </a:lnTo>
                  <a:lnTo>
                    <a:pt x="29" y="331"/>
                  </a:lnTo>
                  <a:lnTo>
                    <a:pt x="46" y="320"/>
                  </a:lnTo>
                  <a:lnTo>
                    <a:pt x="60" y="307"/>
                  </a:lnTo>
                  <a:lnTo>
                    <a:pt x="74" y="293"/>
                  </a:lnTo>
                  <a:lnTo>
                    <a:pt x="87" y="279"/>
                  </a:lnTo>
                  <a:lnTo>
                    <a:pt x="98" y="262"/>
                  </a:lnTo>
                  <a:lnTo>
                    <a:pt x="119" y="228"/>
                  </a:lnTo>
                  <a:lnTo>
                    <a:pt x="119" y="228"/>
                  </a:lnTo>
                  <a:lnTo>
                    <a:pt x="144" y="186"/>
                  </a:lnTo>
                  <a:lnTo>
                    <a:pt x="170" y="145"/>
                  </a:lnTo>
                  <a:lnTo>
                    <a:pt x="184" y="125"/>
                  </a:lnTo>
                  <a:lnTo>
                    <a:pt x="198" y="105"/>
                  </a:lnTo>
                  <a:lnTo>
                    <a:pt x="215" y="87"/>
                  </a:lnTo>
                  <a:lnTo>
                    <a:pt x="232" y="70"/>
                  </a:lnTo>
                  <a:lnTo>
                    <a:pt x="232" y="70"/>
                  </a:lnTo>
                  <a:lnTo>
                    <a:pt x="249" y="55"/>
                  </a:lnTo>
                  <a:lnTo>
                    <a:pt x="269" y="41"/>
                  </a:lnTo>
                  <a:lnTo>
                    <a:pt x="290" y="29"/>
                  </a:lnTo>
                  <a:lnTo>
                    <a:pt x="312" y="21"/>
                  </a:lnTo>
                  <a:lnTo>
                    <a:pt x="312" y="21"/>
                  </a:lnTo>
                  <a:lnTo>
                    <a:pt x="327" y="17"/>
                  </a:lnTo>
                  <a:lnTo>
                    <a:pt x="334" y="15"/>
                  </a:lnTo>
                  <a:lnTo>
                    <a:pt x="342" y="15"/>
                  </a:lnTo>
                  <a:lnTo>
                    <a:pt x="342" y="15"/>
                  </a:lnTo>
                  <a:lnTo>
                    <a:pt x="346" y="17"/>
                  </a:lnTo>
                  <a:lnTo>
                    <a:pt x="349" y="19"/>
                  </a:lnTo>
                  <a:lnTo>
                    <a:pt x="349" y="24"/>
                  </a:lnTo>
                  <a:lnTo>
                    <a:pt x="348" y="29"/>
                  </a:lnTo>
                  <a:lnTo>
                    <a:pt x="342" y="41"/>
                  </a:lnTo>
                  <a:lnTo>
                    <a:pt x="339" y="48"/>
                  </a:lnTo>
                  <a:lnTo>
                    <a:pt x="339" y="48"/>
                  </a:lnTo>
                  <a:lnTo>
                    <a:pt x="325" y="70"/>
                  </a:lnTo>
                  <a:lnTo>
                    <a:pt x="310" y="91"/>
                  </a:lnTo>
                  <a:lnTo>
                    <a:pt x="294" y="113"/>
                  </a:lnTo>
                  <a:lnTo>
                    <a:pt x="280" y="135"/>
                  </a:lnTo>
                  <a:lnTo>
                    <a:pt x="280" y="135"/>
                  </a:lnTo>
                  <a:lnTo>
                    <a:pt x="267" y="156"/>
                  </a:lnTo>
                  <a:lnTo>
                    <a:pt x="259" y="179"/>
                  </a:lnTo>
                  <a:lnTo>
                    <a:pt x="252" y="201"/>
                  </a:lnTo>
                  <a:lnTo>
                    <a:pt x="246" y="225"/>
                  </a:lnTo>
                  <a:lnTo>
                    <a:pt x="246" y="225"/>
                  </a:lnTo>
                  <a:lnTo>
                    <a:pt x="246" y="230"/>
                  </a:lnTo>
                  <a:lnTo>
                    <a:pt x="249" y="234"/>
                  </a:lnTo>
                  <a:lnTo>
                    <a:pt x="252" y="237"/>
                  </a:lnTo>
                  <a:lnTo>
                    <a:pt x="255" y="237"/>
                  </a:lnTo>
                  <a:lnTo>
                    <a:pt x="257" y="237"/>
                  </a:lnTo>
                  <a:lnTo>
                    <a:pt x="257" y="237"/>
                  </a:lnTo>
                  <a:lnTo>
                    <a:pt x="339" y="203"/>
                  </a:lnTo>
                  <a:lnTo>
                    <a:pt x="423" y="170"/>
                  </a:lnTo>
                  <a:lnTo>
                    <a:pt x="423" y="170"/>
                  </a:lnTo>
                  <a:lnTo>
                    <a:pt x="466" y="155"/>
                  </a:lnTo>
                  <a:lnTo>
                    <a:pt x="512" y="141"/>
                  </a:lnTo>
                  <a:lnTo>
                    <a:pt x="602" y="117"/>
                  </a:lnTo>
                  <a:lnTo>
                    <a:pt x="602" y="117"/>
                  </a:lnTo>
                  <a:lnTo>
                    <a:pt x="673" y="98"/>
                  </a:lnTo>
                  <a:lnTo>
                    <a:pt x="743" y="81"/>
                  </a:lnTo>
                  <a:lnTo>
                    <a:pt x="743" y="81"/>
                  </a:lnTo>
                  <a:lnTo>
                    <a:pt x="764" y="76"/>
                  </a:lnTo>
                  <a:lnTo>
                    <a:pt x="781" y="72"/>
                  </a:lnTo>
                  <a:lnTo>
                    <a:pt x="798" y="69"/>
                  </a:lnTo>
                  <a:lnTo>
                    <a:pt x="815" y="67"/>
                  </a:lnTo>
                  <a:lnTo>
                    <a:pt x="822" y="67"/>
                  </a:lnTo>
                  <a:lnTo>
                    <a:pt x="829" y="69"/>
                  </a:lnTo>
                  <a:lnTo>
                    <a:pt x="835" y="70"/>
                  </a:lnTo>
                  <a:lnTo>
                    <a:pt x="839" y="73"/>
                  </a:lnTo>
                  <a:lnTo>
                    <a:pt x="841" y="77"/>
                  </a:lnTo>
                  <a:lnTo>
                    <a:pt x="842" y="81"/>
                  </a:lnTo>
                  <a:lnTo>
                    <a:pt x="842" y="81"/>
                  </a:lnTo>
                  <a:lnTo>
                    <a:pt x="842" y="86"/>
                  </a:lnTo>
                  <a:lnTo>
                    <a:pt x="841" y="90"/>
                  </a:lnTo>
                  <a:lnTo>
                    <a:pt x="835" y="98"/>
                  </a:lnTo>
                  <a:lnTo>
                    <a:pt x="828" y="107"/>
                  </a:lnTo>
                  <a:lnTo>
                    <a:pt x="818" y="115"/>
                  </a:lnTo>
                  <a:lnTo>
                    <a:pt x="798" y="129"/>
                  </a:lnTo>
                  <a:lnTo>
                    <a:pt x="783" y="139"/>
                  </a:lnTo>
                  <a:lnTo>
                    <a:pt x="783" y="139"/>
                  </a:lnTo>
                  <a:lnTo>
                    <a:pt x="762" y="152"/>
                  </a:lnTo>
                  <a:lnTo>
                    <a:pt x="740" y="163"/>
                  </a:lnTo>
                  <a:lnTo>
                    <a:pt x="695" y="186"/>
                  </a:lnTo>
                  <a:lnTo>
                    <a:pt x="695" y="186"/>
                  </a:lnTo>
                  <a:lnTo>
                    <a:pt x="625" y="218"/>
                  </a:lnTo>
                  <a:lnTo>
                    <a:pt x="553" y="249"/>
                  </a:lnTo>
                  <a:lnTo>
                    <a:pt x="482" y="280"/>
                  </a:lnTo>
                  <a:lnTo>
                    <a:pt x="411" y="314"/>
                  </a:lnTo>
                  <a:lnTo>
                    <a:pt x="411" y="314"/>
                  </a:lnTo>
                  <a:lnTo>
                    <a:pt x="409" y="316"/>
                  </a:lnTo>
                  <a:lnTo>
                    <a:pt x="407" y="319"/>
                  </a:lnTo>
                  <a:lnTo>
                    <a:pt x="407" y="321"/>
                  </a:lnTo>
                  <a:lnTo>
                    <a:pt x="407" y="324"/>
                  </a:lnTo>
                  <a:lnTo>
                    <a:pt x="410" y="327"/>
                  </a:lnTo>
                  <a:lnTo>
                    <a:pt x="411" y="328"/>
                  </a:lnTo>
                  <a:lnTo>
                    <a:pt x="414" y="330"/>
                  </a:lnTo>
                  <a:lnTo>
                    <a:pt x="418" y="330"/>
                  </a:lnTo>
                  <a:lnTo>
                    <a:pt x="418" y="330"/>
                  </a:lnTo>
                  <a:lnTo>
                    <a:pt x="438" y="326"/>
                  </a:lnTo>
                  <a:lnTo>
                    <a:pt x="457" y="321"/>
                  </a:lnTo>
                  <a:lnTo>
                    <a:pt x="496" y="309"/>
                  </a:lnTo>
                  <a:lnTo>
                    <a:pt x="533" y="295"/>
                  </a:lnTo>
                  <a:lnTo>
                    <a:pt x="571" y="279"/>
                  </a:lnTo>
                  <a:lnTo>
                    <a:pt x="571" y="279"/>
                  </a:lnTo>
                  <a:lnTo>
                    <a:pt x="608" y="264"/>
                  </a:lnTo>
                  <a:lnTo>
                    <a:pt x="644" y="251"/>
                  </a:lnTo>
                  <a:lnTo>
                    <a:pt x="681" y="237"/>
                  </a:lnTo>
                  <a:lnTo>
                    <a:pt x="719" y="223"/>
                  </a:lnTo>
                  <a:lnTo>
                    <a:pt x="719" y="223"/>
                  </a:lnTo>
                  <a:lnTo>
                    <a:pt x="748" y="210"/>
                  </a:lnTo>
                  <a:lnTo>
                    <a:pt x="777" y="199"/>
                  </a:lnTo>
                  <a:lnTo>
                    <a:pt x="807" y="189"/>
                  </a:lnTo>
                  <a:lnTo>
                    <a:pt x="838" y="182"/>
                  </a:lnTo>
                  <a:lnTo>
                    <a:pt x="838" y="182"/>
                  </a:lnTo>
                  <a:lnTo>
                    <a:pt x="849" y="180"/>
                  </a:lnTo>
                  <a:lnTo>
                    <a:pt x="862" y="180"/>
                  </a:lnTo>
                  <a:lnTo>
                    <a:pt x="877" y="182"/>
                  </a:lnTo>
                  <a:lnTo>
                    <a:pt x="892" y="185"/>
                  </a:lnTo>
                  <a:lnTo>
                    <a:pt x="897" y="187"/>
                  </a:lnTo>
                  <a:lnTo>
                    <a:pt x="903" y="190"/>
                  </a:lnTo>
                  <a:lnTo>
                    <a:pt x="907" y="194"/>
                  </a:lnTo>
                  <a:lnTo>
                    <a:pt x="911" y="199"/>
                  </a:lnTo>
                  <a:lnTo>
                    <a:pt x="913" y="203"/>
                  </a:lnTo>
                  <a:lnTo>
                    <a:pt x="914" y="209"/>
                  </a:lnTo>
                  <a:lnTo>
                    <a:pt x="913" y="216"/>
                  </a:lnTo>
                  <a:lnTo>
                    <a:pt x="909" y="223"/>
                  </a:lnTo>
                  <a:lnTo>
                    <a:pt x="909" y="223"/>
                  </a:lnTo>
                  <a:lnTo>
                    <a:pt x="903" y="231"/>
                  </a:lnTo>
                  <a:lnTo>
                    <a:pt x="896" y="240"/>
                  </a:lnTo>
                  <a:lnTo>
                    <a:pt x="887" y="248"/>
                  </a:lnTo>
                  <a:lnTo>
                    <a:pt x="877" y="254"/>
                  </a:lnTo>
                  <a:lnTo>
                    <a:pt x="856" y="266"/>
                  </a:lnTo>
                  <a:lnTo>
                    <a:pt x="838" y="278"/>
                  </a:lnTo>
                  <a:lnTo>
                    <a:pt x="838" y="278"/>
                  </a:lnTo>
                  <a:lnTo>
                    <a:pt x="796" y="297"/>
                  </a:lnTo>
                  <a:lnTo>
                    <a:pt x="753" y="317"/>
                  </a:lnTo>
                  <a:lnTo>
                    <a:pt x="753" y="317"/>
                  </a:lnTo>
                  <a:lnTo>
                    <a:pt x="721" y="333"/>
                  </a:lnTo>
                  <a:lnTo>
                    <a:pt x="690" y="348"/>
                  </a:lnTo>
                  <a:lnTo>
                    <a:pt x="629" y="384"/>
                  </a:lnTo>
                  <a:lnTo>
                    <a:pt x="629" y="384"/>
                  </a:lnTo>
                  <a:lnTo>
                    <a:pt x="550" y="429"/>
                  </a:lnTo>
                  <a:lnTo>
                    <a:pt x="550" y="429"/>
                  </a:lnTo>
                  <a:lnTo>
                    <a:pt x="514" y="447"/>
                  </a:lnTo>
                  <a:lnTo>
                    <a:pt x="496" y="457"/>
                  </a:lnTo>
                  <a:lnTo>
                    <a:pt x="479" y="467"/>
                  </a:lnTo>
                  <a:lnTo>
                    <a:pt x="479" y="467"/>
                  </a:lnTo>
                  <a:lnTo>
                    <a:pt x="476" y="470"/>
                  </a:lnTo>
                  <a:lnTo>
                    <a:pt x="475" y="472"/>
                  </a:lnTo>
                  <a:lnTo>
                    <a:pt x="475" y="475"/>
                  </a:lnTo>
                  <a:lnTo>
                    <a:pt x="476" y="478"/>
                  </a:lnTo>
                  <a:lnTo>
                    <a:pt x="479" y="481"/>
                  </a:lnTo>
                  <a:lnTo>
                    <a:pt x="481" y="482"/>
                  </a:lnTo>
                  <a:lnTo>
                    <a:pt x="485" y="482"/>
                  </a:lnTo>
                  <a:lnTo>
                    <a:pt x="488" y="481"/>
                  </a:lnTo>
                  <a:lnTo>
                    <a:pt x="488" y="481"/>
                  </a:lnTo>
                  <a:lnTo>
                    <a:pt x="507" y="470"/>
                  </a:lnTo>
                  <a:lnTo>
                    <a:pt x="527" y="458"/>
                  </a:lnTo>
                  <a:lnTo>
                    <a:pt x="568" y="439"/>
                  </a:lnTo>
                  <a:lnTo>
                    <a:pt x="568" y="439"/>
                  </a:lnTo>
                  <a:lnTo>
                    <a:pt x="656" y="388"/>
                  </a:lnTo>
                  <a:lnTo>
                    <a:pt x="656" y="388"/>
                  </a:lnTo>
                  <a:lnTo>
                    <a:pt x="687" y="369"/>
                  </a:lnTo>
                  <a:lnTo>
                    <a:pt x="718" y="354"/>
                  </a:lnTo>
                  <a:lnTo>
                    <a:pt x="749" y="338"/>
                  </a:lnTo>
                  <a:lnTo>
                    <a:pt x="781" y="323"/>
                  </a:lnTo>
                  <a:lnTo>
                    <a:pt x="781" y="323"/>
                  </a:lnTo>
                  <a:lnTo>
                    <a:pt x="832" y="299"/>
                  </a:lnTo>
                  <a:lnTo>
                    <a:pt x="856" y="286"/>
                  </a:lnTo>
                  <a:lnTo>
                    <a:pt x="880" y="272"/>
                  </a:lnTo>
                  <a:lnTo>
                    <a:pt x="880" y="272"/>
                  </a:lnTo>
                  <a:lnTo>
                    <a:pt x="897" y="259"/>
                  </a:lnTo>
                  <a:lnTo>
                    <a:pt x="904" y="254"/>
                  </a:lnTo>
                  <a:lnTo>
                    <a:pt x="913" y="247"/>
                  </a:lnTo>
                  <a:lnTo>
                    <a:pt x="918" y="238"/>
                  </a:lnTo>
                  <a:lnTo>
                    <a:pt x="924" y="230"/>
                  </a:lnTo>
                  <a:lnTo>
                    <a:pt x="928" y="221"/>
                  </a:lnTo>
                  <a:lnTo>
                    <a:pt x="931" y="211"/>
                  </a:lnTo>
                  <a:lnTo>
                    <a:pt x="931" y="211"/>
                  </a:lnTo>
                  <a:lnTo>
                    <a:pt x="930" y="201"/>
                  </a:lnTo>
                  <a:lnTo>
                    <a:pt x="927" y="193"/>
                  </a:lnTo>
                  <a:lnTo>
                    <a:pt x="921" y="185"/>
                  </a:lnTo>
                  <a:lnTo>
                    <a:pt x="916" y="179"/>
                  </a:lnTo>
                  <a:lnTo>
                    <a:pt x="907" y="173"/>
                  </a:lnTo>
                  <a:lnTo>
                    <a:pt x="899" y="169"/>
                  </a:lnTo>
                  <a:lnTo>
                    <a:pt x="889" y="165"/>
                  </a:lnTo>
                  <a:lnTo>
                    <a:pt x="880" y="163"/>
                  </a:lnTo>
                  <a:lnTo>
                    <a:pt x="880" y="163"/>
                  </a:lnTo>
                  <a:lnTo>
                    <a:pt x="865" y="162"/>
                  </a:lnTo>
                  <a:lnTo>
                    <a:pt x="848" y="162"/>
                  </a:lnTo>
                  <a:lnTo>
                    <a:pt x="831" y="165"/>
                  </a:lnTo>
                  <a:lnTo>
                    <a:pt x="815" y="169"/>
                  </a:lnTo>
                  <a:lnTo>
                    <a:pt x="798" y="173"/>
                  </a:lnTo>
                  <a:lnTo>
                    <a:pt x="781" y="179"/>
                  </a:lnTo>
                  <a:lnTo>
                    <a:pt x="752" y="190"/>
                  </a:lnTo>
                  <a:lnTo>
                    <a:pt x="752" y="190"/>
                  </a:lnTo>
                  <a:lnTo>
                    <a:pt x="681" y="217"/>
                  </a:lnTo>
                  <a:lnTo>
                    <a:pt x="611" y="244"/>
                  </a:lnTo>
                  <a:lnTo>
                    <a:pt x="611" y="244"/>
                  </a:lnTo>
                  <a:lnTo>
                    <a:pt x="562" y="264"/>
                  </a:lnTo>
                  <a:lnTo>
                    <a:pt x="514" y="283"/>
                  </a:lnTo>
                  <a:lnTo>
                    <a:pt x="489" y="293"/>
                  </a:lnTo>
                  <a:lnTo>
                    <a:pt x="465" y="302"/>
                  </a:lnTo>
                  <a:lnTo>
                    <a:pt x="440" y="307"/>
                  </a:lnTo>
                  <a:lnTo>
                    <a:pt x="413" y="313"/>
                  </a:lnTo>
                  <a:lnTo>
                    <a:pt x="413" y="313"/>
                  </a:lnTo>
                  <a:lnTo>
                    <a:pt x="420" y="328"/>
                  </a:lnTo>
                  <a:lnTo>
                    <a:pt x="420" y="328"/>
                  </a:lnTo>
                  <a:lnTo>
                    <a:pt x="458" y="310"/>
                  </a:lnTo>
                  <a:lnTo>
                    <a:pt x="496" y="293"/>
                  </a:lnTo>
                  <a:lnTo>
                    <a:pt x="574" y="259"/>
                  </a:lnTo>
                  <a:lnTo>
                    <a:pt x="650" y="225"/>
                  </a:lnTo>
                  <a:lnTo>
                    <a:pt x="688" y="209"/>
                  </a:lnTo>
                  <a:lnTo>
                    <a:pt x="726" y="190"/>
                  </a:lnTo>
                  <a:lnTo>
                    <a:pt x="726" y="190"/>
                  </a:lnTo>
                  <a:lnTo>
                    <a:pt x="750" y="177"/>
                  </a:lnTo>
                  <a:lnTo>
                    <a:pt x="774" y="163"/>
                  </a:lnTo>
                  <a:lnTo>
                    <a:pt x="798" y="149"/>
                  </a:lnTo>
                  <a:lnTo>
                    <a:pt x="820" y="134"/>
                  </a:lnTo>
                  <a:lnTo>
                    <a:pt x="820" y="134"/>
                  </a:lnTo>
                  <a:lnTo>
                    <a:pt x="834" y="121"/>
                  </a:lnTo>
                  <a:lnTo>
                    <a:pt x="841" y="115"/>
                  </a:lnTo>
                  <a:lnTo>
                    <a:pt x="848" y="108"/>
                  </a:lnTo>
                  <a:lnTo>
                    <a:pt x="853" y="100"/>
                  </a:lnTo>
                  <a:lnTo>
                    <a:pt x="856" y="93"/>
                  </a:lnTo>
                  <a:lnTo>
                    <a:pt x="859" y="83"/>
                  </a:lnTo>
                  <a:lnTo>
                    <a:pt x="859" y="74"/>
                  </a:lnTo>
                  <a:lnTo>
                    <a:pt x="859" y="74"/>
                  </a:lnTo>
                  <a:lnTo>
                    <a:pt x="858" y="69"/>
                  </a:lnTo>
                  <a:lnTo>
                    <a:pt x="855" y="66"/>
                  </a:lnTo>
                  <a:lnTo>
                    <a:pt x="849" y="59"/>
                  </a:lnTo>
                  <a:lnTo>
                    <a:pt x="842" y="55"/>
                  </a:lnTo>
                  <a:lnTo>
                    <a:pt x="834" y="52"/>
                  </a:lnTo>
                  <a:lnTo>
                    <a:pt x="824" y="50"/>
                  </a:lnTo>
                  <a:lnTo>
                    <a:pt x="814" y="50"/>
                  </a:lnTo>
                  <a:lnTo>
                    <a:pt x="797" y="53"/>
                  </a:lnTo>
                  <a:lnTo>
                    <a:pt x="797" y="53"/>
                  </a:lnTo>
                  <a:lnTo>
                    <a:pt x="762" y="59"/>
                  </a:lnTo>
                  <a:lnTo>
                    <a:pt x="728" y="66"/>
                  </a:lnTo>
                  <a:lnTo>
                    <a:pt x="692" y="74"/>
                  </a:lnTo>
                  <a:lnTo>
                    <a:pt x="659" y="83"/>
                  </a:lnTo>
                  <a:lnTo>
                    <a:pt x="659" y="83"/>
                  </a:lnTo>
                  <a:lnTo>
                    <a:pt x="557" y="110"/>
                  </a:lnTo>
                  <a:lnTo>
                    <a:pt x="506" y="124"/>
                  </a:lnTo>
                  <a:lnTo>
                    <a:pt x="457" y="139"/>
                  </a:lnTo>
                  <a:lnTo>
                    <a:pt x="457" y="139"/>
                  </a:lnTo>
                  <a:lnTo>
                    <a:pt x="404" y="159"/>
                  </a:lnTo>
                  <a:lnTo>
                    <a:pt x="353" y="179"/>
                  </a:lnTo>
                  <a:lnTo>
                    <a:pt x="252" y="220"/>
                  </a:lnTo>
                  <a:lnTo>
                    <a:pt x="252" y="220"/>
                  </a:lnTo>
                  <a:lnTo>
                    <a:pt x="263" y="231"/>
                  </a:lnTo>
                  <a:lnTo>
                    <a:pt x="263" y="231"/>
                  </a:lnTo>
                  <a:lnTo>
                    <a:pt x="266" y="214"/>
                  </a:lnTo>
                  <a:lnTo>
                    <a:pt x="270" y="199"/>
                  </a:lnTo>
                  <a:lnTo>
                    <a:pt x="274" y="185"/>
                  </a:lnTo>
                  <a:lnTo>
                    <a:pt x="281" y="170"/>
                  </a:lnTo>
                  <a:lnTo>
                    <a:pt x="288" y="156"/>
                  </a:lnTo>
                  <a:lnTo>
                    <a:pt x="296" y="142"/>
                  </a:lnTo>
                  <a:lnTo>
                    <a:pt x="312" y="115"/>
                  </a:lnTo>
                  <a:lnTo>
                    <a:pt x="312" y="115"/>
                  </a:lnTo>
                  <a:lnTo>
                    <a:pt x="328" y="94"/>
                  </a:lnTo>
                  <a:lnTo>
                    <a:pt x="344" y="73"/>
                  </a:lnTo>
                  <a:lnTo>
                    <a:pt x="351" y="62"/>
                  </a:lnTo>
                  <a:lnTo>
                    <a:pt x="356" y="50"/>
                  </a:lnTo>
                  <a:lnTo>
                    <a:pt x="362" y="39"/>
                  </a:lnTo>
                  <a:lnTo>
                    <a:pt x="365" y="26"/>
                  </a:lnTo>
                  <a:lnTo>
                    <a:pt x="365" y="26"/>
                  </a:lnTo>
                  <a:lnTo>
                    <a:pt x="366" y="19"/>
                  </a:lnTo>
                  <a:lnTo>
                    <a:pt x="366" y="12"/>
                  </a:lnTo>
                  <a:lnTo>
                    <a:pt x="363" y="8"/>
                  </a:lnTo>
                  <a:lnTo>
                    <a:pt x="361" y="4"/>
                  </a:lnTo>
                  <a:lnTo>
                    <a:pt x="356" y="1"/>
                  </a:lnTo>
                  <a:lnTo>
                    <a:pt x="351" y="0"/>
                  </a:lnTo>
                  <a:lnTo>
                    <a:pt x="338" y="0"/>
                  </a:lnTo>
                  <a:lnTo>
                    <a:pt x="324" y="1"/>
                  </a:lnTo>
                  <a:lnTo>
                    <a:pt x="310" y="4"/>
                  </a:lnTo>
                  <a:lnTo>
                    <a:pt x="288" y="12"/>
                  </a:lnTo>
                  <a:lnTo>
                    <a:pt x="288" y="12"/>
                  </a:lnTo>
                  <a:lnTo>
                    <a:pt x="276" y="18"/>
                  </a:lnTo>
                  <a:lnTo>
                    <a:pt x="264" y="25"/>
                  </a:lnTo>
                  <a:lnTo>
                    <a:pt x="242" y="39"/>
                  </a:lnTo>
                  <a:lnTo>
                    <a:pt x="221" y="57"/>
                  </a:lnTo>
                  <a:lnTo>
                    <a:pt x="202" y="76"/>
                  </a:lnTo>
                  <a:lnTo>
                    <a:pt x="184" y="97"/>
                  </a:lnTo>
                  <a:lnTo>
                    <a:pt x="167" y="120"/>
                  </a:lnTo>
                  <a:lnTo>
                    <a:pt x="151" y="142"/>
                  </a:lnTo>
                  <a:lnTo>
                    <a:pt x="137" y="165"/>
                  </a:lnTo>
                  <a:lnTo>
                    <a:pt x="137" y="165"/>
                  </a:lnTo>
                  <a:lnTo>
                    <a:pt x="123" y="187"/>
                  </a:lnTo>
                  <a:lnTo>
                    <a:pt x="111" y="210"/>
                  </a:lnTo>
                  <a:lnTo>
                    <a:pt x="98" y="233"/>
                  </a:lnTo>
                  <a:lnTo>
                    <a:pt x="84" y="255"/>
                  </a:lnTo>
                  <a:lnTo>
                    <a:pt x="67" y="276"/>
                  </a:lnTo>
                  <a:lnTo>
                    <a:pt x="58" y="286"/>
                  </a:lnTo>
                  <a:lnTo>
                    <a:pt x="50" y="295"/>
                  </a:lnTo>
                  <a:lnTo>
                    <a:pt x="40" y="303"/>
                  </a:lnTo>
                  <a:lnTo>
                    <a:pt x="29" y="312"/>
                  </a:lnTo>
                  <a:lnTo>
                    <a:pt x="17" y="317"/>
                  </a:lnTo>
                  <a:lnTo>
                    <a:pt x="6" y="324"/>
                  </a:lnTo>
                  <a:lnTo>
                    <a:pt x="6" y="324"/>
                  </a:lnTo>
                  <a:lnTo>
                    <a:pt x="3" y="326"/>
                  </a:lnTo>
                  <a:lnTo>
                    <a:pt x="0" y="328"/>
                  </a:lnTo>
                  <a:lnTo>
                    <a:pt x="0" y="331"/>
                  </a:lnTo>
                  <a:lnTo>
                    <a:pt x="0" y="336"/>
                  </a:lnTo>
                  <a:lnTo>
                    <a:pt x="2" y="338"/>
                  </a:lnTo>
                  <a:lnTo>
                    <a:pt x="3" y="340"/>
                  </a:lnTo>
                  <a:lnTo>
                    <a:pt x="6" y="341"/>
                  </a:lnTo>
                  <a:lnTo>
                    <a:pt x="10" y="340"/>
                  </a:lnTo>
                  <a:lnTo>
                    <a:pt x="10" y="3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5" name="Freeform 82">
              <a:extLst>
                <a:ext uri="{FF2B5EF4-FFF2-40B4-BE49-F238E27FC236}">
                  <a16:creationId xmlns:a16="http://schemas.microsoft.com/office/drawing/2014/main" id="{E755BFBA-9056-C3F7-8299-B0D8C9531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1405"/>
              <a:ext cx="121" cy="100"/>
            </a:xfrm>
            <a:custGeom>
              <a:avLst/>
              <a:gdLst>
                <a:gd name="T0" fmla="*/ 285 w 364"/>
                <a:gd name="T1" fmla="*/ 17 h 299"/>
                <a:gd name="T2" fmla="*/ 326 w 364"/>
                <a:gd name="T3" fmla="*/ 25 h 299"/>
                <a:gd name="T4" fmla="*/ 333 w 364"/>
                <a:gd name="T5" fmla="*/ 27 h 299"/>
                <a:gd name="T6" fmla="*/ 343 w 364"/>
                <a:gd name="T7" fmla="*/ 32 h 299"/>
                <a:gd name="T8" fmla="*/ 346 w 364"/>
                <a:gd name="T9" fmla="*/ 41 h 299"/>
                <a:gd name="T10" fmla="*/ 343 w 364"/>
                <a:gd name="T11" fmla="*/ 52 h 299"/>
                <a:gd name="T12" fmla="*/ 340 w 364"/>
                <a:gd name="T13" fmla="*/ 59 h 299"/>
                <a:gd name="T14" fmla="*/ 319 w 364"/>
                <a:gd name="T15" fmla="*/ 86 h 299"/>
                <a:gd name="T16" fmla="*/ 294 w 364"/>
                <a:gd name="T17" fmla="*/ 110 h 299"/>
                <a:gd name="T18" fmla="*/ 237 w 364"/>
                <a:gd name="T19" fmla="*/ 151 h 299"/>
                <a:gd name="T20" fmla="*/ 209 w 364"/>
                <a:gd name="T21" fmla="*/ 169 h 299"/>
                <a:gd name="T22" fmla="*/ 120 w 364"/>
                <a:gd name="T23" fmla="*/ 217 h 299"/>
                <a:gd name="T24" fmla="*/ 61 w 364"/>
                <a:gd name="T25" fmla="*/ 248 h 299"/>
                <a:gd name="T26" fmla="*/ 4 w 364"/>
                <a:gd name="T27" fmla="*/ 284 h 299"/>
                <a:gd name="T28" fmla="*/ 1 w 364"/>
                <a:gd name="T29" fmla="*/ 287 h 299"/>
                <a:gd name="T30" fmla="*/ 1 w 364"/>
                <a:gd name="T31" fmla="*/ 292 h 299"/>
                <a:gd name="T32" fmla="*/ 4 w 364"/>
                <a:gd name="T33" fmla="*/ 298 h 299"/>
                <a:gd name="T34" fmla="*/ 10 w 364"/>
                <a:gd name="T35" fmla="*/ 299 h 299"/>
                <a:gd name="T36" fmla="*/ 13 w 364"/>
                <a:gd name="T37" fmla="*/ 298 h 299"/>
                <a:gd name="T38" fmla="*/ 48 w 364"/>
                <a:gd name="T39" fmla="*/ 275 h 299"/>
                <a:gd name="T40" fmla="*/ 123 w 364"/>
                <a:gd name="T41" fmla="*/ 236 h 299"/>
                <a:gd name="T42" fmla="*/ 161 w 364"/>
                <a:gd name="T43" fmla="*/ 217 h 299"/>
                <a:gd name="T44" fmla="*/ 234 w 364"/>
                <a:gd name="T45" fmla="*/ 174 h 299"/>
                <a:gd name="T46" fmla="*/ 302 w 364"/>
                <a:gd name="T47" fmla="*/ 123 h 299"/>
                <a:gd name="T48" fmla="*/ 323 w 364"/>
                <a:gd name="T49" fmla="*/ 106 h 299"/>
                <a:gd name="T50" fmla="*/ 345 w 364"/>
                <a:gd name="T51" fmla="*/ 83 h 299"/>
                <a:gd name="T52" fmla="*/ 360 w 364"/>
                <a:gd name="T53" fmla="*/ 59 h 299"/>
                <a:gd name="T54" fmla="*/ 364 w 364"/>
                <a:gd name="T55" fmla="*/ 40 h 299"/>
                <a:gd name="T56" fmla="*/ 364 w 364"/>
                <a:gd name="T57" fmla="*/ 32 h 299"/>
                <a:gd name="T58" fmla="*/ 360 w 364"/>
                <a:gd name="T59" fmla="*/ 24 h 299"/>
                <a:gd name="T60" fmla="*/ 353 w 364"/>
                <a:gd name="T61" fmla="*/ 17 h 299"/>
                <a:gd name="T62" fmla="*/ 333 w 364"/>
                <a:gd name="T63" fmla="*/ 8 h 299"/>
                <a:gd name="T64" fmla="*/ 309 w 364"/>
                <a:gd name="T65" fmla="*/ 3 h 299"/>
                <a:gd name="T66" fmla="*/ 291 w 364"/>
                <a:gd name="T67" fmla="*/ 0 h 299"/>
                <a:gd name="T68" fmla="*/ 284 w 364"/>
                <a:gd name="T69" fmla="*/ 1 h 299"/>
                <a:gd name="T70" fmla="*/ 280 w 364"/>
                <a:gd name="T71" fmla="*/ 7 h 299"/>
                <a:gd name="T72" fmla="*/ 281 w 364"/>
                <a:gd name="T73" fmla="*/ 13 h 299"/>
                <a:gd name="T74" fmla="*/ 285 w 364"/>
                <a:gd name="T75" fmla="*/ 17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4" h="299">
                  <a:moveTo>
                    <a:pt x="285" y="17"/>
                  </a:moveTo>
                  <a:lnTo>
                    <a:pt x="285" y="17"/>
                  </a:lnTo>
                  <a:lnTo>
                    <a:pt x="306" y="21"/>
                  </a:lnTo>
                  <a:lnTo>
                    <a:pt x="326" y="25"/>
                  </a:lnTo>
                  <a:lnTo>
                    <a:pt x="326" y="25"/>
                  </a:lnTo>
                  <a:lnTo>
                    <a:pt x="333" y="27"/>
                  </a:lnTo>
                  <a:lnTo>
                    <a:pt x="339" y="30"/>
                  </a:lnTo>
                  <a:lnTo>
                    <a:pt x="343" y="32"/>
                  </a:lnTo>
                  <a:lnTo>
                    <a:pt x="346" y="37"/>
                  </a:lnTo>
                  <a:lnTo>
                    <a:pt x="346" y="41"/>
                  </a:lnTo>
                  <a:lnTo>
                    <a:pt x="346" y="47"/>
                  </a:lnTo>
                  <a:lnTo>
                    <a:pt x="343" y="52"/>
                  </a:lnTo>
                  <a:lnTo>
                    <a:pt x="340" y="59"/>
                  </a:lnTo>
                  <a:lnTo>
                    <a:pt x="340" y="59"/>
                  </a:lnTo>
                  <a:lnTo>
                    <a:pt x="330" y="73"/>
                  </a:lnTo>
                  <a:lnTo>
                    <a:pt x="319" y="86"/>
                  </a:lnTo>
                  <a:lnTo>
                    <a:pt x="306" y="99"/>
                  </a:lnTo>
                  <a:lnTo>
                    <a:pt x="294" y="110"/>
                  </a:lnTo>
                  <a:lnTo>
                    <a:pt x="265" y="131"/>
                  </a:lnTo>
                  <a:lnTo>
                    <a:pt x="237" y="151"/>
                  </a:lnTo>
                  <a:lnTo>
                    <a:pt x="237" y="151"/>
                  </a:lnTo>
                  <a:lnTo>
                    <a:pt x="209" y="169"/>
                  </a:lnTo>
                  <a:lnTo>
                    <a:pt x="181" y="186"/>
                  </a:lnTo>
                  <a:lnTo>
                    <a:pt x="120" y="217"/>
                  </a:lnTo>
                  <a:lnTo>
                    <a:pt x="90" y="232"/>
                  </a:lnTo>
                  <a:lnTo>
                    <a:pt x="61" y="248"/>
                  </a:lnTo>
                  <a:lnTo>
                    <a:pt x="32" y="265"/>
                  </a:lnTo>
                  <a:lnTo>
                    <a:pt x="4" y="284"/>
                  </a:lnTo>
                  <a:lnTo>
                    <a:pt x="4" y="284"/>
                  </a:lnTo>
                  <a:lnTo>
                    <a:pt x="1" y="287"/>
                  </a:lnTo>
                  <a:lnTo>
                    <a:pt x="0" y="289"/>
                  </a:lnTo>
                  <a:lnTo>
                    <a:pt x="1" y="292"/>
                  </a:lnTo>
                  <a:lnTo>
                    <a:pt x="1" y="295"/>
                  </a:lnTo>
                  <a:lnTo>
                    <a:pt x="4" y="298"/>
                  </a:lnTo>
                  <a:lnTo>
                    <a:pt x="7" y="299"/>
                  </a:lnTo>
                  <a:lnTo>
                    <a:pt x="10" y="299"/>
                  </a:lnTo>
                  <a:lnTo>
                    <a:pt x="13" y="298"/>
                  </a:lnTo>
                  <a:lnTo>
                    <a:pt x="13" y="298"/>
                  </a:lnTo>
                  <a:lnTo>
                    <a:pt x="30" y="287"/>
                  </a:lnTo>
                  <a:lnTo>
                    <a:pt x="48" y="275"/>
                  </a:lnTo>
                  <a:lnTo>
                    <a:pt x="85" y="254"/>
                  </a:lnTo>
                  <a:lnTo>
                    <a:pt x="123" y="236"/>
                  </a:lnTo>
                  <a:lnTo>
                    <a:pt x="161" y="217"/>
                  </a:lnTo>
                  <a:lnTo>
                    <a:pt x="161" y="217"/>
                  </a:lnTo>
                  <a:lnTo>
                    <a:pt x="198" y="196"/>
                  </a:lnTo>
                  <a:lnTo>
                    <a:pt x="234" y="174"/>
                  </a:lnTo>
                  <a:lnTo>
                    <a:pt x="268" y="150"/>
                  </a:lnTo>
                  <a:lnTo>
                    <a:pt x="302" y="123"/>
                  </a:lnTo>
                  <a:lnTo>
                    <a:pt x="302" y="123"/>
                  </a:lnTo>
                  <a:lnTo>
                    <a:pt x="323" y="106"/>
                  </a:lnTo>
                  <a:lnTo>
                    <a:pt x="333" y="95"/>
                  </a:lnTo>
                  <a:lnTo>
                    <a:pt x="345" y="83"/>
                  </a:lnTo>
                  <a:lnTo>
                    <a:pt x="353" y="72"/>
                  </a:lnTo>
                  <a:lnTo>
                    <a:pt x="360" y="59"/>
                  </a:lnTo>
                  <a:lnTo>
                    <a:pt x="364" y="47"/>
                  </a:lnTo>
                  <a:lnTo>
                    <a:pt x="364" y="40"/>
                  </a:lnTo>
                  <a:lnTo>
                    <a:pt x="364" y="32"/>
                  </a:lnTo>
                  <a:lnTo>
                    <a:pt x="364" y="32"/>
                  </a:lnTo>
                  <a:lnTo>
                    <a:pt x="363" y="28"/>
                  </a:lnTo>
                  <a:lnTo>
                    <a:pt x="360" y="24"/>
                  </a:lnTo>
                  <a:lnTo>
                    <a:pt x="357" y="20"/>
                  </a:lnTo>
                  <a:lnTo>
                    <a:pt x="353" y="17"/>
                  </a:lnTo>
                  <a:lnTo>
                    <a:pt x="345" y="11"/>
                  </a:lnTo>
                  <a:lnTo>
                    <a:pt x="333" y="8"/>
                  </a:lnTo>
                  <a:lnTo>
                    <a:pt x="321" y="6"/>
                  </a:lnTo>
                  <a:lnTo>
                    <a:pt x="309" y="3"/>
                  </a:lnTo>
                  <a:lnTo>
                    <a:pt x="291" y="0"/>
                  </a:lnTo>
                  <a:lnTo>
                    <a:pt x="291" y="0"/>
                  </a:lnTo>
                  <a:lnTo>
                    <a:pt x="287" y="0"/>
                  </a:lnTo>
                  <a:lnTo>
                    <a:pt x="284" y="1"/>
                  </a:lnTo>
                  <a:lnTo>
                    <a:pt x="281" y="4"/>
                  </a:lnTo>
                  <a:lnTo>
                    <a:pt x="280" y="7"/>
                  </a:lnTo>
                  <a:lnTo>
                    <a:pt x="280" y="10"/>
                  </a:lnTo>
                  <a:lnTo>
                    <a:pt x="281" y="13"/>
                  </a:lnTo>
                  <a:lnTo>
                    <a:pt x="282" y="16"/>
                  </a:lnTo>
                  <a:lnTo>
                    <a:pt x="285" y="17"/>
                  </a:lnTo>
                  <a:lnTo>
                    <a:pt x="28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6" name="Freeform 83">
              <a:extLst>
                <a:ext uri="{FF2B5EF4-FFF2-40B4-BE49-F238E27FC236}">
                  <a16:creationId xmlns:a16="http://schemas.microsoft.com/office/drawing/2014/main" id="{2F0E8406-EA49-ABE5-B961-156AFE943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1" y="1449"/>
              <a:ext cx="255" cy="117"/>
            </a:xfrm>
            <a:custGeom>
              <a:avLst/>
              <a:gdLst>
                <a:gd name="T0" fmla="*/ 703 w 766"/>
                <a:gd name="T1" fmla="*/ 17 h 353"/>
                <a:gd name="T2" fmla="*/ 726 w 766"/>
                <a:gd name="T3" fmla="*/ 25 h 353"/>
                <a:gd name="T4" fmla="*/ 742 w 766"/>
                <a:gd name="T5" fmla="*/ 38 h 353"/>
                <a:gd name="T6" fmla="*/ 747 w 766"/>
                <a:gd name="T7" fmla="*/ 55 h 353"/>
                <a:gd name="T8" fmla="*/ 739 w 766"/>
                <a:gd name="T9" fmla="*/ 78 h 353"/>
                <a:gd name="T10" fmla="*/ 733 w 766"/>
                <a:gd name="T11" fmla="*/ 86 h 353"/>
                <a:gd name="T12" fmla="*/ 711 w 766"/>
                <a:gd name="T13" fmla="*/ 110 h 353"/>
                <a:gd name="T14" fmla="*/ 677 w 766"/>
                <a:gd name="T15" fmla="*/ 135 h 353"/>
                <a:gd name="T16" fmla="*/ 576 w 766"/>
                <a:gd name="T17" fmla="*/ 206 h 353"/>
                <a:gd name="T18" fmla="*/ 500 w 766"/>
                <a:gd name="T19" fmla="*/ 255 h 353"/>
                <a:gd name="T20" fmla="*/ 473 w 766"/>
                <a:gd name="T21" fmla="*/ 271 h 353"/>
                <a:gd name="T22" fmla="*/ 418 w 766"/>
                <a:gd name="T23" fmla="*/ 293 h 353"/>
                <a:gd name="T24" fmla="*/ 362 w 766"/>
                <a:gd name="T25" fmla="*/ 308 h 353"/>
                <a:gd name="T26" fmla="*/ 304 w 766"/>
                <a:gd name="T27" fmla="*/ 316 h 353"/>
                <a:gd name="T28" fmla="*/ 243 w 766"/>
                <a:gd name="T29" fmla="*/ 320 h 353"/>
                <a:gd name="T30" fmla="*/ 123 w 766"/>
                <a:gd name="T31" fmla="*/ 323 h 353"/>
                <a:gd name="T32" fmla="*/ 64 w 766"/>
                <a:gd name="T33" fmla="*/ 327 h 353"/>
                <a:gd name="T34" fmla="*/ 6 w 766"/>
                <a:gd name="T35" fmla="*/ 336 h 353"/>
                <a:gd name="T36" fmla="*/ 3 w 766"/>
                <a:gd name="T37" fmla="*/ 337 h 353"/>
                <a:gd name="T38" fmla="*/ 0 w 766"/>
                <a:gd name="T39" fmla="*/ 343 h 353"/>
                <a:gd name="T40" fmla="*/ 2 w 766"/>
                <a:gd name="T41" fmla="*/ 349 h 353"/>
                <a:gd name="T42" fmla="*/ 7 w 766"/>
                <a:gd name="T43" fmla="*/ 353 h 353"/>
                <a:gd name="T44" fmla="*/ 11 w 766"/>
                <a:gd name="T45" fmla="*/ 353 h 353"/>
                <a:gd name="T46" fmla="*/ 82 w 766"/>
                <a:gd name="T47" fmla="*/ 341 h 353"/>
                <a:gd name="T48" fmla="*/ 154 w 766"/>
                <a:gd name="T49" fmla="*/ 337 h 353"/>
                <a:gd name="T50" fmla="*/ 263 w 766"/>
                <a:gd name="T51" fmla="*/ 334 h 353"/>
                <a:gd name="T52" fmla="*/ 298 w 766"/>
                <a:gd name="T53" fmla="*/ 332 h 353"/>
                <a:gd name="T54" fmla="*/ 367 w 766"/>
                <a:gd name="T55" fmla="*/ 322 h 353"/>
                <a:gd name="T56" fmla="*/ 431 w 766"/>
                <a:gd name="T57" fmla="*/ 305 h 353"/>
                <a:gd name="T58" fmla="*/ 492 w 766"/>
                <a:gd name="T59" fmla="*/ 278 h 353"/>
                <a:gd name="T60" fmla="*/ 551 w 766"/>
                <a:gd name="T61" fmla="*/ 243 h 353"/>
                <a:gd name="T62" fmla="*/ 582 w 766"/>
                <a:gd name="T63" fmla="*/ 221 h 353"/>
                <a:gd name="T64" fmla="*/ 644 w 766"/>
                <a:gd name="T65" fmla="*/ 178 h 353"/>
                <a:gd name="T66" fmla="*/ 675 w 766"/>
                <a:gd name="T67" fmla="*/ 157 h 353"/>
                <a:gd name="T68" fmla="*/ 711 w 766"/>
                <a:gd name="T69" fmla="*/ 131 h 353"/>
                <a:gd name="T70" fmla="*/ 743 w 766"/>
                <a:gd name="T71" fmla="*/ 102 h 353"/>
                <a:gd name="T72" fmla="*/ 751 w 766"/>
                <a:gd name="T73" fmla="*/ 89 h 353"/>
                <a:gd name="T74" fmla="*/ 763 w 766"/>
                <a:gd name="T75" fmla="*/ 68 h 353"/>
                <a:gd name="T76" fmla="*/ 766 w 766"/>
                <a:gd name="T77" fmla="*/ 52 h 353"/>
                <a:gd name="T78" fmla="*/ 764 w 766"/>
                <a:gd name="T79" fmla="*/ 44 h 353"/>
                <a:gd name="T80" fmla="*/ 756 w 766"/>
                <a:gd name="T81" fmla="*/ 27 h 353"/>
                <a:gd name="T82" fmla="*/ 743 w 766"/>
                <a:gd name="T83" fmla="*/ 15 h 353"/>
                <a:gd name="T84" fmla="*/ 726 w 766"/>
                <a:gd name="T85" fmla="*/ 7 h 353"/>
                <a:gd name="T86" fmla="*/ 709 w 766"/>
                <a:gd name="T87" fmla="*/ 0 h 353"/>
                <a:gd name="T88" fmla="*/ 702 w 766"/>
                <a:gd name="T89" fmla="*/ 1 h 353"/>
                <a:gd name="T90" fmla="*/ 698 w 766"/>
                <a:gd name="T91" fmla="*/ 6 h 353"/>
                <a:gd name="T92" fmla="*/ 699 w 766"/>
                <a:gd name="T93" fmla="*/ 13 h 353"/>
                <a:gd name="T94" fmla="*/ 703 w 766"/>
                <a:gd name="T95" fmla="*/ 1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66" h="353">
                  <a:moveTo>
                    <a:pt x="703" y="17"/>
                  </a:moveTo>
                  <a:lnTo>
                    <a:pt x="703" y="17"/>
                  </a:lnTo>
                  <a:lnTo>
                    <a:pt x="716" y="21"/>
                  </a:lnTo>
                  <a:lnTo>
                    <a:pt x="726" y="25"/>
                  </a:lnTo>
                  <a:lnTo>
                    <a:pt x="735" y="31"/>
                  </a:lnTo>
                  <a:lnTo>
                    <a:pt x="742" y="38"/>
                  </a:lnTo>
                  <a:lnTo>
                    <a:pt x="746" y="46"/>
                  </a:lnTo>
                  <a:lnTo>
                    <a:pt x="747" y="55"/>
                  </a:lnTo>
                  <a:lnTo>
                    <a:pt x="744" y="65"/>
                  </a:lnTo>
                  <a:lnTo>
                    <a:pt x="739" y="78"/>
                  </a:lnTo>
                  <a:lnTo>
                    <a:pt x="739" y="78"/>
                  </a:lnTo>
                  <a:lnTo>
                    <a:pt x="733" y="86"/>
                  </a:lnTo>
                  <a:lnTo>
                    <a:pt x="726" y="94"/>
                  </a:lnTo>
                  <a:lnTo>
                    <a:pt x="711" y="110"/>
                  </a:lnTo>
                  <a:lnTo>
                    <a:pt x="694" y="124"/>
                  </a:lnTo>
                  <a:lnTo>
                    <a:pt x="677" y="135"/>
                  </a:lnTo>
                  <a:lnTo>
                    <a:pt x="677" y="135"/>
                  </a:lnTo>
                  <a:lnTo>
                    <a:pt x="576" y="206"/>
                  </a:lnTo>
                  <a:lnTo>
                    <a:pt x="526" y="240"/>
                  </a:lnTo>
                  <a:lnTo>
                    <a:pt x="500" y="255"/>
                  </a:lnTo>
                  <a:lnTo>
                    <a:pt x="473" y="271"/>
                  </a:lnTo>
                  <a:lnTo>
                    <a:pt x="473" y="271"/>
                  </a:lnTo>
                  <a:lnTo>
                    <a:pt x="446" y="284"/>
                  </a:lnTo>
                  <a:lnTo>
                    <a:pt x="418" y="293"/>
                  </a:lnTo>
                  <a:lnTo>
                    <a:pt x="391" y="302"/>
                  </a:lnTo>
                  <a:lnTo>
                    <a:pt x="362" y="308"/>
                  </a:lnTo>
                  <a:lnTo>
                    <a:pt x="333" y="313"/>
                  </a:lnTo>
                  <a:lnTo>
                    <a:pt x="304" y="316"/>
                  </a:lnTo>
                  <a:lnTo>
                    <a:pt x="274" y="319"/>
                  </a:lnTo>
                  <a:lnTo>
                    <a:pt x="243" y="320"/>
                  </a:lnTo>
                  <a:lnTo>
                    <a:pt x="184" y="322"/>
                  </a:lnTo>
                  <a:lnTo>
                    <a:pt x="123" y="323"/>
                  </a:lnTo>
                  <a:lnTo>
                    <a:pt x="93" y="325"/>
                  </a:lnTo>
                  <a:lnTo>
                    <a:pt x="64" y="327"/>
                  </a:lnTo>
                  <a:lnTo>
                    <a:pt x="35" y="332"/>
                  </a:lnTo>
                  <a:lnTo>
                    <a:pt x="6" y="336"/>
                  </a:lnTo>
                  <a:lnTo>
                    <a:pt x="6" y="336"/>
                  </a:lnTo>
                  <a:lnTo>
                    <a:pt x="3" y="337"/>
                  </a:lnTo>
                  <a:lnTo>
                    <a:pt x="2" y="340"/>
                  </a:lnTo>
                  <a:lnTo>
                    <a:pt x="0" y="343"/>
                  </a:lnTo>
                  <a:lnTo>
                    <a:pt x="0" y="346"/>
                  </a:lnTo>
                  <a:lnTo>
                    <a:pt x="2" y="349"/>
                  </a:lnTo>
                  <a:lnTo>
                    <a:pt x="4" y="351"/>
                  </a:lnTo>
                  <a:lnTo>
                    <a:pt x="7" y="353"/>
                  </a:lnTo>
                  <a:lnTo>
                    <a:pt x="11" y="353"/>
                  </a:lnTo>
                  <a:lnTo>
                    <a:pt x="11" y="353"/>
                  </a:lnTo>
                  <a:lnTo>
                    <a:pt x="47" y="346"/>
                  </a:lnTo>
                  <a:lnTo>
                    <a:pt x="82" y="341"/>
                  </a:lnTo>
                  <a:lnTo>
                    <a:pt x="119" y="339"/>
                  </a:lnTo>
                  <a:lnTo>
                    <a:pt x="154" y="337"/>
                  </a:lnTo>
                  <a:lnTo>
                    <a:pt x="226" y="336"/>
                  </a:lnTo>
                  <a:lnTo>
                    <a:pt x="263" y="334"/>
                  </a:lnTo>
                  <a:lnTo>
                    <a:pt x="298" y="332"/>
                  </a:lnTo>
                  <a:lnTo>
                    <a:pt x="298" y="332"/>
                  </a:lnTo>
                  <a:lnTo>
                    <a:pt x="333" y="327"/>
                  </a:lnTo>
                  <a:lnTo>
                    <a:pt x="367" y="322"/>
                  </a:lnTo>
                  <a:lnTo>
                    <a:pt x="400" y="315"/>
                  </a:lnTo>
                  <a:lnTo>
                    <a:pt x="431" y="305"/>
                  </a:lnTo>
                  <a:lnTo>
                    <a:pt x="462" y="292"/>
                  </a:lnTo>
                  <a:lnTo>
                    <a:pt x="492" y="278"/>
                  </a:lnTo>
                  <a:lnTo>
                    <a:pt x="521" y="262"/>
                  </a:lnTo>
                  <a:lnTo>
                    <a:pt x="551" y="243"/>
                  </a:lnTo>
                  <a:lnTo>
                    <a:pt x="551" y="243"/>
                  </a:lnTo>
                  <a:lnTo>
                    <a:pt x="582" y="221"/>
                  </a:lnTo>
                  <a:lnTo>
                    <a:pt x="613" y="200"/>
                  </a:lnTo>
                  <a:lnTo>
                    <a:pt x="644" y="178"/>
                  </a:lnTo>
                  <a:lnTo>
                    <a:pt x="675" y="157"/>
                  </a:lnTo>
                  <a:lnTo>
                    <a:pt x="675" y="157"/>
                  </a:lnTo>
                  <a:lnTo>
                    <a:pt x="694" y="144"/>
                  </a:lnTo>
                  <a:lnTo>
                    <a:pt x="711" y="131"/>
                  </a:lnTo>
                  <a:lnTo>
                    <a:pt x="727" y="117"/>
                  </a:lnTo>
                  <a:lnTo>
                    <a:pt x="743" y="102"/>
                  </a:lnTo>
                  <a:lnTo>
                    <a:pt x="743" y="102"/>
                  </a:lnTo>
                  <a:lnTo>
                    <a:pt x="751" y="89"/>
                  </a:lnTo>
                  <a:lnTo>
                    <a:pt x="760" y="75"/>
                  </a:lnTo>
                  <a:lnTo>
                    <a:pt x="763" y="68"/>
                  </a:lnTo>
                  <a:lnTo>
                    <a:pt x="766" y="59"/>
                  </a:lnTo>
                  <a:lnTo>
                    <a:pt x="766" y="52"/>
                  </a:lnTo>
                  <a:lnTo>
                    <a:pt x="764" y="44"/>
                  </a:lnTo>
                  <a:lnTo>
                    <a:pt x="764" y="44"/>
                  </a:lnTo>
                  <a:lnTo>
                    <a:pt x="761" y="35"/>
                  </a:lnTo>
                  <a:lnTo>
                    <a:pt x="756" y="27"/>
                  </a:lnTo>
                  <a:lnTo>
                    <a:pt x="750" y="21"/>
                  </a:lnTo>
                  <a:lnTo>
                    <a:pt x="743" y="15"/>
                  </a:lnTo>
                  <a:lnTo>
                    <a:pt x="735" y="10"/>
                  </a:lnTo>
                  <a:lnTo>
                    <a:pt x="726" y="7"/>
                  </a:lnTo>
                  <a:lnTo>
                    <a:pt x="709" y="0"/>
                  </a:lnTo>
                  <a:lnTo>
                    <a:pt x="709" y="0"/>
                  </a:lnTo>
                  <a:lnTo>
                    <a:pt x="705" y="0"/>
                  </a:lnTo>
                  <a:lnTo>
                    <a:pt x="702" y="1"/>
                  </a:lnTo>
                  <a:lnTo>
                    <a:pt x="699" y="3"/>
                  </a:lnTo>
                  <a:lnTo>
                    <a:pt x="698" y="6"/>
                  </a:lnTo>
                  <a:lnTo>
                    <a:pt x="698" y="10"/>
                  </a:lnTo>
                  <a:lnTo>
                    <a:pt x="699" y="13"/>
                  </a:lnTo>
                  <a:lnTo>
                    <a:pt x="701" y="15"/>
                  </a:lnTo>
                  <a:lnTo>
                    <a:pt x="703" y="17"/>
                  </a:lnTo>
                  <a:lnTo>
                    <a:pt x="70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7" name="Freeform 84">
              <a:extLst>
                <a:ext uri="{FF2B5EF4-FFF2-40B4-BE49-F238E27FC236}">
                  <a16:creationId xmlns:a16="http://schemas.microsoft.com/office/drawing/2014/main" id="{EBC4AB58-C160-7E2B-E322-B5E5217D4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" y="1282"/>
              <a:ext cx="219" cy="157"/>
            </a:xfrm>
            <a:custGeom>
              <a:avLst/>
              <a:gdLst>
                <a:gd name="T0" fmla="*/ 641 w 657"/>
                <a:gd name="T1" fmla="*/ 443 h 472"/>
                <a:gd name="T2" fmla="*/ 593 w 657"/>
                <a:gd name="T3" fmla="*/ 414 h 472"/>
                <a:gd name="T4" fmla="*/ 551 w 657"/>
                <a:gd name="T5" fmla="*/ 391 h 472"/>
                <a:gd name="T6" fmla="*/ 513 w 657"/>
                <a:gd name="T7" fmla="*/ 362 h 472"/>
                <a:gd name="T8" fmla="*/ 443 w 657"/>
                <a:gd name="T9" fmla="*/ 283 h 472"/>
                <a:gd name="T10" fmla="*/ 377 w 657"/>
                <a:gd name="T11" fmla="*/ 199 h 472"/>
                <a:gd name="T12" fmla="*/ 309 w 657"/>
                <a:gd name="T13" fmla="*/ 130 h 472"/>
                <a:gd name="T14" fmla="*/ 251 w 657"/>
                <a:gd name="T15" fmla="*/ 85 h 472"/>
                <a:gd name="T16" fmla="*/ 198 w 657"/>
                <a:gd name="T17" fmla="*/ 50 h 472"/>
                <a:gd name="T18" fmla="*/ 143 w 657"/>
                <a:gd name="T19" fmla="*/ 17 h 472"/>
                <a:gd name="T20" fmla="*/ 83 w 657"/>
                <a:gd name="T21" fmla="*/ 0 h 472"/>
                <a:gd name="T22" fmla="*/ 59 w 657"/>
                <a:gd name="T23" fmla="*/ 2 h 472"/>
                <a:gd name="T24" fmla="*/ 20 w 657"/>
                <a:gd name="T25" fmla="*/ 13 h 472"/>
                <a:gd name="T26" fmla="*/ 3 w 657"/>
                <a:gd name="T27" fmla="*/ 31 h 472"/>
                <a:gd name="T28" fmla="*/ 0 w 657"/>
                <a:gd name="T29" fmla="*/ 44 h 472"/>
                <a:gd name="T30" fmla="*/ 8 w 657"/>
                <a:gd name="T31" fmla="*/ 78 h 472"/>
                <a:gd name="T32" fmla="*/ 34 w 657"/>
                <a:gd name="T33" fmla="*/ 106 h 472"/>
                <a:gd name="T34" fmla="*/ 73 w 657"/>
                <a:gd name="T35" fmla="*/ 137 h 472"/>
                <a:gd name="T36" fmla="*/ 141 w 657"/>
                <a:gd name="T37" fmla="*/ 185 h 472"/>
                <a:gd name="T38" fmla="*/ 193 w 657"/>
                <a:gd name="T39" fmla="*/ 230 h 472"/>
                <a:gd name="T40" fmla="*/ 229 w 657"/>
                <a:gd name="T41" fmla="*/ 277 h 472"/>
                <a:gd name="T42" fmla="*/ 240 w 657"/>
                <a:gd name="T43" fmla="*/ 308 h 472"/>
                <a:gd name="T44" fmla="*/ 241 w 657"/>
                <a:gd name="T45" fmla="*/ 331 h 472"/>
                <a:gd name="T46" fmla="*/ 246 w 657"/>
                <a:gd name="T47" fmla="*/ 338 h 472"/>
                <a:gd name="T48" fmla="*/ 256 w 657"/>
                <a:gd name="T49" fmla="*/ 336 h 472"/>
                <a:gd name="T50" fmla="*/ 258 w 657"/>
                <a:gd name="T51" fmla="*/ 331 h 472"/>
                <a:gd name="T52" fmla="*/ 253 w 657"/>
                <a:gd name="T53" fmla="*/ 287 h 472"/>
                <a:gd name="T54" fmla="*/ 232 w 657"/>
                <a:gd name="T55" fmla="*/ 247 h 472"/>
                <a:gd name="T56" fmla="*/ 189 w 657"/>
                <a:gd name="T57" fmla="*/ 201 h 472"/>
                <a:gd name="T58" fmla="*/ 117 w 657"/>
                <a:gd name="T59" fmla="*/ 147 h 472"/>
                <a:gd name="T60" fmla="*/ 69 w 657"/>
                <a:gd name="T61" fmla="*/ 113 h 472"/>
                <a:gd name="T62" fmla="*/ 27 w 657"/>
                <a:gd name="T63" fmla="*/ 72 h 472"/>
                <a:gd name="T64" fmla="*/ 18 w 657"/>
                <a:gd name="T65" fmla="*/ 57 h 472"/>
                <a:gd name="T66" fmla="*/ 20 w 657"/>
                <a:gd name="T67" fmla="*/ 40 h 472"/>
                <a:gd name="T68" fmla="*/ 28 w 657"/>
                <a:gd name="T69" fmla="*/ 30 h 472"/>
                <a:gd name="T70" fmla="*/ 58 w 657"/>
                <a:gd name="T71" fmla="*/ 17 h 472"/>
                <a:gd name="T72" fmla="*/ 90 w 657"/>
                <a:gd name="T73" fmla="*/ 19 h 472"/>
                <a:gd name="T74" fmla="*/ 131 w 657"/>
                <a:gd name="T75" fmla="*/ 31 h 472"/>
                <a:gd name="T76" fmla="*/ 186 w 657"/>
                <a:gd name="T77" fmla="*/ 61 h 472"/>
                <a:gd name="T78" fmla="*/ 254 w 657"/>
                <a:gd name="T79" fmla="*/ 107 h 472"/>
                <a:gd name="T80" fmla="*/ 309 w 657"/>
                <a:gd name="T81" fmla="*/ 153 h 472"/>
                <a:gd name="T82" fmla="*/ 388 w 657"/>
                <a:gd name="T83" fmla="*/ 239 h 472"/>
                <a:gd name="T84" fmla="*/ 449 w 657"/>
                <a:gd name="T85" fmla="*/ 315 h 472"/>
                <a:gd name="T86" fmla="*/ 498 w 657"/>
                <a:gd name="T87" fmla="*/ 370 h 472"/>
                <a:gd name="T88" fmla="*/ 531 w 657"/>
                <a:gd name="T89" fmla="*/ 398 h 472"/>
                <a:gd name="T90" fmla="*/ 597 w 657"/>
                <a:gd name="T91" fmla="*/ 435 h 472"/>
                <a:gd name="T92" fmla="*/ 643 w 657"/>
                <a:gd name="T93" fmla="*/ 469 h 472"/>
                <a:gd name="T94" fmla="*/ 648 w 657"/>
                <a:gd name="T95" fmla="*/ 472 h 472"/>
                <a:gd name="T96" fmla="*/ 655 w 657"/>
                <a:gd name="T97" fmla="*/ 467 h 472"/>
                <a:gd name="T98" fmla="*/ 654 w 657"/>
                <a:gd name="T99" fmla="*/ 45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7" h="472">
                  <a:moveTo>
                    <a:pt x="654" y="458"/>
                  </a:moveTo>
                  <a:lnTo>
                    <a:pt x="654" y="458"/>
                  </a:lnTo>
                  <a:lnTo>
                    <a:pt x="641" y="443"/>
                  </a:lnTo>
                  <a:lnTo>
                    <a:pt x="626" y="432"/>
                  </a:lnTo>
                  <a:lnTo>
                    <a:pt x="610" y="422"/>
                  </a:lnTo>
                  <a:lnTo>
                    <a:pt x="593" y="414"/>
                  </a:lnTo>
                  <a:lnTo>
                    <a:pt x="593" y="414"/>
                  </a:lnTo>
                  <a:lnTo>
                    <a:pt x="572" y="402"/>
                  </a:lnTo>
                  <a:lnTo>
                    <a:pt x="551" y="391"/>
                  </a:lnTo>
                  <a:lnTo>
                    <a:pt x="531" y="377"/>
                  </a:lnTo>
                  <a:lnTo>
                    <a:pt x="513" y="362"/>
                  </a:lnTo>
                  <a:lnTo>
                    <a:pt x="513" y="362"/>
                  </a:lnTo>
                  <a:lnTo>
                    <a:pt x="494" y="343"/>
                  </a:lnTo>
                  <a:lnTo>
                    <a:pt x="477" y="323"/>
                  </a:lnTo>
                  <a:lnTo>
                    <a:pt x="443" y="283"/>
                  </a:lnTo>
                  <a:lnTo>
                    <a:pt x="411" y="240"/>
                  </a:lnTo>
                  <a:lnTo>
                    <a:pt x="377" y="199"/>
                  </a:lnTo>
                  <a:lnTo>
                    <a:pt x="377" y="199"/>
                  </a:lnTo>
                  <a:lnTo>
                    <a:pt x="345" y="164"/>
                  </a:lnTo>
                  <a:lnTo>
                    <a:pt x="326" y="147"/>
                  </a:lnTo>
                  <a:lnTo>
                    <a:pt x="309" y="130"/>
                  </a:lnTo>
                  <a:lnTo>
                    <a:pt x="291" y="115"/>
                  </a:lnTo>
                  <a:lnTo>
                    <a:pt x="271" y="99"/>
                  </a:lnTo>
                  <a:lnTo>
                    <a:pt x="251" y="85"/>
                  </a:lnTo>
                  <a:lnTo>
                    <a:pt x="232" y="71"/>
                  </a:lnTo>
                  <a:lnTo>
                    <a:pt x="232" y="71"/>
                  </a:lnTo>
                  <a:lnTo>
                    <a:pt x="198" y="50"/>
                  </a:lnTo>
                  <a:lnTo>
                    <a:pt x="179" y="38"/>
                  </a:lnTo>
                  <a:lnTo>
                    <a:pt x="161" y="27"/>
                  </a:lnTo>
                  <a:lnTo>
                    <a:pt x="143" y="17"/>
                  </a:lnTo>
                  <a:lnTo>
                    <a:pt x="123" y="10"/>
                  </a:lnTo>
                  <a:lnTo>
                    <a:pt x="104" y="3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72" y="0"/>
                  </a:lnTo>
                  <a:lnTo>
                    <a:pt x="59" y="2"/>
                  </a:lnTo>
                  <a:lnTo>
                    <a:pt x="45" y="3"/>
                  </a:lnTo>
                  <a:lnTo>
                    <a:pt x="32" y="7"/>
                  </a:lnTo>
                  <a:lnTo>
                    <a:pt x="20" y="13"/>
                  </a:lnTo>
                  <a:lnTo>
                    <a:pt x="10" y="21"/>
                  </a:lnTo>
                  <a:lnTo>
                    <a:pt x="6" y="27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57"/>
                  </a:lnTo>
                  <a:lnTo>
                    <a:pt x="4" y="67"/>
                  </a:lnTo>
                  <a:lnTo>
                    <a:pt x="8" y="78"/>
                  </a:lnTo>
                  <a:lnTo>
                    <a:pt x="17" y="88"/>
                  </a:lnTo>
                  <a:lnTo>
                    <a:pt x="24" y="96"/>
                  </a:lnTo>
                  <a:lnTo>
                    <a:pt x="34" y="106"/>
                  </a:lnTo>
                  <a:lnTo>
                    <a:pt x="51" y="120"/>
                  </a:lnTo>
                  <a:lnTo>
                    <a:pt x="51" y="120"/>
                  </a:lnTo>
                  <a:lnTo>
                    <a:pt x="73" y="137"/>
                  </a:lnTo>
                  <a:lnTo>
                    <a:pt x="96" y="153"/>
                  </a:lnTo>
                  <a:lnTo>
                    <a:pt x="120" y="168"/>
                  </a:lnTo>
                  <a:lnTo>
                    <a:pt x="141" y="185"/>
                  </a:lnTo>
                  <a:lnTo>
                    <a:pt x="141" y="185"/>
                  </a:lnTo>
                  <a:lnTo>
                    <a:pt x="176" y="213"/>
                  </a:lnTo>
                  <a:lnTo>
                    <a:pt x="193" y="230"/>
                  </a:lnTo>
                  <a:lnTo>
                    <a:pt x="209" y="247"/>
                  </a:lnTo>
                  <a:lnTo>
                    <a:pt x="223" y="267"/>
                  </a:lnTo>
                  <a:lnTo>
                    <a:pt x="229" y="277"/>
                  </a:lnTo>
                  <a:lnTo>
                    <a:pt x="234" y="287"/>
                  </a:lnTo>
                  <a:lnTo>
                    <a:pt x="239" y="298"/>
                  </a:lnTo>
                  <a:lnTo>
                    <a:pt x="240" y="308"/>
                  </a:lnTo>
                  <a:lnTo>
                    <a:pt x="241" y="319"/>
                  </a:lnTo>
                  <a:lnTo>
                    <a:pt x="241" y="331"/>
                  </a:lnTo>
                  <a:lnTo>
                    <a:pt x="241" y="331"/>
                  </a:lnTo>
                  <a:lnTo>
                    <a:pt x="241" y="335"/>
                  </a:lnTo>
                  <a:lnTo>
                    <a:pt x="243" y="336"/>
                  </a:lnTo>
                  <a:lnTo>
                    <a:pt x="246" y="338"/>
                  </a:lnTo>
                  <a:lnTo>
                    <a:pt x="249" y="339"/>
                  </a:lnTo>
                  <a:lnTo>
                    <a:pt x="253" y="338"/>
                  </a:lnTo>
                  <a:lnTo>
                    <a:pt x="256" y="336"/>
                  </a:lnTo>
                  <a:lnTo>
                    <a:pt x="257" y="335"/>
                  </a:lnTo>
                  <a:lnTo>
                    <a:pt x="258" y="331"/>
                  </a:lnTo>
                  <a:lnTo>
                    <a:pt x="258" y="331"/>
                  </a:lnTo>
                  <a:lnTo>
                    <a:pt x="258" y="316"/>
                  </a:lnTo>
                  <a:lnTo>
                    <a:pt x="257" y="301"/>
                  </a:lnTo>
                  <a:lnTo>
                    <a:pt x="253" y="287"/>
                  </a:lnTo>
                  <a:lnTo>
                    <a:pt x="247" y="274"/>
                  </a:lnTo>
                  <a:lnTo>
                    <a:pt x="240" y="260"/>
                  </a:lnTo>
                  <a:lnTo>
                    <a:pt x="232" y="247"/>
                  </a:lnTo>
                  <a:lnTo>
                    <a:pt x="223" y="236"/>
                  </a:lnTo>
                  <a:lnTo>
                    <a:pt x="212" y="223"/>
                  </a:lnTo>
                  <a:lnTo>
                    <a:pt x="189" y="201"/>
                  </a:lnTo>
                  <a:lnTo>
                    <a:pt x="164" y="181"/>
                  </a:lnTo>
                  <a:lnTo>
                    <a:pt x="140" y="163"/>
                  </a:lnTo>
                  <a:lnTo>
                    <a:pt x="117" y="147"/>
                  </a:lnTo>
                  <a:lnTo>
                    <a:pt x="117" y="147"/>
                  </a:lnTo>
                  <a:lnTo>
                    <a:pt x="92" y="130"/>
                  </a:lnTo>
                  <a:lnTo>
                    <a:pt x="69" y="113"/>
                  </a:lnTo>
                  <a:lnTo>
                    <a:pt x="47" y="95"/>
                  </a:lnTo>
                  <a:lnTo>
                    <a:pt x="35" y="83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20" y="62"/>
                  </a:lnTo>
                  <a:lnTo>
                    <a:pt x="18" y="57"/>
                  </a:lnTo>
                  <a:lnTo>
                    <a:pt x="17" y="51"/>
                  </a:lnTo>
                  <a:lnTo>
                    <a:pt x="17" y="45"/>
                  </a:lnTo>
                  <a:lnTo>
                    <a:pt x="20" y="40"/>
                  </a:lnTo>
                  <a:lnTo>
                    <a:pt x="23" y="34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7" y="24"/>
                  </a:lnTo>
                  <a:lnTo>
                    <a:pt x="48" y="20"/>
                  </a:lnTo>
                  <a:lnTo>
                    <a:pt x="58" y="17"/>
                  </a:lnTo>
                  <a:lnTo>
                    <a:pt x="69" y="17"/>
                  </a:lnTo>
                  <a:lnTo>
                    <a:pt x="80" y="17"/>
                  </a:lnTo>
                  <a:lnTo>
                    <a:pt x="90" y="19"/>
                  </a:lnTo>
                  <a:lnTo>
                    <a:pt x="113" y="24"/>
                  </a:lnTo>
                  <a:lnTo>
                    <a:pt x="113" y="24"/>
                  </a:lnTo>
                  <a:lnTo>
                    <a:pt x="131" y="31"/>
                  </a:lnTo>
                  <a:lnTo>
                    <a:pt x="150" y="40"/>
                  </a:lnTo>
                  <a:lnTo>
                    <a:pt x="168" y="50"/>
                  </a:lnTo>
                  <a:lnTo>
                    <a:pt x="186" y="61"/>
                  </a:lnTo>
                  <a:lnTo>
                    <a:pt x="222" y="83"/>
                  </a:lnTo>
                  <a:lnTo>
                    <a:pt x="254" y="107"/>
                  </a:lnTo>
                  <a:lnTo>
                    <a:pt x="254" y="107"/>
                  </a:lnTo>
                  <a:lnTo>
                    <a:pt x="274" y="122"/>
                  </a:lnTo>
                  <a:lnTo>
                    <a:pt x="291" y="137"/>
                  </a:lnTo>
                  <a:lnTo>
                    <a:pt x="309" y="153"/>
                  </a:lnTo>
                  <a:lnTo>
                    <a:pt x="326" y="170"/>
                  </a:lnTo>
                  <a:lnTo>
                    <a:pt x="359" y="203"/>
                  </a:lnTo>
                  <a:lnTo>
                    <a:pt x="388" y="239"/>
                  </a:lnTo>
                  <a:lnTo>
                    <a:pt x="388" y="239"/>
                  </a:lnTo>
                  <a:lnTo>
                    <a:pt x="419" y="277"/>
                  </a:lnTo>
                  <a:lnTo>
                    <a:pt x="449" y="315"/>
                  </a:lnTo>
                  <a:lnTo>
                    <a:pt x="465" y="335"/>
                  </a:lnTo>
                  <a:lnTo>
                    <a:pt x="482" y="353"/>
                  </a:lnTo>
                  <a:lnTo>
                    <a:pt x="498" y="370"/>
                  </a:lnTo>
                  <a:lnTo>
                    <a:pt x="515" y="387"/>
                  </a:lnTo>
                  <a:lnTo>
                    <a:pt x="515" y="387"/>
                  </a:lnTo>
                  <a:lnTo>
                    <a:pt x="531" y="398"/>
                  </a:lnTo>
                  <a:lnTo>
                    <a:pt x="547" y="408"/>
                  </a:lnTo>
                  <a:lnTo>
                    <a:pt x="580" y="425"/>
                  </a:lnTo>
                  <a:lnTo>
                    <a:pt x="597" y="435"/>
                  </a:lnTo>
                  <a:lnTo>
                    <a:pt x="614" y="445"/>
                  </a:lnTo>
                  <a:lnTo>
                    <a:pt x="628" y="456"/>
                  </a:lnTo>
                  <a:lnTo>
                    <a:pt x="643" y="469"/>
                  </a:lnTo>
                  <a:lnTo>
                    <a:pt x="643" y="469"/>
                  </a:lnTo>
                  <a:lnTo>
                    <a:pt x="645" y="472"/>
                  </a:lnTo>
                  <a:lnTo>
                    <a:pt x="648" y="472"/>
                  </a:lnTo>
                  <a:lnTo>
                    <a:pt x="651" y="472"/>
                  </a:lnTo>
                  <a:lnTo>
                    <a:pt x="654" y="469"/>
                  </a:lnTo>
                  <a:lnTo>
                    <a:pt x="655" y="467"/>
                  </a:lnTo>
                  <a:lnTo>
                    <a:pt x="657" y="463"/>
                  </a:lnTo>
                  <a:lnTo>
                    <a:pt x="655" y="460"/>
                  </a:lnTo>
                  <a:lnTo>
                    <a:pt x="654" y="458"/>
                  </a:lnTo>
                  <a:lnTo>
                    <a:pt x="654" y="4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8" name="Freeform 85">
              <a:extLst>
                <a:ext uri="{FF2B5EF4-FFF2-40B4-BE49-F238E27FC236}">
                  <a16:creationId xmlns:a16="http://schemas.microsoft.com/office/drawing/2014/main" id="{AC81A7E2-AEC3-A58B-DA68-138CA3CCA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1354"/>
              <a:ext cx="197" cy="88"/>
            </a:xfrm>
            <a:custGeom>
              <a:avLst/>
              <a:gdLst>
                <a:gd name="T0" fmla="*/ 583 w 592"/>
                <a:gd name="T1" fmla="*/ 109 h 264"/>
                <a:gd name="T2" fmla="*/ 535 w 592"/>
                <a:gd name="T3" fmla="*/ 103 h 264"/>
                <a:gd name="T4" fmla="*/ 439 w 592"/>
                <a:gd name="T5" fmla="*/ 85 h 264"/>
                <a:gd name="T6" fmla="*/ 298 w 592"/>
                <a:gd name="T7" fmla="*/ 44 h 264"/>
                <a:gd name="T8" fmla="*/ 205 w 592"/>
                <a:gd name="T9" fmla="*/ 17 h 264"/>
                <a:gd name="T10" fmla="*/ 167 w 592"/>
                <a:gd name="T11" fmla="*/ 9 h 264"/>
                <a:gd name="T12" fmla="*/ 109 w 592"/>
                <a:gd name="T13" fmla="*/ 0 h 264"/>
                <a:gd name="T14" fmla="*/ 69 w 592"/>
                <a:gd name="T15" fmla="*/ 0 h 264"/>
                <a:gd name="T16" fmla="*/ 51 w 592"/>
                <a:gd name="T17" fmla="*/ 3 h 264"/>
                <a:gd name="T18" fmla="*/ 25 w 592"/>
                <a:gd name="T19" fmla="*/ 9 h 264"/>
                <a:gd name="T20" fmla="*/ 10 w 592"/>
                <a:gd name="T21" fmla="*/ 19 h 264"/>
                <a:gd name="T22" fmla="*/ 0 w 592"/>
                <a:gd name="T23" fmla="*/ 31 h 264"/>
                <a:gd name="T24" fmla="*/ 0 w 592"/>
                <a:gd name="T25" fmla="*/ 41 h 264"/>
                <a:gd name="T26" fmla="*/ 3 w 592"/>
                <a:gd name="T27" fmla="*/ 50 h 264"/>
                <a:gd name="T28" fmla="*/ 13 w 592"/>
                <a:gd name="T29" fmla="*/ 67 h 264"/>
                <a:gd name="T30" fmla="*/ 35 w 592"/>
                <a:gd name="T31" fmla="*/ 86 h 264"/>
                <a:gd name="T32" fmla="*/ 51 w 592"/>
                <a:gd name="T33" fmla="*/ 98 h 264"/>
                <a:gd name="T34" fmla="*/ 95 w 592"/>
                <a:gd name="T35" fmla="*/ 126 h 264"/>
                <a:gd name="T36" fmla="*/ 141 w 592"/>
                <a:gd name="T37" fmla="*/ 151 h 264"/>
                <a:gd name="T38" fmla="*/ 225 w 592"/>
                <a:gd name="T39" fmla="*/ 188 h 264"/>
                <a:gd name="T40" fmla="*/ 311 w 592"/>
                <a:gd name="T41" fmla="*/ 216 h 264"/>
                <a:gd name="T42" fmla="*/ 487 w 592"/>
                <a:gd name="T43" fmla="*/ 264 h 264"/>
                <a:gd name="T44" fmla="*/ 491 w 592"/>
                <a:gd name="T45" fmla="*/ 264 h 264"/>
                <a:gd name="T46" fmla="*/ 497 w 592"/>
                <a:gd name="T47" fmla="*/ 261 h 264"/>
                <a:gd name="T48" fmla="*/ 499 w 592"/>
                <a:gd name="T49" fmla="*/ 254 h 264"/>
                <a:gd name="T50" fmla="*/ 496 w 592"/>
                <a:gd name="T51" fmla="*/ 249 h 264"/>
                <a:gd name="T52" fmla="*/ 493 w 592"/>
                <a:gd name="T53" fmla="*/ 247 h 264"/>
                <a:gd name="T54" fmla="*/ 325 w 592"/>
                <a:gd name="T55" fmla="*/ 203 h 264"/>
                <a:gd name="T56" fmla="*/ 241 w 592"/>
                <a:gd name="T57" fmla="*/ 177 h 264"/>
                <a:gd name="T58" fmla="*/ 161 w 592"/>
                <a:gd name="T59" fmla="*/ 143 h 264"/>
                <a:gd name="T60" fmla="*/ 124 w 592"/>
                <a:gd name="T61" fmla="*/ 124 h 264"/>
                <a:gd name="T62" fmla="*/ 86 w 592"/>
                <a:gd name="T63" fmla="*/ 103 h 264"/>
                <a:gd name="T64" fmla="*/ 49 w 592"/>
                <a:gd name="T65" fmla="*/ 78 h 264"/>
                <a:gd name="T66" fmla="*/ 21 w 592"/>
                <a:gd name="T67" fmla="*/ 48 h 264"/>
                <a:gd name="T68" fmla="*/ 18 w 592"/>
                <a:gd name="T69" fmla="*/ 43 h 264"/>
                <a:gd name="T70" fmla="*/ 18 w 592"/>
                <a:gd name="T71" fmla="*/ 34 h 264"/>
                <a:gd name="T72" fmla="*/ 27 w 592"/>
                <a:gd name="T73" fmla="*/ 27 h 264"/>
                <a:gd name="T74" fmla="*/ 47 w 592"/>
                <a:gd name="T75" fmla="*/ 21 h 264"/>
                <a:gd name="T76" fmla="*/ 78 w 592"/>
                <a:gd name="T77" fmla="*/ 17 h 264"/>
                <a:gd name="T78" fmla="*/ 100 w 592"/>
                <a:gd name="T79" fmla="*/ 19 h 264"/>
                <a:gd name="T80" fmla="*/ 137 w 592"/>
                <a:gd name="T81" fmla="*/ 21 h 264"/>
                <a:gd name="T82" fmla="*/ 210 w 592"/>
                <a:gd name="T83" fmla="*/ 37 h 264"/>
                <a:gd name="T84" fmla="*/ 246 w 592"/>
                <a:gd name="T85" fmla="*/ 45 h 264"/>
                <a:gd name="T86" fmla="*/ 329 w 592"/>
                <a:gd name="T87" fmla="*/ 69 h 264"/>
                <a:gd name="T88" fmla="*/ 455 w 592"/>
                <a:gd name="T89" fmla="*/ 105 h 264"/>
                <a:gd name="T90" fmla="*/ 539 w 592"/>
                <a:gd name="T91" fmla="*/ 122 h 264"/>
                <a:gd name="T92" fmla="*/ 583 w 592"/>
                <a:gd name="T93" fmla="*/ 126 h 264"/>
                <a:gd name="T94" fmla="*/ 589 w 592"/>
                <a:gd name="T95" fmla="*/ 123 h 264"/>
                <a:gd name="T96" fmla="*/ 592 w 592"/>
                <a:gd name="T97" fmla="*/ 117 h 264"/>
                <a:gd name="T98" fmla="*/ 589 w 592"/>
                <a:gd name="T99" fmla="*/ 112 h 264"/>
                <a:gd name="T100" fmla="*/ 583 w 592"/>
                <a:gd name="T101" fmla="*/ 10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2" h="264">
                  <a:moveTo>
                    <a:pt x="583" y="109"/>
                  </a:moveTo>
                  <a:lnTo>
                    <a:pt x="583" y="109"/>
                  </a:lnTo>
                  <a:lnTo>
                    <a:pt x="559" y="107"/>
                  </a:lnTo>
                  <a:lnTo>
                    <a:pt x="535" y="103"/>
                  </a:lnTo>
                  <a:lnTo>
                    <a:pt x="487" y="96"/>
                  </a:lnTo>
                  <a:lnTo>
                    <a:pt x="439" y="85"/>
                  </a:lnTo>
                  <a:lnTo>
                    <a:pt x="393" y="72"/>
                  </a:lnTo>
                  <a:lnTo>
                    <a:pt x="298" y="44"/>
                  </a:lnTo>
                  <a:lnTo>
                    <a:pt x="251" y="30"/>
                  </a:lnTo>
                  <a:lnTo>
                    <a:pt x="205" y="17"/>
                  </a:lnTo>
                  <a:lnTo>
                    <a:pt x="205" y="17"/>
                  </a:lnTo>
                  <a:lnTo>
                    <a:pt x="167" y="9"/>
                  </a:lnTo>
                  <a:lnTo>
                    <a:pt x="129" y="3"/>
                  </a:lnTo>
                  <a:lnTo>
                    <a:pt x="109" y="0"/>
                  </a:lnTo>
                  <a:lnTo>
                    <a:pt x="89" y="0"/>
                  </a:lnTo>
                  <a:lnTo>
                    <a:pt x="69" y="0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34" y="6"/>
                  </a:lnTo>
                  <a:lnTo>
                    <a:pt x="25" y="9"/>
                  </a:lnTo>
                  <a:lnTo>
                    <a:pt x="17" y="13"/>
                  </a:lnTo>
                  <a:lnTo>
                    <a:pt x="10" y="19"/>
                  </a:lnTo>
                  <a:lnTo>
                    <a:pt x="4" y="24"/>
                  </a:lnTo>
                  <a:lnTo>
                    <a:pt x="0" y="31"/>
                  </a:lnTo>
                  <a:lnTo>
                    <a:pt x="0" y="35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3" y="50"/>
                  </a:lnTo>
                  <a:lnTo>
                    <a:pt x="7" y="58"/>
                  </a:lnTo>
                  <a:lnTo>
                    <a:pt x="13" y="67"/>
                  </a:lnTo>
                  <a:lnTo>
                    <a:pt x="20" y="74"/>
                  </a:lnTo>
                  <a:lnTo>
                    <a:pt x="35" y="86"/>
                  </a:lnTo>
                  <a:lnTo>
                    <a:pt x="51" y="98"/>
                  </a:lnTo>
                  <a:lnTo>
                    <a:pt x="51" y="98"/>
                  </a:lnTo>
                  <a:lnTo>
                    <a:pt x="72" y="113"/>
                  </a:lnTo>
                  <a:lnTo>
                    <a:pt x="95" y="126"/>
                  </a:lnTo>
                  <a:lnTo>
                    <a:pt x="141" y="151"/>
                  </a:lnTo>
                  <a:lnTo>
                    <a:pt x="141" y="151"/>
                  </a:lnTo>
                  <a:lnTo>
                    <a:pt x="182" y="171"/>
                  </a:lnTo>
                  <a:lnTo>
                    <a:pt x="225" y="188"/>
                  </a:lnTo>
                  <a:lnTo>
                    <a:pt x="267" y="203"/>
                  </a:lnTo>
                  <a:lnTo>
                    <a:pt x="311" y="216"/>
                  </a:lnTo>
                  <a:lnTo>
                    <a:pt x="400" y="240"/>
                  </a:lnTo>
                  <a:lnTo>
                    <a:pt x="487" y="264"/>
                  </a:lnTo>
                  <a:lnTo>
                    <a:pt x="487" y="264"/>
                  </a:lnTo>
                  <a:lnTo>
                    <a:pt x="491" y="264"/>
                  </a:lnTo>
                  <a:lnTo>
                    <a:pt x="494" y="263"/>
                  </a:lnTo>
                  <a:lnTo>
                    <a:pt x="497" y="261"/>
                  </a:lnTo>
                  <a:lnTo>
                    <a:pt x="499" y="258"/>
                  </a:lnTo>
                  <a:lnTo>
                    <a:pt x="499" y="254"/>
                  </a:lnTo>
                  <a:lnTo>
                    <a:pt x="497" y="251"/>
                  </a:lnTo>
                  <a:lnTo>
                    <a:pt x="496" y="249"/>
                  </a:lnTo>
                  <a:lnTo>
                    <a:pt x="493" y="247"/>
                  </a:lnTo>
                  <a:lnTo>
                    <a:pt x="493" y="247"/>
                  </a:lnTo>
                  <a:lnTo>
                    <a:pt x="408" y="225"/>
                  </a:lnTo>
                  <a:lnTo>
                    <a:pt x="325" y="203"/>
                  </a:lnTo>
                  <a:lnTo>
                    <a:pt x="282" y="191"/>
                  </a:lnTo>
                  <a:lnTo>
                    <a:pt x="241" y="177"/>
                  </a:lnTo>
                  <a:lnTo>
                    <a:pt x="201" y="161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24" y="124"/>
                  </a:lnTo>
                  <a:lnTo>
                    <a:pt x="104" y="115"/>
                  </a:lnTo>
                  <a:lnTo>
                    <a:pt x="86" y="103"/>
                  </a:lnTo>
                  <a:lnTo>
                    <a:pt x="66" y="92"/>
                  </a:lnTo>
                  <a:lnTo>
                    <a:pt x="49" y="78"/>
                  </a:lnTo>
                  <a:lnTo>
                    <a:pt x="34" y="64"/>
                  </a:lnTo>
                  <a:lnTo>
                    <a:pt x="21" y="48"/>
                  </a:lnTo>
                  <a:lnTo>
                    <a:pt x="21" y="48"/>
                  </a:lnTo>
                  <a:lnTo>
                    <a:pt x="18" y="43"/>
                  </a:lnTo>
                  <a:lnTo>
                    <a:pt x="17" y="38"/>
                  </a:lnTo>
                  <a:lnTo>
                    <a:pt x="18" y="34"/>
                  </a:lnTo>
                  <a:lnTo>
                    <a:pt x="21" y="30"/>
                  </a:lnTo>
                  <a:lnTo>
                    <a:pt x="27" y="27"/>
                  </a:lnTo>
                  <a:lnTo>
                    <a:pt x="32" y="24"/>
                  </a:lnTo>
                  <a:lnTo>
                    <a:pt x="47" y="21"/>
                  </a:lnTo>
                  <a:lnTo>
                    <a:pt x="62" y="19"/>
                  </a:lnTo>
                  <a:lnTo>
                    <a:pt x="78" y="17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119" y="19"/>
                  </a:lnTo>
                  <a:lnTo>
                    <a:pt x="137" y="21"/>
                  </a:lnTo>
                  <a:lnTo>
                    <a:pt x="174" y="28"/>
                  </a:lnTo>
                  <a:lnTo>
                    <a:pt x="210" y="37"/>
                  </a:lnTo>
                  <a:lnTo>
                    <a:pt x="246" y="45"/>
                  </a:lnTo>
                  <a:lnTo>
                    <a:pt x="246" y="45"/>
                  </a:lnTo>
                  <a:lnTo>
                    <a:pt x="288" y="58"/>
                  </a:lnTo>
                  <a:lnTo>
                    <a:pt x="329" y="69"/>
                  </a:lnTo>
                  <a:lnTo>
                    <a:pt x="412" y="95"/>
                  </a:lnTo>
                  <a:lnTo>
                    <a:pt x="455" y="105"/>
                  </a:lnTo>
                  <a:lnTo>
                    <a:pt x="497" y="115"/>
                  </a:lnTo>
                  <a:lnTo>
                    <a:pt x="539" y="122"/>
                  </a:lnTo>
                  <a:lnTo>
                    <a:pt x="583" y="126"/>
                  </a:lnTo>
                  <a:lnTo>
                    <a:pt x="583" y="126"/>
                  </a:lnTo>
                  <a:lnTo>
                    <a:pt x="588" y="126"/>
                  </a:lnTo>
                  <a:lnTo>
                    <a:pt x="589" y="123"/>
                  </a:lnTo>
                  <a:lnTo>
                    <a:pt x="590" y="122"/>
                  </a:lnTo>
                  <a:lnTo>
                    <a:pt x="592" y="117"/>
                  </a:lnTo>
                  <a:lnTo>
                    <a:pt x="590" y="115"/>
                  </a:lnTo>
                  <a:lnTo>
                    <a:pt x="589" y="112"/>
                  </a:lnTo>
                  <a:lnTo>
                    <a:pt x="588" y="110"/>
                  </a:lnTo>
                  <a:lnTo>
                    <a:pt x="583" y="109"/>
                  </a:lnTo>
                  <a:lnTo>
                    <a:pt x="583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9" name="Freeform 86">
              <a:extLst>
                <a:ext uri="{FF2B5EF4-FFF2-40B4-BE49-F238E27FC236}">
                  <a16:creationId xmlns:a16="http://schemas.microsoft.com/office/drawing/2014/main" id="{EB4B3490-888D-C8D8-377D-6E5BEFC43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1381"/>
              <a:ext cx="149" cy="101"/>
            </a:xfrm>
            <a:custGeom>
              <a:avLst/>
              <a:gdLst>
                <a:gd name="T0" fmla="*/ 27 w 447"/>
                <a:gd name="T1" fmla="*/ 1 h 302"/>
                <a:gd name="T2" fmla="*/ 6 w 447"/>
                <a:gd name="T3" fmla="*/ 19 h 302"/>
                <a:gd name="T4" fmla="*/ 0 w 447"/>
                <a:gd name="T5" fmla="*/ 39 h 302"/>
                <a:gd name="T6" fmla="*/ 5 w 447"/>
                <a:gd name="T7" fmla="*/ 60 h 302"/>
                <a:gd name="T8" fmla="*/ 17 w 447"/>
                <a:gd name="T9" fmla="*/ 81 h 302"/>
                <a:gd name="T10" fmla="*/ 36 w 447"/>
                <a:gd name="T11" fmla="*/ 101 h 302"/>
                <a:gd name="T12" fmla="*/ 78 w 447"/>
                <a:gd name="T13" fmla="*/ 135 h 302"/>
                <a:gd name="T14" fmla="*/ 95 w 447"/>
                <a:gd name="T15" fmla="*/ 148 h 302"/>
                <a:gd name="T16" fmla="*/ 151 w 447"/>
                <a:gd name="T17" fmla="*/ 186 h 302"/>
                <a:gd name="T18" fmla="*/ 211 w 447"/>
                <a:gd name="T19" fmla="*/ 220 h 302"/>
                <a:gd name="T20" fmla="*/ 236 w 447"/>
                <a:gd name="T21" fmla="*/ 233 h 302"/>
                <a:gd name="T22" fmla="*/ 287 w 447"/>
                <a:gd name="T23" fmla="*/ 254 h 302"/>
                <a:gd name="T24" fmla="*/ 314 w 447"/>
                <a:gd name="T25" fmla="*/ 262 h 302"/>
                <a:gd name="T26" fmla="*/ 375 w 447"/>
                <a:gd name="T27" fmla="*/ 279 h 302"/>
                <a:gd name="T28" fmla="*/ 420 w 447"/>
                <a:gd name="T29" fmla="*/ 293 h 302"/>
                <a:gd name="T30" fmla="*/ 434 w 447"/>
                <a:gd name="T31" fmla="*/ 300 h 302"/>
                <a:gd name="T32" fmla="*/ 441 w 447"/>
                <a:gd name="T33" fmla="*/ 302 h 302"/>
                <a:gd name="T34" fmla="*/ 445 w 447"/>
                <a:gd name="T35" fmla="*/ 297 h 302"/>
                <a:gd name="T36" fmla="*/ 447 w 447"/>
                <a:gd name="T37" fmla="*/ 290 h 302"/>
                <a:gd name="T38" fmla="*/ 442 w 447"/>
                <a:gd name="T39" fmla="*/ 286 h 302"/>
                <a:gd name="T40" fmla="*/ 423 w 447"/>
                <a:gd name="T41" fmla="*/ 276 h 302"/>
                <a:gd name="T42" fmla="*/ 379 w 447"/>
                <a:gd name="T43" fmla="*/ 262 h 302"/>
                <a:gd name="T44" fmla="*/ 314 w 447"/>
                <a:gd name="T45" fmla="*/ 244 h 302"/>
                <a:gd name="T46" fmla="*/ 272 w 447"/>
                <a:gd name="T47" fmla="*/ 230 h 302"/>
                <a:gd name="T48" fmla="*/ 236 w 447"/>
                <a:gd name="T49" fmla="*/ 214 h 302"/>
                <a:gd name="T50" fmla="*/ 171 w 447"/>
                <a:gd name="T51" fmla="*/ 177 h 302"/>
                <a:gd name="T52" fmla="*/ 140 w 447"/>
                <a:gd name="T53" fmla="*/ 158 h 302"/>
                <a:gd name="T54" fmla="*/ 75 w 447"/>
                <a:gd name="T55" fmla="*/ 114 h 302"/>
                <a:gd name="T56" fmla="*/ 40 w 447"/>
                <a:gd name="T57" fmla="*/ 83 h 302"/>
                <a:gd name="T58" fmla="*/ 24 w 447"/>
                <a:gd name="T59" fmla="*/ 62 h 302"/>
                <a:gd name="T60" fmla="*/ 17 w 447"/>
                <a:gd name="T61" fmla="*/ 42 h 302"/>
                <a:gd name="T62" fmla="*/ 20 w 447"/>
                <a:gd name="T63" fmla="*/ 32 h 302"/>
                <a:gd name="T64" fmla="*/ 26 w 447"/>
                <a:gd name="T65" fmla="*/ 24 h 302"/>
                <a:gd name="T66" fmla="*/ 36 w 447"/>
                <a:gd name="T67" fmla="*/ 15 h 302"/>
                <a:gd name="T68" fmla="*/ 38 w 447"/>
                <a:gd name="T69" fmla="*/ 12 h 302"/>
                <a:gd name="T70" fmla="*/ 40 w 447"/>
                <a:gd name="T71" fmla="*/ 7 h 302"/>
                <a:gd name="T72" fmla="*/ 37 w 447"/>
                <a:gd name="T73" fmla="*/ 1 h 302"/>
                <a:gd name="T74" fmla="*/ 30 w 447"/>
                <a:gd name="T75" fmla="*/ 0 h 302"/>
                <a:gd name="T76" fmla="*/ 27 w 447"/>
                <a:gd name="T77" fmla="*/ 1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47" h="302">
                  <a:moveTo>
                    <a:pt x="27" y="1"/>
                  </a:moveTo>
                  <a:lnTo>
                    <a:pt x="27" y="1"/>
                  </a:lnTo>
                  <a:lnTo>
                    <a:pt x="14" y="10"/>
                  </a:lnTo>
                  <a:lnTo>
                    <a:pt x="6" y="19"/>
                  </a:lnTo>
                  <a:lnTo>
                    <a:pt x="2" y="29"/>
                  </a:lnTo>
                  <a:lnTo>
                    <a:pt x="0" y="39"/>
                  </a:lnTo>
                  <a:lnTo>
                    <a:pt x="0" y="49"/>
                  </a:lnTo>
                  <a:lnTo>
                    <a:pt x="5" y="60"/>
                  </a:lnTo>
                  <a:lnTo>
                    <a:pt x="10" y="70"/>
                  </a:lnTo>
                  <a:lnTo>
                    <a:pt x="17" y="81"/>
                  </a:lnTo>
                  <a:lnTo>
                    <a:pt x="26" y="91"/>
                  </a:lnTo>
                  <a:lnTo>
                    <a:pt x="36" y="101"/>
                  </a:lnTo>
                  <a:lnTo>
                    <a:pt x="57" y="120"/>
                  </a:lnTo>
                  <a:lnTo>
                    <a:pt x="78" y="135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123" y="168"/>
                  </a:lnTo>
                  <a:lnTo>
                    <a:pt x="151" y="186"/>
                  </a:lnTo>
                  <a:lnTo>
                    <a:pt x="181" y="203"/>
                  </a:lnTo>
                  <a:lnTo>
                    <a:pt x="211" y="220"/>
                  </a:lnTo>
                  <a:lnTo>
                    <a:pt x="211" y="220"/>
                  </a:lnTo>
                  <a:lnTo>
                    <a:pt x="236" y="233"/>
                  </a:lnTo>
                  <a:lnTo>
                    <a:pt x="262" y="244"/>
                  </a:lnTo>
                  <a:lnTo>
                    <a:pt x="287" y="254"/>
                  </a:lnTo>
                  <a:lnTo>
                    <a:pt x="314" y="262"/>
                  </a:lnTo>
                  <a:lnTo>
                    <a:pt x="314" y="262"/>
                  </a:lnTo>
                  <a:lnTo>
                    <a:pt x="345" y="271"/>
                  </a:lnTo>
                  <a:lnTo>
                    <a:pt x="375" y="279"/>
                  </a:lnTo>
                  <a:lnTo>
                    <a:pt x="404" y="288"/>
                  </a:lnTo>
                  <a:lnTo>
                    <a:pt x="420" y="293"/>
                  </a:lnTo>
                  <a:lnTo>
                    <a:pt x="434" y="300"/>
                  </a:lnTo>
                  <a:lnTo>
                    <a:pt x="434" y="300"/>
                  </a:lnTo>
                  <a:lnTo>
                    <a:pt x="437" y="302"/>
                  </a:lnTo>
                  <a:lnTo>
                    <a:pt x="441" y="302"/>
                  </a:lnTo>
                  <a:lnTo>
                    <a:pt x="444" y="299"/>
                  </a:lnTo>
                  <a:lnTo>
                    <a:pt x="445" y="297"/>
                  </a:lnTo>
                  <a:lnTo>
                    <a:pt x="447" y="295"/>
                  </a:lnTo>
                  <a:lnTo>
                    <a:pt x="447" y="290"/>
                  </a:lnTo>
                  <a:lnTo>
                    <a:pt x="445" y="288"/>
                  </a:lnTo>
                  <a:lnTo>
                    <a:pt x="442" y="286"/>
                  </a:lnTo>
                  <a:lnTo>
                    <a:pt x="442" y="286"/>
                  </a:lnTo>
                  <a:lnTo>
                    <a:pt x="423" y="276"/>
                  </a:lnTo>
                  <a:lnTo>
                    <a:pt x="401" y="268"/>
                  </a:lnTo>
                  <a:lnTo>
                    <a:pt x="379" y="262"/>
                  </a:lnTo>
                  <a:lnTo>
                    <a:pt x="358" y="255"/>
                  </a:lnTo>
                  <a:lnTo>
                    <a:pt x="314" y="244"/>
                  </a:lnTo>
                  <a:lnTo>
                    <a:pt x="293" y="237"/>
                  </a:lnTo>
                  <a:lnTo>
                    <a:pt x="272" y="230"/>
                  </a:lnTo>
                  <a:lnTo>
                    <a:pt x="272" y="230"/>
                  </a:lnTo>
                  <a:lnTo>
                    <a:pt x="236" y="214"/>
                  </a:lnTo>
                  <a:lnTo>
                    <a:pt x="204" y="196"/>
                  </a:lnTo>
                  <a:lnTo>
                    <a:pt x="171" y="177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01" y="132"/>
                  </a:lnTo>
                  <a:lnTo>
                    <a:pt x="75" y="114"/>
                  </a:lnTo>
                  <a:lnTo>
                    <a:pt x="51" y="94"/>
                  </a:lnTo>
                  <a:lnTo>
                    <a:pt x="40" y="83"/>
                  </a:lnTo>
                  <a:lnTo>
                    <a:pt x="31" y="73"/>
                  </a:lnTo>
                  <a:lnTo>
                    <a:pt x="24" y="62"/>
                  </a:lnTo>
                  <a:lnTo>
                    <a:pt x="19" y="52"/>
                  </a:lnTo>
                  <a:lnTo>
                    <a:pt x="17" y="42"/>
                  </a:lnTo>
                  <a:lnTo>
                    <a:pt x="19" y="36"/>
                  </a:lnTo>
                  <a:lnTo>
                    <a:pt x="20" y="32"/>
                  </a:lnTo>
                  <a:lnTo>
                    <a:pt x="22" y="28"/>
                  </a:lnTo>
                  <a:lnTo>
                    <a:pt x="26" y="24"/>
                  </a:lnTo>
                  <a:lnTo>
                    <a:pt x="30" y="19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38" y="12"/>
                  </a:lnTo>
                  <a:lnTo>
                    <a:pt x="40" y="10"/>
                  </a:lnTo>
                  <a:lnTo>
                    <a:pt x="40" y="7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0" name="Freeform 87">
              <a:extLst>
                <a:ext uri="{FF2B5EF4-FFF2-40B4-BE49-F238E27FC236}">
                  <a16:creationId xmlns:a16="http://schemas.microsoft.com/office/drawing/2014/main" id="{529D9E20-CF30-C097-36FD-AB827A946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" y="1421"/>
              <a:ext cx="124" cy="82"/>
            </a:xfrm>
            <a:custGeom>
              <a:avLst/>
              <a:gdLst>
                <a:gd name="T0" fmla="*/ 0 w 370"/>
                <a:gd name="T1" fmla="*/ 8 h 246"/>
                <a:gd name="T2" fmla="*/ 0 w 370"/>
                <a:gd name="T3" fmla="*/ 8 h 246"/>
                <a:gd name="T4" fmla="*/ 2 w 370"/>
                <a:gd name="T5" fmla="*/ 31 h 246"/>
                <a:gd name="T6" fmla="*/ 4 w 370"/>
                <a:gd name="T7" fmla="*/ 52 h 246"/>
                <a:gd name="T8" fmla="*/ 10 w 370"/>
                <a:gd name="T9" fmla="*/ 71 h 246"/>
                <a:gd name="T10" fmla="*/ 18 w 370"/>
                <a:gd name="T11" fmla="*/ 88 h 246"/>
                <a:gd name="T12" fmla="*/ 30 w 370"/>
                <a:gd name="T13" fmla="*/ 104 h 246"/>
                <a:gd name="T14" fmla="*/ 43 w 370"/>
                <a:gd name="T15" fmla="*/ 119 h 246"/>
                <a:gd name="T16" fmla="*/ 59 w 370"/>
                <a:gd name="T17" fmla="*/ 133 h 246"/>
                <a:gd name="T18" fmla="*/ 78 w 370"/>
                <a:gd name="T19" fmla="*/ 144 h 246"/>
                <a:gd name="T20" fmla="*/ 78 w 370"/>
                <a:gd name="T21" fmla="*/ 144 h 246"/>
                <a:gd name="T22" fmla="*/ 95 w 370"/>
                <a:gd name="T23" fmla="*/ 152 h 246"/>
                <a:gd name="T24" fmla="*/ 112 w 370"/>
                <a:gd name="T25" fmla="*/ 161 h 246"/>
                <a:gd name="T26" fmla="*/ 146 w 370"/>
                <a:gd name="T27" fmla="*/ 174 h 246"/>
                <a:gd name="T28" fmla="*/ 181 w 370"/>
                <a:gd name="T29" fmla="*/ 185 h 246"/>
                <a:gd name="T30" fmla="*/ 218 w 370"/>
                <a:gd name="T31" fmla="*/ 196 h 246"/>
                <a:gd name="T32" fmla="*/ 253 w 370"/>
                <a:gd name="T33" fmla="*/ 206 h 246"/>
                <a:gd name="T34" fmla="*/ 288 w 370"/>
                <a:gd name="T35" fmla="*/ 217 h 246"/>
                <a:gd name="T36" fmla="*/ 324 w 370"/>
                <a:gd name="T37" fmla="*/ 230 h 246"/>
                <a:gd name="T38" fmla="*/ 357 w 370"/>
                <a:gd name="T39" fmla="*/ 244 h 246"/>
                <a:gd name="T40" fmla="*/ 357 w 370"/>
                <a:gd name="T41" fmla="*/ 244 h 246"/>
                <a:gd name="T42" fmla="*/ 362 w 370"/>
                <a:gd name="T43" fmla="*/ 246 h 246"/>
                <a:gd name="T44" fmla="*/ 365 w 370"/>
                <a:gd name="T45" fmla="*/ 244 h 246"/>
                <a:gd name="T46" fmla="*/ 367 w 370"/>
                <a:gd name="T47" fmla="*/ 243 h 246"/>
                <a:gd name="T48" fmla="*/ 369 w 370"/>
                <a:gd name="T49" fmla="*/ 241 h 246"/>
                <a:gd name="T50" fmla="*/ 370 w 370"/>
                <a:gd name="T51" fmla="*/ 237 h 246"/>
                <a:gd name="T52" fmla="*/ 370 w 370"/>
                <a:gd name="T53" fmla="*/ 234 h 246"/>
                <a:gd name="T54" fmla="*/ 369 w 370"/>
                <a:gd name="T55" fmla="*/ 231 h 246"/>
                <a:gd name="T56" fmla="*/ 366 w 370"/>
                <a:gd name="T57" fmla="*/ 230 h 246"/>
                <a:gd name="T58" fmla="*/ 366 w 370"/>
                <a:gd name="T59" fmla="*/ 230 h 246"/>
                <a:gd name="T60" fmla="*/ 336 w 370"/>
                <a:gd name="T61" fmla="*/ 217 h 246"/>
                <a:gd name="T62" fmla="*/ 307 w 370"/>
                <a:gd name="T63" fmla="*/ 206 h 246"/>
                <a:gd name="T64" fmla="*/ 277 w 370"/>
                <a:gd name="T65" fmla="*/ 196 h 246"/>
                <a:gd name="T66" fmla="*/ 246 w 370"/>
                <a:gd name="T67" fmla="*/ 186 h 246"/>
                <a:gd name="T68" fmla="*/ 185 w 370"/>
                <a:gd name="T69" fmla="*/ 168 h 246"/>
                <a:gd name="T70" fmla="*/ 154 w 370"/>
                <a:gd name="T71" fmla="*/ 158 h 246"/>
                <a:gd name="T72" fmla="*/ 124 w 370"/>
                <a:gd name="T73" fmla="*/ 147 h 246"/>
                <a:gd name="T74" fmla="*/ 124 w 370"/>
                <a:gd name="T75" fmla="*/ 147 h 246"/>
                <a:gd name="T76" fmla="*/ 103 w 370"/>
                <a:gd name="T77" fmla="*/ 138 h 246"/>
                <a:gd name="T78" fmla="*/ 82 w 370"/>
                <a:gd name="T79" fmla="*/ 127 h 246"/>
                <a:gd name="T80" fmla="*/ 64 w 370"/>
                <a:gd name="T81" fmla="*/ 114 h 246"/>
                <a:gd name="T82" fmla="*/ 54 w 370"/>
                <a:gd name="T83" fmla="*/ 107 h 246"/>
                <a:gd name="T84" fmla="*/ 45 w 370"/>
                <a:gd name="T85" fmla="*/ 99 h 246"/>
                <a:gd name="T86" fmla="*/ 45 w 370"/>
                <a:gd name="T87" fmla="*/ 99 h 246"/>
                <a:gd name="T88" fmla="*/ 37 w 370"/>
                <a:gd name="T89" fmla="*/ 90 h 246"/>
                <a:gd name="T90" fmla="*/ 31 w 370"/>
                <a:gd name="T91" fmla="*/ 79 h 246"/>
                <a:gd name="T92" fmla="*/ 26 w 370"/>
                <a:gd name="T93" fmla="*/ 69 h 246"/>
                <a:gd name="T94" fmla="*/ 23 w 370"/>
                <a:gd name="T95" fmla="*/ 56 h 246"/>
                <a:gd name="T96" fmla="*/ 20 w 370"/>
                <a:gd name="T97" fmla="*/ 45 h 246"/>
                <a:gd name="T98" fmla="*/ 18 w 370"/>
                <a:gd name="T99" fmla="*/ 32 h 246"/>
                <a:gd name="T100" fmla="*/ 17 w 370"/>
                <a:gd name="T101" fmla="*/ 8 h 246"/>
                <a:gd name="T102" fmla="*/ 17 w 370"/>
                <a:gd name="T103" fmla="*/ 8 h 246"/>
                <a:gd name="T104" fmla="*/ 16 w 370"/>
                <a:gd name="T105" fmla="*/ 4 h 246"/>
                <a:gd name="T106" fmla="*/ 14 w 370"/>
                <a:gd name="T107" fmla="*/ 3 h 246"/>
                <a:gd name="T108" fmla="*/ 11 w 370"/>
                <a:gd name="T109" fmla="*/ 1 h 246"/>
                <a:gd name="T110" fmla="*/ 9 w 370"/>
                <a:gd name="T111" fmla="*/ 0 h 246"/>
                <a:gd name="T112" fmla="*/ 6 w 370"/>
                <a:gd name="T113" fmla="*/ 1 h 246"/>
                <a:gd name="T114" fmla="*/ 3 w 370"/>
                <a:gd name="T115" fmla="*/ 3 h 246"/>
                <a:gd name="T116" fmla="*/ 0 w 370"/>
                <a:gd name="T117" fmla="*/ 4 h 246"/>
                <a:gd name="T118" fmla="*/ 0 w 370"/>
                <a:gd name="T119" fmla="*/ 8 h 246"/>
                <a:gd name="T120" fmla="*/ 0 w 370"/>
                <a:gd name="T121" fmla="*/ 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0" h="246">
                  <a:moveTo>
                    <a:pt x="0" y="8"/>
                  </a:moveTo>
                  <a:lnTo>
                    <a:pt x="0" y="8"/>
                  </a:lnTo>
                  <a:lnTo>
                    <a:pt x="2" y="31"/>
                  </a:lnTo>
                  <a:lnTo>
                    <a:pt x="4" y="52"/>
                  </a:lnTo>
                  <a:lnTo>
                    <a:pt x="10" y="71"/>
                  </a:lnTo>
                  <a:lnTo>
                    <a:pt x="18" y="88"/>
                  </a:lnTo>
                  <a:lnTo>
                    <a:pt x="30" y="104"/>
                  </a:lnTo>
                  <a:lnTo>
                    <a:pt x="43" y="119"/>
                  </a:lnTo>
                  <a:lnTo>
                    <a:pt x="59" y="133"/>
                  </a:lnTo>
                  <a:lnTo>
                    <a:pt x="78" y="144"/>
                  </a:lnTo>
                  <a:lnTo>
                    <a:pt x="78" y="144"/>
                  </a:lnTo>
                  <a:lnTo>
                    <a:pt x="95" y="152"/>
                  </a:lnTo>
                  <a:lnTo>
                    <a:pt x="112" y="161"/>
                  </a:lnTo>
                  <a:lnTo>
                    <a:pt x="146" y="174"/>
                  </a:lnTo>
                  <a:lnTo>
                    <a:pt x="181" y="185"/>
                  </a:lnTo>
                  <a:lnTo>
                    <a:pt x="218" y="196"/>
                  </a:lnTo>
                  <a:lnTo>
                    <a:pt x="253" y="206"/>
                  </a:lnTo>
                  <a:lnTo>
                    <a:pt x="288" y="217"/>
                  </a:lnTo>
                  <a:lnTo>
                    <a:pt x="324" y="230"/>
                  </a:lnTo>
                  <a:lnTo>
                    <a:pt x="357" y="244"/>
                  </a:lnTo>
                  <a:lnTo>
                    <a:pt x="357" y="244"/>
                  </a:lnTo>
                  <a:lnTo>
                    <a:pt x="362" y="246"/>
                  </a:lnTo>
                  <a:lnTo>
                    <a:pt x="365" y="244"/>
                  </a:lnTo>
                  <a:lnTo>
                    <a:pt x="367" y="243"/>
                  </a:lnTo>
                  <a:lnTo>
                    <a:pt x="369" y="241"/>
                  </a:lnTo>
                  <a:lnTo>
                    <a:pt x="370" y="237"/>
                  </a:lnTo>
                  <a:lnTo>
                    <a:pt x="370" y="234"/>
                  </a:lnTo>
                  <a:lnTo>
                    <a:pt x="369" y="231"/>
                  </a:lnTo>
                  <a:lnTo>
                    <a:pt x="366" y="230"/>
                  </a:lnTo>
                  <a:lnTo>
                    <a:pt x="366" y="230"/>
                  </a:lnTo>
                  <a:lnTo>
                    <a:pt x="336" y="217"/>
                  </a:lnTo>
                  <a:lnTo>
                    <a:pt x="307" y="206"/>
                  </a:lnTo>
                  <a:lnTo>
                    <a:pt x="277" y="196"/>
                  </a:lnTo>
                  <a:lnTo>
                    <a:pt x="246" y="186"/>
                  </a:lnTo>
                  <a:lnTo>
                    <a:pt x="185" y="168"/>
                  </a:lnTo>
                  <a:lnTo>
                    <a:pt x="154" y="158"/>
                  </a:lnTo>
                  <a:lnTo>
                    <a:pt x="124" y="147"/>
                  </a:lnTo>
                  <a:lnTo>
                    <a:pt x="124" y="147"/>
                  </a:lnTo>
                  <a:lnTo>
                    <a:pt x="103" y="138"/>
                  </a:lnTo>
                  <a:lnTo>
                    <a:pt x="82" y="127"/>
                  </a:lnTo>
                  <a:lnTo>
                    <a:pt x="64" y="114"/>
                  </a:lnTo>
                  <a:lnTo>
                    <a:pt x="54" y="107"/>
                  </a:lnTo>
                  <a:lnTo>
                    <a:pt x="45" y="99"/>
                  </a:lnTo>
                  <a:lnTo>
                    <a:pt x="45" y="99"/>
                  </a:lnTo>
                  <a:lnTo>
                    <a:pt x="37" y="90"/>
                  </a:lnTo>
                  <a:lnTo>
                    <a:pt x="31" y="79"/>
                  </a:lnTo>
                  <a:lnTo>
                    <a:pt x="26" y="69"/>
                  </a:lnTo>
                  <a:lnTo>
                    <a:pt x="23" y="56"/>
                  </a:lnTo>
                  <a:lnTo>
                    <a:pt x="20" y="45"/>
                  </a:lnTo>
                  <a:lnTo>
                    <a:pt x="18" y="3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1" name="Freeform 88">
              <a:extLst>
                <a:ext uri="{FF2B5EF4-FFF2-40B4-BE49-F238E27FC236}">
                  <a16:creationId xmlns:a16="http://schemas.microsoft.com/office/drawing/2014/main" id="{56A376AC-DFDD-13F8-8D20-A32438C78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468"/>
              <a:ext cx="256" cy="108"/>
            </a:xfrm>
            <a:custGeom>
              <a:avLst/>
              <a:gdLst>
                <a:gd name="T0" fmla="*/ 14 w 767"/>
                <a:gd name="T1" fmla="*/ 3 h 323"/>
                <a:gd name="T2" fmla="*/ 3 w 767"/>
                <a:gd name="T3" fmla="*/ 18 h 323"/>
                <a:gd name="T4" fmla="*/ 0 w 767"/>
                <a:gd name="T5" fmla="*/ 34 h 323"/>
                <a:gd name="T6" fmla="*/ 2 w 767"/>
                <a:gd name="T7" fmla="*/ 48 h 323"/>
                <a:gd name="T8" fmla="*/ 9 w 767"/>
                <a:gd name="T9" fmla="*/ 62 h 323"/>
                <a:gd name="T10" fmla="*/ 20 w 767"/>
                <a:gd name="T11" fmla="*/ 76 h 323"/>
                <a:gd name="T12" fmla="*/ 53 w 767"/>
                <a:gd name="T13" fmla="*/ 101 h 323"/>
                <a:gd name="T14" fmla="*/ 93 w 767"/>
                <a:gd name="T15" fmla="*/ 124 h 323"/>
                <a:gd name="T16" fmla="*/ 157 w 767"/>
                <a:gd name="T17" fmla="*/ 152 h 323"/>
                <a:gd name="T18" fmla="*/ 219 w 767"/>
                <a:gd name="T19" fmla="*/ 172 h 323"/>
                <a:gd name="T20" fmla="*/ 263 w 767"/>
                <a:gd name="T21" fmla="*/ 183 h 323"/>
                <a:gd name="T22" fmla="*/ 308 w 767"/>
                <a:gd name="T23" fmla="*/ 192 h 323"/>
                <a:gd name="T24" fmla="*/ 336 w 767"/>
                <a:gd name="T25" fmla="*/ 195 h 323"/>
                <a:gd name="T26" fmla="*/ 394 w 767"/>
                <a:gd name="T27" fmla="*/ 196 h 323"/>
                <a:gd name="T28" fmla="*/ 423 w 767"/>
                <a:gd name="T29" fmla="*/ 197 h 323"/>
                <a:gd name="T30" fmla="*/ 466 w 767"/>
                <a:gd name="T31" fmla="*/ 204 h 323"/>
                <a:gd name="T32" fmla="*/ 509 w 767"/>
                <a:gd name="T33" fmla="*/ 213 h 323"/>
                <a:gd name="T34" fmla="*/ 595 w 767"/>
                <a:gd name="T35" fmla="*/ 241 h 323"/>
                <a:gd name="T36" fmla="*/ 677 w 767"/>
                <a:gd name="T37" fmla="*/ 279 h 323"/>
                <a:gd name="T38" fmla="*/ 754 w 767"/>
                <a:gd name="T39" fmla="*/ 322 h 323"/>
                <a:gd name="T40" fmla="*/ 757 w 767"/>
                <a:gd name="T41" fmla="*/ 323 h 323"/>
                <a:gd name="T42" fmla="*/ 764 w 767"/>
                <a:gd name="T43" fmla="*/ 322 h 323"/>
                <a:gd name="T44" fmla="*/ 767 w 767"/>
                <a:gd name="T45" fmla="*/ 316 h 323"/>
                <a:gd name="T46" fmla="*/ 766 w 767"/>
                <a:gd name="T47" fmla="*/ 310 h 323"/>
                <a:gd name="T48" fmla="*/ 763 w 767"/>
                <a:gd name="T49" fmla="*/ 307 h 323"/>
                <a:gd name="T50" fmla="*/ 701 w 767"/>
                <a:gd name="T51" fmla="*/ 272 h 323"/>
                <a:gd name="T52" fmla="*/ 636 w 767"/>
                <a:gd name="T53" fmla="*/ 241 h 323"/>
                <a:gd name="T54" fmla="*/ 568 w 767"/>
                <a:gd name="T55" fmla="*/ 214 h 323"/>
                <a:gd name="T56" fmla="*/ 500 w 767"/>
                <a:gd name="T57" fmla="*/ 193 h 323"/>
                <a:gd name="T58" fmla="*/ 473 w 767"/>
                <a:gd name="T59" fmla="*/ 187 h 323"/>
                <a:gd name="T60" fmla="*/ 418 w 767"/>
                <a:gd name="T61" fmla="*/ 182 h 323"/>
                <a:gd name="T62" fmla="*/ 335 w 767"/>
                <a:gd name="T63" fmla="*/ 178 h 323"/>
                <a:gd name="T64" fmla="*/ 280 w 767"/>
                <a:gd name="T65" fmla="*/ 169 h 323"/>
                <a:gd name="T66" fmla="*/ 255 w 767"/>
                <a:gd name="T67" fmla="*/ 163 h 323"/>
                <a:gd name="T68" fmla="*/ 166 w 767"/>
                <a:gd name="T69" fmla="*/ 135 h 323"/>
                <a:gd name="T70" fmla="*/ 116 w 767"/>
                <a:gd name="T71" fmla="*/ 115 h 323"/>
                <a:gd name="T72" fmla="*/ 69 w 767"/>
                <a:gd name="T73" fmla="*/ 91 h 323"/>
                <a:gd name="T74" fmla="*/ 34 w 767"/>
                <a:gd name="T75" fmla="*/ 67 h 323"/>
                <a:gd name="T76" fmla="*/ 23 w 767"/>
                <a:gd name="T77" fmla="*/ 53 h 323"/>
                <a:gd name="T78" fmla="*/ 17 w 767"/>
                <a:gd name="T79" fmla="*/ 41 h 323"/>
                <a:gd name="T80" fmla="*/ 19 w 767"/>
                <a:gd name="T81" fmla="*/ 27 h 323"/>
                <a:gd name="T82" fmla="*/ 26 w 767"/>
                <a:gd name="T83" fmla="*/ 14 h 323"/>
                <a:gd name="T84" fmla="*/ 27 w 767"/>
                <a:gd name="T85" fmla="*/ 11 h 323"/>
                <a:gd name="T86" fmla="*/ 27 w 767"/>
                <a:gd name="T87" fmla="*/ 4 h 323"/>
                <a:gd name="T88" fmla="*/ 23 w 767"/>
                <a:gd name="T89" fmla="*/ 0 h 323"/>
                <a:gd name="T90" fmla="*/ 17 w 767"/>
                <a:gd name="T91" fmla="*/ 0 h 323"/>
                <a:gd name="T92" fmla="*/ 14 w 767"/>
                <a:gd name="T93" fmla="*/ 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67" h="323">
                  <a:moveTo>
                    <a:pt x="14" y="3"/>
                  </a:moveTo>
                  <a:lnTo>
                    <a:pt x="14" y="3"/>
                  </a:lnTo>
                  <a:lnTo>
                    <a:pt x="7" y="10"/>
                  </a:lnTo>
                  <a:lnTo>
                    <a:pt x="3" y="18"/>
                  </a:lnTo>
                  <a:lnTo>
                    <a:pt x="2" y="25"/>
                  </a:lnTo>
                  <a:lnTo>
                    <a:pt x="0" y="34"/>
                  </a:lnTo>
                  <a:lnTo>
                    <a:pt x="0" y="41"/>
                  </a:lnTo>
                  <a:lnTo>
                    <a:pt x="2" y="48"/>
                  </a:lnTo>
                  <a:lnTo>
                    <a:pt x="5" y="55"/>
                  </a:lnTo>
                  <a:lnTo>
                    <a:pt x="9" y="62"/>
                  </a:lnTo>
                  <a:lnTo>
                    <a:pt x="14" y="69"/>
                  </a:lnTo>
                  <a:lnTo>
                    <a:pt x="20" y="76"/>
                  </a:lnTo>
                  <a:lnTo>
                    <a:pt x="34" y="90"/>
                  </a:lnTo>
                  <a:lnTo>
                    <a:pt x="53" y="101"/>
                  </a:lnTo>
                  <a:lnTo>
                    <a:pt x="72" y="114"/>
                  </a:lnTo>
                  <a:lnTo>
                    <a:pt x="93" y="124"/>
                  </a:lnTo>
                  <a:lnTo>
                    <a:pt x="115" y="135"/>
                  </a:lnTo>
                  <a:lnTo>
                    <a:pt x="157" y="152"/>
                  </a:lnTo>
                  <a:lnTo>
                    <a:pt x="194" y="165"/>
                  </a:lnTo>
                  <a:lnTo>
                    <a:pt x="219" y="172"/>
                  </a:lnTo>
                  <a:lnTo>
                    <a:pt x="219" y="172"/>
                  </a:lnTo>
                  <a:lnTo>
                    <a:pt x="263" y="183"/>
                  </a:lnTo>
                  <a:lnTo>
                    <a:pt x="286" y="187"/>
                  </a:lnTo>
                  <a:lnTo>
                    <a:pt x="308" y="192"/>
                  </a:lnTo>
                  <a:lnTo>
                    <a:pt x="308" y="192"/>
                  </a:lnTo>
                  <a:lnTo>
                    <a:pt x="336" y="195"/>
                  </a:lnTo>
                  <a:lnTo>
                    <a:pt x="365" y="196"/>
                  </a:lnTo>
                  <a:lnTo>
                    <a:pt x="394" y="196"/>
                  </a:lnTo>
                  <a:lnTo>
                    <a:pt x="423" y="197"/>
                  </a:lnTo>
                  <a:lnTo>
                    <a:pt x="423" y="197"/>
                  </a:lnTo>
                  <a:lnTo>
                    <a:pt x="444" y="200"/>
                  </a:lnTo>
                  <a:lnTo>
                    <a:pt x="466" y="204"/>
                  </a:lnTo>
                  <a:lnTo>
                    <a:pt x="488" y="209"/>
                  </a:lnTo>
                  <a:lnTo>
                    <a:pt x="509" y="213"/>
                  </a:lnTo>
                  <a:lnTo>
                    <a:pt x="553" y="226"/>
                  </a:lnTo>
                  <a:lnTo>
                    <a:pt x="595" y="241"/>
                  </a:lnTo>
                  <a:lnTo>
                    <a:pt x="636" y="259"/>
                  </a:lnTo>
                  <a:lnTo>
                    <a:pt x="677" y="279"/>
                  </a:lnTo>
                  <a:lnTo>
                    <a:pt x="716" y="299"/>
                  </a:lnTo>
                  <a:lnTo>
                    <a:pt x="754" y="322"/>
                  </a:lnTo>
                  <a:lnTo>
                    <a:pt x="754" y="322"/>
                  </a:lnTo>
                  <a:lnTo>
                    <a:pt x="757" y="323"/>
                  </a:lnTo>
                  <a:lnTo>
                    <a:pt x="762" y="323"/>
                  </a:lnTo>
                  <a:lnTo>
                    <a:pt x="764" y="322"/>
                  </a:lnTo>
                  <a:lnTo>
                    <a:pt x="766" y="319"/>
                  </a:lnTo>
                  <a:lnTo>
                    <a:pt x="767" y="316"/>
                  </a:lnTo>
                  <a:lnTo>
                    <a:pt x="767" y="313"/>
                  </a:lnTo>
                  <a:lnTo>
                    <a:pt x="766" y="310"/>
                  </a:lnTo>
                  <a:lnTo>
                    <a:pt x="763" y="307"/>
                  </a:lnTo>
                  <a:lnTo>
                    <a:pt x="763" y="307"/>
                  </a:lnTo>
                  <a:lnTo>
                    <a:pt x="733" y="289"/>
                  </a:lnTo>
                  <a:lnTo>
                    <a:pt x="701" y="272"/>
                  </a:lnTo>
                  <a:lnTo>
                    <a:pt x="668" y="255"/>
                  </a:lnTo>
                  <a:lnTo>
                    <a:pt x="636" y="241"/>
                  </a:lnTo>
                  <a:lnTo>
                    <a:pt x="602" y="227"/>
                  </a:lnTo>
                  <a:lnTo>
                    <a:pt x="568" y="214"/>
                  </a:lnTo>
                  <a:lnTo>
                    <a:pt x="534" y="203"/>
                  </a:lnTo>
                  <a:lnTo>
                    <a:pt x="500" y="193"/>
                  </a:lnTo>
                  <a:lnTo>
                    <a:pt x="500" y="193"/>
                  </a:lnTo>
                  <a:lnTo>
                    <a:pt x="473" y="187"/>
                  </a:lnTo>
                  <a:lnTo>
                    <a:pt x="445" y="185"/>
                  </a:lnTo>
                  <a:lnTo>
                    <a:pt x="418" y="182"/>
                  </a:lnTo>
                  <a:lnTo>
                    <a:pt x="390" y="180"/>
                  </a:lnTo>
                  <a:lnTo>
                    <a:pt x="335" y="178"/>
                  </a:lnTo>
                  <a:lnTo>
                    <a:pt x="307" y="175"/>
                  </a:lnTo>
                  <a:lnTo>
                    <a:pt x="280" y="169"/>
                  </a:lnTo>
                  <a:lnTo>
                    <a:pt x="280" y="169"/>
                  </a:lnTo>
                  <a:lnTo>
                    <a:pt x="255" y="163"/>
                  </a:lnTo>
                  <a:lnTo>
                    <a:pt x="215" y="152"/>
                  </a:lnTo>
                  <a:lnTo>
                    <a:pt x="166" y="135"/>
                  </a:lnTo>
                  <a:lnTo>
                    <a:pt x="140" y="125"/>
                  </a:lnTo>
                  <a:lnTo>
                    <a:pt x="116" y="115"/>
                  </a:lnTo>
                  <a:lnTo>
                    <a:pt x="92" y="104"/>
                  </a:lnTo>
                  <a:lnTo>
                    <a:pt x="69" y="91"/>
                  </a:lnTo>
                  <a:lnTo>
                    <a:pt x="50" y="80"/>
                  </a:lnTo>
                  <a:lnTo>
                    <a:pt x="34" y="67"/>
                  </a:lnTo>
                  <a:lnTo>
                    <a:pt x="29" y="60"/>
                  </a:lnTo>
                  <a:lnTo>
                    <a:pt x="23" y="53"/>
                  </a:lnTo>
                  <a:lnTo>
                    <a:pt x="20" y="48"/>
                  </a:lnTo>
                  <a:lnTo>
                    <a:pt x="17" y="41"/>
                  </a:lnTo>
                  <a:lnTo>
                    <a:pt x="17" y="34"/>
                  </a:lnTo>
                  <a:lnTo>
                    <a:pt x="19" y="27"/>
                  </a:lnTo>
                  <a:lnTo>
                    <a:pt x="21" y="21"/>
                  </a:lnTo>
                  <a:lnTo>
                    <a:pt x="26" y="14"/>
                  </a:lnTo>
                  <a:lnTo>
                    <a:pt x="26" y="14"/>
                  </a:lnTo>
                  <a:lnTo>
                    <a:pt x="27" y="11"/>
                  </a:lnTo>
                  <a:lnTo>
                    <a:pt x="29" y="7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3"/>
                  </a:lnTo>
                  <a:lnTo>
                    <a:pt x="14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2" name="Freeform 89">
              <a:extLst>
                <a:ext uri="{FF2B5EF4-FFF2-40B4-BE49-F238E27FC236}">
                  <a16:creationId xmlns:a16="http://schemas.microsoft.com/office/drawing/2014/main" id="{9B4097F4-8299-1DBF-4675-8C7F291BD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1415"/>
              <a:ext cx="91" cy="171"/>
            </a:xfrm>
            <a:custGeom>
              <a:avLst/>
              <a:gdLst>
                <a:gd name="T0" fmla="*/ 32 w 272"/>
                <a:gd name="T1" fmla="*/ 3 h 515"/>
                <a:gd name="T2" fmla="*/ 15 w 272"/>
                <a:gd name="T3" fmla="*/ 37 h 515"/>
                <a:gd name="T4" fmla="*/ 6 w 272"/>
                <a:gd name="T5" fmla="*/ 72 h 515"/>
                <a:gd name="T6" fmla="*/ 0 w 272"/>
                <a:gd name="T7" fmla="*/ 109 h 515"/>
                <a:gd name="T8" fmla="*/ 0 w 272"/>
                <a:gd name="T9" fmla="*/ 147 h 515"/>
                <a:gd name="T10" fmla="*/ 4 w 272"/>
                <a:gd name="T11" fmla="*/ 185 h 515"/>
                <a:gd name="T12" fmla="*/ 20 w 272"/>
                <a:gd name="T13" fmla="*/ 260 h 515"/>
                <a:gd name="T14" fmla="*/ 30 w 272"/>
                <a:gd name="T15" fmla="*/ 295 h 515"/>
                <a:gd name="T16" fmla="*/ 51 w 272"/>
                <a:gd name="T17" fmla="*/ 349 h 515"/>
                <a:gd name="T18" fmla="*/ 69 w 272"/>
                <a:gd name="T19" fmla="*/ 384 h 515"/>
                <a:gd name="T20" fmla="*/ 90 w 272"/>
                <a:gd name="T21" fmla="*/ 417 h 515"/>
                <a:gd name="T22" fmla="*/ 103 w 272"/>
                <a:gd name="T23" fmla="*/ 431 h 515"/>
                <a:gd name="T24" fmla="*/ 137 w 272"/>
                <a:gd name="T25" fmla="*/ 462 h 515"/>
                <a:gd name="T26" fmla="*/ 176 w 272"/>
                <a:gd name="T27" fmla="*/ 483 h 515"/>
                <a:gd name="T28" fmla="*/ 219 w 272"/>
                <a:gd name="T29" fmla="*/ 498 h 515"/>
                <a:gd name="T30" fmla="*/ 261 w 272"/>
                <a:gd name="T31" fmla="*/ 514 h 515"/>
                <a:gd name="T32" fmla="*/ 268 w 272"/>
                <a:gd name="T33" fmla="*/ 514 h 515"/>
                <a:gd name="T34" fmla="*/ 271 w 272"/>
                <a:gd name="T35" fmla="*/ 510 h 515"/>
                <a:gd name="T36" fmla="*/ 271 w 272"/>
                <a:gd name="T37" fmla="*/ 503 h 515"/>
                <a:gd name="T38" fmla="*/ 267 w 272"/>
                <a:gd name="T39" fmla="*/ 498 h 515"/>
                <a:gd name="T40" fmla="*/ 226 w 272"/>
                <a:gd name="T41" fmla="*/ 483 h 515"/>
                <a:gd name="T42" fmla="*/ 186 w 272"/>
                <a:gd name="T43" fmla="*/ 467 h 515"/>
                <a:gd name="T44" fmla="*/ 148 w 272"/>
                <a:gd name="T45" fmla="*/ 448 h 515"/>
                <a:gd name="T46" fmla="*/ 114 w 272"/>
                <a:gd name="T47" fmla="*/ 419 h 515"/>
                <a:gd name="T48" fmla="*/ 103 w 272"/>
                <a:gd name="T49" fmla="*/ 405 h 515"/>
                <a:gd name="T50" fmla="*/ 80 w 272"/>
                <a:gd name="T51" fmla="*/ 373 h 515"/>
                <a:gd name="T52" fmla="*/ 63 w 272"/>
                <a:gd name="T53" fmla="*/ 338 h 515"/>
                <a:gd name="T54" fmla="*/ 44 w 272"/>
                <a:gd name="T55" fmla="*/ 284 h 515"/>
                <a:gd name="T56" fmla="*/ 34 w 272"/>
                <a:gd name="T57" fmla="*/ 251 h 515"/>
                <a:gd name="T58" fmla="*/ 20 w 272"/>
                <a:gd name="T59" fmla="*/ 182 h 515"/>
                <a:gd name="T60" fmla="*/ 17 w 272"/>
                <a:gd name="T61" fmla="*/ 127 h 515"/>
                <a:gd name="T62" fmla="*/ 20 w 272"/>
                <a:gd name="T63" fmla="*/ 92 h 515"/>
                <a:gd name="T64" fmla="*/ 27 w 272"/>
                <a:gd name="T65" fmla="*/ 58 h 515"/>
                <a:gd name="T66" fmla="*/ 39 w 272"/>
                <a:gd name="T67" fmla="*/ 27 h 515"/>
                <a:gd name="T68" fmla="*/ 48 w 272"/>
                <a:gd name="T69" fmla="*/ 12 h 515"/>
                <a:gd name="T70" fmla="*/ 48 w 272"/>
                <a:gd name="T71" fmla="*/ 6 h 515"/>
                <a:gd name="T72" fmla="*/ 44 w 272"/>
                <a:gd name="T73" fmla="*/ 0 h 515"/>
                <a:gd name="T74" fmla="*/ 38 w 272"/>
                <a:gd name="T75" fmla="*/ 0 h 515"/>
                <a:gd name="T76" fmla="*/ 32 w 272"/>
                <a:gd name="T77" fmla="*/ 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72" h="515">
                  <a:moveTo>
                    <a:pt x="32" y="3"/>
                  </a:moveTo>
                  <a:lnTo>
                    <a:pt x="32" y="3"/>
                  </a:lnTo>
                  <a:lnTo>
                    <a:pt x="24" y="20"/>
                  </a:lnTo>
                  <a:lnTo>
                    <a:pt x="15" y="37"/>
                  </a:lnTo>
                  <a:lnTo>
                    <a:pt x="10" y="54"/>
                  </a:lnTo>
                  <a:lnTo>
                    <a:pt x="6" y="72"/>
                  </a:lnTo>
                  <a:lnTo>
                    <a:pt x="3" y="91"/>
                  </a:lnTo>
                  <a:lnTo>
                    <a:pt x="0" y="109"/>
                  </a:lnTo>
                  <a:lnTo>
                    <a:pt x="0" y="129"/>
                  </a:lnTo>
                  <a:lnTo>
                    <a:pt x="0" y="147"/>
                  </a:lnTo>
                  <a:lnTo>
                    <a:pt x="1" y="167"/>
                  </a:lnTo>
                  <a:lnTo>
                    <a:pt x="4" y="185"/>
                  </a:lnTo>
                  <a:lnTo>
                    <a:pt x="11" y="223"/>
                  </a:lnTo>
                  <a:lnTo>
                    <a:pt x="20" y="260"/>
                  </a:lnTo>
                  <a:lnTo>
                    <a:pt x="30" y="295"/>
                  </a:lnTo>
                  <a:lnTo>
                    <a:pt x="30" y="295"/>
                  </a:lnTo>
                  <a:lnTo>
                    <a:pt x="44" y="332"/>
                  </a:lnTo>
                  <a:lnTo>
                    <a:pt x="51" y="349"/>
                  </a:lnTo>
                  <a:lnTo>
                    <a:pt x="59" y="367"/>
                  </a:lnTo>
                  <a:lnTo>
                    <a:pt x="69" y="384"/>
                  </a:lnTo>
                  <a:lnTo>
                    <a:pt x="79" y="401"/>
                  </a:lnTo>
                  <a:lnTo>
                    <a:pt x="90" y="417"/>
                  </a:lnTo>
                  <a:lnTo>
                    <a:pt x="103" y="431"/>
                  </a:lnTo>
                  <a:lnTo>
                    <a:pt x="103" y="431"/>
                  </a:lnTo>
                  <a:lnTo>
                    <a:pt x="120" y="448"/>
                  </a:lnTo>
                  <a:lnTo>
                    <a:pt x="137" y="462"/>
                  </a:lnTo>
                  <a:lnTo>
                    <a:pt x="157" y="473"/>
                  </a:lnTo>
                  <a:lnTo>
                    <a:pt x="176" y="483"/>
                  </a:lnTo>
                  <a:lnTo>
                    <a:pt x="198" y="491"/>
                  </a:lnTo>
                  <a:lnTo>
                    <a:pt x="219" y="498"/>
                  </a:lnTo>
                  <a:lnTo>
                    <a:pt x="261" y="514"/>
                  </a:lnTo>
                  <a:lnTo>
                    <a:pt x="261" y="514"/>
                  </a:lnTo>
                  <a:lnTo>
                    <a:pt x="265" y="515"/>
                  </a:lnTo>
                  <a:lnTo>
                    <a:pt x="268" y="514"/>
                  </a:lnTo>
                  <a:lnTo>
                    <a:pt x="270" y="513"/>
                  </a:lnTo>
                  <a:lnTo>
                    <a:pt x="271" y="510"/>
                  </a:lnTo>
                  <a:lnTo>
                    <a:pt x="272" y="507"/>
                  </a:lnTo>
                  <a:lnTo>
                    <a:pt x="271" y="503"/>
                  </a:lnTo>
                  <a:lnTo>
                    <a:pt x="270" y="500"/>
                  </a:lnTo>
                  <a:lnTo>
                    <a:pt x="267" y="498"/>
                  </a:lnTo>
                  <a:lnTo>
                    <a:pt x="267" y="498"/>
                  </a:lnTo>
                  <a:lnTo>
                    <a:pt x="226" y="483"/>
                  </a:lnTo>
                  <a:lnTo>
                    <a:pt x="206" y="476"/>
                  </a:lnTo>
                  <a:lnTo>
                    <a:pt x="186" y="467"/>
                  </a:lnTo>
                  <a:lnTo>
                    <a:pt x="167" y="458"/>
                  </a:lnTo>
                  <a:lnTo>
                    <a:pt x="148" y="448"/>
                  </a:lnTo>
                  <a:lnTo>
                    <a:pt x="131" y="435"/>
                  </a:lnTo>
                  <a:lnTo>
                    <a:pt x="114" y="419"/>
                  </a:lnTo>
                  <a:lnTo>
                    <a:pt x="114" y="419"/>
                  </a:lnTo>
                  <a:lnTo>
                    <a:pt x="103" y="405"/>
                  </a:lnTo>
                  <a:lnTo>
                    <a:pt x="92" y="390"/>
                  </a:lnTo>
                  <a:lnTo>
                    <a:pt x="80" y="373"/>
                  </a:lnTo>
                  <a:lnTo>
                    <a:pt x="72" y="356"/>
                  </a:lnTo>
                  <a:lnTo>
                    <a:pt x="63" y="338"/>
                  </a:lnTo>
                  <a:lnTo>
                    <a:pt x="56" y="319"/>
                  </a:lnTo>
                  <a:lnTo>
                    <a:pt x="44" y="284"/>
                  </a:lnTo>
                  <a:lnTo>
                    <a:pt x="44" y="284"/>
                  </a:lnTo>
                  <a:lnTo>
                    <a:pt x="34" y="251"/>
                  </a:lnTo>
                  <a:lnTo>
                    <a:pt x="27" y="218"/>
                  </a:lnTo>
                  <a:lnTo>
                    <a:pt x="20" y="182"/>
                  </a:lnTo>
                  <a:lnTo>
                    <a:pt x="17" y="146"/>
                  </a:lnTo>
                  <a:lnTo>
                    <a:pt x="17" y="127"/>
                  </a:lnTo>
                  <a:lnTo>
                    <a:pt x="17" y="110"/>
                  </a:lnTo>
                  <a:lnTo>
                    <a:pt x="20" y="92"/>
                  </a:lnTo>
                  <a:lnTo>
                    <a:pt x="22" y="75"/>
                  </a:lnTo>
                  <a:lnTo>
                    <a:pt x="27" y="58"/>
                  </a:lnTo>
                  <a:lnTo>
                    <a:pt x="32" y="43"/>
                  </a:lnTo>
                  <a:lnTo>
                    <a:pt x="39" y="27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9"/>
                  </a:lnTo>
                  <a:lnTo>
                    <a:pt x="48" y="6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1" y="0"/>
                  </a:lnTo>
                  <a:lnTo>
                    <a:pt x="38" y="0"/>
                  </a:lnTo>
                  <a:lnTo>
                    <a:pt x="35" y="0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3" name="Freeform 90">
              <a:extLst>
                <a:ext uri="{FF2B5EF4-FFF2-40B4-BE49-F238E27FC236}">
                  <a16:creationId xmlns:a16="http://schemas.microsoft.com/office/drawing/2014/main" id="{C5710DF3-DA53-0C23-2FF8-9E5873195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1413"/>
              <a:ext cx="113" cy="191"/>
            </a:xfrm>
            <a:custGeom>
              <a:avLst/>
              <a:gdLst>
                <a:gd name="T0" fmla="*/ 274 w 339"/>
                <a:gd name="T1" fmla="*/ 11 h 573"/>
                <a:gd name="T2" fmla="*/ 295 w 339"/>
                <a:gd name="T3" fmla="*/ 48 h 573"/>
                <a:gd name="T4" fmla="*/ 309 w 339"/>
                <a:gd name="T5" fmla="*/ 87 h 573"/>
                <a:gd name="T6" fmla="*/ 318 w 339"/>
                <a:gd name="T7" fmla="*/ 129 h 573"/>
                <a:gd name="T8" fmla="*/ 322 w 339"/>
                <a:gd name="T9" fmla="*/ 172 h 573"/>
                <a:gd name="T10" fmla="*/ 320 w 339"/>
                <a:gd name="T11" fmla="*/ 216 h 573"/>
                <a:gd name="T12" fmla="*/ 310 w 339"/>
                <a:gd name="T13" fmla="*/ 302 h 573"/>
                <a:gd name="T14" fmla="*/ 302 w 339"/>
                <a:gd name="T15" fmla="*/ 343 h 573"/>
                <a:gd name="T16" fmla="*/ 288 w 339"/>
                <a:gd name="T17" fmla="*/ 386 h 573"/>
                <a:gd name="T18" fmla="*/ 268 w 339"/>
                <a:gd name="T19" fmla="*/ 427 h 573"/>
                <a:gd name="T20" fmla="*/ 241 w 339"/>
                <a:gd name="T21" fmla="*/ 461 h 573"/>
                <a:gd name="T22" fmla="*/ 203 w 339"/>
                <a:gd name="T23" fmla="*/ 489 h 573"/>
                <a:gd name="T24" fmla="*/ 181 w 339"/>
                <a:gd name="T25" fmla="*/ 502 h 573"/>
                <a:gd name="T26" fmla="*/ 132 w 339"/>
                <a:gd name="T27" fmla="*/ 523 h 573"/>
                <a:gd name="T28" fmla="*/ 82 w 339"/>
                <a:gd name="T29" fmla="*/ 540 h 573"/>
                <a:gd name="T30" fmla="*/ 31 w 339"/>
                <a:gd name="T31" fmla="*/ 551 h 573"/>
                <a:gd name="T32" fmla="*/ 5 w 339"/>
                <a:gd name="T33" fmla="*/ 556 h 573"/>
                <a:gd name="T34" fmla="*/ 0 w 339"/>
                <a:gd name="T35" fmla="*/ 560 h 573"/>
                <a:gd name="T36" fmla="*/ 0 w 339"/>
                <a:gd name="T37" fmla="*/ 566 h 573"/>
                <a:gd name="T38" fmla="*/ 3 w 339"/>
                <a:gd name="T39" fmla="*/ 571 h 573"/>
                <a:gd name="T40" fmla="*/ 10 w 339"/>
                <a:gd name="T41" fmla="*/ 573 h 573"/>
                <a:gd name="T42" fmla="*/ 36 w 339"/>
                <a:gd name="T43" fmla="*/ 567 h 573"/>
                <a:gd name="T44" fmla="*/ 92 w 339"/>
                <a:gd name="T45" fmla="*/ 554 h 573"/>
                <a:gd name="T46" fmla="*/ 145 w 339"/>
                <a:gd name="T47" fmla="*/ 536 h 573"/>
                <a:gd name="T48" fmla="*/ 196 w 339"/>
                <a:gd name="T49" fmla="*/ 513 h 573"/>
                <a:gd name="T50" fmla="*/ 220 w 339"/>
                <a:gd name="T51" fmla="*/ 501 h 573"/>
                <a:gd name="T52" fmla="*/ 255 w 339"/>
                <a:gd name="T53" fmla="*/ 472 h 573"/>
                <a:gd name="T54" fmla="*/ 282 w 339"/>
                <a:gd name="T55" fmla="*/ 437 h 573"/>
                <a:gd name="T56" fmla="*/ 302 w 339"/>
                <a:gd name="T57" fmla="*/ 398 h 573"/>
                <a:gd name="T58" fmla="*/ 316 w 339"/>
                <a:gd name="T59" fmla="*/ 354 h 573"/>
                <a:gd name="T60" fmla="*/ 326 w 339"/>
                <a:gd name="T61" fmla="*/ 312 h 573"/>
                <a:gd name="T62" fmla="*/ 336 w 339"/>
                <a:gd name="T63" fmla="*/ 244 h 573"/>
                <a:gd name="T64" fmla="*/ 339 w 339"/>
                <a:gd name="T65" fmla="*/ 197 h 573"/>
                <a:gd name="T66" fmla="*/ 337 w 339"/>
                <a:gd name="T67" fmla="*/ 151 h 573"/>
                <a:gd name="T68" fmla="*/ 332 w 339"/>
                <a:gd name="T69" fmla="*/ 105 h 573"/>
                <a:gd name="T70" fmla="*/ 319 w 339"/>
                <a:gd name="T71" fmla="*/ 62 h 573"/>
                <a:gd name="T72" fmla="*/ 301 w 339"/>
                <a:gd name="T73" fmla="*/ 22 h 573"/>
                <a:gd name="T74" fmla="*/ 288 w 339"/>
                <a:gd name="T75" fmla="*/ 2 h 573"/>
                <a:gd name="T76" fmla="*/ 282 w 339"/>
                <a:gd name="T77" fmla="*/ 0 h 573"/>
                <a:gd name="T78" fmla="*/ 277 w 339"/>
                <a:gd name="T79" fmla="*/ 1 h 573"/>
                <a:gd name="T80" fmla="*/ 272 w 339"/>
                <a:gd name="T81" fmla="*/ 5 h 573"/>
                <a:gd name="T82" fmla="*/ 274 w 339"/>
                <a:gd name="T83" fmla="*/ 1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9" h="573">
                  <a:moveTo>
                    <a:pt x="274" y="11"/>
                  </a:moveTo>
                  <a:lnTo>
                    <a:pt x="274" y="11"/>
                  </a:lnTo>
                  <a:lnTo>
                    <a:pt x="285" y="29"/>
                  </a:lnTo>
                  <a:lnTo>
                    <a:pt x="295" y="48"/>
                  </a:lnTo>
                  <a:lnTo>
                    <a:pt x="302" y="67"/>
                  </a:lnTo>
                  <a:lnTo>
                    <a:pt x="309" y="87"/>
                  </a:lnTo>
                  <a:lnTo>
                    <a:pt x="315" y="108"/>
                  </a:lnTo>
                  <a:lnTo>
                    <a:pt x="318" y="129"/>
                  </a:lnTo>
                  <a:lnTo>
                    <a:pt x="320" y="151"/>
                  </a:lnTo>
                  <a:lnTo>
                    <a:pt x="322" y="172"/>
                  </a:lnTo>
                  <a:lnTo>
                    <a:pt x="322" y="194"/>
                  </a:lnTo>
                  <a:lnTo>
                    <a:pt x="320" y="216"/>
                  </a:lnTo>
                  <a:lnTo>
                    <a:pt x="318" y="259"/>
                  </a:lnTo>
                  <a:lnTo>
                    <a:pt x="310" y="302"/>
                  </a:lnTo>
                  <a:lnTo>
                    <a:pt x="302" y="343"/>
                  </a:lnTo>
                  <a:lnTo>
                    <a:pt x="302" y="343"/>
                  </a:lnTo>
                  <a:lnTo>
                    <a:pt x="295" y="365"/>
                  </a:lnTo>
                  <a:lnTo>
                    <a:pt x="288" y="386"/>
                  </a:lnTo>
                  <a:lnTo>
                    <a:pt x="279" y="408"/>
                  </a:lnTo>
                  <a:lnTo>
                    <a:pt x="268" y="427"/>
                  </a:lnTo>
                  <a:lnTo>
                    <a:pt x="255" y="446"/>
                  </a:lnTo>
                  <a:lnTo>
                    <a:pt x="241" y="461"/>
                  </a:lnTo>
                  <a:lnTo>
                    <a:pt x="223" y="477"/>
                  </a:lnTo>
                  <a:lnTo>
                    <a:pt x="203" y="489"/>
                  </a:lnTo>
                  <a:lnTo>
                    <a:pt x="203" y="489"/>
                  </a:lnTo>
                  <a:lnTo>
                    <a:pt x="181" y="502"/>
                  </a:lnTo>
                  <a:lnTo>
                    <a:pt x="156" y="513"/>
                  </a:lnTo>
                  <a:lnTo>
                    <a:pt x="132" y="523"/>
                  </a:lnTo>
                  <a:lnTo>
                    <a:pt x="107" y="532"/>
                  </a:lnTo>
                  <a:lnTo>
                    <a:pt x="82" y="540"/>
                  </a:lnTo>
                  <a:lnTo>
                    <a:pt x="56" y="546"/>
                  </a:lnTo>
                  <a:lnTo>
                    <a:pt x="31" y="551"/>
                  </a:lnTo>
                  <a:lnTo>
                    <a:pt x="5" y="556"/>
                  </a:lnTo>
                  <a:lnTo>
                    <a:pt x="5" y="556"/>
                  </a:lnTo>
                  <a:lnTo>
                    <a:pt x="3" y="557"/>
                  </a:lnTo>
                  <a:lnTo>
                    <a:pt x="0" y="560"/>
                  </a:lnTo>
                  <a:lnTo>
                    <a:pt x="0" y="563"/>
                  </a:lnTo>
                  <a:lnTo>
                    <a:pt x="0" y="566"/>
                  </a:lnTo>
                  <a:lnTo>
                    <a:pt x="1" y="568"/>
                  </a:lnTo>
                  <a:lnTo>
                    <a:pt x="3" y="571"/>
                  </a:lnTo>
                  <a:lnTo>
                    <a:pt x="7" y="573"/>
                  </a:lnTo>
                  <a:lnTo>
                    <a:pt x="10" y="573"/>
                  </a:lnTo>
                  <a:lnTo>
                    <a:pt x="10" y="573"/>
                  </a:lnTo>
                  <a:lnTo>
                    <a:pt x="36" y="567"/>
                  </a:lnTo>
                  <a:lnTo>
                    <a:pt x="65" y="561"/>
                  </a:lnTo>
                  <a:lnTo>
                    <a:pt x="92" y="554"/>
                  </a:lnTo>
                  <a:lnTo>
                    <a:pt x="118" y="546"/>
                  </a:lnTo>
                  <a:lnTo>
                    <a:pt x="145" y="536"/>
                  </a:lnTo>
                  <a:lnTo>
                    <a:pt x="171" y="526"/>
                  </a:lnTo>
                  <a:lnTo>
                    <a:pt x="196" y="513"/>
                  </a:lnTo>
                  <a:lnTo>
                    <a:pt x="220" y="501"/>
                  </a:lnTo>
                  <a:lnTo>
                    <a:pt x="220" y="501"/>
                  </a:lnTo>
                  <a:lnTo>
                    <a:pt x="238" y="487"/>
                  </a:lnTo>
                  <a:lnTo>
                    <a:pt x="255" y="472"/>
                  </a:lnTo>
                  <a:lnTo>
                    <a:pt x="269" y="456"/>
                  </a:lnTo>
                  <a:lnTo>
                    <a:pt x="282" y="437"/>
                  </a:lnTo>
                  <a:lnTo>
                    <a:pt x="293" y="417"/>
                  </a:lnTo>
                  <a:lnTo>
                    <a:pt x="302" y="398"/>
                  </a:lnTo>
                  <a:lnTo>
                    <a:pt x="309" y="376"/>
                  </a:lnTo>
                  <a:lnTo>
                    <a:pt x="316" y="354"/>
                  </a:lnTo>
                  <a:lnTo>
                    <a:pt x="316" y="354"/>
                  </a:lnTo>
                  <a:lnTo>
                    <a:pt x="326" y="312"/>
                  </a:lnTo>
                  <a:lnTo>
                    <a:pt x="334" y="266"/>
                  </a:lnTo>
                  <a:lnTo>
                    <a:pt x="336" y="244"/>
                  </a:lnTo>
                  <a:lnTo>
                    <a:pt x="339" y="221"/>
                  </a:lnTo>
                  <a:lnTo>
                    <a:pt x="339" y="197"/>
                  </a:lnTo>
                  <a:lnTo>
                    <a:pt x="339" y="175"/>
                  </a:lnTo>
                  <a:lnTo>
                    <a:pt x="337" y="151"/>
                  </a:lnTo>
                  <a:lnTo>
                    <a:pt x="334" y="128"/>
                  </a:lnTo>
                  <a:lnTo>
                    <a:pt x="332" y="105"/>
                  </a:lnTo>
                  <a:lnTo>
                    <a:pt x="326" y="83"/>
                  </a:lnTo>
                  <a:lnTo>
                    <a:pt x="319" y="62"/>
                  </a:lnTo>
                  <a:lnTo>
                    <a:pt x="310" y="42"/>
                  </a:lnTo>
                  <a:lnTo>
                    <a:pt x="301" y="22"/>
                  </a:lnTo>
                  <a:lnTo>
                    <a:pt x="288" y="2"/>
                  </a:lnTo>
                  <a:lnTo>
                    <a:pt x="288" y="2"/>
                  </a:lnTo>
                  <a:lnTo>
                    <a:pt x="285" y="1"/>
                  </a:lnTo>
                  <a:lnTo>
                    <a:pt x="282" y="0"/>
                  </a:lnTo>
                  <a:lnTo>
                    <a:pt x="279" y="0"/>
                  </a:lnTo>
                  <a:lnTo>
                    <a:pt x="277" y="1"/>
                  </a:lnTo>
                  <a:lnTo>
                    <a:pt x="274" y="2"/>
                  </a:lnTo>
                  <a:lnTo>
                    <a:pt x="272" y="5"/>
                  </a:lnTo>
                  <a:lnTo>
                    <a:pt x="272" y="8"/>
                  </a:lnTo>
                  <a:lnTo>
                    <a:pt x="274" y="11"/>
                  </a:lnTo>
                  <a:lnTo>
                    <a:pt x="27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4" name="Freeform 91">
              <a:extLst>
                <a:ext uri="{FF2B5EF4-FFF2-40B4-BE49-F238E27FC236}">
                  <a16:creationId xmlns:a16="http://schemas.microsoft.com/office/drawing/2014/main" id="{011284C7-CD98-3163-6098-197632E1D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1" y="1022"/>
              <a:ext cx="759" cy="405"/>
            </a:xfrm>
            <a:custGeom>
              <a:avLst/>
              <a:gdLst>
                <a:gd name="T0" fmla="*/ 21 w 2277"/>
                <a:gd name="T1" fmla="*/ 287 h 1214"/>
                <a:gd name="T2" fmla="*/ 17 w 2277"/>
                <a:gd name="T3" fmla="*/ 58 h 1214"/>
                <a:gd name="T4" fmla="*/ 82 w 2277"/>
                <a:gd name="T5" fmla="*/ 93 h 1214"/>
                <a:gd name="T6" fmla="*/ 305 w 2277"/>
                <a:gd name="T7" fmla="*/ 182 h 1214"/>
                <a:gd name="T8" fmla="*/ 524 w 2277"/>
                <a:gd name="T9" fmla="*/ 284 h 1214"/>
                <a:gd name="T10" fmla="*/ 747 w 2277"/>
                <a:gd name="T11" fmla="*/ 402 h 1214"/>
                <a:gd name="T12" fmla="*/ 910 w 2277"/>
                <a:gd name="T13" fmla="*/ 491 h 1214"/>
                <a:gd name="T14" fmla="*/ 948 w 2277"/>
                <a:gd name="T15" fmla="*/ 497 h 1214"/>
                <a:gd name="T16" fmla="*/ 1127 w 2277"/>
                <a:gd name="T17" fmla="*/ 522 h 1214"/>
                <a:gd name="T18" fmla="*/ 1144 w 2277"/>
                <a:gd name="T19" fmla="*/ 525 h 1214"/>
                <a:gd name="T20" fmla="*/ 1209 w 2277"/>
                <a:gd name="T21" fmla="*/ 496 h 1214"/>
                <a:gd name="T22" fmla="*/ 1366 w 2277"/>
                <a:gd name="T23" fmla="*/ 421 h 1214"/>
                <a:gd name="T24" fmla="*/ 1525 w 2277"/>
                <a:gd name="T25" fmla="*/ 352 h 1214"/>
                <a:gd name="T26" fmla="*/ 1722 w 2277"/>
                <a:gd name="T27" fmla="*/ 274 h 1214"/>
                <a:gd name="T28" fmla="*/ 1862 w 2277"/>
                <a:gd name="T29" fmla="*/ 212 h 1214"/>
                <a:gd name="T30" fmla="*/ 2085 w 2277"/>
                <a:gd name="T31" fmla="*/ 107 h 1214"/>
                <a:gd name="T32" fmla="*/ 2260 w 2277"/>
                <a:gd name="T33" fmla="*/ 9 h 1214"/>
                <a:gd name="T34" fmla="*/ 2198 w 2277"/>
                <a:gd name="T35" fmla="*/ 830 h 1214"/>
                <a:gd name="T36" fmla="*/ 2169 w 2277"/>
                <a:gd name="T37" fmla="*/ 1210 h 1214"/>
                <a:gd name="T38" fmla="*/ 2178 w 2277"/>
                <a:gd name="T39" fmla="*/ 1214 h 1214"/>
                <a:gd name="T40" fmla="*/ 2185 w 2277"/>
                <a:gd name="T41" fmla="*/ 1210 h 1214"/>
                <a:gd name="T42" fmla="*/ 2248 w 2277"/>
                <a:gd name="T43" fmla="*/ 384 h 1214"/>
                <a:gd name="T44" fmla="*/ 2277 w 2277"/>
                <a:gd name="T45" fmla="*/ 9 h 1214"/>
                <a:gd name="T46" fmla="*/ 2268 w 2277"/>
                <a:gd name="T47" fmla="*/ 0 h 1214"/>
                <a:gd name="T48" fmla="*/ 2155 w 2277"/>
                <a:gd name="T49" fmla="*/ 55 h 1214"/>
                <a:gd name="T50" fmla="*/ 1825 w 2277"/>
                <a:gd name="T51" fmla="*/ 210 h 1214"/>
                <a:gd name="T52" fmla="*/ 1693 w 2277"/>
                <a:gd name="T53" fmla="*/ 265 h 1214"/>
                <a:gd name="T54" fmla="*/ 1479 w 2277"/>
                <a:gd name="T55" fmla="*/ 353 h 1214"/>
                <a:gd name="T56" fmla="*/ 1239 w 2277"/>
                <a:gd name="T57" fmla="*/ 462 h 1214"/>
                <a:gd name="T58" fmla="*/ 1148 w 2277"/>
                <a:gd name="T59" fmla="*/ 507 h 1214"/>
                <a:gd name="T60" fmla="*/ 1144 w 2277"/>
                <a:gd name="T61" fmla="*/ 510 h 1214"/>
                <a:gd name="T62" fmla="*/ 1144 w 2277"/>
                <a:gd name="T63" fmla="*/ 508 h 1214"/>
                <a:gd name="T64" fmla="*/ 970 w 2277"/>
                <a:gd name="T65" fmla="*/ 483 h 1214"/>
                <a:gd name="T66" fmla="*/ 921 w 2277"/>
                <a:gd name="T67" fmla="*/ 477 h 1214"/>
                <a:gd name="T68" fmla="*/ 910 w 2277"/>
                <a:gd name="T69" fmla="*/ 474 h 1214"/>
                <a:gd name="T70" fmla="*/ 585 w 2277"/>
                <a:gd name="T71" fmla="*/ 297 h 1214"/>
                <a:gd name="T72" fmla="*/ 333 w 2277"/>
                <a:gd name="T73" fmla="*/ 177 h 1214"/>
                <a:gd name="T74" fmla="*/ 130 w 2277"/>
                <a:gd name="T75" fmla="*/ 93 h 1214"/>
                <a:gd name="T76" fmla="*/ 7 w 2277"/>
                <a:gd name="T77" fmla="*/ 49 h 1214"/>
                <a:gd name="T78" fmla="*/ 0 w 2277"/>
                <a:gd name="T79" fmla="*/ 58 h 1214"/>
                <a:gd name="T80" fmla="*/ 14 w 2277"/>
                <a:gd name="T81" fmla="*/ 899 h 1214"/>
                <a:gd name="T82" fmla="*/ 18 w 2277"/>
                <a:gd name="T83" fmla="*/ 1131 h 1214"/>
                <a:gd name="T84" fmla="*/ 25 w 2277"/>
                <a:gd name="T85" fmla="*/ 1135 h 1214"/>
                <a:gd name="T86" fmla="*/ 34 w 2277"/>
                <a:gd name="T87" fmla="*/ 1131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77" h="1214">
                  <a:moveTo>
                    <a:pt x="34" y="1128"/>
                  </a:moveTo>
                  <a:lnTo>
                    <a:pt x="34" y="1128"/>
                  </a:lnTo>
                  <a:lnTo>
                    <a:pt x="21" y="287"/>
                  </a:lnTo>
                  <a:lnTo>
                    <a:pt x="21" y="287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82" y="93"/>
                  </a:lnTo>
                  <a:lnTo>
                    <a:pt x="157" y="121"/>
                  </a:lnTo>
                  <a:lnTo>
                    <a:pt x="232" y="151"/>
                  </a:lnTo>
                  <a:lnTo>
                    <a:pt x="305" y="182"/>
                  </a:lnTo>
                  <a:lnTo>
                    <a:pt x="379" y="215"/>
                  </a:lnTo>
                  <a:lnTo>
                    <a:pt x="452" y="247"/>
                  </a:lnTo>
                  <a:lnTo>
                    <a:pt x="524" y="284"/>
                  </a:lnTo>
                  <a:lnTo>
                    <a:pt x="595" y="320"/>
                  </a:lnTo>
                  <a:lnTo>
                    <a:pt x="595" y="320"/>
                  </a:lnTo>
                  <a:lnTo>
                    <a:pt x="747" y="402"/>
                  </a:lnTo>
                  <a:lnTo>
                    <a:pt x="898" y="487"/>
                  </a:lnTo>
                  <a:lnTo>
                    <a:pt x="898" y="487"/>
                  </a:lnTo>
                  <a:lnTo>
                    <a:pt x="910" y="491"/>
                  </a:lnTo>
                  <a:lnTo>
                    <a:pt x="922" y="494"/>
                  </a:lnTo>
                  <a:lnTo>
                    <a:pt x="948" y="497"/>
                  </a:lnTo>
                  <a:lnTo>
                    <a:pt x="948" y="497"/>
                  </a:lnTo>
                  <a:lnTo>
                    <a:pt x="1078" y="515"/>
                  </a:lnTo>
                  <a:lnTo>
                    <a:pt x="1078" y="515"/>
                  </a:lnTo>
                  <a:lnTo>
                    <a:pt x="1127" y="522"/>
                  </a:lnTo>
                  <a:lnTo>
                    <a:pt x="1127" y="522"/>
                  </a:lnTo>
                  <a:lnTo>
                    <a:pt x="1138" y="525"/>
                  </a:lnTo>
                  <a:lnTo>
                    <a:pt x="1144" y="525"/>
                  </a:lnTo>
                  <a:lnTo>
                    <a:pt x="1150" y="524"/>
                  </a:lnTo>
                  <a:lnTo>
                    <a:pt x="1150" y="524"/>
                  </a:lnTo>
                  <a:lnTo>
                    <a:pt x="1209" y="496"/>
                  </a:lnTo>
                  <a:lnTo>
                    <a:pt x="1209" y="496"/>
                  </a:lnTo>
                  <a:lnTo>
                    <a:pt x="1287" y="457"/>
                  </a:lnTo>
                  <a:lnTo>
                    <a:pt x="1366" y="421"/>
                  </a:lnTo>
                  <a:lnTo>
                    <a:pt x="1446" y="385"/>
                  </a:lnTo>
                  <a:lnTo>
                    <a:pt x="1525" y="352"/>
                  </a:lnTo>
                  <a:lnTo>
                    <a:pt x="1525" y="352"/>
                  </a:lnTo>
                  <a:lnTo>
                    <a:pt x="1590" y="325"/>
                  </a:lnTo>
                  <a:lnTo>
                    <a:pt x="1657" y="299"/>
                  </a:lnTo>
                  <a:lnTo>
                    <a:pt x="1722" y="274"/>
                  </a:lnTo>
                  <a:lnTo>
                    <a:pt x="1787" y="246"/>
                  </a:lnTo>
                  <a:lnTo>
                    <a:pt x="1787" y="246"/>
                  </a:lnTo>
                  <a:lnTo>
                    <a:pt x="1862" y="212"/>
                  </a:lnTo>
                  <a:lnTo>
                    <a:pt x="1936" y="178"/>
                  </a:lnTo>
                  <a:lnTo>
                    <a:pt x="2085" y="107"/>
                  </a:lnTo>
                  <a:lnTo>
                    <a:pt x="2085" y="107"/>
                  </a:lnTo>
                  <a:lnTo>
                    <a:pt x="2273" y="16"/>
                  </a:lnTo>
                  <a:lnTo>
                    <a:pt x="2273" y="16"/>
                  </a:lnTo>
                  <a:lnTo>
                    <a:pt x="2260" y="9"/>
                  </a:lnTo>
                  <a:lnTo>
                    <a:pt x="2260" y="9"/>
                  </a:lnTo>
                  <a:lnTo>
                    <a:pt x="2198" y="830"/>
                  </a:lnTo>
                  <a:lnTo>
                    <a:pt x="2198" y="830"/>
                  </a:lnTo>
                  <a:lnTo>
                    <a:pt x="2169" y="1205"/>
                  </a:lnTo>
                  <a:lnTo>
                    <a:pt x="2169" y="1205"/>
                  </a:lnTo>
                  <a:lnTo>
                    <a:pt x="2169" y="1210"/>
                  </a:lnTo>
                  <a:lnTo>
                    <a:pt x="2172" y="1211"/>
                  </a:lnTo>
                  <a:lnTo>
                    <a:pt x="2174" y="1213"/>
                  </a:lnTo>
                  <a:lnTo>
                    <a:pt x="2178" y="1214"/>
                  </a:lnTo>
                  <a:lnTo>
                    <a:pt x="2181" y="1213"/>
                  </a:lnTo>
                  <a:lnTo>
                    <a:pt x="2184" y="1211"/>
                  </a:lnTo>
                  <a:lnTo>
                    <a:pt x="2185" y="1210"/>
                  </a:lnTo>
                  <a:lnTo>
                    <a:pt x="2186" y="1205"/>
                  </a:lnTo>
                  <a:lnTo>
                    <a:pt x="2186" y="1205"/>
                  </a:lnTo>
                  <a:lnTo>
                    <a:pt x="2248" y="384"/>
                  </a:lnTo>
                  <a:lnTo>
                    <a:pt x="2248" y="384"/>
                  </a:lnTo>
                  <a:lnTo>
                    <a:pt x="2277" y="9"/>
                  </a:lnTo>
                  <a:lnTo>
                    <a:pt x="2277" y="9"/>
                  </a:lnTo>
                  <a:lnTo>
                    <a:pt x="2275" y="4"/>
                  </a:lnTo>
                  <a:lnTo>
                    <a:pt x="2273" y="2"/>
                  </a:lnTo>
                  <a:lnTo>
                    <a:pt x="2268" y="0"/>
                  </a:lnTo>
                  <a:lnTo>
                    <a:pt x="2264" y="2"/>
                  </a:lnTo>
                  <a:lnTo>
                    <a:pt x="2264" y="2"/>
                  </a:lnTo>
                  <a:lnTo>
                    <a:pt x="2155" y="55"/>
                  </a:lnTo>
                  <a:lnTo>
                    <a:pt x="2045" y="107"/>
                  </a:lnTo>
                  <a:lnTo>
                    <a:pt x="1935" y="160"/>
                  </a:lnTo>
                  <a:lnTo>
                    <a:pt x="1825" y="210"/>
                  </a:lnTo>
                  <a:lnTo>
                    <a:pt x="1825" y="210"/>
                  </a:lnTo>
                  <a:lnTo>
                    <a:pt x="1760" y="239"/>
                  </a:lnTo>
                  <a:lnTo>
                    <a:pt x="1693" y="265"/>
                  </a:lnTo>
                  <a:lnTo>
                    <a:pt x="1561" y="319"/>
                  </a:lnTo>
                  <a:lnTo>
                    <a:pt x="1561" y="319"/>
                  </a:lnTo>
                  <a:lnTo>
                    <a:pt x="1479" y="353"/>
                  </a:lnTo>
                  <a:lnTo>
                    <a:pt x="1398" y="388"/>
                  </a:lnTo>
                  <a:lnTo>
                    <a:pt x="1319" y="425"/>
                  </a:lnTo>
                  <a:lnTo>
                    <a:pt x="1239" y="462"/>
                  </a:lnTo>
                  <a:lnTo>
                    <a:pt x="1239" y="462"/>
                  </a:lnTo>
                  <a:lnTo>
                    <a:pt x="1148" y="507"/>
                  </a:lnTo>
                  <a:lnTo>
                    <a:pt x="1148" y="507"/>
                  </a:lnTo>
                  <a:lnTo>
                    <a:pt x="1143" y="510"/>
                  </a:lnTo>
                  <a:lnTo>
                    <a:pt x="1143" y="510"/>
                  </a:lnTo>
                  <a:lnTo>
                    <a:pt x="1144" y="510"/>
                  </a:lnTo>
                  <a:lnTo>
                    <a:pt x="1145" y="508"/>
                  </a:lnTo>
                  <a:lnTo>
                    <a:pt x="1144" y="508"/>
                  </a:lnTo>
                  <a:lnTo>
                    <a:pt x="1144" y="508"/>
                  </a:lnTo>
                  <a:lnTo>
                    <a:pt x="1102" y="503"/>
                  </a:lnTo>
                  <a:lnTo>
                    <a:pt x="1102" y="503"/>
                  </a:lnTo>
                  <a:lnTo>
                    <a:pt x="970" y="483"/>
                  </a:lnTo>
                  <a:lnTo>
                    <a:pt x="970" y="483"/>
                  </a:lnTo>
                  <a:lnTo>
                    <a:pt x="938" y="480"/>
                  </a:lnTo>
                  <a:lnTo>
                    <a:pt x="921" y="477"/>
                  </a:lnTo>
                  <a:lnTo>
                    <a:pt x="915" y="476"/>
                  </a:lnTo>
                  <a:lnTo>
                    <a:pt x="910" y="474"/>
                  </a:lnTo>
                  <a:lnTo>
                    <a:pt x="910" y="474"/>
                  </a:lnTo>
                  <a:lnTo>
                    <a:pt x="747" y="384"/>
                  </a:lnTo>
                  <a:lnTo>
                    <a:pt x="667" y="340"/>
                  </a:lnTo>
                  <a:lnTo>
                    <a:pt x="585" y="297"/>
                  </a:lnTo>
                  <a:lnTo>
                    <a:pt x="501" y="256"/>
                  </a:lnTo>
                  <a:lnTo>
                    <a:pt x="418" y="215"/>
                  </a:lnTo>
                  <a:lnTo>
                    <a:pt x="333" y="177"/>
                  </a:lnTo>
                  <a:lnTo>
                    <a:pt x="249" y="140"/>
                  </a:lnTo>
                  <a:lnTo>
                    <a:pt x="249" y="140"/>
                  </a:lnTo>
                  <a:lnTo>
                    <a:pt x="130" y="93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7" y="49"/>
                  </a:lnTo>
                  <a:lnTo>
                    <a:pt x="3" y="51"/>
                  </a:lnTo>
                  <a:lnTo>
                    <a:pt x="1" y="54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4" y="899"/>
                  </a:lnTo>
                  <a:lnTo>
                    <a:pt x="14" y="899"/>
                  </a:lnTo>
                  <a:lnTo>
                    <a:pt x="17" y="1128"/>
                  </a:lnTo>
                  <a:lnTo>
                    <a:pt x="17" y="1128"/>
                  </a:lnTo>
                  <a:lnTo>
                    <a:pt x="18" y="1131"/>
                  </a:lnTo>
                  <a:lnTo>
                    <a:pt x="20" y="1133"/>
                  </a:lnTo>
                  <a:lnTo>
                    <a:pt x="23" y="1135"/>
                  </a:lnTo>
                  <a:lnTo>
                    <a:pt x="25" y="1135"/>
                  </a:lnTo>
                  <a:lnTo>
                    <a:pt x="28" y="1135"/>
                  </a:lnTo>
                  <a:lnTo>
                    <a:pt x="31" y="1133"/>
                  </a:lnTo>
                  <a:lnTo>
                    <a:pt x="34" y="1131"/>
                  </a:lnTo>
                  <a:lnTo>
                    <a:pt x="34" y="1128"/>
                  </a:lnTo>
                  <a:lnTo>
                    <a:pt x="34" y="11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5" name="Freeform 92">
              <a:extLst>
                <a:ext uri="{FF2B5EF4-FFF2-40B4-BE49-F238E27FC236}">
                  <a16:creationId xmlns:a16="http://schemas.microsoft.com/office/drawing/2014/main" id="{20E7BFA5-03F5-A2A3-D2BA-1D6EDE371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1528"/>
              <a:ext cx="454" cy="103"/>
            </a:xfrm>
            <a:custGeom>
              <a:avLst/>
              <a:gdLst>
                <a:gd name="T0" fmla="*/ 6 w 1362"/>
                <a:gd name="T1" fmla="*/ 88 h 308"/>
                <a:gd name="T2" fmla="*/ 126 w 1362"/>
                <a:gd name="T3" fmla="*/ 111 h 308"/>
                <a:gd name="T4" fmla="*/ 243 w 1362"/>
                <a:gd name="T5" fmla="*/ 142 h 308"/>
                <a:gd name="T6" fmla="*/ 284 w 1362"/>
                <a:gd name="T7" fmla="*/ 156 h 308"/>
                <a:gd name="T8" fmla="*/ 362 w 1362"/>
                <a:gd name="T9" fmla="*/ 190 h 308"/>
                <a:gd name="T10" fmla="*/ 399 w 1362"/>
                <a:gd name="T11" fmla="*/ 211 h 308"/>
                <a:gd name="T12" fmla="*/ 469 w 1362"/>
                <a:gd name="T13" fmla="*/ 249 h 308"/>
                <a:gd name="T14" fmla="*/ 519 w 1362"/>
                <a:gd name="T15" fmla="*/ 271 h 308"/>
                <a:gd name="T16" fmla="*/ 568 w 1362"/>
                <a:gd name="T17" fmla="*/ 290 h 308"/>
                <a:gd name="T18" fmla="*/ 593 w 1362"/>
                <a:gd name="T19" fmla="*/ 298 h 308"/>
                <a:gd name="T20" fmla="*/ 639 w 1362"/>
                <a:gd name="T21" fmla="*/ 307 h 308"/>
                <a:gd name="T22" fmla="*/ 670 w 1362"/>
                <a:gd name="T23" fmla="*/ 308 h 308"/>
                <a:gd name="T24" fmla="*/ 699 w 1362"/>
                <a:gd name="T25" fmla="*/ 304 h 308"/>
                <a:gd name="T26" fmla="*/ 715 w 1362"/>
                <a:gd name="T27" fmla="*/ 298 h 308"/>
                <a:gd name="T28" fmla="*/ 776 w 1362"/>
                <a:gd name="T29" fmla="*/ 274 h 308"/>
                <a:gd name="T30" fmla="*/ 836 w 1362"/>
                <a:gd name="T31" fmla="*/ 246 h 308"/>
                <a:gd name="T32" fmla="*/ 973 w 1362"/>
                <a:gd name="T33" fmla="*/ 180 h 308"/>
                <a:gd name="T34" fmla="*/ 1078 w 1362"/>
                <a:gd name="T35" fmla="*/ 132 h 308"/>
                <a:gd name="T36" fmla="*/ 1113 w 1362"/>
                <a:gd name="T37" fmla="*/ 116 h 308"/>
                <a:gd name="T38" fmla="*/ 1358 w 1362"/>
                <a:gd name="T39" fmla="*/ 16 h 308"/>
                <a:gd name="T40" fmla="*/ 1360 w 1362"/>
                <a:gd name="T41" fmla="*/ 13 h 308"/>
                <a:gd name="T42" fmla="*/ 1362 w 1362"/>
                <a:gd name="T43" fmla="*/ 7 h 308"/>
                <a:gd name="T44" fmla="*/ 1359 w 1362"/>
                <a:gd name="T45" fmla="*/ 3 h 308"/>
                <a:gd name="T46" fmla="*/ 1353 w 1362"/>
                <a:gd name="T47" fmla="*/ 0 h 308"/>
                <a:gd name="T48" fmla="*/ 1349 w 1362"/>
                <a:gd name="T49" fmla="*/ 2 h 308"/>
                <a:gd name="T50" fmla="*/ 1223 w 1362"/>
                <a:gd name="T51" fmla="*/ 54 h 308"/>
                <a:gd name="T52" fmla="*/ 1099 w 1362"/>
                <a:gd name="T53" fmla="*/ 105 h 308"/>
                <a:gd name="T54" fmla="*/ 959 w 1362"/>
                <a:gd name="T55" fmla="*/ 168 h 308"/>
                <a:gd name="T56" fmla="*/ 822 w 1362"/>
                <a:gd name="T57" fmla="*/ 233 h 308"/>
                <a:gd name="T58" fmla="*/ 762 w 1362"/>
                <a:gd name="T59" fmla="*/ 262 h 308"/>
                <a:gd name="T60" fmla="*/ 699 w 1362"/>
                <a:gd name="T61" fmla="*/ 286 h 308"/>
                <a:gd name="T62" fmla="*/ 691 w 1362"/>
                <a:gd name="T63" fmla="*/ 288 h 308"/>
                <a:gd name="T64" fmla="*/ 661 w 1362"/>
                <a:gd name="T65" fmla="*/ 293 h 308"/>
                <a:gd name="T66" fmla="*/ 620 w 1362"/>
                <a:gd name="T67" fmla="*/ 288 h 308"/>
                <a:gd name="T68" fmla="*/ 581 w 1362"/>
                <a:gd name="T69" fmla="*/ 277 h 308"/>
                <a:gd name="T70" fmla="*/ 544 w 1362"/>
                <a:gd name="T71" fmla="*/ 263 h 308"/>
                <a:gd name="T72" fmla="*/ 495 w 1362"/>
                <a:gd name="T73" fmla="*/ 242 h 308"/>
                <a:gd name="T74" fmla="*/ 401 w 1362"/>
                <a:gd name="T75" fmla="*/ 191 h 308"/>
                <a:gd name="T76" fmla="*/ 355 w 1362"/>
                <a:gd name="T77" fmla="*/ 166 h 308"/>
                <a:gd name="T78" fmla="*/ 318 w 1362"/>
                <a:gd name="T79" fmla="*/ 149 h 308"/>
                <a:gd name="T80" fmla="*/ 239 w 1362"/>
                <a:gd name="T81" fmla="*/ 123 h 308"/>
                <a:gd name="T82" fmla="*/ 201 w 1362"/>
                <a:gd name="T83" fmla="*/ 112 h 308"/>
                <a:gd name="T84" fmla="*/ 106 w 1362"/>
                <a:gd name="T85" fmla="*/ 89 h 308"/>
                <a:gd name="T86" fmla="*/ 10 w 1362"/>
                <a:gd name="T87" fmla="*/ 72 h 308"/>
                <a:gd name="T88" fmla="*/ 6 w 1362"/>
                <a:gd name="T89" fmla="*/ 72 h 308"/>
                <a:gd name="T90" fmla="*/ 2 w 1362"/>
                <a:gd name="T91" fmla="*/ 75 h 308"/>
                <a:gd name="T92" fmla="*/ 0 w 1362"/>
                <a:gd name="T93" fmla="*/ 82 h 308"/>
                <a:gd name="T94" fmla="*/ 3 w 1362"/>
                <a:gd name="T95" fmla="*/ 87 h 308"/>
                <a:gd name="T96" fmla="*/ 6 w 1362"/>
                <a:gd name="T97" fmla="*/ 8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2" h="308">
                  <a:moveTo>
                    <a:pt x="6" y="88"/>
                  </a:moveTo>
                  <a:lnTo>
                    <a:pt x="6" y="88"/>
                  </a:lnTo>
                  <a:lnTo>
                    <a:pt x="65" y="99"/>
                  </a:lnTo>
                  <a:lnTo>
                    <a:pt x="126" y="111"/>
                  </a:lnTo>
                  <a:lnTo>
                    <a:pt x="185" y="125"/>
                  </a:lnTo>
                  <a:lnTo>
                    <a:pt x="243" y="142"/>
                  </a:lnTo>
                  <a:lnTo>
                    <a:pt x="243" y="142"/>
                  </a:lnTo>
                  <a:lnTo>
                    <a:pt x="284" y="156"/>
                  </a:lnTo>
                  <a:lnTo>
                    <a:pt x="324" y="171"/>
                  </a:lnTo>
                  <a:lnTo>
                    <a:pt x="362" y="190"/>
                  </a:lnTo>
                  <a:lnTo>
                    <a:pt x="399" y="211"/>
                  </a:lnTo>
                  <a:lnTo>
                    <a:pt x="399" y="211"/>
                  </a:lnTo>
                  <a:lnTo>
                    <a:pt x="445" y="238"/>
                  </a:lnTo>
                  <a:lnTo>
                    <a:pt x="469" y="249"/>
                  </a:lnTo>
                  <a:lnTo>
                    <a:pt x="493" y="262"/>
                  </a:lnTo>
                  <a:lnTo>
                    <a:pt x="519" y="271"/>
                  </a:lnTo>
                  <a:lnTo>
                    <a:pt x="543" y="281"/>
                  </a:lnTo>
                  <a:lnTo>
                    <a:pt x="568" y="290"/>
                  </a:lnTo>
                  <a:lnTo>
                    <a:pt x="593" y="298"/>
                  </a:lnTo>
                  <a:lnTo>
                    <a:pt x="593" y="298"/>
                  </a:lnTo>
                  <a:lnTo>
                    <a:pt x="625" y="305"/>
                  </a:lnTo>
                  <a:lnTo>
                    <a:pt x="639" y="307"/>
                  </a:lnTo>
                  <a:lnTo>
                    <a:pt x="654" y="308"/>
                  </a:lnTo>
                  <a:lnTo>
                    <a:pt x="670" y="308"/>
                  </a:lnTo>
                  <a:lnTo>
                    <a:pt x="684" y="307"/>
                  </a:lnTo>
                  <a:lnTo>
                    <a:pt x="699" y="304"/>
                  </a:lnTo>
                  <a:lnTo>
                    <a:pt x="715" y="298"/>
                  </a:lnTo>
                  <a:lnTo>
                    <a:pt x="715" y="298"/>
                  </a:lnTo>
                  <a:lnTo>
                    <a:pt x="745" y="287"/>
                  </a:lnTo>
                  <a:lnTo>
                    <a:pt x="776" y="274"/>
                  </a:lnTo>
                  <a:lnTo>
                    <a:pt x="836" y="246"/>
                  </a:lnTo>
                  <a:lnTo>
                    <a:pt x="836" y="246"/>
                  </a:lnTo>
                  <a:lnTo>
                    <a:pt x="906" y="214"/>
                  </a:lnTo>
                  <a:lnTo>
                    <a:pt x="973" y="180"/>
                  </a:lnTo>
                  <a:lnTo>
                    <a:pt x="1043" y="147"/>
                  </a:lnTo>
                  <a:lnTo>
                    <a:pt x="1078" y="132"/>
                  </a:lnTo>
                  <a:lnTo>
                    <a:pt x="1113" y="116"/>
                  </a:lnTo>
                  <a:lnTo>
                    <a:pt x="1113" y="116"/>
                  </a:lnTo>
                  <a:lnTo>
                    <a:pt x="1236" y="67"/>
                  </a:lnTo>
                  <a:lnTo>
                    <a:pt x="1358" y="16"/>
                  </a:lnTo>
                  <a:lnTo>
                    <a:pt x="1358" y="16"/>
                  </a:lnTo>
                  <a:lnTo>
                    <a:pt x="1360" y="13"/>
                  </a:lnTo>
                  <a:lnTo>
                    <a:pt x="1362" y="12"/>
                  </a:lnTo>
                  <a:lnTo>
                    <a:pt x="1362" y="7"/>
                  </a:lnTo>
                  <a:lnTo>
                    <a:pt x="1360" y="5"/>
                  </a:lnTo>
                  <a:lnTo>
                    <a:pt x="1359" y="3"/>
                  </a:lnTo>
                  <a:lnTo>
                    <a:pt x="1356" y="0"/>
                  </a:lnTo>
                  <a:lnTo>
                    <a:pt x="1353" y="0"/>
                  </a:lnTo>
                  <a:lnTo>
                    <a:pt x="1349" y="2"/>
                  </a:lnTo>
                  <a:lnTo>
                    <a:pt x="1349" y="2"/>
                  </a:lnTo>
                  <a:lnTo>
                    <a:pt x="1287" y="27"/>
                  </a:lnTo>
                  <a:lnTo>
                    <a:pt x="1223" y="54"/>
                  </a:lnTo>
                  <a:lnTo>
                    <a:pt x="1099" y="105"/>
                  </a:lnTo>
                  <a:lnTo>
                    <a:pt x="1099" y="105"/>
                  </a:lnTo>
                  <a:lnTo>
                    <a:pt x="1028" y="136"/>
                  </a:lnTo>
                  <a:lnTo>
                    <a:pt x="959" y="168"/>
                  </a:lnTo>
                  <a:lnTo>
                    <a:pt x="890" y="201"/>
                  </a:lnTo>
                  <a:lnTo>
                    <a:pt x="822" y="233"/>
                  </a:lnTo>
                  <a:lnTo>
                    <a:pt x="822" y="233"/>
                  </a:lnTo>
                  <a:lnTo>
                    <a:pt x="762" y="262"/>
                  </a:lnTo>
                  <a:lnTo>
                    <a:pt x="730" y="274"/>
                  </a:lnTo>
                  <a:lnTo>
                    <a:pt x="699" y="286"/>
                  </a:lnTo>
                  <a:lnTo>
                    <a:pt x="699" y="286"/>
                  </a:lnTo>
                  <a:lnTo>
                    <a:pt x="691" y="288"/>
                  </a:lnTo>
                  <a:lnTo>
                    <a:pt x="681" y="291"/>
                  </a:lnTo>
                  <a:lnTo>
                    <a:pt x="661" y="293"/>
                  </a:lnTo>
                  <a:lnTo>
                    <a:pt x="641" y="291"/>
                  </a:lnTo>
                  <a:lnTo>
                    <a:pt x="620" y="288"/>
                  </a:lnTo>
                  <a:lnTo>
                    <a:pt x="600" y="283"/>
                  </a:lnTo>
                  <a:lnTo>
                    <a:pt x="581" y="277"/>
                  </a:lnTo>
                  <a:lnTo>
                    <a:pt x="544" y="263"/>
                  </a:lnTo>
                  <a:lnTo>
                    <a:pt x="544" y="263"/>
                  </a:lnTo>
                  <a:lnTo>
                    <a:pt x="519" y="253"/>
                  </a:lnTo>
                  <a:lnTo>
                    <a:pt x="495" y="242"/>
                  </a:lnTo>
                  <a:lnTo>
                    <a:pt x="448" y="216"/>
                  </a:lnTo>
                  <a:lnTo>
                    <a:pt x="401" y="191"/>
                  </a:lnTo>
                  <a:lnTo>
                    <a:pt x="355" y="166"/>
                  </a:lnTo>
                  <a:lnTo>
                    <a:pt x="355" y="166"/>
                  </a:lnTo>
                  <a:lnTo>
                    <a:pt x="336" y="157"/>
                  </a:lnTo>
                  <a:lnTo>
                    <a:pt x="318" y="149"/>
                  </a:lnTo>
                  <a:lnTo>
                    <a:pt x="278" y="135"/>
                  </a:lnTo>
                  <a:lnTo>
                    <a:pt x="239" y="123"/>
                  </a:lnTo>
                  <a:lnTo>
                    <a:pt x="201" y="112"/>
                  </a:lnTo>
                  <a:lnTo>
                    <a:pt x="201" y="112"/>
                  </a:lnTo>
                  <a:lnTo>
                    <a:pt x="153" y="101"/>
                  </a:lnTo>
                  <a:lnTo>
                    <a:pt x="106" y="89"/>
                  </a:lnTo>
                  <a:lnTo>
                    <a:pt x="58" y="79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6" y="72"/>
                  </a:lnTo>
                  <a:lnTo>
                    <a:pt x="3" y="74"/>
                  </a:lnTo>
                  <a:lnTo>
                    <a:pt x="2" y="75"/>
                  </a:lnTo>
                  <a:lnTo>
                    <a:pt x="0" y="79"/>
                  </a:lnTo>
                  <a:lnTo>
                    <a:pt x="0" y="82"/>
                  </a:lnTo>
                  <a:lnTo>
                    <a:pt x="0" y="85"/>
                  </a:lnTo>
                  <a:lnTo>
                    <a:pt x="3" y="87"/>
                  </a:lnTo>
                  <a:lnTo>
                    <a:pt x="6" y="88"/>
                  </a:lnTo>
                  <a:lnTo>
                    <a:pt x="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6" name="Freeform 93">
              <a:extLst>
                <a:ext uri="{FF2B5EF4-FFF2-40B4-BE49-F238E27FC236}">
                  <a16:creationId xmlns:a16="http://schemas.microsoft.com/office/drawing/2014/main" id="{93C40E7E-4334-24F9-4D3B-D0C9ADEBF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012"/>
              <a:ext cx="706" cy="152"/>
            </a:xfrm>
            <a:custGeom>
              <a:avLst/>
              <a:gdLst>
                <a:gd name="T0" fmla="*/ 67 w 2119"/>
                <a:gd name="T1" fmla="*/ 54 h 456"/>
                <a:gd name="T2" fmla="*/ 176 w 2119"/>
                <a:gd name="T3" fmla="*/ 75 h 456"/>
                <a:gd name="T4" fmla="*/ 279 w 2119"/>
                <a:gd name="T5" fmla="*/ 113 h 456"/>
                <a:gd name="T6" fmla="*/ 427 w 2119"/>
                <a:gd name="T7" fmla="*/ 178 h 456"/>
                <a:gd name="T8" fmla="*/ 604 w 2119"/>
                <a:gd name="T9" fmla="*/ 253 h 456"/>
                <a:gd name="T10" fmla="*/ 683 w 2119"/>
                <a:gd name="T11" fmla="*/ 307 h 456"/>
                <a:gd name="T12" fmla="*/ 798 w 2119"/>
                <a:gd name="T13" fmla="*/ 407 h 456"/>
                <a:gd name="T14" fmla="*/ 859 w 2119"/>
                <a:gd name="T15" fmla="*/ 448 h 456"/>
                <a:gd name="T16" fmla="*/ 902 w 2119"/>
                <a:gd name="T17" fmla="*/ 456 h 456"/>
                <a:gd name="T18" fmla="*/ 952 w 2119"/>
                <a:gd name="T19" fmla="*/ 445 h 456"/>
                <a:gd name="T20" fmla="*/ 1010 w 2119"/>
                <a:gd name="T21" fmla="*/ 413 h 456"/>
                <a:gd name="T22" fmla="*/ 1103 w 2119"/>
                <a:gd name="T23" fmla="*/ 343 h 456"/>
                <a:gd name="T24" fmla="*/ 1219 w 2119"/>
                <a:gd name="T25" fmla="*/ 279 h 456"/>
                <a:gd name="T26" fmla="*/ 1403 w 2119"/>
                <a:gd name="T27" fmla="*/ 199 h 456"/>
                <a:gd name="T28" fmla="*/ 1588 w 2119"/>
                <a:gd name="T29" fmla="*/ 132 h 456"/>
                <a:gd name="T30" fmla="*/ 1752 w 2119"/>
                <a:gd name="T31" fmla="*/ 79 h 456"/>
                <a:gd name="T32" fmla="*/ 1870 w 2119"/>
                <a:gd name="T33" fmla="*/ 50 h 456"/>
                <a:gd name="T34" fmla="*/ 1990 w 2119"/>
                <a:gd name="T35" fmla="*/ 20 h 456"/>
                <a:gd name="T36" fmla="*/ 2024 w 2119"/>
                <a:gd name="T37" fmla="*/ 5 h 456"/>
                <a:gd name="T38" fmla="*/ 2010 w 2119"/>
                <a:gd name="T39" fmla="*/ 34 h 456"/>
                <a:gd name="T40" fmla="*/ 2000 w 2119"/>
                <a:gd name="T41" fmla="*/ 51 h 456"/>
                <a:gd name="T42" fmla="*/ 2019 w 2119"/>
                <a:gd name="T43" fmla="*/ 61 h 456"/>
                <a:gd name="T44" fmla="*/ 2108 w 2119"/>
                <a:gd name="T45" fmla="*/ 72 h 456"/>
                <a:gd name="T46" fmla="*/ 2118 w 2119"/>
                <a:gd name="T47" fmla="*/ 70 h 456"/>
                <a:gd name="T48" fmla="*/ 2116 w 2119"/>
                <a:gd name="T49" fmla="*/ 58 h 456"/>
                <a:gd name="T50" fmla="*/ 2061 w 2119"/>
                <a:gd name="T51" fmla="*/ 51 h 456"/>
                <a:gd name="T52" fmla="*/ 2012 w 2119"/>
                <a:gd name="T53" fmla="*/ 41 h 456"/>
                <a:gd name="T54" fmla="*/ 2029 w 2119"/>
                <a:gd name="T55" fmla="*/ 36 h 456"/>
                <a:gd name="T56" fmla="*/ 2040 w 2119"/>
                <a:gd name="T57" fmla="*/ 9 h 456"/>
                <a:gd name="T58" fmla="*/ 2031 w 2119"/>
                <a:gd name="T59" fmla="*/ 0 h 456"/>
                <a:gd name="T60" fmla="*/ 1920 w 2119"/>
                <a:gd name="T61" fmla="*/ 17 h 456"/>
                <a:gd name="T62" fmla="*/ 1755 w 2119"/>
                <a:gd name="T63" fmla="*/ 63 h 456"/>
                <a:gd name="T64" fmla="*/ 1666 w 2119"/>
                <a:gd name="T65" fmla="*/ 87 h 456"/>
                <a:gd name="T66" fmla="*/ 1451 w 2119"/>
                <a:gd name="T67" fmla="*/ 166 h 456"/>
                <a:gd name="T68" fmla="*/ 1214 w 2119"/>
                <a:gd name="T69" fmla="*/ 262 h 456"/>
                <a:gd name="T70" fmla="*/ 1103 w 2119"/>
                <a:gd name="T71" fmla="*/ 324 h 456"/>
                <a:gd name="T72" fmla="*/ 1031 w 2119"/>
                <a:gd name="T73" fmla="*/ 379 h 456"/>
                <a:gd name="T74" fmla="*/ 952 w 2119"/>
                <a:gd name="T75" fmla="*/ 428 h 456"/>
                <a:gd name="T76" fmla="*/ 896 w 2119"/>
                <a:gd name="T77" fmla="*/ 441 h 456"/>
                <a:gd name="T78" fmla="*/ 859 w 2119"/>
                <a:gd name="T79" fmla="*/ 430 h 456"/>
                <a:gd name="T80" fmla="*/ 805 w 2119"/>
                <a:gd name="T81" fmla="*/ 390 h 456"/>
                <a:gd name="T82" fmla="*/ 701 w 2119"/>
                <a:gd name="T83" fmla="*/ 300 h 456"/>
                <a:gd name="T84" fmla="*/ 628 w 2119"/>
                <a:gd name="T85" fmla="*/ 250 h 456"/>
                <a:gd name="T86" fmla="*/ 495 w 2119"/>
                <a:gd name="T87" fmla="*/ 187 h 456"/>
                <a:gd name="T88" fmla="*/ 286 w 2119"/>
                <a:gd name="T89" fmla="*/ 98 h 456"/>
                <a:gd name="T90" fmla="*/ 184 w 2119"/>
                <a:gd name="T91" fmla="*/ 60 h 456"/>
                <a:gd name="T92" fmla="*/ 78 w 2119"/>
                <a:gd name="T93" fmla="*/ 39 h 456"/>
                <a:gd name="T94" fmla="*/ 6 w 2119"/>
                <a:gd name="T95" fmla="*/ 41 h 456"/>
                <a:gd name="T96" fmla="*/ 0 w 2119"/>
                <a:gd name="T97" fmla="*/ 48 h 456"/>
                <a:gd name="T98" fmla="*/ 7 w 2119"/>
                <a:gd name="T99" fmla="*/ 5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19" h="456">
                  <a:moveTo>
                    <a:pt x="12" y="58"/>
                  </a:moveTo>
                  <a:lnTo>
                    <a:pt x="12" y="58"/>
                  </a:lnTo>
                  <a:lnTo>
                    <a:pt x="39" y="56"/>
                  </a:lnTo>
                  <a:lnTo>
                    <a:pt x="67" y="54"/>
                  </a:lnTo>
                  <a:lnTo>
                    <a:pt x="94" y="57"/>
                  </a:lnTo>
                  <a:lnTo>
                    <a:pt x="122" y="61"/>
                  </a:lnTo>
                  <a:lnTo>
                    <a:pt x="149" y="68"/>
                  </a:lnTo>
                  <a:lnTo>
                    <a:pt x="176" y="75"/>
                  </a:lnTo>
                  <a:lnTo>
                    <a:pt x="202" y="84"/>
                  </a:lnTo>
                  <a:lnTo>
                    <a:pt x="228" y="94"/>
                  </a:lnTo>
                  <a:lnTo>
                    <a:pt x="228" y="94"/>
                  </a:lnTo>
                  <a:lnTo>
                    <a:pt x="279" y="113"/>
                  </a:lnTo>
                  <a:lnTo>
                    <a:pt x="328" y="135"/>
                  </a:lnTo>
                  <a:lnTo>
                    <a:pt x="378" y="157"/>
                  </a:lnTo>
                  <a:lnTo>
                    <a:pt x="427" y="178"/>
                  </a:lnTo>
                  <a:lnTo>
                    <a:pt x="427" y="178"/>
                  </a:lnTo>
                  <a:lnTo>
                    <a:pt x="486" y="202"/>
                  </a:lnTo>
                  <a:lnTo>
                    <a:pt x="546" y="226"/>
                  </a:lnTo>
                  <a:lnTo>
                    <a:pt x="575" y="239"/>
                  </a:lnTo>
                  <a:lnTo>
                    <a:pt x="604" y="253"/>
                  </a:lnTo>
                  <a:lnTo>
                    <a:pt x="632" y="270"/>
                  </a:lnTo>
                  <a:lnTo>
                    <a:pt x="657" y="287"/>
                  </a:lnTo>
                  <a:lnTo>
                    <a:pt x="657" y="287"/>
                  </a:lnTo>
                  <a:lnTo>
                    <a:pt x="683" y="307"/>
                  </a:lnTo>
                  <a:lnTo>
                    <a:pt x="705" y="327"/>
                  </a:lnTo>
                  <a:lnTo>
                    <a:pt x="752" y="367"/>
                  </a:lnTo>
                  <a:lnTo>
                    <a:pt x="774" y="387"/>
                  </a:lnTo>
                  <a:lnTo>
                    <a:pt x="798" y="407"/>
                  </a:lnTo>
                  <a:lnTo>
                    <a:pt x="822" y="425"/>
                  </a:lnTo>
                  <a:lnTo>
                    <a:pt x="849" y="442"/>
                  </a:lnTo>
                  <a:lnTo>
                    <a:pt x="849" y="442"/>
                  </a:lnTo>
                  <a:lnTo>
                    <a:pt x="859" y="448"/>
                  </a:lnTo>
                  <a:lnTo>
                    <a:pt x="869" y="452"/>
                  </a:lnTo>
                  <a:lnTo>
                    <a:pt x="880" y="455"/>
                  </a:lnTo>
                  <a:lnTo>
                    <a:pt x="890" y="456"/>
                  </a:lnTo>
                  <a:lnTo>
                    <a:pt x="902" y="456"/>
                  </a:lnTo>
                  <a:lnTo>
                    <a:pt x="911" y="456"/>
                  </a:lnTo>
                  <a:lnTo>
                    <a:pt x="921" y="455"/>
                  </a:lnTo>
                  <a:lnTo>
                    <a:pt x="933" y="452"/>
                  </a:lnTo>
                  <a:lnTo>
                    <a:pt x="952" y="445"/>
                  </a:lnTo>
                  <a:lnTo>
                    <a:pt x="972" y="435"/>
                  </a:lnTo>
                  <a:lnTo>
                    <a:pt x="992" y="424"/>
                  </a:lnTo>
                  <a:lnTo>
                    <a:pt x="1010" y="413"/>
                  </a:lnTo>
                  <a:lnTo>
                    <a:pt x="1010" y="413"/>
                  </a:lnTo>
                  <a:lnTo>
                    <a:pt x="1034" y="396"/>
                  </a:lnTo>
                  <a:lnTo>
                    <a:pt x="1057" y="379"/>
                  </a:lnTo>
                  <a:lnTo>
                    <a:pt x="1079" y="360"/>
                  </a:lnTo>
                  <a:lnTo>
                    <a:pt x="1103" y="343"/>
                  </a:lnTo>
                  <a:lnTo>
                    <a:pt x="1103" y="343"/>
                  </a:lnTo>
                  <a:lnTo>
                    <a:pt x="1132" y="327"/>
                  </a:lnTo>
                  <a:lnTo>
                    <a:pt x="1160" y="310"/>
                  </a:lnTo>
                  <a:lnTo>
                    <a:pt x="1219" y="279"/>
                  </a:lnTo>
                  <a:lnTo>
                    <a:pt x="1219" y="279"/>
                  </a:lnTo>
                  <a:lnTo>
                    <a:pt x="1280" y="250"/>
                  </a:lnTo>
                  <a:lnTo>
                    <a:pt x="1341" y="223"/>
                  </a:lnTo>
                  <a:lnTo>
                    <a:pt x="1403" y="199"/>
                  </a:lnTo>
                  <a:lnTo>
                    <a:pt x="1465" y="177"/>
                  </a:lnTo>
                  <a:lnTo>
                    <a:pt x="1465" y="177"/>
                  </a:lnTo>
                  <a:lnTo>
                    <a:pt x="1527" y="156"/>
                  </a:lnTo>
                  <a:lnTo>
                    <a:pt x="1588" y="132"/>
                  </a:lnTo>
                  <a:lnTo>
                    <a:pt x="1650" y="111"/>
                  </a:lnTo>
                  <a:lnTo>
                    <a:pt x="1712" y="91"/>
                  </a:lnTo>
                  <a:lnTo>
                    <a:pt x="1712" y="91"/>
                  </a:lnTo>
                  <a:lnTo>
                    <a:pt x="1752" y="79"/>
                  </a:lnTo>
                  <a:lnTo>
                    <a:pt x="1791" y="70"/>
                  </a:lnTo>
                  <a:lnTo>
                    <a:pt x="1831" y="61"/>
                  </a:lnTo>
                  <a:lnTo>
                    <a:pt x="1870" y="50"/>
                  </a:lnTo>
                  <a:lnTo>
                    <a:pt x="1870" y="50"/>
                  </a:lnTo>
                  <a:lnTo>
                    <a:pt x="1910" y="39"/>
                  </a:lnTo>
                  <a:lnTo>
                    <a:pt x="1949" y="29"/>
                  </a:lnTo>
                  <a:lnTo>
                    <a:pt x="1971" y="24"/>
                  </a:lnTo>
                  <a:lnTo>
                    <a:pt x="1990" y="20"/>
                  </a:lnTo>
                  <a:lnTo>
                    <a:pt x="2010" y="17"/>
                  </a:lnTo>
                  <a:lnTo>
                    <a:pt x="2031" y="17"/>
                  </a:lnTo>
                  <a:lnTo>
                    <a:pt x="2031" y="17"/>
                  </a:lnTo>
                  <a:lnTo>
                    <a:pt x="2024" y="5"/>
                  </a:lnTo>
                  <a:lnTo>
                    <a:pt x="2024" y="5"/>
                  </a:lnTo>
                  <a:lnTo>
                    <a:pt x="2019" y="15"/>
                  </a:lnTo>
                  <a:lnTo>
                    <a:pt x="2014" y="24"/>
                  </a:lnTo>
                  <a:lnTo>
                    <a:pt x="2010" y="34"/>
                  </a:lnTo>
                  <a:lnTo>
                    <a:pt x="2003" y="44"/>
                  </a:lnTo>
                  <a:lnTo>
                    <a:pt x="2003" y="44"/>
                  </a:lnTo>
                  <a:lnTo>
                    <a:pt x="2000" y="47"/>
                  </a:lnTo>
                  <a:lnTo>
                    <a:pt x="2000" y="51"/>
                  </a:lnTo>
                  <a:lnTo>
                    <a:pt x="2003" y="56"/>
                  </a:lnTo>
                  <a:lnTo>
                    <a:pt x="2006" y="58"/>
                  </a:lnTo>
                  <a:lnTo>
                    <a:pt x="2006" y="58"/>
                  </a:lnTo>
                  <a:lnTo>
                    <a:pt x="2019" y="61"/>
                  </a:lnTo>
                  <a:lnTo>
                    <a:pt x="2031" y="64"/>
                  </a:lnTo>
                  <a:lnTo>
                    <a:pt x="2057" y="67"/>
                  </a:lnTo>
                  <a:lnTo>
                    <a:pt x="2082" y="70"/>
                  </a:lnTo>
                  <a:lnTo>
                    <a:pt x="2108" y="72"/>
                  </a:lnTo>
                  <a:lnTo>
                    <a:pt x="2108" y="72"/>
                  </a:lnTo>
                  <a:lnTo>
                    <a:pt x="2112" y="72"/>
                  </a:lnTo>
                  <a:lnTo>
                    <a:pt x="2115" y="71"/>
                  </a:lnTo>
                  <a:lnTo>
                    <a:pt x="2118" y="70"/>
                  </a:lnTo>
                  <a:lnTo>
                    <a:pt x="2119" y="67"/>
                  </a:lnTo>
                  <a:lnTo>
                    <a:pt x="2119" y="64"/>
                  </a:lnTo>
                  <a:lnTo>
                    <a:pt x="2118" y="61"/>
                  </a:lnTo>
                  <a:lnTo>
                    <a:pt x="2116" y="58"/>
                  </a:lnTo>
                  <a:lnTo>
                    <a:pt x="2113" y="57"/>
                  </a:lnTo>
                  <a:lnTo>
                    <a:pt x="2113" y="57"/>
                  </a:lnTo>
                  <a:lnTo>
                    <a:pt x="2088" y="53"/>
                  </a:lnTo>
                  <a:lnTo>
                    <a:pt x="2061" y="51"/>
                  </a:lnTo>
                  <a:lnTo>
                    <a:pt x="2036" y="47"/>
                  </a:lnTo>
                  <a:lnTo>
                    <a:pt x="2023" y="46"/>
                  </a:lnTo>
                  <a:lnTo>
                    <a:pt x="2012" y="41"/>
                  </a:lnTo>
                  <a:lnTo>
                    <a:pt x="2012" y="41"/>
                  </a:lnTo>
                  <a:lnTo>
                    <a:pt x="2014" y="56"/>
                  </a:lnTo>
                  <a:lnTo>
                    <a:pt x="2014" y="56"/>
                  </a:lnTo>
                  <a:lnTo>
                    <a:pt x="2023" y="46"/>
                  </a:lnTo>
                  <a:lnTo>
                    <a:pt x="2029" y="36"/>
                  </a:lnTo>
                  <a:lnTo>
                    <a:pt x="2033" y="24"/>
                  </a:lnTo>
                  <a:lnTo>
                    <a:pt x="2038" y="13"/>
                  </a:lnTo>
                  <a:lnTo>
                    <a:pt x="2038" y="13"/>
                  </a:lnTo>
                  <a:lnTo>
                    <a:pt x="2040" y="9"/>
                  </a:lnTo>
                  <a:lnTo>
                    <a:pt x="2038" y="5"/>
                  </a:lnTo>
                  <a:lnTo>
                    <a:pt x="2036" y="0"/>
                  </a:lnTo>
                  <a:lnTo>
                    <a:pt x="2031" y="0"/>
                  </a:lnTo>
                  <a:lnTo>
                    <a:pt x="2031" y="0"/>
                  </a:lnTo>
                  <a:lnTo>
                    <a:pt x="2003" y="2"/>
                  </a:lnTo>
                  <a:lnTo>
                    <a:pt x="1975" y="6"/>
                  </a:lnTo>
                  <a:lnTo>
                    <a:pt x="1948" y="12"/>
                  </a:lnTo>
                  <a:lnTo>
                    <a:pt x="1920" y="17"/>
                  </a:lnTo>
                  <a:lnTo>
                    <a:pt x="1866" y="33"/>
                  </a:lnTo>
                  <a:lnTo>
                    <a:pt x="1811" y="48"/>
                  </a:lnTo>
                  <a:lnTo>
                    <a:pt x="1811" y="48"/>
                  </a:lnTo>
                  <a:lnTo>
                    <a:pt x="1755" y="63"/>
                  </a:lnTo>
                  <a:lnTo>
                    <a:pt x="1725" y="70"/>
                  </a:lnTo>
                  <a:lnTo>
                    <a:pt x="1697" y="77"/>
                  </a:lnTo>
                  <a:lnTo>
                    <a:pt x="1697" y="77"/>
                  </a:lnTo>
                  <a:lnTo>
                    <a:pt x="1666" y="87"/>
                  </a:lnTo>
                  <a:lnTo>
                    <a:pt x="1633" y="98"/>
                  </a:lnTo>
                  <a:lnTo>
                    <a:pt x="1570" y="122"/>
                  </a:lnTo>
                  <a:lnTo>
                    <a:pt x="1570" y="122"/>
                  </a:lnTo>
                  <a:lnTo>
                    <a:pt x="1451" y="166"/>
                  </a:lnTo>
                  <a:lnTo>
                    <a:pt x="1390" y="188"/>
                  </a:lnTo>
                  <a:lnTo>
                    <a:pt x="1331" y="211"/>
                  </a:lnTo>
                  <a:lnTo>
                    <a:pt x="1272" y="235"/>
                  </a:lnTo>
                  <a:lnTo>
                    <a:pt x="1214" y="262"/>
                  </a:lnTo>
                  <a:lnTo>
                    <a:pt x="1185" y="276"/>
                  </a:lnTo>
                  <a:lnTo>
                    <a:pt x="1157" y="291"/>
                  </a:lnTo>
                  <a:lnTo>
                    <a:pt x="1130" y="307"/>
                  </a:lnTo>
                  <a:lnTo>
                    <a:pt x="1103" y="324"/>
                  </a:lnTo>
                  <a:lnTo>
                    <a:pt x="1103" y="324"/>
                  </a:lnTo>
                  <a:lnTo>
                    <a:pt x="1079" y="341"/>
                  </a:lnTo>
                  <a:lnTo>
                    <a:pt x="1055" y="359"/>
                  </a:lnTo>
                  <a:lnTo>
                    <a:pt x="1031" y="379"/>
                  </a:lnTo>
                  <a:lnTo>
                    <a:pt x="1006" y="397"/>
                  </a:lnTo>
                  <a:lnTo>
                    <a:pt x="979" y="414"/>
                  </a:lnTo>
                  <a:lnTo>
                    <a:pt x="966" y="422"/>
                  </a:lnTo>
                  <a:lnTo>
                    <a:pt x="952" y="428"/>
                  </a:lnTo>
                  <a:lnTo>
                    <a:pt x="940" y="434"/>
                  </a:lnTo>
                  <a:lnTo>
                    <a:pt x="926" y="437"/>
                  </a:lnTo>
                  <a:lnTo>
                    <a:pt x="910" y="439"/>
                  </a:lnTo>
                  <a:lnTo>
                    <a:pt x="896" y="441"/>
                  </a:lnTo>
                  <a:lnTo>
                    <a:pt x="896" y="441"/>
                  </a:lnTo>
                  <a:lnTo>
                    <a:pt x="883" y="439"/>
                  </a:lnTo>
                  <a:lnTo>
                    <a:pt x="870" y="435"/>
                  </a:lnTo>
                  <a:lnTo>
                    <a:pt x="859" y="430"/>
                  </a:lnTo>
                  <a:lnTo>
                    <a:pt x="848" y="422"/>
                  </a:lnTo>
                  <a:lnTo>
                    <a:pt x="825" y="407"/>
                  </a:lnTo>
                  <a:lnTo>
                    <a:pt x="805" y="390"/>
                  </a:lnTo>
                  <a:lnTo>
                    <a:pt x="805" y="390"/>
                  </a:lnTo>
                  <a:lnTo>
                    <a:pt x="780" y="367"/>
                  </a:lnTo>
                  <a:lnTo>
                    <a:pt x="753" y="345"/>
                  </a:lnTo>
                  <a:lnTo>
                    <a:pt x="728" y="322"/>
                  </a:lnTo>
                  <a:lnTo>
                    <a:pt x="701" y="300"/>
                  </a:lnTo>
                  <a:lnTo>
                    <a:pt x="701" y="300"/>
                  </a:lnTo>
                  <a:lnTo>
                    <a:pt x="677" y="281"/>
                  </a:lnTo>
                  <a:lnTo>
                    <a:pt x="653" y="264"/>
                  </a:lnTo>
                  <a:lnTo>
                    <a:pt x="628" y="250"/>
                  </a:lnTo>
                  <a:lnTo>
                    <a:pt x="602" y="235"/>
                  </a:lnTo>
                  <a:lnTo>
                    <a:pt x="577" y="222"/>
                  </a:lnTo>
                  <a:lnTo>
                    <a:pt x="550" y="209"/>
                  </a:lnTo>
                  <a:lnTo>
                    <a:pt x="495" y="187"/>
                  </a:lnTo>
                  <a:lnTo>
                    <a:pt x="495" y="187"/>
                  </a:lnTo>
                  <a:lnTo>
                    <a:pt x="442" y="166"/>
                  </a:lnTo>
                  <a:lnTo>
                    <a:pt x="390" y="143"/>
                  </a:lnTo>
                  <a:lnTo>
                    <a:pt x="286" y="98"/>
                  </a:lnTo>
                  <a:lnTo>
                    <a:pt x="286" y="98"/>
                  </a:lnTo>
                  <a:lnTo>
                    <a:pt x="252" y="84"/>
                  </a:lnTo>
                  <a:lnTo>
                    <a:pt x="218" y="71"/>
                  </a:lnTo>
                  <a:lnTo>
                    <a:pt x="184" y="60"/>
                  </a:lnTo>
                  <a:lnTo>
                    <a:pt x="149" y="50"/>
                  </a:lnTo>
                  <a:lnTo>
                    <a:pt x="113" y="43"/>
                  </a:lnTo>
                  <a:lnTo>
                    <a:pt x="96" y="40"/>
                  </a:lnTo>
                  <a:lnTo>
                    <a:pt x="78" y="39"/>
                  </a:lnTo>
                  <a:lnTo>
                    <a:pt x="60" y="37"/>
                  </a:lnTo>
                  <a:lnTo>
                    <a:pt x="43" y="37"/>
                  </a:lnTo>
                  <a:lnTo>
                    <a:pt x="24" y="39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3" y="43"/>
                  </a:lnTo>
                  <a:lnTo>
                    <a:pt x="2" y="46"/>
                  </a:lnTo>
                  <a:lnTo>
                    <a:pt x="0" y="48"/>
                  </a:lnTo>
                  <a:lnTo>
                    <a:pt x="0" y="51"/>
                  </a:lnTo>
                  <a:lnTo>
                    <a:pt x="2" y="54"/>
                  </a:lnTo>
                  <a:lnTo>
                    <a:pt x="5" y="57"/>
                  </a:lnTo>
                  <a:lnTo>
                    <a:pt x="7" y="58"/>
                  </a:lnTo>
                  <a:lnTo>
                    <a:pt x="12" y="58"/>
                  </a:lnTo>
                  <a:lnTo>
                    <a:pt x="1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7" name="Freeform 94">
              <a:extLst>
                <a:ext uri="{FF2B5EF4-FFF2-40B4-BE49-F238E27FC236}">
                  <a16:creationId xmlns:a16="http://schemas.microsoft.com/office/drawing/2014/main" id="{82B1881A-1352-F6BF-9849-C9B8901E8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024"/>
              <a:ext cx="30" cy="24"/>
            </a:xfrm>
            <a:custGeom>
              <a:avLst/>
              <a:gdLst>
                <a:gd name="T0" fmla="*/ 56 w 89"/>
                <a:gd name="T1" fmla="*/ 13 h 74"/>
                <a:gd name="T2" fmla="*/ 56 w 89"/>
                <a:gd name="T3" fmla="*/ 13 h 74"/>
                <a:gd name="T4" fmla="*/ 62 w 89"/>
                <a:gd name="T5" fmla="*/ 23 h 74"/>
                <a:gd name="T6" fmla="*/ 65 w 89"/>
                <a:gd name="T7" fmla="*/ 33 h 74"/>
                <a:gd name="T8" fmla="*/ 72 w 89"/>
                <a:gd name="T9" fmla="*/ 54 h 74"/>
                <a:gd name="T10" fmla="*/ 72 w 89"/>
                <a:gd name="T11" fmla="*/ 54 h 74"/>
                <a:gd name="T12" fmla="*/ 78 w 89"/>
                <a:gd name="T13" fmla="*/ 43 h 74"/>
                <a:gd name="T14" fmla="*/ 78 w 89"/>
                <a:gd name="T15" fmla="*/ 43 h 74"/>
                <a:gd name="T16" fmla="*/ 69 w 89"/>
                <a:gd name="T17" fmla="*/ 45 h 74"/>
                <a:gd name="T18" fmla="*/ 59 w 89"/>
                <a:gd name="T19" fmla="*/ 47 h 74"/>
                <a:gd name="T20" fmla="*/ 41 w 89"/>
                <a:gd name="T21" fmla="*/ 50 h 74"/>
                <a:gd name="T22" fmla="*/ 23 w 89"/>
                <a:gd name="T23" fmla="*/ 51 h 74"/>
                <a:gd name="T24" fmla="*/ 13 w 89"/>
                <a:gd name="T25" fmla="*/ 54 h 74"/>
                <a:gd name="T26" fmla="*/ 4 w 89"/>
                <a:gd name="T27" fmla="*/ 58 h 74"/>
                <a:gd name="T28" fmla="*/ 4 w 89"/>
                <a:gd name="T29" fmla="*/ 58 h 74"/>
                <a:gd name="T30" fmla="*/ 1 w 89"/>
                <a:gd name="T31" fmla="*/ 61 h 74"/>
                <a:gd name="T32" fmla="*/ 0 w 89"/>
                <a:gd name="T33" fmla="*/ 64 h 74"/>
                <a:gd name="T34" fmla="*/ 0 w 89"/>
                <a:gd name="T35" fmla="*/ 67 h 74"/>
                <a:gd name="T36" fmla="*/ 1 w 89"/>
                <a:gd name="T37" fmla="*/ 69 h 74"/>
                <a:gd name="T38" fmla="*/ 3 w 89"/>
                <a:gd name="T39" fmla="*/ 72 h 74"/>
                <a:gd name="T40" fmla="*/ 6 w 89"/>
                <a:gd name="T41" fmla="*/ 74 h 74"/>
                <a:gd name="T42" fmla="*/ 10 w 89"/>
                <a:gd name="T43" fmla="*/ 74 h 74"/>
                <a:gd name="T44" fmla="*/ 13 w 89"/>
                <a:gd name="T45" fmla="*/ 72 h 74"/>
                <a:gd name="T46" fmla="*/ 13 w 89"/>
                <a:gd name="T47" fmla="*/ 72 h 74"/>
                <a:gd name="T48" fmla="*/ 21 w 89"/>
                <a:gd name="T49" fmla="*/ 69 h 74"/>
                <a:gd name="T50" fmla="*/ 30 w 89"/>
                <a:gd name="T51" fmla="*/ 67 h 74"/>
                <a:gd name="T52" fmla="*/ 47 w 89"/>
                <a:gd name="T53" fmla="*/ 65 h 74"/>
                <a:gd name="T54" fmla="*/ 65 w 89"/>
                <a:gd name="T55" fmla="*/ 64 h 74"/>
                <a:gd name="T56" fmla="*/ 75 w 89"/>
                <a:gd name="T57" fmla="*/ 62 h 74"/>
                <a:gd name="T58" fmla="*/ 83 w 89"/>
                <a:gd name="T59" fmla="*/ 60 h 74"/>
                <a:gd name="T60" fmla="*/ 83 w 89"/>
                <a:gd name="T61" fmla="*/ 60 h 74"/>
                <a:gd name="T62" fmla="*/ 86 w 89"/>
                <a:gd name="T63" fmla="*/ 58 h 74"/>
                <a:gd name="T64" fmla="*/ 88 w 89"/>
                <a:gd name="T65" fmla="*/ 55 h 74"/>
                <a:gd name="T66" fmla="*/ 89 w 89"/>
                <a:gd name="T67" fmla="*/ 53 h 74"/>
                <a:gd name="T68" fmla="*/ 89 w 89"/>
                <a:gd name="T69" fmla="*/ 48 h 74"/>
                <a:gd name="T70" fmla="*/ 89 w 89"/>
                <a:gd name="T71" fmla="*/ 48 h 74"/>
                <a:gd name="T72" fmla="*/ 82 w 89"/>
                <a:gd name="T73" fmla="*/ 26 h 74"/>
                <a:gd name="T74" fmla="*/ 76 w 89"/>
                <a:gd name="T75" fmla="*/ 14 h 74"/>
                <a:gd name="T76" fmla="*/ 71 w 89"/>
                <a:gd name="T77" fmla="*/ 5 h 74"/>
                <a:gd name="T78" fmla="*/ 71 w 89"/>
                <a:gd name="T79" fmla="*/ 5 h 74"/>
                <a:gd name="T80" fmla="*/ 68 w 89"/>
                <a:gd name="T81" fmla="*/ 2 h 74"/>
                <a:gd name="T82" fmla="*/ 65 w 89"/>
                <a:gd name="T83" fmla="*/ 0 h 74"/>
                <a:gd name="T84" fmla="*/ 62 w 89"/>
                <a:gd name="T85" fmla="*/ 0 h 74"/>
                <a:gd name="T86" fmla="*/ 59 w 89"/>
                <a:gd name="T87" fmla="*/ 2 h 74"/>
                <a:gd name="T88" fmla="*/ 56 w 89"/>
                <a:gd name="T89" fmla="*/ 3 h 74"/>
                <a:gd name="T90" fmla="*/ 55 w 89"/>
                <a:gd name="T91" fmla="*/ 6 h 74"/>
                <a:gd name="T92" fmla="*/ 55 w 89"/>
                <a:gd name="T93" fmla="*/ 10 h 74"/>
                <a:gd name="T94" fmla="*/ 56 w 89"/>
                <a:gd name="T95" fmla="*/ 13 h 74"/>
                <a:gd name="T96" fmla="*/ 56 w 89"/>
                <a:gd name="T97" fmla="*/ 1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9" h="74">
                  <a:moveTo>
                    <a:pt x="56" y="13"/>
                  </a:moveTo>
                  <a:lnTo>
                    <a:pt x="56" y="13"/>
                  </a:lnTo>
                  <a:lnTo>
                    <a:pt x="62" y="23"/>
                  </a:lnTo>
                  <a:lnTo>
                    <a:pt x="65" y="33"/>
                  </a:lnTo>
                  <a:lnTo>
                    <a:pt x="72" y="54"/>
                  </a:lnTo>
                  <a:lnTo>
                    <a:pt x="72" y="54"/>
                  </a:lnTo>
                  <a:lnTo>
                    <a:pt x="78" y="43"/>
                  </a:lnTo>
                  <a:lnTo>
                    <a:pt x="78" y="43"/>
                  </a:lnTo>
                  <a:lnTo>
                    <a:pt x="69" y="45"/>
                  </a:lnTo>
                  <a:lnTo>
                    <a:pt x="59" y="47"/>
                  </a:lnTo>
                  <a:lnTo>
                    <a:pt x="41" y="50"/>
                  </a:lnTo>
                  <a:lnTo>
                    <a:pt x="23" y="51"/>
                  </a:lnTo>
                  <a:lnTo>
                    <a:pt x="13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1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2"/>
                  </a:lnTo>
                  <a:lnTo>
                    <a:pt x="6" y="74"/>
                  </a:lnTo>
                  <a:lnTo>
                    <a:pt x="10" y="74"/>
                  </a:lnTo>
                  <a:lnTo>
                    <a:pt x="13" y="72"/>
                  </a:lnTo>
                  <a:lnTo>
                    <a:pt x="13" y="72"/>
                  </a:lnTo>
                  <a:lnTo>
                    <a:pt x="21" y="69"/>
                  </a:lnTo>
                  <a:lnTo>
                    <a:pt x="30" y="67"/>
                  </a:lnTo>
                  <a:lnTo>
                    <a:pt x="47" y="65"/>
                  </a:lnTo>
                  <a:lnTo>
                    <a:pt x="65" y="64"/>
                  </a:lnTo>
                  <a:lnTo>
                    <a:pt x="75" y="62"/>
                  </a:lnTo>
                  <a:lnTo>
                    <a:pt x="83" y="60"/>
                  </a:lnTo>
                  <a:lnTo>
                    <a:pt x="83" y="60"/>
                  </a:lnTo>
                  <a:lnTo>
                    <a:pt x="86" y="58"/>
                  </a:lnTo>
                  <a:lnTo>
                    <a:pt x="88" y="55"/>
                  </a:lnTo>
                  <a:lnTo>
                    <a:pt x="89" y="53"/>
                  </a:lnTo>
                  <a:lnTo>
                    <a:pt x="89" y="48"/>
                  </a:lnTo>
                  <a:lnTo>
                    <a:pt x="89" y="48"/>
                  </a:lnTo>
                  <a:lnTo>
                    <a:pt x="82" y="26"/>
                  </a:lnTo>
                  <a:lnTo>
                    <a:pt x="76" y="14"/>
                  </a:lnTo>
                  <a:lnTo>
                    <a:pt x="71" y="5"/>
                  </a:lnTo>
                  <a:lnTo>
                    <a:pt x="71" y="5"/>
                  </a:lnTo>
                  <a:lnTo>
                    <a:pt x="68" y="2"/>
                  </a:lnTo>
                  <a:lnTo>
                    <a:pt x="65" y="0"/>
                  </a:lnTo>
                  <a:lnTo>
                    <a:pt x="62" y="0"/>
                  </a:lnTo>
                  <a:lnTo>
                    <a:pt x="59" y="2"/>
                  </a:lnTo>
                  <a:lnTo>
                    <a:pt x="56" y="3"/>
                  </a:lnTo>
                  <a:lnTo>
                    <a:pt x="55" y="6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8" name="Freeform 95">
              <a:extLst>
                <a:ext uri="{FF2B5EF4-FFF2-40B4-BE49-F238E27FC236}">
                  <a16:creationId xmlns:a16="http://schemas.microsoft.com/office/drawing/2014/main" id="{DEA9B866-2E44-FE0B-9E75-50B5C83E2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1057"/>
              <a:ext cx="115" cy="58"/>
            </a:xfrm>
            <a:custGeom>
              <a:avLst/>
              <a:gdLst>
                <a:gd name="T0" fmla="*/ 8 w 346"/>
                <a:gd name="T1" fmla="*/ 16 h 173"/>
                <a:gd name="T2" fmla="*/ 8 w 346"/>
                <a:gd name="T3" fmla="*/ 16 h 173"/>
                <a:gd name="T4" fmla="*/ 21 w 346"/>
                <a:gd name="T5" fmla="*/ 19 h 173"/>
                <a:gd name="T6" fmla="*/ 32 w 346"/>
                <a:gd name="T7" fmla="*/ 22 h 173"/>
                <a:gd name="T8" fmla="*/ 45 w 346"/>
                <a:gd name="T9" fmla="*/ 28 h 173"/>
                <a:gd name="T10" fmla="*/ 56 w 346"/>
                <a:gd name="T11" fmla="*/ 32 h 173"/>
                <a:gd name="T12" fmla="*/ 79 w 346"/>
                <a:gd name="T13" fmla="*/ 45 h 173"/>
                <a:gd name="T14" fmla="*/ 101 w 346"/>
                <a:gd name="T15" fmla="*/ 56 h 173"/>
                <a:gd name="T16" fmla="*/ 101 w 346"/>
                <a:gd name="T17" fmla="*/ 56 h 173"/>
                <a:gd name="T18" fmla="*/ 146 w 346"/>
                <a:gd name="T19" fmla="*/ 77 h 173"/>
                <a:gd name="T20" fmla="*/ 193 w 346"/>
                <a:gd name="T21" fmla="*/ 97 h 173"/>
                <a:gd name="T22" fmla="*/ 193 w 346"/>
                <a:gd name="T23" fmla="*/ 97 h 173"/>
                <a:gd name="T24" fmla="*/ 235 w 346"/>
                <a:gd name="T25" fmla="*/ 112 h 173"/>
                <a:gd name="T26" fmla="*/ 258 w 346"/>
                <a:gd name="T27" fmla="*/ 121 h 173"/>
                <a:gd name="T28" fmla="*/ 278 w 346"/>
                <a:gd name="T29" fmla="*/ 131 h 173"/>
                <a:gd name="T30" fmla="*/ 278 w 346"/>
                <a:gd name="T31" fmla="*/ 131 h 173"/>
                <a:gd name="T32" fmla="*/ 286 w 346"/>
                <a:gd name="T33" fmla="*/ 135 h 173"/>
                <a:gd name="T34" fmla="*/ 293 w 346"/>
                <a:gd name="T35" fmla="*/ 141 h 173"/>
                <a:gd name="T36" fmla="*/ 306 w 346"/>
                <a:gd name="T37" fmla="*/ 153 h 173"/>
                <a:gd name="T38" fmla="*/ 319 w 346"/>
                <a:gd name="T39" fmla="*/ 165 h 173"/>
                <a:gd name="T40" fmla="*/ 326 w 346"/>
                <a:gd name="T41" fmla="*/ 169 h 173"/>
                <a:gd name="T42" fmla="*/ 334 w 346"/>
                <a:gd name="T43" fmla="*/ 173 h 173"/>
                <a:gd name="T44" fmla="*/ 334 w 346"/>
                <a:gd name="T45" fmla="*/ 173 h 173"/>
                <a:gd name="T46" fmla="*/ 338 w 346"/>
                <a:gd name="T47" fmla="*/ 173 h 173"/>
                <a:gd name="T48" fmla="*/ 341 w 346"/>
                <a:gd name="T49" fmla="*/ 172 h 173"/>
                <a:gd name="T50" fmla="*/ 344 w 346"/>
                <a:gd name="T51" fmla="*/ 170 h 173"/>
                <a:gd name="T52" fmla="*/ 346 w 346"/>
                <a:gd name="T53" fmla="*/ 168 h 173"/>
                <a:gd name="T54" fmla="*/ 346 w 346"/>
                <a:gd name="T55" fmla="*/ 163 h 173"/>
                <a:gd name="T56" fmla="*/ 344 w 346"/>
                <a:gd name="T57" fmla="*/ 160 h 173"/>
                <a:gd name="T58" fmla="*/ 343 w 346"/>
                <a:gd name="T59" fmla="*/ 158 h 173"/>
                <a:gd name="T60" fmla="*/ 340 w 346"/>
                <a:gd name="T61" fmla="*/ 156 h 173"/>
                <a:gd name="T62" fmla="*/ 340 w 346"/>
                <a:gd name="T63" fmla="*/ 156 h 173"/>
                <a:gd name="T64" fmla="*/ 333 w 346"/>
                <a:gd name="T65" fmla="*/ 155 h 173"/>
                <a:gd name="T66" fmla="*/ 329 w 346"/>
                <a:gd name="T67" fmla="*/ 151 h 173"/>
                <a:gd name="T68" fmla="*/ 319 w 346"/>
                <a:gd name="T69" fmla="*/ 144 h 173"/>
                <a:gd name="T70" fmla="*/ 312 w 346"/>
                <a:gd name="T71" fmla="*/ 135 h 173"/>
                <a:gd name="T72" fmla="*/ 303 w 346"/>
                <a:gd name="T73" fmla="*/ 127 h 173"/>
                <a:gd name="T74" fmla="*/ 303 w 346"/>
                <a:gd name="T75" fmla="*/ 127 h 173"/>
                <a:gd name="T76" fmla="*/ 295 w 346"/>
                <a:gd name="T77" fmla="*/ 121 h 173"/>
                <a:gd name="T78" fmla="*/ 288 w 346"/>
                <a:gd name="T79" fmla="*/ 117 h 173"/>
                <a:gd name="T80" fmla="*/ 272 w 346"/>
                <a:gd name="T81" fmla="*/ 108 h 173"/>
                <a:gd name="T82" fmla="*/ 272 w 346"/>
                <a:gd name="T83" fmla="*/ 108 h 173"/>
                <a:gd name="T84" fmla="*/ 251 w 346"/>
                <a:gd name="T85" fmla="*/ 100 h 173"/>
                <a:gd name="T86" fmla="*/ 230 w 346"/>
                <a:gd name="T87" fmla="*/ 91 h 173"/>
                <a:gd name="T88" fmla="*/ 187 w 346"/>
                <a:gd name="T89" fmla="*/ 76 h 173"/>
                <a:gd name="T90" fmla="*/ 187 w 346"/>
                <a:gd name="T91" fmla="*/ 76 h 173"/>
                <a:gd name="T92" fmla="*/ 134 w 346"/>
                <a:gd name="T93" fmla="*/ 53 h 173"/>
                <a:gd name="T94" fmla="*/ 80 w 346"/>
                <a:gd name="T95" fmla="*/ 28 h 173"/>
                <a:gd name="T96" fmla="*/ 80 w 346"/>
                <a:gd name="T97" fmla="*/ 28 h 173"/>
                <a:gd name="T98" fmla="*/ 45 w 346"/>
                <a:gd name="T99" fmla="*/ 11 h 173"/>
                <a:gd name="T100" fmla="*/ 28 w 346"/>
                <a:gd name="T101" fmla="*/ 4 h 173"/>
                <a:gd name="T102" fmla="*/ 18 w 346"/>
                <a:gd name="T103" fmla="*/ 1 h 173"/>
                <a:gd name="T104" fmla="*/ 8 w 346"/>
                <a:gd name="T105" fmla="*/ 0 h 173"/>
                <a:gd name="T106" fmla="*/ 8 w 346"/>
                <a:gd name="T107" fmla="*/ 0 h 173"/>
                <a:gd name="T108" fmla="*/ 4 w 346"/>
                <a:gd name="T109" fmla="*/ 0 h 173"/>
                <a:gd name="T110" fmla="*/ 2 w 346"/>
                <a:gd name="T111" fmla="*/ 1 h 173"/>
                <a:gd name="T112" fmla="*/ 1 w 346"/>
                <a:gd name="T113" fmla="*/ 4 h 173"/>
                <a:gd name="T114" fmla="*/ 0 w 346"/>
                <a:gd name="T115" fmla="*/ 7 h 173"/>
                <a:gd name="T116" fmla="*/ 1 w 346"/>
                <a:gd name="T117" fmla="*/ 11 h 173"/>
                <a:gd name="T118" fmla="*/ 2 w 346"/>
                <a:gd name="T119" fmla="*/ 14 h 173"/>
                <a:gd name="T120" fmla="*/ 5 w 346"/>
                <a:gd name="T121" fmla="*/ 15 h 173"/>
                <a:gd name="T122" fmla="*/ 8 w 346"/>
                <a:gd name="T123" fmla="*/ 16 h 173"/>
                <a:gd name="T124" fmla="*/ 8 w 346"/>
                <a:gd name="T125" fmla="*/ 1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6" h="173">
                  <a:moveTo>
                    <a:pt x="8" y="16"/>
                  </a:moveTo>
                  <a:lnTo>
                    <a:pt x="8" y="16"/>
                  </a:lnTo>
                  <a:lnTo>
                    <a:pt x="21" y="19"/>
                  </a:lnTo>
                  <a:lnTo>
                    <a:pt x="32" y="22"/>
                  </a:lnTo>
                  <a:lnTo>
                    <a:pt x="45" y="28"/>
                  </a:lnTo>
                  <a:lnTo>
                    <a:pt x="56" y="32"/>
                  </a:lnTo>
                  <a:lnTo>
                    <a:pt x="79" y="45"/>
                  </a:lnTo>
                  <a:lnTo>
                    <a:pt x="101" y="56"/>
                  </a:lnTo>
                  <a:lnTo>
                    <a:pt x="101" y="56"/>
                  </a:lnTo>
                  <a:lnTo>
                    <a:pt x="146" y="77"/>
                  </a:lnTo>
                  <a:lnTo>
                    <a:pt x="193" y="97"/>
                  </a:lnTo>
                  <a:lnTo>
                    <a:pt x="193" y="97"/>
                  </a:lnTo>
                  <a:lnTo>
                    <a:pt x="235" y="112"/>
                  </a:lnTo>
                  <a:lnTo>
                    <a:pt x="258" y="121"/>
                  </a:lnTo>
                  <a:lnTo>
                    <a:pt x="278" y="131"/>
                  </a:lnTo>
                  <a:lnTo>
                    <a:pt x="278" y="131"/>
                  </a:lnTo>
                  <a:lnTo>
                    <a:pt x="286" y="135"/>
                  </a:lnTo>
                  <a:lnTo>
                    <a:pt x="293" y="141"/>
                  </a:lnTo>
                  <a:lnTo>
                    <a:pt x="306" y="153"/>
                  </a:lnTo>
                  <a:lnTo>
                    <a:pt x="319" y="165"/>
                  </a:lnTo>
                  <a:lnTo>
                    <a:pt x="326" y="169"/>
                  </a:lnTo>
                  <a:lnTo>
                    <a:pt x="334" y="173"/>
                  </a:lnTo>
                  <a:lnTo>
                    <a:pt x="334" y="173"/>
                  </a:lnTo>
                  <a:lnTo>
                    <a:pt x="338" y="173"/>
                  </a:lnTo>
                  <a:lnTo>
                    <a:pt x="341" y="172"/>
                  </a:lnTo>
                  <a:lnTo>
                    <a:pt x="344" y="170"/>
                  </a:lnTo>
                  <a:lnTo>
                    <a:pt x="346" y="168"/>
                  </a:lnTo>
                  <a:lnTo>
                    <a:pt x="346" y="163"/>
                  </a:lnTo>
                  <a:lnTo>
                    <a:pt x="344" y="160"/>
                  </a:lnTo>
                  <a:lnTo>
                    <a:pt x="343" y="158"/>
                  </a:lnTo>
                  <a:lnTo>
                    <a:pt x="340" y="156"/>
                  </a:lnTo>
                  <a:lnTo>
                    <a:pt x="340" y="156"/>
                  </a:lnTo>
                  <a:lnTo>
                    <a:pt x="333" y="155"/>
                  </a:lnTo>
                  <a:lnTo>
                    <a:pt x="329" y="151"/>
                  </a:lnTo>
                  <a:lnTo>
                    <a:pt x="319" y="144"/>
                  </a:lnTo>
                  <a:lnTo>
                    <a:pt x="312" y="135"/>
                  </a:lnTo>
                  <a:lnTo>
                    <a:pt x="303" y="127"/>
                  </a:lnTo>
                  <a:lnTo>
                    <a:pt x="303" y="127"/>
                  </a:lnTo>
                  <a:lnTo>
                    <a:pt x="295" y="121"/>
                  </a:lnTo>
                  <a:lnTo>
                    <a:pt x="288" y="117"/>
                  </a:lnTo>
                  <a:lnTo>
                    <a:pt x="272" y="108"/>
                  </a:lnTo>
                  <a:lnTo>
                    <a:pt x="272" y="108"/>
                  </a:lnTo>
                  <a:lnTo>
                    <a:pt x="251" y="100"/>
                  </a:lnTo>
                  <a:lnTo>
                    <a:pt x="230" y="91"/>
                  </a:lnTo>
                  <a:lnTo>
                    <a:pt x="187" y="76"/>
                  </a:lnTo>
                  <a:lnTo>
                    <a:pt x="187" y="76"/>
                  </a:lnTo>
                  <a:lnTo>
                    <a:pt x="134" y="53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45" y="11"/>
                  </a:lnTo>
                  <a:lnTo>
                    <a:pt x="28" y="4"/>
                  </a:lnTo>
                  <a:lnTo>
                    <a:pt x="18" y="1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5" y="15"/>
                  </a:lnTo>
                  <a:lnTo>
                    <a:pt x="8" y="16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9" name="Freeform 96">
              <a:extLst>
                <a:ext uri="{FF2B5EF4-FFF2-40B4-BE49-F238E27FC236}">
                  <a16:creationId xmlns:a16="http://schemas.microsoft.com/office/drawing/2014/main" id="{79F683C6-29C0-4B89-3114-43A7E8A44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" y="1050"/>
              <a:ext cx="254" cy="107"/>
            </a:xfrm>
            <a:custGeom>
              <a:avLst/>
              <a:gdLst>
                <a:gd name="T0" fmla="*/ 12 w 762"/>
                <a:gd name="T1" fmla="*/ 321 h 322"/>
                <a:gd name="T2" fmla="*/ 12 w 762"/>
                <a:gd name="T3" fmla="*/ 321 h 322"/>
                <a:gd name="T4" fmla="*/ 58 w 762"/>
                <a:gd name="T5" fmla="*/ 297 h 322"/>
                <a:gd name="T6" fmla="*/ 104 w 762"/>
                <a:gd name="T7" fmla="*/ 276 h 322"/>
                <a:gd name="T8" fmla="*/ 196 w 762"/>
                <a:gd name="T9" fmla="*/ 233 h 322"/>
                <a:gd name="T10" fmla="*/ 289 w 762"/>
                <a:gd name="T11" fmla="*/ 192 h 322"/>
                <a:gd name="T12" fmla="*/ 383 w 762"/>
                <a:gd name="T13" fmla="*/ 153 h 322"/>
                <a:gd name="T14" fmla="*/ 383 w 762"/>
                <a:gd name="T15" fmla="*/ 153 h 322"/>
                <a:gd name="T16" fmla="*/ 429 w 762"/>
                <a:gd name="T17" fmla="*/ 133 h 322"/>
                <a:gd name="T18" fmla="*/ 477 w 762"/>
                <a:gd name="T19" fmla="*/ 113 h 322"/>
                <a:gd name="T20" fmla="*/ 525 w 762"/>
                <a:gd name="T21" fmla="*/ 95 h 322"/>
                <a:gd name="T22" fmla="*/ 573 w 762"/>
                <a:gd name="T23" fmla="*/ 79 h 322"/>
                <a:gd name="T24" fmla="*/ 573 w 762"/>
                <a:gd name="T25" fmla="*/ 79 h 322"/>
                <a:gd name="T26" fmla="*/ 666 w 762"/>
                <a:gd name="T27" fmla="*/ 50 h 322"/>
                <a:gd name="T28" fmla="*/ 713 w 762"/>
                <a:gd name="T29" fmla="*/ 34 h 322"/>
                <a:gd name="T30" fmla="*/ 758 w 762"/>
                <a:gd name="T31" fmla="*/ 16 h 322"/>
                <a:gd name="T32" fmla="*/ 758 w 762"/>
                <a:gd name="T33" fmla="*/ 16 h 322"/>
                <a:gd name="T34" fmla="*/ 761 w 762"/>
                <a:gd name="T35" fmla="*/ 13 h 322"/>
                <a:gd name="T36" fmla="*/ 762 w 762"/>
                <a:gd name="T37" fmla="*/ 10 h 322"/>
                <a:gd name="T38" fmla="*/ 762 w 762"/>
                <a:gd name="T39" fmla="*/ 7 h 322"/>
                <a:gd name="T40" fmla="*/ 762 w 762"/>
                <a:gd name="T41" fmla="*/ 5 h 322"/>
                <a:gd name="T42" fmla="*/ 760 w 762"/>
                <a:gd name="T43" fmla="*/ 3 h 322"/>
                <a:gd name="T44" fmla="*/ 757 w 762"/>
                <a:gd name="T45" fmla="*/ 0 h 322"/>
                <a:gd name="T46" fmla="*/ 754 w 762"/>
                <a:gd name="T47" fmla="*/ 0 h 322"/>
                <a:gd name="T48" fmla="*/ 750 w 762"/>
                <a:gd name="T49" fmla="*/ 0 h 322"/>
                <a:gd name="T50" fmla="*/ 750 w 762"/>
                <a:gd name="T51" fmla="*/ 0 h 322"/>
                <a:gd name="T52" fmla="*/ 703 w 762"/>
                <a:gd name="T53" fmla="*/ 20 h 322"/>
                <a:gd name="T54" fmla="*/ 655 w 762"/>
                <a:gd name="T55" fmla="*/ 36 h 322"/>
                <a:gd name="T56" fmla="*/ 559 w 762"/>
                <a:gd name="T57" fmla="*/ 65 h 322"/>
                <a:gd name="T58" fmla="*/ 559 w 762"/>
                <a:gd name="T59" fmla="*/ 65 h 322"/>
                <a:gd name="T60" fmla="*/ 512 w 762"/>
                <a:gd name="T61" fmla="*/ 82 h 322"/>
                <a:gd name="T62" fmla="*/ 466 w 762"/>
                <a:gd name="T63" fmla="*/ 99 h 322"/>
                <a:gd name="T64" fmla="*/ 374 w 762"/>
                <a:gd name="T65" fmla="*/ 139 h 322"/>
                <a:gd name="T66" fmla="*/ 374 w 762"/>
                <a:gd name="T67" fmla="*/ 139 h 322"/>
                <a:gd name="T68" fmla="*/ 281 w 762"/>
                <a:gd name="T69" fmla="*/ 178 h 322"/>
                <a:gd name="T70" fmla="*/ 188 w 762"/>
                <a:gd name="T71" fmla="*/ 218 h 322"/>
                <a:gd name="T72" fmla="*/ 96 w 762"/>
                <a:gd name="T73" fmla="*/ 260 h 322"/>
                <a:gd name="T74" fmla="*/ 49 w 762"/>
                <a:gd name="T75" fmla="*/ 283 h 322"/>
                <a:gd name="T76" fmla="*/ 4 w 762"/>
                <a:gd name="T77" fmla="*/ 305 h 322"/>
                <a:gd name="T78" fmla="*/ 4 w 762"/>
                <a:gd name="T79" fmla="*/ 305 h 322"/>
                <a:gd name="T80" fmla="*/ 1 w 762"/>
                <a:gd name="T81" fmla="*/ 308 h 322"/>
                <a:gd name="T82" fmla="*/ 0 w 762"/>
                <a:gd name="T83" fmla="*/ 311 h 322"/>
                <a:gd name="T84" fmla="*/ 0 w 762"/>
                <a:gd name="T85" fmla="*/ 314 h 322"/>
                <a:gd name="T86" fmla="*/ 1 w 762"/>
                <a:gd name="T87" fmla="*/ 317 h 322"/>
                <a:gd name="T88" fmla="*/ 4 w 762"/>
                <a:gd name="T89" fmla="*/ 319 h 322"/>
                <a:gd name="T90" fmla="*/ 7 w 762"/>
                <a:gd name="T91" fmla="*/ 321 h 322"/>
                <a:gd name="T92" fmla="*/ 10 w 762"/>
                <a:gd name="T93" fmla="*/ 322 h 322"/>
                <a:gd name="T94" fmla="*/ 12 w 762"/>
                <a:gd name="T95" fmla="*/ 321 h 322"/>
                <a:gd name="T96" fmla="*/ 12 w 762"/>
                <a:gd name="T97" fmla="*/ 321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62" h="322">
                  <a:moveTo>
                    <a:pt x="12" y="321"/>
                  </a:moveTo>
                  <a:lnTo>
                    <a:pt x="12" y="321"/>
                  </a:lnTo>
                  <a:lnTo>
                    <a:pt x="58" y="297"/>
                  </a:lnTo>
                  <a:lnTo>
                    <a:pt x="104" y="276"/>
                  </a:lnTo>
                  <a:lnTo>
                    <a:pt x="196" y="233"/>
                  </a:lnTo>
                  <a:lnTo>
                    <a:pt x="289" y="192"/>
                  </a:lnTo>
                  <a:lnTo>
                    <a:pt x="383" y="153"/>
                  </a:lnTo>
                  <a:lnTo>
                    <a:pt x="383" y="153"/>
                  </a:lnTo>
                  <a:lnTo>
                    <a:pt x="429" y="133"/>
                  </a:lnTo>
                  <a:lnTo>
                    <a:pt x="477" y="113"/>
                  </a:lnTo>
                  <a:lnTo>
                    <a:pt x="525" y="95"/>
                  </a:lnTo>
                  <a:lnTo>
                    <a:pt x="573" y="79"/>
                  </a:lnTo>
                  <a:lnTo>
                    <a:pt x="573" y="79"/>
                  </a:lnTo>
                  <a:lnTo>
                    <a:pt x="666" y="50"/>
                  </a:lnTo>
                  <a:lnTo>
                    <a:pt x="713" y="34"/>
                  </a:lnTo>
                  <a:lnTo>
                    <a:pt x="758" y="16"/>
                  </a:lnTo>
                  <a:lnTo>
                    <a:pt x="758" y="16"/>
                  </a:lnTo>
                  <a:lnTo>
                    <a:pt x="761" y="13"/>
                  </a:lnTo>
                  <a:lnTo>
                    <a:pt x="762" y="10"/>
                  </a:lnTo>
                  <a:lnTo>
                    <a:pt x="762" y="7"/>
                  </a:lnTo>
                  <a:lnTo>
                    <a:pt x="762" y="5"/>
                  </a:lnTo>
                  <a:lnTo>
                    <a:pt x="760" y="3"/>
                  </a:lnTo>
                  <a:lnTo>
                    <a:pt x="757" y="0"/>
                  </a:lnTo>
                  <a:lnTo>
                    <a:pt x="754" y="0"/>
                  </a:lnTo>
                  <a:lnTo>
                    <a:pt x="750" y="0"/>
                  </a:lnTo>
                  <a:lnTo>
                    <a:pt x="750" y="0"/>
                  </a:lnTo>
                  <a:lnTo>
                    <a:pt x="703" y="20"/>
                  </a:lnTo>
                  <a:lnTo>
                    <a:pt x="655" y="36"/>
                  </a:lnTo>
                  <a:lnTo>
                    <a:pt x="559" y="65"/>
                  </a:lnTo>
                  <a:lnTo>
                    <a:pt x="559" y="65"/>
                  </a:lnTo>
                  <a:lnTo>
                    <a:pt x="512" y="82"/>
                  </a:lnTo>
                  <a:lnTo>
                    <a:pt x="466" y="99"/>
                  </a:lnTo>
                  <a:lnTo>
                    <a:pt x="374" y="139"/>
                  </a:lnTo>
                  <a:lnTo>
                    <a:pt x="374" y="139"/>
                  </a:lnTo>
                  <a:lnTo>
                    <a:pt x="281" y="178"/>
                  </a:lnTo>
                  <a:lnTo>
                    <a:pt x="188" y="218"/>
                  </a:lnTo>
                  <a:lnTo>
                    <a:pt x="96" y="260"/>
                  </a:lnTo>
                  <a:lnTo>
                    <a:pt x="49" y="283"/>
                  </a:lnTo>
                  <a:lnTo>
                    <a:pt x="4" y="305"/>
                  </a:lnTo>
                  <a:lnTo>
                    <a:pt x="4" y="305"/>
                  </a:lnTo>
                  <a:lnTo>
                    <a:pt x="1" y="308"/>
                  </a:lnTo>
                  <a:lnTo>
                    <a:pt x="0" y="311"/>
                  </a:lnTo>
                  <a:lnTo>
                    <a:pt x="0" y="314"/>
                  </a:lnTo>
                  <a:lnTo>
                    <a:pt x="1" y="317"/>
                  </a:lnTo>
                  <a:lnTo>
                    <a:pt x="4" y="319"/>
                  </a:lnTo>
                  <a:lnTo>
                    <a:pt x="7" y="321"/>
                  </a:lnTo>
                  <a:lnTo>
                    <a:pt x="10" y="322"/>
                  </a:lnTo>
                  <a:lnTo>
                    <a:pt x="12" y="321"/>
                  </a:lnTo>
                  <a:lnTo>
                    <a:pt x="12" y="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0" name="Freeform 97">
              <a:extLst>
                <a:ext uri="{FF2B5EF4-FFF2-40B4-BE49-F238E27FC236}">
                  <a16:creationId xmlns:a16="http://schemas.microsoft.com/office/drawing/2014/main" id="{68CF22C6-0BA6-A735-4523-109CF1A50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8" y="1201"/>
              <a:ext cx="10" cy="403"/>
            </a:xfrm>
            <a:custGeom>
              <a:avLst/>
              <a:gdLst>
                <a:gd name="T0" fmla="*/ 11 w 28"/>
                <a:gd name="T1" fmla="*/ 9 h 1209"/>
                <a:gd name="T2" fmla="*/ 11 w 28"/>
                <a:gd name="T3" fmla="*/ 9 h 1209"/>
                <a:gd name="T4" fmla="*/ 2 w 28"/>
                <a:gd name="T5" fmla="*/ 833 h 1209"/>
                <a:gd name="T6" fmla="*/ 2 w 28"/>
                <a:gd name="T7" fmla="*/ 833 h 1209"/>
                <a:gd name="T8" fmla="*/ 0 w 28"/>
                <a:gd name="T9" fmla="*/ 1200 h 1209"/>
                <a:gd name="T10" fmla="*/ 0 w 28"/>
                <a:gd name="T11" fmla="*/ 1200 h 1209"/>
                <a:gd name="T12" fmla="*/ 0 w 28"/>
                <a:gd name="T13" fmla="*/ 1204 h 1209"/>
                <a:gd name="T14" fmla="*/ 2 w 28"/>
                <a:gd name="T15" fmla="*/ 1206 h 1209"/>
                <a:gd name="T16" fmla="*/ 5 w 28"/>
                <a:gd name="T17" fmla="*/ 1207 h 1209"/>
                <a:gd name="T18" fmla="*/ 8 w 28"/>
                <a:gd name="T19" fmla="*/ 1209 h 1209"/>
                <a:gd name="T20" fmla="*/ 11 w 28"/>
                <a:gd name="T21" fmla="*/ 1207 h 1209"/>
                <a:gd name="T22" fmla="*/ 14 w 28"/>
                <a:gd name="T23" fmla="*/ 1206 h 1209"/>
                <a:gd name="T24" fmla="*/ 15 w 28"/>
                <a:gd name="T25" fmla="*/ 1204 h 1209"/>
                <a:gd name="T26" fmla="*/ 17 w 28"/>
                <a:gd name="T27" fmla="*/ 1200 h 1209"/>
                <a:gd name="T28" fmla="*/ 17 w 28"/>
                <a:gd name="T29" fmla="*/ 1200 h 1209"/>
                <a:gd name="T30" fmla="*/ 25 w 28"/>
                <a:gd name="T31" fmla="*/ 376 h 1209"/>
                <a:gd name="T32" fmla="*/ 25 w 28"/>
                <a:gd name="T33" fmla="*/ 376 h 1209"/>
                <a:gd name="T34" fmla="*/ 28 w 28"/>
                <a:gd name="T35" fmla="*/ 9 h 1209"/>
                <a:gd name="T36" fmla="*/ 28 w 28"/>
                <a:gd name="T37" fmla="*/ 9 h 1209"/>
                <a:gd name="T38" fmla="*/ 28 w 28"/>
                <a:gd name="T39" fmla="*/ 5 h 1209"/>
                <a:gd name="T40" fmla="*/ 25 w 28"/>
                <a:gd name="T41" fmla="*/ 3 h 1209"/>
                <a:gd name="T42" fmla="*/ 22 w 28"/>
                <a:gd name="T43" fmla="*/ 2 h 1209"/>
                <a:gd name="T44" fmla="*/ 19 w 28"/>
                <a:gd name="T45" fmla="*/ 0 h 1209"/>
                <a:gd name="T46" fmla="*/ 17 w 28"/>
                <a:gd name="T47" fmla="*/ 2 h 1209"/>
                <a:gd name="T48" fmla="*/ 14 w 28"/>
                <a:gd name="T49" fmla="*/ 3 h 1209"/>
                <a:gd name="T50" fmla="*/ 12 w 28"/>
                <a:gd name="T51" fmla="*/ 5 h 1209"/>
                <a:gd name="T52" fmla="*/ 11 w 28"/>
                <a:gd name="T53" fmla="*/ 9 h 1209"/>
                <a:gd name="T54" fmla="*/ 11 w 28"/>
                <a:gd name="T55" fmla="*/ 9 h 1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" h="1209">
                  <a:moveTo>
                    <a:pt x="11" y="9"/>
                  </a:moveTo>
                  <a:lnTo>
                    <a:pt x="11" y="9"/>
                  </a:lnTo>
                  <a:lnTo>
                    <a:pt x="2" y="833"/>
                  </a:lnTo>
                  <a:lnTo>
                    <a:pt x="2" y="833"/>
                  </a:lnTo>
                  <a:lnTo>
                    <a:pt x="0" y="1200"/>
                  </a:lnTo>
                  <a:lnTo>
                    <a:pt x="0" y="1200"/>
                  </a:lnTo>
                  <a:lnTo>
                    <a:pt x="0" y="1204"/>
                  </a:lnTo>
                  <a:lnTo>
                    <a:pt x="2" y="1206"/>
                  </a:lnTo>
                  <a:lnTo>
                    <a:pt x="5" y="1207"/>
                  </a:lnTo>
                  <a:lnTo>
                    <a:pt x="8" y="1209"/>
                  </a:lnTo>
                  <a:lnTo>
                    <a:pt x="11" y="1207"/>
                  </a:lnTo>
                  <a:lnTo>
                    <a:pt x="14" y="1206"/>
                  </a:lnTo>
                  <a:lnTo>
                    <a:pt x="15" y="1204"/>
                  </a:lnTo>
                  <a:lnTo>
                    <a:pt x="17" y="1200"/>
                  </a:lnTo>
                  <a:lnTo>
                    <a:pt x="17" y="1200"/>
                  </a:lnTo>
                  <a:lnTo>
                    <a:pt x="25" y="376"/>
                  </a:lnTo>
                  <a:lnTo>
                    <a:pt x="25" y="376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5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0"/>
                  </a:lnTo>
                  <a:lnTo>
                    <a:pt x="17" y="2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11" y="9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1" name="Freeform 98">
              <a:extLst>
                <a:ext uri="{FF2B5EF4-FFF2-40B4-BE49-F238E27FC236}">
                  <a16:creationId xmlns:a16="http://schemas.microsoft.com/office/drawing/2014/main" id="{6B1BF1FD-0734-692A-2FE8-0DDC28853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212"/>
              <a:ext cx="5" cy="392"/>
            </a:xfrm>
            <a:custGeom>
              <a:avLst/>
              <a:gdLst>
                <a:gd name="T0" fmla="*/ 0 w 17"/>
                <a:gd name="T1" fmla="*/ 9 h 1175"/>
                <a:gd name="T2" fmla="*/ 0 w 17"/>
                <a:gd name="T3" fmla="*/ 9 h 1175"/>
                <a:gd name="T4" fmla="*/ 0 w 17"/>
                <a:gd name="T5" fmla="*/ 839 h 1175"/>
                <a:gd name="T6" fmla="*/ 0 w 17"/>
                <a:gd name="T7" fmla="*/ 839 h 1175"/>
                <a:gd name="T8" fmla="*/ 0 w 17"/>
                <a:gd name="T9" fmla="*/ 1166 h 1175"/>
                <a:gd name="T10" fmla="*/ 0 w 17"/>
                <a:gd name="T11" fmla="*/ 1166 h 1175"/>
                <a:gd name="T12" fmla="*/ 2 w 17"/>
                <a:gd name="T13" fmla="*/ 1170 h 1175"/>
                <a:gd name="T14" fmla="*/ 3 w 17"/>
                <a:gd name="T15" fmla="*/ 1172 h 1175"/>
                <a:gd name="T16" fmla="*/ 6 w 17"/>
                <a:gd name="T17" fmla="*/ 1173 h 1175"/>
                <a:gd name="T18" fmla="*/ 9 w 17"/>
                <a:gd name="T19" fmla="*/ 1175 h 1175"/>
                <a:gd name="T20" fmla="*/ 12 w 17"/>
                <a:gd name="T21" fmla="*/ 1173 h 1175"/>
                <a:gd name="T22" fmla="*/ 15 w 17"/>
                <a:gd name="T23" fmla="*/ 1172 h 1175"/>
                <a:gd name="T24" fmla="*/ 16 w 17"/>
                <a:gd name="T25" fmla="*/ 1170 h 1175"/>
                <a:gd name="T26" fmla="*/ 17 w 17"/>
                <a:gd name="T27" fmla="*/ 1166 h 1175"/>
                <a:gd name="T28" fmla="*/ 17 w 17"/>
                <a:gd name="T29" fmla="*/ 1166 h 1175"/>
                <a:gd name="T30" fmla="*/ 17 w 17"/>
                <a:gd name="T31" fmla="*/ 336 h 1175"/>
                <a:gd name="T32" fmla="*/ 17 w 17"/>
                <a:gd name="T33" fmla="*/ 336 h 1175"/>
                <a:gd name="T34" fmla="*/ 17 w 17"/>
                <a:gd name="T35" fmla="*/ 9 h 1175"/>
                <a:gd name="T36" fmla="*/ 17 w 17"/>
                <a:gd name="T37" fmla="*/ 9 h 1175"/>
                <a:gd name="T38" fmla="*/ 16 w 17"/>
                <a:gd name="T39" fmla="*/ 5 h 1175"/>
                <a:gd name="T40" fmla="*/ 15 w 17"/>
                <a:gd name="T41" fmla="*/ 3 h 1175"/>
                <a:gd name="T42" fmla="*/ 12 w 17"/>
                <a:gd name="T43" fmla="*/ 2 h 1175"/>
                <a:gd name="T44" fmla="*/ 9 w 17"/>
                <a:gd name="T45" fmla="*/ 0 h 1175"/>
                <a:gd name="T46" fmla="*/ 6 w 17"/>
                <a:gd name="T47" fmla="*/ 2 h 1175"/>
                <a:gd name="T48" fmla="*/ 3 w 17"/>
                <a:gd name="T49" fmla="*/ 3 h 1175"/>
                <a:gd name="T50" fmla="*/ 2 w 17"/>
                <a:gd name="T51" fmla="*/ 5 h 1175"/>
                <a:gd name="T52" fmla="*/ 0 w 17"/>
                <a:gd name="T53" fmla="*/ 9 h 1175"/>
                <a:gd name="T54" fmla="*/ 0 w 17"/>
                <a:gd name="T55" fmla="*/ 9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1175">
                  <a:moveTo>
                    <a:pt x="0" y="9"/>
                  </a:moveTo>
                  <a:lnTo>
                    <a:pt x="0" y="9"/>
                  </a:lnTo>
                  <a:lnTo>
                    <a:pt x="0" y="839"/>
                  </a:lnTo>
                  <a:lnTo>
                    <a:pt x="0" y="839"/>
                  </a:lnTo>
                  <a:lnTo>
                    <a:pt x="0" y="1166"/>
                  </a:lnTo>
                  <a:lnTo>
                    <a:pt x="0" y="1166"/>
                  </a:lnTo>
                  <a:lnTo>
                    <a:pt x="2" y="1170"/>
                  </a:lnTo>
                  <a:lnTo>
                    <a:pt x="3" y="1172"/>
                  </a:lnTo>
                  <a:lnTo>
                    <a:pt x="6" y="1173"/>
                  </a:lnTo>
                  <a:lnTo>
                    <a:pt x="9" y="1175"/>
                  </a:lnTo>
                  <a:lnTo>
                    <a:pt x="12" y="1173"/>
                  </a:lnTo>
                  <a:lnTo>
                    <a:pt x="15" y="1172"/>
                  </a:lnTo>
                  <a:lnTo>
                    <a:pt x="16" y="1170"/>
                  </a:lnTo>
                  <a:lnTo>
                    <a:pt x="17" y="1166"/>
                  </a:lnTo>
                  <a:lnTo>
                    <a:pt x="17" y="1166"/>
                  </a:lnTo>
                  <a:lnTo>
                    <a:pt x="17" y="336"/>
                  </a:lnTo>
                  <a:lnTo>
                    <a:pt x="17" y="336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5"/>
                  </a:lnTo>
                  <a:lnTo>
                    <a:pt x="15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3" name="Freeform 99">
              <a:extLst>
                <a:ext uri="{FF2B5EF4-FFF2-40B4-BE49-F238E27FC236}">
                  <a16:creationId xmlns:a16="http://schemas.microsoft.com/office/drawing/2014/main" id="{4E22C913-1D27-8866-8E05-CD7BA307D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4" y="405"/>
              <a:ext cx="27" cy="62"/>
            </a:xfrm>
            <a:custGeom>
              <a:avLst/>
              <a:gdLst>
                <a:gd name="T0" fmla="*/ 47 w 81"/>
                <a:gd name="T1" fmla="*/ 18 h 188"/>
                <a:gd name="T2" fmla="*/ 47 w 81"/>
                <a:gd name="T3" fmla="*/ 18 h 188"/>
                <a:gd name="T4" fmla="*/ 40 w 81"/>
                <a:gd name="T5" fmla="*/ 11 h 188"/>
                <a:gd name="T6" fmla="*/ 31 w 81"/>
                <a:gd name="T7" fmla="*/ 4 h 188"/>
                <a:gd name="T8" fmla="*/ 26 w 81"/>
                <a:gd name="T9" fmla="*/ 3 h 188"/>
                <a:gd name="T10" fmla="*/ 21 w 81"/>
                <a:gd name="T11" fmla="*/ 0 h 188"/>
                <a:gd name="T12" fmla="*/ 16 w 81"/>
                <a:gd name="T13" fmla="*/ 0 h 188"/>
                <a:gd name="T14" fmla="*/ 10 w 81"/>
                <a:gd name="T15" fmla="*/ 1 h 188"/>
                <a:gd name="T16" fmla="*/ 10 w 81"/>
                <a:gd name="T17" fmla="*/ 1 h 188"/>
                <a:gd name="T18" fmla="*/ 7 w 81"/>
                <a:gd name="T19" fmla="*/ 4 h 188"/>
                <a:gd name="T20" fmla="*/ 4 w 81"/>
                <a:gd name="T21" fmla="*/ 7 h 188"/>
                <a:gd name="T22" fmla="*/ 2 w 81"/>
                <a:gd name="T23" fmla="*/ 11 h 188"/>
                <a:gd name="T24" fmla="*/ 2 w 81"/>
                <a:gd name="T25" fmla="*/ 15 h 188"/>
                <a:gd name="T26" fmla="*/ 0 w 81"/>
                <a:gd name="T27" fmla="*/ 25 h 188"/>
                <a:gd name="T28" fmla="*/ 2 w 81"/>
                <a:gd name="T29" fmla="*/ 35 h 188"/>
                <a:gd name="T30" fmla="*/ 2 w 81"/>
                <a:gd name="T31" fmla="*/ 35 h 188"/>
                <a:gd name="T32" fmla="*/ 4 w 81"/>
                <a:gd name="T33" fmla="*/ 55 h 188"/>
                <a:gd name="T34" fmla="*/ 10 w 81"/>
                <a:gd name="T35" fmla="*/ 75 h 188"/>
                <a:gd name="T36" fmla="*/ 16 w 81"/>
                <a:gd name="T37" fmla="*/ 93 h 188"/>
                <a:gd name="T38" fmla="*/ 24 w 81"/>
                <a:gd name="T39" fmla="*/ 113 h 188"/>
                <a:gd name="T40" fmla="*/ 33 w 81"/>
                <a:gd name="T41" fmla="*/ 131 h 188"/>
                <a:gd name="T42" fmla="*/ 43 w 81"/>
                <a:gd name="T43" fmla="*/ 149 h 188"/>
                <a:gd name="T44" fmla="*/ 52 w 81"/>
                <a:gd name="T45" fmla="*/ 166 h 188"/>
                <a:gd name="T46" fmla="*/ 64 w 81"/>
                <a:gd name="T47" fmla="*/ 183 h 188"/>
                <a:gd name="T48" fmla="*/ 64 w 81"/>
                <a:gd name="T49" fmla="*/ 183 h 188"/>
                <a:gd name="T50" fmla="*/ 67 w 81"/>
                <a:gd name="T51" fmla="*/ 186 h 188"/>
                <a:gd name="T52" fmla="*/ 69 w 81"/>
                <a:gd name="T53" fmla="*/ 188 h 188"/>
                <a:gd name="T54" fmla="*/ 74 w 81"/>
                <a:gd name="T55" fmla="*/ 186 h 188"/>
                <a:gd name="T56" fmla="*/ 76 w 81"/>
                <a:gd name="T57" fmla="*/ 186 h 188"/>
                <a:gd name="T58" fmla="*/ 78 w 81"/>
                <a:gd name="T59" fmla="*/ 183 h 188"/>
                <a:gd name="T60" fmla="*/ 79 w 81"/>
                <a:gd name="T61" fmla="*/ 181 h 188"/>
                <a:gd name="T62" fmla="*/ 81 w 81"/>
                <a:gd name="T63" fmla="*/ 178 h 188"/>
                <a:gd name="T64" fmla="*/ 79 w 81"/>
                <a:gd name="T65" fmla="*/ 175 h 188"/>
                <a:gd name="T66" fmla="*/ 79 w 81"/>
                <a:gd name="T67" fmla="*/ 175 h 188"/>
                <a:gd name="T68" fmla="*/ 62 w 81"/>
                <a:gd name="T69" fmla="*/ 149 h 188"/>
                <a:gd name="T70" fmla="*/ 48 w 81"/>
                <a:gd name="T71" fmla="*/ 123 h 188"/>
                <a:gd name="T72" fmla="*/ 37 w 81"/>
                <a:gd name="T73" fmla="*/ 96 h 188"/>
                <a:gd name="T74" fmla="*/ 27 w 81"/>
                <a:gd name="T75" fmla="*/ 68 h 188"/>
                <a:gd name="T76" fmla="*/ 27 w 81"/>
                <a:gd name="T77" fmla="*/ 68 h 188"/>
                <a:gd name="T78" fmla="*/ 23 w 81"/>
                <a:gd name="T79" fmla="*/ 52 h 188"/>
                <a:gd name="T80" fmla="*/ 19 w 81"/>
                <a:gd name="T81" fmla="*/ 37 h 188"/>
                <a:gd name="T82" fmla="*/ 19 w 81"/>
                <a:gd name="T83" fmla="*/ 37 h 188"/>
                <a:gd name="T84" fmla="*/ 17 w 81"/>
                <a:gd name="T85" fmla="*/ 28 h 188"/>
                <a:gd name="T86" fmla="*/ 19 w 81"/>
                <a:gd name="T87" fmla="*/ 18 h 188"/>
                <a:gd name="T88" fmla="*/ 19 w 81"/>
                <a:gd name="T89" fmla="*/ 18 h 188"/>
                <a:gd name="T90" fmla="*/ 19 w 81"/>
                <a:gd name="T91" fmla="*/ 18 h 188"/>
                <a:gd name="T92" fmla="*/ 20 w 81"/>
                <a:gd name="T93" fmla="*/ 18 h 188"/>
                <a:gd name="T94" fmla="*/ 26 w 81"/>
                <a:gd name="T95" fmla="*/ 22 h 188"/>
                <a:gd name="T96" fmla="*/ 36 w 81"/>
                <a:gd name="T97" fmla="*/ 31 h 188"/>
                <a:gd name="T98" fmla="*/ 36 w 81"/>
                <a:gd name="T99" fmla="*/ 31 h 188"/>
                <a:gd name="T100" fmla="*/ 38 w 81"/>
                <a:gd name="T101" fmla="*/ 32 h 188"/>
                <a:gd name="T102" fmla="*/ 41 w 81"/>
                <a:gd name="T103" fmla="*/ 34 h 188"/>
                <a:gd name="T104" fmla="*/ 44 w 81"/>
                <a:gd name="T105" fmla="*/ 32 h 188"/>
                <a:gd name="T106" fmla="*/ 47 w 81"/>
                <a:gd name="T107" fmla="*/ 31 h 188"/>
                <a:gd name="T108" fmla="*/ 48 w 81"/>
                <a:gd name="T109" fmla="*/ 28 h 188"/>
                <a:gd name="T110" fmla="*/ 50 w 81"/>
                <a:gd name="T111" fmla="*/ 25 h 188"/>
                <a:gd name="T112" fmla="*/ 50 w 81"/>
                <a:gd name="T113" fmla="*/ 22 h 188"/>
                <a:gd name="T114" fmla="*/ 47 w 81"/>
                <a:gd name="T115" fmla="*/ 18 h 188"/>
                <a:gd name="T116" fmla="*/ 47 w 81"/>
                <a:gd name="T117" fmla="*/ 1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1" h="188">
                  <a:moveTo>
                    <a:pt x="47" y="18"/>
                  </a:moveTo>
                  <a:lnTo>
                    <a:pt x="47" y="18"/>
                  </a:lnTo>
                  <a:lnTo>
                    <a:pt x="40" y="11"/>
                  </a:lnTo>
                  <a:lnTo>
                    <a:pt x="31" y="4"/>
                  </a:lnTo>
                  <a:lnTo>
                    <a:pt x="26" y="3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7" y="4"/>
                  </a:lnTo>
                  <a:lnTo>
                    <a:pt x="4" y="7"/>
                  </a:lnTo>
                  <a:lnTo>
                    <a:pt x="2" y="11"/>
                  </a:lnTo>
                  <a:lnTo>
                    <a:pt x="2" y="15"/>
                  </a:lnTo>
                  <a:lnTo>
                    <a:pt x="0" y="2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4" y="55"/>
                  </a:lnTo>
                  <a:lnTo>
                    <a:pt x="10" y="75"/>
                  </a:lnTo>
                  <a:lnTo>
                    <a:pt x="16" y="93"/>
                  </a:lnTo>
                  <a:lnTo>
                    <a:pt x="24" y="113"/>
                  </a:lnTo>
                  <a:lnTo>
                    <a:pt x="33" y="131"/>
                  </a:lnTo>
                  <a:lnTo>
                    <a:pt x="43" y="149"/>
                  </a:lnTo>
                  <a:lnTo>
                    <a:pt x="52" y="166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67" y="186"/>
                  </a:lnTo>
                  <a:lnTo>
                    <a:pt x="69" y="188"/>
                  </a:lnTo>
                  <a:lnTo>
                    <a:pt x="74" y="186"/>
                  </a:lnTo>
                  <a:lnTo>
                    <a:pt x="76" y="186"/>
                  </a:lnTo>
                  <a:lnTo>
                    <a:pt x="78" y="183"/>
                  </a:lnTo>
                  <a:lnTo>
                    <a:pt x="79" y="181"/>
                  </a:lnTo>
                  <a:lnTo>
                    <a:pt x="81" y="178"/>
                  </a:lnTo>
                  <a:lnTo>
                    <a:pt x="79" y="175"/>
                  </a:lnTo>
                  <a:lnTo>
                    <a:pt x="79" y="175"/>
                  </a:lnTo>
                  <a:lnTo>
                    <a:pt x="62" y="149"/>
                  </a:lnTo>
                  <a:lnTo>
                    <a:pt x="48" y="123"/>
                  </a:lnTo>
                  <a:lnTo>
                    <a:pt x="37" y="96"/>
                  </a:lnTo>
                  <a:lnTo>
                    <a:pt x="27" y="68"/>
                  </a:lnTo>
                  <a:lnTo>
                    <a:pt x="27" y="68"/>
                  </a:lnTo>
                  <a:lnTo>
                    <a:pt x="23" y="52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7" y="2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6" y="22"/>
                  </a:lnTo>
                  <a:lnTo>
                    <a:pt x="36" y="31"/>
                  </a:lnTo>
                  <a:lnTo>
                    <a:pt x="36" y="31"/>
                  </a:lnTo>
                  <a:lnTo>
                    <a:pt x="38" y="32"/>
                  </a:lnTo>
                  <a:lnTo>
                    <a:pt x="41" y="34"/>
                  </a:lnTo>
                  <a:lnTo>
                    <a:pt x="44" y="32"/>
                  </a:lnTo>
                  <a:lnTo>
                    <a:pt x="47" y="31"/>
                  </a:lnTo>
                  <a:lnTo>
                    <a:pt x="48" y="28"/>
                  </a:lnTo>
                  <a:lnTo>
                    <a:pt x="50" y="25"/>
                  </a:lnTo>
                  <a:lnTo>
                    <a:pt x="50" y="22"/>
                  </a:lnTo>
                  <a:lnTo>
                    <a:pt x="47" y="18"/>
                  </a:lnTo>
                  <a:lnTo>
                    <a:pt x="47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4" name="Freeform 100">
              <a:extLst>
                <a:ext uri="{FF2B5EF4-FFF2-40B4-BE49-F238E27FC236}">
                  <a16:creationId xmlns:a16="http://schemas.microsoft.com/office/drawing/2014/main" id="{12C86F46-7373-3007-B310-E1A5884DB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" y="406"/>
              <a:ext cx="22" cy="76"/>
            </a:xfrm>
            <a:custGeom>
              <a:avLst/>
              <a:gdLst>
                <a:gd name="T0" fmla="*/ 18 w 68"/>
                <a:gd name="T1" fmla="*/ 21 h 229"/>
                <a:gd name="T2" fmla="*/ 18 w 68"/>
                <a:gd name="T3" fmla="*/ 21 h 229"/>
                <a:gd name="T4" fmla="*/ 27 w 68"/>
                <a:gd name="T5" fmla="*/ 18 h 229"/>
                <a:gd name="T6" fmla="*/ 34 w 68"/>
                <a:gd name="T7" fmla="*/ 18 h 229"/>
                <a:gd name="T8" fmla="*/ 41 w 68"/>
                <a:gd name="T9" fmla="*/ 20 h 229"/>
                <a:gd name="T10" fmla="*/ 45 w 68"/>
                <a:gd name="T11" fmla="*/ 23 h 229"/>
                <a:gd name="T12" fmla="*/ 50 w 68"/>
                <a:gd name="T13" fmla="*/ 27 h 229"/>
                <a:gd name="T14" fmla="*/ 51 w 68"/>
                <a:gd name="T15" fmla="*/ 33 h 229"/>
                <a:gd name="T16" fmla="*/ 52 w 68"/>
                <a:gd name="T17" fmla="*/ 40 h 229"/>
                <a:gd name="T18" fmla="*/ 52 w 68"/>
                <a:gd name="T19" fmla="*/ 47 h 229"/>
                <a:gd name="T20" fmla="*/ 52 w 68"/>
                <a:gd name="T21" fmla="*/ 62 h 229"/>
                <a:gd name="T22" fmla="*/ 50 w 68"/>
                <a:gd name="T23" fmla="*/ 78 h 229"/>
                <a:gd name="T24" fmla="*/ 42 w 68"/>
                <a:gd name="T25" fmla="*/ 106 h 229"/>
                <a:gd name="T26" fmla="*/ 42 w 68"/>
                <a:gd name="T27" fmla="*/ 106 h 229"/>
                <a:gd name="T28" fmla="*/ 33 w 68"/>
                <a:gd name="T29" fmla="*/ 134 h 229"/>
                <a:gd name="T30" fmla="*/ 23 w 68"/>
                <a:gd name="T31" fmla="*/ 161 h 229"/>
                <a:gd name="T32" fmla="*/ 0 w 68"/>
                <a:gd name="T33" fmla="*/ 216 h 229"/>
                <a:gd name="T34" fmla="*/ 0 w 68"/>
                <a:gd name="T35" fmla="*/ 216 h 229"/>
                <a:gd name="T36" fmla="*/ 0 w 68"/>
                <a:gd name="T37" fmla="*/ 220 h 229"/>
                <a:gd name="T38" fmla="*/ 0 w 68"/>
                <a:gd name="T39" fmla="*/ 223 h 229"/>
                <a:gd name="T40" fmla="*/ 3 w 68"/>
                <a:gd name="T41" fmla="*/ 226 h 229"/>
                <a:gd name="T42" fmla="*/ 4 w 68"/>
                <a:gd name="T43" fmla="*/ 227 h 229"/>
                <a:gd name="T44" fmla="*/ 7 w 68"/>
                <a:gd name="T45" fmla="*/ 229 h 229"/>
                <a:gd name="T46" fmla="*/ 11 w 68"/>
                <a:gd name="T47" fmla="*/ 229 h 229"/>
                <a:gd name="T48" fmla="*/ 13 w 68"/>
                <a:gd name="T49" fmla="*/ 227 h 229"/>
                <a:gd name="T50" fmla="*/ 16 w 68"/>
                <a:gd name="T51" fmla="*/ 225 h 229"/>
                <a:gd name="T52" fmla="*/ 16 w 68"/>
                <a:gd name="T53" fmla="*/ 225 h 229"/>
                <a:gd name="T54" fmla="*/ 24 w 68"/>
                <a:gd name="T55" fmla="*/ 203 h 229"/>
                <a:gd name="T56" fmla="*/ 38 w 68"/>
                <a:gd name="T57" fmla="*/ 169 h 229"/>
                <a:gd name="T58" fmla="*/ 51 w 68"/>
                <a:gd name="T59" fmla="*/ 129 h 229"/>
                <a:gd name="T60" fmla="*/ 58 w 68"/>
                <a:gd name="T61" fmla="*/ 107 h 229"/>
                <a:gd name="T62" fmla="*/ 62 w 68"/>
                <a:gd name="T63" fmla="*/ 86 h 229"/>
                <a:gd name="T64" fmla="*/ 66 w 68"/>
                <a:gd name="T65" fmla="*/ 66 h 229"/>
                <a:gd name="T66" fmla="*/ 68 w 68"/>
                <a:gd name="T67" fmla="*/ 48 h 229"/>
                <a:gd name="T68" fmla="*/ 66 w 68"/>
                <a:gd name="T69" fmla="*/ 31 h 229"/>
                <a:gd name="T70" fmla="*/ 65 w 68"/>
                <a:gd name="T71" fmla="*/ 24 h 229"/>
                <a:gd name="T72" fmla="*/ 64 w 68"/>
                <a:gd name="T73" fmla="*/ 18 h 229"/>
                <a:gd name="T74" fmla="*/ 61 w 68"/>
                <a:gd name="T75" fmla="*/ 13 h 229"/>
                <a:gd name="T76" fmla="*/ 57 w 68"/>
                <a:gd name="T77" fmla="*/ 9 h 229"/>
                <a:gd name="T78" fmla="*/ 52 w 68"/>
                <a:gd name="T79" fmla="*/ 4 h 229"/>
                <a:gd name="T80" fmla="*/ 47 w 68"/>
                <a:gd name="T81" fmla="*/ 1 h 229"/>
                <a:gd name="T82" fmla="*/ 40 w 68"/>
                <a:gd name="T83" fmla="*/ 0 h 229"/>
                <a:gd name="T84" fmla="*/ 33 w 68"/>
                <a:gd name="T85" fmla="*/ 1 h 229"/>
                <a:gd name="T86" fmla="*/ 23 w 68"/>
                <a:gd name="T87" fmla="*/ 3 h 229"/>
                <a:gd name="T88" fmla="*/ 13 w 68"/>
                <a:gd name="T89" fmla="*/ 6 h 229"/>
                <a:gd name="T90" fmla="*/ 13 w 68"/>
                <a:gd name="T91" fmla="*/ 6 h 229"/>
                <a:gd name="T92" fmla="*/ 10 w 68"/>
                <a:gd name="T93" fmla="*/ 7 h 229"/>
                <a:gd name="T94" fmla="*/ 9 w 68"/>
                <a:gd name="T95" fmla="*/ 10 h 229"/>
                <a:gd name="T96" fmla="*/ 7 w 68"/>
                <a:gd name="T97" fmla="*/ 13 h 229"/>
                <a:gd name="T98" fmla="*/ 9 w 68"/>
                <a:gd name="T99" fmla="*/ 16 h 229"/>
                <a:gd name="T100" fmla="*/ 9 w 68"/>
                <a:gd name="T101" fmla="*/ 18 h 229"/>
                <a:gd name="T102" fmla="*/ 11 w 68"/>
                <a:gd name="T103" fmla="*/ 21 h 229"/>
                <a:gd name="T104" fmla="*/ 14 w 68"/>
                <a:gd name="T105" fmla="*/ 21 h 229"/>
                <a:gd name="T106" fmla="*/ 18 w 68"/>
                <a:gd name="T107" fmla="*/ 21 h 229"/>
                <a:gd name="T108" fmla="*/ 18 w 68"/>
                <a:gd name="T109" fmla="*/ 2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8" h="229">
                  <a:moveTo>
                    <a:pt x="18" y="21"/>
                  </a:moveTo>
                  <a:lnTo>
                    <a:pt x="18" y="21"/>
                  </a:lnTo>
                  <a:lnTo>
                    <a:pt x="27" y="18"/>
                  </a:lnTo>
                  <a:lnTo>
                    <a:pt x="34" y="18"/>
                  </a:lnTo>
                  <a:lnTo>
                    <a:pt x="41" y="20"/>
                  </a:lnTo>
                  <a:lnTo>
                    <a:pt x="45" y="23"/>
                  </a:lnTo>
                  <a:lnTo>
                    <a:pt x="50" y="27"/>
                  </a:lnTo>
                  <a:lnTo>
                    <a:pt x="51" y="33"/>
                  </a:lnTo>
                  <a:lnTo>
                    <a:pt x="52" y="40"/>
                  </a:lnTo>
                  <a:lnTo>
                    <a:pt x="52" y="47"/>
                  </a:lnTo>
                  <a:lnTo>
                    <a:pt x="52" y="62"/>
                  </a:lnTo>
                  <a:lnTo>
                    <a:pt x="50" y="78"/>
                  </a:lnTo>
                  <a:lnTo>
                    <a:pt x="42" y="106"/>
                  </a:lnTo>
                  <a:lnTo>
                    <a:pt x="42" y="106"/>
                  </a:lnTo>
                  <a:lnTo>
                    <a:pt x="33" y="134"/>
                  </a:lnTo>
                  <a:lnTo>
                    <a:pt x="23" y="161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0" y="223"/>
                  </a:lnTo>
                  <a:lnTo>
                    <a:pt x="3" y="226"/>
                  </a:lnTo>
                  <a:lnTo>
                    <a:pt x="4" y="227"/>
                  </a:lnTo>
                  <a:lnTo>
                    <a:pt x="7" y="229"/>
                  </a:lnTo>
                  <a:lnTo>
                    <a:pt x="11" y="229"/>
                  </a:lnTo>
                  <a:lnTo>
                    <a:pt x="13" y="227"/>
                  </a:lnTo>
                  <a:lnTo>
                    <a:pt x="16" y="225"/>
                  </a:lnTo>
                  <a:lnTo>
                    <a:pt x="16" y="225"/>
                  </a:lnTo>
                  <a:lnTo>
                    <a:pt x="24" y="203"/>
                  </a:lnTo>
                  <a:lnTo>
                    <a:pt x="38" y="169"/>
                  </a:lnTo>
                  <a:lnTo>
                    <a:pt x="51" y="129"/>
                  </a:lnTo>
                  <a:lnTo>
                    <a:pt x="58" y="107"/>
                  </a:lnTo>
                  <a:lnTo>
                    <a:pt x="62" y="86"/>
                  </a:lnTo>
                  <a:lnTo>
                    <a:pt x="66" y="66"/>
                  </a:lnTo>
                  <a:lnTo>
                    <a:pt x="68" y="48"/>
                  </a:lnTo>
                  <a:lnTo>
                    <a:pt x="66" y="31"/>
                  </a:lnTo>
                  <a:lnTo>
                    <a:pt x="65" y="24"/>
                  </a:lnTo>
                  <a:lnTo>
                    <a:pt x="64" y="18"/>
                  </a:lnTo>
                  <a:lnTo>
                    <a:pt x="61" y="13"/>
                  </a:lnTo>
                  <a:lnTo>
                    <a:pt x="57" y="9"/>
                  </a:lnTo>
                  <a:lnTo>
                    <a:pt x="52" y="4"/>
                  </a:lnTo>
                  <a:lnTo>
                    <a:pt x="47" y="1"/>
                  </a:lnTo>
                  <a:lnTo>
                    <a:pt x="40" y="0"/>
                  </a:lnTo>
                  <a:lnTo>
                    <a:pt x="33" y="1"/>
                  </a:lnTo>
                  <a:lnTo>
                    <a:pt x="23" y="3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0" y="7"/>
                  </a:lnTo>
                  <a:lnTo>
                    <a:pt x="9" y="10"/>
                  </a:lnTo>
                  <a:lnTo>
                    <a:pt x="7" y="13"/>
                  </a:lnTo>
                  <a:lnTo>
                    <a:pt x="9" y="16"/>
                  </a:lnTo>
                  <a:lnTo>
                    <a:pt x="9" y="18"/>
                  </a:lnTo>
                  <a:lnTo>
                    <a:pt x="11" y="21"/>
                  </a:lnTo>
                  <a:lnTo>
                    <a:pt x="14" y="21"/>
                  </a:lnTo>
                  <a:lnTo>
                    <a:pt x="18" y="21"/>
                  </a:lnTo>
                  <a:lnTo>
                    <a:pt x="1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5" name="Freeform 101">
              <a:extLst>
                <a:ext uri="{FF2B5EF4-FFF2-40B4-BE49-F238E27FC236}">
                  <a16:creationId xmlns:a16="http://schemas.microsoft.com/office/drawing/2014/main" id="{5FB9E6C3-5561-C539-6789-8465A4CC6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9" y="786"/>
              <a:ext cx="24" cy="634"/>
            </a:xfrm>
            <a:custGeom>
              <a:avLst/>
              <a:gdLst>
                <a:gd name="T0" fmla="*/ 54 w 71"/>
                <a:gd name="T1" fmla="*/ 8 h 1901"/>
                <a:gd name="T2" fmla="*/ 54 w 71"/>
                <a:gd name="T3" fmla="*/ 8 h 1901"/>
                <a:gd name="T4" fmla="*/ 41 w 71"/>
                <a:gd name="T5" fmla="*/ 186 h 1901"/>
                <a:gd name="T6" fmla="*/ 30 w 71"/>
                <a:gd name="T7" fmla="*/ 364 h 1901"/>
                <a:gd name="T8" fmla="*/ 20 w 71"/>
                <a:gd name="T9" fmla="*/ 542 h 1901"/>
                <a:gd name="T10" fmla="*/ 13 w 71"/>
                <a:gd name="T11" fmla="*/ 719 h 1901"/>
                <a:gd name="T12" fmla="*/ 6 w 71"/>
                <a:gd name="T13" fmla="*/ 897 h 1901"/>
                <a:gd name="T14" fmla="*/ 2 w 71"/>
                <a:gd name="T15" fmla="*/ 1075 h 1901"/>
                <a:gd name="T16" fmla="*/ 0 w 71"/>
                <a:gd name="T17" fmla="*/ 1254 h 1901"/>
                <a:gd name="T18" fmla="*/ 0 w 71"/>
                <a:gd name="T19" fmla="*/ 1432 h 1901"/>
                <a:gd name="T20" fmla="*/ 0 w 71"/>
                <a:gd name="T21" fmla="*/ 1432 h 1901"/>
                <a:gd name="T22" fmla="*/ 2 w 71"/>
                <a:gd name="T23" fmla="*/ 1662 h 1901"/>
                <a:gd name="T24" fmla="*/ 5 w 71"/>
                <a:gd name="T25" fmla="*/ 1892 h 1901"/>
                <a:gd name="T26" fmla="*/ 5 w 71"/>
                <a:gd name="T27" fmla="*/ 1892 h 1901"/>
                <a:gd name="T28" fmla="*/ 6 w 71"/>
                <a:gd name="T29" fmla="*/ 1897 h 1901"/>
                <a:gd name="T30" fmla="*/ 7 w 71"/>
                <a:gd name="T31" fmla="*/ 1899 h 1901"/>
                <a:gd name="T32" fmla="*/ 10 w 71"/>
                <a:gd name="T33" fmla="*/ 1901 h 1901"/>
                <a:gd name="T34" fmla="*/ 15 w 71"/>
                <a:gd name="T35" fmla="*/ 1901 h 1901"/>
                <a:gd name="T36" fmla="*/ 17 w 71"/>
                <a:gd name="T37" fmla="*/ 1901 h 1901"/>
                <a:gd name="T38" fmla="*/ 20 w 71"/>
                <a:gd name="T39" fmla="*/ 1899 h 1901"/>
                <a:gd name="T40" fmla="*/ 22 w 71"/>
                <a:gd name="T41" fmla="*/ 1897 h 1901"/>
                <a:gd name="T42" fmla="*/ 22 w 71"/>
                <a:gd name="T43" fmla="*/ 1892 h 1901"/>
                <a:gd name="T44" fmla="*/ 22 w 71"/>
                <a:gd name="T45" fmla="*/ 1892 h 1901"/>
                <a:gd name="T46" fmla="*/ 19 w 71"/>
                <a:gd name="T47" fmla="*/ 1731 h 1901"/>
                <a:gd name="T48" fmla="*/ 17 w 71"/>
                <a:gd name="T49" fmla="*/ 1569 h 1901"/>
                <a:gd name="T50" fmla="*/ 16 w 71"/>
                <a:gd name="T51" fmla="*/ 1408 h 1901"/>
                <a:gd name="T52" fmla="*/ 16 w 71"/>
                <a:gd name="T53" fmla="*/ 1246 h 1901"/>
                <a:gd name="T54" fmla="*/ 19 w 71"/>
                <a:gd name="T55" fmla="*/ 1085 h 1901"/>
                <a:gd name="T56" fmla="*/ 22 w 71"/>
                <a:gd name="T57" fmla="*/ 924 h 1901"/>
                <a:gd name="T58" fmla="*/ 27 w 71"/>
                <a:gd name="T59" fmla="*/ 762 h 1901"/>
                <a:gd name="T60" fmla="*/ 34 w 71"/>
                <a:gd name="T61" fmla="*/ 601 h 1901"/>
                <a:gd name="T62" fmla="*/ 34 w 71"/>
                <a:gd name="T63" fmla="*/ 601 h 1901"/>
                <a:gd name="T64" fmla="*/ 41 w 71"/>
                <a:gd name="T65" fmla="*/ 453 h 1901"/>
                <a:gd name="T66" fmla="*/ 51 w 71"/>
                <a:gd name="T67" fmla="*/ 304 h 1901"/>
                <a:gd name="T68" fmla="*/ 60 w 71"/>
                <a:gd name="T69" fmla="*/ 156 h 1901"/>
                <a:gd name="T70" fmla="*/ 71 w 71"/>
                <a:gd name="T71" fmla="*/ 8 h 1901"/>
                <a:gd name="T72" fmla="*/ 71 w 71"/>
                <a:gd name="T73" fmla="*/ 8 h 1901"/>
                <a:gd name="T74" fmla="*/ 71 w 71"/>
                <a:gd name="T75" fmla="*/ 4 h 1901"/>
                <a:gd name="T76" fmla="*/ 68 w 71"/>
                <a:gd name="T77" fmla="*/ 2 h 1901"/>
                <a:gd name="T78" fmla="*/ 67 w 71"/>
                <a:gd name="T79" fmla="*/ 1 h 1901"/>
                <a:gd name="T80" fmla="*/ 63 w 71"/>
                <a:gd name="T81" fmla="*/ 0 h 1901"/>
                <a:gd name="T82" fmla="*/ 60 w 71"/>
                <a:gd name="T83" fmla="*/ 1 h 1901"/>
                <a:gd name="T84" fmla="*/ 57 w 71"/>
                <a:gd name="T85" fmla="*/ 2 h 1901"/>
                <a:gd name="T86" fmla="*/ 56 w 71"/>
                <a:gd name="T87" fmla="*/ 4 h 1901"/>
                <a:gd name="T88" fmla="*/ 54 w 71"/>
                <a:gd name="T89" fmla="*/ 8 h 1901"/>
                <a:gd name="T90" fmla="*/ 54 w 71"/>
                <a:gd name="T91" fmla="*/ 8 h 1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" h="1901">
                  <a:moveTo>
                    <a:pt x="54" y="8"/>
                  </a:moveTo>
                  <a:lnTo>
                    <a:pt x="54" y="8"/>
                  </a:lnTo>
                  <a:lnTo>
                    <a:pt x="41" y="186"/>
                  </a:lnTo>
                  <a:lnTo>
                    <a:pt x="30" y="364"/>
                  </a:lnTo>
                  <a:lnTo>
                    <a:pt x="20" y="542"/>
                  </a:lnTo>
                  <a:lnTo>
                    <a:pt x="13" y="719"/>
                  </a:lnTo>
                  <a:lnTo>
                    <a:pt x="6" y="897"/>
                  </a:lnTo>
                  <a:lnTo>
                    <a:pt x="2" y="1075"/>
                  </a:lnTo>
                  <a:lnTo>
                    <a:pt x="0" y="1254"/>
                  </a:lnTo>
                  <a:lnTo>
                    <a:pt x="0" y="1432"/>
                  </a:lnTo>
                  <a:lnTo>
                    <a:pt x="0" y="1432"/>
                  </a:lnTo>
                  <a:lnTo>
                    <a:pt x="2" y="1662"/>
                  </a:lnTo>
                  <a:lnTo>
                    <a:pt x="5" y="1892"/>
                  </a:lnTo>
                  <a:lnTo>
                    <a:pt x="5" y="1892"/>
                  </a:lnTo>
                  <a:lnTo>
                    <a:pt x="6" y="1897"/>
                  </a:lnTo>
                  <a:lnTo>
                    <a:pt x="7" y="1899"/>
                  </a:lnTo>
                  <a:lnTo>
                    <a:pt x="10" y="1901"/>
                  </a:lnTo>
                  <a:lnTo>
                    <a:pt x="15" y="1901"/>
                  </a:lnTo>
                  <a:lnTo>
                    <a:pt x="17" y="1901"/>
                  </a:lnTo>
                  <a:lnTo>
                    <a:pt x="20" y="1899"/>
                  </a:lnTo>
                  <a:lnTo>
                    <a:pt x="22" y="1897"/>
                  </a:lnTo>
                  <a:lnTo>
                    <a:pt x="22" y="1892"/>
                  </a:lnTo>
                  <a:lnTo>
                    <a:pt x="22" y="1892"/>
                  </a:lnTo>
                  <a:lnTo>
                    <a:pt x="19" y="1731"/>
                  </a:lnTo>
                  <a:lnTo>
                    <a:pt x="17" y="1569"/>
                  </a:lnTo>
                  <a:lnTo>
                    <a:pt x="16" y="1408"/>
                  </a:lnTo>
                  <a:lnTo>
                    <a:pt x="16" y="1246"/>
                  </a:lnTo>
                  <a:lnTo>
                    <a:pt x="19" y="1085"/>
                  </a:lnTo>
                  <a:lnTo>
                    <a:pt x="22" y="924"/>
                  </a:lnTo>
                  <a:lnTo>
                    <a:pt x="27" y="762"/>
                  </a:lnTo>
                  <a:lnTo>
                    <a:pt x="34" y="601"/>
                  </a:lnTo>
                  <a:lnTo>
                    <a:pt x="34" y="601"/>
                  </a:lnTo>
                  <a:lnTo>
                    <a:pt x="41" y="453"/>
                  </a:lnTo>
                  <a:lnTo>
                    <a:pt x="51" y="304"/>
                  </a:lnTo>
                  <a:lnTo>
                    <a:pt x="60" y="156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1" y="4"/>
                  </a:lnTo>
                  <a:lnTo>
                    <a:pt x="68" y="2"/>
                  </a:lnTo>
                  <a:lnTo>
                    <a:pt x="67" y="1"/>
                  </a:lnTo>
                  <a:lnTo>
                    <a:pt x="63" y="0"/>
                  </a:lnTo>
                  <a:lnTo>
                    <a:pt x="60" y="1"/>
                  </a:lnTo>
                  <a:lnTo>
                    <a:pt x="57" y="2"/>
                  </a:lnTo>
                  <a:lnTo>
                    <a:pt x="56" y="4"/>
                  </a:lnTo>
                  <a:lnTo>
                    <a:pt x="54" y="8"/>
                  </a:lnTo>
                  <a:lnTo>
                    <a:pt x="5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6" name="Freeform 102">
              <a:extLst>
                <a:ext uri="{FF2B5EF4-FFF2-40B4-BE49-F238E27FC236}">
                  <a16:creationId xmlns:a16="http://schemas.microsoft.com/office/drawing/2014/main" id="{9112F1BE-7351-5E10-042E-67B425653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" y="740"/>
              <a:ext cx="16" cy="299"/>
            </a:xfrm>
            <a:custGeom>
              <a:avLst/>
              <a:gdLst>
                <a:gd name="T0" fmla="*/ 29 w 46"/>
                <a:gd name="T1" fmla="*/ 9 h 896"/>
                <a:gd name="T2" fmla="*/ 29 w 46"/>
                <a:gd name="T3" fmla="*/ 9 h 896"/>
                <a:gd name="T4" fmla="*/ 17 w 46"/>
                <a:gd name="T5" fmla="*/ 223 h 896"/>
                <a:gd name="T6" fmla="*/ 4 w 46"/>
                <a:gd name="T7" fmla="*/ 438 h 896"/>
                <a:gd name="T8" fmla="*/ 4 w 46"/>
                <a:gd name="T9" fmla="*/ 438 h 896"/>
                <a:gd name="T10" fmla="*/ 1 w 46"/>
                <a:gd name="T11" fmla="*/ 494 h 896"/>
                <a:gd name="T12" fmla="*/ 0 w 46"/>
                <a:gd name="T13" fmla="*/ 551 h 896"/>
                <a:gd name="T14" fmla="*/ 0 w 46"/>
                <a:gd name="T15" fmla="*/ 664 h 896"/>
                <a:gd name="T16" fmla="*/ 2 w 46"/>
                <a:gd name="T17" fmla="*/ 775 h 896"/>
                <a:gd name="T18" fmla="*/ 7 w 46"/>
                <a:gd name="T19" fmla="*/ 888 h 896"/>
                <a:gd name="T20" fmla="*/ 7 w 46"/>
                <a:gd name="T21" fmla="*/ 888 h 896"/>
                <a:gd name="T22" fmla="*/ 7 w 46"/>
                <a:gd name="T23" fmla="*/ 892 h 896"/>
                <a:gd name="T24" fmla="*/ 9 w 46"/>
                <a:gd name="T25" fmla="*/ 894 h 896"/>
                <a:gd name="T26" fmla="*/ 12 w 46"/>
                <a:gd name="T27" fmla="*/ 895 h 896"/>
                <a:gd name="T28" fmla="*/ 15 w 46"/>
                <a:gd name="T29" fmla="*/ 896 h 896"/>
                <a:gd name="T30" fmla="*/ 18 w 46"/>
                <a:gd name="T31" fmla="*/ 895 h 896"/>
                <a:gd name="T32" fmla="*/ 21 w 46"/>
                <a:gd name="T33" fmla="*/ 894 h 896"/>
                <a:gd name="T34" fmla="*/ 22 w 46"/>
                <a:gd name="T35" fmla="*/ 892 h 896"/>
                <a:gd name="T36" fmla="*/ 24 w 46"/>
                <a:gd name="T37" fmla="*/ 888 h 896"/>
                <a:gd name="T38" fmla="*/ 24 w 46"/>
                <a:gd name="T39" fmla="*/ 888 h 896"/>
                <a:gd name="T40" fmla="*/ 19 w 46"/>
                <a:gd name="T41" fmla="*/ 777 h 896"/>
                <a:gd name="T42" fmla="*/ 17 w 46"/>
                <a:gd name="T43" fmla="*/ 665 h 896"/>
                <a:gd name="T44" fmla="*/ 17 w 46"/>
                <a:gd name="T45" fmla="*/ 555 h 896"/>
                <a:gd name="T46" fmla="*/ 18 w 46"/>
                <a:gd name="T47" fmla="*/ 498 h 896"/>
                <a:gd name="T48" fmla="*/ 21 w 46"/>
                <a:gd name="T49" fmla="*/ 443 h 896"/>
                <a:gd name="T50" fmla="*/ 21 w 46"/>
                <a:gd name="T51" fmla="*/ 443 h 896"/>
                <a:gd name="T52" fmla="*/ 32 w 46"/>
                <a:gd name="T53" fmla="*/ 226 h 896"/>
                <a:gd name="T54" fmla="*/ 46 w 46"/>
                <a:gd name="T55" fmla="*/ 9 h 896"/>
                <a:gd name="T56" fmla="*/ 46 w 46"/>
                <a:gd name="T57" fmla="*/ 9 h 896"/>
                <a:gd name="T58" fmla="*/ 46 w 46"/>
                <a:gd name="T59" fmla="*/ 6 h 896"/>
                <a:gd name="T60" fmla="*/ 43 w 46"/>
                <a:gd name="T61" fmla="*/ 3 h 896"/>
                <a:gd name="T62" fmla="*/ 41 w 46"/>
                <a:gd name="T63" fmla="*/ 2 h 896"/>
                <a:gd name="T64" fmla="*/ 38 w 46"/>
                <a:gd name="T65" fmla="*/ 0 h 896"/>
                <a:gd name="T66" fmla="*/ 35 w 46"/>
                <a:gd name="T67" fmla="*/ 2 h 896"/>
                <a:gd name="T68" fmla="*/ 32 w 46"/>
                <a:gd name="T69" fmla="*/ 3 h 896"/>
                <a:gd name="T70" fmla="*/ 31 w 46"/>
                <a:gd name="T71" fmla="*/ 6 h 896"/>
                <a:gd name="T72" fmla="*/ 29 w 46"/>
                <a:gd name="T73" fmla="*/ 9 h 896"/>
                <a:gd name="T74" fmla="*/ 29 w 46"/>
                <a:gd name="T75" fmla="*/ 9 h 8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6" h="896">
                  <a:moveTo>
                    <a:pt x="29" y="9"/>
                  </a:moveTo>
                  <a:lnTo>
                    <a:pt x="29" y="9"/>
                  </a:lnTo>
                  <a:lnTo>
                    <a:pt x="17" y="223"/>
                  </a:lnTo>
                  <a:lnTo>
                    <a:pt x="4" y="438"/>
                  </a:lnTo>
                  <a:lnTo>
                    <a:pt x="4" y="438"/>
                  </a:lnTo>
                  <a:lnTo>
                    <a:pt x="1" y="494"/>
                  </a:lnTo>
                  <a:lnTo>
                    <a:pt x="0" y="551"/>
                  </a:lnTo>
                  <a:lnTo>
                    <a:pt x="0" y="664"/>
                  </a:lnTo>
                  <a:lnTo>
                    <a:pt x="2" y="775"/>
                  </a:lnTo>
                  <a:lnTo>
                    <a:pt x="7" y="888"/>
                  </a:lnTo>
                  <a:lnTo>
                    <a:pt x="7" y="888"/>
                  </a:lnTo>
                  <a:lnTo>
                    <a:pt x="7" y="892"/>
                  </a:lnTo>
                  <a:lnTo>
                    <a:pt x="9" y="894"/>
                  </a:lnTo>
                  <a:lnTo>
                    <a:pt x="12" y="895"/>
                  </a:lnTo>
                  <a:lnTo>
                    <a:pt x="15" y="896"/>
                  </a:lnTo>
                  <a:lnTo>
                    <a:pt x="18" y="895"/>
                  </a:lnTo>
                  <a:lnTo>
                    <a:pt x="21" y="894"/>
                  </a:lnTo>
                  <a:lnTo>
                    <a:pt x="22" y="892"/>
                  </a:lnTo>
                  <a:lnTo>
                    <a:pt x="24" y="888"/>
                  </a:lnTo>
                  <a:lnTo>
                    <a:pt x="24" y="888"/>
                  </a:lnTo>
                  <a:lnTo>
                    <a:pt x="19" y="777"/>
                  </a:lnTo>
                  <a:lnTo>
                    <a:pt x="17" y="665"/>
                  </a:lnTo>
                  <a:lnTo>
                    <a:pt x="17" y="555"/>
                  </a:lnTo>
                  <a:lnTo>
                    <a:pt x="18" y="498"/>
                  </a:lnTo>
                  <a:lnTo>
                    <a:pt x="21" y="443"/>
                  </a:lnTo>
                  <a:lnTo>
                    <a:pt x="21" y="443"/>
                  </a:lnTo>
                  <a:lnTo>
                    <a:pt x="32" y="226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41" y="2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2" y="3"/>
                  </a:lnTo>
                  <a:lnTo>
                    <a:pt x="31" y="6"/>
                  </a:lnTo>
                  <a:lnTo>
                    <a:pt x="29" y="9"/>
                  </a:lnTo>
                  <a:lnTo>
                    <a:pt x="29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7" name="Freeform 103">
              <a:extLst>
                <a:ext uri="{FF2B5EF4-FFF2-40B4-BE49-F238E27FC236}">
                  <a16:creationId xmlns:a16="http://schemas.microsoft.com/office/drawing/2014/main" id="{5D5724B3-8DE9-ABF4-D089-0D7F3DCB4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1411"/>
              <a:ext cx="239" cy="56"/>
            </a:xfrm>
            <a:custGeom>
              <a:avLst/>
              <a:gdLst>
                <a:gd name="T0" fmla="*/ 710 w 717"/>
                <a:gd name="T1" fmla="*/ 7 h 166"/>
                <a:gd name="T2" fmla="*/ 665 w 717"/>
                <a:gd name="T3" fmla="*/ 2 h 166"/>
                <a:gd name="T4" fmla="*/ 620 w 717"/>
                <a:gd name="T5" fmla="*/ 0 h 166"/>
                <a:gd name="T6" fmla="*/ 531 w 717"/>
                <a:gd name="T7" fmla="*/ 6 h 166"/>
                <a:gd name="T8" fmla="*/ 433 w 717"/>
                <a:gd name="T9" fmla="*/ 14 h 166"/>
                <a:gd name="T10" fmla="*/ 336 w 717"/>
                <a:gd name="T11" fmla="*/ 23 h 166"/>
                <a:gd name="T12" fmla="*/ 272 w 717"/>
                <a:gd name="T13" fmla="*/ 31 h 166"/>
                <a:gd name="T14" fmla="*/ 231 w 717"/>
                <a:gd name="T15" fmla="*/ 41 h 166"/>
                <a:gd name="T16" fmla="*/ 192 w 717"/>
                <a:gd name="T17" fmla="*/ 54 h 166"/>
                <a:gd name="T18" fmla="*/ 172 w 717"/>
                <a:gd name="T19" fmla="*/ 62 h 166"/>
                <a:gd name="T20" fmla="*/ 131 w 717"/>
                <a:gd name="T21" fmla="*/ 86 h 166"/>
                <a:gd name="T22" fmla="*/ 89 w 717"/>
                <a:gd name="T23" fmla="*/ 109 h 166"/>
                <a:gd name="T24" fmla="*/ 46 w 717"/>
                <a:gd name="T25" fmla="*/ 129 h 166"/>
                <a:gd name="T26" fmla="*/ 4 w 717"/>
                <a:gd name="T27" fmla="*/ 150 h 166"/>
                <a:gd name="T28" fmla="*/ 1 w 717"/>
                <a:gd name="T29" fmla="*/ 151 h 166"/>
                <a:gd name="T30" fmla="*/ 0 w 717"/>
                <a:gd name="T31" fmla="*/ 158 h 166"/>
                <a:gd name="T32" fmla="*/ 2 w 717"/>
                <a:gd name="T33" fmla="*/ 164 h 166"/>
                <a:gd name="T34" fmla="*/ 8 w 717"/>
                <a:gd name="T35" fmla="*/ 166 h 166"/>
                <a:gd name="T36" fmla="*/ 12 w 717"/>
                <a:gd name="T37" fmla="*/ 164 h 166"/>
                <a:gd name="T38" fmla="*/ 89 w 717"/>
                <a:gd name="T39" fmla="*/ 126 h 166"/>
                <a:gd name="T40" fmla="*/ 163 w 717"/>
                <a:gd name="T41" fmla="*/ 86 h 166"/>
                <a:gd name="T42" fmla="*/ 183 w 717"/>
                <a:gd name="T43" fmla="*/ 75 h 166"/>
                <a:gd name="T44" fmla="*/ 226 w 717"/>
                <a:gd name="T45" fmla="*/ 60 h 166"/>
                <a:gd name="T46" fmla="*/ 269 w 717"/>
                <a:gd name="T47" fmla="*/ 48 h 166"/>
                <a:gd name="T48" fmla="*/ 336 w 717"/>
                <a:gd name="T49" fmla="*/ 40 h 166"/>
                <a:gd name="T50" fmla="*/ 422 w 717"/>
                <a:gd name="T51" fmla="*/ 33 h 166"/>
                <a:gd name="T52" fmla="*/ 509 w 717"/>
                <a:gd name="T53" fmla="*/ 26 h 166"/>
                <a:gd name="T54" fmla="*/ 608 w 717"/>
                <a:gd name="T55" fmla="*/ 17 h 166"/>
                <a:gd name="T56" fmla="*/ 656 w 717"/>
                <a:gd name="T57" fmla="*/ 19 h 166"/>
                <a:gd name="T58" fmla="*/ 706 w 717"/>
                <a:gd name="T59" fmla="*/ 24 h 166"/>
                <a:gd name="T60" fmla="*/ 710 w 717"/>
                <a:gd name="T61" fmla="*/ 24 h 166"/>
                <a:gd name="T62" fmla="*/ 714 w 717"/>
                <a:gd name="T63" fmla="*/ 20 h 166"/>
                <a:gd name="T64" fmla="*/ 717 w 717"/>
                <a:gd name="T65" fmla="*/ 14 h 166"/>
                <a:gd name="T66" fmla="*/ 714 w 717"/>
                <a:gd name="T67" fmla="*/ 9 h 166"/>
                <a:gd name="T68" fmla="*/ 710 w 717"/>
                <a:gd name="T69" fmla="*/ 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17" h="166">
                  <a:moveTo>
                    <a:pt x="710" y="7"/>
                  </a:moveTo>
                  <a:lnTo>
                    <a:pt x="710" y="7"/>
                  </a:lnTo>
                  <a:lnTo>
                    <a:pt x="687" y="5"/>
                  </a:lnTo>
                  <a:lnTo>
                    <a:pt x="665" y="2"/>
                  </a:lnTo>
                  <a:lnTo>
                    <a:pt x="642" y="0"/>
                  </a:lnTo>
                  <a:lnTo>
                    <a:pt x="620" y="0"/>
                  </a:lnTo>
                  <a:lnTo>
                    <a:pt x="576" y="3"/>
                  </a:lnTo>
                  <a:lnTo>
                    <a:pt x="531" y="6"/>
                  </a:lnTo>
                  <a:lnTo>
                    <a:pt x="531" y="6"/>
                  </a:lnTo>
                  <a:lnTo>
                    <a:pt x="433" y="14"/>
                  </a:lnTo>
                  <a:lnTo>
                    <a:pt x="336" y="23"/>
                  </a:lnTo>
                  <a:lnTo>
                    <a:pt x="336" y="23"/>
                  </a:lnTo>
                  <a:lnTo>
                    <a:pt x="293" y="29"/>
                  </a:lnTo>
                  <a:lnTo>
                    <a:pt x="272" y="31"/>
                  </a:lnTo>
                  <a:lnTo>
                    <a:pt x="252" y="36"/>
                  </a:lnTo>
                  <a:lnTo>
                    <a:pt x="231" y="41"/>
                  </a:lnTo>
                  <a:lnTo>
                    <a:pt x="211" y="47"/>
                  </a:lnTo>
                  <a:lnTo>
                    <a:pt x="192" y="54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51" y="74"/>
                  </a:lnTo>
                  <a:lnTo>
                    <a:pt x="131" y="86"/>
                  </a:lnTo>
                  <a:lnTo>
                    <a:pt x="110" y="98"/>
                  </a:lnTo>
                  <a:lnTo>
                    <a:pt x="89" y="109"/>
                  </a:lnTo>
                  <a:lnTo>
                    <a:pt x="89" y="109"/>
                  </a:lnTo>
                  <a:lnTo>
                    <a:pt x="46" y="129"/>
                  </a:lnTo>
                  <a:lnTo>
                    <a:pt x="24" y="139"/>
                  </a:lnTo>
                  <a:lnTo>
                    <a:pt x="4" y="150"/>
                  </a:lnTo>
                  <a:lnTo>
                    <a:pt x="4" y="150"/>
                  </a:lnTo>
                  <a:lnTo>
                    <a:pt x="1" y="151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61"/>
                  </a:lnTo>
                  <a:lnTo>
                    <a:pt x="2" y="164"/>
                  </a:lnTo>
                  <a:lnTo>
                    <a:pt x="5" y="166"/>
                  </a:lnTo>
                  <a:lnTo>
                    <a:pt x="8" y="166"/>
                  </a:lnTo>
                  <a:lnTo>
                    <a:pt x="12" y="164"/>
                  </a:lnTo>
                  <a:lnTo>
                    <a:pt x="12" y="164"/>
                  </a:lnTo>
                  <a:lnTo>
                    <a:pt x="50" y="144"/>
                  </a:lnTo>
                  <a:lnTo>
                    <a:pt x="89" y="126"/>
                  </a:lnTo>
                  <a:lnTo>
                    <a:pt x="127" y="108"/>
                  </a:lnTo>
                  <a:lnTo>
                    <a:pt x="163" y="86"/>
                  </a:lnTo>
                  <a:lnTo>
                    <a:pt x="163" y="86"/>
                  </a:lnTo>
                  <a:lnTo>
                    <a:pt x="183" y="75"/>
                  </a:lnTo>
                  <a:lnTo>
                    <a:pt x="204" y="67"/>
                  </a:lnTo>
                  <a:lnTo>
                    <a:pt x="226" y="60"/>
                  </a:lnTo>
                  <a:lnTo>
                    <a:pt x="247" y="54"/>
                  </a:lnTo>
                  <a:lnTo>
                    <a:pt x="269" y="48"/>
                  </a:lnTo>
                  <a:lnTo>
                    <a:pt x="291" y="46"/>
                  </a:lnTo>
                  <a:lnTo>
                    <a:pt x="336" y="40"/>
                  </a:lnTo>
                  <a:lnTo>
                    <a:pt x="336" y="40"/>
                  </a:lnTo>
                  <a:lnTo>
                    <a:pt x="422" y="33"/>
                  </a:lnTo>
                  <a:lnTo>
                    <a:pt x="509" y="26"/>
                  </a:lnTo>
                  <a:lnTo>
                    <a:pt x="509" y="26"/>
                  </a:lnTo>
                  <a:lnTo>
                    <a:pt x="559" y="20"/>
                  </a:lnTo>
                  <a:lnTo>
                    <a:pt x="608" y="17"/>
                  </a:lnTo>
                  <a:lnTo>
                    <a:pt x="632" y="17"/>
                  </a:lnTo>
                  <a:lnTo>
                    <a:pt x="656" y="19"/>
                  </a:lnTo>
                  <a:lnTo>
                    <a:pt x="682" y="20"/>
                  </a:lnTo>
                  <a:lnTo>
                    <a:pt x="706" y="24"/>
                  </a:lnTo>
                  <a:lnTo>
                    <a:pt x="706" y="24"/>
                  </a:lnTo>
                  <a:lnTo>
                    <a:pt x="710" y="24"/>
                  </a:lnTo>
                  <a:lnTo>
                    <a:pt x="713" y="23"/>
                  </a:lnTo>
                  <a:lnTo>
                    <a:pt x="714" y="20"/>
                  </a:lnTo>
                  <a:lnTo>
                    <a:pt x="716" y="17"/>
                  </a:lnTo>
                  <a:lnTo>
                    <a:pt x="717" y="14"/>
                  </a:lnTo>
                  <a:lnTo>
                    <a:pt x="716" y="12"/>
                  </a:lnTo>
                  <a:lnTo>
                    <a:pt x="714" y="9"/>
                  </a:lnTo>
                  <a:lnTo>
                    <a:pt x="710" y="7"/>
                  </a:lnTo>
                  <a:lnTo>
                    <a:pt x="71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8" name="Freeform 104">
              <a:extLst>
                <a:ext uri="{FF2B5EF4-FFF2-40B4-BE49-F238E27FC236}">
                  <a16:creationId xmlns:a16="http://schemas.microsoft.com/office/drawing/2014/main" id="{7CF1603B-DE59-9186-C5E1-8A6498F69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250"/>
              <a:ext cx="69" cy="148"/>
            </a:xfrm>
            <a:custGeom>
              <a:avLst/>
              <a:gdLst>
                <a:gd name="T0" fmla="*/ 207 w 208"/>
                <a:gd name="T1" fmla="*/ 433 h 444"/>
                <a:gd name="T2" fmla="*/ 207 w 208"/>
                <a:gd name="T3" fmla="*/ 433 h 444"/>
                <a:gd name="T4" fmla="*/ 177 w 208"/>
                <a:gd name="T5" fmla="*/ 382 h 444"/>
                <a:gd name="T6" fmla="*/ 147 w 208"/>
                <a:gd name="T7" fmla="*/ 332 h 444"/>
                <a:gd name="T8" fmla="*/ 120 w 208"/>
                <a:gd name="T9" fmla="*/ 279 h 444"/>
                <a:gd name="T10" fmla="*/ 95 w 208"/>
                <a:gd name="T11" fmla="*/ 227 h 444"/>
                <a:gd name="T12" fmla="*/ 71 w 208"/>
                <a:gd name="T13" fmla="*/ 173 h 444"/>
                <a:gd name="T14" fmla="*/ 50 w 208"/>
                <a:gd name="T15" fmla="*/ 118 h 444"/>
                <a:gd name="T16" fmla="*/ 31 w 208"/>
                <a:gd name="T17" fmla="*/ 62 h 444"/>
                <a:gd name="T18" fmla="*/ 24 w 208"/>
                <a:gd name="T19" fmla="*/ 34 h 444"/>
                <a:gd name="T20" fmla="*/ 17 w 208"/>
                <a:gd name="T21" fmla="*/ 5 h 444"/>
                <a:gd name="T22" fmla="*/ 17 w 208"/>
                <a:gd name="T23" fmla="*/ 5 h 444"/>
                <a:gd name="T24" fmla="*/ 16 w 208"/>
                <a:gd name="T25" fmla="*/ 3 h 444"/>
                <a:gd name="T26" fmla="*/ 13 w 208"/>
                <a:gd name="T27" fmla="*/ 0 h 444"/>
                <a:gd name="T28" fmla="*/ 10 w 208"/>
                <a:gd name="T29" fmla="*/ 0 h 444"/>
                <a:gd name="T30" fmla="*/ 7 w 208"/>
                <a:gd name="T31" fmla="*/ 0 h 444"/>
                <a:gd name="T32" fmla="*/ 5 w 208"/>
                <a:gd name="T33" fmla="*/ 1 h 444"/>
                <a:gd name="T34" fmla="*/ 2 w 208"/>
                <a:gd name="T35" fmla="*/ 4 h 444"/>
                <a:gd name="T36" fmla="*/ 0 w 208"/>
                <a:gd name="T37" fmla="*/ 7 h 444"/>
                <a:gd name="T38" fmla="*/ 2 w 208"/>
                <a:gd name="T39" fmla="*/ 10 h 444"/>
                <a:gd name="T40" fmla="*/ 2 w 208"/>
                <a:gd name="T41" fmla="*/ 10 h 444"/>
                <a:gd name="T42" fmla="*/ 7 w 208"/>
                <a:gd name="T43" fmla="*/ 39 h 444"/>
                <a:gd name="T44" fmla="*/ 16 w 208"/>
                <a:gd name="T45" fmla="*/ 68 h 444"/>
                <a:gd name="T46" fmla="*/ 24 w 208"/>
                <a:gd name="T47" fmla="*/ 96 h 444"/>
                <a:gd name="T48" fmla="*/ 34 w 208"/>
                <a:gd name="T49" fmla="*/ 124 h 444"/>
                <a:gd name="T50" fmla="*/ 55 w 208"/>
                <a:gd name="T51" fmla="*/ 179 h 444"/>
                <a:gd name="T52" fmla="*/ 78 w 208"/>
                <a:gd name="T53" fmla="*/ 233 h 444"/>
                <a:gd name="T54" fmla="*/ 105 w 208"/>
                <a:gd name="T55" fmla="*/ 286 h 444"/>
                <a:gd name="T56" fmla="*/ 132 w 208"/>
                <a:gd name="T57" fmla="*/ 339 h 444"/>
                <a:gd name="T58" fmla="*/ 161 w 208"/>
                <a:gd name="T59" fmla="*/ 391 h 444"/>
                <a:gd name="T60" fmla="*/ 192 w 208"/>
                <a:gd name="T61" fmla="*/ 442 h 444"/>
                <a:gd name="T62" fmla="*/ 192 w 208"/>
                <a:gd name="T63" fmla="*/ 442 h 444"/>
                <a:gd name="T64" fmla="*/ 195 w 208"/>
                <a:gd name="T65" fmla="*/ 444 h 444"/>
                <a:gd name="T66" fmla="*/ 198 w 208"/>
                <a:gd name="T67" fmla="*/ 444 h 444"/>
                <a:gd name="T68" fmla="*/ 201 w 208"/>
                <a:gd name="T69" fmla="*/ 444 h 444"/>
                <a:gd name="T70" fmla="*/ 204 w 208"/>
                <a:gd name="T71" fmla="*/ 444 h 444"/>
                <a:gd name="T72" fmla="*/ 207 w 208"/>
                <a:gd name="T73" fmla="*/ 442 h 444"/>
                <a:gd name="T74" fmla="*/ 208 w 208"/>
                <a:gd name="T75" fmla="*/ 439 h 444"/>
                <a:gd name="T76" fmla="*/ 208 w 208"/>
                <a:gd name="T77" fmla="*/ 436 h 444"/>
                <a:gd name="T78" fmla="*/ 207 w 208"/>
                <a:gd name="T79" fmla="*/ 433 h 444"/>
                <a:gd name="T80" fmla="*/ 207 w 208"/>
                <a:gd name="T81" fmla="*/ 43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444">
                  <a:moveTo>
                    <a:pt x="207" y="433"/>
                  </a:moveTo>
                  <a:lnTo>
                    <a:pt x="207" y="433"/>
                  </a:lnTo>
                  <a:lnTo>
                    <a:pt x="177" y="382"/>
                  </a:lnTo>
                  <a:lnTo>
                    <a:pt x="147" y="332"/>
                  </a:lnTo>
                  <a:lnTo>
                    <a:pt x="120" y="279"/>
                  </a:lnTo>
                  <a:lnTo>
                    <a:pt x="95" y="227"/>
                  </a:lnTo>
                  <a:lnTo>
                    <a:pt x="71" y="173"/>
                  </a:lnTo>
                  <a:lnTo>
                    <a:pt x="50" y="118"/>
                  </a:lnTo>
                  <a:lnTo>
                    <a:pt x="31" y="62"/>
                  </a:lnTo>
                  <a:lnTo>
                    <a:pt x="24" y="34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7" y="39"/>
                  </a:lnTo>
                  <a:lnTo>
                    <a:pt x="16" y="68"/>
                  </a:lnTo>
                  <a:lnTo>
                    <a:pt x="24" y="96"/>
                  </a:lnTo>
                  <a:lnTo>
                    <a:pt x="34" y="124"/>
                  </a:lnTo>
                  <a:lnTo>
                    <a:pt x="55" y="179"/>
                  </a:lnTo>
                  <a:lnTo>
                    <a:pt x="78" y="233"/>
                  </a:lnTo>
                  <a:lnTo>
                    <a:pt x="105" y="286"/>
                  </a:lnTo>
                  <a:lnTo>
                    <a:pt x="132" y="339"/>
                  </a:lnTo>
                  <a:lnTo>
                    <a:pt x="161" y="391"/>
                  </a:lnTo>
                  <a:lnTo>
                    <a:pt x="192" y="442"/>
                  </a:lnTo>
                  <a:lnTo>
                    <a:pt x="192" y="442"/>
                  </a:lnTo>
                  <a:lnTo>
                    <a:pt x="195" y="444"/>
                  </a:lnTo>
                  <a:lnTo>
                    <a:pt x="198" y="444"/>
                  </a:lnTo>
                  <a:lnTo>
                    <a:pt x="201" y="444"/>
                  </a:lnTo>
                  <a:lnTo>
                    <a:pt x="204" y="444"/>
                  </a:lnTo>
                  <a:lnTo>
                    <a:pt x="207" y="442"/>
                  </a:lnTo>
                  <a:lnTo>
                    <a:pt x="208" y="439"/>
                  </a:lnTo>
                  <a:lnTo>
                    <a:pt x="208" y="436"/>
                  </a:lnTo>
                  <a:lnTo>
                    <a:pt x="207" y="433"/>
                  </a:lnTo>
                  <a:lnTo>
                    <a:pt x="207" y="4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9" name="Freeform 105">
              <a:extLst>
                <a:ext uri="{FF2B5EF4-FFF2-40B4-BE49-F238E27FC236}">
                  <a16:creationId xmlns:a16="http://schemas.microsoft.com/office/drawing/2014/main" id="{4E222423-E979-A72F-D4EC-FF2E73526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" y="1325"/>
              <a:ext cx="124" cy="55"/>
            </a:xfrm>
            <a:custGeom>
              <a:avLst/>
              <a:gdLst>
                <a:gd name="T0" fmla="*/ 374 w 374"/>
                <a:gd name="T1" fmla="*/ 153 h 165"/>
                <a:gd name="T2" fmla="*/ 374 w 374"/>
                <a:gd name="T3" fmla="*/ 153 h 165"/>
                <a:gd name="T4" fmla="*/ 367 w 374"/>
                <a:gd name="T5" fmla="*/ 140 h 165"/>
                <a:gd name="T6" fmla="*/ 360 w 374"/>
                <a:gd name="T7" fmla="*/ 127 h 165"/>
                <a:gd name="T8" fmla="*/ 353 w 374"/>
                <a:gd name="T9" fmla="*/ 116 h 165"/>
                <a:gd name="T10" fmla="*/ 345 w 374"/>
                <a:gd name="T11" fmla="*/ 105 h 165"/>
                <a:gd name="T12" fmla="*/ 328 w 374"/>
                <a:gd name="T13" fmla="*/ 85 h 165"/>
                <a:gd name="T14" fmla="*/ 309 w 374"/>
                <a:gd name="T15" fmla="*/ 68 h 165"/>
                <a:gd name="T16" fmla="*/ 288 w 374"/>
                <a:gd name="T17" fmla="*/ 52 h 165"/>
                <a:gd name="T18" fmla="*/ 267 w 374"/>
                <a:gd name="T19" fmla="*/ 40 h 165"/>
                <a:gd name="T20" fmla="*/ 243 w 374"/>
                <a:gd name="T21" fmla="*/ 30 h 165"/>
                <a:gd name="T22" fmla="*/ 219 w 374"/>
                <a:gd name="T23" fmla="*/ 21 h 165"/>
                <a:gd name="T24" fmla="*/ 193 w 374"/>
                <a:gd name="T25" fmla="*/ 14 h 165"/>
                <a:gd name="T26" fmla="*/ 168 w 374"/>
                <a:gd name="T27" fmla="*/ 10 h 165"/>
                <a:gd name="T28" fmla="*/ 141 w 374"/>
                <a:gd name="T29" fmla="*/ 6 h 165"/>
                <a:gd name="T30" fmla="*/ 116 w 374"/>
                <a:gd name="T31" fmla="*/ 3 h 165"/>
                <a:gd name="T32" fmla="*/ 62 w 374"/>
                <a:gd name="T33" fmla="*/ 0 h 165"/>
                <a:gd name="T34" fmla="*/ 8 w 374"/>
                <a:gd name="T35" fmla="*/ 0 h 165"/>
                <a:gd name="T36" fmla="*/ 8 w 374"/>
                <a:gd name="T37" fmla="*/ 0 h 165"/>
                <a:gd name="T38" fmla="*/ 4 w 374"/>
                <a:gd name="T39" fmla="*/ 1 h 165"/>
                <a:gd name="T40" fmla="*/ 3 w 374"/>
                <a:gd name="T41" fmla="*/ 3 h 165"/>
                <a:gd name="T42" fmla="*/ 1 w 374"/>
                <a:gd name="T43" fmla="*/ 6 h 165"/>
                <a:gd name="T44" fmla="*/ 0 w 374"/>
                <a:gd name="T45" fmla="*/ 9 h 165"/>
                <a:gd name="T46" fmla="*/ 1 w 374"/>
                <a:gd name="T47" fmla="*/ 11 h 165"/>
                <a:gd name="T48" fmla="*/ 3 w 374"/>
                <a:gd name="T49" fmla="*/ 14 h 165"/>
                <a:gd name="T50" fmla="*/ 4 w 374"/>
                <a:gd name="T51" fmla="*/ 16 h 165"/>
                <a:gd name="T52" fmla="*/ 8 w 374"/>
                <a:gd name="T53" fmla="*/ 17 h 165"/>
                <a:gd name="T54" fmla="*/ 8 w 374"/>
                <a:gd name="T55" fmla="*/ 17 h 165"/>
                <a:gd name="T56" fmla="*/ 59 w 374"/>
                <a:gd name="T57" fmla="*/ 17 h 165"/>
                <a:gd name="T58" fmla="*/ 110 w 374"/>
                <a:gd name="T59" fmla="*/ 20 h 165"/>
                <a:gd name="T60" fmla="*/ 137 w 374"/>
                <a:gd name="T61" fmla="*/ 23 h 165"/>
                <a:gd name="T62" fmla="*/ 161 w 374"/>
                <a:gd name="T63" fmla="*/ 25 h 165"/>
                <a:gd name="T64" fmla="*/ 186 w 374"/>
                <a:gd name="T65" fmla="*/ 30 h 165"/>
                <a:gd name="T66" fmla="*/ 210 w 374"/>
                <a:gd name="T67" fmla="*/ 37 h 165"/>
                <a:gd name="T68" fmla="*/ 234 w 374"/>
                <a:gd name="T69" fmla="*/ 44 h 165"/>
                <a:gd name="T70" fmla="*/ 256 w 374"/>
                <a:gd name="T71" fmla="*/ 54 h 165"/>
                <a:gd name="T72" fmla="*/ 277 w 374"/>
                <a:gd name="T73" fmla="*/ 65 h 165"/>
                <a:gd name="T74" fmla="*/ 297 w 374"/>
                <a:gd name="T75" fmla="*/ 79 h 165"/>
                <a:gd name="T76" fmla="*/ 315 w 374"/>
                <a:gd name="T77" fmla="*/ 96 h 165"/>
                <a:gd name="T78" fmla="*/ 332 w 374"/>
                <a:gd name="T79" fmla="*/ 114 h 165"/>
                <a:gd name="T80" fmla="*/ 346 w 374"/>
                <a:gd name="T81" fmla="*/ 137 h 165"/>
                <a:gd name="T82" fmla="*/ 359 w 374"/>
                <a:gd name="T83" fmla="*/ 161 h 165"/>
                <a:gd name="T84" fmla="*/ 359 w 374"/>
                <a:gd name="T85" fmla="*/ 161 h 165"/>
                <a:gd name="T86" fmla="*/ 361 w 374"/>
                <a:gd name="T87" fmla="*/ 164 h 165"/>
                <a:gd name="T88" fmla="*/ 364 w 374"/>
                <a:gd name="T89" fmla="*/ 165 h 165"/>
                <a:gd name="T90" fmla="*/ 367 w 374"/>
                <a:gd name="T91" fmla="*/ 165 h 165"/>
                <a:gd name="T92" fmla="*/ 370 w 374"/>
                <a:gd name="T93" fmla="*/ 165 h 165"/>
                <a:gd name="T94" fmla="*/ 371 w 374"/>
                <a:gd name="T95" fmla="*/ 162 h 165"/>
                <a:gd name="T96" fmla="*/ 374 w 374"/>
                <a:gd name="T97" fmla="*/ 160 h 165"/>
                <a:gd name="T98" fmla="*/ 374 w 374"/>
                <a:gd name="T99" fmla="*/ 157 h 165"/>
                <a:gd name="T100" fmla="*/ 374 w 374"/>
                <a:gd name="T101" fmla="*/ 153 h 165"/>
                <a:gd name="T102" fmla="*/ 374 w 374"/>
                <a:gd name="T103" fmla="*/ 15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4" h="165">
                  <a:moveTo>
                    <a:pt x="374" y="153"/>
                  </a:moveTo>
                  <a:lnTo>
                    <a:pt x="374" y="153"/>
                  </a:lnTo>
                  <a:lnTo>
                    <a:pt x="367" y="140"/>
                  </a:lnTo>
                  <a:lnTo>
                    <a:pt x="360" y="127"/>
                  </a:lnTo>
                  <a:lnTo>
                    <a:pt x="353" y="116"/>
                  </a:lnTo>
                  <a:lnTo>
                    <a:pt x="345" y="105"/>
                  </a:lnTo>
                  <a:lnTo>
                    <a:pt x="328" y="85"/>
                  </a:lnTo>
                  <a:lnTo>
                    <a:pt x="309" y="68"/>
                  </a:lnTo>
                  <a:lnTo>
                    <a:pt x="288" y="52"/>
                  </a:lnTo>
                  <a:lnTo>
                    <a:pt x="267" y="40"/>
                  </a:lnTo>
                  <a:lnTo>
                    <a:pt x="243" y="30"/>
                  </a:lnTo>
                  <a:lnTo>
                    <a:pt x="219" y="21"/>
                  </a:lnTo>
                  <a:lnTo>
                    <a:pt x="193" y="14"/>
                  </a:lnTo>
                  <a:lnTo>
                    <a:pt x="168" y="10"/>
                  </a:lnTo>
                  <a:lnTo>
                    <a:pt x="141" y="6"/>
                  </a:lnTo>
                  <a:lnTo>
                    <a:pt x="116" y="3"/>
                  </a:lnTo>
                  <a:lnTo>
                    <a:pt x="6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4"/>
                  </a:lnTo>
                  <a:lnTo>
                    <a:pt x="4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59" y="17"/>
                  </a:lnTo>
                  <a:lnTo>
                    <a:pt x="110" y="20"/>
                  </a:lnTo>
                  <a:lnTo>
                    <a:pt x="137" y="23"/>
                  </a:lnTo>
                  <a:lnTo>
                    <a:pt x="161" y="25"/>
                  </a:lnTo>
                  <a:lnTo>
                    <a:pt x="186" y="30"/>
                  </a:lnTo>
                  <a:lnTo>
                    <a:pt x="210" y="37"/>
                  </a:lnTo>
                  <a:lnTo>
                    <a:pt x="234" y="44"/>
                  </a:lnTo>
                  <a:lnTo>
                    <a:pt x="256" y="54"/>
                  </a:lnTo>
                  <a:lnTo>
                    <a:pt x="277" y="65"/>
                  </a:lnTo>
                  <a:lnTo>
                    <a:pt x="297" y="79"/>
                  </a:lnTo>
                  <a:lnTo>
                    <a:pt x="315" y="96"/>
                  </a:lnTo>
                  <a:lnTo>
                    <a:pt x="332" y="114"/>
                  </a:lnTo>
                  <a:lnTo>
                    <a:pt x="346" y="137"/>
                  </a:lnTo>
                  <a:lnTo>
                    <a:pt x="359" y="161"/>
                  </a:lnTo>
                  <a:lnTo>
                    <a:pt x="359" y="161"/>
                  </a:lnTo>
                  <a:lnTo>
                    <a:pt x="361" y="164"/>
                  </a:lnTo>
                  <a:lnTo>
                    <a:pt x="364" y="165"/>
                  </a:lnTo>
                  <a:lnTo>
                    <a:pt x="367" y="165"/>
                  </a:lnTo>
                  <a:lnTo>
                    <a:pt x="370" y="165"/>
                  </a:lnTo>
                  <a:lnTo>
                    <a:pt x="371" y="162"/>
                  </a:lnTo>
                  <a:lnTo>
                    <a:pt x="374" y="160"/>
                  </a:lnTo>
                  <a:lnTo>
                    <a:pt x="374" y="157"/>
                  </a:lnTo>
                  <a:lnTo>
                    <a:pt x="374" y="153"/>
                  </a:lnTo>
                  <a:lnTo>
                    <a:pt x="374" y="1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0" name="Freeform 106">
              <a:extLst>
                <a:ext uri="{FF2B5EF4-FFF2-40B4-BE49-F238E27FC236}">
                  <a16:creationId xmlns:a16="http://schemas.microsoft.com/office/drawing/2014/main" id="{C1EBC428-8E20-ABC5-6968-AEE40CDBE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" y="1481"/>
              <a:ext cx="75" cy="130"/>
            </a:xfrm>
            <a:custGeom>
              <a:avLst/>
              <a:gdLst>
                <a:gd name="T0" fmla="*/ 221 w 224"/>
                <a:gd name="T1" fmla="*/ 378 h 392"/>
                <a:gd name="T2" fmla="*/ 221 w 224"/>
                <a:gd name="T3" fmla="*/ 378 h 392"/>
                <a:gd name="T4" fmla="*/ 200 w 224"/>
                <a:gd name="T5" fmla="*/ 361 h 392"/>
                <a:gd name="T6" fmla="*/ 179 w 224"/>
                <a:gd name="T7" fmla="*/ 346 h 392"/>
                <a:gd name="T8" fmla="*/ 135 w 224"/>
                <a:gd name="T9" fmla="*/ 313 h 392"/>
                <a:gd name="T10" fmla="*/ 116 w 224"/>
                <a:gd name="T11" fmla="*/ 296 h 392"/>
                <a:gd name="T12" fmla="*/ 97 w 224"/>
                <a:gd name="T13" fmla="*/ 279 h 392"/>
                <a:gd name="T14" fmla="*/ 79 w 224"/>
                <a:gd name="T15" fmla="*/ 258 h 392"/>
                <a:gd name="T16" fmla="*/ 72 w 224"/>
                <a:gd name="T17" fmla="*/ 248 h 392"/>
                <a:gd name="T18" fmla="*/ 65 w 224"/>
                <a:gd name="T19" fmla="*/ 237 h 392"/>
                <a:gd name="T20" fmla="*/ 65 w 224"/>
                <a:gd name="T21" fmla="*/ 237 h 392"/>
                <a:gd name="T22" fmla="*/ 56 w 224"/>
                <a:gd name="T23" fmla="*/ 223 h 392"/>
                <a:gd name="T24" fmla="*/ 51 w 224"/>
                <a:gd name="T25" fmla="*/ 210 h 392"/>
                <a:gd name="T26" fmla="*/ 41 w 224"/>
                <a:gd name="T27" fmla="*/ 182 h 392"/>
                <a:gd name="T28" fmla="*/ 34 w 224"/>
                <a:gd name="T29" fmla="*/ 154 h 392"/>
                <a:gd name="T30" fmla="*/ 28 w 224"/>
                <a:gd name="T31" fmla="*/ 125 h 392"/>
                <a:gd name="T32" fmla="*/ 25 w 224"/>
                <a:gd name="T33" fmla="*/ 96 h 392"/>
                <a:gd name="T34" fmla="*/ 22 w 224"/>
                <a:gd name="T35" fmla="*/ 66 h 392"/>
                <a:gd name="T36" fmla="*/ 17 w 224"/>
                <a:gd name="T37" fmla="*/ 7 h 392"/>
                <a:gd name="T38" fmla="*/ 17 w 224"/>
                <a:gd name="T39" fmla="*/ 7 h 392"/>
                <a:gd name="T40" fmla="*/ 15 w 224"/>
                <a:gd name="T41" fmla="*/ 4 h 392"/>
                <a:gd name="T42" fmla="*/ 12 w 224"/>
                <a:gd name="T43" fmla="*/ 1 h 392"/>
                <a:gd name="T44" fmla="*/ 10 w 224"/>
                <a:gd name="T45" fmla="*/ 0 h 392"/>
                <a:gd name="T46" fmla="*/ 7 w 224"/>
                <a:gd name="T47" fmla="*/ 0 h 392"/>
                <a:gd name="T48" fmla="*/ 4 w 224"/>
                <a:gd name="T49" fmla="*/ 0 h 392"/>
                <a:gd name="T50" fmla="*/ 1 w 224"/>
                <a:gd name="T51" fmla="*/ 1 h 392"/>
                <a:gd name="T52" fmla="*/ 0 w 224"/>
                <a:gd name="T53" fmla="*/ 4 h 392"/>
                <a:gd name="T54" fmla="*/ 0 w 224"/>
                <a:gd name="T55" fmla="*/ 7 h 392"/>
                <a:gd name="T56" fmla="*/ 0 w 224"/>
                <a:gd name="T57" fmla="*/ 7 h 392"/>
                <a:gd name="T58" fmla="*/ 5 w 224"/>
                <a:gd name="T59" fmla="*/ 66 h 392"/>
                <a:gd name="T60" fmla="*/ 8 w 224"/>
                <a:gd name="T61" fmla="*/ 96 h 392"/>
                <a:gd name="T62" fmla="*/ 11 w 224"/>
                <a:gd name="T63" fmla="*/ 124 h 392"/>
                <a:gd name="T64" fmla="*/ 17 w 224"/>
                <a:gd name="T65" fmla="*/ 152 h 392"/>
                <a:gd name="T66" fmla="*/ 22 w 224"/>
                <a:gd name="T67" fmla="*/ 182 h 392"/>
                <a:gd name="T68" fmla="*/ 32 w 224"/>
                <a:gd name="T69" fmla="*/ 209 h 392"/>
                <a:gd name="T70" fmla="*/ 38 w 224"/>
                <a:gd name="T71" fmla="*/ 223 h 392"/>
                <a:gd name="T72" fmla="*/ 45 w 224"/>
                <a:gd name="T73" fmla="*/ 237 h 392"/>
                <a:gd name="T74" fmla="*/ 45 w 224"/>
                <a:gd name="T75" fmla="*/ 237 h 392"/>
                <a:gd name="T76" fmla="*/ 52 w 224"/>
                <a:gd name="T77" fmla="*/ 250 h 392"/>
                <a:gd name="T78" fmla="*/ 59 w 224"/>
                <a:gd name="T79" fmla="*/ 261 h 392"/>
                <a:gd name="T80" fmla="*/ 67 w 224"/>
                <a:gd name="T81" fmla="*/ 272 h 392"/>
                <a:gd name="T82" fmla="*/ 77 w 224"/>
                <a:gd name="T83" fmla="*/ 284 h 392"/>
                <a:gd name="T84" fmla="*/ 97 w 224"/>
                <a:gd name="T85" fmla="*/ 303 h 392"/>
                <a:gd name="T86" fmla="*/ 118 w 224"/>
                <a:gd name="T87" fmla="*/ 320 h 392"/>
                <a:gd name="T88" fmla="*/ 141 w 224"/>
                <a:gd name="T89" fmla="*/ 339 h 392"/>
                <a:gd name="T90" fmla="*/ 164 w 224"/>
                <a:gd name="T91" fmla="*/ 356 h 392"/>
                <a:gd name="T92" fmla="*/ 186 w 224"/>
                <a:gd name="T93" fmla="*/ 372 h 392"/>
                <a:gd name="T94" fmla="*/ 209 w 224"/>
                <a:gd name="T95" fmla="*/ 389 h 392"/>
                <a:gd name="T96" fmla="*/ 209 w 224"/>
                <a:gd name="T97" fmla="*/ 389 h 392"/>
                <a:gd name="T98" fmla="*/ 212 w 224"/>
                <a:gd name="T99" fmla="*/ 392 h 392"/>
                <a:gd name="T100" fmla="*/ 216 w 224"/>
                <a:gd name="T101" fmla="*/ 392 h 392"/>
                <a:gd name="T102" fmla="*/ 219 w 224"/>
                <a:gd name="T103" fmla="*/ 391 h 392"/>
                <a:gd name="T104" fmla="*/ 221 w 224"/>
                <a:gd name="T105" fmla="*/ 389 h 392"/>
                <a:gd name="T106" fmla="*/ 223 w 224"/>
                <a:gd name="T107" fmla="*/ 387 h 392"/>
                <a:gd name="T108" fmla="*/ 224 w 224"/>
                <a:gd name="T109" fmla="*/ 384 h 392"/>
                <a:gd name="T110" fmla="*/ 223 w 224"/>
                <a:gd name="T111" fmla="*/ 381 h 392"/>
                <a:gd name="T112" fmla="*/ 221 w 224"/>
                <a:gd name="T113" fmla="*/ 378 h 392"/>
                <a:gd name="T114" fmla="*/ 221 w 224"/>
                <a:gd name="T115" fmla="*/ 37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4" h="392">
                  <a:moveTo>
                    <a:pt x="221" y="378"/>
                  </a:moveTo>
                  <a:lnTo>
                    <a:pt x="221" y="378"/>
                  </a:lnTo>
                  <a:lnTo>
                    <a:pt x="200" y="361"/>
                  </a:lnTo>
                  <a:lnTo>
                    <a:pt x="179" y="346"/>
                  </a:lnTo>
                  <a:lnTo>
                    <a:pt x="135" y="313"/>
                  </a:lnTo>
                  <a:lnTo>
                    <a:pt x="116" y="296"/>
                  </a:lnTo>
                  <a:lnTo>
                    <a:pt x="97" y="279"/>
                  </a:lnTo>
                  <a:lnTo>
                    <a:pt x="79" y="258"/>
                  </a:lnTo>
                  <a:lnTo>
                    <a:pt x="72" y="248"/>
                  </a:lnTo>
                  <a:lnTo>
                    <a:pt x="65" y="237"/>
                  </a:lnTo>
                  <a:lnTo>
                    <a:pt x="65" y="237"/>
                  </a:lnTo>
                  <a:lnTo>
                    <a:pt x="56" y="223"/>
                  </a:lnTo>
                  <a:lnTo>
                    <a:pt x="51" y="210"/>
                  </a:lnTo>
                  <a:lnTo>
                    <a:pt x="41" y="182"/>
                  </a:lnTo>
                  <a:lnTo>
                    <a:pt x="34" y="154"/>
                  </a:lnTo>
                  <a:lnTo>
                    <a:pt x="28" y="125"/>
                  </a:lnTo>
                  <a:lnTo>
                    <a:pt x="25" y="96"/>
                  </a:lnTo>
                  <a:lnTo>
                    <a:pt x="22" y="6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5" y="66"/>
                  </a:lnTo>
                  <a:lnTo>
                    <a:pt x="8" y="96"/>
                  </a:lnTo>
                  <a:lnTo>
                    <a:pt x="11" y="124"/>
                  </a:lnTo>
                  <a:lnTo>
                    <a:pt x="17" y="152"/>
                  </a:lnTo>
                  <a:lnTo>
                    <a:pt x="22" y="182"/>
                  </a:lnTo>
                  <a:lnTo>
                    <a:pt x="32" y="209"/>
                  </a:lnTo>
                  <a:lnTo>
                    <a:pt x="38" y="223"/>
                  </a:lnTo>
                  <a:lnTo>
                    <a:pt x="45" y="237"/>
                  </a:lnTo>
                  <a:lnTo>
                    <a:pt x="45" y="237"/>
                  </a:lnTo>
                  <a:lnTo>
                    <a:pt x="52" y="250"/>
                  </a:lnTo>
                  <a:lnTo>
                    <a:pt x="59" y="261"/>
                  </a:lnTo>
                  <a:lnTo>
                    <a:pt x="67" y="272"/>
                  </a:lnTo>
                  <a:lnTo>
                    <a:pt x="77" y="284"/>
                  </a:lnTo>
                  <a:lnTo>
                    <a:pt x="97" y="303"/>
                  </a:lnTo>
                  <a:lnTo>
                    <a:pt x="118" y="320"/>
                  </a:lnTo>
                  <a:lnTo>
                    <a:pt x="141" y="339"/>
                  </a:lnTo>
                  <a:lnTo>
                    <a:pt x="164" y="356"/>
                  </a:lnTo>
                  <a:lnTo>
                    <a:pt x="186" y="372"/>
                  </a:lnTo>
                  <a:lnTo>
                    <a:pt x="209" y="389"/>
                  </a:lnTo>
                  <a:lnTo>
                    <a:pt x="209" y="389"/>
                  </a:lnTo>
                  <a:lnTo>
                    <a:pt x="212" y="392"/>
                  </a:lnTo>
                  <a:lnTo>
                    <a:pt x="216" y="392"/>
                  </a:lnTo>
                  <a:lnTo>
                    <a:pt x="219" y="391"/>
                  </a:lnTo>
                  <a:lnTo>
                    <a:pt x="221" y="389"/>
                  </a:lnTo>
                  <a:lnTo>
                    <a:pt x="223" y="387"/>
                  </a:lnTo>
                  <a:lnTo>
                    <a:pt x="224" y="384"/>
                  </a:lnTo>
                  <a:lnTo>
                    <a:pt x="223" y="381"/>
                  </a:lnTo>
                  <a:lnTo>
                    <a:pt x="221" y="378"/>
                  </a:lnTo>
                  <a:lnTo>
                    <a:pt x="221" y="3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1" name="Freeform 107">
              <a:extLst>
                <a:ext uri="{FF2B5EF4-FFF2-40B4-BE49-F238E27FC236}">
                  <a16:creationId xmlns:a16="http://schemas.microsoft.com/office/drawing/2014/main" id="{7857C76C-276A-D38A-2D89-08FF72733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" y="1413"/>
              <a:ext cx="191" cy="149"/>
            </a:xfrm>
            <a:custGeom>
              <a:avLst/>
              <a:gdLst>
                <a:gd name="T0" fmla="*/ 5 w 571"/>
                <a:gd name="T1" fmla="*/ 15 h 448"/>
                <a:gd name="T2" fmla="*/ 29 w 571"/>
                <a:gd name="T3" fmla="*/ 28 h 448"/>
                <a:gd name="T4" fmla="*/ 54 w 571"/>
                <a:gd name="T5" fmla="*/ 35 h 448"/>
                <a:gd name="T6" fmla="*/ 106 w 571"/>
                <a:gd name="T7" fmla="*/ 42 h 448"/>
                <a:gd name="T8" fmla="*/ 161 w 571"/>
                <a:gd name="T9" fmla="*/ 41 h 448"/>
                <a:gd name="T10" fmla="*/ 215 w 571"/>
                <a:gd name="T11" fmla="*/ 38 h 448"/>
                <a:gd name="T12" fmla="*/ 263 w 571"/>
                <a:gd name="T13" fmla="*/ 43 h 448"/>
                <a:gd name="T14" fmla="*/ 308 w 571"/>
                <a:gd name="T15" fmla="*/ 57 h 448"/>
                <a:gd name="T16" fmla="*/ 349 w 571"/>
                <a:gd name="T17" fmla="*/ 81 h 448"/>
                <a:gd name="T18" fmla="*/ 386 w 571"/>
                <a:gd name="T19" fmla="*/ 115 h 448"/>
                <a:gd name="T20" fmla="*/ 401 w 571"/>
                <a:gd name="T21" fmla="*/ 132 h 448"/>
                <a:gd name="T22" fmla="*/ 428 w 571"/>
                <a:gd name="T23" fmla="*/ 170 h 448"/>
                <a:gd name="T24" fmla="*/ 452 w 571"/>
                <a:gd name="T25" fmla="*/ 210 h 448"/>
                <a:gd name="T26" fmla="*/ 483 w 571"/>
                <a:gd name="T27" fmla="*/ 272 h 448"/>
                <a:gd name="T28" fmla="*/ 519 w 571"/>
                <a:gd name="T29" fmla="*/ 360 h 448"/>
                <a:gd name="T30" fmla="*/ 555 w 571"/>
                <a:gd name="T31" fmla="*/ 444 h 448"/>
                <a:gd name="T32" fmla="*/ 557 w 571"/>
                <a:gd name="T33" fmla="*/ 447 h 448"/>
                <a:gd name="T34" fmla="*/ 562 w 571"/>
                <a:gd name="T35" fmla="*/ 448 h 448"/>
                <a:gd name="T36" fmla="*/ 568 w 571"/>
                <a:gd name="T37" fmla="*/ 446 h 448"/>
                <a:gd name="T38" fmla="*/ 571 w 571"/>
                <a:gd name="T39" fmla="*/ 440 h 448"/>
                <a:gd name="T40" fmla="*/ 569 w 571"/>
                <a:gd name="T41" fmla="*/ 436 h 448"/>
                <a:gd name="T42" fmla="*/ 534 w 571"/>
                <a:gd name="T43" fmla="*/ 351 h 448"/>
                <a:gd name="T44" fmla="*/ 497 w 571"/>
                <a:gd name="T45" fmla="*/ 265 h 448"/>
                <a:gd name="T46" fmla="*/ 455 w 571"/>
                <a:gd name="T47" fmla="*/ 183 h 448"/>
                <a:gd name="T48" fmla="*/ 431 w 571"/>
                <a:gd name="T49" fmla="*/ 145 h 448"/>
                <a:gd name="T50" fmla="*/ 401 w 571"/>
                <a:gd name="T51" fmla="*/ 108 h 448"/>
                <a:gd name="T52" fmla="*/ 387 w 571"/>
                <a:gd name="T53" fmla="*/ 93 h 448"/>
                <a:gd name="T54" fmla="*/ 353 w 571"/>
                <a:gd name="T55" fmla="*/ 65 h 448"/>
                <a:gd name="T56" fmla="*/ 317 w 571"/>
                <a:gd name="T57" fmla="*/ 42 h 448"/>
                <a:gd name="T58" fmla="*/ 276 w 571"/>
                <a:gd name="T59" fmla="*/ 28 h 448"/>
                <a:gd name="T60" fmla="*/ 255 w 571"/>
                <a:gd name="T61" fmla="*/ 24 h 448"/>
                <a:gd name="T62" fmla="*/ 225 w 571"/>
                <a:gd name="T63" fmla="*/ 21 h 448"/>
                <a:gd name="T64" fmla="*/ 132 w 571"/>
                <a:gd name="T65" fmla="*/ 25 h 448"/>
                <a:gd name="T66" fmla="*/ 85 w 571"/>
                <a:gd name="T67" fmla="*/ 24 h 448"/>
                <a:gd name="T68" fmla="*/ 55 w 571"/>
                <a:gd name="T69" fmla="*/ 18 h 448"/>
                <a:gd name="T70" fmla="*/ 27 w 571"/>
                <a:gd name="T71" fmla="*/ 8 h 448"/>
                <a:gd name="T72" fmla="*/ 13 w 571"/>
                <a:gd name="T73" fmla="*/ 1 h 448"/>
                <a:gd name="T74" fmla="*/ 6 w 571"/>
                <a:gd name="T75" fmla="*/ 0 h 448"/>
                <a:gd name="T76" fmla="*/ 2 w 571"/>
                <a:gd name="T77" fmla="*/ 4 h 448"/>
                <a:gd name="T78" fmla="*/ 0 w 571"/>
                <a:gd name="T79" fmla="*/ 9 h 448"/>
                <a:gd name="T80" fmla="*/ 5 w 571"/>
                <a:gd name="T8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1" h="448">
                  <a:moveTo>
                    <a:pt x="5" y="15"/>
                  </a:moveTo>
                  <a:lnTo>
                    <a:pt x="5" y="15"/>
                  </a:lnTo>
                  <a:lnTo>
                    <a:pt x="16" y="22"/>
                  </a:lnTo>
                  <a:lnTo>
                    <a:pt x="29" y="28"/>
                  </a:lnTo>
                  <a:lnTo>
                    <a:pt x="41" y="32"/>
                  </a:lnTo>
                  <a:lnTo>
                    <a:pt x="54" y="35"/>
                  </a:lnTo>
                  <a:lnTo>
                    <a:pt x="81" y="39"/>
                  </a:lnTo>
                  <a:lnTo>
                    <a:pt x="106" y="42"/>
                  </a:lnTo>
                  <a:lnTo>
                    <a:pt x="134" y="42"/>
                  </a:lnTo>
                  <a:lnTo>
                    <a:pt x="161" y="41"/>
                  </a:lnTo>
                  <a:lnTo>
                    <a:pt x="215" y="38"/>
                  </a:lnTo>
                  <a:lnTo>
                    <a:pt x="215" y="38"/>
                  </a:lnTo>
                  <a:lnTo>
                    <a:pt x="239" y="39"/>
                  </a:lnTo>
                  <a:lnTo>
                    <a:pt x="263" y="43"/>
                  </a:lnTo>
                  <a:lnTo>
                    <a:pt x="287" y="49"/>
                  </a:lnTo>
                  <a:lnTo>
                    <a:pt x="308" y="57"/>
                  </a:lnTo>
                  <a:lnTo>
                    <a:pt x="329" y="69"/>
                  </a:lnTo>
                  <a:lnTo>
                    <a:pt x="349" y="81"/>
                  </a:lnTo>
                  <a:lnTo>
                    <a:pt x="368" y="97"/>
                  </a:lnTo>
                  <a:lnTo>
                    <a:pt x="386" y="115"/>
                  </a:lnTo>
                  <a:lnTo>
                    <a:pt x="386" y="115"/>
                  </a:lnTo>
                  <a:lnTo>
                    <a:pt x="401" y="132"/>
                  </a:lnTo>
                  <a:lnTo>
                    <a:pt x="416" y="151"/>
                  </a:lnTo>
                  <a:lnTo>
                    <a:pt x="428" y="170"/>
                  </a:lnTo>
                  <a:lnTo>
                    <a:pt x="441" y="190"/>
                  </a:lnTo>
                  <a:lnTo>
                    <a:pt x="452" y="210"/>
                  </a:lnTo>
                  <a:lnTo>
                    <a:pt x="464" y="230"/>
                  </a:lnTo>
                  <a:lnTo>
                    <a:pt x="483" y="272"/>
                  </a:lnTo>
                  <a:lnTo>
                    <a:pt x="502" y="316"/>
                  </a:lnTo>
                  <a:lnTo>
                    <a:pt x="519" y="360"/>
                  </a:lnTo>
                  <a:lnTo>
                    <a:pt x="537" y="402"/>
                  </a:lnTo>
                  <a:lnTo>
                    <a:pt x="555" y="444"/>
                  </a:lnTo>
                  <a:lnTo>
                    <a:pt x="555" y="444"/>
                  </a:lnTo>
                  <a:lnTo>
                    <a:pt x="557" y="447"/>
                  </a:lnTo>
                  <a:lnTo>
                    <a:pt x="560" y="448"/>
                  </a:lnTo>
                  <a:lnTo>
                    <a:pt x="562" y="448"/>
                  </a:lnTo>
                  <a:lnTo>
                    <a:pt x="565" y="447"/>
                  </a:lnTo>
                  <a:lnTo>
                    <a:pt x="568" y="446"/>
                  </a:lnTo>
                  <a:lnTo>
                    <a:pt x="569" y="443"/>
                  </a:lnTo>
                  <a:lnTo>
                    <a:pt x="571" y="440"/>
                  </a:lnTo>
                  <a:lnTo>
                    <a:pt x="569" y="436"/>
                  </a:lnTo>
                  <a:lnTo>
                    <a:pt x="569" y="436"/>
                  </a:lnTo>
                  <a:lnTo>
                    <a:pt x="551" y="393"/>
                  </a:lnTo>
                  <a:lnTo>
                    <a:pt x="534" y="351"/>
                  </a:lnTo>
                  <a:lnTo>
                    <a:pt x="516" y="307"/>
                  </a:lnTo>
                  <a:lnTo>
                    <a:pt x="497" y="265"/>
                  </a:lnTo>
                  <a:lnTo>
                    <a:pt x="478" y="224"/>
                  </a:lnTo>
                  <a:lnTo>
                    <a:pt x="455" y="183"/>
                  </a:lnTo>
                  <a:lnTo>
                    <a:pt x="444" y="163"/>
                  </a:lnTo>
                  <a:lnTo>
                    <a:pt x="431" y="145"/>
                  </a:lnTo>
                  <a:lnTo>
                    <a:pt x="417" y="127"/>
                  </a:lnTo>
                  <a:lnTo>
                    <a:pt x="401" y="108"/>
                  </a:lnTo>
                  <a:lnTo>
                    <a:pt x="401" y="108"/>
                  </a:lnTo>
                  <a:lnTo>
                    <a:pt x="387" y="93"/>
                  </a:lnTo>
                  <a:lnTo>
                    <a:pt x="370" y="77"/>
                  </a:lnTo>
                  <a:lnTo>
                    <a:pt x="353" y="65"/>
                  </a:lnTo>
                  <a:lnTo>
                    <a:pt x="336" y="52"/>
                  </a:lnTo>
                  <a:lnTo>
                    <a:pt x="317" y="42"/>
                  </a:lnTo>
                  <a:lnTo>
                    <a:pt x="297" y="33"/>
                  </a:lnTo>
                  <a:lnTo>
                    <a:pt x="276" y="28"/>
                  </a:lnTo>
                  <a:lnTo>
                    <a:pt x="255" y="24"/>
                  </a:lnTo>
                  <a:lnTo>
                    <a:pt x="255" y="24"/>
                  </a:lnTo>
                  <a:lnTo>
                    <a:pt x="240" y="22"/>
                  </a:lnTo>
                  <a:lnTo>
                    <a:pt x="225" y="21"/>
                  </a:lnTo>
                  <a:lnTo>
                    <a:pt x="194" y="21"/>
                  </a:lnTo>
                  <a:lnTo>
                    <a:pt x="132" y="25"/>
                  </a:lnTo>
                  <a:lnTo>
                    <a:pt x="101" y="25"/>
                  </a:lnTo>
                  <a:lnTo>
                    <a:pt x="85" y="24"/>
                  </a:lnTo>
                  <a:lnTo>
                    <a:pt x="71" y="22"/>
                  </a:lnTo>
                  <a:lnTo>
                    <a:pt x="55" y="18"/>
                  </a:lnTo>
                  <a:lnTo>
                    <a:pt x="41" y="14"/>
                  </a:lnTo>
                  <a:lnTo>
                    <a:pt x="27" y="8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2" name="Freeform 108">
              <a:extLst>
                <a:ext uri="{FF2B5EF4-FFF2-40B4-BE49-F238E27FC236}">
                  <a16:creationId xmlns:a16="http://schemas.microsoft.com/office/drawing/2014/main" id="{567751F9-94A9-0301-670C-8D9121636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" y="1247"/>
              <a:ext cx="119" cy="175"/>
            </a:xfrm>
            <a:custGeom>
              <a:avLst/>
              <a:gdLst>
                <a:gd name="T0" fmla="*/ 16 w 359"/>
                <a:gd name="T1" fmla="*/ 521 h 525"/>
                <a:gd name="T2" fmla="*/ 34 w 359"/>
                <a:gd name="T3" fmla="*/ 491 h 525"/>
                <a:gd name="T4" fmla="*/ 57 w 359"/>
                <a:gd name="T5" fmla="*/ 464 h 525"/>
                <a:gd name="T6" fmla="*/ 106 w 359"/>
                <a:gd name="T7" fmla="*/ 418 h 525"/>
                <a:gd name="T8" fmla="*/ 160 w 359"/>
                <a:gd name="T9" fmla="*/ 371 h 525"/>
                <a:gd name="T10" fmla="*/ 195 w 359"/>
                <a:gd name="T11" fmla="*/ 334 h 525"/>
                <a:gd name="T12" fmla="*/ 207 w 359"/>
                <a:gd name="T13" fmla="*/ 320 h 525"/>
                <a:gd name="T14" fmla="*/ 231 w 359"/>
                <a:gd name="T15" fmla="*/ 285 h 525"/>
                <a:gd name="T16" fmla="*/ 270 w 359"/>
                <a:gd name="T17" fmla="*/ 210 h 525"/>
                <a:gd name="T18" fmla="*/ 289 w 359"/>
                <a:gd name="T19" fmla="*/ 172 h 525"/>
                <a:gd name="T20" fmla="*/ 325 w 359"/>
                <a:gd name="T21" fmla="*/ 92 h 525"/>
                <a:gd name="T22" fmla="*/ 359 w 359"/>
                <a:gd name="T23" fmla="*/ 11 h 525"/>
                <a:gd name="T24" fmla="*/ 359 w 359"/>
                <a:gd name="T25" fmla="*/ 4 h 525"/>
                <a:gd name="T26" fmla="*/ 354 w 359"/>
                <a:gd name="T27" fmla="*/ 1 h 525"/>
                <a:gd name="T28" fmla="*/ 348 w 359"/>
                <a:gd name="T29" fmla="*/ 1 h 525"/>
                <a:gd name="T30" fmla="*/ 342 w 359"/>
                <a:gd name="T31" fmla="*/ 5 h 525"/>
                <a:gd name="T32" fmla="*/ 325 w 359"/>
                <a:gd name="T33" fmla="*/ 48 h 525"/>
                <a:gd name="T34" fmla="*/ 289 w 359"/>
                <a:gd name="T35" fmla="*/ 132 h 525"/>
                <a:gd name="T36" fmla="*/ 269 w 359"/>
                <a:gd name="T37" fmla="*/ 173 h 525"/>
                <a:gd name="T38" fmla="*/ 231 w 359"/>
                <a:gd name="T39" fmla="*/ 250 h 525"/>
                <a:gd name="T40" fmla="*/ 197 w 359"/>
                <a:gd name="T41" fmla="*/ 306 h 525"/>
                <a:gd name="T42" fmla="*/ 184 w 359"/>
                <a:gd name="T43" fmla="*/ 323 h 525"/>
                <a:gd name="T44" fmla="*/ 161 w 359"/>
                <a:gd name="T45" fmla="*/ 347 h 525"/>
                <a:gd name="T46" fmla="*/ 88 w 359"/>
                <a:gd name="T47" fmla="*/ 413 h 525"/>
                <a:gd name="T48" fmla="*/ 40 w 359"/>
                <a:gd name="T49" fmla="*/ 458 h 525"/>
                <a:gd name="T50" fmla="*/ 19 w 359"/>
                <a:gd name="T51" fmla="*/ 484 h 525"/>
                <a:gd name="T52" fmla="*/ 2 w 359"/>
                <a:gd name="T53" fmla="*/ 512 h 525"/>
                <a:gd name="T54" fmla="*/ 0 w 359"/>
                <a:gd name="T55" fmla="*/ 515 h 525"/>
                <a:gd name="T56" fmla="*/ 3 w 359"/>
                <a:gd name="T57" fmla="*/ 522 h 525"/>
                <a:gd name="T58" fmla="*/ 8 w 359"/>
                <a:gd name="T59" fmla="*/ 525 h 525"/>
                <a:gd name="T60" fmla="*/ 15 w 359"/>
                <a:gd name="T61" fmla="*/ 523 h 525"/>
                <a:gd name="T62" fmla="*/ 16 w 359"/>
                <a:gd name="T63" fmla="*/ 52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9" h="525">
                  <a:moveTo>
                    <a:pt x="16" y="521"/>
                  </a:moveTo>
                  <a:lnTo>
                    <a:pt x="16" y="521"/>
                  </a:lnTo>
                  <a:lnTo>
                    <a:pt x="24" y="505"/>
                  </a:lnTo>
                  <a:lnTo>
                    <a:pt x="34" y="491"/>
                  </a:lnTo>
                  <a:lnTo>
                    <a:pt x="46" y="477"/>
                  </a:lnTo>
                  <a:lnTo>
                    <a:pt x="57" y="464"/>
                  </a:lnTo>
                  <a:lnTo>
                    <a:pt x="81" y="440"/>
                  </a:lnTo>
                  <a:lnTo>
                    <a:pt x="106" y="418"/>
                  </a:lnTo>
                  <a:lnTo>
                    <a:pt x="133" y="394"/>
                  </a:lnTo>
                  <a:lnTo>
                    <a:pt x="160" y="371"/>
                  </a:lnTo>
                  <a:lnTo>
                    <a:pt x="184" y="347"/>
                  </a:lnTo>
                  <a:lnTo>
                    <a:pt x="195" y="334"/>
                  </a:lnTo>
                  <a:lnTo>
                    <a:pt x="207" y="320"/>
                  </a:lnTo>
                  <a:lnTo>
                    <a:pt x="207" y="320"/>
                  </a:lnTo>
                  <a:lnTo>
                    <a:pt x="219" y="303"/>
                  </a:lnTo>
                  <a:lnTo>
                    <a:pt x="231" y="285"/>
                  </a:lnTo>
                  <a:lnTo>
                    <a:pt x="250" y="248"/>
                  </a:lnTo>
                  <a:lnTo>
                    <a:pt x="270" y="210"/>
                  </a:lnTo>
                  <a:lnTo>
                    <a:pt x="289" y="172"/>
                  </a:lnTo>
                  <a:lnTo>
                    <a:pt x="289" y="172"/>
                  </a:lnTo>
                  <a:lnTo>
                    <a:pt x="307" y="132"/>
                  </a:lnTo>
                  <a:lnTo>
                    <a:pt x="325" y="92"/>
                  </a:lnTo>
                  <a:lnTo>
                    <a:pt x="359" y="11"/>
                  </a:lnTo>
                  <a:lnTo>
                    <a:pt x="359" y="11"/>
                  </a:lnTo>
                  <a:lnTo>
                    <a:pt x="359" y="7"/>
                  </a:lnTo>
                  <a:lnTo>
                    <a:pt x="359" y="4"/>
                  </a:lnTo>
                  <a:lnTo>
                    <a:pt x="356" y="3"/>
                  </a:lnTo>
                  <a:lnTo>
                    <a:pt x="354" y="1"/>
                  </a:lnTo>
                  <a:lnTo>
                    <a:pt x="351" y="0"/>
                  </a:lnTo>
                  <a:lnTo>
                    <a:pt x="348" y="1"/>
                  </a:lnTo>
                  <a:lnTo>
                    <a:pt x="345" y="3"/>
                  </a:lnTo>
                  <a:lnTo>
                    <a:pt x="342" y="5"/>
                  </a:lnTo>
                  <a:lnTo>
                    <a:pt x="342" y="5"/>
                  </a:lnTo>
                  <a:lnTo>
                    <a:pt x="325" y="48"/>
                  </a:lnTo>
                  <a:lnTo>
                    <a:pt x="308" y="90"/>
                  </a:lnTo>
                  <a:lnTo>
                    <a:pt x="289" y="132"/>
                  </a:lnTo>
                  <a:lnTo>
                    <a:pt x="269" y="173"/>
                  </a:lnTo>
                  <a:lnTo>
                    <a:pt x="269" y="173"/>
                  </a:lnTo>
                  <a:lnTo>
                    <a:pt x="250" y="211"/>
                  </a:lnTo>
                  <a:lnTo>
                    <a:pt x="231" y="250"/>
                  </a:lnTo>
                  <a:lnTo>
                    <a:pt x="208" y="288"/>
                  </a:lnTo>
                  <a:lnTo>
                    <a:pt x="197" y="306"/>
                  </a:lnTo>
                  <a:lnTo>
                    <a:pt x="184" y="323"/>
                  </a:lnTo>
                  <a:lnTo>
                    <a:pt x="184" y="323"/>
                  </a:lnTo>
                  <a:lnTo>
                    <a:pt x="173" y="336"/>
                  </a:lnTo>
                  <a:lnTo>
                    <a:pt x="161" y="347"/>
                  </a:lnTo>
                  <a:lnTo>
                    <a:pt x="137" y="370"/>
                  </a:lnTo>
                  <a:lnTo>
                    <a:pt x="88" y="413"/>
                  </a:lnTo>
                  <a:lnTo>
                    <a:pt x="63" y="435"/>
                  </a:lnTo>
                  <a:lnTo>
                    <a:pt x="40" y="458"/>
                  </a:lnTo>
                  <a:lnTo>
                    <a:pt x="29" y="471"/>
                  </a:lnTo>
                  <a:lnTo>
                    <a:pt x="19" y="484"/>
                  </a:lnTo>
                  <a:lnTo>
                    <a:pt x="10" y="498"/>
                  </a:lnTo>
                  <a:lnTo>
                    <a:pt x="2" y="512"/>
                  </a:lnTo>
                  <a:lnTo>
                    <a:pt x="2" y="512"/>
                  </a:lnTo>
                  <a:lnTo>
                    <a:pt x="0" y="515"/>
                  </a:lnTo>
                  <a:lnTo>
                    <a:pt x="0" y="519"/>
                  </a:lnTo>
                  <a:lnTo>
                    <a:pt x="3" y="522"/>
                  </a:lnTo>
                  <a:lnTo>
                    <a:pt x="5" y="523"/>
                  </a:lnTo>
                  <a:lnTo>
                    <a:pt x="8" y="525"/>
                  </a:lnTo>
                  <a:lnTo>
                    <a:pt x="12" y="525"/>
                  </a:lnTo>
                  <a:lnTo>
                    <a:pt x="15" y="523"/>
                  </a:lnTo>
                  <a:lnTo>
                    <a:pt x="16" y="521"/>
                  </a:lnTo>
                  <a:lnTo>
                    <a:pt x="16" y="5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3" name="Freeform 109">
              <a:extLst>
                <a:ext uri="{FF2B5EF4-FFF2-40B4-BE49-F238E27FC236}">
                  <a16:creationId xmlns:a16="http://schemas.microsoft.com/office/drawing/2014/main" id="{5F32FA80-0460-C6E5-F632-DD0636019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5" y="1199"/>
              <a:ext cx="45" cy="215"/>
            </a:xfrm>
            <a:custGeom>
              <a:avLst/>
              <a:gdLst>
                <a:gd name="T0" fmla="*/ 17 w 136"/>
                <a:gd name="T1" fmla="*/ 638 h 643"/>
                <a:gd name="T2" fmla="*/ 17 w 136"/>
                <a:gd name="T3" fmla="*/ 638 h 643"/>
                <a:gd name="T4" fmla="*/ 41 w 136"/>
                <a:gd name="T5" fmla="*/ 560 h 643"/>
                <a:gd name="T6" fmla="*/ 65 w 136"/>
                <a:gd name="T7" fmla="*/ 484 h 643"/>
                <a:gd name="T8" fmla="*/ 76 w 136"/>
                <a:gd name="T9" fmla="*/ 444 h 643"/>
                <a:gd name="T10" fmla="*/ 87 w 136"/>
                <a:gd name="T11" fmla="*/ 406 h 643"/>
                <a:gd name="T12" fmla="*/ 96 w 136"/>
                <a:gd name="T13" fmla="*/ 367 h 643"/>
                <a:gd name="T14" fmla="*/ 104 w 136"/>
                <a:gd name="T15" fmla="*/ 327 h 643"/>
                <a:gd name="T16" fmla="*/ 104 w 136"/>
                <a:gd name="T17" fmla="*/ 327 h 643"/>
                <a:gd name="T18" fmla="*/ 109 w 136"/>
                <a:gd name="T19" fmla="*/ 288 h 643"/>
                <a:gd name="T20" fmla="*/ 113 w 136"/>
                <a:gd name="T21" fmla="*/ 248 h 643"/>
                <a:gd name="T22" fmla="*/ 117 w 136"/>
                <a:gd name="T23" fmla="*/ 169 h 643"/>
                <a:gd name="T24" fmla="*/ 120 w 136"/>
                <a:gd name="T25" fmla="*/ 128 h 643"/>
                <a:gd name="T26" fmla="*/ 123 w 136"/>
                <a:gd name="T27" fmla="*/ 89 h 643"/>
                <a:gd name="T28" fmla="*/ 128 w 136"/>
                <a:gd name="T29" fmla="*/ 49 h 643"/>
                <a:gd name="T30" fmla="*/ 136 w 136"/>
                <a:gd name="T31" fmla="*/ 11 h 643"/>
                <a:gd name="T32" fmla="*/ 136 w 136"/>
                <a:gd name="T33" fmla="*/ 11 h 643"/>
                <a:gd name="T34" fmla="*/ 136 w 136"/>
                <a:gd name="T35" fmla="*/ 7 h 643"/>
                <a:gd name="T36" fmla="*/ 134 w 136"/>
                <a:gd name="T37" fmla="*/ 4 h 643"/>
                <a:gd name="T38" fmla="*/ 131 w 136"/>
                <a:gd name="T39" fmla="*/ 1 h 643"/>
                <a:gd name="T40" fmla="*/ 128 w 136"/>
                <a:gd name="T41" fmla="*/ 0 h 643"/>
                <a:gd name="T42" fmla="*/ 126 w 136"/>
                <a:gd name="T43" fmla="*/ 0 h 643"/>
                <a:gd name="T44" fmla="*/ 123 w 136"/>
                <a:gd name="T45" fmla="*/ 1 h 643"/>
                <a:gd name="T46" fmla="*/ 120 w 136"/>
                <a:gd name="T47" fmla="*/ 3 h 643"/>
                <a:gd name="T48" fmla="*/ 119 w 136"/>
                <a:gd name="T49" fmla="*/ 5 h 643"/>
                <a:gd name="T50" fmla="*/ 119 w 136"/>
                <a:gd name="T51" fmla="*/ 5 h 643"/>
                <a:gd name="T52" fmla="*/ 112 w 136"/>
                <a:gd name="T53" fmla="*/ 45 h 643"/>
                <a:gd name="T54" fmla="*/ 106 w 136"/>
                <a:gd name="T55" fmla="*/ 84 h 643"/>
                <a:gd name="T56" fmla="*/ 103 w 136"/>
                <a:gd name="T57" fmla="*/ 124 h 643"/>
                <a:gd name="T58" fmla="*/ 100 w 136"/>
                <a:gd name="T59" fmla="*/ 164 h 643"/>
                <a:gd name="T60" fmla="*/ 96 w 136"/>
                <a:gd name="T61" fmla="*/ 244 h 643"/>
                <a:gd name="T62" fmla="*/ 93 w 136"/>
                <a:gd name="T63" fmla="*/ 284 h 643"/>
                <a:gd name="T64" fmla="*/ 87 w 136"/>
                <a:gd name="T65" fmla="*/ 323 h 643"/>
                <a:gd name="T66" fmla="*/ 87 w 136"/>
                <a:gd name="T67" fmla="*/ 323 h 643"/>
                <a:gd name="T68" fmla="*/ 80 w 136"/>
                <a:gd name="T69" fmla="*/ 363 h 643"/>
                <a:gd name="T70" fmla="*/ 72 w 136"/>
                <a:gd name="T71" fmla="*/ 402 h 643"/>
                <a:gd name="T72" fmla="*/ 61 w 136"/>
                <a:gd name="T73" fmla="*/ 440 h 643"/>
                <a:gd name="T74" fmla="*/ 49 w 136"/>
                <a:gd name="T75" fmla="*/ 480 h 643"/>
                <a:gd name="T76" fmla="*/ 24 w 136"/>
                <a:gd name="T77" fmla="*/ 556 h 643"/>
                <a:gd name="T78" fmla="*/ 0 w 136"/>
                <a:gd name="T79" fmla="*/ 632 h 643"/>
                <a:gd name="T80" fmla="*/ 0 w 136"/>
                <a:gd name="T81" fmla="*/ 632 h 643"/>
                <a:gd name="T82" fmla="*/ 0 w 136"/>
                <a:gd name="T83" fmla="*/ 636 h 643"/>
                <a:gd name="T84" fmla="*/ 1 w 136"/>
                <a:gd name="T85" fmla="*/ 639 h 643"/>
                <a:gd name="T86" fmla="*/ 3 w 136"/>
                <a:gd name="T87" fmla="*/ 642 h 643"/>
                <a:gd name="T88" fmla="*/ 6 w 136"/>
                <a:gd name="T89" fmla="*/ 643 h 643"/>
                <a:gd name="T90" fmla="*/ 10 w 136"/>
                <a:gd name="T91" fmla="*/ 643 h 643"/>
                <a:gd name="T92" fmla="*/ 13 w 136"/>
                <a:gd name="T93" fmla="*/ 642 h 643"/>
                <a:gd name="T94" fmla="*/ 15 w 136"/>
                <a:gd name="T95" fmla="*/ 641 h 643"/>
                <a:gd name="T96" fmla="*/ 17 w 136"/>
                <a:gd name="T97" fmla="*/ 638 h 643"/>
                <a:gd name="T98" fmla="*/ 17 w 136"/>
                <a:gd name="T99" fmla="*/ 638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6" h="643">
                  <a:moveTo>
                    <a:pt x="17" y="638"/>
                  </a:moveTo>
                  <a:lnTo>
                    <a:pt x="17" y="638"/>
                  </a:lnTo>
                  <a:lnTo>
                    <a:pt x="41" y="560"/>
                  </a:lnTo>
                  <a:lnTo>
                    <a:pt x="65" y="484"/>
                  </a:lnTo>
                  <a:lnTo>
                    <a:pt x="76" y="444"/>
                  </a:lnTo>
                  <a:lnTo>
                    <a:pt x="87" y="406"/>
                  </a:lnTo>
                  <a:lnTo>
                    <a:pt x="96" y="367"/>
                  </a:lnTo>
                  <a:lnTo>
                    <a:pt x="104" y="327"/>
                  </a:lnTo>
                  <a:lnTo>
                    <a:pt x="104" y="327"/>
                  </a:lnTo>
                  <a:lnTo>
                    <a:pt x="109" y="288"/>
                  </a:lnTo>
                  <a:lnTo>
                    <a:pt x="113" y="248"/>
                  </a:lnTo>
                  <a:lnTo>
                    <a:pt x="117" y="169"/>
                  </a:lnTo>
                  <a:lnTo>
                    <a:pt x="120" y="128"/>
                  </a:lnTo>
                  <a:lnTo>
                    <a:pt x="123" y="89"/>
                  </a:lnTo>
                  <a:lnTo>
                    <a:pt x="128" y="49"/>
                  </a:lnTo>
                  <a:lnTo>
                    <a:pt x="136" y="11"/>
                  </a:lnTo>
                  <a:lnTo>
                    <a:pt x="136" y="11"/>
                  </a:lnTo>
                  <a:lnTo>
                    <a:pt x="136" y="7"/>
                  </a:lnTo>
                  <a:lnTo>
                    <a:pt x="134" y="4"/>
                  </a:lnTo>
                  <a:lnTo>
                    <a:pt x="131" y="1"/>
                  </a:lnTo>
                  <a:lnTo>
                    <a:pt x="128" y="0"/>
                  </a:lnTo>
                  <a:lnTo>
                    <a:pt x="126" y="0"/>
                  </a:lnTo>
                  <a:lnTo>
                    <a:pt x="123" y="1"/>
                  </a:lnTo>
                  <a:lnTo>
                    <a:pt x="120" y="3"/>
                  </a:lnTo>
                  <a:lnTo>
                    <a:pt x="119" y="5"/>
                  </a:lnTo>
                  <a:lnTo>
                    <a:pt x="119" y="5"/>
                  </a:lnTo>
                  <a:lnTo>
                    <a:pt x="112" y="45"/>
                  </a:lnTo>
                  <a:lnTo>
                    <a:pt x="106" y="84"/>
                  </a:lnTo>
                  <a:lnTo>
                    <a:pt x="103" y="124"/>
                  </a:lnTo>
                  <a:lnTo>
                    <a:pt x="100" y="164"/>
                  </a:lnTo>
                  <a:lnTo>
                    <a:pt x="96" y="244"/>
                  </a:lnTo>
                  <a:lnTo>
                    <a:pt x="93" y="284"/>
                  </a:lnTo>
                  <a:lnTo>
                    <a:pt x="87" y="323"/>
                  </a:lnTo>
                  <a:lnTo>
                    <a:pt x="87" y="323"/>
                  </a:lnTo>
                  <a:lnTo>
                    <a:pt x="80" y="363"/>
                  </a:lnTo>
                  <a:lnTo>
                    <a:pt x="72" y="402"/>
                  </a:lnTo>
                  <a:lnTo>
                    <a:pt x="61" y="440"/>
                  </a:lnTo>
                  <a:lnTo>
                    <a:pt x="49" y="480"/>
                  </a:lnTo>
                  <a:lnTo>
                    <a:pt x="24" y="556"/>
                  </a:lnTo>
                  <a:lnTo>
                    <a:pt x="0" y="632"/>
                  </a:lnTo>
                  <a:lnTo>
                    <a:pt x="0" y="632"/>
                  </a:lnTo>
                  <a:lnTo>
                    <a:pt x="0" y="636"/>
                  </a:lnTo>
                  <a:lnTo>
                    <a:pt x="1" y="639"/>
                  </a:lnTo>
                  <a:lnTo>
                    <a:pt x="3" y="642"/>
                  </a:lnTo>
                  <a:lnTo>
                    <a:pt x="6" y="643"/>
                  </a:lnTo>
                  <a:lnTo>
                    <a:pt x="10" y="643"/>
                  </a:lnTo>
                  <a:lnTo>
                    <a:pt x="13" y="642"/>
                  </a:lnTo>
                  <a:lnTo>
                    <a:pt x="15" y="641"/>
                  </a:lnTo>
                  <a:lnTo>
                    <a:pt x="17" y="638"/>
                  </a:lnTo>
                  <a:lnTo>
                    <a:pt x="17" y="6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4" name="Freeform 110">
              <a:extLst>
                <a:ext uri="{FF2B5EF4-FFF2-40B4-BE49-F238E27FC236}">
                  <a16:creationId xmlns:a16="http://schemas.microsoft.com/office/drawing/2014/main" id="{FDDAECF0-0C21-9B35-CADD-949780598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7" y="1686"/>
              <a:ext cx="953" cy="645"/>
            </a:xfrm>
            <a:custGeom>
              <a:avLst/>
              <a:gdLst>
                <a:gd name="T0" fmla="*/ 209 w 2859"/>
                <a:gd name="T1" fmla="*/ 195 h 1937"/>
                <a:gd name="T2" fmla="*/ 156 w 2859"/>
                <a:gd name="T3" fmla="*/ 362 h 1937"/>
                <a:gd name="T4" fmla="*/ 116 w 2859"/>
                <a:gd name="T5" fmla="*/ 541 h 1937"/>
                <a:gd name="T6" fmla="*/ 61 w 2859"/>
                <a:gd name="T7" fmla="*/ 916 h 1937"/>
                <a:gd name="T8" fmla="*/ 17 w 2859"/>
                <a:gd name="T9" fmla="*/ 1144 h 1937"/>
                <a:gd name="T10" fmla="*/ 0 w 2859"/>
                <a:gd name="T11" fmla="*/ 1307 h 1937"/>
                <a:gd name="T12" fmla="*/ 24 w 2859"/>
                <a:gd name="T13" fmla="*/ 1484 h 1937"/>
                <a:gd name="T14" fmla="*/ 44 w 2859"/>
                <a:gd name="T15" fmla="*/ 1601 h 1937"/>
                <a:gd name="T16" fmla="*/ 33 w 2859"/>
                <a:gd name="T17" fmla="*/ 1670 h 1937"/>
                <a:gd name="T18" fmla="*/ 30 w 2859"/>
                <a:gd name="T19" fmla="*/ 1715 h 1937"/>
                <a:gd name="T20" fmla="*/ 60 w 2859"/>
                <a:gd name="T21" fmla="*/ 1732 h 1937"/>
                <a:gd name="T22" fmla="*/ 177 w 2859"/>
                <a:gd name="T23" fmla="*/ 1732 h 1937"/>
                <a:gd name="T24" fmla="*/ 383 w 2859"/>
                <a:gd name="T25" fmla="*/ 1734 h 1937"/>
                <a:gd name="T26" fmla="*/ 598 w 2859"/>
                <a:gd name="T27" fmla="*/ 1755 h 1937"/>
                <a:gd name="T28" fmla="*/ 863 w 2859"/>
                <a:gd name="T29" fmla="*/ 1803 h 1937"/>
                <a:gd name="T30" fmla="*/ 1024 w 2859"/>
                <a:gd name="T31" fmla="*/ 1844 h 1937"/>
                <a:gd name="T32" fmla="*/ 1283 w 2859"/>
                <a:gd name="T33" fmla="*/ 1876 h 1937"/>
                <a:gd name="T34" fmla="*/ 1910 w 2859"/>
                <a:gd name="T35" fmla="*/ 1921 h 1937"/>
                <a:gd name="T36" fmla="*/ 2254 w 2859"/>
                <a:gd name="T37" fmla="*/ 1937 h 1937"/>
                <a:gd name="T38" fmla="*/ 2509 w 2859"/>
                <a:gd name="T39" fmla="*/ 1925 h 1937"/>
                <a:gd name="T40" fmla="*/ 2677 w 2859"/>
                <a:gd name="T41" fmla="*/ 1899 h 1937"/>
                <a:gd name="T42" fmla="*/ 2783 w 2859"/>
                <a:gd name="T43" fmla="*/ 1853 h 1937"/>
                <a:gd name="T44" fmla="*/ 2839 w 2859"/>
                <a:gd name="T45" fmla="*/ 1796 h 1937"/>
                <a:gd name="T46" fmla="*/ 2858 w 2859"/>
                <a:gd name="T47" fmla="*/ 1734 h 1937"/>
                <a:gd name="T48" fmla="*/ 2855 w 2859"/>
                <a:gd name="T49" fmla="*/ 1636 h 1937"/>
                <a:gd name="T50" fmla="*/ 2828 w 2859"/>
                <a:gd name="T51" fmla="*/ 1118 h 1937"/>
                <a:gd name="T52" fmla="*/ 2805 w 2859"/>
                <a:gd name="T53" fmla="*/ 899 h 1937"/>
                <a:gd name="T54" fmla="*/ 2778 w 2859"/>
                <a:gd name="T55" fmla="*/ 753 h 1937"/>
                <a:gd name="T56" fmla="*/ 2759 w 2859"/>
                <a:gd name="T57" fmla="*/ 449 h 1937"/>
                <a:gd name="T58" fmla="*/ 2761 w 2859"/>
                <a:gd name="T59" fmla="*/ 287 h 1937"/>
                <a:gd name="T60" fmla="*/ 2784 w 2859"/>
                <a:gd name="T61" fmla="*/ 119 h 1937"/>
                <a:gd name="T62" fmla="*/ 2771 w 2859"/>
                <a:gd name="T63" fmla="*/ 113 h 1937"/>
                <a:gd name="T64" fmla="*/ 2749 w 2859"/>
                <a:gd name="T65" fmla="*/ 256 h 1937"/>
                <a:gd name="T66" fmla="*/ 2740 w 2859"/>
                <a:gd name="T67" fmla="*/ 394 h 1937"/>
                <a:gd name="T68" fmla="*/ 2760 w 2859"/>
                <a:gd name="T69" fmla="*/ 733 h 1937"/>
                <a:gd name="T70" fmla="*/ 2797 w 2859"/>
                <a:gd name="T71" fmla="*/ 967 h 1937"/>
                <a:gd name="T72" fmla="*/ 2822 w 2859"/>
                <a:gd name="T73" fmla="*/ 1296 h 1937"/>
                <a:gd name="T74" fmla="*/ 2841 w 2859"/>
                <a:gd name="T75" fmla="*/ 1704 h 1937"/>
                <a:gd name="T76" fmla="*/ 2832 w 2859"/>
                <a:gd name="T77" fmla="*/ 1770 h 1937"/>
                <a:gd name="T78" fmla="*/ 2776 w 2859"/>
                <a:gd name="T79" fmla="*/ 1838 h 1937"/>
                <a:gd name="T80" fmla="*/ 2709 w 2859"/>
                <a:gd name="T81" fmla="*/ 1870 h 1937"/>
                <a:gd name="T82" fmla="*/ 2534 w 2859"/>
                <a:gd name="T83" fmla="*/ 1906 h 1937"/>
                <a:gd name="T84" fmla="*/ 2331 w 2859"/>
                <a:gd name="T85" fmla="*/ 1918 h 1937"/>
                <a:gd name="T86" fmla="*/ 1961 w 2859"/>
                <a:gd name="T87" fmla="*/ 1907 h 1937"/>
                <a:gd name="T88" fmla="*/ 1384 w 2859"/>
                <a:gd name="T89" fmla="*/ 1869 h 1937"/>
                <a:gd name="T90" fmla="*/ 1057 w 2859"/>
                <a:gd name="T91" fmla="*/ 1832 h 1937"/>
                <a:gd name="T92" fmla="*/ 889 w 2859"/>
                <a:gd name="T93" fmla="*/ 1793 h 1937"/>
                <a:gd name="T94" fmla="*/ 651 w 2859"/>
                <a:gd name="T95" fmla="*/ 1745 h 1937"/>
                <a:gd name="T96" fmla="*/ 393 w 2859"/>
                <a:gd name="T97" fmla="*/ 1718 h 1937"/>
                <a:gd name="T98" fmla="*/ 122 w 2859"/>
                <a:gd name="T99" fmla="*/ 1717 h 1937"/>
                <a:gd name="T100" fmla="*/ 46 w 2859"/>
                <a:gd name="T101" fmla="*/ 1712 h 1937"/>
                <a:gd name="T102" fmla="*/ 43 w 2859"/>
                <a:gd name="T103" fmla="*/ 1691 h 1937"/>
                <a:gd name="T104" fmla="*/ 60 w 2859"/>
                <a:gd name="T105" fmla="*/ 1625 h 1937"/>
                <a:gd name="T106" fmla="*/ 48 w 2859"/>
                <a:gd name="T107" fmla="*/ 1509 h 1937"/>
                <a:gd name="T108" fmla="*/ 20 w 2859"/>
                <a:gd name="T109" fmla="*/ 1345 h 1937"/>
                <a:gd name="T110" fmla="*/ 20 w 2859"/>
                <a:gd name="T111" fmla="*/ 1235 h 1937"/>
                <a:gd name="T112" fmla="*/ 50 w 2859"/>
                <a:gd name="T113" fmla="*/ 1076 h 1937"/>
                <a:gd name="T114" fmla="*/ 92 w 2859"/>
                <a:gd name="T115" fmla="*/ 820 h 1937"/>
                <a:gd name="T116" fmla="*/ 146 w 2859"/>
                <a:gd name="T117" fmla="*/ 466 h 1937"/>
                <a:gd name="T118" fmla="*/ 187 w 2859"/>
                <a:gd name="T119" fmla="*/ 326 h 1937"/>
                <a:gd name="T120" fmla="*/ 245 w 2859"/>
                <a:gd name="T121" fmla="*/ 133 h 1937"/>
                <a:gd name="T122" fmla="*/ 272 w 2859"/>
                <a:gd name="T123" fmla="*/ 2 h 1937"/>
                <a:gd name="T124" fmla="*/ 259 w 2859"/>
                <a:gd name="T125" fmla="*/ 6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59" h="1937">
                  <a:moveTo>
                    <a:pt x="259" y="6"/>
                  </a:moveTo>
                  <a:lnTo>
                    <a:pt x="259" y="6"/>
                  </a:lnTo>
                  <a:lnTo>
                    <a:pt x="243" y="69"/>
                  </a:lnTo>
                  <a:lnTo>
                    <a:pt x="226" y="133"/>
                  </a:lnTo>
                  <a:lnTo>
                    <a:pt x="209" y="195"/>
                  </a:lnTo>
                  <a:lnTo>
                    <a:pt x="191" y="259"/>
                  </a:lnTo>
                  <a:lnTo>
                    <a:pt x="191" y="259"/>
                  </a:lnTo>
                  <a:lnTo>
                    <a:pt x="180" y="292"/>
                  </a:lnTo>
                  <a:lnTo>
                    <a:pt x="168" y="326"/>
                  </a:lnTo>
                  <a:lnTo>
                    <a:pt x="156" y="362"/>
                  </a:lnTo>
                  <a:lnTo>
                    <a:pt x="146" y="395"/>
                  </a:lnTo>
                  <a:lnTo>
                    <a:pt x="146" y="395"/>
                  </a:lnTo>
                  <a:lnTo>
                    <a:pt x="136" y="432"/>
                  </a:lnTo>
                  <a:lnTo>
                    <a:pt x="129" y="467"/>
                  </a:lnTo>
                  <a:lnTo>
                    <a:pt x="116" y="541"/>
                  </a:lnTo>
                  <a:lnTo>
                    <a:pt x="116" y="541"/>
                  </a:lnTo>
                  <a:lnTo>
                    <a:pt x="102" y="634"/>
                  </a:lnTo>
                  <a:lnTo>
                    <a:pt x="88" y="729"/>
                  </a:lnTo>
                  <a:lnTo>
                    <a:pt x="75" y="822"/>
                  </a:lnTo>
                  <a:lnTo>
                    <a:pt x="61" y="916"/>
                  </a:lnTo>
                  <a:lnTo>
                    <a:pt x="61" y="916"/>
                  </a:lnTo>
                  <a:lnTo>
                    <a:pt x="54" y="961"/>
                  </a:lnTo>
                  <a:lnTo>
                    <a:pt x="44" y="1008"/>
                  </a:lnTo>
                  <a:lnTo>
                    <a:pt x="26" y="1098"/>
                  </a:lnTo>
                  <a:lnTo>
                    <a:pt x="17" y="1144"/>
                  </a:lnTo>
                  <a:lnTo>
                    <a:pt x="9" y="1190"/>
                  </a:lnTo>
                  <a:lnTo>
                    <a:pt x="5" y="1235"/>
                  </a:lnTo>
                  <a:lnTo>
                    <a:pt x="0" y="1282"/>
                  </a:lnTo>
                  <a:lnTo>
                    <a:pt x="0" y="1282"/>
                  </a:lnTo>
                  <a:lnTo>
                    <a:pt x="0" y="1307"/>
                  </a:lnTo>
                  <a:lnTo>
                    <a:pt x="2" y="1333"/>
                  </a:lnTo>
                  <a:lnTo>
                    <a:pt x="3" y="1358"/>
                  </a:lnTo>
                  <a:lnTo>
                    <a:pt x="6" y="1383"/>
                  </a:lnTo>
                  <a:lnTo>
                    <a:pt x="14" y="1433"/>
                  </a:lnTo>
                  <a:lnTo>
                    <a:pt x="24" y="1484"/>
                  </a:lnTo>
                  <a:lnTo>
                    <a:pt x="24" y="1484"/>
                  </a:lnTo>
                  <a:lnTo>
                    <a:pt x="34" y="1523"/>
                  </a:lnTo>
                  <a:lnTo>
                    <a:pt x="41" y="1561"/>
                  </a:lnTo>
                  <a:lnTo>
                    <a:pt x="43" y="1581"/>
                  </a:lnTo>
                  <a:lnTo>
                    <a:pt x="44" y="1601"/>
                  </a:lnTo>
                  <a:lnTo>
                    <a:pt x="43" y="1621"/>
                  </a:lnTo>
                  <a:lnTo>
                    <a:pt x="40" y="1640"/>
                  </a:lnTo>
                  <a:lnTo>
                    <a:pt x="40" y="1640"/>
                  </a:lnTo>
                  <a:lnTo>
                    <a:pt x="37" y="1654"/>
                  </a:lnTo>
                  <a:lnTo>
                    <a:pt x="33" y="1670"/>
                  </a:lnTo>
                  <a:lnTo>
                    <a:pt x="29" y="1684"/>
                  </a:lnTo>
                  <a:lnTo>
                    <a:pt x="27" y="1698"/>
                  </a:lnTo>
                  <a:lnTo>
                    <a:pt x="27" y="1704"/>
                  </a:lnTo>
                  <a:lnTo>
                    <a:pt x="27" y="1710"/>
                  </a:lnTo>
                  <a:lnTo>
                    <a:pt x="30" y="1715"/>
                  </a:lnTo>
                  <a:lnTo>
                    <a:pt x="33" y="1719"/>
                  </a:lnTo>
                  <a:lnTo>
                    <a:pt x="37" y="1724"/>
                  </a:lnTo>
                  <a:lnTo>
                    <a:pt x="43" y="1728"/>
                  </a:lnTo>
                  <a:lnTo>
                    <a:pt x="51" y="1731"/>
                  </a:lnTo>
                  <a:lnTo>
                    <a:pt x="60" y="1732"/>
                  </a:lnTo>
                  <a:lnTo>
                    <a:pt x="60" y="1732"/>
                  </a:lnTo>
                  <a:lnTo>
                    <a:pt x="79" y="1734"/>
                  </a:lnTo>
                  <a:lnTo>
                    <a:pt x="99" y="1735"/>
                  </a:lnTo>
                  <a:lnTo>
                    <a:pt x="137" y="1734"/>
                  </a:lnTo>
                  <a:lnTo>
                    <a:pt x="177" y="1732"/>
                  </a:lnTo>
                  <a:lnTo>
                    <a:pt x="216" y="1729"/>
                  </a:lnTo>
                  <a:lnTo>
                    <a:pt x="216" y="1729"/>
                  </a:lnTo>
                  <a:lnTo>
                    <a:pt x="272" y="1729"/>
                  </a:lnTo>
                  <a:lnTo>
                    <a:pt x="327" y="1731"/>
                  </a:lnTo>
                  <a:lnTo>
                    <a:pt x="383" y="1734"/>
                  </a:lnTo>
                  <a:lnTo>
                    <a:pt x="438" y="1738"/>
                  </a:lnTo>
                  <a:lnTo>
                    <a:pt x="438" y="1738"/>
                  </a:lnTo>
                  <a:lnTo>
                    <a:pt x="492" y="1742"/>
                  </a:lnTo>
                  <a:lnTo>
                    <a:pt x="546" y="1748"/>
                  </a:lnTo>
                  <a:lnTo>
                    <a:pt x="598" y="1755"/>
                  </a:lnTo>
                  <a:lnTo>
                    <a:pt x="651" y="1762"/>
                  </a:lnTo>
                  <a:lnTo>
                    <a:pt x="705" y="1770"/>
                  </a:lnTo>
                  <a:lnTo>
                    <a:pt x="757" y="1780"/>
                  </a:lnTo>
                  <a:lnTo>
                    <a:pt x="810" y="1791"/>
                  </a:lnTo>
                  <a:lnTo>
                    <a:pt x="863" y="1803"/>
                  </a:lnTo>
                  <a:lnTo>
                    <a:pt x="863" y="1803"/>
                  </a:lnTo>
                  <a:lnTo>
                    <a:pt x="908" y="1815"/>
                  </a:lnTo>
                  <a:lnTo>
                    <a:pt x="955" y="1828"/>
                  </a:lnTo>
                  <a:lnTo>
                    <a:pt x="1000" y="1839"/>
                  </a:lnTo>
                  <a:lnTo>
                    <a:pt x="1024" y="1844"/>
                  </a:lnTo>
                  <a:lnTo>
                    <a:pt x="1048" y="1848"/>
                  </a:lnTo>
                  <a:lnTo>
                    <a:pt x="1048" y="1848"/>
                  </a:lnTo>
                  <a:lnTo>
                    <a:pt x="1106" y="1856"/>
                  </a:lnTo>
                  <a:lnTo>
                    <a:pt x="1164" y="1863"/>
                  </a:lnTo>
                  <a:lnTo>
                    <a:pt x="1283" y="1876"/>
                  </a:lnTo>
                  <a:lnTo>
                    <a:pt x="1283" y="1876"/>
                  </a:lnTo>
                  <a:lnTo>
                    <a:pt x="1440" y="1890"/>
                  </a:lnTo>
                  <a:lnTo>
                    <a:pt x="1596" y="1901"/>
                  </a:lnTo>
                  <a:lnTo>
                    <a:pt x="1753" y="1913"/>
                  </a:lnTo>
                  <a:lnTo>
                    <a:pt x="1910" y="1921"/>
                  </a:lnTo>
                  <a:lnTo>
                    <a:pt x="1910" y="1921"/>
                  </a:lnTo>
                  <a:lnTo>
                    <a:pt x="2024" y="1928"/>
                  </a:lnTo>
                  <a:lnTo>
                    <a:pt x="2140" y="1934"/>
                  </a:lnTo>
                  <a:lnTo>
                    <a:pt x="2198" y="1935"/>
                  </a:lnTo>
                  <a:lnTo>
                    <a:pt x="2254" y="1937"/>
                  </a:lnTo>
                  <a:lnTo>
                    <a:pt x="2312" y="1937"/>
                  </a:lnTo>
                  <a:lnTo>
                    <a:pt x="2370" y="1935"/>
                  </a:lnTo>
                  <a:lnTo>
                    <a:pt x="2370" y="1935"/>
                  </a:lnTo>
                  <a:lnTo>
                    <a:pt x="2439" y="1931"/>
                  </a:lnTo>
                  <a:lnTo>
                    <a:pt x="2509" y="1925"/>
                  </a:lnTo>
                  <a:lnTo>
                    <a:pt x="2576" y="1917"/>
                  </a:lnTo>
                  <a:lnTo>
                    <a:pt x="2610" y="1913"/>
                  </a:lnTo>
                  <a:lnTo>
                    <a:pt x="2644" y="1906"/>
                  </a:lnTo>
                  <a:lnTo>
                    <a:pt x="2644" y="1906"/>
                  </a:lnTo>
                  <a:lnTo>
                    <a:pt x="2677" y="1899"/>
                  </a:lnTo>
                  <a:lnTo>
                    <a:pt x="2708" y="1889"/>
                  </a:lnTo>
                  <a:lnTo>
                    <a:pt x="2740" y="1877"/>
                  </a:lnTo>
                  <a:lnTo>
                    <a:pt x="2754" y="1870"/>
                  </a:lnTo>
                  <a:lnTo>
                    <a:pt x="2770" y="1862"/>
                  </a:lnTo>
                  <a:lnTo>
                    <a:pt x="2783" y="1853"/>
                  </a:lnTo>
                  <a:lnTo>
                    <a:pt x="2797" y="1844"/>
                  </a:lnTo>
                  <a:lnTo>
                    <a:pt x="2808" y="1834"/>
                  </a:lnTo>
                  <a:lnTo>
                    <a:pt x="2819" y="1822"/>
                  </a:lnTo>
                  <a:lnTo>
                    <a:pt x="2829" y="1810"/>
                  </a:lnTo>
                  <a:lnTo>
                    <a:pt x="2839" y="1796"/>
                  </a:lnTo>
                  <a:lnTo>
                    <a:pt x="2846" y="1780"/>
                  </a:lnTo>
                  <a:lnTo>
                    <a:pt x="2852" y="1765"/>
                  </a:lnTo>
                  <a:lnTo>
                    <a:pt x="2852" y="1765"/>
                  </a:lnTo>
                  <a:lnTo>
                    <a:pt x="2855" y="1749"/>
                  </a:lnTo>
                  <a:lnTo>
                    <a:pt x="2858" y="1734"/>
                  </a:lnTo>
                  <a:lnTo>
                    <a:pt x="2859" y="1717"/>
                  </a:lnTo>
                  <a:lnTo>
                    <a:pt x="2859" y="1701"/>
                  </a:lnTo>
                  <a:lnTo>
                    <a:pt x="2856" y="1669"/>
                  </a:lnTo>
                  <a:lnTo>
                    <a:pt x="2855" y="1636"/>
                  </a:lnTo>
                  <a:lnTo>
                    <a:pt x="2855" y="1636"/>
                  </a:lnTo>
                  <a:lnTo>
                    <a:pt x="2848" y="1478"/>
                  </a:lnTo>
                  <a:lnTo>
                    <a:pt x="2848" y="1478"/>
                  </a:lnTo>
                  <a:lnTo>
                    <a:pt x="2839" y="1297"/>
                  </a:lnTo>
                  <a:lnTo>
                    <a:pt x="2828" y="1118"/>
                  </a:lnTo>
                  <a:lnTo>
                    <a:pt x="2828" y="1118"/>
                  </a:lnTo>
                  <a:lnTo>
                    <a:pt x="2824" y="1056"/>
                  </a:lnTo>
                  <a:lnTo>
                    <a:pt x="2818" y="993"/>
                  </a:lnTo>
                  <a:lnTo>
                    <a:pt x="2815" y="961"/>
                  </a:lnTo>
                  <a:lnTo>
                    <a:pt x="2811" y="930"/>
                  </a:lnTo>
                  <a:lnTo>
                    <a:pt x="2805" y="899"/>
                  </a:lnTo>
                  <a:lnTo>
                    <a:pt x="2798" y="868"/>
                  </a:lnTo>
                  <a:lnTo>
                    <a:pt x="2798" y="868"/>
                  </a:lnTo>
                  <a:lnTo>
                    <a:pt x="2790" y="830"/>
                  </a:lnTo>
                  <a:lnTo>
                    <a:pt x="2784" y="792"/>
                  </a:lnTo>
                  <a:lnTo>
                    <a:pt x="2778" y="753"/>
                  </a:lnTo>
                  <a:lnTo>
                    <a:pt x="2774" y="713"/>
                  </a:lnTo>
                  <a:lnTo>
                    <a:pt x="2769" y="635"/>
                  </a:lnTo>
                  <a:lnTo>
                    <a:pt x="2763" y="558"/>
                  </a:lnTo>
                  <a:lnTo>
                    <a:pt x="2763" y="558"/>
                  </a:lnTo>
                  <a:lnTo>
                    <a:pt x="2759" y="449"/>
                  </a:lnTo>
                  <a:lnTo>
                    <a:pt x="2757" y="395"/>
                  </a:lnTo>
                  <a:lnTo>
                    <a:pt x="2759" y="342"/>
                  </a:lnTo>
                  <a:lnTo>
                    <a:pt x="2759" y="342"/>
                  </a:lnTo>
                  <a:lnTo>
                    <a:pt x="2759" y="314"/>
                  </a:lnTo>
                  <a:lnTo>
                    <a:pt x="2761" y="287"/>
                  </a:lnTo>
                  <a:lnTo>
                    <a:pt x="2767" y="232"/>
                  </a:lnTo>
                  <a:lnTo>
                    <a:pt x="2776" y="177"/>
                  </a:lnTo>
                  <a:lnTo>
                    <a:pt x="2784" y="123"/>
                  </a:lnTo>
                  <a:lnTo>
                    <a:pt x="2784" y="123"/>
                  </a:lnTo>
                  <a:lnTo>
                    <a:pt x="2784" y="119"/>
                  </a:lnTo>
                  <a:lnTo>
                    <a:pt x="2783" y="116"/>
                  </a:lnTo>
                  <a:lnTo>
                    <a:pt x="2780" y="113"/>
                  </a:lnTo>
                  <a:lnTo>
                    <a:pt x="2777" y="112"/>
                  </a:lnTo>
                  <a:lnTo>
                    <a:pt x="2774" y="112"/>
                  </a:lnTo>
                  <a:lnTo>
                    <a:pt x="2771" y="113"/>
                  </a:lnTo>
                  <a:lnTo>
                    <a:pt x="2769" y="115"/>
                  </a:lnTo>
                  <a:lnTo>
                    <a:pt x="2767" y="117"/>
                  </a:lnTo>
                  <a:lnTo>
                    <a:pt x="2767" y="117"/>
                  </a:lnTo>
                  <a:lnTo>
                    <a:pt x="2757" y="187"/>
                  </a:lnTo>
                  <a:lnTo>
                    <a:pt x="2749" y="256"/>
                  </a:lnTo>
                  <a:lnTo>
                    <a:pt x="2745" y="290"/>
                  </a:lnTo>
                  <a:lnTo>
                    <a:pt x="2743" y="325"/>
                  </a:lnTo>
                  <a:lnTo>
                    <a:pt x="2742" y="360"/>
                  </a:lnTo>
                  <a:lnTo>
                    <a:pt x="2740" y="394"/>
                  </a:lnTo>
                  <a:lnTo>
                    <a:pt x="2740" y="394"/>
                  </a:lnTo>
                  <a:lnTo>
                    <a:pt x="2743" y="479"/>
                  </a:lnTo>
                  <a:lnTo>
                    <a:pt x="2746" y="565"/>
                  </a:lnTo>
                  <a:lnTo>
                    <a:pt x="2752" y="650"/>
                  </a:lnTo>
                  <a:lnTo>
                    <a:pt x="2760" y="733"/>
                  </a:lnTo>
                  <a:lnTo>
                    <a:pt x="2760" y="733"/>
                  </a:lnTo>
                  <a:lnTo>
                    <a:pt x="2764" y="762"/>
                  </a:lnTo>
                  <a:lnTo>
                    <a:pt x="2769" y="792"/>
                  </a:lnTo>
                  <a:lnTo>
                    <a:pt x="2778" y="850"/>
                  </a:lnTo>
                  <a:lnTo>
                    <a:pt x="2788" y="908"/>
                  </a:lnTo>
                  <a:lnTo>
                    <a:pt x="2797" y="967"/>
                  </a:lnTo>
                  <a:lnTo>
                    <a:pt x="2797" y="967"/>
                  </a:lnTo>
                  <a:lnTo>
                    <a:pt x="2805" y="1049"/>
                  </a:lnTo>
                  <a:lnTo>
                    <a:pt x="2812" y="1131"/>
                  </a:lnTo>
                  <a:lnTo>
                    <a:pt x="2822" y="1296"/>
                  </a:lnTo>
                  <a:lnTo>
                    <a:pt x="2822" y="1296"/>
                  </a:lnTo>
                  <a:lnTo>
                    <a:pt x="2831" y="1467"/>
                  </a:lnTo>
                  <a:lnTo>
                    <a:pt x="2838" y="1636"/>
                  </a:lnTo>
                  <a:lnTo>
                    <a:pt x="2838" y="1636"/>
                  </a:lnTo>
                  <a:lnTo>
                    <a:pt x="2839" y="1670"/>
                  </a:lnTo>
                  <a:lnTo>
                    <a:pt x="2841" y="1704"/>
                  </a:lnTo>
                  <a:lnTo>
                    <a:pt x="2841" y="1721"/>
                  </a:lnTo>
                  <a:lnTo>
                    <a:pt x="2839" y="1738"/>
                  </a:lnTo>
                  <a:lnTo>
                    <a:pt x="2836" y="1753"/>
                  </a:lnTo>
                  <a:lnTo>
                    <a:pt x="2832" y="1770"/>
                  </a:lnTo>
                  <a:lnTo>
                    <a:pt x="2832" y="1770"/>
                  </a:lnTo>
                  <a:lnTo>
                    <a:pt x="2825" y="1786"/>
                  </a:lnTo>
                  <a:lnTo>
                    <a:pt x="2815" y="1801"/>
                  </a:lnTo>
                  <a:lnTo>
                    <a:pt x="2804" y="1815"/>
                  </a:lnTo>
                  <a:lnTo>
                    <a:pt x="2791" y="1828"/>
                  </a:lnTo>
                  <a:lnTo>
                    <a:pt x="2776" y="1838"/>
                  </a:lnTo>
                  <a:lnTo>
                    <a:pt x="2760" y="1848"/>
                  </a:lnTo>
                  <a:lnTo>
                    <a:pt x="2745" y="1856"/>
                  </a:lnTo>
                  <a:lnTo>
                    <a:pt x="2729" y="1863"/>
                  </a:lnTo>
                  <a:lnTo>
                    <a:pt x="2729" y="1863"/>
                  </a:lnTo>
                  <a:lnTo>
                    <a:pt x="2709" y="1870"/>
                  </a:lnTo>
                  <a:lnTo>
                    <a:pt x="2691" y="1877"/>
                  </a:lnTo>
                  <a:lnTo>
                    <a:pt x="2653" y="1887"/>
                  </a:lnTo>
                  <a:lnTo>
                    <a:pt x="2613" y="1896"/>
                  </a:lnTo>
                  <a:lnTo>
                    <a:pt x="2574" y="1901"/>
                  </a:lnTo>
                  <a:lnTo>
                    <a:pt x="2534" y="1906"/>
                  </a:lnTo>
                  <a:lnTo>
                    <a:pt x="2493" y="1909"/>
                  </a:lnTo>
                  <a:lnTo>
                    <a:pt x="2414" y="1914"/>
                  </a:lnTo>
                  <a:lnTo>
                    <a:pt x="2414" y="1914"/>
                  </a:lnTo>
                  <a:lnTo>
                    <a:pt x="2373" y="1917"/>
                  </a:lnTo>
                  <a:lnTo>
                    <a:pt x="2331" y="1918"/>
                  </a:lnTo>
                  <a:lnTo>
                    <a:pt x="2290" y="1918"/>
                  </a:lnTo>
                  <a:lnTo>
                    <a:pt x="2247" y="1918"/>
                  </a:lnTo>
                  <a:lnTo>
                    <a:pt x="2247" y="1918"/>
                  </a:lnTo>
                  <a:lnTo>
                    <a:pt x="2103" y="1914"/>
                  </a:lnTo>
                  <a:lnTo>
                    <a:pt x="1961" y="1907"/>
                  </a:lnTo>
                  <a:lnTo>
                    <a:pt x="1817" y="1900"/>
                  </a:lnTo>
                  <a:lnTo>
                    <a:pt x="1673" y="1890"/>
                  </a:lnTo>
                  <a:lnTo>
                    <a:pt x="1673" y="1890"/>
                  </a:lnTo>
                  <a:lnTo>
                    <a:pt x="1529" y="1880"/>
                  </a:lnTo>
                  <a:lnTo>
                    <a:pt x="1384" y="1869"/>
                  </a:lnTo>
                  <a:lnTo>
                    <a:pt x="1242" y="1855"/>
                  </a:lnTo>
                  <a:lnTo>
                    <a:pt x="1170" y="1846"/>
                  </a:lnTo>
                  <a:lnTo>
                    <a:pt x="1098" y="1838"/>
                  </a:lnTo>
                  <a:lnTo>
                    <a:pt x="1098" y="1838"/>
                  </a:lnTo>
                  <a:lnTo>
                    <a:pt x="1057" y="1832"/>
                  </a:lnTo>
                  <a:lnTo>
                    <a:pt x="1016" y="1825"/>
                  </a:lnTo>
                  <a:lnTo>
                    <a:pt x="975" y="1817"/>
                  </a:lnTo>
                  <a:lnTo>
                    <a:pt x="935" y="1806"/>
                  </a:lnTo>
                  <a:lnTo>
                    <a:pt x="935" y="1806"/>
                  </a:lnTo>
                  <a:lnTo>
                    <a:pt x="889" y="1793"/>
                  </a:lnTo>
                  <a:lnTo>
                    <a:pt x="842" y="1780"/>
                  </a:lnTo>
                  <a:lnTo>
                    <a:pt x="795" y="1770"/>
                  </a:lnTo>
                  <a:lnTo>
                    <a:pt x="747" y="1760"/>
                  </a:lnTo>
                  <a:lnTo>
                    <a:pt x="699" y="1752"/>
                  </a:lnTo>
                  <a:lnTo>
                    <a:pt x="651" y="1745"/>
                  </a:lnTo>
                  <a:lnTo>
                    <a:pt x="557" y="1732"/>
                  </a:lnTo>
                  <a:lnTo>
                    <a:pt x="557" y="1732"/>
                  </a:lnTo>
                  <a:lnTo>
                    <a:pt x="502" y="1726"/>
                  </a:lnTo>
                  <a:lnTo>
                    <a:pt x="448" y="1722"/>
                  </a:lnTo>
                  <a:lnTo>
                    <a:pt x="393" y="1718"/>
                  </a:lnTo>
                  <a:lnTo>
                    <a:pt x="339" y="1717"/>
                  </a:lnTo>
                  <a:lnTo>
                    <a:pt x="284" y="1715"/>
                  </a:lnTo>
                  <a:lnTo>
                    <a:pt x="231" y="1714"/>
                  </a:lnTo>
                  <a:lnTo>
                    <a:pt x="122" y="1717"/>
                  </a:lnTo>
                  <a:lnTo>
                    <a:pt x="122" y="1717"/>
                  </a:lnTo>
                  <a:lnTo>
                    <a:pt x="105" y="1717"/>
                  </a:lnTo>
                  <a:lnTo>
                    <a:pt x="79" y="1718"/>
                  </a:lnTo>
                  <a:lnTo>
                    <a:pt x="65" y="1718"/>
                  </a:lnTo>
                  <a:lnTo>
                    <a:pt x="54" y="1715"/>
                  </a:lnTo>
                  <a:lnTo>
                    <a:pt x="46" y="1712"/>
                  </a:lnTo>
                  <a:lnTo>
                    <a:pt x="44" y="1710"/>
                  </a:lnTo>
                  <a:lnTo>
                    <a:pt x="41" y="1707"/>
                  </a:lnTo>
                  <a:lnTo>
                    <a:pt x="41" y="1707"/>
                  </a:lnTo>
                  <a:lnTo>
                    <a:pt x="41" y="1700"/>
                  </a:lnTo>
                  <a:lnTo>
                    <a:pt x="43" y="1691"/>
                  </a:lnTo>
                  <a:lnTo>
                    <a:pt x="47" y="1674"/>
                  </a:lnTo>
                  <a:lnTo>
                    <a:pt x="53" y="1656"/>
                  </a:lnTo>
                  <a:lnTo>
                    <a:pt x="57" y="1642"/>
                  </a:lnTo>
                  <a:lnTo>
                    <a:pt x="57" y="1642"/>
                  </a:lnTo>
                  <a:lnTo>
                    <a:pt x="60" y="1625"/>
                  </a:lnTo>
                  <a:lnTo>
                    <a:pt x="61" y="1608"/>
                  </a:lnTo>
                  <a:lnTo>
                    <a:pt x="61" y="1591"/>
                  </a:lnTo>
                  <a:lnTo>
                    <a:pt x="60" y="1575"/>
                  </a:lnTo>
                  <a:lnTo>
                    <a:pt x="55" y="1543"/>
                  </a:lnTo>
                  <a:lnTo>
                    <a:pt x="48" y="1509"/>
                  </a:lnTo>
                  <a:lnTo>
                    <a:pt x="48" y="1509"/>
                  </a:lnTo>
                  <a:lnTo>
                    <a:pt x="36" y="1455"/>
                  </a:lnTo>
                  <a:lnTo>
                    <a:pt x="26" y="1400"/>
                  </a:lnTo>
                  <a:lnTo>
                    <a:pt x="23" y="1372"/>
                  </a:lnTo>
                  <a:lnTo>
                    <a:pt x="20" y="1345"/>
                  </a:lnTo>
                  <a:lnTo>
                    <a:pt x="19" y="1317"/>
                  </a:lnTo>
                  <a:lnTo>
                    <a:pt x="17" y="1289"/>
                  </a:lnTo>
                  <a:lnTo>
                    <a:pt x="17" y="1289"/>
                  </a:lnTo>
                  <a:lnTo>
                    <a:pt x="19" y="1262"/>
                  </a:lnTo>
                  <a:lnTo>
                    <a:pt x="20" y="1235"/>
                  </a:lnTo>
                  <a:lnTo>
                    <a:pt x="24" y="1208"/>
                  </a:lnTo>
                  <a:lnTo>
                    <a:pt x="27" y="1182"/>
                  </a:lnTo>
                  <a:lnTo>
                    <a:pt x="37" y="1128"/>
                  </a:lnTo>
                  <a:lnTo>
                    <a:pt x="50" y="1076"/>
                  </a:lnTo>
                  <a:lnTo>
                    <a:pt x="50" y="1076"/>
                  </a:lnTo>
                  <a:lnTo>
                    <a:pt x="57" y="1036"/>
                  </a:lnTo>
                  <a:lnTo>
                    <a:pt x="65" y="995"/>
                  </a:lnTo>
                  <a:lnTo>
                    <a:pt x="78" y="913"/>
                  </a:lnTo>
                  <a:lnTo>
                    <a:pt x="78" y="913"/>
                  </a:lnTo>
                  <a:lnTo>
                    <a:pt x="92" y="820"/>
                  </a:lnTo>
                  <a:lnTo>
                    <a:pt x="105" y="726"/>
                  </a:lnTo>
                  <a:lnTo>
                    <a:pt x="119" y="631"/>
                  </a:lnTo>
                  <a:lnTo>
                    <a:pt x="133" y="538"/>
                  </a:lnTo>
                  <a:lnTo>
                    <a:pt x="133" y="538"/>
                  </a:lnTo>
                  <a:lnTo>
                    <a:pt x="146" y="466"/>
                  </a:lnTo>
                  <a:lnTo>
                    <a:pt x="154" y="431"/>
                  </a:lnTo>
                  <a:lnTo>
                    <a:pt x="163" y="395"/>
                  </a:lnTo>
                  <a:lnTo>
                    <a:pt x="163" y="395"/>
                  </a:lnTo>
                  <a:lnTo>
                    <a:pt x="174" y="360"/>
                  </a:lnTo>
                  <a:lnTo>
                    <a:pt x="187" y="326"/>
                  </a:lnTo>
                  <a:lnTo>
                    <a:pt x="198" y="291"/>
                  </a:lnTo>
                  <a:lnTo>
                    <a:pt x="209" y="256"/>
                  </a:lnTo>
                  <a:lnTo>
                    <a:pt x="209" y="256"/>
                  </a:lnTo>
                  <a:lnTo>
                    <a:pt x="228" y="195"/>
                  </a:lnTo>
                  <a:lnTo>
                    <a:pt x="245" y="133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6" y="7"/>
                  </a:lnTo>
                  <a:lnTo>
                    <a:pt x="274" y="4"/>
                  </a:lnTo>
                  <a:lnTo>
                    <a:pt x="272" y="2"/>
                  </a:lnTo>
                  <a:lnTo>
                    <a:pt x="269" y="0"/>
                  </a:lnTo>
                  <a:lnTo>
                    <a:pt x="266" y="0"/>
                  </a:lnTo>
                  <a:lnTo>
                    <a:pt x="263" y="0"/>
                  </a:lnTo>
                  <a:lnTo>
                    <a:pt x="260" y="3"/>
                  </a:lnTo>
                  <a:lnTo>
                    <a:pt x="259" y="6"/>
                  </a:lnTo>
                  <a:lnTo>
                    <a:pt x="25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5" name="Freeform 111">
              <a:extLst>
                <a:ext uri="{FF2B5EF4-FFF2-40B4-BE49-F238E27FC236}">
                  <a16:creationId xmlns:a16="http://schemas.microsoft.com/office/drawing/2014/main" id="{DCDCC9F0-4646-29EC-D63C-1464E3D6E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3" y="1719"/>
              <a:ext cx="89" cy="385"/>
            </a:xfrm>
            <a:custGeom>
              <a:avLst/>
              <a:gdLst>
                <a:gd name="T0" fmla="*/ 8 w 265"/>
                <a:gd name="T1" fmla="*/ 9 h 1157"/>
                <a:gd name="T2" fmla="*/ 9 w 265"/>
                <a:gd name="T3" fmla="*/ 189 h 1157"/>
                <a:gd name="T4" fmla="*/ 15 w 265"/>
                <a:gd name="T5" fmla="*/ 462 h 1157"/>
                <a:gd name="T6" fmla="*/ 15 w 265"/>
                <a:gd name="T7" fmla="*/ 642 h 1157"/>
                <a:gd name="T8" fmla="*/ 11 w 265"/>
                <a:gd name="T9" fmla="*/ 733 h 1157"/>
                <a:gd name="T10" fmla="*/ 4 w 265"/>
                <a:gd name="T11" fmla="*/ 812 h 1157"/>
                <a:gd name="T12" fmla="*/ 0 w 265"/>
                <a:gd name="T13" fmla="*/ 871 h 1157"/>
                <a:gd name="T14" fmla="*/ 0 w 265"/>
                <a:gd name="T15" fmla="*/ 891 h 1157"/>
                <a:gd name="T16" fmla="*/ 4 w 265"/>
                <a:gd name="T17" fmla="*/ 926 h 1157"/>
                <a:gd name="T18" fmla="*/ 12 w 265"/>
                <a:gd name="T19" fmla="*/ 960 h 1157"/>
                <a:gd name="T20" fmla="*/ 28 w 265"/>
                <a:gd name="T21" fmla="*/ 994 h 1157"/>
                <a:gd name="T22" fmla="*/ 46 w 265"/>
                <a:gd name="T23" fmla="*/ 1023 h 1157"/>
                <a:gd name="T24" fmla="*/ 55 w 265"/>
                <a:gd name="T25" fmla="*/ 1037 h 1157"/>
                <a:gd name="T26" fmla="*/ 76 w 265"/>
                <a:gd name="T27" fmla="*/ 1061 h 1157"/>
                <a:gd name="T28" fmla="*/ 113 w 265"/>
                <a:gd name="T29" fmla="*/ 1091 h 1157"/>
                <a:gd name="T30" fmla="*/ 166 w 265"/>
                <a:gd name="T31" fmla="*/ 1124 h 1157"/>
                <a:gd name="T32" fmla="*/ 226 w 265"/>
                <a:gd name="T33" fmla="*/ 1148 h 1157"/>
                <a:gd name="T34" fmla="*/ 255 w 265"/>
                <a:gd name="T35" fmla="*/ 1157 h 1157"/>
                <a:gd name="T36" fmla="*/ 262 w 265"/>
                <a:gd name="T37" fmla="*/ 1156 h 1157"/>
                <a:gd name="T38" fmla="*/ 265 w 265"/>
                <a:gd name="T39" fmla="*/ 1152 h 1157"/>
                <a:gd name="T40" fmla="*/ 265 w 265"/>
                <a:gd name="T41" fmla="*/ 1145 h 1157"/>
                <a:gd name="T42" fmla="*/ 259 w 265"/>
                <a:gd name="T43" fmla="*/ 1141 h 1157"/>
                <a:gd name="T44" fmla="*/ 228 w 265"/>
                <a:gd name="T45" fmla="*/ 1131 h 1157"/>
                <a:gd name="T46" fmla="*/ 169 w 265"/>
                <a:gd name="T47" fmla="*/ 1107 h 1157"/>
                <a:gd name="T48" fmla="*/ 115 w 265"/>
                <a:gd name="T49" fmla="*/ 1073 h 1157"/>
                <a:gd name="T50" fmla="*/ 93 w 265"/>
                <a:gd name="T51" fmla="*/ 1052 h 1157"/>
                <a:gd name="T52" fmla="*/ 70 w 265"/>
                <a:gd name="T53" fmla="*/ 1028 h 1157"/>
                <a:gd name="T54" fmla="*/ 52 w 265"/>
                <a:gd name="T55" fmla="*/ 1002 h 1157"/>
                <a:gd name="T56" fmla="*/ 40 w 265"/>
                <a:gd name="T57" fmla="*/ 984 h 1157"/>
                <a:gd name="T58" fmla="*/ 26 w 265"/>
                <a:gd name="T59" fmla="*/ 947 h 1157"/>
                <a:gd name="T60" fmla="*/ 19 w 265"/>
                <a:gd name="T61" fmla="*/ 909 h 1157"/>
                <a:gd name="T62" fmla="*/ 16 w 265"/>
                <a:gd name="T63" fmla="*/ 870 h 1157"/>
                <a:gd name="T64" fmla="*/ 19 w 265"/>
                <a:gd name="T65" fmla="*/ 810 h 1157"/>
                <a:gd name="T66" fmla="*/ 28 w 265"/>
                <a:gd name="T67" fmla="*/ 730 h 1157"/>
                <a:gd name="T68" fmla="*/ 31 w 265"/>
                <a:gd name="T69" fmla="*/ 690 h 1157"/>
                <a:gd name="T70" fmla="*/ 35 w 265"/>
                <a:gd name="T71" fmla="*/ 521 h 1157"/>
                <a:gd name="T72" fmla="*/ 31 w 265"/>
                <a:gd name="T73" fmla="*/ 350 h 1157"/>
                <a:gd name="T74" fmla="*/ 25 w 265"/>
                <a:gd name="T75" fmla="*/ 93 h 1157"/>
                <a:gd name="T76" fmla="*/ 25 w 265"/>
                <a:gd name="T77" fmla="*/ 9 h 1157"/>
                <a:gd name="T78" fmla="*/ 22 w 265"/>
                <a:gd name="T79" fmla="*/ 3 h 1157"/>
                <a:gd name="T80" fmla="*/ 16 w 265"/>
                <a:gd name="T81" fmla="*/ 0 h 1157"/>
                <a:gd name="T82" fmla="*/ 11 w 265"/>
                <a:gd name="T83" fmla="*/ 3 h 1157"/>
                <a:gd name="T84" fmla="*/ 8 w 265"/>
                <a:gd name="T85" fmla="*/ 9 h 1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5" h="1157">
                  <a:moveTo>
                    <a:pt x="8" y="9"/>
                  </a:moveTo>
                  <a:lnTo>
                    <a:pt x="8" y="9"/>
                  </a:lnTo>
                  <a:lnTo>
                    <a:pt x="8" y="99"/>
                  </a:lnTo>
                  <a:lnTo>
                    <a:pt x="9" y="189"/>
                  </a:lnTo>
                  <a:lnTo>
                    <a:pt x="14" y="371"/>
                  </a:lnTo>
                  <a:lnTo>
                    <a:pt x="15" y="462"/>
                  </a:lnTo>
                  <a:lnTo>
                    <a:pt x="16" y="552"/>
                  </a:lnTo>
                  <a:lnTo>
                    <a:pt x="15" y="642"/>
                  </a:lnTo>
                  <a:lnTo>
                    <a:pt x="11" y="733"/>
                  </a:lnTo>
                  <a:lnTo>
                    <a:pt x="11" y="733"/>
                  </a:lnTo>
                  <a:lnTo>
                    <a:pt x="8" y="772"/>
                  </a:lnTo>
                  <a:lnTo>
                    <a:pt x="4" y="812"/>
                  </a:lnTo>
                  <a:lnTo>
                    <a:pt x="1" y="851"/>
                  </a:lnTo>
                  <a:lnTo>
                    <a:pt x="0" y="871"/>
                  </a:lnTo>
                  <a:lnTo>
                    <a:pt x="0" y="891"/>
                  </a:lnTo>
                  <a:lnTo>
                    <a:pt x="0" y="891"/>
                  </a:lnTo>
                  <a:lnTo>
                    <a:pt x="1" y="909"/>
                  </a:lnTo>
                  <a:lnTo>
                    <a:pt x="4" y="926"/>
                  </a:lnTo>
                  <a:lnTo>
                    <a:pt x="8" y="944"/>
                  </a:lnTo>
                  <a:lnTo>
                    <a:pt x="12" y="960"/>
                  </a:lnTo>
                  <a:lnTo>
                    <a:pt x="19" y="977"/>
                  </a:lnTo>
                  <a:lnTo>
                    <a:pt x="28" y="994"/>
                  </a:lnTo>
                  <a:lnTo>
                    <a:pt x="36" y="1009"/>
                  </a:lnTo>
                  <a:lnTo>
                    <a:pt x="46" y="1023"/>
                  </a:lnTo>
                  <a:lnTo>
                    <a:pt x="46" y="1023"/>
                  </a:lnTo>
                  <a:lnTo>
                    <a:pt x="55" y="1037"/>
                  </a:lnTo>
                  <a:lnTo>
                    <a:pt x="65" y="1049"/>
                  </a:lnTo>
                  <a:lnTo>
                    <a:pt x="76" y="1061"/>
                  </a:lnTo>
                  <a:lnTo>
                    <a:pt x="87" y="1071"/>
                  </a:lnTo>
                  <a:lnTo>
                    <a:pt x="113" y="1091"/>
                  </a:lnTo>
                  <a:lnTo>
                    <a:pt x="138" y="1109"/>
                  </a:lnTo>
                  <a:lnTo>
                    <a:pt x="166" y="1124"/>
                  </a:lnTo>
                  <a:lnTo>
                    <a:pt x="196" y="1136"/>
                  </a:lnTo>
                  <a:lnTo>
                    <a:pt x="226" y="1148"/>
                  </a:lnTo>
                  <a:lnTo>
                    <a:pt x="255" y="1157"/>
                  </a:lnTo>
                  <a:lnTo>
                    <a:pt x="255" y="1157"/>
                  </a:lnTo>
                  <a:lnTo>
                    <a:pt x="259" y="1157"/>
                  </a:lnTo>
                  <a:lnTo>
                    <a:pt x="262" y="1156"/>
                  </a:lnTo>
                  <a:lnTo>
                    <a:pt x="264" y="1155"/>
                  </a:lnTo>
                  <a:lnTo>
                    <a:pt x="265" y="1152"/>
                  </a:lnTo>
                  <a:lnTo>
                    <a:pt x="265" y="1148"/>
                  </a:lnTo>
                  <a:lnTo>
                    <a:pt x="265" y="1145"/>
                  </a:lnTo>
                  <a:lnTo>
                    <a:pt x="264" y="1142"/>
                  </a:lnTo>
                  <a:lnTo>
                    <a:pt x="259" y="1141"/>
                  </a:lnTo>
                  <a:lnTo>
                    <a:pt x="259" y="1141"/>
                  </a:lnTo>
                  <a:lnTo>
                    <a:pt x="228" y="1131"/>
                  </a:lnTo>
                  <a:lnTo>
                    <a:pt x="199" y="1119"/>
                  </a:lnTo>
                  <a:lnTo>
                    <a:pt x="169" y="1107"/>
                  </a:lnTo>
                  <a:lnTo>
                    <a:pt x="142" y="1091"/>
                  </a:lnTo>
                  <a:lnTo>
                    <a:pt x="115" y="1073"/>
                  </a:lnTo>
                  <a:lnTo>
                    <a:pt x="104" y="1063"/>
                  </a:lnTo>
                  <a:lnTo>
                    <a:pt x="93" y="1052"/>
                  </a:lnTo>
                  <a:lnTo>
                    <a:pt x="81" y="1040"/>
                  </a:lnTo>
                  <a:lnTo>
                    <a:pt x="70" y="1028"/>
                  </a:lnTo>
                  <a:lnTo>
                    <a:pt x="60" y="1015"/>
                  </a:lnTo>
                  <a:lnTo>
                    <a:pt x="52" y="1002"/>
                  </a:lnTo>
                  <a:lnTo>
                    <a:pt x="52" y="1002"/>
                  </a:lnTo>
                  <a:lnTo>
                    <a:pt x="40" y="984"/>
                  </a:lnTo>
                  <a:lnTo>
                    <a:pt x="33" y="965"/>
                  </a:lnTo>
                  <a:lnTo>
                    <a:pt x="26" y="947"/>
                  </a:lnTo>
                  <a:lnTo>
                    <a:pt x="22" y="929"/>
                  </a:lnTo>
                  <a:lnTo>
                    <a:pt x="19" y="909"/>
                  </a:lnTo>
                  <a:lnTo>
                    <a:pt x="18" y="889"/>
                  </a:lnTo>
                  <a:lnTo>
                    <a:pt x="16" y="870"/>
                  </a:lnTo>
                  <a:lnTo>
                    <a:pt x="16" y="850"/>
                  </a:lnTo>
                  <a:lnTo>
                    <a:pt x="19" y="810"/>
                  </a:lnTo>
                  <a:lnTo>
                    <a:pt x="24" y="769"/>
                  </a:lnTo>
                  <a:lnTo>
                    <a:pt x="28" y="730"/>
                  </a:lnTo>
                  <a:lnTo>
                    <a:pt x="31" y="690"/>
                  </a:lnTo>
                  <a:lnTo>
                    <a:pt x="31" y="690"/>
                  </a:lnTo>
                  <a:lnTo>
                    <a:pt x="33" y="606"/>
                  </a:lnTo>
                  <a:lnTo>
                    <a:pt x="35" y="521"/>
                  </a:lnTo>
                  <a:lnTo>
                    <a:pt x="33" y="435"/>
                  </a:lnTo>
                  <a:lnTo>
                    <a:pt x="31" y="350"/>
                  </a:lnTo>
                  <a:lnTo>
                    <a:pt x="26" y="179"/>
                  </a:lnTo>
                  <a:lnTo>
                    <a:pt x="25" y="93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1"/>
                  </a:lnTo>
                  <a:lnTo>
                    <a:pt x="16" y="0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9" y="4"/>
                  </a:lnTo>
                  <a:lnTo>
                    <a:pt x="8" y="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6" name="Freeform 112">
              <a:extLst>
                <a:ext uri="{FF2B5EF4-FFF2-40B4-BE49-F238E27FC236}">
                  <a16:creationId xmlns:a16="http://schemas.microsoft.com/office/drawing/2014/main" id="{775F25D1-C178-7DF2-E496-8033805A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257"/>
              <a:ext cx="834" cy="1799"/>
            </a:xfrm>
            <a:custGeom>
              <a:avLst/>
              <a:gdLst>
                <a:gd name="T0" fmla="*/ 125 w 2501"/>
                <a:gd name="T1" fmla="*/ 939 h 5396"/>
                <a:gd name="T2" fmla="*/ 187 w 2501"/>
                <a:gd name="T3" fmla="*/ 1786 h 5396"/>
                <a:gd name="T4" fmla="*/ 253 w 2501"/>
                <a:gd name="T5" fmla="*/ 3022 h 5396"/>
                <a:gd name="T6" fmla="*/ 342 w 2501"/>
                <a:gd name="T7" fmla="*/ 3973 h 5396"/>
                <a:gd name="T8" fmla="*/ 384 w 2501"/>
                <a:gd name="T9" fmla="*/ 4707 h 5396"/>
                <a:gd name="T10" fmla="*/ 396 w 2501"/>
                <a:gd name="T11" fmla="*/ 4956 h 5396"/>
                <a:gd name="T12" fmla="*/ 421 w 2501"/>
                <a:gd name="T13" fmla="*/ 5151 h 5396"/>
                <a:gd name="T14" fmla="*/ 502 w 2501"/>
                <a:gd name="T15" fmla="*/ 5224 h 5396"/>
                <a:gd name="T16" fmla="*/ 718 w 2501"/>
                <a:gd name="T17" fmla="*/ 5221 h 5396"/>
                <a:gd name="T18" fmla="*/ 897 w 2501"/>
                <a:gd name="T19" fmla="*/ 5266 h 5396"/>
                <a:gd name="T20" fmla="*/ 1120 w 2501"/>
                <a:gd name="T21" fmla="*/ 5324 h 5396"/>
                <a:gd name="T22" fmla="*/ 1130 w 2501"/>
                <a:gd name="T23" fmla="*/ 4840 h 5396"/>
                <a:gd name="T24" fmla="*/ 1140 w 2501"/>
                <a:gd name="T25" fmla="*/ 3683 h 5396"/>
                <a:gd name="T26" fmla="*/ 1171 w 2501"/>
                <a:gd name="T27" fmla="*/ 2808 h 5396"/>
                <a:gd name="T28" fmla="*/ 1261 w 2501"/>
                <a:gd name="T29" fmla="*/ 1763 h 5396"/>
                <a:gd name="T30" fmla="*/ 1322 w 2501"/>
                <a:gd name="T31" fmla="*/ 1677 h 5396"/>
                <a:gd name="T32" fmla="*/ 1363 w 2501"/>
                <a:gd name="T33" fmla="*/ 2192 h 5396"/>
                <a:gd name="T34" fmla="*/ 1298 w 2501"/>
                <a:gd name="T35" fmla="*/ 3326 h 5396"/>
                <a:gd name="T36" fmla="*/ 1298 w 2501"/>
                <a:gd name="T37" fmla="*/ 3906 h 5396"/>
                <a:gd name="T38" fmla="*/ 1271 w 2501"/>
                <a:gd name="T39" fmla="*/ 4929 h 5396"/>
                <a:gd name="T40" fmla="*/ 1285 w 2501"/>
                <a:gd name="T41" fmla="*/ 5072 h 5396"/>
                <a:gd name="T42" fmla="*/ 1589 w 2501"/>
                <a:gd name="T43" fmla="*/ 5079 h 5396"/>
                <a:gd name="T44" fmla="*/ 1891 w 2501"/>
                <a:gd name="T45" fmla="*/ 5108 h 5396"/>
                <a:gd name="T46" fmla="*/ 1961 w 2501"/>
                <a:gd name="T47" fmla="*/ 4651 h 5396"/>
                <a:gd name="T48" fmla="*/ 2000 w 2501"/>
                <a:gd name="T49" fmla="*/ 4130 h 5396"/>
                <a:gd name="T50" fmla="*/ 2177 w 2501"/>
                <a:gd name="T51" fmla="*/ 3081 h 5396"/>
                <a:gd name="T52" fmla="*/ 2229 w 2501"/>
                <a:gd name="T53" fmla="*/ 2450 h 5396"/>
                <a:gd name="T54" fmla="*/ 2340 w 2501"/>
                <a:gd name="T55" fmla="*/ 1412 h 5396"/>
                <a:gd name="T56" fmla="*/ 2490 w 2501"/>
                <a:gd name="T57" fmla="*/ 362 h 5396"/>
                <a:gd name="T58" fmla="*/ 2485 w 2501"/>
                <a:gd name="T59" fmla="*/ 184 h 5396"/>
                <a:gd name="T60" fmla="*/ 2404 w 2501"/>
                <a:gd name="T61" fmla="*/ 922 h 5396"/>
                <a:gd name="T62" fmla="*/ 2216 w 2501"/>
                <a:gd name="T63" fmla="*/ 2383 h 5396"/>
                <a:gd name="T64" fmla="*/ 2172 w 2501"/>
                <a:gd name="T65" fmla="*/ 2987 h 5396"/>
                <a:gd name="T66" fmla="*/ 2007 w 2501"/>
                <a:gd name="T67" fmla="*/ 3952 h 5396"/>
                <a:gd name="T68" fmla="*/ 1935 w 2501"/>
                <a:gd name="T69" fmla="*/ 4723 h 5396"/>
                <a:gd name="T70" fmla="*/ 1816 w 2501"/>
                <a:gd name="T71" fmla="*/ 5070 h 5396"/>
                <a:gd name="T72" fmla="*/ 1428 w 2501"/>
                <a:gd name="T73" fmla="*/ 5052 h 5396"/>
                <a:gd name="T74" fmla="*/ 1297 w 2501"/>
                <a:gd name="T75" fmla="*/ 4995 h 5396"/>
                <a:gd name="T76" fmla="*/ 1301 w 2501"/>
                <a:gd name="T77" fmla="*/ 4494 h 5396"/>
                <a:gd name="T78" fmla="*/ 1311 w 2501"/>
                <a:gd name="T79" fmla="*/ 3424 h 5396"/>
                <a:gd name="T80" fmla="*/ 1380 w 2501"/>
                <a:gd name="T81" fmla="*/ 2360 h 5396"/>
                <a:gd name="T82" fmla="*/ 1359 w 2501"/>
                <a:gd name="T83" fmla="*/ 1743 h 5396"/>
                <a:gd name="T84" fmla="*/ 1256 w 2501"/>
                <a:gd name="T85" fmla="*/ 1405 h 5396"/>
                <a:gd name="T86" fmla="*/ 1246 w 2501"/>
                <a:gd name="T87" fmla="*/ 1740 h 5396"/>
                <a:gd name="T88" fmla="*/ 1143 w 2501"/>
                <a:gd name="T89" fmla="*/ 2967 h 5396"/>
                <a:gd name="T90" fmla="*/ 1116 w 2501"/>
                <a:gd name="T91" fmla="*/ 4226 h 5396"/>
                <a:gd name="T92" fmla="*/ 1119 w 2501"/>
                <a:gd name="T93" fmla="*/ 5206 h 5396"/>
                <a:gd name="T94" fmla="*/ 937 w 2501"/>
                <a:gd name="T95" fmla="*/ 5272 h 5396"/>
                <a:gd name="T96" fmla="*/ 706 w 2501"/>
                <a:gd name="T97" fmla="*/ 5206 h 5396"/>
                <a:gd name="T98" fmla="*/ 548 w 2501"/>
                <a:gd name="T99" fmla="*/ 5220 h 5396"/>
                <a:gd name="T100" fmla="*/ 439 w 2501"/>
                <a:gd name="T101" fmla="*/ 5152 h 5396"/>
                <a:gd name="T102" fmla="*/ 411 w 2501"/>
                <a:gd name="T103" fmla="*/ 4949 h 5396"/>
                <a:gd name="T104" fmla="*/ 397 w 2501"/>
                <a:gd name="T105" fmla="*/ 4778 h 5396"/>
                <a:gd name="T106" fmla="*/ 383 w 2501"/>
                <a:gd name="T107" fmla="*/ 4167 h 5396"/>
                <a:gd name="T108" fmla="*/ 267 w 2501"/>
                <a:gd name="T109" fmla="*/ 2971 h 5396"/>
                <a:gd name="T110" fmla="*/ 232 w 2501"/>
                <a:gd name="T111" fmla="*/ 2050 h 5396"/>
                <a:gd name="T112" fmla="*/ 170 w 2501"/>
                <a:gd name="T113" fmla="*/ 1342 h 5396"/>
                <a:gd name="T114" fmla="*/ 61 w 2501"/>
                <a:gd name="T115" fmla="*/ 311 h 5396"/>
                <a:gd name="T116" fmla="*/ 0 w 2501"/>
                <a:gd name="T117" fmla="*/ 7 h 5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01" h="5396">
                  <a:moveTo>
                    <a:pt x="0" y="11"/>
                  </a:moveTo>
                  <a:lnTo>
                    <a:pt x="0" y="11"/>
                  </a:lnTo>
                  <a:lnTo>
                    <a:pt x="16" y="114"/>
                  </a:lnTo>
                  <a:lnTo>
                    <a:pt x="31" y="218"/>
                  </a:lnTo>
                  <a:lnTo>
                    <a:pt x="61" y="425"/>
                  </a:lnTo>
                  <a:lnTo>
                    <a:pt x="61" y="425"/>
                  </a:lnTo>
                  <a:lnTo>
                    <a:pt x="78" y="553"/>
                  </a:lnTo>
                  <a:lnTo>
                    <a:pt x="96" y="682"/>
                  </a:lnTo>
                  <a:lnTo>
                    <a:pt x="112" y="810"/>
                  </a:lnTo>
                  <a:lnTo>
                    <a:pt x="125" y="939"/>
                  </a:lnTo>
                  <a:lnTo>
                    <a:pt x="125" y="939"/>
                  </a:lnTo>
                  <a:lnTo>
                    <a:pt x="134" y="1052"/>
                  </a:lnTo>
                  <a:lnTo>
                    <a:pt x="143" y="1166"/>
                  </a:lnTo>
                  <a:lnTo>
                    <a:pt x="156" y="1392"/>
                  </a:lnTo>
                  <a:lnTo>
                    <a:pt x="156" y="1392"/>
                  </a:lnTo>
                  <a:lnTo>
                    <a:pt x="161" y="1491"/>
                  </a:lnTo>
                  <a:lnTo>
                    <a:pt x="168" y="1589"/>
                  </a:lnTo>
                  <a:lnTo>
                    <a:pt x="177" y="1687"/>
                  </a:lnTo>
                  <a:lnTo>
                    <a:pt x="187" y="1786"/>
                  </a:lnTo>
                  <a:lnTo>
                    <a:pt x="187" y="1786"/>
                  </a:lnTo>
                  <a:lnTo>
                    <a:pt x="202" y="1916"/>
                  </a:lnTo>
                  <a:lnTo>
                    <a:pt x="213" y="2045"/>
                  </a:lnTo>
                  <a:lnTo>
                    <a:pt x="222" y="2175"/>
                  </a:lnTo>
                  <a:lnTo>
                    <a:pt x="226" y="2306"/>
                  </a:lnTo>
                  <a:lnTo>
                    <a:pt x="226" y="2306"/>
                  </a:lnTo>
                  <a:lnTo>
                    <a:pt x="232" y="2562"/>
                  </a:lnTo>
                  <a:lnTo>
                    <a:pt x="235" y="2689"/>
                  </a:lnTo>
                  <a:lnTo>
                    <a:pt x="240" y="2816"/>
                  </a:lnTo>
                  <a:lnTo>
                    <a:pt x="240" y="2816"/>
                  </a:lnTo>
                  <a:lnTo>
                    <a:pt x="253" y="3022"/>
                  </a:lnTo>
                  <a:lnTo>
                    <a:pt x="267" y="3228"/>
                  </a:lnTo>
                  <a:lnTo>
                    <a:pt x="267" y="3228"/>
                  </a:lnTo>
                  <a:lnTo>
                    <a:pt x="283" y="3430"/>
                  </a:lnTo>
                  <a:lnTo>
                    <a:pt x="291" y="3532"/>
                  </a:lnTo>
                  <a:lnTo>
                    <a:pt x="301" y="3633"/>
                  </a:lnTo>
                  <a:lnTo>
                    <a:pt x="301" y="3633"/>
                  </a:lnTo>
                  <a:lnTo>
                    <a:pt x="311" y="3719"/>
                  </a:lnTo>
                  <a:lnTo>
                    <a:pt x="321" y="3804"/>
                  </a:lnTo>
                  <a:lnTo>
                    <a:pt x="342" y="3973"/>
                  </a:lnTo>
                  <a:lnTo>
                    <a:pt x="342" y="3973"/>
                  </a:lnTo>
                  <a:lnTo>
                    <a:pt x="356" y="4085"/>
                  </a:lnTo>
                  <a:lnTo>
                    <a:pt x="367" y="4195"/>
                  </a:lnTo>
                  <a:lnTo>
                    <a:pt x="377" y="4307"/>
                  </a:lnTo>
                  <a:lnTo>
                    <a:pt x="386" y="4418"/>
                  </a:lnTo>
                  <a:lnTo>
                    <a:pt x="386" y="4418"/>
                  </a:lnTo>
                  <a:lnTo>
                    <a:pt x="387" y="4466"/>
                  </a:lnTo>
                  <a:lnTo>
                    <a:pt x="389" y="4515"/>
                  </a:lnTo>
                  <a:lnTo>
                    <a:pt x="390" y="4563"/>
                  </a:lnTo>
                  <a:lnTo>
                    <a:pt x="389" y="4611"/>
                  </a:lnTo>
                  <a:lnTo>
                    <a:pt x="384" y="4707"/>
                  </a:lnTo>
                  <a:lnTo>
                    <a:pt x="377" y="4805"/>
                  </a:lnTo>
                  <a:lnTo>
                    <a:pt x="377" y="4805"/>
                  </a:lnTo>
                  <a:lnTo>
                    <a:pt x="376" y="4829"/>
                  </a:lnTo>
                  <a:lnTo>
                    <a:pt x="376" y="4853"/>
                  </a:lnTo>
                  <a:lnTo>
                    <a:pt x="377" y="4877"/>
                  </a:lnTo>
                  <a:lnTo>
                    <a:pt x="380" y="4902"/>
                  </a:lnTo>
                  <a:lnTo>
                    <a:pt x="380" y="4902"/>
                  </a:lnTo>
                  <a:lnTo>
                    <a:pt x="383" y="4915"/>
                  </a:lnTo>
                  <a:lnTo>
                    <a:pt x="387" y="4929"/>
                  </a:lnTo>
                  <a:lnTo>
                    <a:pt x="396" y="4956"/>
                  </a:lnTo>
                  <a:lnTo>
                    <a:pt x="396" y="4956"/>
                  </a:lnTo>
                  <a:lnTo>
                    <a:pt x="401" y="4978"/>
                  </a:lnTo>
                  <a:lnTo>
                    <a:pt x="406" y="5002"/>
                  </a:lnTo>
                  <a:lnTo>
                    <a:pt x="408" y="5025"/>
                  </a:lnTo>
                  <a:lnTo>
                    <a:pt x="411" y="5049"/>
                  </a:lnTo>
                  <a:lnTo>
                    <a:pt x="411" y="5049"/>
                  </a:lnTo>
                  <a:lnTo>
                    <a:pt x="413" y="5083"/>
                  </a:lnTo>
                  <a:lnTo>
                    <a:pt x="415" y="5117"/>
                  </a:lnTo>
                  <a:lnTo>
                    <a:pt x="418" y="5134"/>
                  </a:lnTo>
                  <a:lnTo>
                    <a:pt x="421" y="5151"/>
                  </a:lnTo>
                  <a:lnTo>
                    <a:pt x="427" y="5168"/>
                  </a:lnTo>
                  <a:lnTo>
                    <a:pt x="434" y="5183"/>
                  </a:lnTo>
                  <a:lnTo>
                    <a:pt x="434" y="5183"/>
                  </a:lnTo>
                  <a:lnTo>
                    <a:pt x="437" y="5189"/>
                  </a:lnTo>
                  <a:lnTo>
                    <a:pt x="442" y="5194"/>
                  </a:lnTo>
                  <a:lnTo>
                    <a:pt x="454" y="5203"/>
                  </a:lnTo>
                  <a:lnTo>
                    <a:pt x="466" y="5208"/>
                  </a:lnTo>
                  <a:lnTo>
                    <a:pt x="479" y="5214"/>
                  </a:lnTo>
                  <a:lnTo>
                    <a:pt x="479" y="5214"/>
                  </a:lnTo>
                  <a:lnTo>
                    <a:pt x="502" y="5224"/>
                  </a:lnTo>
                  <a:lnTo>
                    <a:pt x="524" y="5231"/>
                  </a:lnTo>
                  <a:lnTo>
                    <a:pt x="547" y="5237"/>
                  </a:lnTo>
                  <a:lnTo>
                    <a:pt x="569" y="5241"/>
                  </a:lnTo>
                  <a:lnTo>
                    <a:pt x="569" y="5241"/>
                  </a:lnTo>
                  <a:lnTo>
                    <a:pt x="591" y="5241"/>
                  </a:lnTo>
                  <a:lnTo>
                    <a:pt x="612" y="5241"/>
                  </a:lnTo>
                  <a:lnTo>
                    <a:pt x="633" y="5238"/>
                  </a:lnTo>
                  <a:lnTo>
                    <a:pt x="654" y="5234"/>
                  </a:lnTo>
                  <a:lnTo>
                    <a:pt x="697" y="5225"/>
                  </a:lnTo>
                  <a:lnTo>
                    <a:pt x="718" y="5221"/>
                  </a:lnTo>
                  <a:lnTo>
                    <a:pt x="739" y="5220"/>
                  </a:lnTo>
                  <a:lnTo>
                    <a:pt x="739" y="5220"/>
                  </a:lnTo>
                  <a:lnTo>
                    <a:pt x="763" y="5218"/>
                  </a:lnTo>
                  <a:lnTo>
                    <a:pt x="787" y="5221"/>
                  </a:lnTo>
                  <a:lnTo>
                    <a:pt x="811" y="5224"/>
                  </a:lnTo>
                  <a:lnTo>
                    <a:pt x="835" y="5231"/>
                  </a:lnTo>
                  <a:lnTo>
                    <a:pt x="835" y="5231"/>
                  </a:lnTo>
                  <a:lnTo>
                    <a:pt x="850" y="5238"/>
                  </a:lnTo>
                  <a:lnTo>
                    <a:pt x="866" y="5248"/>
                  </a:lnTo>
                  <a:lnTo>
                    <a:pt x="897" y="5266"/>
                  </a:lnTo>
                  <a:lnTo>
                    <a:pt x="897" y="5266"/>
                  </a:lnTo>
                  <a:lnTo>
                    <a:pt x="995" y="5330"/>
                  </a:lnTo>
                  <a:lnTo>
                    <a:pt x="1092" y="5395"/>
                  </a:lnTo>
                  <a:lnTo>
                    <a:pt x="1092" y="5395"/>
                  </a:lnTo>
                  <a:lnTo>
                    <a:pt x="1096" y="5396"/>
                  </a:lnTo>
                  <a:lnTo>
                    <a:pt x="1099" y="5396"/>
                  </a:lnTo>
                  <a:lnTo>
                    <a:pt x="1102" y="5393"/>
                  </a:lnTo>
                  <a:lnTo>
                    <a:pt x="1105" y="5391"/>
                  </a:lnTo>
                  <a:lnTo>
                    <a:pt x="1105" y="5391"/>
                  </a:lnTo>
                  <a:lnTo>
                    <a:pt x="1120" y="5324"/>
                  </a:lnTo>
                  <a:lnTo>
                    <a:pt x="1126" y="5290"/>
                  </a:lnTo>
                  <a:lnTo>
                    <a:pt x="1132" y="5256"/>
                  </a:lnTo>
                  <a:lnTo>
                    <a:pt x="1137" y="5221"/>
                  </a:lnTo>
                  <a:lnTo>
                    <a:pt x="1140" y="5187"/>
                  </a:lnTo>
                  <a:lnTo>
                    <a:pt x="1140" y="5153"/>
                  </a:lnTo>
                  <a:lnTo>
                    <a:pt x="1139" y="5120"/>
                  </a:lnTo>
                  <a:lnTo>
                    <a:pt x="1139" y="5120"/>
                  </a:lnTo>
                  <a:lnTo>
                    <a:pt x="1134" y="5050"/>
                  </a:lnTo>
                  <a:lnTo>
                    <a:pt x="1132" y="4980"/>
                  </a:lnTo>
                  <a:lnTo>
                    <a:pt x="1130" y="4840"/>
                  </a:lnTo>
                  <a:lnTo>
                    <a:pt x="1130" y="4840"/>
                  </a:lnTo>
                  <a:lnTo>
                    <a:pt x="1129" y="4714"/>
                  </a:lnTo>
                  <a:lnTo>
                    <a:pt x="1129" y="4589"/>
                  </a:lnTo>
                  <a:lnTo>
                    <a:pt x="1129" y="4463"/>
                  </a:lnTo>
                  <a:lnTo>
                    <a:pt x="1132" y="4338"/>
                  </a:lnTo>
                  <a:lnTo>
                    <a:pt x="1132" y="4338"/>
                  </a:lnTo>
                  <a:lnTo>
                    <a:pt x="1139" y="4010"/>
                  </a:lnTo>
                  <a:lnTo>
                    <a:pt x="1140" y="3846"/>
                  </a:lnTo>
                  <a:lnTo>
                    <a:pt x="1140" y="3765"/>
                  </a:lnTo>
                  <a:lnTo>
                    <a:pt x="1140" y="3683"/>
                  </a:lnTo>
                  <a:lnTo>
                    <a:pt x="1140" y="3683"/>
                  </a:lnTo>
                  <a:lnTo>
                    <a:pt x="1139" y="3592"/>
                  </a:lnTo>
                  <a:lnTo>
                    <a:pt x="1139" y="3501"/>
                  </a:lnTo>
                  <a:lnTo>
                    <a:pt x="1140" y="3409"/>
                  </a:lnTo>
                  <a:lnTo>
                    <a:pt x="1143" y="3317"/>
                  </a:lnTo>
                  <a:lnTo>
                    <a:pt x="1150" y="3135"/>
                  </a:lnTo>
                  <a:lnTo>
                    <a:pt x="1160" y="2952"/>
                  </a:lnTo>
                  <a:lnTo>
                    <a:pt x="1160" y="2952"/>
                  </a:lnTo>
                  <a:lnTo>
                    <a:pt x="1165" y="2880"/>
                  </a:lnTo>
                  <a:lnTo>
                    <a:pt x="1171" y="2808"/>
                  </a:lnTo>
                  <a:lnTo>
                    <a:pt x="1184" y="2664"/>
                  </a:lnTo>
                  <a:lnTo>
                    <a:pt x="1199" y="2520"/>
                  </a:lnTo>
                  <a:lnTo>
                    <a:pt x="1213" y="2376"/>
                  </a:lnTo>
                  <a:lnTo>
                    <a:pt x="1213" y="2376"/>
                  </a:lnTo>
                  <a:lnTo>
                    <a:pt x="1228" y="2223"/>
                  </a:lnTo>
                  <a:lnTo>
                    <a:pt x="1240" y="2069"/>
                  </a:lnTo>
                  <a:lnTo>
                    <a:pt x="1253" y="1917"/>
                  </a:lnTo>
                  <a:lnTo>
                    <a:pt x="1257" y="1841"/>
                  </a:lnTo>
                  <a:lnTo>
                    <a:pt x="1261" y="1763"/>
                  </a:lnTo>
                  <a:lnTo>
                    <a:pt x="1261" y="1763"/>
                  </a:lnTo>
                  <a:lnTo>
                    <a:pt x="1264" y="1676"/>
                  </a:lnTo>
                  <a:lnTo>
                    <a:pt x="1264" y="1588"/>
                  </a:lnTo>
                  <a:lnTo>
                    <a:pt x="1263" y="1413"/>
                  </a:lnTo>
                  <a:lnTo>
                    <a:pt x="1263" y="1413"/>
                  </a:lnTo>
                  <a:lnTo>
                    <a:pt x="1246" y="1416"/>
                  </a:lnTo>
                  <a:lnTo>
                    <a:pt x="1246" y="1416"/>
                  </a:lnTo>
                  <a:lnTo>
                    <a:pt x="1274" y="1510"/>
                  </a:lnTo>
                  <a:lnTo>
                    <a:pt x="1302" y="1605"/>
                  </a:lnTo>
                  <a:lnTo>
                    <a:pt x="1302" y="1605"/>
                  </a:lnTo>
                  <a:lnTo>
                    <a:pt x="1322" y="1677"/>
                  </a:lnTo>
                  <a:lnTo>
                    <a:pt x="1341" y="1750"/>
                  </a:lnTo>
                  <a:lnTo>
                    <a:pt x="1341" y="1750"/>
                  </a:lnTo>
                  <a:lnTo>
                    <a:pt x="1350" y="1798"/>
                  </a:lnTo>
                  <a:lnTo>
                    <a:pt x="1355" y="1824"/>
                  </a:lnTo>
                  <a:lnTo>
                    <a:pt x="1356" y="1848"/>
                  </a:lnTo>
                  <a:lnTo>
                    <a:pt x="1356" y="1848"/>
                  </a:lnTo>
                  <a:lnTo>
                    <a:pt x="1357" y="1934"/>
                  </a:lnTo>
                  <a:lnTo>
                    <a:pt x="1360" y="2020"/>
                  </a:lnTo>
                  <a:lnTo>
                    <a:pt x="1362" y="2106"/>
                  </a:lnTo>
                  <a:lnTo>
                    <a:pt x="1363" y="2192"/>
                  </a:lnTo>
                  <a:lnTo>
                    <a:pt x="1363" y="2192"/>
                  </a:lnTo>
                  <a:lnTo>
                    <a:pt x="1363" y="2308"/>
                  </a:lnTo>
                  <a:lnTo>
                    <a:pt x="1360" y="2424"/>
                  </a:lnTo>
                  <a:lnTo>
                    <a:pt x="1356" y="2541"/>
                  </a:lnTo>
                  <a:lnTo>
                    <a:pt x="1349" y="2657"/>
                  </a:lnTo>
                  <a:lnTo>
                    <a:pt x="1349" y="2657"/>
                  </a:lnTo>
                  <a:lnTo>
                    <a:pt x="1333" y="2847"/>
                  </a:lnTo>
                  <a:lnTo>
                    <a:pt x="1318" y="3039"/>
                  </a:lnTo>
                  <a:lnTo>
                    <a:pt x="1304" y="3231"/>
                  </a:lnTo>
                  <a:lnTo>
                    <a:pt x="1298" y="3326"/>
                  </a:lnTo>
                  <a:lnTo>
                    <a:pt x="1293" y="3422"/>
                  </a:lnTo>
                  <a:lnTo>
                    <a:pt x="1293" y="3422"/>
                  </a:lnTo>
                  <a:lnTo>
                    <a:pt x="1293" y="3478"/>
                  </a:lnTo>
                  <a:lnTo>
                    <a:pt x="1293" y="3533"/>
                  </a:lnTo>
                  <a:lnTo>
                    <a:pt x="1297" y="3643"/>
                  </a:lnTo>
                  <a:lnTo>
                    <a:pt x="1297" y="3643"/>
                  </a:lnTo>
                  <a:lnTo>
                    <a:pt x="1300" y="3709"/>
                  </a:lnTo>
                  <a:lnTo>
                    <a:pt x="1300" y="3774"/>
                  </a:lnTo>
                  <a:lnTo>
                    <a:pt x="1298" y="3906"/>
                  </a:lnTo>
                  <a:lnTo>
                    <a:pt x="1298" y="3906"/>
                  </a:lnTo>
                  <a:lnTo>
                    <a:pt x="1297" y="4058"/>
                  </a:lnTo>
                  <a:lnTo>
                    <a:pt x="1293" y="4211"/>
                  </a:lnTo>
                  <a:lnTo>
                    <a:pt x="1283" y="4517"/>
                  </a:lnTo>
                  <a:lnTo>
                    <a:pt x="1283" y="4517"/>
                  </a:lnTo>
                  <a:lnTo>
                    <a:pt x="1276" y="4731"/>
                  </a:lnTo>
                  <a:lnTo>
                    <a:pt x="1276" y="4731"/>
                  </a:lnTo>
                  <a:lnTo>
                    <a:pt x="1271" y="4830"/>
                  </a:lnTo>
                  <a:lnTo>
                    <a:pt x="1270" y="4880"/>
                  </a:lnTo>
                  <a:lnTo>
                    <a:pt x="1271" y="4929"/>
                  </a:lnTo>
                  <a:lnTo>
                    <a:pt x="1271" y="4929"/>
                  </a:lnTo>
                  <a:lnTo>
                    <a:pt x="1271" y="4947"/>
                  </a:lnTo>
                  <a:lnTo>
                    <a:pt x="1274" y="4964"/>
                  </a:lnTo>
                  <a:lnTo>
                    <a:pt x="1280" y="4998"/>
                  </a:lnTo>
                  <a:lnTo>
                    <a:pt x="1281" y="5015"/>
                  </a:lnTo>
                  <a:lnTo>
                    <a:pt x="1284" y="5032"/>
                  </a:lnTo>
                  <a:lnTo>
                    <a:pt x="1284" y="5049"/>
                  </a:lnTo>
                  <a:lnTo>
                    <a:pt x="1283" y="5066"/>
                  </a:lnTo>
                  <a:lnTo>
                    <a:pt x="1283" y="5066"/>
                  </a:lnTo>
                  <a:lnTo>
                    <a:pt x="1283" y="5069"/>
                  </a:lnTo>
                  <a:lnTo>
                    <a:pt x="1285" y="5072"/>
                  </a:lnTo>
                  <a:lnTo>
                    <a:pt x="1288" y="5074"/>
                  </a:lnTo>
                  <a:lnTo>
                    <a:pt x="1291" y="5074"/>
                  </a:lnTo>
                  <a:lnTo>
                    <a:pt x="1291" y="5074"/>
                  </a:lnTo>
                  <a:lnTo>
                    <a:pt x="1352" y="5072"/>
                  </a:lnTo>
                  <a:lnTo>
                    <a:pt x="1413" y="5070"/>
                  </a:lnTo>
                  <a:lnTo>
                    <a:pt x="1413" y="5070"/>
                  </a:lnTo>
                  <a:lnTo>
                    <a:pt x="1456" y="5070"/>
                  </a:lnTo>
                  <a:lnTo>
                    <a:pt x="1500" y="5073"/>
                  </a:lnTo>
                  <a:lnTo>
                    <a:pt x="1589" y="5079"/>
                  </a:lnTo>
                  <a:lnTo>
                    <a:pt x="1589" y="5079"/>
                  </a:lnTo>
                  <a:lnTo>
                    <a:pt x="1636" y="5081"/>
                  </a:lnTo>
                  <a:lnTo>
                    <a:pt x="1682" y="5081"/>
                  </a:lnTo>
                  <a:lnTo>
                    <a:pt x="1777" y="5084"/>
                  </a:lnTo>
                  <a:lnTo>
                    <a:pt x="1777" y="5084"/>
                  </a:lnTo>
                  <a:lnTo>
                    <a:pt x="1807" y="5087"/>
                  </a:lnTo>
                  <a:lnTo>
                    <a:pt x="1833" y="5091"/>
                  </a:lnTo>
                  <a:lnTo>
                    <a:pt x="1860" y="5098"/>
                  </a:lnTo>
                  <a:lnTo>
                    <a:pt x="1887" y="5108"/>
                  </a:lnTo>
                  <a:lnTo>
                    <a:pt x="1887" y="5108"/>
                  </a:lnTo>
                  <a:lnTo>
                    <a:pt x="1891" y="5108"/>
                  </a:lnTo>
                  <a:lnTo>
                    <a:pt x="1894" y="5107"/>
                  </a:lnTo>
                  <a:lnTo>
                    <a:pt x="1897" y="5105"/>
                  </a:lnTo>
                  <a:lnTo>
                    <a:pt x="1898" y="5103"/>
                  </a:lnTo>
                  <a:lnTo>
                    <a:pt x="1898" y="5103"/>
                  </a:lnTo>
                  <a:lnTo>
                    <a:pt x="1915" y="4990"/>
                  </a:lnTo>
                  <a:lnTo>
                    <a:pt x="1932" y="4877"/>
                  </a:lnTo>
                  <a:lnTo>
                    <a:pt x="1948" y="4764"/>
                  </a:lnTo>
                  <a:lnTo>
                    <a:pt x="1955" y="4707"/>
                  </a:lnTo>
                  <a:lnTo>
                    <a:pt x="1961" y="4651"/>
                  </a:lnTo>
                  <a:lnTo>
                    <a:pt x="1961" y="4651"/>
                  </a:lnTo>
                  <a:lnTo>
                    <a:pt x="1963" y="4607"/>
                  </a:lnTo>
                  <a:lnTo>
                    <a:pt x="1965" y="4563"/>
                  </a:lnTo>
                  <a:lnTo>
                    <a:pt x="1966" y="4520"/>
                  </a:lnTo>
                  <a:lnTo>
                    <a:pt x="1968" y="4476"/>
                  </a:lnTo>
                  <a:lnTo>
                    <a:pt x="1968" y="4476"/>
                  </a:lnTo>
                  <a:lnTo>
                    <a:pt x="1975" y="4390"/>
                  </a:lnTo>
                  <a:lnTo>
                    <a:pt x="1982" y="4302"/>
                  </a:lnTo>
                  <a:lnTo>
                    <a:pt x="1992" y="4216"/>
                  </a:lnTo>
                  <a:lnTo>
                    <a:pt x="2000" y="4130"/>
                  </a:lnTo>
                  <a:lnTo>
                    <a:pt x="2000" y="4130"/>
                  </a:lnTo>
                  <a:lnTo>
                    <a:pt x="2010" y="4055"/>
                  </a:lnTo>
                  <a:lnTo>
                    <a:pt x="2021" y="3979"/>
                  </a:lnTo>
                  <a:lnTo>
                    <a:pt x="2034" y="3904"/>
                  </a:lnTo>
                  <a:lnTo>
                    <a:pt x="2048" y="3829"/>
                  </a:lnTo>
                  <a:lnTo>
                    <a:pt x="2075" y="3680"/>
                  </a:lnTo>
                  <a:lnTo>
                    <a:pt x="2103" y="3530"/>
                  </a:lnTo>
                  <a:lnTo>
                    <a:pt x="2103" y="3530"/>
                  </a:lnTo>
                  <a:lnTo>
                    <a:pt x="2134" y="3351"/>
                  </a:lnTo>
                  <a:lnTo>
                    <a:pt x="2164" y="3172"/>
                  </a:lnTo>
                  <a:lnTo>
                    <a:pt x="2177" y="3081"/>
                  </a:lnTo>
                  <a:lnTo>
                    <a:pt x="2189" y="2991"/>
                  </a:lnTo>
                  <a:lnTo>
                    <a:pt x="2201" y="2901"/>
                  </a:lnTo>
                  <a:lnTo>
                    <a:pt x="2211" y="2810"/>
                  </a:lnTo>
                  <a:lnTo>
                    <a:pt x="2211" y="2810"/>
                  </a:lnTo>
                  <a:lnTo>
                    <a:pt x="2216" y="2740"/>
                  </a:lnTo>
                  <a:lnTo>
                    <a:pt x="2222" y="2671"/>
                  </a:lnTo>
                  <a:lnTo>
                    <a:pt x="2225" y="2601"/>
                  </a:lnTo>
                  <a:lnTo>
                    <a:pt x="2226" y="2531"/>
                  </a:lnTo>
                  <a:lnTo>
                    <a:pt x="2226" y="2531"/>
                  </a:lnTo>
                  <a:lnTo>
                    <a:pt x="2229" y="2450"/>
                  </a:lnTo>
                  <a:lnTo>
                    <a:pt x="2235" y="2370"/>
                  </a:lnTo>
                  <a:lnTo>
                    <a:pt x="2240" y="2291"/>
                  </a:lnTo>
                  <a:lnTo>
                    <a:pt x="2246" y="2211"/>
                  </a:lnTo>
                  <a:lnTo>
                    <a:pt x="2246" y="2211"/>
                  </a:lnTo>
                  <a:lnTo>
                    <a:pt x="2263" y="2040"/>
                  </a:lnTo>
                  <a:lnTo>
                    <a:pt x="2280" y="1869"/>
                  </a:lnTo>
                  <a:lnTo>
                    <a:pt x="2301" y="1700"/>
                  </a:lnTo>
                  <a:lnTo>
                    <a:pt x="2322" y="1529"/>
                  </a:lnTo>
                  <a:lnTo>
                    <a:pt x="2322" y="1529"/>
                  </a:lnTo>
                  <a:lnTo>
                    <a:pt x="2340" y="1412"/>
                  </a:lnTo>
                  <a:lnTo>
                    <a:pt x="2359" y="1294"/>
                  </a:lnTo>
                  <a:lnTo>
                    <a:pt x="2398" y="1062"/>
                  </a:lnTo>
                  <a:lnTo>
                    <a:pt x="2398" y="1062"/>
                  </a:lnTo>
                  <a:lnTo>
                    <a:pt x="2442" y="798"/>
                  </a:lnTo>
                  <a:lnTo>
                    <a:pt x="2462" y="666"/>
                  </a:lnTo>
                  <a:lnTo>
                    <a:pt x="2470" y="600"/>
                  </a:lnTo>
                  <a:lnTo>
                    <a:pt x="2477" y="534"/>
                  </a:lnTo>
                  <a:lnTo>
                    <a:pt x="2477" y="534"/>
                  </a:lnTo>
                  <a:lnTo>
                    <a:pt x="2485" y="448"/>
                  </a:lnTo>
                  <a:lnTo>
                    <a:pt x="2490" y="362"/>
                  </a:lnTo>
                  <a:lnTo>
                    <a:pt x="2496" y="274"/>
                  </a:lnTo>
                  <a:lnTo>
                    <a:pt x="2501" y="188"/>
                  </a:lnTo>
                  <a:lnTo>
                    <a:pt x="2501" y="188"/>
                  </a:lnTo>
                  <a:lnTo>
                    <a:pt x="2500" y="184"/>
                  </a:lnTo>
                  <a:lnTo>
                    <a:pt x="2499" y="182"/>
                  </a:lnTo>
                  <a:lnTo>
                    <a:pt x="2496" y="179"/>
                  </a:lnTo>
                  <a:lnTo>
                    <a:pt x="2493" y="179"/>
                  </a:lnTo>
                  <a:lnTo>
                    <a:pt x="2490" y="179"/>
                  </a:lnTo>
                  <a:lnTo>
                    <a:pt x="2487" y="182"/>
                  </a:lnTo>
                  <a:lnTo>
                    <a:pt x="2485" y="184"/>
                  </a:lnTo>
                  <a:lnTo>
                    <a:pt x="2485" y="188"/>
                  </a:lnTo>
                  <a:lnTo>
                    <a:pt x="2485" y="188"/>
                  </a:lnTo>
                  <a:lnTo>
                    <a:pt x="2477" y="295"/>
                  </a:lnTo>
                  <a:lnTo>
                    <a:pt x="2470" y="404"/>
                  </a:lnTo>
                  <a:lnTo>
                    <a:pt x="2462" y="513"/>
                  </a:lnTo>
                  <a:lnTo>
                    <a:pt x="2456" y="566"/>
                  </a:lnTo>
                  <a:lnTo>
                    <a:pt x="2449" y="620"/>
                  </a:lnTo>
                  <a:lnTo>
                    <a:pt x="2449" y="620"/>
                  </a:lnTo>
                  <a:lnTo>
                    <a:pt x="2427" y="771"/>
                  </a:lnTo>
                  <a:lnTo>
                    <a:pt x="2404" y="922"/>
                  </a:lnTo>
                  <a:lnTo>
                    <a:pt x="2355" y="1224"/>
                  </a:lnTo>
                  <a:lnTo>
                    <a:pt x="2355" y="1224"/>
                  </a:lnTo>
                  <a:lnTo>
                    <a:pt x="2331" y="1368"/>
                  </a:lnTo>
                  <a:lnTo>
                    <a:pt x="2309" y="1512"/>
                  </a:lnTo>
                  <a:lnTo>
                    <a:pt x="2290" y="1657"/>
                  </a:lnTo>
                  <a:lnTo>
                    <a:pt x="2271" y="1801"/>
                  </a:lnTo>
                  <a:lnTo>
                    <a:pt x="2254" y="1947"/>
                  </a:lnTo>
                  <a:lnTo>
                    <a:pt x="2240" y="2092"/>
                  </a:lnTo>
                  <a:lnTo>
                    <a:pt x="2227" y="2237"/>
                  </a:lnTo>
                  <a:lnTo>
                    <a:pt x="2216" y="2383"/>
                  </a:lnTo>
                  <a:lnTo>
                    <a:pt x="2216" y="2383"/>
                  </a:lnTo>
                  <a:lnTo>
                    <a:pt x="2213" y="2452"/>
                  </a:lnTo>
                  <a:lnTo>
                    <a:pt x="2211" y="2520"/>
                  </a:lnTo>
                  <a:lnTo>
                    <a:pt x="2209" y="2589"/>
                  </a:lnTo>
                  <a:lnTo>
                    <a:pt x="2206" y="2657"/>
                  </a:lnTo>
                  <a:lnTo>
                    <a:pt x="2206" y="2657"/>
                  </a:lnTo>
                  <a:lnTo>
                    <a:pt x="2201" y="2740"/>
                  </a:lnTo>
                  <a:lnTo>
                    <a:pt x="2192" y="2822"/>
                  </a:lnTo>
                  <a:lnTo>
                    <a:pt x="2182" y="2905"/>
                  </a:lnTo>
                  <a:lnTo>
                    <a:pt x="2172" y="2987"/>
                  </a:lnTo>
                  <a:lnTo>
                    <a:pt x="2172" y="2987"/>
                  </a:lnTo>
                  <a:lnTo>
                    <a:pt x="2147" y="3163"/>
                  </a:lnTo>
                  <a:lnTo>
                    <a:pt x="2120" y="3338"/>
                  </a:lnTo>
                  <a:lnTo>
                    <a:pt x="2089" y="3515"/>
                  </a:lnTo>
                  <a:lnTo>
                    <a:pt x="2057" y="3690"/>
                  </a:lnTo>
                  <a:lnTo>
                    <a:pt x="2057" y="3690"/>
                  </a:lnTo>
                  <a:lnTo>
                    <a:pt x="2031" y="3821"/>
                  </a:lnTo>
                  <a:lnTo>
                    <a:pt x="2018" y="3886"/>
                  </a:lnTo>
                  <a:lnTo>
                    <a:pt x="2007" y="3952"/>
                  </a:lnTo>
                  <a:lnTo>
                    <a:pt x="2007" y="3952"/>
                  </a:lnTo>
                  <a:lnTo>
                    <a:pt x="1994" y="4043"/>
                  </a:lnTo>
                  <a:lnTo>
                    <a:pt x="1983" y="4134"/>
                  </a:lnTo>
                  <a:lnTo>
                    <a:pt x="1973" y="4225"/>
                  </a:lnTo>
                  <a:lnTo>
                    <a:pt x="1965" y="4316"/>
                  </a:lnTo>
                  <a:lnTo>
                    <a:pt x="1965" y="4316"/>
                  </a:lnTo>
                  <a:lnTo>
                    <a:pt x="1959" y="4374"/>
                  </a:lnTo>
                  <a:lnTo>
                    <a:pt x="1955" y="4432"/>
                  </a:lnTo>
                  <a:lnTo>
                    <a:pt x="1948" y="4548"/>
                  </a:lnTo>
                  <a:lnTo>
                    <a:pt x="1941" y="4664"/>
                  </a:lnTo>
                  <a:lnTo>
                    <a:pt x="1935" y="4723"/>
                  </a:lnTo>
                  <a:lnTo>
                    <a:pt x="1928" y="4781"/>
                  </a:lnTo>
                  <a:lnTo>
                    <a:pt x="1928" y="4781"/>
                  </a:lnTo>
                  <a:lnTo>
                    <a:pt x="1905" y="4939"/>
                  </a:lnTo>
                  <a:lnTo>
                    <a:pt x="1881" y="5097"/>
                  </a:lnTo>
                  <a:lnTo>
                    <a:pt x="1881" y="5097"/>
                  </a:lnTo>
                  <a:lnTo>
                    <a:pt x="1893" y="5091"/>
                  </a:lnTo>
                  <a:lnTo>
                    <a:pt x="1893" y="5091"/>
                  </a:lnTo>
                  <a:lnTo>
                    <a:pt x="1866" y="5083"/>
                  </a:lnTo>
                  <a:lnTo>
                    <a:pt x="1842" y="5076"/>
                  </a:lnTo>
                  <a:lnTo>
                    <a:pt x="1816" y="5070"/>
                  </a:lnTo>
                  <a:lnTo>
                    <a:pt x="1790" y="5069"/>
                  </a:lnTo>
                  <a:lnTo>
                    <a:pt x="1790" y="5069"/>
                  </a:lnTo>
                  <a:lnTo>
                    <a:pt x="1743" y="5066"/>
                  </a:lnTo>
                  <a:lnTo>
                    <a:pt x="1695" y="5064"/>
                  </a:lnTo>
                  <a:lnTo>
                    <a:pt x="1602" y="5063"/>
                  </a:lnTo>
                  <a:lnTo>
                    <a:pt x="1602" y="5063"/>
                  </a:lnTo>
                  <a:lnTo>
                    <a:pt x="1558" y="5060"/>
                  </a:lnTo>
                  <a:lnTo>
                    <a:pt x="1514" y="5056"/>
                  </a:lnTo>
                  <a:lnTo>
                    <a:pt x="1472" y="5053"/>
                  </a:lnTo>
                  <a:lnTo>
                    <a:pt x="1428" y="5052"/>
                  </a:lnTo>
                  <a:lnTo>
                    <a:pt x="1428" y="5052"/>
                  </a:lnTo>
                  <a:lnTo>
                    <a:pt x="1359" y="5053"/>
                  </a:lnTo>
                  <a:lnTo>
                    <a:pt x="1291" y="5057"/>
                  </a:lnTo>
                  <a:lnTo>
                    <a:pt x="1291" y="5057"/>
                  </a:lnTo>
                  <a:lnTo>
                    <a:pt x="1300" y="5066"/>
                  </a:lnTo>
                  <a:lnTo>
                    <a:pt x="1300" y="5066"/>
                  </a:lnTo>
                  <a:lnTo>
                    <a:pt x="1301" y="5048"/>
                  </a:lnTo>
                  <a:lnTo>
                    <a:pt x="1301" y="5031"/>
                  </a:lnTo>
                  <a:lnTo>
                    <a:pt x="1298" y="5012"/>
                  </a:lnTo>
                  <a:lnTo>
                    <a:pt x="1297" y="4995"/>
                  </a:lnTo>
                  <a:lnTo>
                    <a:pt x="1291" y="4959"/>
                  </a:lnTo>
                  <a:lnTo>
                    <a:pt x="1288" y="4942"/>
                  </a:lnTo>
                  <a:lnTo>
                    <a:pt x="1288" y="4923"/>
                  </a:lnTo>
                  <a:lnTo>
                    <a:pt x="1288" y="4923"/>
                  </a:lnTo>
                  <a:lnTo>
                    <a:pt x="1287" y="4870"/>
                  </a:lnTo>
                  <a:lnTo>
                    <a:pt x="1288" y="4816"/>
                  </a:lnTo>
                  <a:lnTo>
                    <a:pt x="1293" y="4710"/>
                  </a:lnTo>
                  <a:lnTo>
                    <a:pt x="1293" y="4710"/>
                  </a:lnTo>
                  <a:lnTo>
                    <a:pt x="1301" y="4494"/>
                  </a:lnTo>
                  <a:lnTo>
                    <a:pt x="1301" y="4494"/>
                  </a:lnTo>
                  <a:lnTo>
                    <a:pt x="1311" y="4172"/>
                  </a:lnTo>
                  <a:lnTo>
                    <a:pt x="1314" y="4012"/>
                  </a:lnTo>
                  <a:lnTo>
                    <a:pt x="1317" y="3849"/>
                  </a:lnTo>
                  <a:lnTo>
                    <a:pt x="1317" y="3849"/>
                  </a:lnTo>
                  <a:lnTo>
                    <a:pt x="1317" y="3789"/>
                  </a:lnTo>
                  <a:lnTo>
                    <a:pt x="1315" y="3728"/>
                  </a:lnTo>
                  <a:lnTo>
                    <a:pt x="1312" y="3606"/>
                  </a:lnTo>
                  <a:lnTo>
                    <a:pt x="1311" y="3546"/>
                  </a:lnTo>
                  <a:lnTo>
                    <a:pt x="1309" y="3485"/>
                  </a:lnTo>
                  <a:lnTo>
                    <a:pt x="1311" y="3424"/>
                  </a:lnTo>
                  <a:lnTo>
                    <a:pt x="1312" y="3362"/>
                  </a:lnTo>
                  <a:lnTo>
                    <a:pt x="1312" y="3362"/>
                  </a:lnTo>
                  <a:lnTo>
                    <a:pt x="1318" y="3266"/>
                  </a:lnTo>
                  <a:lnTo>
                    <a:pt x="1325" y="3170"/>
                  </a:lnTo>
                  <a:lnTo>
                    <a:pt x="1341" y="2978"/>
                  </a:lnTo>
                  <a:lnTo>
                    <a:pt x="1356" y="2786"/>
                  </a:lnTo>
                  <a:lnTo>
                    <a:pt x="1370" y="2593"/>
                  </a:lnTo>
                  <a:lnTo>
                    <a:pt x="1370" y="2593"/>
                  </a:lnTo>
                  <a:lnTo>
                    <a:pt x="1376" y="2477"/>
                  </a:lnTo>
                  <a:lnTo>
                    <a:pt x="1380" y="2360"/>
                  </a:lnTo>
                  <a:lnTo>
                    <a:pt x="1380" y="2243"/>
                  </a:lnTo>
                  <a:lnTo>
                    <a:pt x="1380" y="2126"/>
                  </a:lnTo>
                  <a:lnTo>
                    <a:pt x="1380" y="2126"/>
                  </a:lnTo>
                  <a:lnTo>
                    <a:pt x="1379" y="1980"/>
                  </a:lnTo>
                  <a:lnTo>
                    <a:pt x="1376" y="1907"/>
                  </a:lnTo>
                  <a:lnTo>
                    <a:pt x="1373" y="1835"/>
                  </a:lnTo>
                  <a:lnTo>
                    <a:pt x="1373" y="1835"/>
                  </a:lnTo>
                  <a:lnTo>
                    <a:pt x="1370" y="1804"/>
                  </a:lnTo>
                  <a:lnTo>
                    <a:pt x="1365" y="1774"/>
                  </a:lnTo>
                  <a:lnTo>
                    <a:pt x="1359" y="1743"/>
                  </a:lnTo>
                  <a:lnTo>
                    <a:pt x="1350" y="1714"/>
                  </a:lnTo>
                  <a:lnTo>
                    <a:pt x="1333" y="1653"/>
                  </a:lnTo>
                  <a:lnTo>
                    <a:pt x="1317" y="1595"/>
                  </a:lnTo>
                  <a:lnTo>
                    <a:pt x="1317" y="1595"/>
                  </a:lnTo>
                  <a:lnTo>
                    <a:pt x="1290" y="1502"/>
                  </a:lnTo>
                  <a:lnTo>
                    <a:pt x="1263" y="1410"/>
                  </a:lnTo>
                  <a:lnTo>
                    <a:pt x="1263" y="1410"/>
                  </a:lnTo>
                  <a:lnTo>
                    <a:pt x="1261" y="1407"/>
                  </a:lnTo>
                  <a:lnTo>
                    <a:pt x="1259" y="1406"/>
                  </a:lnTo>
                  <a:lnTo>
                    <a:pt x="1256" y="1405"/>
                  </a:lnTo>
                  <a:lnTo>
                    <a:pt x="1253" y="1405"/>
                  </a:lnTo>
                  <a:lnTo>
                    <a:pt x="1250" y="1406"/>
                  </a:lnTo>
                  <a:lnTo>
                    <a:pt x="1249" y="1407"/>
                  </a:lnTo>
                  <a:lnTo>
                    <a:pt x="1246" y="1410"/>
                  </a:lnTo>
                  <a:lnTo>
                    <a:pt x="1246" y="1413"/>
                  </a:lnTo>
                  <a:lnTo>
                    <a:pt x="1246" y="1413"/>
                  </a:lnTo>
                  <a:lnTo>
                    <a:pt x="1247" y="1577"/>
                  </a:lnTo>
                  <a:lnTo>
                    <a:pt x="1247" y="1659"/>
                  </a:lnTo>
                  <a:lnTo>
                    <a:pt x="1246" y="1740"/>
                  </a:lnTo>
                  <a:lnTo>
                    <a:pt x="1246" y="1740"/>
                  </a:lnTo>
                  <a:lnTo>
                    <a:pt x="1243" y="1801"/>
                  </a:lnTo>
                  <a:lnTo>
                    <a:pt x="1239" y="1862"/>
                  </a:lnTo>
                  <a:lnTo>
                    <a:pt x="1230" y="1983"/>
                  </a:lnTo>
                  <a:lnTo>
                    <a:pt x="1230" y="1983"/>
                  </a:lnTo>
                  <a:lnTo>
                    <a:pt x="1216" y="2150"/>
                  </a:lnTo>
                  <a:lnTo>
                    <a:pt x="1202" y="2316"/>
                  </a:lnTo>
                  <a:lnTo>
                    <a:pt x="1170" y="2648"/>
                  </a:lnTo>
                  <a:lnTo>
                    <a:pt x="1170" y="2648"/>
                  </a:lnTo>
                  <a:lnTo>
                    <a:pt x="1156" y="2808"/>
                  </a:lnTo>
                  <a:lnTo>
                    <a:pt x="1143" y="2967"/>
                  </a:lnTo>
                  <a:lnTo>
                    <a:pt x="1134" y="3127"/>
                  </a:lnTo>
                  <a:lnTo>
                    <a:pt x="1129" y="3287"/>
                  </a:lnTo>
                  <a:lnTo>
                    <a:pt x="1129" y="3287"/>
                  </a:lnTo>
                  <a:lnTo>
                    <a:pt x="1126" y="3368"/>
                  </a:lnTo>
                  <a:lnTo>
                    <a:pt x="1124" y="3450"/>
                  </a:lnTo>
                  <a:lnTo>
                    <a:pt x="1123" y="3612"/>
                  </a:lnTo>
                  <a:lnTo>
                    <a:pt x="1123" y="3774"/>
                  </a:lnTo>
                  <a:lnTo>
                    <a:pt x="1122" y="3937"/>
                  </a:lnTo>
                  <a:lnTo>
                    <a:pt x="1122" y="3937"/>
                  </a:lnTo>
                  <a:lnTo>
                    <a:pt x="1116" y="4226"/>
                  </a:lnTo>
                  <a:lnTo>
                    <a:pt x="1110" y="4515"/>
                  </a:lnTo>
                  <a:lnTo>
                    <a:pt x="1110" y="4661"/>
                  </a:lnTo>
                  <a:lnTo>
                    <a:pt x="1110" y="4806"/>
                  </a:lnTo>
                  <a:lnTo>
                    <a:pt x="1113" y="4950"/>
                  </a:lnTo>
                  <a:lnTo>
                    <a:pt x="1116" y="5024"/>
                  </a:lnTo>
                  <a:lnTo>
                    <a:pt x="1120" y="5096"/>
                  </a:lnTo>
                  <a:lnTo>
                    <a:pt x="1120" y="5096"/>
                  </a:lnTo>
                  <a:lnTo>
                    <a:pt x="1120" y="5132"/>
                  </a:lnTo>
                  <a:lnTo>
                    <a:pt x="1120" y="5169"/>
                  </a:lnTo>
                  <a:lnTo>
                    <a:pt x="1119" y="5206"/>
                  </a:lnTo>
                  <a:lnTo>
                    <a:pt x="1115" y="5241"/>
                  </a:lnTo>
                  <a:lnTo>
                    <a:pt x="1110" y="5278"/>
                  </a:lnTo>
                  <a:lnTo>
                    <a:pt x="1103" y="5314"/>
                  </a:lnTo>
                  <a:lnTo>
                    <a:pt x="1096" y="5350"/>
                  </a:lnTo>
                  <a:lnTo>
                    <a:pt x="1088" y="5385"/>
                  </a:lnTo>
                  <a:lnTo>
                    <a:pt x="1088" y="5385"/>
                  </a:lnTo>
                  <a:lnTo>
                    <a:pt x="1100" y="5381"/>
                  </a:lnTo>
                  <a:lnTo>
                    <a:pt x="1100" y="5381"/>
                  </a:lnTo>
                  <a:lnTo>
                    <a:pt x="992" y="5307"/>
                  </a:lnTo>
                  <a:lnTo>
                    <a:pt x="937" y="5272"/>
                  </a:lnTo>
                  <a:lnTo>
                    <a:pt x="880" y="5237"/>
                  </a:lnTo>
                  <a:lnTo>
                    <a:pt x="880" y="5237"/>
                  </a:lnTo>
                  <a:lnTo>
                    <a:pt x="860" y="5225"/>
                  </a:lnTo>
                  <a:lnTo>
                    <a:pt x="839" y="5217"/>
                  </a:lnTo>
                  <a:lnTo>
                    <a:pt x="818" y="5210"/>
                  </a:lnTo>
                  <a:lnTo>
                    <a:pt x="797" y="5206"/>
                  </a:lnTo>
                  <a:lnTo>
                    <a:pt x="774" y="5203"/>
                  </a:lnTo>
                  <a:lnTo>
                    <a:pt x="753" y="5203"/>
                  </a:lnTo>
                  <a:lnTo>
                    <a:pt x="730" y="5203"/>
                  </a:lnTo>
                  <a:lnTo>
                    <a:pt x="706" y="5206"/>
                  </a:lnTo>
                  <a:lnTo>
                    <a:pt x="706" y="5206"/>
                  </a:lnTo>
                  <a:lnTo>
                    <a:pt x="687" y="5208"/>
                  </a:lnTo>
                  <a:lnTo>
                    <a:pt x="667" y="5213"/>
                  </a:lnTo>
                  <a:lnTo>
                    <a:pt x="627" y="5221"/>
                  </a:lnTo>
                  <a:lnTo>
                    <a:pt x="627" y="5221"/>
                  </a:lnTo>
                  <a:lnTo>
                    <a:pt x="612" y="5224"/>
                  </a:lnTo>
                  <a:lnTo>
                    <a:pt x="596" y="5225"/>
                  </a:lnTo>
                  <a:lnTo>
                    <a:pt x="581" y="5225"/>
                  </a:lnTo>
                  <a:lnTo>
                    <a:pt x="564" y="5223"/>
                  </a:lnTo>
                  <a:lnTo>
                    <a:pt x="548" y="5220"/>
                  </a:lnTo>
                  <a:lnTo>
                    <a:pt x="533" y="5216"/>
                  </a:lnTo>
                  <a:lnTo>
                    <a:pt x="502" y="5206"/>
                  </a:lnTo>
                  <a:lnTo>
                    <a:pt x="502" y="5206"/>
                  </a:lnTo>
                  <a:lnTo>
                    <a:pt x="480" y="5197"/>
                  </a:lnTo>
                  <a:lnTo>
                    <a:pt x="472" y="5193"/>
                  </a:lnTo>
                  <a:lnTo>
                    <a:pt x="463" y="5187"/>
                  </a:lnTo>
                  <a:lnTo>
                    <a:pt x="455" y="5180"/>
                  </a:lnTo>
                  <a:lnTo>
                    <a:pt x="449" y="5173"/>
                  </a:lnTo>
                  <a:lnTo>
                    <a:pt x="444" y="5163"/>
                  </a:lnTo>
                  <a:lnTo>
                    <a:pt x="439" y="5152"/>
                  </a:lnTo>
                  <a:lnTo>
                    <a:pt x="439" y="5152"/>
                  </a:lnTo>
                  <a:lnTo>
                    <a:pt x="434" y="5129"/>
                  </a:lnTo>
                  <a:lnTo>
                    <a:pt x="431" y="5105"/>
                  </a:lnTo>
                  <a:lnTo>
                    <a:pt x="428" y="5056"/>
                  </a:lnTo>
                  <a:lnTo>
                    <a:pt x="428" y="5056"/>
                  </a:lnTo>
                  <a:lnTo>
                    <a:pt x="424" y="5011"/>
                  </a:lnTo>
                  <a:lnTo>
                    <a:pt x="421" y="4990"/>
                  </a:lnTo>
                  <a:lnTo>
                    <a:pt x="415" y="4967"/>
                  </a:lnTo>
                  <a:lnTo>
                    <a:pt x="415" y="4967"/>
                  </a:lnTo>
                  <a:lnTo>
                    <a:pt x="411" y="4949"/>
                  </a:lnTo>
                  <a:lnTo>
                    <a:pt x="406" y="4932"/>
                  </a:lnTo>
                  <a:lnTo>
                    <a:pt x="401" y="4915"/>
                  </a:lnTo>
                  <a:lnTo>
                    <a:pt x="396" y="4897"/>
                  </a:lnTo>
                  <a:lnTo>
                    <a:pt x="396" y="4897"/>
                  </a:lnTo>
                  <a:lnTo>
                    <a:pt x="394" y="4882"/>
                  </a:lnTo>
                  <a:lnTo>
                    <a:pt x="393" y="4867"/>
                  </a:lnTo>
                  <a:lnTo>
                    <a:pt x="393" y="4837"/>
                  </a:lnTo>
                  <a:lnTo>
                    <a:pt x="394" y="4808"/>
                  </a:lnTo>
                  <a:lnTo>
                    <a:pt x="397" y="4778"/>
                  </a:lnTo>
                  <a:lnTo>
                    <a:pt x="397" y="4778"/>
                  </a:lnTo>
                  <a:lnTo>
                    <a:pt x="401" y="4727"/>
                  </a:lnTo>
                  <a:lnTo>
                    <a:pt x="404" y="4676"/>
                  </a:lnTo>
                  <a:lnTo>
                    <a:pt x="407" y="4626"/>
                  </a:lnTo>
                  <a:lnTo>
                    <a:pt x="407" y="4575"/>
                  </a:lnTo>
                  <a:lnTo>
                    <a:pt x="407" y="4575"/>
                  </a:lnTo>
                  <a:lnTo>
                    <a:pt x="407" y="4524"/>
                  </a:lnTo>
                  <a:lnTo>
                    <a:pt x="406" y="4473"/>
                  </a:lnTo>
                  <a:lnTo>
                    <a:pt x="401" y="4370"/>
                  </a:lnTo>
                  <a:lnTo>
                    <a:pt x="393" y="4268"/>
                  </a:lnTo>
                  <a:lnTo>
                    <a:pt x="383" y="4167"/>
                  </a:lnTo>
                  <a:lnTo>
                    <a:pt x="370" y="4064"/>
                  </a:lnTo>
                  <a:lnTo>
                    <a:pt x="358" y="3962"/>
                  </a:lnTo>
                  <a:lnTo>
                    <a:pt x="332" y="3760"/>
                  </a:lnTo>
                  <a:lnTo>
                    <a:pt x="332" y="3760"/>
                  </a:lnTo>
                  <a:lnTo>
                    <a:pt x="321" y="3661"/>
                  </a:lnTo>
                  <a:lnTo>
                    <a:pt x="310" y="3563"/>
                  </a:lnTo>
                  <a:lnTo>
                    <a:pt x="301" y="3465"/>
                  </a:lnTo>
                  <a:lnTo>
                    <a:pt x="293" y="3366"/>
                  </a:lnTo>
                  <a:lnTo>
                    <a:pt x="280" y="3169"/>
                  </a:lnTo>
                  <a:lnTo>
                    <a:pt x="267" y="2971"/>
                  </a:lnTo>
                  <a:lnTo>
                    <a:pt x="267" y="2971"/>
                  </a:lnTo>
                  <a:lnTo>
                    <a:pt x="260" y="2858"/>
                  </a:lnTo>
                  <a:lnTo>
                    <a:pt x="254" y="2745"/>
                  </a:lnTo>
                  <a:lnTo>
                    <a:pt x="250" y="2633"/>
                  </a:lnTo>
                  <a:lnTo>
                    <a:pt x="247" y="2520"/>
                  </a:lnTo>
                  <a:lnTo>
                    <a:pt x="247" y="2520"/>
                  </a:lnTo>
                  <a:lnTo>
                    <a:pt x="246" y="2386"/>
                  </a:lnTo>
                  <a:lnTo>
                    <a:pt x="242" y="2251"/>
                  </a:lnTo>
                  <a:lnTo>
                    <a:pt x="236" y="2117"/>
                  </a:lnTo>
                  <a:lnTo>
                    <a:pt x="232" y="2050"/>
                  </a:lnTo>
                  <a:lnTo>
                    <a:pt x="228" y="1983"/>
                  </a:lnTo>
                  <a:lnTo>
                    <a:pt x="228" y="1983"/>
                  </a:lnTo>
                  <a:lnTo>
                    <a:pt x="216" y="1876"/>
                  </a:lnTo>
                  <a:lnTo>
                    <a:pt x="204" y="1769"/>
                  </a:lnTo>
                  <a:lnTo>
                    <a:pt x="192" y="1661"/>
                  </a:lnTo>
                  <a:lnTo>
                    <a:pt x="187" y="1608"/>
                  </a:lnTo>
                  <a:lnTo>
                    <a:pt x="182" y="1554"/>
                  </a:lnTo>
                  <a:lnTo>
                    <a:pt x="182" y="1554"/>
                  </a:lnTo>
                  <a:lnTo>
                    <a:pt x="175" y="1448"/>
                  </a:lnTo>
                  <a:lnTo>
                    <a:pt x="170" y="1342"/>
                  </a:lnTo>
                  <a:lnTo>
                    <a:pt x="164" y="1237"/>
                  </a:lnTo>
                  <a:lnTo>
                    <a:pt x="157" y="1131"/>
                  </a:lnTo>
                  <a:lnTo>
                    <a:pt x="157" y="1131"/>
                  </a:lnTo>
                  <a:lnTo>
                    <a:pt x="150" y="1028"/>
                  </a:lnTo>
                  <a:lnTo>
                    <a:pt x="140" y="925"/>
                  </a:lnTo>
                  <a:lnTo>
                    <a:pt x="129" y="822"/>
                  </a:lnTo>
                  <a:lnTo>
                    <a:pt x="117" y="720"/>
                  </a:lnTo>
                  <a:lnTo>
                    <a:pt x="91" y="515"/>
                  </a:lnTo>
                  <a:lnTo>
                    <a:pt x="61" y="311"/>
                  </a:lnTo>
                  <a:lnTo>
                    <a:pt x="61" y="311"/>
                  </a:lnTo>
                  <a:lnTo>
                    <a:pt x="40" y="15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6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7" y="2"/>
                  </a:lnTo>
                  <a:lnTo>
                    <a:pt x="4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7" name="Freeform 113">
              <a:extLst>
                <a:ext uri="{FF2B5EF4-FFF2-40B4-BE49-F238E27FC236}">
                  <a16:creationId xmlns:a16="http://schemas.microsoft.com/office/drawing/2014/main" id="{6FE09124-0577-DC78-CB95-88B97E526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449"/>
              <a:ext cx="25" cy="261"/>
            </a:xfrm>
            <a:custGeom>
              <a:avLst/>
              <a:gdLst>
                <a:gd name="T0" fmla="*/ 17 w 73"/>
                <a:gd name="T1" fmla="*/ 776 h 784"/>
                <a:gd name="T2" fmla="*/ 17 w 73"/>
                <a:gd name="T3" fmla="*/ 776 h 784"/>
                <a:gd name="T4" fmla="*/ 39 w 73"/>
                <a:gd name="T5" fmla="*/ 584 h 784"/>
                <a:gd name="T6" fmla="*/ 58 w 73"/>
                <a:gd name="T7" fmla="*/ 391 h 784"/>
                <a:gd name="T8" fmla="*/ 58 w 73"/>
                <a:gd name="T9" fmla="*/ 391 h 784"/>
                <a:gd name="T10" fmla="*/ 67 w 73"/>
                <a:gd name="T11" fmla="*/ 278 h 784"/>
                <a:gd name="T12" fmla="*/ 72 w 73"/>
                <a:gd name="T13" fmla="*/ 221 h 784"/>
                <a:gd name="T14" fmla="*/ 73 w 73"/>
                <a:gd name="T15" fmla="*/ 165 h 784"/>
                <a:gd name="T16" fmla="*/ 73 w 73"/>
                <a:gd name="T17" fmla="*/ 165 h 784"/>
                <a:gd name="T18" fmla="*/ 73 w 73"/>
                <a:gd name="T19" fmla="*/ 125 h 784"/>
                <a:gd name="T20" fmla="*/ 72 w 73"/>
                <a:gd name="T21" fmla="*/ 86 h 784"/>
                <a:gd name="T22" fmla="*/ 69 w 73"/>
                <a:gd name="T23" fmla="*/ 8 h 784"/>
                <a:gd name="T24" fmla="*/ 69 w 73"/>
                <a:gd name="T25" fmla="*/ 8 h 784"/>
                <a:gd name="T26" fmla="*/ 67 w 73"/>
                <a:gd name="T27" fmla="*/ 4 h 784"/>
                <a:gd name="T28" fmla="*/ 66 w 73"/>
                <a:gd name="T29" fmla="*/ 2 h 784"/>
                <a:gd name="T30" fmla="*/ 63 w 73"/>
                <a:gd name="T31" fmla="*/ 1 h 784"/>
                <a:gd name="T32" fmla="*/ 60 w 73"/>
                <a:gd name="T33" fmla="*/ 0 h 784"/>
                <a:gd name="T34" fmla="*/ 58 w 73"/>
                <a:gd name="T35" fmla="*/ 1 h 784"/>
                <a:gd name="T36" fmla="*/ 55 w 73"/>
                <a:gd name="T37" fmla="*/ 2 h 784"/>
                <a:gd name="T38" fmla="*/ 52 w 73"/>
                <a:gd name="T39" fmla="*/ 4 h 784"/>
                <a:gd name="T40" fmla="*/ 52 w 73"/>
                <a:gd name="T41" fmla="*/ 8 h 784"/>
                <a:gd name="T42" fmla="*/ 52 w 73"/>
                <a:gd name="T43" fmla="*/ 8 h 784"/>
                <a:gd name="T44" fmla="*/ 55 w 73"/>
                <a:gd name="T45" fmla="*/ 84 h 784"/>
                <a:gd name="T46" fmla="*/ 56 w 73"/>
                <a:gd name="T47" fmla="*/ 161 h 784"/>
                <a:gd name="T48" fmla="*/ 56 w 73"/>
                <a:gd name="T49" fmla="*/ 161 h 784"/>
                <a:gd name="T50" fmla="*/ 55 w 73"/>
                <a:gd name="T51" fmla="*/ 218 h 784"/>
                <a:gd name="T52" fmla="*/ 51 w 73"/>
                <a:gd name="T53" fmla="*/ 276 h 784"/>
                <a:gd name="T54" fmla="*/ 41 w 73"/>
                <a:gd name="T55" fmla="*/ 391 h 784"/>
                <a:gd name="T56" fmla="*/ 41 w 73"/>
                <a:gd name="T57" fmla="*/ 391 h 784"/>
                <a:gd name="T58" fmla="*/ 22 w 73"/>
                <a:gd name="T59" fmla="*/ 584 h 784"/>
                <a:gd name="T60" fmla="*/ 0 w 73"/>
                <a:gd name="T61" fmla="*/ 776 h 784"/>
                <a:gd name="T62" fmla="*/ 0 w 73"/>
                <a:gd name="T63" fmla="*/ 776 h 784"/>
                <a:gd name="T64" fmla="*/ 0 w 73"/>
                <a:gd name="T65" fmla="*/ 780 h 784"/>
                <a:gd name="T66" fmla="*/ 2 w 73"/>
                <a:gd name="T67" fmla="*/ 782 h 784"/>
                <a:gd name="T68" fmla="*/ 4 w 73"/>
                <a:gd name="T69" fmla="*/ 783 h 784"/>
                <a:gd name="T70" fmla="*/ 8 w 73"/>
                <a:gd name="T71" fmla="*/ 784 h 784"/>
                <a:gd name="T72" fmla="*/ 11 w 73"/>
                <a:gd name="T73" fmla="*/ 783 h 784"/>
                <a:gd name="T74" fmla="*/ 14 w 73"/>
                <a:gd name="T75" fmla="*/ 782 h 784"/>
                <a:gd name="T76" fmla="*/ 15 w 73"/>
                <a:gd name="T77" fmla="*/ 779 h 784"/>
                <a:gd name="T78" fmla="*/ 17 w 73"/>
                <a:gd name="T79" fmla="*/ 776 h 784"/>
                <a:gd name="T80" fmla="*/ 17 w 73"/>
                <a:gd name="T81" fmla="*/ 776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" h="784">
                  <a:moveTo>
                    <a:pt x="17" y="776"/>
                  </a:moveTo>
                  <a:lnTo>
                    <a:pt x="17" y="776"/>
                  </a:lnTo>
                  <a:lnTo>
                    <a:pt x="39" y="584"/>
                  </a:lnTo>
                  <a:lnTo>
                    <a:pt x="58" y="391"/>
                  </a:lnTo>
                  <a:lnTo>
                    <a:pt x="58" y="391"/>
                  </a:lnTo>
                  <a:lnTo>
                    <a:pt x="67" y="278"/>
                  </a:lnTo>
                  <a:lnTo>
                    <a:pt x="72" y="221"/>
                  </a:lnTo>
                  <a:lnTo>
                    <a:pt x="73" y="165"/>
                  </a:lnTo>
                  <a:lnTo>
                    <a:pt x="73" y="165"/>
                  </a:lnTo>
                  <a:lnTo>
                    <a:pt x="73" y="125"/>
                  </a:lnTo>
                  <a:lnTo>
                    <a:pt x="72" y="86"/>
                  </a:lnTo>
                  <a:lnTo>
                    <a:pt x="69" y="8"/>
                  </a:lnTo>
                  <a:lnTo>
                    <a:pt x="69" y="8"/>
                  </a:lnTo>
                  <a:lnTo>
                    <a:pt x="67" y="4"/>
                  </a:lnTo>
                  <a:lnTo>
                    <a:pt x="66" y="2"/>
                  </a:lnTo>
                  <a:lnTo>
                    <a:pt x="63" y="1"/>
                  </a:lnTo>
                  <a:lnTo>
                    <a:pt x="60" y="0"/>
                  </a:lnTo>
                  <a:lnTo>
                    <a:pt x="58" y="1"/>
                  </a:lnTo>
                  <a:lnTo>
                    <a:pt x="55" y="2"/>
                  </a:lnTo>
                  <a:lnTo>
                    <a:pt x="52" y="4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5" y="84"/>
                  </a:lnTo>
                  <a:lnTo>
                    <a:pt x="56" y="161"/>
                  </a:lnTo>
                  <a:lnTo>
                    <a:pt x="56" y="161"/>
                  </a:lnTo>
                  <a:lnTo>
                    <a:pt x="55" y="218"/>
                  </a:lnTo>
                  <a:lnTo>
                    <a:pt x="51" y="276"/>
                  </a:lnTo>
                  <a:lnTo>
                    <a:pt x="41" y="391"/>
                  </a:lnTo>
                  <a:lnTo>
                    <a:pt x="41" y="391"/>
                  </a:lnTo>
                  <a:lnTo>
                    <a:pt x="22" y="584"/>
                  </a:lnTo>
                  <a:lnTo>
                    <a:pt x="0" y="776"/>
                  </a:lnTo>
                  <a:lnTo>
                    <a:pt x="0" y="776"/>
                  </a:lnTo>
                  <a:lnTo>
                    <a:pt x="0" y="780"/>
                  </a:lnTo>
                  <a:lnTo>
                    <a:pt x="2" y="782"/>
                  </a:lnTo>
                  <a:lnTo>
                    <a:pt x="4" y="783"/>
                  </a:lnTo>
                  <a:lnTo>
                    <a:pt x="8" y="784"/>
                  </a:lnTo>
                  <a:lnTo>
                    <a:pt x="11" y="783"/>
                  </a:lnTo>
                  <a:lnTo>
                    <a:pt x="14" y="782"/>
                  </a:lnTo>
                  <a:lnTo>
                    <a:pt x="15" y="779"/>
                  </a:lnTo>
                  <a:lnTo>
                    <a:pt x="17" y="776"/>
                  </a:lnTo>
                  <a:lnTo>
                    <a:pt x="17" y="7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8" name="Freeform 114">
              <a:extLst>
                <a:ext uri="{FF2B5EF4-FFF2-40B4-BE49-F238E27FC236}">
                  <a16:creationId xmlns:a16="http://schemas.microsoft.com/office/drawing/2014/main" id="{900866A2-4290-A79C-7347-A27D1F0E9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4033"/>
              <a:ext cx="300" cy="287"/>
            </a:xfrm>
            <a:custGeom>
              <a:avLst/>
              <a:gdLst>
                <a:gd name="T0" fmla="*/ 836 w 901"/>
                <a:gd name="T1" fmla="*/ 516 h 859"/>
                <a:gd name="T2" fmla="*/ 809 w 901"/>
                <a:gd name="T3" fmla="*/ 459 h 859"/>
                <a:gd name="T4" fmla="*/ 793 w 901"/>
                <a:gd name="T5" fmla="*/ 348 h 859"/>
                <a:gd name="T6" fmla="*/ 747 w 901"/>
                <a:gd name="T7" fmla="*/ 233 h 859"/>
                <a:gd name="T8" fmla="*/ 683 w 901"/>
                <a:gd name="T9" fmla="*/ 151 h 859"/>
                <a:gd name="T10" fmla="*/ 583 w 901"/>
                <a:gd name="T11" fmla="*/ 68 h 859"/>
                <a:gd name="T12" fmla="*/ 466 w 901"/>
                <a:gd name="T13" fmla="*/ 16 h 859"/>
                <a:gd name="T14" fmla="*/ 361 w 901"/>
                <a:gd name="T15" fmla="*/ 0 h 859"/>
                <a:gd name="T16" fmla="*/ 255 w 901"/>
                <a:gd name="T17" fmla="*/ 12 h 859"/>
                <a:gd name="T18" fmla="*/ 152 w 901"/>
                <a:gd name="T19" fmla="*/ 50 h 859"/>
                <a:gd name="T20" fmla="*/ 67 w 901"/>
                <a:gd name="T21" fmla="*/ 113 h 859"/>
                <a:gd name="T22" fmla="*/ 28 w 901"/>
                <a:gd name="T23" fmla="*/ 170 h 859"/>
                <a:gd name="T24" fmla="*/ 4 w 901"/>
                <a:gd name="T25" fmla="*/ 242 h 859"/>
                <a:gd name="T26" fmla="*/ 7 w 901"/>
                <a:gd name="T27" fmla="*/ 366 h 859"/>
                <a:gd name="T28" fmla="*/ 72 w 901"/>
                <a:gd name="T29" fmla="*/ 534 h 859"/>
                <a:gd name="T30" fmla="*/ 155 w 901"/>
                <a:gd name="T31" fmla="*/ 651 h 859"/>
                <a:gd name="T32" fmla="*/ 286 w 901"/>
                <a:gd name="T33" fmla="*/ 771 h 859"/>
                <a:gd name="T34" fmla="*/ 392 w 901"/>
                <a:gd name="T35" fmla="*/ 826 h 859"/>
                <a:gd name="T36" fmla="*/ 514 w 901"/>
                <a:gd name="T37" fmla="*/ 856 h 859"/>
                <a:gd name="T38" fmla="*/ 639 w 901"/>
                <a:gd name="T39" fmla="*/ 854 h 859"/>
                <a:gd name="T40" fmla="*/ 733 w 901"/>
                <a:gd name="T41" fmla="*/ 828 h 859"/>
                <a:gd name="T42" fmla="*/ 816 w 901"/>
                <a:gd name="T43" fmla="*/ 772 h 859"/>
                <a:gd name="T44" fmla="*/ 882 w 901"/>
                <a:gd name="T45" fmla="*/ 691 h 859"/>
                <a:gd name="T46" fmla="*/ 899 w 901"/>
                <a:gd name="T47" fmla="*/ 605 h 859"/>
                <a:gd name="T48" fmla="*/ 888 w 901"/>
                <a:gd name="T49" fmla="*/ 569 h 859"/>
                <a:gd name="T50" fmla="*/ 878 w 901"/>
                <a:gd name="T51" fmla="*/ 566 h 859"/>
                <a:gd name="T52" fmla="*/ 874 w 901"/>
                <a:gd name="T53" fmla="*/ 578 h 859"/>
                <a:gd name="T54" fmla="*/ 881 w 901"/>
                <a:gd name="T55" fmla="*/ 638 h 859"/>
                <a:gd name="T56" fmla="*/ 846 w 901"/>
                <a:gd name="T57" fmla="*/ 715 h 859"/>
                <a:gd name="T58" fmla="*/ 775 w 901"/>
                <a:gd name="T59" fmla="*/ 782 h 859"/>
                <a:gd name="T60" fmla="*/ 666 w 901"/>
                <a:gd name="T61" fmla="*/ 832 h 859"/>
                <a:gd name="T62" fmla="*/ 569 w 901"/>
                <a:gd name="T63" fmla="*/ 842 h 859"/>
                <a:gd name="T64" fmla="*/ 444 w 901"/>
                <a:gd name="T65" fmla="*/ 823 h 859"/>
                <a:gd name="T66" fmla="*/ 329 w 901"/>
                <a:gd name="T67" fmla="*/ 777 h 859"/>
                <a:gd name="T68" fmla="*/ 237 w 901"/>
                <a:gd name="T69" fmla="*/ 710 h 859"/>
                <a:gd name="T70" fmla="*/ 111 w 901"/>
                <a:gd name="T71" fmla="*/ 566 h 859"/>
                <a:gd name="T72" fmla="*/ 43 w 901"/>
                <a:gd name="T73" fmla="*/ 437 h 859"/>
                <a:gd name="T74" fmla="*/ 17 w 901"/>
                <a:gd name="T75" fmla="*/ 314 h 859"/>
                <a:gd name="T76" fmla="*/ 24 w 901"/>
                <a:gd name="T77" fmla="*/ 225 h 859"/>
                <a:gd name="T78" fmla="*/ 52 w 901"/>
                <a:gd name="T79" fmla="*/ 159 h 859"/>
                <a:gd name="T80" fmla="*/ 110 w 901"/>
                <a:gd name="T81" fmla="*/ 95 h 859"/>
                <a:gd name="T82" fmla="*/ 186 w 901"/>
                <a:gd name="T83" fmla="*/ 51 h 859"/>
                <a:gd name="T84" fmla="*/ 329 w 901"/>
                <a:gd name="T85" fmla="*/ 20 h 859"/>
                <a:gd name="T86" fmla="*/ 502 w 901"/>
                <a:gd name="T87" fmla="*/ 46 h 859"/>
                <a:gd name="T88" fmla="*/ 581 w 901"/>
                <a:gd name="T89" fmla="*/ 87 h 859"/>
                <a:gd name="T90" fmla="*/ 669 w 901"/>
                <a:gd name="T91" fmla="*/ 160 h 859"/>
                <a:gd name="T92" fmla="*/ 738 w 901"/>
                <a:gd name="T93" fmla="*/ 252 h 859"/>
                <a:gd name="T94" fmla="*/ 774 w 901"/>
                <a:gd name="T95" fmla="*/ 335 h 859"/>
                <a:gd name="T96" fmla="*/ 796 w 901"/>
                <a:gd name="T97" fmla="*/ 473 h 859"/>
                <a:gd name="T98" fmla="*/ 830 w 901"/>
                <a:gd name="T99" fmla="*/ 535 h 859"/>
                <a:gd name="T100" fmla="*/ 887 w 901"/>
                <a:gd name="T101" fmla="*/ 583 h 859"/>
                <a:gd name="T102" fmla="*/ 898 w 901"/>
                <a:gd name="T103" fmla="*/ 576 h 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01" h="859">
                  <a:moveTo>
                    <a:pt x="895" y="571"/>
                  </a:moveTo>
                  <a:lnTo>
                    <a:pt x="895" y="571"/>
                  </a:lnTo>
                  <a:lnTo>
                    <a:pt x="860" y="541"/>
                  </a:lnTo>
                  <a:lnTo>
                    <a:pt x="843" y="525"/>
                  </a:lnTo>
                  <a:lnTo>
                    <a:pt x="836" y="516"/>
                  </a:lnTo>
                  <a:lnTo>
                    <a:pt x="829" y="507"/>
                  </a:lnTo>
                  <a:lnTo>
                    <a:pt x="829" y="507"/>
                  </a:lnTo>
                  <a:lnTo>
                    <a:pt x="820" y="492"/>
                  </a:lnTo>
                  <a:lnTo>
                    <a:pt x="814" y="476"/>
                  </a:lnTo>
                  <a:lnTo>
                    <a:pt x="809" y="459"/>
                  </a:lnTo>
                  <a:lnTo>
                    <a:pt x="806" y="441"/>
                  </a:lnTo>
                  <a:lnTo>
                    <a:pt x="802" y="406"/>
                  </a:lnTo>
                  <a:lnTo>
                    <a:pt x="798" y="372"/>
                  </a:lnTo>
                  <a:lnTo>
                    <a:pt x="798" y="372"/>
                  </a:lnTo>
                  <a:lnTo>
                    <a:pt x="793" y="348"/>
                  </a:lnTo>
                  <a:lnTo>
                    <a:pt x="788" y="324"/>
                  </a:lnTo>
                  <a:lnTo>
                    <a:pt x="779" y="300"/>
                  </a:lnTo>
                  <a:lnTo>
                    <a:pt x="769" y="277"/>
                  </a:lnTo>
                  <a:lnTo>
                    <a:pt x="759" y="254"/>
                  </a:lnTo>
                  <a:lnTo>
                    <a:pt x="747" y="233"/>
                  </a:lnTo>
                  <a:lnTo>
                    <a:pt x="733" y="212"/>
                  </a:lnTo>
                  <a:lnTo>
                    <a:pt x="717" y="192"/>
                  </a:lnTo>
                  <a:lnTo>
                    <a:pt x="717" y="192"/>
                  </a:lnTo>
                  <a:lnTo>
                    <a:pt x="700" y="171"/>
                  </a:lnTo>
                  <a:lnTo>
                    <a:pt x="683" y="151"/>
                  </a:lnTo>
                  <a:lnTo>
                    <a:pt x="663" y="133"/>
                  </a:lnTo>
                  <a:lnTo>
                    <a:pt x="645" y="115"/>
                  </a:lnTo>
                  <a:lnTo>
                    <a:pt x="625" y="99"/>
                  </a:lnTo>
                  <a:lnTo>
                    <a:pt x="604" y="84"/>
                  </a:lnTo>
                  <a:lnTo>
                    <a:pt x="583" y="68"/>
                  </a:lnTo>
                  <a:lnTo>
                    <a:pt x="560" y="55"/>
                  </a:lnTo>
                  <a:lnTo>
                    <a:pt x="538" y="43"/>
                  </a:lnTo>
                  <a:lnTo>
                    <a:pt x="514" y="33"/>
                  </a:lnTo>
                  <a:lnTo>
                    <a:pt x="490" y="23"/>
                  </a:lnTo>
                  <a:lnTo>
                    <a:pt x="466" y="16"/>
                  </a:lnTo>
                  <a:lnTo>
                    <a:pt x="440" y="9"/>
                  </a:lnTo>
                  <a:lnTo>
                    <a:pt x="413" y="5"/>
                  </a:lnTo>
                  <a:lnTo>
                    <a:pt x="388" y="2"/>
                  </a:lnTo>
                  <a:lnTo>
                    <a:pt x="361" y="0"/>
                  </a:lnTo>
                  <a:lnTo>
                    <a:pt x="361" y="0"/>
                  </a:lnTo>
                  <a:lnTo>
                    <a:pt x="340" y="0"/>
                  </a:lnTo>
                  <a:lnTo>
                    <a:pt x="319" y="2"/>
                  </a:lnTo>
                  <a:lnTo>
                    <a:pt x="298" y="3"/>
                  </a:lnTo>
                  <a:lnTo>
                    <a:pt x="276" y="7"/>
                  </a:lnTo>
                  <a:lnTo>
                    <a:pt x="255" y="12"/>
                  </a:lnTo>
                  <a:lnTo>
                    <a:pt x="234" y="17"/>
                  </a:lnTo>
                  <a:lnTo>
                    <a:pt x="213" y="23"/>
                  </a:lnTo>
                  <a:lnTo>
                    <a:pt x="192" y="31"/>
                  </a:lnTo>
                  <a:lnTo>
                    <a:pt x="172" y="40"/>
                  </a:lnTo>
                  <a:lnTo>
                    <a:pt x="152" y="50"/>
                  </a:lnTo>
                  <a:lnTo>
                    <a:pt x="134" y="60"/>
                  </a:lnTo>
                  <a:lnTo>
                    <a:pt x="115" y="72"/>
                  </a:lnTo>
                  <a:lnTo>
                    <a:pt x="98" y="85"/>
                  </a:lnTo>
                  <a:lnTo>
                    <a:pt x="81" y="99"/>
                  </a:lnTo>
                  <a:lnTo>
                    <a:pt x="67" y="113"/>
                  </a:lnTo>
                  <a:lnTo>
                    <a:pt x="53" y="130"/>
                  </a:lnTo>
                  <a:lnTo>
                    <a:pt x="53" y="130"/>
                  </a:lnTo>
                  <a:lnTo>
                    <a:pt x="43" y="143"/>
                  </a:lnTo>
                  <a:lnTo>
                    <a:pt x="35" y="156"/>
                  </a:lnTo>
                  <a:lnTo>
                    <a:pt x="28" y="170"/>
                  </a:lnTo>
                  <a:lnTo>
                    <a:pt x="21" y="184"/>
                  </a:lnTo>
                  <a:lnTo>
                    <a:pt x="15" y="198"/>
                  </a:lnTo>
                  <a:lnTo>
                    <a:pt x="11" y="212"/>
                  </a:lnTo>
                  <a:lnTo>
                    <a:pt x="7" y="228"/>
                  </a:lnTo>
                  <a:lnTo>
                    <a:pt x="4" y="242"/>
                  </a:lnTo>
                  <a:lnTo>
                    <a:pt x="0" y="273"/>
                  </a:lnTo>
                  <a:lnTo>
                    <a:pt x="0" y="304"/>
                  </a:lnTo>
                  <a:lnTo>
                    <a:pt x="1" y="335"/>
                  </a:lnTo>
                  <a:lnTo>
                    <a:pt x="7" y="366"/>
                  </a:lnTo>
                  <a:lnTo>
                    <a:pt x="7" y="366"/>
                  </a:lnTo>
                  <a:lnTo>
                    <a:pt x="15" y="401"/>
                  </a:lnTo>
                  <a:lnTo>
                    <a:pt x="25" y="437"/>
                  </a:lnTo>
                  <a:lnTo>
                    <a:pt x="39" y="469"/>
                  </a:lnTo>
                  <a:lnTo>
                    <a:pt x="55" y="503"/>
                  </a:lnTo>
                  <a:lnTo>
                    <a:pt x="72" y="534"/>
                  </a:lnTo>
                  <a:lnTo>
                    <a:pt x="91" y="565"/>
                  </a:lnTo>
                  <a:lnTo>
                    <a:pt x="111" y="595"/>
                  </a:lnTo>
                  <a:lnTo>
                    <a:pt x="132" y="624"/>
                  </a:lnTo>
                  <a:lnTo>
                    <a:pt x="132" y="624"/>
                  </a:lnTo>
                  <a:lnTo>
                    <a:pt x="155" y="651"/>
                  </a:lnTo>
                  <a:lnTo>
                    <a:pt x="179" y="678"/>
                  </a:lnTo>
                  <a:lnTo>
                    <a:pt x="204" y="703"/>
                  </a:lnTo>
                  <a:lnTo>
                    <a:pt x="230" y="727"/>
                  </a:lnTo>
                  <a:lnTo>
                    <a:pt x="258" y="750"/>
                  </a:lnTo>
                  <a:lnTo>
                    <a:pt x="286" y="771"/>
                  </a:lnTo>
                  <a:lnTo>
                    <a:pt x="317" y="789"/>
                  </a:lnTo>
                  <a:lnTo>
                    <a:pt x="348" y="806"/>
                  </a:lnTo>
                  <a:lnTo>
                    <a:pt x="348" y="806"/>
                  </a:lnTo>
                  <a:lnTo>
                    <a:pt x="370" y="816"/>
                  </a:lnTo>
                  <a:lnTo>
                    <a:pt x="392" y="826"/>
                  </a:lnTo>
                  <a:lnTo>
                    <a:pt x="416" y="833"/>
                  </a:lnTo>
                  <a:lnTo>
                    <a:pt x="439" y="840"/>
                  </a:lnTo>
                  <a:lnTo>
                    <a:pt x="464" y="847"/>
                  </a:lnTo>
                  <a:lnTo>
                    <a:pt x="488" y="852"/>
                  </a:lnTo>
                  <a:lnTo>
                    <a:pt x="514" y="856"/>
                  </a:lnTo>
                  <a:lnTo>
                    <a:pt x="539" y="859"/>
                  </a:lnTo>
                  <a:lnTo>
                    <a:pt x="565" y="859"/>
                  </a:lnTo>
                  <a:lnTo>
                    <a:pt x="590" y="859"/>
                  </a:lnTo>
                  <a:lnTo>
                    <a:pt x="614" y="857"/>
                  </a:lnTo>
                  <a:lnTo>
                    <a:pt x="639" y="854"/>
                  </a:lnTo>
                  <a:lnTo>
                    <a:pt x="663" y="850"/>
                  </a:lnTo>
                  <a:lnTo>
                    <a:pt x="687" y="844"/>
                  </a:lnTo>
                  <a:lnTo>
                    <a:pt x="710" y="836"/>
                  </a:lnTo>
                  <a:lnTo>
                    <a:pt x="733" y="828"/>
                  </a:lnTo>
                  <a:lnTo>
                    <a:pt x="733" y="828"/>
                  </a:lnTo>
                  <a:lnTo>
                    <a:pt x="748" y="819"/>
                  </a:lnTo>
                  <a:lnTo>
                    <a:pt x="765" y="809"/>
                  </a:lnTo>
                  <a:lnTo>
                    <a:pt x="782" y="798"/>
                  </a:lnTo>
                  <a:lnTo>
                    <a:pt x="799" y="785"/>
                  </a:lnTo>
                  <a:lnTo>
                    <a:pt x="816" y="772"/>
                  </a:lnTo>
                  <a:lnTo>
                    <a:pt x="831" y="758"/>
                  </a:lnTo>
                  <a:lnTo>
                    <a:pt x="846" y="743"/>
                  </a:lnTo>
                  <a:lnTo>
                    <a:pt x="860" y="726"/>
                  </a:lnTo>
                  <a:lnTo>
                    <a:pt x="872" y="709"/>
                  </a:lnTo>
                  <a:lnTo>
                    <a:pt x="882" y="691"/>
                  </a:lnTo>
                  <a:lnTo>
                    <a:pt x="891" y="672"/>
                  </a:lnTo>
                  <a:lnTo>
                    <a:pt x="896" y="654"/>
                  </a:lnTo>
                  <a:lnTo>
                    <a:pt x="901" y="634"/>
                  </a:lnTo>
                  <a:lnTo>
                    <a:pt x="901" y="614"/>
                  </a:lnTo>
                  <a:lnTo>
                    <a:pt x="899" y="605"/>
                  </a:lnTo>
                  <a:lnTo>
                    <a:pt x="898" y="595"/>
                  </a:lnTo>
                  <a:lnTo>
                    <a:pt x="895" y="585"/>
                  </a:lnTo>
                  <a:lnTo>
                    <a:pt x="891" y="575"/>
                  </a:lnTo>
                  <a:lnTo>
                    <a:pt x="891" y="575"/>
                  </a:lnTo>
                  <a:lnTo>
                    <a:pt x="888" y="569"/>
                  </a:lnTo>
                  <a:lnTo>
                    <a:pt x="888" y="569"/>
                  </a:lnTo>
                  <a:lnTo>
                    <a:pt x="887" y="566"/>
                  </a:lnTo>
                  <a:lnTo>
                    <a:pt x="884" y="565"/>
                  </a:lnTo>
                  <a:lnTo>
                    <a:pt x="881" y="565"/>
                  </a:lnTo>
                  <a:lnTo>
                    <a:pt x="878" y="566"/>
                  </a:lnTo>
                  <a:lnTo>
                    <a:pt x="875" y="568"/>
                  </a:lnTo>
                  <a:lnTo>
                    <a:pt x="874" y="571"/>
                  </a:lnTo>
                  <a:lnTo>
                    <a:pt x="872" y="573"/>
                  </a:lnTo>
                  <a:lnTo>
                    <a:pt x="874" y="578"/>
                  </a:lnTo>
                  <a:lnTo>
                    <a:pt x="874" y="578"/>
                  </a:lnTo>
                  <a:lnTo>
                    <a:pt x="878" y="590"/>
                  </a:lnTo>
                  <a:lnTo>
                    <a:pt x="881" y="602"/>
                  </a:lnTo>
                  <a:lnTo>
                    <a:pt x="882" y="614"/>
                  </a:lnTo>
                  <a:lnTo>
                    <a:pt x="882" y="626"/>
                  </a:lnTo>
                  <a:lnTo>
                    <a:pt x="881" y="638"/>
                  </a:lnTo>
                  <a:lnTo>
                    <a:pt x="878" y="650"/>
                  </a:lnTo>
                  <a:lnTo>
                    <a:pt x="875" y="661"/>
                  </a:lnTo>
                  <a:lnTo>
                    <a:pt x="871" y="672"/>
                  </a:lnTo>
                  <a:lnTo>
                    <a:pt x="860" y="693"/>
                  </a:lnTo>
                  <a:lnTo>
                    <a:pt x="846" y="715"/>
                  </a:lnTo>
                  <a:lnTo>
                    <a:pt x="830" y="733"/>
                  </a:lnTo>
                  <a:lnTo>
                    <a:pt x="813" y="751"/>
                  </a:lnTo>
                  <a:lnTo>
                    <a:pt x="813" y="751"/>
                  </a:lnTo>
                  <a:lnTo>
                    <a:pt x="795" y="767"/>
                  </a:lnTo>
                  <a:lnTo>
                    <a:pt x="775" y="782"/>
                  </a:lnTo>
                  <a:lnTo>
                    <a:pt x="755" y="795"/>
                  </a:lnTo>
                  <a:lnTo>
                    <a:pt x="734" y="806"/>
                  </a:lnTo>
                  <a:lnTo>
                    <a:pt x="713" y="816"/>
                  </a:lnTo>
                  <a:lnTo>
                    <a:pt x="690" y="825"/>
                  </a:lnTo>
                  <a:lnTo>
                    <a:pt x="666" y="832"/>
                  </a:lnTo>
                  <a:lnTo>
                    <a:pt x="644" y="836"/>
                  </a:lnTo>
                  <a:lnTo>
                    <a:pt x="644" y="836"/>
                  </a:lnTo>
                  <a:lnTo>
                    <a:pt x="618" y="840"/>
                  </a:lnTo>
                  <a:lnTo>
                    <a:pt x="593" y="842"/>
                  </a:lnTo>
                  <a:lnTo>
                    <a:pt x="569" y="842"/>
                  </a:lnTo>
                  <a:lnTo>
                    <a:pt x="543" y="840"/>
                  </a:lnTo>
                  <a:lnTo>
                    <a:pt x="518" y="839"/>
                  </a:lnTo>
                  <a:lnTo>
                    <a:pt x="494" y="835"/>
                  </a:lnTo>
                  <a:lnTo>
                    <a:pt x="468" y="830"/>
                  </a:lnTo>
                  <a:lnTo>
                    <a:pt x="444" y="823"/>
                  </a:lnTo>
                  <a:lnTo>
                    <a:pt x="420" y="816"/>
                  </a:lnTo>
                  <a:lnTo>
                    <a:pt x="396" y="808"/>
                  </a:lnTo>
                  <a:lnTo>
                    <a:pt x="374" y="798"/>
                  </a:lnTo>
                  <a:lnTo>
                    <a:pt x="351" y="788"/>
                  </a:lnTo>
                  <a:lnTo>
                    <a:pt x="329" y="777"/>
                  </a:lnTo>
                  <a:lnTo>
                    <a:pt x="307" y="764"/>
                  </a:lnTo>
                  <a:lnTo>
                    <a:pt x="286" y="750"/>
                  </a:lnTo>
                  <a:lnTo>
                    <a:pt x="266" y="734"/>
                  </a:lnTo>
                  <a:lnTo>
                    <a:pt x="266" y="734"/>
                  </a:lnTo>
                  <a:lnTo>
                    <a:pt x="237" y="710"/>
                  </a:lnTo>
                  <a:lnTo>
                    <a:pt x="209" y="685"/>
                  </a:lnTo>
                  <a:lnTo>
                    <a:pt x="183" y="657"/>
                  </a:lnTo>
                  <a:lnTo>
                    <a:pt x="158" y="629"/>
                  </a:lnTo>
                  <a:lnTo>
                    <a:pt x="134" y="597"/>
                  </a:lnTo>
                  <a:lnTo>
                    <a:pt x="111" y="566"/>
                  </a:lnTo>
                  <a:lnTo>
                    <a:pt x="91" y="534"/>
                  </a:lnTo>
                  <a:lnTo>
                    <a:pt x="73" y="501"/>
                  </a:lnTo>
                  <a:lnTo>
                    <a:pt x="73" y="501"/>
                  </a:lnTo>
                  <a:lnTo>
                    <a:pt x="57" y="469"/>
                  </a:lnTo>
                  <a:lnTo>
                    <a:pt x="43" y="437"/>
                  </a:lnTo>
                  <a:lnTo>
                    <a:pt x="32" y="401"/>
                  </a:lnTo>
                  <a:lnTo>
                    <a:pt x="24" y="367"/>
                  </a:lnTo>
                  <a:lnTo>
                    <a:pt x="21" y="349"/>
                  </a:lnTo>
                  <a:lnTo>
                    <a:pt x="18" y="332"/>
                  </a:lnTo>
                  <a:lnTo>
                    <a:pt x="17" y="314"/>
                  </a:lnTo>
                  <a:lnTo>
                    <a:pt x="17" y="295"/>
                  </a:lnTo>
                  <a:lnTo>
                    <a:pt x="17" y="278"/>
                  </a:lnTo>
                  <a:lnTo>
                    <a:pt x="18" y="260"/>
                  </a:lnTo>
                  <a:lnTo>
                    <a:pt x="21" y="243"/>
                  </a:lnTo>
                  <a:lnTo>
                    <a:pt x="24" y="225"/>
                  </a:lnTo>
                  <a:lnTo>
                    <a:pt x="24" y="225"/>
                  </a:lnTo>
                  <a:lnTo>
                    <a:pt x="29" y="208"/>
                  </a:lnTo>
                  <a:lnTo>
                    <a:pt x="36" y="190"/>
                  </a:lnTo>
                  <a:lnTo>
                    <a:pt x="43" y="174"/>
                  </a:lnTo>
                  <a:lnTo>
                    <a:pt x="52" y="159"/>
                  </a:lnTo>
                  <a:lnTo>
                    <a:pt x="62" y="144"/>
                  </a:lnTo>
                  <a:lnTo>
                    <a:pt x="73" y="130"/>
                  </a:lnTo>
                  <a:lnTo>
                    <a:pt x="84" y="118"/>
                  </a:lnTo>
                  <a:lnTo>
                    <a:pt x="97" y="106"/>
                  </a:lnTo>
                  <a:lnTo>
                    <a:pt x="110" y="95"/>
                  </a:lnTo>
                  <a:lnTo>
                    <a:pt x="124" y="84"/>
                  </a:lnTo>
                  <a:lnTo>
                    <a:pt x="139" y="75"/>
                  </a:lnTo>
                  <a:lnTo>
                    <a:pt x="154" y="65"/>
                  </a:lnTo>
                  <a:lnTo>
                    <a:pt x="170" y="58"/>
                  </a:lnTo>
                  <a:lnTo>
                    <a:pt x="186" y="51"/>
                  </a:lnTo>
                  <a:lnTo>
                    <a:pt x="203" y="44"/>
                  </a:lnTo>
                  <a:lnTo>
                    <a:pt x="221" y="39"/>
                  </a:lnTo>
                  <a:lnTo>
                    <a:pt x="257" y="30"/>
                  </a:lnTo>
                  <a:lnTo>
                    <a:pt x="292" y="23"/>
                  </a:lnTo>
                  <a:lnTo>
                    <a:pt x="329" y="20"/>
                  </a:lnTo>
                  <a:lnTo>
                    <a:pt x="365" y="20"/>
                  </a:lnTo>
                  <a:lnTo>
                    <a:pt x="402" y="22"/>
                  </a:lnTo>
                  <a:lnTo>
                    <a:pt x="437" y="27"/>
                  </a:lnTo>
                  <a:lnTo>
                    <a:pt x="470" y="34"/>
                  </a:lnTo>
                  <a:lnTo>
                    <a:pt x="502" y="46"/>
                  </a:lnTo>
                  <a:lnTo>
                    <a:pt x="502" y="46"/>
                  </a:lnTo>
                  <a:lnTo>
                    <a:pt x="522" y="54"/>
                  </a:lnTo>
                  <a:lnTo>
                    <a:pt x="542" y="63"/>
                  </a:lnTo>
                  <a:lnTo>
                    <a:pt x="562" y="74"/>
                  </a:lnTo>
                  <a:lnTo>
                    <a:pt x="581" y="87"/>
                  </a:lnTo>
                  <a:lnTo>
                    <a:pt x="600" y="99"/>
                  </a:lnTo>
                  <a:lnTo>
                    <a:pt x="618" y="113"/>
                  </a:lnTo>
                  <a:lnTo>
                    <a:pt x="637" y="127"/>
                  </a:lnTo>
                  <a:lnTo>
                    <a:pt x="653" y="143"/>
                  </a:lnTo>
                  <a:lnTo>
                    <a:pt x="669" y="160"/>
                  </a:lnTo>
                  <a:lnTo>
                    <a:pt x="685" y="177"/>
                  </a:lnTo>
                  <a:lnTo>
                    <a:pt x="700" y="195"/>
                  </a:lnTo>
                  <a:lnTo>
                    <a:pt x="713" y="214"/>
                  </a:lnTo>
                  <a:lnTo>
                    <a:pt x="726" y="232"/>
                  </a:lnTo>
                  <a:lnTo>
                    <a:pt x="738" y="252"/>
                  </a:lnTo>
                  <a:lnTo>
                    <a:pt x="748" y="270"/>
                  </a:lnTo>
                  <a:lnTo>
                    <a:pt x="758" y="290"/>
                  </a:lnTo>
                  <a:lnTo>
                    <a:pt x="758" y="290"/>
                  </a:lnTo>
                  <a:lnTo>
                    <a:pt x="766" y="312"/>
                  </a:lnTo>
                  <a:lnTo>
                    <a:pt x="774" y="335"/>
                  </a:lnTo>
                  <a:lnTo>
                    <a:pt x="778" y="358"/>
                  </a:lnTo>
                  <a:lnTo>
                    <a:pt x="782" y="380"/>
                  </a:lnTo>
                  <a:lnTo>
                    <a:pt x="788" y="427"/>
                  </a:lnTo>
                  <a:lnTo>
                    <a:pt x="792" y="449"/>
                  </a:lnTo>
                  <a:lnTo>
                    <a:pt x="796" y="473"/>
                  </a:lnTo>
                  <a:lnTo>
                    <a:pt x="796" y="473"/>
                  </a:lnTo>
                  <a:lnTo>
                    <a:pt x="802" y="490"/>
                  </a:lnTo>
                  <a:lnTo>
                    <a:pt x="810" y="507"/>
                  </a:lnTo>
                  <a:lnTo>
                    <a:pt x="819" y="521"/>
                  </a:lnTo>
                  <a:lnTo>
                    <a:pt x="830" y="535"/>
                  </a:lnTo>
                  <a:lnTo>
                    <a:pt x="843" y="547"/>
                  </a:lnTo>
                  <a:lnTo>
                    <a:pt x="855" y="559"/>
                  </a:lnTo>
                  <a:lnTo>
                    <a:pt x="884" y="582"/>
                  </a:lnTo>
                  <a:lnTo>
                    <a:pt x="884" y="582"/>
                  </a:lnTo>
                  <a:lnTo>
                    <a:pt x="887" y="583"/>
                  </a:lnTo>
                  <a:lnTo>
                    <a:pt x="889" y="585"/>
                  </a:lnTo>
                  <a:lnTo>
                    <a:pt x="894" y="583"/>
                  </a:lnTo>
                  <a:lnTo>
                    <a:pt x="895" y="582"/>
                  </a:lnTo>
                  <a:lnTo>
                    <a:pt x="898" y="579"/>
                  </a:lnTo>
                  <a:lnTo>
                    <a:pt x="898" y="576"/>
                  </a:lnTo>
                  <a:lnTo>
                    <a:pt x="898" y="573"/>
                  </a:lnTo>
                  <a:lnTo>
                    <a:pt x="895" y="571"/>
                  </a:lnTo>
                  <a:lnTo>
                    <a:pt x="895" y="5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9" name="Freeform 115">
              <a:extLst>
                <a:ext uri="{FF2B5EF4-FFF2-40B4-BE49-F238E27FC236}">
                  <a16:creationId xmlns:a16="http://schemas.microsoft.com/office/drawing/2014/main" id="{A18E66A7-F939-8D4A-94AB-2697C75CB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" y="4050"/>
              <a:ext cx="32" cy="182"/>
            </a:xfrm>
            <a:custGeom>
              <a:avLst/>
              <a:gdLst>
                <a:gd name="T0" fmla="*/ 0 w 96"/>
                <a:gd name="T1" fmla="*/ 12 h 545"/>
                <a:gd name="T2" fmla="*/ 0 w 96"/>
                <a:gd name="T3" fmla="*/ 12 h 545"/>
                <a:gd name="T4" fmla="*/ 6 w 96"/>
                <a:gd name="T5" fmla="*/ 44 h 545"/>
                <a:gd name="T6" fmla="*/ 13 w 96"/>
                <a:gd name="T7" fmla="*/ 76 h 545"/>
                <a:gd name="T8" fmla="*/ 27 w 96"/>
                <a:gd name="T9" fmla="*/ 141 h 545"/>
                <a:gd name="T10" fmla="*/ 44 w 96"/>
                <a:gd name="T11" fmla="*/ 206 h 545"/>
                <a:gd name="T12" fmla="*/ 58 w 96"/>
                <a:gd name="T13" fmla="*/ 271 h 545"/>
                <a:gd name="T14" fmla="*/ 65 w 96"/>
                <a:gd name="T15" fmla="*/ 304 h 545"/>
                <a:gd name="T16" fmla="*/ 71 w 96"/>
                <a:gd name="T17" fmla="*/ 336 h 545"/>
                <a:gd name="T18" fmla="*/ 75 w 96"/>
                <a:gd name="T19" fmla="*/ 369 h 545"/>
                <a:gd name="T20" fmla="*/ 78 w 96"/>
                <a:gd name="T21" fmla="*/ 401 h 545"/>
                <a:gd name="T22" fmla="*/ 80 w 96"/>
                <a:gd name="T23" fmla="*/ 435 h 545"/>
                <a:gd name="T24" fmla="*/ 80 w 96"/>
                <a:gd name="T25" fmla="*/ 467 h 545"/>
                <a:gd name="T26" fmla="*/ 77 w 96"/>
                <a:gd name="T27" fmla="*/ 501 h 545"/>
                <a:gd name="T28" fmla="*/ 71 w 96"/>
                <a:gd name="T29" fmla="*/ 534 h 545"/>
                <a:gd name="T30" fmla="*/ 71 w 96"/>
                <a:gd name="T31" fmla="*/ 534 h 545"/>
                <a:gd name="T32" fmla="*/ 71 w 96"/>
                <a:gd name="T33" fmla="*/ 538 h 545"/>
                <a:gd name="T34" fmla="*/ 72 w 96"/>
                <a:gd name="T35" fmla="*/ 541 h 545"/>
                <a:gd name="T36" fmla="*/ 75 w 96"/>
                <a:gd name="T37" fmla="*/ 544 h 545"/>
                <a:gd name="T38" fmla="*/ 78 w 96"/>
                <a:gd name="T39" fmla="*/ 545 h 545"/>
                <a:gd name="T40" fmla="*/ 81 w 96"/>
                <a:gd name="T41" fmla="*/ 545 h 545"/>
                <a:gd name="T42" fmla="*/ 84 w 96"/>
                <a:gd name="T43" fmla="*/ 544 h 545"/>
                <a:gd name="T44" fmla="*/ 87 w 96"/>
                <a:gd name="T45" fmla="*/ 542 h 545"/>
                <a:gd name="T46" fmla="*/ 88 w 96"/>
                <a:gd name="T47" fmla="*/ 539 h 545"/>
                <a:gd name="T48" fmla="*/ 88 w 96"/>
                <a:gd name="T49" fmla="*/ 539 h 545"/>
                <a:gd name="T50" fmla="*/ 94 w 96"/>
                <a:gd name="T51" fmla="*/ 504 h 545"/>
                <a:gd name="T52" fmla="*/ 96 w 96"/>
                <a:gd name="T53" fmla="*/ 472 h 545"/>
                <a:gd name="T54" fmla="*/ 96 w 96"/>
                <a:gd name="T55" fmla="*/ 438 h 545"/>
                <a:gd name="T56" fmla="*/ 95 w 96"/>
                <a:gd name="T57" fmla="*/ 404 h 545"/>
                <a:gd name="T58" fmla="*/ 92 w 96"/>
                <a:gd name="T59" fmla="*/ 370 h 545"/>
                <a:gd name="T60" fmla="*/ 88 w 96"/>
                <a:gd name="T61" fmla="*/ 338 h 545"/>
                <a:gd name="T62" fmla="*/ 82 w 96"/>
                <a:gd name="T63" fmla="*/ 304 h 545"/>
                <a:gd name="T64" fmla="*/ 75 w 96"/>
                <a:gd name="T65" fmla="*/ 271 h 545"/>
                <a:gd name="T66" fmla="*/ 61 w 96"/>
                <a:gd name="T67" fmla="*/ 205 h 545"/>
                <a:gd name="T68" fmla="*/ 44 w 96"/>
                <a:gd name="T69" fmla="*/ 139 h 545"/>
                <a:gd name="T70" fmla="*/ 29 w 96"/>
                <a:gd name="T71" fmla="*/ 72 h 545"/>
                <a:gd name="T72" fmla="*/ 23 w 96"/>
                <a:gd name="T73" fmla="*/ 40 h 545"/>
                <a:gd name="T74" fmla="*/ 17 w 96"/>
                <a:gd name="T75" fmla="*/ 6 h 545"/>
                <a:gd name="T76" fmla="*/ 17 w 96"/>
                <a:gd name="T77" fmla="*/ 6 h 545"/>
                <a:gd name="T78" fmla="*/ 16 w 96"/>
                <a:gd name="T79" fmla="*/ 3 h 545"/>
                <a:gd name="T80" fmla="*/ 13 w 96"/>
                <a:gd name="T81" fmla="*/ 2 h 545"/>
                <a:gd name="T82" fmla="*/ 10 w 96"/>
                <a:gd name="T83" fmla="*/ 0 h 545"/>
                <a:gd name="T84" fmla="*/ 7 w 96"/>
                <a:gd name="T85" fmla="*/ 0 h 545"/>
                <a:gd name="T86" fmla="*/ 5 w 96"/>
                <a:gd name="T87" fmla="*/ 2 h 545"/>
                <a:gd name="T88" fmla="*/ 2 w 96"/>
                <a:gd name="T89" fmla="*/ 4 h 545"/>
                <a:gd name="T90" fmla="*/ 0 w 96"/>
                <a:gd name="T91" fmla="*/ 7 h 545"/>
                <a:gd name="T92" fmla="*/ 0 w 96"/>
                <a:gd name="T93" fmla="*/ 12 h 545"/>
                <a:gd name="T94" fmla="*/ 0 w 96"/>
                <a:gd name="T95" fmla="*/ 12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6" h="545">
                  <a:moveTo>
                    <a:pt x="0" y="12"/>
                  </a:moveTo>
                  <a:lnTo>
                    <a:pt x="0" y="12"/>
                  </a:lnTo>
                  <a:lnTo>
                    <a:pt x="6" y="44"/>
                  </a:lnTo>
                  <a:lnTo>
                    <a:pt x="13" y="76"/>
                  </a:lnTo>
                  <a:lnTo>
                    <a:pt x="27" y="141"/>
                  </a:lnTo>
                  <a:lnTo>
                    <a:pt x="44" y="206"/>
                  </a:lnTo>
                  <a:lnTo>
                    <a:pt x="58" y="271"/>
                  </a:lnTo>
                  <a:lnTo>
                    <a:pt x="65" y="304"/>
                  </a:lnTo>
                  <a:lnTo>
                    <a:pt x="71" y="336"/>
                  </a:lnTo>
                  <a:lnTo>
                    <a:pt x="75" y="369"/>
                  </a:lnTo>
                  <a:lnTo>
                    <a:pt x="78" y="401"/>
                  </a:lnTo>
                  <a:lnTo>
                    <a:pt x="80" y="435"/>
                  </a:lnTo>
                  <a:lnTo>
                    <a:pt x="80" y="467"/>
                  </a:lnTo>
                  <a:lnTo>
                    <a:pt x="77" y="501"/>
                  </a:lnTo>
                  <a:lnTo>
                    <a:pt x="71" y="534"/>
                  </a:lnTo>
                  <a:lnTo>
                    <a:pt x="71" y="534"/>
                  </a:lnTo>
                  <a:lnTo>
                    <a:pt x="71" y="538"/>
                  </a:lnTo>
                  <a:lnTo>
                    <a:pt x="72" y="541"/>
                  </a:lnTo>
                  <a:lnTo>
                    <a:pt x="75" y="544"/>
                  </a:lnTo>
                  <a:lnTo>
                    <a:pt x="78" y="545"/>
                  </a:lnTo>
                  <a:lnTo>
                    <a:pt x="81" y="545"/>
                  </a:lnTo>
                  <a:lnTo>
                    <a:pt x="84" y="544"/>
                  </a:lnTo>
                  <a:lnTo>
                    <a:pt x="87" y="542"/>
                  </a:lnTo>
                  <a:lnTo>
                    <a:pt x="88" y="539"/>
                  </a:lnTo>
                  <a:lnTo>
                    <a:pt x="88" y="539"/>
                  </a:lnTo>
                  <a:lnTo>
                    <a:pt x="94" y="504"/>
                  </a:lnTo>
                  <a:lnTo>
                    <a:pt x="96" y="472"/>
                  </a:lnTo>
                  <a:lnTo>
                    <a:pt x="96" y="438"/>
                  </a:lnTo>
                  <a:lnTo>
                    <a:pt x="95" y="404"/>
                  </a:lnTo>
                  <a:lnTo>
                    <a:pt x="92" y="370"/>
                  </a:lnTo>
                  <a:lnTo>
                    <a:pt x="88" y="338"/>
                  </a:lnTo>
                  <a:lnTo>
                    <a:pt x="82" y="304"/>
                  </a:lnTo>
                  <a:lnTo>
                    <a:pt x="75" y="271"/>
                  </a:lnTo>
                  <a:lnTo>
                    <a:pt x="61" y="205"/>
                  </a:lnTo>
                  <a:lnTo>
                    <a:pt x="44" y="139"/>
                  </a:lnTo>
                  <a:lnTo>
                    <a:pt x="29" y="72"/>
                  </a:lnTo>
                  <a:lnTo>
                    <a:pt x="23" y="40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3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0" name="Freeform 116">
              <a:extLst>
                <a:ext uri="{FF2B5EF4-FFF2-40B4-BE49-F238E27FC236}">
                  <a16:creationId xmlns:a16="http://schemas.microsoft.com/office/drawing/2014/main" id="{79D70766-3118-B214-F041-0D8279DFD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3995"/>
              <a:ext cx="7" cy="46"/>
            </a:xfrm>
            <a:custGeom>
              <a:avLst/>
              <a:gdLst>
                <a:gd name="T0" fmla="*/ 0 w 20"/>
                <a:gd name="T1" fmla="*/ 8 h 138"/>
                <a:gd name="T2" fmla="*/ 0 w 20"/>
                <a:gd name="T3" fmla="*/ 8 h 138"/>
                <a:gd name="T4" fmla="*/ 0 w 20"/>
                <a:gd name="T5" fmla="*/ 69 h 138"/>
                <a:gd name="T6" fmla="*/ 0 w 20"/>
                <a:gd name="T7" fmla="*/ 100 h 138"/>
                <a:gd name="T8" fmla="*/ 3 w 20"/>
                <a:gd name="T9" fmla="*/ 130 h 138"/>
                <a:gd name="T10" fmla="*/ 3 w 20"/>
                <a:gd name="T11" fmla="*/ 130 h 138"/>
                <a:gd name="T12" fmla="*/ 4 w 20"/>
                <a:gd name="T13" fmla="*/ 132 h 138"/>
                <a:gd name="T14" fmla="*/ 6 w 20"/>
                <a:gd name="T15" fmla="*/ 135 h 138"/>
                <a:gd name="T16" fmla="*/ 8 w 20"/>
                <a:gd name="T17" fmla="*/ 137 h 138"/>
                <a:gd name="T18" fmla="*/ 13 w 20"/>
                <a:gd name="T19" fmla="*/ 138 h 138"/>
                <a:gd name="T20" fmla="*/ 16 w 20"/>
                <a:gd name="T21" fmla="*/ 137 h 138"/>
                <a:gd name="T22" fmla="*/ 18 w 20"/>
                <a:gd name="T23" fmla="*/ 135 h 138"/>
                <a:gd name="T24" fmla="*/ 20 w 20"/>
                <a:gd name="T25" fmla="*/ 134 h 138"/>
                <a:gd name="T26" fmla="*/ 20 w 20"/>
                <a:gd name="T27" fmla="*/ 130 h 138"/>
                <a:gd name="T28" fmla="*/ 20 w 20"/>
                <a:gd name="T29" fmla="*/ 130 h 138"/>
                <a:gd name="T30" fmla="*/ 17 w 20"/>
                <a:gd name="T31" fmla="*/ 100 h 138"/>
                <a:gd name="T32" fmla="*/ 17 w 20"/>
                <a:gd name="T33" fmla="*/ 69 h 138"/>
                <a:gd name="T34" fmla="*/ 17 w 20"/>
                <a:gd name="T35" fmla="*/ 8 h 138"/>
                <a:gd name="T36" fmla="*/ 17 w 20"/>
                <a:gd name="T37" fmla="*/ 8 h 138"/>
                <a:gd name="T38" fmla="*/ 16 w 20"/>
                <a:gd name="T39" fmla="*/ 4 h 138"/>
                <a:gd name="T40" fmla="*/ 14 w 20"/>
                <a:gd name="T41" fmla="*/ 3 h 138"/>
                <a:gd name="T42" fmla="*/ 11 w 20"/>
                <a:gd name="T43" fmla="*/ 1 h 138"/>
                <a:gd name="T44" fmla="*/ 8 w 20"/>
                <a:gd name="T45" fmla="*/ 0 h 138"/>
                <a:gd name="T46" fmla="*/ 6 w 20"/>
                <a:gd name="T47" fmla="*/ 1 h 138"/>
                <a:gd name="T48" fmla="*/ 3 w 20"/>
                <a:gd name="T49" fmla="*/ 3 h 138"/>
                <a:gd name="T50" fmla="*/ 1 w 20"/>
                <a:gd name="T51" fmla="*/ 4 h 138"/>
                <a:gd name="T52" fmla="*/ 0 w 20"/>
                <a:gd name="T53" fmla="*/ 8 h 138"/>
                <a:gd name="T54" fmla="*/ 0 w 20"/>
                <a:gd name="T55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0" h="138">
                  <a:moveTo>
                    <a:pt x="0" y="8"/>
                  </a:moveTo>
                  <a:lnTo>
                    <a:pt x="0" y="8"/>
                  </a:lnTo>
                  <a:lnTo>
                    <a:pt x="0" y="69"/>
                  </a:lnTo>
                  <a:lnTo>
                    <a:pt x="0" y="100"/>
                  </a:lnTo>
                  <a:lnTo>
                    <a:pt x="3" y="130"/>
                  </a:lnTo>
                  <a:lnTo>
                    <a:pt x="3" y="130"/>
                  </a:lnTo>
                  <a:lnTo>
                    <a:pt x="4" y="132"/>
                  </a:lnTo>
                  <a:lnTo>
                    <a:pt x="6" y="135"/>
                  </a:lnTo>
                  <a:lnTo>
                    <a:pt x="8" y="137"/>
                  </a:lnTo>
                  <a:lnTo>
                    <a:pt x="13" y="138"/>
                  </a:lnTo>
                  <a:lnTo>
                    <a:pt x="16" y="137"/>
                  </a:lnTo>
                  <a:lnTo>
                    <a:pt x="18" y="135"/>
                  </a:lnTo>
                  <a:lnTo>
                    <a:pt x="20" y="134"/>
                  </a:lnTo>
                  <a:lnTo>
                    <a:pt x="20" y="130"/>
                  </a:lnTo>
                  <a:lnTo>
                    <a:pt x="20" y="130"/>
                  </a:lnTo>
                  <a:lnTo>
                    <a:pt x="17" y="100"/>
                  </a:lnTo>
                  <a:lnTo>
                    <a:pt x="17" y="69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1" name="Freeform 117">
              <a:extLst>
                <a:ext uri="{FF2B5EF4-FFF2-40B4-BE49-F238E27FC236}">
                  <a16:creationId xmlns:a16="http://schemas.microsoft.com/office/drawing/2014/main" id="{B7C291F4-54CE-CB71-3E4B-0B03A6275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5" y="4068"/>
              <a:ext cx="278" cy="190"/>
            </a:xfrm>
            <a:custGeom>
              <a:avLst/>
              <a:gdLst>
                <a:gd name="T0" fmla="*/ 810 w 834"/>
                <a:gd name="T1" fmla="*/ 545 h 570"/>
                <a:gd name="T2" fmla="*/ 764 w 834"/>
                <a:gd name="T3" fmla="*/ 512 h 570"/>
                <a:gd name="T4" fmla="*/ 735 w 834"/>
                <a:gd name="T5" fmla="*/ 467 h 570"/>
                <a:gd name="T6" fmla="*/ 714 w 834"/>
                <a:gd name="T7" fmla="*/ 399 h 570"/>
                <a:gd name="T8" fmla="*/ 680 w 834"/>
                <a:gd name="T9" fmla="*/ 279 h 570"/>
                <a:gd name="T10" fmla="*/ 660 w 834"/>
                <a:gd name="T11" fmla="*/ 234 h 570"/>
                <a:gd name="T12" fmla="*/ 623 w 834"/>
                <a:gd name="T13" fmla="*/ 173 h 570"/>
                <a:gd name="T14" fmla="*/ 578 w 834"/>
                <a:gd name="T15" fmla="*/ 117 h 570"/>
                <a:gd name="T16" fmla="*/ 526 w 834"/>
                <a:gd name="T17" fmla="*/ 70 h 570"/>
                <a:gd name="T18" fmla="*/ 465 w 834"/>
                <a:gd name="T19" fmla="*/ 32 h 570"/>
                <a:gd name="T20" fmla="*/ 399 w 834"/>
                <a:gd name="T21" fmla="*/ 8 h 570"/>
                <a:gd name="T22" fmla="*/ 358 w 834"/>
                <a:gd name="T23" fmla="*/ 0 h 570"/>
                <a:gd name="T24" fmla="*/ 294 w 834"/>
                <a:gd name="T25" fmla="*/ 1 h 570"/>
                <a:gd name="T26" fmla="*/ 232 w 834"/>
                <a:gd name="T27" fmla="*/ 15 h 570"/>
                <a:gd name="T28" fmla="*/ 174 w 834"/>
                <a:gd name="T29" fmla="*/ 41 h 570"/>
                <a:gd name="T30" fmla="*/ 120 w 834"/>
                <a:gd name="T31" fmla="*/ 76 h 570"/>
                <a:gd name="T32" fmla="*/ 91 w 834"/>
                <a:gd name="T33" fmla="*/ 104 h 570"/>
                <a:gd name="T34" fmla="*/ 54 w 834"/>
                <a:gd name="T35" fmla="*/ 148 h 570"/>
                <a:gd name="T36" fmla="*/ 29 w 834"/>
                <a:gd name="T37" fmla="*/ 199 h 570"/>
                <a:gd name="T38" fmla="*/ 12 w 834"/>
                <a:gd name="T39" fmla="*/ 253 h 570"/>
                <a:gd name="T40" fmla="*/ 0 w 834"/>
                <a:gd name="T41" fmla="*/ 346 h 570"/>
                <a:gd name="T42" fmla="*/ 2 w 834"/>
                <a:gd name="T43" fmla="*/ 388 h 570"/>
                <a:gd name="T44" fmla="*/ 9 w 834"/>
                <a:gd name="T45" fmla="*/ 392 h 570"/>
                <a:gd name="T46" fmla="*/ 17 w 834"/>
                <a:gd name="T47" fmla="*/ 388 h 570"/>
                <a:gd name="T48" fmla="*/ 17 w 834"/>
                <a:gd name="T49" fmla="*/ 346 h 570"/>
                <a:gd name="T50" fmla="*/ 30 w 834"/>
                <a:gd name="T51" fmla="*/ 253 h 570"/>
                <a:gd name="T52" fmla="*/ 47 w 834"/>
                <a:gd name="T53" fmla="*/ 199 h 570"/>
                <a:gd name="T54" fmla="*/ 74 w 834"/>
                <a:gd name="T55" fmla="*/ 151 h 570"/>
                <a:gd name="T56" fmla="*/ 112 w 834"/>
                <a:gd name="T57" fmla="*/ 107 h 570"/>
                <a:gd name="T58" fmla="*/ 147 w 834"/>
                <a:gd name="T59" fmla="*/ 78 h 570"/>
                <a:gd name="T60" fmla="*/ 207 w 834"/>
                <a:gd name="T61" fmla="*/ 44 h 570"/>
                <a:gd name="T62" fmla="*/ 270 w 834"/>
                <a:gd name="T63" fmla="*/ 24 h 570"/>
                <a:gd name="T64" fmla="*/ 338 w 834"/>
                <a:gd name="T65" fmla="*/ 18 h 570"/>
                <a:gd name="T66" fmla="*/ 404 w 834"/>
                <a:gd name="T67" fmla="*/ 28 h 570"/>
                <a:gd name="T68" fmla="*/ 448 w 834"/>
                <a:gd name="T69" fmla="*/ 44 h 570"/>
                <a:gd name="T70" fmla="*/ 513 w 834"/>
                <a:gd name="T71" fmla="*/ 82 h 570"/>
                <a:gd name="T72" fmla="*/ 567 w 834"/>
                <a:gd name="T73" fmla="*/ 130 h 570"/>
                <a:gd name="T74" fmla="*/ 612 w 834"/>
                <a:gd name="T75" fmla="*/ 189 h 570"/>
                <a:gd name="T76" fmla="*/ 649 w 834"/>
                <a:gd name="T77" fmla="*/ 253 h 570"/>
                <a:gd name="T78" fmla="*/ 676 w 834"/>
                <a:gd name="T79" fmla="*/ 323 h 570"/>
                <a:gd name="T80" fmla="*/ 692 w 834"/>
                <a:gd name="T81" fmla="*/ 384 h 570"/>
                <a:gd name="T82" fmla="*/ 721 w 834"/>
                <a:gd name="T83" fmla="*/ 476 h 570"/>
                <a:gd name="T84" fmla="*/ 736 w 834"/>
                <a:gd name="T85" fmla="*/ 508 h 570"/>
                <a:gd name="T86" fmla="*/ 769 w 834"/>
                <a:gd name="T87" fmla="*/ 540 h 570"/>
                <a:gd name="T88" fmla="*/ 822 w 834"/>
                <a:gd name="T89" fmla="*/ 570 h 570"/>
                <a:gd name="T90" fmla="*/ 829 w 834"/>
                <a:gd name="T91" fmla="*/ 570 h 570"/>
                <a:gd name="T92" fmla="*/ 834 w 834"/>
                <a:gd name="T93" fmla="*/ 562 h 570"/>
                <a:gd name="T94" fmla="*/ 828 w 834"/>
                <a:gd name="T95" fmla="*/ 553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34" h="570">
                  <a:moveTo>
                    <a:pt x="828" y="553"/>
                  </a:moveTo>
                  <a:lnTo>
                    <a:pt x="828" y="553"/>
                  </a:lnTo>
                  <a:lnTo>
                    <a:pt x="810" y="545"/>
                  </a:lnTo>
                  <a:lnTo>
                    <a:pt x="793" y="535"/>
                  </a:lnTo>
                  <a:lnTo>
                    <a:pt x="777" y="525"/>
                  </a:lnTo>
                  <a:lnTo>
                    <a:pt x="764" y="512"/>
                  </a:lnTo>
                  <a:lnTo>
                    <a:pt x="753" y="500"/>
                  </a:lnTo>
                  <a:lnTo>
                    <a:pt x="743" y="484"/>
                  </a:lnTo>
                  <a:lnTo>
                    <a:pt x="735" y="467"/>
                  </a:lnTo>
                  <a:lnTo>
                    <a:pt x="728" y="449"/>
                  </a:lnTo>
                  <a:lnTo>
                    <a:pt x="728" y="449"/>
                  </a:lnTo>
                  <a:lnTo>
                    <a:pt x="714" y="399"/>
                  </a:lnTo>
                  <a:lnTo>
                    <a:pt x="701" y="351"/>
                  </a:lnTo>
                  <a:lnTo>
                    <a:pt x="687" y="303"/>
                  </a:lnTo>
                  <a:lnTo>
                    <a:pt x="680" y="279"/>
                  </a:lnTo>
                  <a:lnTo>
                    <a:pt x="670" y="255"/>
                  </a:lnTo>
                  <a:lnTo>
                    <a:pt x="670" y="255"/>
                  </a:lnTo>
                  <a:lnTo>
                    <a:pt x="660" y="234"/>
                  </a:lnTo>
                  <a:lnTo>
                    <a:pt x="649" y="213"/>
                  </a:lnTo>
                  <a:lnTo>
                    <a:pt x="637" y="193"/>
                  </a:lnTo>
                  <a:lnTo>
                    <a:pt x="623" y="173"/>
                  </a:lnTo>
                  <a:lnTo>
                    <a:pt x="609" y="154"/>
                  </a:lnTo>
                  <a:lnTo>
                    <a:pt x="595" y="135"/>
                  </a:lnTo>
                  <a:lnTo>
                    <a:pt x="578" y="117"/>
                  </a:lnTo>
                  <a:lnTo>
                    <a:pt x="561" y="100"/>
                  </a:lnTo>
                  <a:lnTo>
                    <a:pt x="544" y="85"/>
                  </a:lnTo>
                  <a:lnTo>
                    <a:pt x="526" y="70"/>
                  </a:lnTo>
                  <a:lnTo>
                    <a:pt x="506" y="56"/>
                  </a:lnTo>
                  <a:lnTo>
                    <a:pt x="486" y="44"/>
                  </a:lnTo>
                  <a:lnTo>
                    <a:pt x="465" y="32"/>
                  </a:lnTo>
                  <a:lnTo>
                    <a:pt x="444" y="22"/>
                  </a:lnTo>
                  <a:lnTo>
                    <a:pt x="421" y="14"/>
                  </a:lnTo>
                  <a:lnTo>
                    <a:pt x="399" y="8"/>
                  </a:lnTo>
                  <a:lnTo>
                    <a:pt x="399" y="8"/>
                  </a:lnTo>
                  <a:lnTo>
                    <a:pt x="378" y="3"/>
                  </a:lnTo>
                  <a:lnTo>
                    <a:pt x="358" y="0"/>
                  </a:lnTo>
                  <a:lnTo>
                    <a:pt x="337" y="0"/>
                  </a:lnTo>
                  <a:lnTo>
                    <a:pt x="315" y="0"/>
                  </a:lnTo>
                  <a:lnTo>
                    <a:pt x="294" y="1"/>
                  </a:lnTo>
                  <a:lnTo>
                    <a:pt x="273" y="6"/>
                  </a:lnTo>
                  <a:lnTo>
                    <a:pt x="253" y="10"/>
                  </a:lnTo>
                  <a:lnTo>
                    <a:pt x="232" y="15"/>
                  </a:lnTo>
                  <a:lnTo>
                    <a:pt x="212" y="24"/>
                  </a:lnTo>
                  <a:lnTo>
                    <a:pt x="192" y="32"/>
                  </a:lnTo>
                  <a:lnTo>
                    <a:pt x="174" y="41"/>
                  </a:lnTo>
                  <a:lnTo>
                    <a:pt x="156" y="52"/>
                  </a:lnTo>
                  <a:lnTo>
                    <a:pt x="137" y="63"/>
                  </a:lnTo>
                  <a:lnTo>
                    <a:pt x="120" y="76"/>
                  </a:lnTo>
                  <a:lnTo>
                    <a:pt x="105" y="90"/>
                  </a:lnTo>
                  <a:lnTo>
                    <a:pt x="91" y="104"/>
                  </a:lnTo>
                  <a:lnTo>
                    <a:pt x="91" y="104"/>
                  </a:lnTo>
                  <a:lnTo>
                    <a:pt x="77" y="118"/>
                  </a:lnTo>
                  <a:lnTo>
                    <a:pt x="65" y="133"/>
                  </a:lnTo>
                  <a:lnTo>
                    <a:pt x="54" y="148"/>
                  </a:lnTo>
                  <a:lnTo>
                    <a:pt x="46" y="165"/>
                  </a:lnTo>
                  <a:lnTo>
                    <a:pt x="37" y="181"/>
                  </a:lnTo>
                  <a:lnTo>
                    <a:pt x="29" y="199"/>
                  </a:lnTo>
                  <a:lnTo>
                    <a:pt x="23" y="216"/>
                  </a:lnTo>
                  <a:lnTo>
                    <a:pt x="17" y="234"/>
                  </a:lnTo>
                  <a:lnTo>
                    <a:pt x="12" y="253"/>
                  </a:lnTo>
                  <a:lnTo>
                    <a:pt x="9" y="271"/>
                  </a:lnTo>
                  <a:lnTo>
                    <a:pt x="3" y="308"/>
                  </a:lnTo>
                  <a:lnTo>
                    <a:pt x="0" y="346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2" y="388"/>
                  </a:lnTo>
                  <a:lnTo>
                    <a:pt x="3" y="389"/>
                  </a:lnTo>
                  <a:lnTo>
                    <a:pt x="6" y="391"/>
                  </a:lnTo>
                  <a:lnTo>
                    <a:pt x="9" y="392"/>
                  </a:lnTo>
                  <a:lnTo>
                    <a:pt x="12" y="391"/>
                  </a:lnTo>
                  <a:lnTo>
                    <a:pt x="15" y="389"/>
                  </a:lnTo>
                  <a:lnTo>
                    <a:pt x="17" y="388"/>
                  </a:lnTo>
                  <a:lnTo>
                    <a:pt x="17" y="384"/>
                  </a:lnTo>
                  <a:lnTo>
                    <a:pt x="17" y="384"/>
                  </a:lnTo>
                  <a:lnTo>
                    <a:pt x="17" y="346"/>
                  </a:lnTo>
                  <a:lnTo>
                    <a:pt x="20" y="308"/>
                  </a:lnTo>
                  <a:lnTo>
                    <a:pt x="26" y="271"/>
                  </a:lnTo>
                  <a:lnTo>
                    <a:pt x="30" y="253"/>
                  </a:lnTo>
                  <a:lnTo>
                    <a:pt x="34" y="234"/>
                  </a:lnTo>
                  <a:lnTo>
                    <a:pt x="41" y="217"/>
                  </a:lnTo>
                  <a:lnTo>
                    <a:pt x="47" y="199"/>
                  </a:lnTo>
                  <a:lnTo>
                    <a:pt x="55" y="182"/>
                  </a:lnTo>
                  <a:lnTo>
                    <a:pt x="64" y="166"/>
                  </a:lnTo>
                  <a:lnTo>
                    <a:pt x="74" y="151"/>
                  </a:lnTo>
                  <a:lnTo>
                    <a:pt x="85" y="135"/>
                  </a:lnTo>
                  <a:lnTo>
                    <a:pt x="98" y="120"/>
                  </a:lnTo>
                  <a:lnTo>
                    <a:pt x="112" y="107"/>
                  </a:lnTo>
                  <a:lnTo>
                    <a:pt x="112" y="107"/>
                  </a:lnTo>
                  <a:lnTo>
                    <a:pt x="129" y="92"/>
                  </a:lnTo>
                  <a:lnTo>
                    <a:pt x="147" y="78"/>
                  </a:lnTo>
                  <a:lnTo>
                    <a:pt x="166" y="65"/>
                  </a:lnTo>
                  <a:lnTo>
                    <a:pt x="185" y="54"/>
                  </a:lnTo>
                  <a:lnTo>
                    <a:pt x="207" y="44"/>
                  </a:lnTo>
                  <a:lnTo>
                    <a:pt x="228" y="35"/>
                  </a:lnTo>
                  <a:lnTo>
                    <a:pt x="249" y="30"/>
                  </a:lnTo>
                  <a:lnTo>
                    <a:pt x="270" y="24"/>
                  </a:lnTo>
                  <a:lnTo>
                    <a:pt x="293" y="21"/>
                  </a:lnTo>
                  <a:lnTo>
                    <a:pt x="315" y="18"/>
                  </a:lnTo>
                  <a:lnTo>
                    <a:pt x="338" y="18"/>
                  </a:lnTo>
                  <a:lnTo>
                    <a:pt x="361" y="20"/>
                  </a:lnTo>
                  <a:lnTo>
                    <a:pt x="382" y="22"/>
                  </a:lnTo>
                  <a:lnTo>
                    <a:pt x="404" y="28"/>
                  </a:lnTo>
                  <a:lnTo>
                    <a:pt x="427" y="35"/>
                  </a:lnTo>
                  <a:lnTo>
                    <a:pt x="448" y="44"/>
                  </a:lnTo>
                  <a:lnTo>
                    <a:pt x="448" y="44"/>
                  </a:lnTo>
                  <a:lnTo>
                    <a:pt x="471" y="55"/>
                  </a:lnTo>
                  <a:lnTo>
                    <a:pt x="492" y="68"/>
                  </a:lnTo>
                  <a:lnTo>
                    <a:pt x="513" y="82"/>
                  </a:lnTo>
                  <a:lnTo>
                    <a:pt x="531" y="96"/>
                  </a:lnTo>
                  <a:lnTo>
                    <a:pt x="550" y="113"/>
                  </a:lnTo>
                  <a:lnTo>
                    <a:pt x="567" y="130"/>
                  </a:lnTo>
                  <a:lnTo>
                    <a:pt x="584" y="148"/>
                  </a:lnTo>
                  <a:lnTo>
                    <a:pt x="598" y="168"/>
                  </a:lnTo>
                  <a:lnTo>
                    <a:pt x="612" y="189"/>
                  </a:lnTo>
                  <a:lnTo>
                    <a:pt x="625" y="209"/>
                  </a:lnTo>
                  <a:lnTo>
                    <a:pt x="637" y="231"/>
                  </a:lnTo>
                  <a:lnTo>
                    <a:pt x="649" y="253"/>
                  </a:lnTo>
                  <a:lnTo>
                    <a:pt x="659" y="277"/>
                  </a:lnTo>
                  <a:lnTo>
                    <a:pt x="667" y="299"/>
                  </a:lnTo>
                  <a:lnTo>
                    <a:pt x="676" y="323"/>
                  </a:lnTo>
                  <a:lnTo>
                    <a:pt x="683" y="346"/>
                  </a:lnTo>
                  <a:lnTo>
                    <a:pt x="683" y="346"/>
                  </a:lnTo>
                  <a:lnTo>
                    <a:pt x="692" y="384"/>
                  </a:lnTo>
                  <a:lnTo>
                    <a:pt x="702" y="420"/>
                  </a:lnTo>
                  <a:lnTo>
                    <a:pt x="714" y="459"/>
                  </a:lnTo>
                  <a:lnTo>
                    <a:pt x="721" y="476"/>
                  </a:lnTo>
                  <a:lnTo>
                    <a:pt x="728" y="494"/>
                  </a:lnTo>
                  <a:lnTo>
                    <a:pt x="728" y="494"/>
                  </a:lnTo>
                  <a:lnTo>
                    <a:pt x="736" y="508"/>
                  </a:lnTo>
                  <a:lnTo>
                    <a:pt x="746" y="519"/>
                  </a:lnTo>
                  <a:lnTo>
                    <a:pt x="756" y="531"/>
                  </a:lnTo>
                  <a:lnTo>
                    <a:pt x="769" y="540"/>
                  </a:lnTo>
                  <a:lnTo>
                    <a:pt x="781" y="549"/>
                  </a:lnTo>
                  <a:lnTo>
                    <a:pt x="794" y="556"/>
                  </a:lnTo>
                  <a:lnTo>
                    <a:pt x="822" y="570"/>
                  </a:lnTo>
                  <a:lnTo>
                    <a:pt x="822" y="570"/>
                  </a:lnTo>
                  <a:lnTo>
                    <a:pt x="827" y="570"/>
                  </a:lnTo>
                  <a:lnTo>
                    <a:pt x="829" y="570"/>
                  </a:lnTo>
                  <a:lnTo>
                    <a:pt x="831" y="567"/>
                  </a:lnTo>
                  <a:lnTo>
                    <a:pt x="832" y="564"/>
                  </a:lnTo>
                  <a:lnTo>
                    <a:pt x="834" y="562"/>
                  </a:lnTo>
                  <a:lnTo>
                    <a:pt x="832" y="559"/>
                  </a:lnTo>
                  <a:lnTo>
                    <a:pt x="831" y="556"/>
                  </a:lnTo>
                  <a:lnTo>
                    <a:pt x="828" y="553"/>
                  </a:lnTo>
                  <a:lnTo>
                    <a:pt x="828" y="5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2" name="Freeform 118">
              <a:extLst>
                <a:ext uri="{FF2B5EF4-FFF2-40B4-BE49-F238E27FC236}">
                  <a16:creationId xmlns:a16="http://schemas.microsoft.com/office/drawing/2014/main" id="{9DE3B7FD-8B0D-5F05-5E59-56ED59A11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4028"/>
              <a:ext cx="8" cy="31"/>
            </a:xfrm>
            <a:custGeom>
              <a:avLst/>
              <a:gdLst>
                <a:gd name="T0" fmla="*/ 8 w 25"/>
                <a:gd name="T1" fmla="*/ 9 h 94"/>
                <a:gd name="T2" fmla="*/ 8 w 25"/>
                <a:gd name="T3" fmla="*/ 9 h 94"/>
                <a:gd name="T4" fmla="*/ 8 w 25"/>
                <a:gd name="T5" fmla="*/ 27 h 94"/>
                <a:gd name="T6" fmla="*/ 8 w 25"/>
                <a:gd name="T7" fmla="*/ 47 h 94"/>
                <a:gd name="T8" fmla="*/ 6 w 25"/>
                <a:gd name="T9" fmla="*/ 65 h 94"/>
                <a:gd name="T10" fmla="*/ 3 w 25"/>
                <a:gd name="T11" fmla="*/ 74 h 94"/>
                <a:gd name="T12" fmla="*/ 0 w 25"/>
                <a:gd name="T13" fmla="*/ 82 h 94"/>
                <a:gd name="T14" fmla="*/ 0 w 25"/>
                <a:gd name="T15" fmla="*/ 82 h 94"/>
                <a:gd name="T16" fmla="*/ 0 w 25"/>
                <a:gd name="T17" fmla="*/ 87 h 94"/>
                <a:gd name="T18" fmla="*/ 0 w 25"/>
                <a:gd name="T19" fmla="*/ 89 h 94"/>
                <a:gd name="T20" fmla="*/ 3 w 25"/>
                <a:gd name="T21" fmla="*/ 91 h 94"/>
                <a:gd name="T22" fmla="*/ 6 w 25"/>
                <a:gd name="T23" fmla="*/ 92 h 94"/>
                <a:gd name="T24" fmla="*/ 8 w 25"/>
                <a:gd name="T25" fmla="*/ 94 h 94"/>
                <a:gd name="T26" fmla="*/ 11 w 25"/>
                <a:gd name="T27" fmla="*/ 92 h 94"/>
                <a:gd name="T28" fmla="*/ 14 w 25"/>
                <a:gd name="T29" fmla="*/ 91 h 94"/>
                <a:gd name="T30" fmla="*/ 17 w 25"/>
                <a:gd name="T31" fmla="*/ 88 h 94"/>
                <a:gd name="T32" fmla="*/ 17 w 25"/>
                <a:gd name="T33" fmla="*/ 88 h 94"/>
                <a:gd name="T34" fmla="*/ 20 w 25"/>
                <a:gd name="T35" fmla="*/ 78 h 94"/>
                <a:gd name="T36" fmla="*/ 23 w 25"/>
                <a:gd name="T37" fmla="*/ 68 h 94"/>
                <a:gd name="T38" fmla="*/ 25 w 25"/>
                <a:gd name="T39" fmla="*/ 48 h 94"/>
                <a:gd name="T40" fmla="*/ 25 w 25"/>
                <a:gd name="T41" fmla="*/ 29 h 94"/>
                <a:gd name="T42" fmla="*/ 25 w 25"/>
                <a:gd name="T43" fmla="*/ 9 h 94"/>
                <a:gd name="T44" fmla="*/ 25 w 25"/>
                <a:gd name="T45" fmla="*/ 9 h 94"/>
                <a:gd name="T46" fmla="*/ 24 w 25"/>
                <a:gd name="T47" fmla="*/ 5 h 94"/>
                <a:gd name="T48" fmla="*/ 23 w 25"/>
                <a:gd name="T49" fmla="*/ 3 h 94"/>
                <a:gd name="T50" fmla="*/ 20 w 25"/>
                <a:gd name="T51" fmla="*/ 2 h 94"/>
                <a:gd name="T52" fmla="*/ 17 w 25"/>
                <a:gd name="T53" fmla="*/ 0 h 94"/>
                <a:gd name="T54" fmla="*/ 14 w 25"/>
                <a:gd name="T55" fmla="*/ 2 h 94"/>
                <a:gd name="T56" fmla="*/ 11 w 25"/>
                <a:gd name="T57" fmla="*/ 3 h 94"/>
                <a:gd name="T58" fmla="*/ 8 w 25"/>
                <a:gd name="T59" fmla="*/ 5 h 94"/>
                <a:gd name="T60" fmla="*/ 8 w 25"/>
                <a:gd name="T61" fmla="*/ 9 h 94"/>
                <a:gd name="T62" fmla="*/ 8 w 25"/>
                <a:gd name="T63" fmla="*/ 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5" h="94">
                  <a:moveTo>
                    <a:pt x="8" y="9"/>
                  </a:moveTo>
                  <a:lnTo>
                    <a:pt x="8" y="9"/>
                  </a:lnTo>
                  <a:lnTo>
                    <a:pt x="8" y="27"/>
                  </a:lnTo>
                  <a:lnTo>
                    <a:pt x="8" y="47"/>
                  </a:lnTo>
                  <a:lnTo>
                    <a:pt x="6" y="65"/>
                  </a:lnTo>
                  <a:lnTo>
                    <a:pt x="3" y="74"/>
                  </a:lnTo>
                  <a:lnTo>
                    <a:pt x="0" y="82"/>
                  </a:lnTo>
                  <a:lnTo>
                    <a:pt x="0" y="82"/>
                  </a:lnTo>
                  <a:lnTo>
                    <a:pt x="0" y="87"/>
                  </a:lnTo>
                  <a:lnTo>
                    <a:pt x="0" y="89"/>
                  </a:lnTo>
                  <a:lnTo>
                    <a:pt x="3" y="91"/>
                  </a:lnTo>
                  <a:lnTo>
                    <a:pt x="6" y="92"/>
                  </a:lnTo>
                  <a:lnTo>
                    <a:pt x="8" y="94"/>
                  </a:lnTo>
                  <a:lnTo>
                    <a:pt x="11" y="92"/>
                  </a:lnTo>
                  <a:lnTo>
                    <a:pt x="14" y="91"/>
                  </a:lnTo>
                  <a:lnTo>
                    <a:pt x="17" y="88"/>
                  </a:lnTo>
                  <a:lnTo>
                    <a:pt x="17" y="88"/>
                  </a:lnTo>
                  <a:lnTo>
                    <a:pt x="20" y="78"/>
                  </a:lnTo>
                  <a:lnTo>
                    <a:pt x="23" y="68"/>
                  </a:lnTo>
                  <a:lnTo>
                    <a:pt x="25" y="48"/>
                  </a:lnTo>
                  <a:lnTo>
                    <a:pt x="25" y="29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4" y="5"/>
                  </a:lnTo>
                  <a:lnTo>
                    <a:pt x="23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1" y="3"/>
                  </a:lnTo>
                  <a:lnTo>
                    <a:pt x="8" y="5"/>
                  </a:lnTo>
                  <a:lnTo>
                    <a:pt x="8" y="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3" name="Freeform 119">
              <a:extLst>
                <a:ext uri="{FF2B5EF4-FFF2-40B4-BE49-F238E27FC236}">
                  <a16:creationId xmlns:a16="http://schemas.microsoft.com/office/drawing/2014/main" id="{1D29FE74-C484-3C52-D3B7-C9C4CDE4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3940"/>
              <a:ext cx="335" cy="309"/>
            </a:xfrm>
            <a:custGeom>
              <a:avLst/>
              <a:gdLst>
                <a:gd name="T0" fmla="*/ 58 w 1005"/>
                <a:gd name="T1" fmla="*/ 37 h 926"/>
                <a:gd name="T2" fmla="*/ 25 w 1005"/>
                <a:gd name="T3" fmla="*/ 147 h 926"/>
                <a:gd name="T4" fmla="*/ 4 w 1005"/>
                <a:gd name="T5" fmla="*/ 231 h 926"/>
                <a:gd name="T6" fmla="*/ 0 w 1005"/>
                <a:gd name="T7" fmla="*/ 313 h 926"/>
                <a:gd name="T8" fmla="*/ 17 w 1005"/>
                <a:gd name="T9" fmla="*/ 422 h 926"/>
                <a:gd name="T10" fmla="*/ 58 w 1005"/>
                <a:gd name="T11" fmla="*/ 526 h 926"/>
                <a:gd name="T12" fmla="*/ 73 w 1005"/>
                <a:gd name="T13" fmla="*/ 583 h 926"/>
                <a:gd name="T14" fmla="*/ 84 w 1005"/>
                <a:gd name="T15" fmla="*/ 703 h 926"/>
                <a:gd name="T16" fmla="*/ 114 w 1005"/>
                <a:gd name="T17" fmla="*/ 789 h 926"/>
                <a:gd name="T18" fmla="*/ 161 w 1005"/>
                <a:gd name="T19" fmla="*/ 840 h 926"/>
                <a:gd name="T20" fmla="*/ 221 w 1005"/>
                <a:gd name="T21" fmla="*/ 872 h 926"/>
                <a:gd name="T22" fmla="*/ 333 w 1005"/>
                <a:gd name="T23" fmla="*/ 900 h 926"/>
                <a:gd name="T24" fmla="*/ 522 w 1005"/>
                <a:gd name="T25" fmla="*/ 923 h 926"/>
                <a:gd name="T26" fmla="*/ 676 w 1005"/>
                <a:gd name="T27" fmla="*/ 924 h 926"/>
                <a:gd name="T28" fmla="*/ 815 w 1005"/>
                <a:gd name="T29" fmla="*/ 908 h 926"/>
                <a:gd name="T30" fmla="*/ 899 w 1005"/>
                <a:gd name="T31" fmla="*/ 876 h 926"/>
                <a:gd name="T32" fmla="*/ 953 w 1005"/>
                <a:gd name="T33" fmla="*/ 838 h 926"/>
                <a:gd name="T34" fmla="*/ 997 w 1005"/>
                <a:gd name="T35" fmla="*/ 769 h 926"/>
                <a:gd name="T36" fmla="*/ 1005 w 1005"/>
                <a:gd name="T37" fmla="*/ 707 h 926"/>
                <a:gd name="T38" fmla="*/ 998 w 1005"/>
                <a:gd name="T39" fmla="*/ 649 h 926"/>
                <a:gd name="T40" fmla="*/ 947 w 1005"/>
                <a:gd name="T41" fmla="*/ 543 h 926"/>
                <a:gd name="T42" fmla="*/ 868 w 1005"/>
                <a:gd name="T43" fmla="*/ 445 h 926"/>
                <a:gd name="T44" fmla="*/ 809 w 1005"/>
                <a:gd name="T45" fmla="*/ 368 h 926"/>
                <a:gd name="T46" fmla="*/ 731 w 1005"/>
                <a:gd name="T47" fmla="*/ 237 h 926"/>
                <a:gd name="T48" fmla="*/ 682 w 1005"/>
                <a:gd name="T49" fmla="*/ 131 h 926"/>
                <a:gd name="T50" fmla="*/ 672 w 1005"/>
                <a:gd name="T51" fmla="*/ 68 h 926"/>
                <a:gd name="T52" fmla="*/ 669 w 1005"/>
                <a:gd name="T53" fmla="*/ 45 h 926"/>
                <a:gd name="T54" fmla="*/ 658 w 1005"/>
                <a:gd name="T55" fmla="*/ 45 h 926"/>
                <a:gd name="T56" fmla="*/ 655 w 1005"/>
                <a:gd name="T57" fmla="*/ 75 h 926"/>
                <a:gd name="T58" fmla="*/ 678 w 1005"/>
                <a:gd name="T59" fmla="*/ 165 h 926"/>
                <a:gd name="T60" fmla="*/ 731 w 1005"/>
                <a:gd name="T61" fmla="*/ 272 h 926"/>
                <a:gd name="T62" fmla="*/ 810 w 1005"/>
                <a:gd name="T63" fmla="*/ 401 h 926"/>
                <a:gd name="T64" fmla="*/ 926 w 1005"/>
                <a:gd name="T65" fmla="*/ 545 h 926"/>
                <a:gd name="T66" fmla="*/ 977 w 1005"/>
                <a:gd name="T67" fmla="*/ 635 h 926"/>
                <a:gd name="T68" fmla="*/ 990 w 1005"/>
                <a:gd name="T69" fmla="*/ 710 h 926"/>
                <a:gd name="T70" fmla="*/ 981 w 1005"/>
                <a:gd name="T71" fmla="*/ 764 h 926"/>
                <a:gd name="T72" fmla="*/ 952 w 1005"/>
                <a:gd name="T73" fmla="*/ 819 h 926"/>
                <a:gd name="T74" fmla="*/ 882 w 1005"/>
                <a:gd name="T75" fmla="*/ 867 h 926"/>
                <a:gd name="T76" fmla="*/ 799 w 1005"/>
                <a:gd name="T77" fmla="*/ 893 h 926"/>
                <a:gd name="T78" fmla="*/ 695 w 1005"/>
                <a:gd name="T79" fmla="*/ 906 h 926"/>
                <a:gd name="T80" fmla="*/ 425 w 1005"/>
                <a:gd name="T81" fmla="*/ 898 h 926"/>
                <a:gd name="T82" fmla="*/ 313 w 1005"/>
                <a:gd name="T83" fmla="*/ 881 h 926"/>
                <a:gd name="T84" fmla="*/ 207 w 1005"/>
                <a:gd name="T85" fmla="*/ 848 h 926"/>
                <a:gd name="T86" fmla="*/ 171 w 1005"/>
                <a:gd name="T87" fmla="*/ 826 h 926"/>
                <a:gd name="T88" fmla="*/ 134 w 1005"/>
                <a:gd name="T89" fmla="*/ 788 h 926"/>
                <a:gd name="T90" fmla="*/ 107 w 1005"/>
                <a:gd name="T91" fmla="*/ 725 h 926"/>
                <a:gd name="T92" fmla="*/ 93 w 1005"/>
                <a:gd name="T93" fmla="*/ 618 h 926"/>
                <a:gd name="T94" fmla="*/ 84 w 1005"/>
                <a:gd name="T95" fmla="*/ 552 h 926"/>
                <a:gd name="T96" fmla="*/ 46 w 1005"/>
                <a:gd name="T97" fmla="*/ 452 h 926"/>
                <a:gd name="T98" fmla="*/ 19 w 1005"/>
                <a:gd name="T99" fmla="*/ 343 h 926"/>
                <a:gd name="T100" fmla="*/ 21 w 1005"/>
                <a:gd name="T101" fmla="*/ 231 h 926"/>
                <a:gd name="T102" fmla="*/ 32 w 1005"/>
                <a:gd name="T103" fmla="*/ 175 h 926"/>
                <a:gd name="T104" fmla="*/ 69 w 1005"/>
                <a:gd name="T105" fmla="*/ 65 h 926"/>
                <a:gd name="T106" fmla="*/ 76 w 1005"/>
                <a:gd name="T107" fmla="*/ 8 h 926"/>
                <a:gd name="T108" fmla="*/ 67 w 1005"/>
                <a:gd name="T109" fmla="*/ 0 h 926"/>
                <a:gd name="T110" fmla="*/ 59 w 1005"/>
                <a:gd name="T111" fmla="*/ 8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05" h="926">
                  <a:moveTo>
                    <a:pt x="59" y="8"/>
                  </a:moveTo>
                  <a:lnTo>
                    <a:pt x="59" y="8"/>
                  </a:lnTo>
                  <a:lnTo>
                    <a:pt x="59" y="23"/>
                  </a:lnTo>
                  <a:lnTo>
                    <a:pt x="58" y="37"/>
                  </a:lnTo>
                  <a:lnTo>
                    <a:pt x="52" y="65"/>
                  </a:lnTo>
                  <a:lnTo>
                    <a:pt x="43" y="93"/>
                  </a:lnTo>
                  <a:lnTo>
                    <a:pt x="35" y="120"/>
                  </a:lnTo>
                  <a:lnTo>
                    <a:pt x="25" y="147"/>
                  </a:lnTo>
                  <a:lnTo>
                    <a:pt x="15" y="175"/>
                  </a:lnTo>
                  <a:lnTo>
                    <a:pt x="8" y="203"/>
                  </a:lnTo>
                  <a:lnTo>
                    <a:pt x="5" y="217"/>
                  </a:lnTo>
                  <a:lnTo>
                    <a:pt x="4" y="231"/>
                  </a:lnTo>
                  <a:lnTo>
                    <a:pt x="4" y="231"/>
                  </a:lnTo>
                  <a:lnTo>
                    <a:pt x="1" y="258"/>
                  </a:lnTo>
                  <a:lnTo>
                    <a:pt x="0" y="286"/>
                  </a:lnTo>
                  <a:lnTo>
                    <a:pt x="0" y="313"/>
                  </a:lnTo>
                  <a:lnTo>
                    <a:pt x="2" y="342"/>
                  </a:lnTo>
                  <a:lnTo>
                    <a:pt x="5" y="368"/>
                  </a:lnTo>
                  <a:lnTo>
                    <a:pt x="10" y="395"/>
                  </a:lnTo>
                  <a:lnTo>
                    <a:pt x="17" y="422"/>
                  </a:lnTo>
                  <a:lnTo>
                    <a:pt x="26" y="449"/>
                  </a:lnTo>
                  <a:lnTo>
                    <a:pt x="26" y="449"/>
                  </a:lnTo>
                  <a:lnTo>
                    <a:pt x="48" y="500"/>
                  </a:lnTo>
                  <a:lnTo>
                    <a:pt x="58" y="526"/>
                  </a:lnTo>
                  <a:lnTo>
                    <a:pt x="66" y="552"/>
                  </a:lnTo>
                  <a:lnTo>
                    <a:pt x="66" y="552"/>
                  </a:lnTo>
                  <a:lnTo>
                    <a:pt x="70" y="567"/>
                  </a:lnTo>
                  <a:lnTo>
                    <a:pt x="73" y="583"/>
                  </a:lnTo>
                  <a:lnTo>
                    <a:pt x="76" y="615"/>
                  </a:lnTo>
                  <a:lnTo>
                    <a:pt x="82" y="679"/>
                  </a:lnTo>
                  <a:lnTo>
                    <a:pt x="82" y="679"/>
                  </a:lnTo>
                  <a:lnTo>
                    <a:pt x="84" y="703"/>
                  </a:lnTo>
                  <a:lnTo>
                    <a:pt x="89" y="725"/>
                  </a:lnTo>
                  <a:lnTo>
                    <a:pt x="94" y="748"/>
                  </a:lnTo>
                  <a:lnTo>
                    <a:pt x="103" y="769"/>
                  </a:lnTo>
                  <a:lnTo>
                    <a:pt x="114" y="789"/>
                  </a:lnTo>
                  <a:lnTo>
                    <a:pt x="127" y="807"/>
                  </a:lnTo>
                  <a:lnTo>
                    <a:pt x="142" y="826"/>
                  </a:lnTo>
                  <a:lnTo>
                    <a:pt x="151" y="833"/>
                  </a:lnTo>
                  <a:lnTo>
                    <a:pt x="161" y="840"/>
                  </a:lnTo>
                  <a:lnTo>
                    <a:pt x="161" y="840"/>
                  </a:lnTo>
                  <a:lnTo>
                    <a:pt x="180" y="852"/>
                  </a:lnTo>
                  <a:lnTo>
                    <a:pt x="200" y="864"/>
                  </a:lnTo>
                  <a:lnTo>
                    <a:pt x="221" y="872"/>
                  </a:lnTo>
                  <a:lnTo>
                    <a:pt x="243" y="881"/>
                  </a:lnTo>
                  <a:lnTo>
                    <a:pt x="265" y="886"/>
                  </a:lnTo>
                  <a:lnTo>
                    <a:pt x="288" y="892"/>
                  </a:lnTo>
                  <a:lnTo>
                    <a:pt x="333" y="900"/>
                  </a:lnTo>
                  <a:lnTo>
                    <a:pt x="333" y="900"/>
                  </a:lnTo>
                  <a:lnTo>
                    <a:pt x="397" y="910"/>
                  </a:lnTo>
                  <a:lnTo>
                    <a:pt x="459" y="917"/>
                  </a:lnTo>
                  <a:lnTo>
                    <a:pt x="522" y="923"/>
                  </a:lnTo>
                  <a:lnTo>
                    <a:pt x="586" y="924"/>
                  </a:lnTo>
                  <a:lnTo>
                    <a:pt x="586" y="924"/>
                  </a:lnTo>
                  <a:lnTo>
                    <a:pt x="631" y="926"/>
                  </a:lnTo>
                  <a:lnTo>
                    <a:pt x="676" y="924"/>
                  </a:lnTo>
                  <a:lnTo>
                    <a:pt x="723" y="922"/>
                  </a:lnTo>
                  <a:lnTo>
                    <a:pt x="769" y="917"/>
                  </a:lnTo>
                  <a:lnTo>
                    <a:pt x="792" y="913"/>
                  </a:lnTo>
                  <a:lnTo>
                    <a:pt x="815" y="908"/>
                  </a:lnTo>
                  <a:lnTo>
                    <a:pt x="836" y="902"/>
                  </a:lnTo>
                  <a:lnTo>
                    <a:pt x="858" y="895"/>
                  </a:lnTo>
                  <a:lnTo>
                    <a:pt x="880" y="886"/>
                  </a:lnTo>
                  <a:lnTo>
                    <a:pt x="899" y="876"/>
                  </a:lnTo>
                  <a:lnTo>
                    <a:pt x="919" y="865"/>
                  </a:lnTo>
                  <a:lnTo>
                    <a:pt x="937" y="852"/>
                  </a:lnTo>
                  <a:lnTo>
                    <a:pt x="937" y="852"/>
                  </a:lnTo>
                  <a:lnTo>
                    <a:pt x="953" y="838"/>
                  </a:lnTo>
                  <a:lnTo>
                    <a:pt x="967" y="823"/>
                  </a:lnTo>
                  <a:lnTo>
                    <a:pt x="980" y="806"/>
                  </a:lnTo>
                  <a:lnTo>
                    <a:pt x="988" y="789"/>
                  </a:lnTo>
                  <a:lnTo>
                    <a:pt x="997" y="769"/>
                  </a:lnTo>
                  <a:lnTo>
                    <a:pt x="1001" y="749"/>
                  </a:lnTo>
                  <a:lnTo>
                    <a:pt x="1004" y="730"/>
                  </a:lnTo>
                  <a:lnTo>
                    <a:pt x="1005" y="707"/>
                  </a:lnTo>
                  <a:lnTo>
                    <a:pt x="1005" y="707"/>
                  </a:lnTo>
                  <a:lnTo>
                    <a:pt x="1005" y="693"/>
                  </a:lnTo>
                  <a:lnTo>
                    <a:pt x="1004" y="677"/>
                  </a:lnTo>
                  <a:lnTo>
                    <a:pt x="1001" y="663"/>
                  </a:lnTo>
                  <a:lnTo>
                    <a:pt x="998" y="649"/>
                  </a:lnTo>
                  <a:lnTo>
                    <a:pt x="988" y="621"/>
                  </a:lnTo>
                  <a:lnTo>
                    <a:pt x="977" y="594"/>
                  </a:lnTo>
                  <a:lnTo>
                    <a:pt x="963" y="569"/>
                  </a:lnTo>
                  <a:lnTo>
                    <a:pt x="947" y="543"/>
                  </a:lnTo>
                  <a:lnTo>
                    <a:pt x="930" y="519"/>
                  </a:lnTo>
                  <a:lnTo>
                    <a:pt x="912" y="497"/>
                  </a:lnTo>
                  <a:lnTo>
                    <a:pt x="912" y="497"/>
                  </a:lnTo>
                  <a:lnTo>
                    <a:pt x="868" y="445"/>
                  </a:lnTo>
                  <a:lnTo>
                    <a:pt x="847" y="419"/>
                  </a:lnTo>
                  <a:lnTo>
                    <a:pt x="826" y="392"/>
                  </a:lnTo>
                  <a:lnTo>
                    <a:pt x="826" y="392"/>
                  </a:lnTo>
                  <a:lnTo>
                    <a:pt x="809" y="368"/>
                  </a:lnTo>
                  <a:lnTo>
                    <a:pt x="793" y="344"/>
                  </a:lnTo>
                  <a:lnTo>
                    <a:pt x="764" y="294"/>
                  </a:lnTo>
                  <a:lnTo>
                    <a:pt x="764" y="294"/>
                  </a:lnTo>
                  <a:lnTo>
                    <a:pt x="731" y="237"/>
                  </a:lnTo>
                  <a:lnTo>
                    <a:pt x="714" y="207"/>
                  </a:lnTo>
                  <a:lnTo>
                    <a:pt x="700" y="178"/>
                  </a:lnTo>
                  <a:lnTo>
                    <a:pt x="687" y="147"/>
                  </a:lnTo>
                  <a:lnTo>
                    <a:pt x="682" y="131"/>
                  </a:lnTo>
                  <a:lnTo>
                    <a:pt x="678" y="116"/>
                  </a:lnTo>
                  <a:lnTo>
                    <a:pt x="675" y="99"/>
                  </a:lnTo>
                  <a:lnTo>
                    <a:pt x="672" y="83"/>
                  </a:lnTo>
                  <a:lnTo>
                    <a:pt x="672" y="68"/>
                  </a:lnTo>
                  <a:lnTo>
                    <a:pt x="672" y="51"/>
                  </a:lnTo>
                  <a:lnTo>
                    <a:pt x="672" y="51"/>
                  </a:lnTo>
                  <a:lnTo>
                    <a:pt x="672" y="47"/>
                  </a:lnTo>
                  <a:lnTo>
                    <a:pt x="669" y="45"/>
                  </a:lnTo>
                  <a:lnTo>
                    <a:pt x="668" y="44"/>
                  </a:lnTo>
                  <a:lnTo>
                    <a:pt x="663" y="42"/>
                  </a:lnTo>
                  <a:lnTo>
                    <a:pt x="661" y="44"/>
                  </a:lnTo>
                  <a:lnTo>
                    <a:pt x="658" y="45"/>
                  </a:lnTo>
                  <a:lnTo>
                    <a:pt x="656" y="47"/>
                  </a:lnTo>
                  <a:lnTo>
                    <a:pt x="655" y="51"/>
                  </a:lnTo>
                  <a:lnTo>
                    <a:pt x="655" y="51"/>
                  </a:lnTo>
                  <a:lnTo>
                    <a:pt x="655" y="75"/>
                  </a:lnTo>
                  <a:lnTo>
                    <a:pt x="658" y="97"/>
                  </a:lnTo>
                  <a:lnTo>
                    <a:pt x="662" y="120"/>
                  </a:lnTo>
                  <a:lnTo>
                    <a:pt x="669" y="143"/>
                  </a:lnTo>
                  <a:lnTo>
                    <a:pt x="678" y="165"/>
                  </a:lnTo>
                  <a:lnTo>
                    <a:pt x="687" y="186"/>
                  </a:lnTo>
                  <a:lnTo>
                    <a:pt x="707" y="229"/>
                  </a:lnTo>
                  <a:lnTo>
                    <a:pt x="707" y="229"/>
                  </a:lnTo>
                  <a:lnTo>
                    <a:pt x="731" y="272"/>
                  </a:lnTo>
                  <a:lnTo>
                    <a:pt x="757" y="316"/>
                  </a:lnTo>
                  <a:lnTo>
                    <a:pt x="782" y="360"/>
                  </a:lnTo>
                  <a:lnTo>
                    <a:pt x="810" y="401"/>
                  </a:lnTo>
                  <a:lnTo>
                    <a:pt x="810" y="401"/>
                  </a:lnTo>
                  <a:lnTo>
                    <a:pt x="843" y="440"/>
                  </a:lnTo>
                  <a:lnTo>
                    <a:pt x="877" y="481"/>
                  </a:lnTo>
                  <a:lnTo>
                    <a:pt x="911" y="524"/>
                  </a:lnTo>
                  <a:lnTo>
                    <a:pt x="926" y="545"/>
                  </a:lnTo>
                  <a:lnTo>
                    <a:pt x="942" y="566"/>
                  </a:lnTo>
                  <a:lnTo>
                    <a:pt x="954" y="589"/>
                  </a:lnTo>
                  <a:lnTo>
                    <a:pt x="967" y="611"/>
                  </a:lnTo>
                  <a:lnTo>
                    <a:pt x="977" y="635"/>
                  </a:lnTo>
                  <a:lnTo>
                    <a:pt x="984" y="659"/>
                  </a:lnTo>
                  <a:lnTo>
                    <a:pt x="988" y="685"/>
                  </a:lnTo>
                  <a:lnTo>
                    <a:pt x="990" y="697"/>
                  </a:lnTo>
                  <a:lnTo>
                    <a:pt x="990" y="710"/>
                  </a:lnTo>
                  <a:lnTo>
                    <a:pt x="988" y="723"/>
                  </a:lnTo>
                  <a:lnTo>
                    <a:pt x="987" y="735"/>
                  </a:lnTo>
                  <a:lnTo>
                    <a:pt x="984" y="749"/>
                  </a:lnTo>
                  <a:lnTo>
                    <a:pt x="981" y="764"/>
                  </a:lnTo>
                  <a:lnTo>
                    <a:pt x="981" y="764"/>
                  </a:lnTo>
                  <a:lnTo>
                    <a:pt x="974" y="783"/>
                  </a:lnTo>
                  <a:lnTo>
                    <a:pt x="963" y="802"/>
                  </a:lnTo>
                  <a:lnTo>
                    <a:pt x="952" y="819"/>
                  </a:lnTo>
                  <a:lnTo>
                    <a:pt x="936" y="833"/>
                  </a:lnTo>
                  <a:lnTo>
                    <a:pt x="921" y="845"/>
                  </a:lnTo>
                  <a:lnTo>
                    <a:pt x="902" y="857"/>
                  </a:lnTo>
                  <a:lnTo>
                    <a:pt x="882" y="867"/>
                  </a:lnTo>
                  <a:lnTo>
                    <a:pt x="863" y="875"/>
                  </a:lnTo>
                  <a:lnTo>
                    <a:pt x="841" y="882"/>
                  </a:lnTo>
                  <a:lnTo>
                    <a:pt x="820" y="889"/>
                  </a:lnTo>
                  <a:lnTo>
                    <a:pt x="799" y="893"/>
                  </a:lnTo>
                  <a:lnTo>
                    <a:pt x="776" y="898"/>
                  </a:lnTo>
                  <a:lnTo>
                    <a:pt x="734" y="903"/>
                  </a:lnTo>
                  <a:lnTo>
                    <a:pt x="695" y="906"/>
                  </a:lnTo>
                  <a:lnTo>
                    <a:pt x="695" y="906"/>
                  </a:lnTo>
                  <a:lnTo>
                    <a:pt x="627" y="909"/>
                  </a:lnTo>
                  <a:lnTo>
                    <a:pt x="559" y="908"/>
                  </a:lnTo>
                  <a:lnTo>
                    <a:pt x="491" y="903"/>
                  </a:lnTo>
                  <a:lnTo>
                    <a:pt x="425" y="898"/>
                  </a:lnTo>
                  <a:lnTo>
                    <a:pt x="425" y="898"/>
                  </a:lnTo>
                  <a:lnTo>
                    <a:pt x="370" y="891"/>
                  </a:lnTo>
                  <a:lnTo>
                    <a:pt x="341" y="886"/>
                  </a:lnTo>
                  <a:lnTo>
                    <a:pt x="313" y="881"/>
                  </a:lnTo>
                  <a:lnTo>
                    <a:pt x="286" y="875"/>
                  </a:lnTo>
                  <a:lnTo>
                    <a:pt x="260" y="868"/>
                  </a:lnTo>
                  <a:lnTo>
                    <a:pt x="233" y="860"/>
                  </a:lnTo>
                  <a:lnTo>
                    <a:pt x="207" y="848"/>
                  </a:lnTo>
                  <a:lnTo>
                    <a:pt x="207" y="848"/>
                  </a:lnTo>
                  <a:lnTo>
                    <a:pt x="193" y="841"/>
                  </a:lnTo>
                  <a:lnTo>
                    <a:pt x="182" y="834"/>
                  </a:lnTo>
                  <a:lnTo>
                    <a:pt x="171" y="826"/>
                  </a:lnTo>
                  <a:lnTo>
                    <a:pt x="159" y="817"/>
                  </a:lnTo>
                  <a:lnTo>
                    <a:pt x="151" y="807"/>
                  </a:lnTo>
                  <a:lnTo>
                    <a:pt x="142" y="797"/>
                  </a:lnTo>
                  <a:lnTo>
                    <a:pt x="134" y="788"/>
                  </a:lnTo>
                  <a:lnTo>
                    <a:pt x="127" y="776"/>
                  </a:lnTo>
                  <a:lnTo>
                    <a:pt x="121" y="764"/>
                  </a:lnTo>
                  <a:lnTo>
                    <a:pt x="115" y="752"/>
                  </a:lnTo>
                  <a:lnTo>
                    <a:pt x="107" y="725"/>
                  </a:lnTo>
                  <a:lnTo>
                    <a:pt x="101" y="699"/>
                  </a:lnTo>
                  <a:lnTo>
                    <a:pt x="97" y="670"/>
                  </a:lnTo>
                  <a:lnTo>
                    <a:pt x="97" y="670"/>
                  </a:lnTo>
                  <a:lnTo>
                    <a:pt x="93" y="618"/>
                  </a:lnTo>
                  <a:lnTo>
                    <a:pt x="90" y="591"/>
                  </a:lnTo>
                  <a:lnTo>
                    <a:pt x="87" y="566"/>
                  </a:lnTo>
                  <a:lnTo>
                    <a:pt x="87" y="566"/>
                  </a:lnTo>
                  <a:lnTo>
                    <a:pt x="84" y="552"/>
                  </a:lnTo>
                  <a:lnTo>
                    <a:pt x="80" y="536"/>
                  </a:lnTo>
                  <a:lnTo>
                    <a:pt x="70" y="508"/>
                  </a:lnTo>
                  <a:lnTo>
                    <a:pt x="46" y="452"/>
                  </a:lnTo>
                  <a:lnTo>
                    <a:pt x="46" y="452"/>
                  </a:lnTo>
                  <a:lnTo>
                    <a:pt x="36" y="425"/>
                  </a:lnTo>
                  <a:lnTo>
                    <a:pt x="28" y="398"/>
                  </a:lnTo>
                  <a:lnTo>
                    <a:pt x="24" y="371"/>
                  </a:lnTo>
                  <a:lnTo>
                    <a:pt x="19" y="343"/>
                  </a:lnTo>
                  <a:lnTo>
                    <a:pt x="18" y="316"/>
                  </a:lnTo>
                  <a:lnTo>
                    <a:pt x="18" y="288"/>
                  </a:lnTo>
                  <a:lnTo>
                    <a:pt x="18" y="260"/>
                  </a:lnTo>
                  <a:lnTo>
                    <a:pt x="21" y="231"/>
                  </a:lnTo>
                  <a:lnTo>
                    <a:pt x="21" y="231"/>
                  </a:lnTo>
                  <a:lnTo>
                    <a:pt x="22" y="217"/>
                  </a:lnTo>
                  <a:lnTo>
                    <a:pt x="25" y="203"/>
                  </a:lnTo>
                  <a:lnTo>
                    <a:pt x="32" y="175"/>
                  </a:lnTo>
                  <a:lnTo>
                    <a:pt x="42" y="147"/>
                  </a:lnTo>
                  <a:lnTo>
                    <a:pt x="51" y="120"/>
                  </a:lnTo>
                  <a:lnTo>
                    <a:pt x="60" y="93"/>
                  </a:lnTo>
                  <a:lnTo>
                    <a:pt x="69" y="65"/>
                  </a:lnTo>
                  <a:lnTo>
                    <a:pt x="75" y="38"/>
                  </a:lnTo>
                  <a:lnTo>
                    <a:pt x="76" y="23"/>
                  </a:lnTo>
                  <a:lnTo>
                    <a:pt x="76" y="8"/>
                  </a:lnTo>
                  <a:lnTo>
                    <a:pt x="76" y="8"/>
                  </a:lnTo>
                  <a:lnTo>
                    <a:pt x="75" y="4"/>
                  </a:lnTo>
                  <a:lnTo>
                    <a:pt x="73" y="3"/>
                  </a:lnTo>
                  <a:lnTo>
                    <a:pt x="70" y="1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2" y="3"/>
                  </a:lnTo>
                  <a:lnTo>
                    <a:pt x="59" y="4"/>
                  </a:lnTo>
                  <a:lnTo>
                    <a:pt x="59" y="8"/>
                  </a:lnTo>
                  <a:lnTo>
                    <a:pt x="5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4" name="Freeform 120">
              <a:extLst>
                <a:ext uri="{FF2B5EF4-FFF2-40B4-BE49-F238E27FC236}">
                  <a16:creationId xmlns:a16="http://schemas.microsoft.com/office/drawing/2014/main" id="{80B13A9B-890C-943E-5A35-5DEDE1FC1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4145"/>
              <a:ext cx="280" cy="69"/>
            </a:xfrm>
            <a:custGeom>
              <a:avLst/>
              <a:gdLst>
                <a:gd name="T0" fmla="*/ 1 w 839"/>
                <a:gd name="T1" fmla="*/ 40 h 208"/>
                <a:gd name="T2" fmla="*/ 17 w 839"/>
                <a:gd name="T3" fmla="*/ 69 h 208"/>
                <a:gd name="T4" fmla="*/ 35 w 839"/>
                <a:gd name="T5" fmla="*/ 93 h 208"/>
                <a:gd name="T6" fmla="*/ 56 w 839"/>
                <a:gd name="T7" fmla="*/ 114 h 208"/>
                <a:gd name="T8" fmla="*/ 81 w 839"/>
                <a:gd name="T9" fmla="*/ 132 h 208"/>
                <a:gd name="T10" fmla="*/ 133 w 839"/>
                <a:gd name="T11" fmla="*/ 162 h 208"/>
                <a:gd name="T12" fmla="*/ 191 w 839"/>
                <a:gd name="T13" fmla="*/ 183 h 208"/>
                <a:gd name="T14" fmla="*/ 251 w 839"/>
                <a:gd name="T15" fmla="*/ 196 h 208"/>
                <a:gd name="T16" fmla="*/ 315 w 839"/>
                <a:gd name="T17" fmla="*/ 204 h 208"/>
                <a:gd name="T18" fmla="*/ 377 w 839"/>
                <a:gd name="T19" fmla="*/ 207 h 208"/>
                <a:gd name="T20" fmla="*/ 436 w 839"/>
                <a:gd name="T21" fmla="*/ 208 h 208"/>
                <a:gd name="T22" fmla="*/ 531 w 839"/>
                <a:gd name="T23" fmla="*/ 208 h 208"/>
                <a:gd name="T24" fmla="*/ 595 w 839"/>
                <a:gd name="T25" fmla="*/ 204 h 208"/>
                <a:gd name="T26" fmla="*/ 655 w 839"/>
                <a:gd name="T27" fmla="*/ 193 h 208"/>
                <a:gd name="T28" fmla="*/ 686 w 839"/>
                <a:gd name="T29" fmla="*/ 183 h 208"/>
                <a:gd name="T30" fmla="*/ 715 w 839"/>
                <a:gd name="T31" fmla="*/ 170 h 208"/>
                <a:gd name="T32" fmla="*/ 740 w 839"/>
                <a:gd name="T33" fmla="*/ 155 h 208"/>
                <a:gd name="T34" fmla="*/ 763 w 839"/>
                <a:gd name="T35" fmla="*/ 136 h 208"/>
                <a:gd name="T36" fmla="*/ 784 w 839"/>
                <a:gd name="T37" fmla="*/ 115 h 208"/>
                <a:gd name="T38" fmla="*/ 801 w 839"/>
                <a:gd name="T39" fmla="*/ 93 h 208"/>
                <a:gd name="T40" fmla="*/ 829 w 839"/>
                <a:gd name="T41" fmla="*/ 39 h 208"/>
                <a:gd name="T42" fmla="*/ 839 w 839"/>
                <a:gd name="T43" fmla="*/ 11 h 208"/>
                <a:gd name="T44" fmla="*/ 838 w 839"/>
                <a:gd name="T45" fmla="*/ 4 h 208"/>
                <a:gd name="T46" fmla="*/ 833 w 839"/>
                <a:gd name="T47" fmla="*/ 0 h 208"/>
                <a:gd name="T48" fmla="*/ 826 w 839"/>
                <a:gd name="T49" fmla="*/ 1 h 208"/>
                <a:gd name="T50" fmla="*/ 822 w 839"/>
                <a:gd name="T51" fmla="*/ 5 h 208"/>
                <a:gd name="T52" fmla="*/ 818 w 839"/>
                <a:gd name="T53" fmla="*/ 21 h 208"/>
                <a:gd name="T54" fmla="*/ 806 w 839"/>
                <a:gd name="T55" fmla="*/ 50 h 208"/>
                <a:gd name="T56" fmla="*/ 791 w 839"/>
                <a:gd name="T57" fmla="*/ 76 h 208"/>
                <a:gd name="T58" fmla="*/ 774 w 839"/>
                <a:gd name="T59" fmla="*/ 100 h 208"/>
                <a:gd name="T60" fmla="*/ 754 w 839"/>
                <a:gd name="T61" fmla="*/ 121 h 208"/>
                <a:gd name="T62" fmla="*/ 732 w 839"/>
                <a:gd name="T63" fmla="*/ 139 h 208"/>
                <a:gd name="T64" fmla="*/ 706 w 839"/>
                <a:gd name="T65" fmla="*/ 155 h 208"/>
                <a:gd name="T66" fmla="*/ 678 w 839"/>
                <a:gd name="T67" fmla="*/ 167 h 208"/>
                <a:gd name="T68" fmla="*/ 662 w 839"/>
                <a:gd name="T69" fmla="*/ 173 h 208"/>
                <a:gd name="T70" fmla="*/ 606 w 839"/>
                <a:gd name="T71" fmla="*/ 186 h 208"/>
                <a:gd name="T72" fmla="*/ 547 w 839"/>
                <a:gd name="T73" fmla="*/ 191 h 208"/>
                <a:gd name="T74" fmla="*/ 489 w 839"/>
                <a:gd name="T75" fmla="*/ 191 h 208"/>
                <a:gd name="T76" fmla="*/ 429 w 839"/>
                <a:gd name="T77" fmla="*/ 191 h 208"/>
                <a:gd name="T78" fmla="*/ 314 w 839"/>
                <a:gd name="T79" fmla="*/ 187 h 208"/>
                <a:gd name="T80" fmla="*/ 254 w 839"/>
                <a:gd name="T81" fmla="*/ 180 h 208"/>
                <a:gd name="T82" fmla="*/ 196 w 839"/>
                <a:gd name="T83" fmla="*/ 167 h 208"/>
                <a:gd name="T84" fmla="*/ 141 w 839"/>
                <a:gd name="T85" fmla="*/ 148 h 208"/>
                <a:gd name="T86" fmla="*/ 92 w 839"/>
                <a:gd name="T87" fmla="*/ 120 h 208"/>
                <a:gd name="T88" fmla="*/ 58 w 839"/>
                <a:gd name="T89" fmla="*/ 93 h 208"/>
                <a:gd name="T90" fmla="*/ 40 w 839"/>
                <a:gd name="T91" fmla="*/ 70 h 208"/>
                <a:gd name="T92" fmla="*/ 23 w 839"/>
                <a:gd name="T93" fmla="*/ 46 h 208"/>
                <a:gd name="T94" fmla="*/ 16 w 839"/>
                <a:gd name="T95" fmla="*/ 32 h 208"/>
                <a:gd name="T96" fmla="*/ 11 w 839"/>
                <a:gd name="T97" fmla="*/ 28 h 208"/>
                <a:gd name="T98" fmla="*/ 4 w 839"/>
                <a:gd name="T99" fmla="*/ 29 h 208"/>
                <a:gd name="T100" fmla="*/ 1 w 839"/>
                <a:gd name="T101" fmla="*/ 33 h 208"/>
                <a:gd name="T102" fmla="*/ 1 w 839"/>
                <a:gd name="T103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39" h="208">
                  <a:moveTo>
                    <a:pt x="1" y="40"/>
                  </a:moveTo>
                  <a:lnTo>
                    <a:pt x="1" y="40"/>
                  </a:lnTo>
                  <a:lnTo>
                    <a:pt x="8" y="55"/>
                  </a:lnTo>
                  <a:lnTo>
                    <a:pt x="17" y="69"/>
                  </a:lnTo>
                  <a:lnTo>
                    <a:pt x="27" y="81"/>
                  </a:lnTo>
                  <a:lnTo>
                    <a:pt x="35" y="93"/>
                  </a:lnTo>
                  <a:lnTo>
                    <a:pt x="47" y="104"/>
                  </a:lnTo>
                  <a:lnTo>
                    <a:pt x="56" y="114"/>
                  </a:lnTo>
                  <a:lnTo>
                    <a:pt x="68" y="124"/>
                  </a:lnTo>
                  <a:lnTo>
                    <a:pt x="81" y="132"/>
                  </a:lnTo>
                  <a:lnTo>
                    <a:pt x="106" y="149"/>
                  </a:lnTo>
                  <a:lnTo>
                    <a:pt x="133" y="162"/>
                  </a:lnTo>
                  <a:lnTo>
                    <a:pt x="161" y="173"/>
                  </a:lnTo>
                  <a:lnTo>
                    <a:pt x="191" y="183"/>
                  </a:lnTo>
                  <a:lnTo>
                    <a:pt x="220" y="190"/>
                  </a:lnTo>
                  <a:lnTo>
                    <a:pt x="251" y="196"/>
                  </a:lnTo>
                  <a:lnTo>
                    <a:pt x="284" y="200"/>
                  </a:lnTo>
                  <a:lnTo>
                    <a:pt x="315" y="204"/>
                  </a:lnTo>
                  <a:lnTo>
                    <a:pt x="346" y="206"/>
                  </a:lnTo>
                  <a:lnTo>
                    <a:pt x="377" y="207"/>
                  </a:lnTo>
                  <a:lnTo>
                    <a:pt x="436" y="208"/>
                  </a:lnTo>
                  <a:lnTo>
                    <a:pt x="436" y="208"/>
                  </a:lnTo>
                  <a:lnTo>
                    <a:pt x="500" y="208"/>
                  </a:lnTo>
                  <a:lnTo>
                    <a:pt x="531" y="208"/>
                  </a:lnTo>
                  <a:lnTo>
                    <a:pt x="562" y="207"/>
                  </a:lnTo>
                  <a:lnTo>
                    <a:pt x="595" y="204"/>
                  </a:lnTo>
                  <a:lnTo>
                    <a:pt x="626" y="199"/>
                  </a:lnTo>
                  <a:lnTo>
                    <a:pt x="655" y="193"/>
                  </a:lnTo>
                  <a:lnTo>
                    <a:pt x="686" y="183"/>
                  </a:lnTo>
                  <a:lnTo>
                    <a:pt x="686" y="183"/>
                  </a:lnTo>
                  <a:lnTo>
                    <a:pt x="701" y="177"/>
                  </a:lnTo>
                  <a:lnTo>
                    <a:pt x="715" y="170"/>
                  </a:lnTo>
                  <a:lnTo>
                    <a:pt x="727" y="163"/>
                  </a:lnTo>
                  <a:lnTo>
                    <a:pt x="740" y="155"/>
                  </a:lnTo>
                  <a:lnTo>
                    <a:pt x="753" y="146"/>
                  </a:lnTo>
                  <a:lnTo>
                    <a:pt x="763" y="136"/>
                  </a:lnTo>
                  <a:lnTo>
                    <a:pt x="774" y="127"/>
                  </a:lnTo>
                  <a:lnTo>
                    <a:pt x="784" y="115"/>
                  </a:lnTo>
                  <a:lnTo>
                    <a:pt x="792" y="104"/>
                  </a:lnTo>
                  <a:lnTo>
                    <a:pt x="801" y="93"/>
                  </a:lnTo>
                  <a:lnTo>
                    <a:pt x="816" y="67"/>
                  </a:lnTo>
                  <a:lnTo>
                    <a:pt x="829" y="39"/>
                  </a:lnTo>
                  <a:lnTo>
                    <a:pt x="839" y="11"/>
                  </a:lnTo>
                  <a:lnTo>
                    <a:pt x="839" y="11"/>
                  </a:lnTo>
                  <a:lnTo>
                    <a:pt x="839" y="7"/>
                  </a:lnTo>
                  <a:lnTo>
                    <a:pt x="838" y="4"/>
                  </a:lnTo>
                  <a:lnTo>
                    <a:pt x="836" y="1"/>
                  </a:lnTo>
                  <a:lnTo>
                    <a:pt x="833" y="0"/>
                  </a:lnTo>
                  <a:lnTo>
                    <a:pt x="829" y="0"/>
                  </a:lnTo>
                  <a:lnTo>
                    <a:pt x="826" y="1"/>
                  </a:lnTo>
                  <a:lnTo>
                    <a:pt x="823" y="2"/>
                  </a:lnTo>
                  <a:lnTo>
                    <a:pt x="822" y="5"/>
                  </a:lnTo>
                  <a:lnTo>
                    <a:pt x="822" y="5"/>
                  </a:lnTo>
                  <a:lnTo>
                    <a:pt x="818" y="21"/>
                  </a:lnTo>
                  <a:lnTo>
                    <a:pt x="812" y="36"/>
                  </a:lnTo>
                  <a:lnTo>
                    <a:pt x="806" y="50"/>
                  </a:lnTo>
                  <a:lnTo>
                    <a:pt x="799" y="63"/>
                  </a:lnTo>
                  <a:lnTo>
                    <a:pt x="791" y="76"/>
                  </a:lnTo>
                  <a:lnTo>
                    <a:pt x="784" y="88"/>
                  </a:lnTo>
                  <a:lnTo>
                    <a:pt x="774" y="100"/>
                  </a:lnTo>
                  <a:lnTo>
                    <a:pt x="764" y="111"/>
                  </a:lnTo>
                  <a:lnTo>
                    <a:pt x="754" y="121"/>
                  </a:lnTo>
                  <a:lnTo>
                    <a:pt x="743" y="131"/>
                  </a:lnTo>
                  <a:lnTo>
                    <a:pt x="732" y="139"/>
                  </a:lnTo>
                  <a:lnTo>
                    <a:pt x="719" y="148"/>
                  </a:lnTo>
                  <a:lnTo>
                    <a:pt x="706" y="155"/>
                  </a:lnTo>
                  <a:lnTo>
                    <a:pt x="692" y="162"/>
                  </a:lnTo>
                  <a:lnTo>
                    <a:pt x="678" y="167"/>
                  </a:lnTo>
                  <a:lnTo>
                    <a:pt x="662" y="173"/>
                  </a:lnTo>
                  <a:lnTo>
                    <a:pt x="662" y="173"/>
                  </a:lnTo>
                  <a:lnTo>
                    <a:pt x="634" y="180"/>
                  </a:lnTo>
                  <a:lnTo>
                    <a:pt x="606" y="186"/>
                  </a:lnTo>
                  <a:lnTo>
                    <a:pt x="576" y="189"/>
                  </a:lnTo>
                  <a:lnTo>
                    <a:pt x="547" y="191"/>
                  </a:lnTo>
                  <a:lnTo>
                    <a:pt x="518" y="191"/>
                  </a:lnTo>
                  <a:lnTo>
                    <a:pt x="489" y="191"/>
                  </a:lnTo>
                  <a:lnTo>
                    <a:pt x="429" y="191"/>
                  </a:lnTo>
                  <a:lnTo>
                    <a:pt x="429" y="191"/>
                  </a:lnTo>
                  <a:lnTo>
                    <a:pt x="373" y="190"/>
                  </a:lnTo>
                  <a:lnTo>
                    <a:pt x="314" y="187"/>
                  </a:lnTo>
                  <a:lnTo>
                    <a:pt x="284" y="184"/>
                  </a:lnTo>
                  <a:lnTo>
                    <a:pt x="254" y="180"/>
                  </a:lnTo>
                  <a:lnTo>
                    <a:pt x="225" y="175"/>
                  </a:lnTo>
                  <a:lnTo>
                    <a:pt x="196" y="167"/>
                  </a:lnTo>
                  <a:lnTo>
                    <a:pt x="168" y="159"/>
                  </a:lnTo>
                  <a:lnTo>
                    <a:pt x="141" y="148"/>
                  </a:lnTo>
                  <a:lnTo>
                    <a:pt x="116" y="135"/>
                  </a:lnTo>
                  <a:lnTo>
                    <a:pt x="92" y="120"/>
                  </a:lnTo>
                  <a:lnTo>
                    <a:pt x="69" y="103"/>
                  </a:lnTo>
                  <a:lnTo>
                    <a:pt x="58" y="93"/>
                  </a:lnTo>
                  <a:lnTo>
                    <a:pt x="49" y="81"/>
                  </a:lnTo>
                  <a:lnTo>
                    <a:pt x="40" y="70"/>
                  </a:lnTo>
                  <a:lnTo>
                    <a:pt x="31" y="59"/>
                  </a:lnTo>
                  <a:lnTo>
                    <a:pt x="23" y="46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4" y="29"/>
                  </a:lnTo>
                  <a:lnTo>
                    <a:pt x="11" y="28"/>
                  </a:lnTo>
                  <a:lnTo>
                    <a:pt x="7" y="28"/>
                  </a:lnTo>
                  <a:lnTo>
                    <a:pt x="4" y="29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1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5" name="Freeform 121">
              <a:extLst>
                <a:ext uri="{FF2B5EF4-FFF2-40B4-BE49-F238E27FC236}">
                  <a16:creationId xmlns:a16="http://schemas.microsoft.com/office/drawing/2014/main" id="{32D903E3-12BB-986A-94EB-FF4FF3F8E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" y="4109"/>
              <a:ext cx="171" cy="35"/>
            </a:xfrm>
            <a:custGeom>
              <a:avLst/>
              <a:gdLst>
                <a:gd name="T0" fmla="*/ 16 w 512"/>
                <a:gd name="T1" fmla="*/ 98 h 103"/>
                <a:gd name="T2" fmla="*/ 33 w 512"/>
                <a:gd name="T3" fmla="*/ 77 h 103"/>
                <a:gd name="T4" fmla="*/ 55 w 512"/>
                <a:gd name="T5" fmla="*/ 62 h 103"/>
                <a:gd name="T6" fmla="*/ 82 w 512"/>
                <a:gd name="T7" fmla="*/ 50 h 103"/>
                <a:gd name="T8" fmla="*/ 108 w 512"/>
                <a:gd name="T9" fmla="*/ 43 h 103"/>
                <a:gd name="T10" fmla="*/ 168 w 512"/>
                <a:gd name="T11" fmla="*/ 31 h 103"/>
                <a:gd name="T12" fmla="*/ 230 w 512"/>
                <a:gd name="T13" fmla="*/ 24 h 103"/>
                <a:gd name="T14" fmla="*/ 260 w 512"/>
                <a:gd name="T15" fmla="*/ 21 h 103"/>
                <a:gd name="T16" fmla="*/ 318 w 512"/>
                <a:gd name="T17" fmla="*/ 18 h 103"/>
                <a:gd name="T18" fmla="*/ 346 w 512"/>
                <a:gd name="T19" fmla="*/ 19 h 103"/>
                <a:gd name="T20" fmla="*/ 367 w 512"/>
                <a:gd name="T21" fmla="*/ 24 h 103"/>
                <a:gd name="T22" fmla="*/ 428 w 512"/>
                <a:gd name="T23" fmla="*/ 50 h 103"/>
                <a:gd name="T24" fmla="*/ 447 w 512"/>
                <a:gd name="T25" fmla="*/ 59 h 103"/>
                <a:gd name="T26" fmla="*/ 482 w 512"/>
                <a:gd name="T27" fmla="*/ 79 h 103"/>
                <a:gd name="T28" fmla="*/ 497 w 512"/>
                <a:gd name="T29" fmla="*/ 91 h 103"/>
                <a:gd name="T30" fmla="*/ 500 w 512"/>
                <a:gd name="T31" fmla="*/ 94 h 103"/>
                <a:gd name="T32" fmla="*/ 506 w 512"/>
                <a:gd name="T33" fmla="*/ 93 h 103"/>
                <a:gd name="T34" fmla="*/ 510 w 512"/>
                <a:gd name="T35" fmla="*/ 89 h 103"/>
                <a:gd name="T36" fmla="*/ 512 w 512"/>
                <a:gd name="T37" fmla="*/ 83 h 103"/>
                <a:gd name="T38" fmla="*/ 509 w 512"/>
                <a:gd name="T39" fmla="*/ 80 h 103"/>
                <a:gd name="T40" fmla="*/ 482 w 512"/>
                <a:gd name="T41" fmla="*/ 59 h 103"/>
                <a:gd name="T42" fmla="*/ 451 w 512"/>
                <a:gd name="T43" fmla="*/ 42 h 103"/>
                <a:gd name="T44" fmla="*/ 414 w 512"/>
                <a:gd name="T45" fmla="*/ 24 h 103"/>
                <a:gd name="T46" fmla="*/ 376 w 512"/>
                <a:gd name="T47" fmla="*/ 8 h 103"/>
                <a:gd name="T48" fmla="*/ 358 w 512"/>
                <a:gd name="T49" fmla="*/ 4 h 103"/>
                <a:gd name="T50" fmla="*/ 322 w 512"/>
                <a:gd name="T51" fmla="*/ 0 h 103"/>
                <a:gd name="T52" fmla="*/ 267 w 512"/>
                <a:gd name="T53" fmla="*/ 2 h 103"/>
                <a:gd name="T54" fmla="*/ 230 w 512"/>
                <a:gd name="T55" fmla="*/ 7 h 103"/>
                <a:gd name="T56" fmla="*/ 137 w 512"/>
                <a:gd name="T57" fmla="*/ 17 h 103"/>
                <a:gd name="T58" fmla="*/ 88 w 512"/>
                <a:gd name="T59" fmla="*/ 28 h 103"/>
                <a:gd name="T60" fmla="*/ 58 w 512"/>
                <a:gd name="T61" fmla="*/ 41 h 103"/>
                <a:gd name="T62" fmla="*/ 31 w 512"/>
                <a:gd name="T63" fmla="*/ 56 h 103"/>
                <a:gd name="T64" fmla="*/ 10 w 512"/>
                <a:gd name="T65" fmla="*/ 77 h 103"/>
                <a:gd name="T66" fmla="*/ 2 w 512"/>
                <a:gd name="T67" fmla="*/ 90 h 103"/>
                <a:gd name="T68" fmla="*/ 0 w 512"/>
                <a:gd name="T69" fmla="*/ 97 h 103"/>
                <a:gd name="T70" fmla="*/ 5 w 512"/>
                <a:gd name="T71" fmla="*/ 101 h 103"/>
                <a:gd name="T72" fmla="*/ 10 w 512"/>
                <a:gd name="T73" fmla="*/ 103 h 103"/>
                <a:gd name="T74" fmla="*/ 16 w 512"/>
                <a:gd name="T75" fmla="*/ 9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103">
                  <a:moveTo>
                    <a:pt x="16" y="98"/>
                  </a:moveTo>
                  <a:lnTo>
                    <a:pt x="16" y="98"/>
                  </a:lnTo>
                  <a:lnTo>
                    <a:pt x="24" y="87"/>
                  </a:lnTo>
                  <a:lnTo>
                    <a:pt x="33" y="77"/>
                  </a:lnTo>
                  <a:lnTo>
                    <a:pt x="44" y="69"/>
                  </a:lnTo>
                  <a:lnTo>
                    <a:pt x="55" y="62"/>
                  </a:lnTo>
                  <a:lnTo>
                    <a:pt x="68" y="56"/>
                  </a:lnTo>
                  <a:lnTo>
                    <a:pt x="82" y="50"/>
                  </a:lnTo>
                  <a:lnTo>
                    <a:pt x="108" y="43"/>
                  </a:lnTo>
                  <a:lnTo>
                    <a:pt x="108" y="43"/>
                  </a:lnTo>
                  <a:lnTo>
                    <a:pt x="139" y="35"/>
                  </a:lnTo>
                  <a:lnTo>
                    <a:pt x="168" y="31"/>
                  </a:lnTo>
                  <a:lnTo>
                    <a:pt x="199" y="26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60" y="21"/>
                  </a:lnTo>
                  <a:lnTo>
                    <a:pt x="288" y="19"/>
                  </a:lnTo>
                  <a:lnTo>
                    <a:pt x="318" y="18"/>
                  </a:lnTo>
                  <a:lnTo>
                    <a:pt x="346" y="19"/>
                  </a:lnTo>
                  <a:lnTo>
                    <a:pt x="346" y="19"/>
                  </a:lnTo>
                  <a:lnTo>
                    <a:pt x="358" y="21"/>
                  </a:lnTo>
                  <a:lnTo>
                    <a:pt x="367" y="24"/>
                  </a:lnTo>
                  <a:lnTo>
                    <a:pt x="389" y="31"/>
                  </a:lnTo>
                  <a:lnTo>
                    <a:pt x="428" y="50"/>
                  </a:lnTo>
                  <a:lnTo>
                    <a:pt x="428" y="50"/>
                  </a:lnTo>
                  <a:lnTo>
                    <a:pt x="447" y="59"/>
                  </a:lnTo>
                  <a:lnTo>
                    <a:pt x="465" y="67"/>
                  </a:lnTo>
                  <a:lnTo>
                    <a:pt x="482" y="79"/>
                  </a:lnTo>
                  <a:lnTo>
                    <a:pt x="489" y="84"/>
                  </a:lnTo>
                  <a:lnTo>
                    <a:pt x="497" y="91"/>
                  </a:lnTo>
                  <a:lnTo>
                    <a:pt x="497" y="91"/>
                  </a:lnTo>
                  <a:lnTo>
                    <a:pt x="500" y="94"/>
                  </a:lnTo>
                  <a:lnTo>
                    <a:pt x="503" y="94"/>
                  </a:lnTo>
                  <a:lnTo>
                    <a:pt x="506" y="93"/>
                  </a:lnTo>
                  <a:lnTo>
                    <a:pt x="509" y="91"/>
                  </a:lnTo>
                  <a:lnTo>
                    <a:pt x="510" y="89"/>
                  </a:lnTo>
                  <a:lnTo>
                    <a:pt x="512" y="86"/>
                  </a:lnTo>
                  <a:lnTo>
                    <a:pt x="512" y="83"/>
                  </a:lnTo>
                  <a:lnTo>
                    <a:pt x="509" y="80"/>
                  </a:lnTo>
                  <a:lnTo>
                    <a:pt x="509" y="80"/>
                  </a:lnTo>
                  <a:lnTo>
                    <a:pt x="496" y="69"/>
                  </a:lnTo>
                  <a:lnTo>
                    <a:pt x="482" y="59"/>
                  </a:lnTo>
                  <a:lnTo>
                    <a:pt x="466" y="50"/>
                  </a:lnTo>
                  <a:lnTo>
                    <a:pt x="451" y="42"/>
                  </a:lnTo>
                  <a:lnTo>
                    <a:pt x="451" y="42"/>
                  </a:lnTo>
                  <a:lnTo>
                    <a:pt x="414" y="24"/>
                  </a:lnTo>
                  <a:lnTo>
                    <a:pt x="394" y="15"/>
                  </a:lnTo>
                  <a:lnTo>
                    <a:pt x="376" y="8"/>
                  </a:lnTo>
                  <a:lnTo>
                    <a:pt x="376" y="8"/>
                  </a:lnTo>
                  <a:lnTo>
                    <a:pt x="358" y="4"/>
                  </a:lnTo>
                  <a:lnTo>
                    <a:pt x="341" y="1"/>
                  </a:lnTo>
                  <a:lnTo>
                    <a:pt x="322" y="0"/>
                  </a:lnTo>
                  <a:lnTo>
                    <a:pt x="304" y="0"/>
                  </a:lnTo>
                  <a:lnTo>
                    <a:pt x="267" y="2"/>
                  </a:lnTo>
                  <a:lnTo>
                    <a:pt x="230" y="7"/>
                  </a:lnTo>
                  <a:lnTo>
                    <a:pt x="230" y="7"/>
                  </a:lnTo>
                  <a:lnTo>
                    <a:pt x="171" y="12"/>
                  </a:lnTo>
                  <a:lnTo>
                    <a:pt x="137" y="17"/>
                  </a:lnTo>
                  <a:lnTo>
                    <a:pt x="105" y="24"/>
                  </a:lnTo>
                  <a:lnTo>
                    <a:pt x="88" y="28"/>
                  </a:lnTo>
                  <a:lnTo>
                    <a:pt x="72" y="34"/>
                  </a:lnTo>
                  <a:lnTo>
                    <a:pt x="58" y="41"/>
                  </a:lnTo>
                  <a:lnTo>
                    <a:pt x="44" y="48"/>
                  </a:lnTo>
                  <a:lnTo>
                    <a:pt x="31" y="56"/>
                  </a:lnTo>
                  <a:lnTo>
                    <a:pt x="20" y="66"/>
                  </a:lnTo>
                  <a:lnTo>
                    <a:pt x="10" y="77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0" y="93"/>
                  </a:lnTo>
                  <a:lnTo>
                    <a:pt x="0" y="97"/>
                  </a:lnTo>
                  <a:lnTo>
                    <a:pt x="2" y="100"/>
                  </a:lnTo>
                  <a:lnTo>
                    <a:pt x="5" y="101"/>
                  </a:lnTo>
                  <a:lnTo>
                    <a:pt x="7" y="103"/>
                  </a:lnTo>
                  <a:lnTo>
                    <a:pt x="10" y="103"/>
                  </a:lnTo>
                  <a:lnTo>
                    <a:pt x="14" y="101"/>
                  </a:lnTo>
                  <a:lnTo>
                    <a:pt x="16" y="98"/>
                  </a:lnTo>
                  <a:lnTo>
                    <a:pt x="16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6" name="Freeform 122">
              <a:extLst>
                <a:ext uri="{FF2B5EF4-FFF2-40B4-BE49-F238E27FC236}">
                  <a16:creationId xmlns:a16="http://schemas.microsoft.com/office/drawing/2014/main" id="{A923529A-4579-BC95-C07C-63DFF0331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5" y="3970"/>
              <a:ext cx="60" cy="143"/>
            </a:xfrm>
            <a:custGeom>
              <a:avLst/>
              <a:gdLst>
                <a:gd name="T0" fmla="*/ 4 w 178"/>
                <a:gd name="T1" fmla="*/ 16 h 429"/>
                <a:gd name="T2" fmla="*/ 4 w 178"/>
                <a:gd name="T3" fmla="*/ 16 h 429"/>
                <a:gd name="T4" fmla="*/ 12 w 178"/>
                <a:gd name="T5" fmla="*/ 23 h 429"/>
                <a:gd name="T6" fmla="*/ 19 w 178"/>
                <a:gd name="T7" fmla="*/ 30 h 429"/>
                <a:gd name="T8" fmla="*/ 25 w 178"/>
                <a:gd name="T9" fmla="*/ 38 h 429"/>
                <a:gd name="T10" fmla="*/ 32 w 178"/>
                <a:gd name="T11" fmla="*/ 48 h 429"/>
                <a:gd name="T12" fmla="*/ 42 w 178"/>
                <a:gd name="T13" fmla="*/ 68 h 429"/>
                <a:gd name="T14" fmla="*/ 50 w 178"/>
                <a:gd name="T15" fmla="*/ 86 h 429"/>
                <a:gd name="T16" fmla="*/ 50 w 178"/>
                <a:gd name="T17" fmla="*/ 86 h 429"/>
                <a:gd name="T18" fmla="*/ 73 w 178"/>
                <a:gd name="T19" fmla="*/ 132 h 429"/>
                <a:gd name="T20" fmla="*/ 96 w 178"/>
                <a:gd name="T21" fmla="*/ 175 h 429"/>
                <a:gd name="T22" fmla="*/ 96 w 178"/>
                <a:gd name="T23" fmla="*/ 175 h 429"/>
                <a:gd name="T24" fmla="*/ 108 w 178"/>
                <a:gd name="T25" fmla="*/ 205 h 429"/>
                <a:gd name="T26" fmla="*/ 120 w 178"/>
                <a:gd name="T27" fmla="*/ 235 h 429"/>
                <a:gd name="T28" fmla="*/ 128 w 178"/>
                <a:gd name="T29" fmla="*/ 266 h 429"/>
                <a:gd name="T30" fmla="*/ 137 w 178"/>
                <a:gd name="T31" fmla="*/ 297 h 429"/>
                <a:gd name="T32" fmla="*/ 144 w 178"/>
                <a:gd name="T33" fmla="*/ 328 h 429"/>
                <a:gd name="T34" fmla="*/ 151 w 178"/>
                <a:gd name="T35" fmla="*/ 360 h 429"/>
                <a:gd name="T36" fmla="*/ 161 w 178"/>
                <a:gd name="T37" fmla="*/ 424 h 429"/>
                <a:gd name="T38" fmla="*/ 161 w 178"/>
                <a:gd name="T39" fmla="*/ 424 h 429"/>
                <a:gd name="T40" fmla="*/ 162 w 178"/>
                <a:gd name="T41" fmla="*/ 427 h 429"/>
                <a:gd name="T42" fmla="*/ 165 w 178"/>
                <a:gd name="T43" fmla="*/ 428 h 429"/>
                <a:gd name="T44" fmla="*/ 168 w 178"/>
                <a:gd name="T45" fmla="*/ 429 h 429"/>
                <a:gd name="T46" fmla="*/ 170 w 178"/>
                <a:gd name="T47" fmla="*/ 429 h 429"/>
                <a:gd name="T48" fmla="*/ 173 w 178"/>
                <a:gd name="T49" fmla="*/ 428 h 429"/>
                <a:gd name="T50" fmla="*/ 176 w 178"/>
                <a:gd name="T51" fmla="*/ 425 h 429"/>
                <a:gd name="T52" fmla="*/ 178 w 178"/>
                <a:gd name="T53" fmla="*/ 422 h 429"/>
                <a:gd name="T54" fmla="*/ 178 w 178"/>
                <a:gd name="T55" fmla="*/ 418 h 429"/>
                <a:gd name="T56" fmla="*/ 178 w 178"/>
                <a:gd name="T57" fmla="*/ 418 h 429"/>
                <a:gd name="T58" fmla="*/ 166 w 178"/>
                <a:gd name="T59" fmla="*/ 355 h 429"/>
                <a:gd name="T60" fmla="*/ 159 w 178"/>
                <a:gd name="T61" fmla="*/ 322 h 429"/>
                <a:gd name="T62" fmla="*/ 152 w 178"/>
                <a:gd name="T63" fmla="*/ 290 h 429"/>
                <a:gd name="T64" fmla="*/ 144 w 178"/>
                <a:gd name="T65" fmla="*/ 259 h 429"/>
                <a:gd name="T66" fmla="*/ 134 w 178"/>
                <a:gd name="T67" fmla="*/ 228 h 429"/>
                <a:gd name="T68" fmla="*/ 122 w 178"/>
                <a:gd name="T69" fmla="*/ 196 h 429"/>
                <a:gd name="T70" fmla="*/ 110 w 178"/>
                <a:gd name="T71" fmla="*/ 167 h 429"/>
                <a:gd name="T72" fmla="*/ 110 w 178"/>
                <a:gd name="T73" fmla="*/ 167 h 429"/>
                <a:gd name="T74" fmla="*/ 98 w 178"/>
                <a:gd name="T75" fmla="*/ 143 h 429"/>
                <a:gd name="T76" fmla="*/ 86 w 178"/>
                <a:gd name="T77" fmla="*/ 119 h 429"/>
                <a:gd name="T78" fmla="*/ 62 w 178"/>
                <a:gd name="T79" fmla="*/ 71 h 429"/>
                <a:gd name="T80" fmla="*/ 62 w 178"/>
                <a:gd name="T81" fmla="*/ 71 h 429"/>
                <a:gd name="T82" fmla="*/ 53 w 178"/>
                <a:gd name="T83" fmla="*/ 53 h 429"/>
                <a:gd name="T84" fmla="*/ 42 w 178"/>
                <a:gd name="T85" fmla="*/ 33 h 429"/>
                <a:gd name="T86" fmla="*/ 35 w 178"/>
                <a:gd name="T87" fmla="*/ 24 h 429"/>
                <a:gd name="T88" fmla="*/ 28 w 178"/>
                <a:gd name="T89" fmla="*/ 16 h 429"/>
                <a:gd name="T90" fmla="*/ 21 w 178"/>
                <a:gd name="T91" fmla="*/ 9 h 429"/>
                <a:gd name="T92" fmla="*/ 12 w 178"/>
                <a:gd name="T93" fmla="*/ 2 h 429"/>
                <a:gd name="T94" fmla="*/ 12 w 178"/>
                <a:gd name="T95" fmla="*/ 2 h 429"/>
                <a:gd name="T96" fmla="*/ 9 w 178"/>
                <a:gd name="T97" fmla="*/ 0 h 429"/>
                <a:gd name="T98" fmla="*/ 5 w 178"/>
                <a:gd name="T99" fmla="*/ 0 h 429"/>
                <a:gd name="T100" fmla="*/ 4 w 178"/>
                <a:gd name="T101" fmla="*/ 2 h 429"/>
                <a:gd name="T102" fmla="*/ 1 w 178"/>
                <a:gd name="T103" fmla="*/ 5 h 429"/>
                <a:gd name="T104" fmla="*/ 0 w 178"/>
                <a:gd name="T105" fmla="*/ 7 h 429"/>
                <a:gd name="T106" fmla="*/ 0 w 178"/>
                <a:gd name="T107" fmla="*/ 10 h 429"/>
                <a:gd name="T108" fmla="*/ 1 w 178"/>
                <a:gd name="T109" fmla="*/ 13 h 429"/>
                <a:gd name="T110" fmla="*/ 4 w 178"/>
                <a:gd name="T111" fmla="*/ 16 h 429"/>
                <a:gd name="T112" fmla="*/ 4 w 178"/>
                <a:gd name="T113" fmla="*/ 16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78" h="429">
                  <a:moveTo>
                    <a:pt x="4" y="16"/>
                  </a:moveTo>
                  <a:lnTo>
                    <a:pt x="4" y="16"/>
                  </a:lnTo>
                  <a:lnTo>
                    <a:pt x="12" y="23"/>
                  </a:lnTo>
                  <a:lnTo>
                    <a:pt x="19" y="30"/>
                  </a:lnTo>
                  <a:lnTo>
                    <a:pt x="25" y="38"/>
                  </a:lnTo>
                  <a:lnTo>
                    <a:pt x="32" y="48"/>
                  </a:lnTo>
                  <a:lnTo>
                    <a:pt x="42" y="68"/>
                  </a:lnTo>
                  <a:lnTo>
                    <a:pt x="50" y="86"/>
                  </a:lnTo>
                  <a:lnTo>
                    <a:pt x="50" y="86"/>
                  </a:lnTo>
                  <a:lnTo>
                    <a:pt x="73" y="132"/>
                  </a:lnTo>
                  <a:lnTo>
                    <a:pt x="96" y="175"/>
                  </a:lnTo>
                  <a:lnTo>
                    <a:pt x="96" y="175"/>
                  </a:lnTo>
                  <a:lnTo>
                    <a:pt x="108" y="205"/>
                  </a:lnTo>
                  <a:lnTo>
                    <a:pt x="120" y="235"/>
                  </a:lnTo>
                  <a:lnTo>
                    <a:pt x="128" y="266"/>
                  </a:lnTo>
                  <a:lnTo>
                    <a:pt x="137" y="297"/>
                  </a:lnTo>
                  <a:lnTo>
                    <a:pt x="144" y="328"/>
                  </a:lnTo>
                  <a:lnTo>
                    <a:pt x="151" y="360"/>
                  </a:lnTo>
                  <a:lnTo>
                    <a:pt x="161" y="424"/>
                  </a:lnTo>
                  <a:lnTo>
                    <a:pt x="161" y="424"/>
                  </a:lnTo>
                  <a:lnTo>
                    <a:pt x="162" y="427"/>
                  </a:lnTo>
                  <a:lnTo>
                    <a:pt x="165" y="428"/>
                  </a:lnTo>
                  <a:lnTo>
                    <a:pt x="168" y="429"/>
                  </a:lnTo>
                  <a:lnTo>
                    <a:pt x="170" y="429"/>
                  </a:lnTo>
                  <a:lnTo>
                    <a:pt x="173" y="428"/>
                  </a:lnTo>
                  <a:lnTo>
                    <a:pt x="176" y="425"/>
                  </a:lnTo>
                  <a:lnTo>
                    <a:pt x="178" y="422"/>
                  </a:lnTo>
                  <a:lnTo>
                    <a:pt x="178" y="418"/>
                  </a:lnTo>
                  <a:lnTo>
                    <a:pt x="178" y="418"/>
                  </a:lnTo>
                  <a:lnTo>
                    <a:pt x="166" y="355"/>
                  </a:lnTo>
                  <a:lnTo>
                    <a:pt x="159" y="322"/>
                  </a:lnTo>
                  <a:lnTo>
                    <a:pt x="152" y="290"/>
                  </a:lnTo>
                  <a:lnTo>
                    <a:pt x="144" y="259"/>
                  </a:lnTo>
                  <a:lnTo>
                    <a:pt x="134" y="228"/>
                  </a:lnTo>
                  <a:lnTo>
                    <a:pt x="122" y="196"/>
                  </a:lnTo>
                  <a:lnTo>
                    <a:pt x="110" y="167"/>
                  </a:lnTo>
                  <a:lnTo>
                    <a:pt x="110" y="167"/>
                  </a:lnTo>
                  <a:lnTo>
                    <a:pt x="98" y="143"/>
                  </a:lnTo>
                  <a:lnTo>
                    <a:pt x="86" y="119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53" y="53"/>
                  </a:lnTo>
                  <a:lnTo>
                    <a:pt x="42" y="33"/>
                  </a:lnTo>
                  <a:lnTo>
                    <a:pt x="35" y="24"/>
                  </a:lnTo>
                  <a:lnTo>
                    <a:pt x="28" y="16"/>
                  </a:lnTo>
                  <a:lnTo>
                    <a:pt x="21" y="9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7" name="Freeform 123">
              <a:extLst>
                <a:ext uri="{FF2B5EF4-FFF2-40B4-BE49-F238E27FC236}">
                  <a16:creationId xmlns:a16="http://schemas.microsoft.com/office/drawing/2014/main" id="{DE10AD2C-EE21-B258-7B97-F4E7D40D4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3978"/>
              <a:ext cx="35" cy="127"/>
            </a:xfrm>
            <a:custGeom>
              <a:avLst/>
              <a:gdLst>
                <a:gd name="T0" fmla="*/ 0 w 105"/>
                <a:gd name="T1" fmla="*/ 11 h 381"/>
                <a:gd name="T2" fmla="*/ 0 w 105"/>
                <a:gd name="T3" fmla="*/ 11 h 381"/>
                <a:gd name="T4" fmla="*/ 7 w 105"/>
                <a:gd name="T5" fmla="*/ 32 h 381"/>
                <a:gd name="T6" fmla="*/ 14 w 105"/>
                <a:gd name="T7" fmla="*/ 54 h 381"/>
                <a:gd name="T8" fmla="*/ 18 w 105"/>
                <a:gd name="T9" fmla="*/ 76 h 381"/>
                <a:gd name="T10" fmla="*/ 21 w 105"/>
                <a:gd name="T11" fmla="*/ 99 h 381"/>
                <a:gd name="T12" fmla="*/ 27 w 105"/>
                <a:gd name="T13" fmla="*/ 144 h 381"/>
                <a:gd name="T14" fmla="*/ 31 w 105"/>
                <a:gd name="T15" fmla="*/ 189 h 381"/>
                <a:gd name="T16" fmla="*/ 31 w 105"/>
                <a:gd name="T17" fmla="*/ 189 h 381"/>
                <a:gd name="T18" fmla="*/ 35 w 105"/>
                <a:gd name="T19" fmla="*/ 214 h 381"/>
                <a:gd name="T20" fmla="*/ 41 w 105"/>
                <a:gd name="T21" fmla="*/ 237 h 381"/>
                <a:gd name="T22" fmla="*/ 47 w 105"/>
                <a:gd name="T23" fmla="*/ 261 h 381"/>
                <a:gd name="T24" fmla="*/ 54 w 105"/>
                <a:gd name="T25" fmla="*/ 284 h 381"/>
                <a:gd name="T26" fmla="*/ 71 w 105"/>
                <a:gd name="T27" fmla="*/ 329 h 381"/>
                <a:gd name="T28" fmla="*/ 88 w 105"/>
                <a:gd name="T29" fmla="*/ 375 h 381"/>
                <a:gd name="T30" fmla="*/ 88 w 105"/>
                <a:gd name="T31" fmla="*/ 375 h 381"/>
                <a:gd name="T32" fmla="*/ 90 w 105"/>
                <a:gd name="T33" fmla="*/ 378 h 381"/>
                <a:gd name="T34" fmla="*/ 93 w 105"/>
                <a:gd name="T35" fmla="*/ 380 h 381"/>
                <a:gd name="T36" fmla="*/ 96 w 105"/>
                <a:gd name="T37" fmla="*/ 381 h 381"/>
                <a:gd name="T38" fmla="*/ 99 w 105"/>
                <a:gd name="T39" fmla="*/ 380 h 381"/>
                <a:gd name="T40" fmla="*/ 102 w 105"/>
                <a:gd name="T41" fmla="*/ 378 h 381"/>
                <a:gd name="T42" fmla="*/ 105 w 105"/>
                <a:gd name="T43" fmla="*/ 377 h 381"/>
                <a:gd name="T44" fmla="*/ 105 w 105"/>
                <a:gd name="T45" fmla="*/ 374 h 381"/>
                <a:gd name="T46" fmla="*/ 105 w 105"/>
                <a:gd name="T47" fmla="*/ 370 h 381"/>
                <a:gd name="T48" fmla="*/ 105 w 105"/>
                <a:gd name="T49" fmla="*/ 370 h 381"/>
                <a:gd name="T50" fmla="*/ 88 w 105"/>
                <a:gd name="T51" fmla="*/ 327 h 381"/>
                <a:gd name="T52" fmla="*/ 72 w 105"/>
                <a:gd name="T53" fmla="*/ 284 h 381"/>
                <a:gd name="T54" fmla="*/ 65 w 105"/>
                <a:gd name="T55" fmla="*/ 262 h 381"/>
                <a:gd name="T56" fmla="*/ 59 w 105"/>
                <a:gd name="T57" fmla="*/ 240 h 381"/>
                <a:gd name="T58" fmla="*/ 54 w 105"/>
                <a:gd name="T59" fmla="*/ 217 h 381"/>
                <a:gd name="T60" fmla="*/ 50 w 105"/>
                <a:gd name="T61" fmla="*/ 195 h 381"/>
                <a:gd name="T62" fmla="*/ 50 w 105"/>
                <a:gd name="T63" fmla="*/ 195 h 381"/>
                <a:gd name="T64" fmla="*/ 44 w 105"/>
                <a:gd name="T65" fmla="*/ 147 h 381"/>
                <a:gd name="T66" fmla="*/ 38 w 105"/>
                <a:gd name="T67" fmla="*/ 99 h 381"/>
                <a:gd name="T68" fmla="*/ 35 w 105"/>
                <a:gd name="T69" fmla="*/ 76 h 381"/>
                <a:gd name="T70" fmla="*/ 31 w 105"/>
                <a:gd name="T71" fmla="*/ 52 h 381"/>
                <a:gd name="T72" fmla="*/ 24 w 105"/>
                <a:gd name="T73" fmla="*/ 30 h 381"/>
                <a:gd name="T74" fmla="*/ 17 w 105"/>
                <a:gd name="T75" fmla="*/ 6 h 381"/>
                <a:gd name="T76" fmla="*/ 17 w 105"/>
                <a:gd name="T77" fmla="*/ 6 h 381"/>
                <a:gd name="T78" fmla="*/ 14 w 105"/>
                <a:gd name="T79" fmla="*/ 3 h 381"/>
                <a:gd name="T80" fmla="*/ 11 w 105"/>
                <a:gd name="T81" fmla="*/ 1 h 381"/>
                <a:gd name="T82" fmla="*/ 9 w 105"/>
                <a:gd name="T83" fmla="*/ 0 h 381"/>
                <a:gd name="T84" fmla="*/ 6 w 105"/>
                <a:gd name="T85" fmla="*/ 1 h 381"/>
                <a:gd name="T86" fmla="*/ 3 w 105"/>
                <a:gd name="T87" fmla="*/ 3 h 381"/>
                <a:gd name="T88" fmla="*/ 0 w 105"/>
                <a:gd name="T89" fmla="*/ 4 h 381"/>
                <a:gd name="T90" fmla="*/ 0 w 105"/>
                <a:gd name="T91" fmla="*/ 7 h 381"/>
                <a:gd name="T92" fmla="*/ 0 w 105"/>
                <a:gd name="T93" fmla="*/ 11 h 381"/>
                <a:gd name="T94" fmla="*/ 0 w 105"/>
                <a:gd name="T95" fmla="*/ 1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5" h="381">
                  <a:moveTo>
                    <a:pt x="0" y="11"/>
                  </a:moveTo>
                  <a:lnTo>
                    <a:pt x="0" y="11"/>
                  </a:lnTo>
                  <a:lnTo>
                    <a:pt x="7" y="32"/>
                  </a:lnTo>
                  <a:lnTo>
                    <a:pt x="14" y="54"/>
                  </a:lnTo>
                  <a:lnTo>
                    <a:pt x="18" y="76"/>
                  </a:lnTo>
                  <a:lnTo>
                    <a:pt x="21" y="99"/>
                  </a:lnTo>
                  <a:lnTo>
                    <a:pt x="27" y="144"/>
                  </a:lnTo>
                  <a:lnTo>
                    <a:pt x="31" y="189"/>
                  </a:lnTo>
                  <a:lnTo>
                    <a:pt x="31" y="189"/>
                  </a:lnTo>
                  <a:lnTo>
                    <a:pt x="35" y="214"/>
                  </a:lnTo>
                  <a:lnTo>
                    <a:pt x="41" y="237"/>
                  </a:lnTo>
                  <a:lnTo>
                    <a:pt x="47" y="261"/>
                  </a:lnTo>
                  <a:lnTo>
                    <a:pt x="54" y="284"/>
                  </a:lnTo>
                  <a:lnTo>
                    <a:pt x="71" y="329"/>
                  </a:lnTo>
                  <a:lnTo>
                    <a:pt x="88" y="375"/>
                  </a:lnTo>
                  <a:lnTo>
                    <a:pt x="88" y="375"/>
                  </a:lnTo>
                  <a:lnTo>
                    <a:pt x="90" y="378"/>
                  </a:lnTo>
                  <a:lnTo>
                    <a:pt x="93" y="380"/>
                  </a:lnTo>
                  <a:lnTo>
                    <a:pt x="96" y="381"/>
                  </a:lnTo>
                  <a:lnTo>
                    <a:pt x="99" y="380"/>
                  </a:lnTo>
                  <a:lnTo>
                    <a:pt x="102" y="378"/>
                  </a:lnTo>
                  <a:lnTo>
                    <a:pt x="105" y="377"/>
                  </a:lnTo>
                  <a:lnTo>
                    <a:pt x="105" y="374"/>
                  </a:lnTo>
                  <a:lnTo>
                    <a:pt x="105" y="370"/>
                  </a:lnTo>
                  <a:lnTo>
                    <a:pt x="105" y="370"/>
                  </a:lnTo>
                  <a:lnTo>
                    <a:pt x="88" y="327"/>
                  </a:lnTo>
                  <a:lnTo>
                    <a:pt x="72" y="284"/>
                  </a:lnTo>
                  <a:lnTo>
                    <a:pt x="65" y="262"/>
                  </a:lnTo>
                  <a:lnTo>
                    <a:pt x="59" y="240"/>
                  </a:lnTo>
                  <a:lnTo>
                    <a:pt x="54" y="217"/>
                  </a:lnTo>
                  <a:lnTo>
                    <a:pt x="50" y="195"/>
                  </a:lnTo>
                  <a:lnTo>
                    <a:pt x="50" y="195"/>
                  </a:lnTo>
                  <a:lnTo>
                    <a:pt x="44" y="147"/>
                  </a:lnTo>
                  <a:lnTo>
                    <a:pt x="38" y="99"/>
                  </a:lnTo>
                  <a:lnTo>
                    <a:pt x="35" y="76"/>
                  </a:lnTo>
                  <a:lnTo>
                    <a:pt x="31" y="52"/>
                  </a:lnTo>
                  <a:lnTo>
                    <a:pt x="24" y="30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8" name="Freeform 124">
              <a:extLst>
                <a:ext uri="{FF2B5EF4-FFF2-40B4-BE49-F238E27FC236}">
                  <a16:creationId xmlns:a16="http://schemas.microsoft.com/office/drawing/2014/main" id="{384B1C0B-6283-1FE6-0BC9-FA134A1F2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4081"/>
              <a:ext cx="36" cy="12"/>
            </a:xfrm>
            <a:custGeom>
              <a:avLst/>
              <a:gdLst>
                <a:gd name="T0" fmla="*/ 11 w 107"/>
                <a:gd name="T1" fmla="*/ 34 h 34"/>
                <a:gd name="T2" fmla="*/ 11 w 107"/>
                <a:gd name="T3" fmla="*/ 34 h 34"/>
                <a:gd name="T4" fmla="*/ 32 w 107"/>
                <a:gd name="T5" fmla="*/ 27 h 34"/>
                <a:gd name="T6" fmla="*/ 53 w 107"/>
                <a:gd name="T7" fmla="*/ 23 h 34"/>
                <a:gd name="T8" fmla="*/ 76 w 107"/>
                <a:gd name="T9" fmla="*/ 20 h 34"/>
                <a:gd name="T10" fmla="*/ 99 w 107"/>
                <a:gd name="T11" fmla="*/ 17 h 34"/>
                <a:gd name="T12" fmla="*/ 99 w 107"/>
                <a:gd name="T13" fmla="*/ 17 h 34"/>
                <a:gd name="T14" fmla="*/ 103 w 107"/>
                <a:gd name="T15" fmla="*/ 16 h 34"/>
                <a:gd name="T16" fmla="*/ 104 w 107"/>
                <a:gd name="T17" fmla="*/ 15 h 34"/>
                <a:gd name="T18" fmla="*/ 106 w 107"/>
                <a:gd name="T19" fmla="*/ 12 h 34"/>
                <a:gd name="T20" fmla="*/ 107 w 107"/>
                <a:gd name="T21" fmla="*/ 7 h 34"/>
                <a:gd name="T22" fmla="*/ 106 w 107"/>
                <a:gd name="T23" fmla="*/ 5 h 34"/>
                <a:gd name="T24" fmla="*/ 104 w 107"/>
                <a:gd name="T25" fmla="*/ 2 h 34"/>
                <a:gd name="T26" fmla="*/ 103 w 107"/>
                <a:gd name="T27" fmla="*/ 0 h 34"/>
                <a:gd name="T28" fmla="*/ 99 w 107"/>
                <a:gd name="T29" fmla="*/ 0 h 34"/>
                <a:gd name="T30" fmla="*/ 99 w 107"/>
                <a:gd name="T31" fmla="*/ 0 h 34"/>
                <a:gd name="T32" fmla="*/ 75 w 107"/>
                <a:gd name="T33" fmla="*/ 3 h 34"/>
                <a:gd name="T34" fmla="*/ 52 w 107"/>
                <a:gd name="T35" fmla="*/ 6 h 34"/>
                <a:gd name="T36" fmla="*/ 28 w 107"/>
                <a:gd name="T37" fmla="*/ 10 h 34"/>
                <a:gd name="T38" fmla="*/ 5 w 107"/>
                <a:gd name="T39" fmla="*/ 17 h 34"/>
                <a:gd name="T40" fmla="*/ 5 w 107"/>
                <a:gd name="T41" fmla="*/ 17 h 34"/>
                <a:gd name="T42" fmla="*/ 3 w 107"/>
                <a:gd name="T43" fmla="*/ 20 h 34"/>
                <a:gd name="T44" fmla="*/ 1 w 107"/>
                <a:gd name="T45" fmla="*/ 23 h 34"/>
                <a:gd name="T46" fmla="*/ 0 w 107"/>
                <a:gd name="T47" fmla="*/ 26 h 34"/>
                <a:gd name="T48" fmla="*/ 1 w 107"/>
                <a:gd name="T49" fmla="*/ 29 h 34"/>
                <a:gd name="T50" fmla="*/ 3 w 107"/>
                <a:gd name="T51" fmla="*/ 31 h 34"/>
                <a:gd name="T52" fmla="*/ 4 w 107"/>
                <a:gd name="T53" fmla="*/ 34 h 34"/>
                <a:gd name="T54" fmla="*/ 7 w 107"/>
                <a:gd name="T55" fmla="*/ 34 h 34"/>
                <a:gd name="T56" fmla="*/ 11 w 107"/>
                <a:gd name="T57" fmla="*/ 34 h 34"/>
                <a:gd name="T58" fmla="*/ 11 w 107"/>
                <a:gd name="T5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07" h="34">
                  <a:moveTo>
                    <a:pt x="11" y="34"/>
                  </a:moveTo>
                  <a:lnTo>
                    <a:pt x="11" y="34"/>
                  </a:lnTo>
                  <a:lnTo>
                    <a:pt x="32" y="27"/>
                  </a:lnTo>
                  <a:lnTo>
                    <a:pt x="53" y="23"/>
                  </a:lnTo>
                  <a:lnTo>
                    <a:pt x="76" y="20"/>
                  </a:lnTo>
                  <a:lnTo>
                    <a:pt x="99" y="17"/>
                  </a:lnTo>
                  <a:lnTo>
                    <a:pt x="99" y="17"/>
                  </a:lnTo>
                  <a:lnTo>
                    <a:pt x="103" y="16"/>
                  </a:lnTo>
                  <a:lnTo>
                    <a:pt x="104" y="15"/>
                  </a:lnTo>
                  <a:lnTo>
                    <a:pt x="106" y="12"/>
                  </a:lnTo>
                  <a:lnTo>
                    <a:pt x="107" y="7"/>
                  </a:lnTo>
                  <a:lnTo>
                    <a:pt x="106" y="5"/>
                  </a:lnTo>
                  <a:lnTo>
                    <a:pt x="104" y="2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75" y="3"/>
                  </a:lnTo>
                  <a:lnTo>
                    <a:pt x="52" y="6"/>
                  </a:lnTo>
                  <a:lnTo>
                    <a:pt x="28" y="10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3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1" y="29"/>
                  </a:lnTo>
                  <a:lnTo>
                    <a:pt x="3" y="31"/>
                  </a:lnTo>
                  <a:lnTo>
                    <a:pt x="4" y="34"/>
                  </a:lnTo>
                  <a:lnTo>
                    <a:pt x="7" y="34"/>
                  </a:lnTo>
                  <a:lnTo>
                    <a:pt x="11" y="34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9" name="Freeform 125">
              <a:extLst>
                <a:ext uri="{FF2B5EF4-FFF2-40B4-BE49-F238E27FC236}">
                  <a16:creationId xmlns:a16="http://schemas.microsoft.com/office/drawing/2014/main" id="{F5C9B005-1B17-252E-8BF8-B00FB7785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7" y="4045"/>
              <a:ext cx="62" cy="11"/>
            </a:xfrm>
            <a:custGeom>
              <a:avLst/>
              <a:gdLst>
                <a:gd name="T0" fmla="*/ 8 w 186"/>
                <a:gd name="T1" fmla="*/ 34 h 34"/>
                <a:gd name="T2" fmla="*/ 8 w 186"/>
                <a:gd name="T3" fmla="*/ 34 h 34"/>
                <a:gd name="T4" fmla="*/ 51 w 186"/>
                <a:gd name="T5" fmla="*/ 30 h 34"/>
                <a:gd name="T6" fmla="*/ 93 w 186"/>
                <a:gd name="T7" fmla="*/ 24 h 34"/>
                <a:gd name="T8" fmla="*/ 136 w 186"/>
                <a:gd name="T9" fmla="*/ 20 h 34"/>
                <a:gd name="T10" fmla="*/ 157 w 186"/>
                <a:gd name="T11" fmla="*/ 19 h 34"/>
                <a:gd name="T12" fmla="*/ 178 w 186"/>
                <a:gd name="T13" fmla="*/ 17 h 34"/>
                <a:gd name="T14" fmla="*/ 178 w 186"/>
                <a:gd name="T15" fmla="*/ 17 h 34"/>
                <a:gd name="T16" fmla="*/ 182 w 186"/>
                <a:gd name="T17" fmla="*/ 16 h 34"/>
                <a:gd name="T18" fmla="*/ 184 w 186"/>
                <a:gd name="T19" fmla="*/ 14 h 34"/>
                <a:gd name="T20" fmla="*/ 185 w 186"/>
                <a:gd name="T21" fmla="*/ 12 h 34"/>
                <a:gd name="T22" fmla="*/ 186 w 186"/>
                <a:gd name="T23" fmla="*/ 9 h 34"/>
                <a:gd name="T24" fmla="*/ 185 w 186"/>
                <a:gd name="T25" fmla="*/ 6 h 34"/>
                <a:gd name="T26" fmla="*/ 184 w 186"/>
                <a:gd name="T27" fmla="*/ 3 h 34"/>
                <a:gd name="T28" fmla="*/ 182 w 186"/>
                <a:gd name="T29" fmla="*/ 0 h 34"/>
                <a:gd name="T30" fmla="*/ 178 w 186"/>
                <a:gd name="T31" fmla="*/ 0 h 34"/>
                <a:gd name="T32" fmla="*/ 178 w 186"/>
                <a:gd name="T33" fmla="*/ 0 h 34"/>
                <a:gd name="T34" fmla="*/ 157 w 186"/>
                <a:gd name="T35" fmla="*/ 2 h 34"/>
                <a:gd name="T36" fmla="*/ 136 w 186"/>
                <a:gd name="T37" fmla="*/ 3 h 34"/>
                <a:gd name="T38" fmla="*/ 93 w 186"/>
                <a:gd name="T39" fmla="*/ 7 h 34"/>
                <a:gd name="T40" fmla="*/ 51 w 186"/>
                <a:gd name="T41" fmla="*/ 13 h 34"/>
                <a:gd name="T42" fmla="*/ 8 w 186"/>
                <a:gd name="T43" fmla="*/ 17 h 34"/>
                <a:gd name="T44" fmla="*/ 8 w 186"/>
                <a:gd name="T45" fmla="*/ 17 h 34"/>
                <a:gd name="T46" fmla="*/ 4 w 186"/>
                <a:gd name="T47" fmla="*/ 19 h 34"/>
                <a:gd name="T48" fmla="*/ 3 w 186"/>
                <a:gd name="T49" fmla="*/ 20 h 34"/>
                <a:gd name="T50" fmla="*/ 1 w 186"/>
                <a:gd name="T51" fmla="*/ 23 h 34"/>
                <a:gd name="T52" fmla="*/ 0 w 186"/>
                <a:gd name="T53" fmla="*/ 26 h 34"/>
                <a:gd name="T54" fmla="*/ 1 w 186"/>
                <a:gd name="T55" fmla="*/ 30 h 34"/>
                <a:gd name="T56" fmla="*/ 3 w 186"/>
                <a:gd name="T57" fmla="*/ 31 h 34"/>
                <a:gd name="T58" fmla="*/ 4 w 186"/>
                <a:gd name="T59" fmla="*/ 34 h 34"/>
                <a:gd name="T60" fmla="*/ 8 w 186"/>
                <a:gd name="T61" fmla="*/ 34 h 34"/>
                <a:gd name="T62" fmla="*/ 8 w 186"/>
                <a:gd name="T6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6" h="34">
                  <a:moveTo>
                    <a:pt x="8" y="34"/>
                  </a:moveTo>
                  <a:lnTo>
                    <a:pt x="8" y="34"/>
                  </a:lnTo>
                  <a:lnTo>
                    <a:pt x="51" y="30"/>
                  </a:lnTo>
                  <a:lnTo>
                    <a:pt x="93" y="24"/>
                  </a:lnTo>
                  <a:lnTo>
                    <a:pt x="136" y="20"/>
                  </a:lnTo>
                  <a:lnTo>
                    <a:pt x="157" y="19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82" y="16"/>
                  </a:lnTo>
                  <a:lnTo>
                    <a:pt x="184" y="14"/>
                  </a:lnTo>
                  <a:lnTo>
                    <a:pt x="185" y="12"/>
                  </a:lnTo>
                  <a:lnTo>
                    <a:pt x="186" y="9"/>
                  </a:lnTo>
                  <a:lnTo>
                    <a:pt x="185" y="6"/>
                  </a:lnTo>
                  <a:lnTo>
                    <a:pt x="184" y="3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157" y="2"/>
                  </a:lnTo>
                  <a:lnTo>
                    <a:pt x="136" y="3"/>
                  </a:lnTo>
                  <a:lnTo>
                    <a:pt x="93" y="7"/>
                  </a:lnTo>
                  <a:lnTo>
                    <a:pt x="51" y="13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4" y="19"/>
                  </a:lnTo>
                  <a:lnTo>
                    <a:pt x="3" y="20"/>
                  </a:lnTo>
                  <a:lnTo>
                    <a:pt x="1" y="23"/>
                  </a:lnTo>
                  <a:lnTo>
                    <a:pt x="0" y="26"/>
                  </a:lnTo>
                  <a:lnTo>
                    <a:pt x="1" y="30"/>
                  </a:lnTo>
                  <a:lnTo>
                    <a:pt x="3" y="31"/>
                  </a:lnTo>
                  <a:lnTo>
                    <a:pt x="4" y="34"/>
                  </a:lnTo>
                  <a:lnTo>
                    <a:pt x="8" y="34"/>
                  </a:lnTo>
                  <a:lnTo>
                    <a:pt x="8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0" name="Freeform 126">
              <a:extLst>
                <a:ext uri="{FF2B5EF4-FFF2-40B4-BE49-F238E27FC236}">
                  <a16:creationId xmlns:a16="http://schemas.microsoft.com/office/drawing/2014/main" id="{26BAA2E8-06ED-10A4-60B1-30B93DA9F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" y="4013"/>
              <a:ext cx="41" cy="9"/>
            </a:xfrm>
            <a:custGeom>
              <a:avLst/>
              <a:gdLst>
                <a:gd name="T0" fmla="*/ 11 w 123"/>
                <a:gd name="T1" fmla="*/ 29 h 29"/>
                <a:gd name="T2" fmla="*/ 11 w 123"/>
                <a:gd name="T3" fmla="*/ 29 h 29"/>
                <a:gd name="T4" fmla="*/ 24 w 123"/>
                <a:gd name="T5" fmla="*/ 24 h 29"/>
                <a:gd name="T6" fmla="*/ 36 w 123"/>
                <a:gd name="T7" fmla="*/ 21 h 29"/>
                <a:gd name="T8" fmla="*/ 62 w 123"/>
                <a:gd name="T9" fmla="*/ 19 h 29"/>
                <a:gd name="T10" fmla="*/ 89 w 123"/>
                <a:gd name="T11" fmla="*/ 17 h 29"/>
                <a:gd name="T12" fmla="*/ 114 w 123"/>
                <a:gd name="T13" fmla="*/ 17 h 29"/>
                <a:gd name="T14" fmla="*/ 114 w 123"/>
                <a:gd name="T15" fmla="*/ 17 h 29"/>
                <a:gd name="T16" fmla="*/ 118 w 123"/>
                <a:gd name="T17" fmla="*/ 16 h 29"/>
                <a:gd name="T18" fmla="*/ 121 w 123"/>
                <a:gd name="T19" fmla="*/ 14 h 29"/>
                <a:gd name="T20" fmla="*/ 123 w 123"/>
                <a:gd name="T21" fmla="*/ 12 h 29"/>
                <a:gd name="T22" fmla="*/ 123 w 123"/>
                <a:gd name="T23" fmla="*/ 9 h 29"/>
                <a:gd name="T24" fmla="*/ 123 w 123"/>
                <a:gd name="T25" fmla="*/ 6 h 29"/>
                <a:gd name="T26" fmla="*/ 121 w 123"/>
                <a:gd name="T27" fmla="*/ 3 h 29"/>
                <a:gd name="T28" fmla="*/ 118 w 123"/>
                <a:gd name="T29" fmla="*/ 2 h 29"/>
                <a:gd name="T30" fmla="*/ 114 w 123"/>
                <a:gd name="T31" fmla="*/ 0 h 29"/>
                <a:gd name="T32" fmla="*/ 114 w 123"/>
                <a:gd name="T33" fmla="*/ 0 h 29"/>
                <a:gd name="T34" fmla="*/ 87 w 123"/>
                <a:gd name="T35" fmla="*/ 0 h 29"/>
                <a:gd name="T36" fmla="*/ 60 w 123"/>
                <a:gd name="T37" fmla="*/ 2 h 29"/>
                <a:gd name="T38" fmla="*/ 32 w 123"/>
                <a:gd name="T39" fmla="*/ 6 h 29"/>
                <a:gd name="T40" fmla="*/ 18 w 123"/>
                <a:gd name="T41" fmla="*/ 9 h 29"/>
                <a:gd name="T42" fmla="*/ 5 w 123"/>
                <a:gd name="T43" fmla="*/ 12 h 29"/>
                <a:gd name="T44" fmla="*/ 5 w 123"/>
                <a:gd name="T45" fmla="*/ 12 h 29"/>
                <a:gd name="T46" fmla="*/ 3 w 123"/>
                <a:gd name="T47" fmla="*/ 13 h 29"/>
                <a:gd name="T48" fmla="*/ 0 w 123"/>
                <a:gd name="T49" fmla="*/ 16 h 29"/>
                <a:gd name="T50" fmla="*/ 0 w 123"/>
                <a:gd name="T51" fmla="*/ 19 h 29"/>
                <a:gd name="T52" fmla="*/ 0 w 123"/>
                <a:gd name="T53" fmla="*/ 23 h 29"/>
                <a:gd name="T54" fmla="*/ 1 w 123"/>
                <a:gd name="T55" fmla="*/ 26 h 29"/>
                <a:gd name="T56" fmla="*/ 4 w 123"/>
                <a:gd name="T57" fmla="*/ 27 h 29"/>
                <a:gd name="T58" fmla="*/ 7 w 123"/>
                <a:gd name="T59" fmla="*/ 29 h 29"/>
                <a:gd name="T60" fmla="*/ 11 w 123"/>
                <a:gd name="T61" fmla="*/ 29 h 29"/>
                <a:gd name="T62" fmla="*/ 11 w 123"/>
                <a:gd name="T6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29">
                  <a:moveTo>
                    <a:pt x="11" y="29"/>
                  </a:moveTo>
                  <a:lnTo>
                    <a:pt x="11" y="29"/>
                  </a:lnTo>
                  <a:lnTo>
                    <a:pt x="24" y="24"/>
                  </a:lnTo>
                  <a:lnTo>
                    <a:pt x="36" y="21"/>
                  </a:lnTo>
                  <a:lnTo>
                    <a:pt x="62" y="19"/>
                  </a:lnTo>
                  <a:lnTo>
                    <a:pt x="89" y="17"/>
                  </a:lnTo>
                  <a:lnTo>
                    <a:pt x="114" y="17"/>
                  </a:lnTo>
                  <a:lnTo>
                    <a:pt x="114" y="17"/>
                  </a:lnTo>
                  <a:lnTo>
                    <a:pt x="118" y="16"/>
                  </a:lnTo>
                  <a:lnTo>
                    <a:pt x="121" y="14"/>
                  </a:lnTo>
                  <a:lnTo>
                    <a:pt x="123" y="12"/>
                  </a:lnTo>
                  <a:lnTo>
                    <a:pt x="123" y="9"/>
                  </a:lnTo>
                  <a:lnTo>
                    <a:pt x="123" y="6"/>
                  </a:lnTo>
                  <a:lnTo>
                    <a:pt x="121" y="3"/>
                  </a:lnTo>
                  <a:lnTo>
                    <a:pt x="118" y="2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87" y="0"/>
                  </a:lnTo>
                  <a:lnTo>
                    <a:pt x="60" y="2"/>
                  </a:lnTo>
                  <a:lnTo>
                    <a:pt x="32" y="6"/>
                  </a:lnTo>
                  <a:lnTo>
                    <a:pt x="18" y="9"/>
                  </a:lnTo>
                  <a:lnTo>
                    <a:pt x="5" y="12"/>
                  </a:lnTo>
                  <a:lnTo>
                    <a:pt x="5" y="12"/>
                  </a:lnTo>
                  <a:lnTo>
                    <a:pt x="3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3"/>
                  </a:lnTo>
                  <a:lnTo>
                    <a:pt x="1" y="26"/>
                  </a:lnTo>
                  <a:lnTo>
                    <a:pt x="4" y="27"/>
                  </a:lnTo>
                  <a:lnTo>
                    <a:pt x="7" y="29"/>
                  </a:lnTo>
                  <a:lnTo>
                    <a:pt x="11" y="29"/>
                  </a:lnTo>
                  <a:lnTo>
                    <a:pt x="1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1" name="Freeform 127">
              <a:extLst>
                <a:ext uri="{FF2B5EF4-FFF2-40B4-BE49-F238E27FC236}">
                  <a16:creationId xmlns:a16="http://schemas.microsoft.com/office/drawing/2014/main" id="{87ECC6EB-5C05-2368-A968-8D92A7F2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3978"/>
              <a:ext cx="36" cy="11"/>
            </a:xfrm>
            <a:custGeom>
              <a:avLst/>
              <a:gdLst>
                <a:gd name="T0" fmla="*/ 12 w 108"/>
                <a:gd name="T1" fmla="*/ 34 h 34"/>
                <a:gd name="T2" fmla="*/ 12 w 108"/>
                <a:gd name="T3" fmla="*/ 34 h 34"/>
                <a:gd name="T4" fmla="*/ 102 w 108"/>
                <a:gd name="T5" fmla="*/ 17 h 34"/>
                <a:gd name="T6" fmla="*/ 102 w 108"/>
                <a:gd name="T7" fmla="*/ 17 h 34"/>
                <a:gd name="T8" fmla="*/ 105 w 108"/>
                <a:gd name="T9" fmla="*/ 15 h 34"/>
                <a:gd name="T10" fmla="*/ 106 w 108"/>
                <a:gd name="T11" fmla="*/ 13 h 34"/>
                <a:gd name="T12" fmla="*/ 108 w 108"/>
                <a:gd name="T13" fmla="*/ 10 h 34"/>
                <a:gd name="T14" fmla="*/ 108 w 108"/>
                <a:gd name="T15" fmla="*/ 7 h 34"/>
                <a:gd name="T16" fmla="*/ 106 w 108"/>
                <a:gd name="T17" fmla="*/ 4 h 34"/>
                <a:gd name="T18" fmla="*/ 103 w 108"/>
                <a:gd name="T19" fmla="*/ 1 h 34"/>
                <a:gd name="T20" fmla="*/ 101 w 108"/>
                <a:gd name="T21" fmla="*/ 0 h 34"/>
                <a:gd name="T22" fmla="*/ 96 w 108"/>
                <a:gd name="T23" fmla="*/ 0 h 34"/>
                <a:gd name="T24" fmla="*/ 96 w 108"/>
                <a:gd name="T25" fmla="*/ 0 h 34"/>
                <a:gd name="T26" fmla="*/ 6 w 108"/>
                <a:gd name="T27" fmla="*/ 17 h 34"/>
                <a:gd name="T28" fmla="*/ 6 w 108"/>
                <a:gd name="T29" fmla="*/ 17 h 34"/>
                <a:gd name="T30" fmla="*/ 3 w 108"/>
                <a:gd name="T31" fmla="*/ 18 h 34"/>
                <a:gd name="T32" fmla="*/ 2 w 108"/>
                <a:gd name="T33" fmla="*/ 21 h 34"/>
                <a:gd name="T34" fmla="*/ 0 w 108"/>
                <a:gd name="T35" fmla="*/ 24 h 34"/>
                <a:gd name="T36" fmla="*/ 0 w 108"/>
                <a:gd name="T37" fmla="*/ 27 h 34"/>
                <a:gd name="T38" fmla="*/ 2 w 108"/>
                <a:gd name="T39" fmla="*/ 30 h 34"/>
                <a:gd name="T40" fmla="*/ 5 w 108"/>
                <a:gd name="T41" fmla="*/ 32 h 34"/>
                <a:gd name="T42" fmla="*/ 7 w 108"/>
                <a:gd name="T43" fmla="*/ 34 h 34"/>
                <a:gd name="T44" fmla="*/ 12 w 108"/>
                <a:gd name="T45" fmla="*/ 34 h 34"/>
                <a:gd name="T46" fmla="*/ 12 w 108"/>
                <a:gd name="T4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8" h="34">
                  <a:moveTo>
                    <a:pt x="12" y="34"/>
                  </a:moveTo>
                  <a:lnTo>
                    <a:pt x="12" y="34"/>
                  </a:lnTo>
                  <a:lnTo>
                    <a:pt x="102" y="17"/>
                  </a:lnTo>
                  <a:lnTo>
                    <a:pt x="102" y="17"/>
                  </a:lnTo>
                  <a:lnTo>
                    <a:pt x="105" y="15"/>
                  </a:lnTo>
                  <a:lnTo>
                    <a:pt x="106" y="13"/>
                  </a:lnTo>
                  <a:lnTo>
                    <a:pt x="108" y="10"/>
                  </a:lnTo>
                  <a:lnTo>
                    <a:pt x="108" y="7"/>
                  </a:lnTo>
                  <a:lnTo>
                    <a:pt x="106" y="4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3" y="18"/>
                  </a:lnTo>
                  <a:lnTo>
                    <a:pt x="2" y="21"/>
                  </a:lnTo>
                  <a:lnTo>
                    <a:pt x="0" y="24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7" y="34"/>
                  </a:lnTo>
                  <a:lnTo>
                    <a:pt x="12" y="34"/>
                  </a:lnTo>
                  <a:lnTo>
                    <a:pt x="12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2" name="Freeform 128">
              <a:extLst>
                <a:ext uri="{FF2B5EF4-FFF2-40B4-BE49-F238E27FC236}">
                  <a16:creationId xmlns:a16="http://schemas.microsoft.com/office/drawing/2014/main" id="{11BC3500-42D0-1282-7D65-D533E4C9C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757"/>
              <a:ext cx="100" cy="109"/>
            </a:xfrm>
            <a:custGeom>
              <a:avLst/>
              <a:gdLst>
                <a:gd name="T0" fmla="*/ 1 w 298"/>
                <a:gd name="T1" fmla="*/ 12 h 328"/>
                <a:gd name="T2" fmla="*/ 1 w 298"/>
                <a:gd name="T3" fmla="*/ 12 h 328"/>
                <a:gd name="T4" fmla="*/ 13 w 298"/>
                <a:gd name="T5" fmla="*/ 36 h 328"/>
                <a:gd name="T6" fmla="*/ 27 w 298"/>
                <a:gd name="T7" fmla="*/ 60 h 328"/>
                <a:gd name="T8" fmla="*/ 41 w 298"/>
                <a:gd name="T9" fmla="*/ 83 h 328"/>
                <a:gd name="T10" fmla="*/ 55 w 298"/>
                <a:gd name="T11" fmla="*/ 105 h 328"/>
                <a:gd name="T12" fmla="*/ 72 w 298"/>
                <a:gd name="T13" fmla="*/ 127 h 328"/>
                <a:gd name="T14" fmla="*/ 88 w 298"/>
                <a:gd name="T15" fmla="*/ 148 h 328"/>
                <a:gd name="T16" fmla="*/ 106 w 298"/>
                <a:gd name="T17" fmla="*/ 168 h 328"/>
                <a:gd name="T18" fmla="*/ 124 w 298"/>
                <a:gd name="T19" fmla="*/ 187 h 328"/>
                <a:gd name="T20" fmla="*/ 162 w 298"/>
                <a:gd name="T21" fmla="*/ 224 h 328"/>
                <a:gd name="T22" fmla="*/ 202 w 298"/>
                <a:gd name="T23" fmla="*/ 259 h 328"/>
                <a:gd name="T24" fmla="*/ 244 w 298"/>
                <a:gd name="T25" fmla="*/ 295 h 328"/>
                <a:gd name="T26" fmla="*/ 287 w 298"/>
                <a:gd name="T27" fmla="*/ 327 h 328"/>
                <a:gd name="T28" fmla="*/ 287 w 298"/>
                <a:gd name="T29" fmla="*/ 327 h 328"/>
                <a:gd name="T30" fmla="*/ 290 w 298"/>
                <a:gd name="T31" fmla="*/ 328 h 328"/>
                <a:gd name="T32" fmla="*/ 292 w 298"/>
                <a:gd name="T33" fmla="*/ 328 h 328"/>
                <a:gd name="T34" fmla="*/ 295 w 298"/>
                <a:gd name="T35" fmla="*/ 327 h 328"/>
                <a:gd name="T36" fmla="*/ 298 w 298"/>
                <a:gd name="T37" fmla="*/ 326 h 328"/>
                <a:gd name="T38" fmla="*/ 298 w 298"/>
                <a:gd name="T39" fmla="*/ 321 h 328"/>
                <a:gd name="T40" fmla="*/ 298 w 298"/>
                <a:gd name="T41" fmla="*/ 319 h 328"/>
                <a:gd name="T42" fmla="*/ 298 w 298"/>
                <a:gd name="T43" fmla="*/ 316 h 328"/>
                <a:gd name="T44" fmla="*/ 295 w 298"/>
                <a:gd name="T45" fmla="*/ 313 h 328"/>
                <a:gd name="T46" fmla="*/ 295 w 298"/>
                <a:gd name="T47" fmla="*/ 313 h 328"/>
                <a:gd name="T48" fmla="*/ 254 w 298"/>
                <a:gd name="T49" fmla="*/ 281 h 328"/>
                <a:gd name="T50" fmla="*/ 213 w 298"/>
                <a:gd name="T51" fmla="*/ 247 h 328"/>
                <a:gd name="T52" fmla="*/ 174 w 298"/>
                <a:gd name="T53" fmla="*/ 211 h 328"/>
                <a:gd name="T54" fmla="*/ 136 w 298"/>
                <a:gd name="T55" fmla="*/ 175 h 328"/>
                <a:gd name="T56" fmla="*/ 119 w 298"/>
                <a:gd name="T57" fmla="*/ 156 h 328"/>
                <a:gd name="T58" fmla="*/ 100 w 298"/>
                <a:gd name="T59" fmla="*/ 137 h 328"/>
                <a:gd name="T60" fmla="*/ 85 w 298"/>
                <a:gd name="T61" fmla="*/ 115 h 328"/>
                <a:gd name="T62" fmla="*/ 69 w 298"/>
                <a:gd name="T63" fmla="*/ 94 h 328"/>
                <a:gd name="T64" fmla="*/ 54 w 298"/>
                <a:gd name="T65" fmla="*/ 73 h 328"/>
                <a:gd name="T66" fmla="*/ 41 w 298"/>
                <a:gd name="T67" fmla="*/ 50 h 328"/>
                <a:gd name="T68" fmla="*/ 27 w 298"/>
                <a:gd name="T69" fmla="*/ 28 h 328"/>
                <a:gd name="T70" fmla="*/ 16 w 298"/>
                <a:gd name="T71" fmla="*/ 4 h 328"/>
                <a:gd name="T72" fmla="*/ 16 w 298"/>
                <a:gd name="T73" fmla="*/ 4 h 328"/>
                <a:gd name="T74" fmla="*/ 14 w 298"/>
                <a:gd name="T75" fmla="*/ 1 h 328"/>
                <a:gd name="T76" fmla="*/ 11 w 298"/>
                <a:gd name="T77" fmla="*/ 0 h 328"/>
                <a:gd name="T78" fmla="*/ 8 w 298"/>
                <a:gd name="T79" fmla="*/ 0 h 328"/>
                <a:gd name="T80" fmla="*/ 6 w 298"/>
                <a:gd name="T81" fmla="*/ 0 h 328"/>
                <a:gd name="T82" fmla="*/ 3 w 298"/>
                <a:gd name="T83" fmla="*/ 2 h 328"/>
                <a:gd name="T84" fmla="*/ 1 w 298"/>
                <a:gd name="T85" fmla="*/ 5 h 328"/>
                <a:gd name="T86" fmla="*/ 0 w 298"/>
                <a:gd name="T87" fmla="*/ 8 h 328"/>
                <a:gd name="T88" fmla="*/ 1 w 298"/>
                <a:gd name="T89" fmla="*/ 12 h 328"/>
                <a:gd name="T90" fmla="*/ 1 w 298"/>
                <a:gd name="T91" fmla="*/ 1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328">
                  <a:moveTo>
                    <a:pt x="1" y="12"/>
                  </a:moveTo>
                  <a:lnTo>
                    <a:pt x="1" y="12"/>
                  </a:lnTo>
                  <a:lnTo>
                    <a:pt x="13" y="36"/>
                  </a:lnTo>
                  <a:lnTo>
                    <a:pt x="27" y="60"/>
                  </a:lnTo>
                  <a:lnTo>
                    <a:pt x="41" y="83"/>
                  </a:lnTo>
                  <a:lnTo>
                    <a:pt x="55" y="105"/>
                  </a:lnTo>
                  <a:lnTo>
                    <a:pt x="72" y="127"/>
                  </a:lnTo>
                  <a:lnTo>
                    <a:pt x="88" y="148"/>
                  </a:lnTo>
                  <a:lnTo>
                    <a:pt x="106" y="168"/>
                  </a:lnTo>
                  <a:lnTo>
                    <a:pt x="124" y="187"/>
                  </a:lnTo>
                  <a:lnTo>
                    <a:pt x="162" y="224"/>
                  </a:lnTo>
                  <a:lnTo>
                    <a:pt x="202" y="259"/>
                  </a:lnTo>
                  <a:lnTo>
                    <a:pt x="244" y="295"/>
                  </a:lnTo>
                  <a:lnTo>
                    <a:pt x="287" y="327"/>
                  </a:lnTo>
                  <a:lnTo>
                    <a:pt x="287" y="327"/>
                  </a:lnTo>
                  <a:lnTo>
                    <a:pt x="290" y="328"/>
                  </a:lnTo>
                  <a:lnTo>
                    <a:pt x="292" y="328"/>
                  </a:lnTo>
                  <a:lnTo>
                    <a:pt x="295" y="327"/>
                  </a:lnTo>
                  <a:lnTo>
                    <a:pt x="298" y="326"/>
                  </a:lnTo>
                  <a:lnTo>
                    <a:pt x="298" y="321"/>
                  </a:lnTo>
                  <a:lnTo>
                    <a:pt x="298" y="319"/>
                  </a:lnTo>
                  <a:lnTo>
                    <a:pt x="298" y="316"/>
                  </a:lnTo>
                  <a:lnTo>
                    <a:pt x="295" y="313"/>
                  </a:lnTo>
                  <a:lnTo>
                    <a:pt x="295" y="313"/>
                  </a:lnTo>
                  <a:lnTo>
                    <a:pt x="254" y="281"/>
                  </a:lnTo>
                  <a:lnTo>
                    <a:pt x="213" y="247"/>
                  </a:lnTo>
                  <a:lnTo>
                    <a:pt x="174" y="211"/>
                  </a:lnTo>
                  <a:lnTo>
                    <a:pt x="136" y="175"/>
                  </a:lnTo>
                  <a:lnTo>
                    <a:pt x="119" y="156"/>
                  </a:lnTo>
                  <a:lnTo>
                    <a:pt x="100" y="137"/>
                  </a:lnTo>
                  <a:lnTo>
                    <a:pt x="85" y="115"/>
                  </a:lnTo>
                  <a:lnTo>
                    <a:pt x="69" y="94"/>
                  </a:lnTo>
                  <a:lnTo>
                    <a:pt x="54" y="73"/>
                  </a:lnTo>
                  <a:lnTo>
                    <a:pt x="41" y="50"/>
                  </a:lnTo>
                  <a:lnTo>
                    <a:pt x="27" y="28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1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3" name="Freeform 129">
              <a:extLst>
                <a:ext uri="{FF2B5EF4-FFF2-40B4-BE49-F238E27FC236}">
                  <a16:creationId xmlns:a16="http://schemas.microsoft.com/office/drawing/2014/main" id="{44170160-1F10-2EAC-6A54-26A9332B0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785"/>
              <a:ext cx="288" cy="102"/>
            </a:xfrm>
            <a:custGeom>
              <a:avLst/>
              <a:gdLst>
                <a:gd name="T0" fmla="*/ 6 w 864"/>
                <a:gd name="T1" fmla="*/ 272 h 306"/>
                <a:gd name="T2" fmla="*/ 72 w 864"/>
                <a:gd name="T3" fmla="*/ 288 h 306"/>
                <a:gd name="T4" fmla="*/ 138 w 864"/>
                <a:gd name="T5" fmla="*/ 298 h 306"/>
                <a:gd name="T6" fmla="*/ 206 w 864"/>
                <a:gd name="T7" fmla="*/ 305 h 306"/>
                <a:gd name="T8" fmla="*/ 274 w 864"/>
                <a:gd name="T9" fmla="*/ 306 h 306"/>
                <a:gd name="T10" fmla="*/ 342 w 864"/>
                <a:gd name="T11" fmla="*/ 303 h 306"/>
                <a:gd name="T12" fmla="*/ 408 w 864"/>
                <a:gd name="T13" fmla="*/ 295 h 306"/>
                <a:gd name="T14" fmla="*/ 474 w 864"/>
                <a:gd name="T15" fmla="*/ 282 h 306"/>
                <a:gd name="T16" fmla="*/ 539 w 864"/>
                <a:gd name="T17" fmla="*/ 261 h 306"/>
                <a:gd name="T18" fmla="*/ 587 w 864"/>
                <a:gd name="T19" fmla="*/ 244 h 306"/>
                <a:gd name="T20" fmla="*/ 660 w 864"/>
                <a:gd name="T21" fmla="*/ 210 h 306"/>
                <a:gd name="T22" fmla="*/ 706 w 864"/>
                <a:gd name="T23" fmla="*/ 182 h 306"/>
                <a:gd name="T24" fmla="*/ 750 w 864"/>
                <a:gd name="T25" fmla="*/ 151 h 306"/>
                <a:gd name="T26" fmla="*/ 791 w 864"/>
                <a:gd name="T27" fmla="*/ 117 h 306"/>
                <a:gd name="T28" fmla="*/ 825 w 864"/>
                <a:gd name="T29" fmla="*/ 77 h 306"/>
                <a:gd name="T30" fmla="*/ 853 w 864"/>
                <a:gd name="T31" fmla="*/ 34 h 306"/>
                <a:gd name="T32" fmla="*/ 864 w 864"/>
                <a:gd name="T33" fmla="*/ 11 h 306"/>
                <a:gd name="T34" fmla="*/ 864 w 864"/>
                <a:gd name="T35" fmla="*/ 4 h 306"/>
                <a:gd name="T36" fmla="*/ 859 w 864"/>
                <a:gd name="T37" fmla="*/ 1 h 306"/>
                <a:gd name="T38" fmla="*/ 853 w 864"/>
                <a:gd name="T39" fmla="*/ 1 h 306"/>
                <a:gd name="T40" fmla="*/ 847 w 864"/>
                <a:gd name="T41" fmla="*/ 5 h 306"/>
                <a:gd name="T42" fmla="*/ 836 w 864"/>
                <a:gd name="T43" fmla="*/ 29 h 306"/>
                <a:gd name="T44" fmla="*/ 809 w 864"/>
                <a:gd name="T45" fmla="*/ 72 h 306"/>
                <a:gd name="T46" fmla="*/ 774 w 864"/>
                <a:gd name="T47" fmla="*/ 110 h 306"/>
                <a:gd name="T48" fmla="*/ 733 w 864"/>
                <a:gd name="T49" fmla="*/ 144 h 306"/>
                <a:gd name="T50" fmla="*/ 688 w 864"/>
                <a:gd name="T51" fmla="*/ 173 h 306"/>
                <a:gd name="T52" fmla="*/ 641 w 864"/>
                <a:gd name="T53" fmla="*/ 200 h 306"/>
                <a:gd name="T54" fmla="*/ 569 w 864"/>
                <a:gd name="T55" fmla="*/ 233 h 306"/>
                <a:gd name="T56" fmla="*/ 523 w 864"/>
                <a:gd name="T57" fmla="*/ 250 h 306"/>
                <a:gd name="T58" fmla="*/ 460 w 864"/>
                <a:gd name="T59" fmla="*/ 268 h 306"/>
                <a:gd name="T60" fmla="*/ 397 w 864"/>
                <a:gd name="T61" fmla="*/ 281 h 306"/>
                <a:gd name="T62" fmla="*/ 332 w 864"/>
                <a:gd name="T63" fmla="*/ 288 h 306"/>
                <a:gd name="T64" fmla="*/ 267 w 864"/>
                <a:gd name="T65" fmla="*/ 290 h 306"/>
                <a:gd name="T66" fmla="*/ 202 w 864"/>
                <a:gd name="T67" fmla="*/ 288 h 306"/>
                <a:gd name="T68" fmla="*/ 137 w 864"/>
                <a:gd name="T69" fmla="*/ 281 h 306"/>
                <a:gd name="T70" fmla="*/ 73 w 864"/>
                <a:gd name="T71" fmla="*/ 271 h 306"/>
                <a:gd name="T72" fmla="*/ 11 w 864"/>
                <a:gd name="T73" fmla="*/ 257 h 306"/>
                <a:gd name="T74" fmla="*/ 7 w 864"/>
                <a:gd name="T75" fmla="*/ 255 h 306"/>
                <a:gd name="T76" fmla="*/ 1 w 864"/>
                <a:gd name="T77" fmla="*/ 259 h 306"/>
                <a:gd name="T78" fmla="*/ 0 w 864"/>
                <a:gd name="T79" fmla="*/ 265 h 306"/>
                <a:gd name="T80" fmla="*/ 3 w 864"/>
                <a:gd name="T81" fmla="*/ 271 h 306"/>
                <a:gd name="T82" fmla="*/ 6 w 864"/>
                <a:gd name="T83" fmla="*/ 272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64" h="306">
                  <a:moveTo>
                    <a:pt x="6" y="272"/>
                  </a:moveTo>
                  <a:lnTo>
                    <a:pt x="6" y="272"/>
                  </a:lnTo>
                  <a:lnTo>
                    <a:pt x="39" y="281"/>
                  </a:lnTo>
                  <a:lnTo>
                    <a:pt x="72" y="288"/>
                  </a:lnTo>
                  <a:lnTo>
                    <a:pt x="106" y="293"/>
                  </a:lnTo>
                  <a:lnTo>
                    <a:pt x="138" y="298"/>
                  </a:lnTo>
                  <a:lnTo>
                    <a:pt x="172" y="302"/>
                  </a:lnTo>
                  <a:lnTo>
                    <a:pt x="206" y="305"/>
                  </a:lnTo>
                  <a:lnTo>
                    <a:pt x="240" y="306"/>
                  </a:lnTo>
                  <a:lnTo>
                    <a:pt x="274" y="306"/>
                  </a:lnTo>
                  <a:lnTo>
                    <a:pt x="308" y="306"/>
                  </a:lnTo>
                  <a:lnTo>
                    <a:pt x="342" y="303"/>
                  </a:lnTo>
                  <a:lnTo>
                    <a:pt x="376" y="300"/>
                  </a:lnTo>
                  <a:lnTo>
                    <a:pt x="408" y="295"/>
                  </a:lnTo>
                  <a:lnTo>
                    <a:pt x="442" y="289"/>
                  </a:lnTo>
                  <a:lnTo>
                    <a:pt x="474" y="282"/>
                  </a:lnTo>
                  <a:lnTo>
                    <a:pt x="507" y="272"/>
                  </a:lnTo>
                  <a:lnTo>
                    <a:pt x="539" y="261"/>
                  </a:lnTo>
                  <a:lnTo>
                    <a:pt x="539" y="261"/>
                  </a:lnTo>
                  <a:lnTo>
                    <a:pt x="587" y="244"/>
                  </a:lnTo>
                  <a:lnTo>
                    <a:pt x="635" y="221"/>
                  </a:lnTo>
                  <a:lnTo>
                    <a:pt x="660" y="210"/>
                  </a:lnTo>
                  <a:lnTo>
                    <a:pt x="682" y="196"/>
                  </a:lnTo>
                  <a:lnTo>
                    <a:pt x="706" y="182"/>
                  </a:lnTo>
                  <a:lnTo>
                    <a:pt x="729" y="168"/>
                  </a:lnTo>
                  <a:lnTo>
                    <a:pt x="750" y="151"/>
                  </a:lnTo>
                  <a:lnTo>
                    <a:pt x="771" y="134"/>
                  </a:lnTo>
                  <a:lnTo>
                    <a:pt x="791" y="117"/>
                  </a:lnTo>
                  <a:lnTo>
                    <a:pt x="808" y="97"/>
                  </a:lnTo>
                  <a:lnTo>
                    <a:pt x="825" y="77"/>
                  </a:lnTo>
                  <a:lnTo>
                    <a:pt x="840" y="56"/>
                  </a:lnTo>
                  <a:lnTo>
                    <a:pt x="853" y="34"/>
                  </a:lnTo>
                  <a:lnTo>
                    <a:pt x="864" y="11"/>
                  </a:lnTo>
                  <a:lnTo>
                    <a:pt x="864" y="11"/>
                  </a:lnTo>
                  <a:lnTo>
                    <a:pt x="864" y="7"/>
                  </a:lnTo>
                  <a:lnTo>
                    <a:pt x="864" y="4"/>
                  </a:lnTo>
                  <a:lnTo>
                    <a:pt x="861" y="3"/>
                  </a:lnTo>
                  <a:lnTo>
                    <a:pt x="859" y="1"/>
                  </a:lnTo>
                  <a:lnTo>
                    <a:pt x="856" y="0"/>
                  </a:lnTo>
                  <a:lnTo>
                    <a:pt x="853" y="1"/>
                  </a:lnTo>
                  <a:lnTo>
                    <a:pt x="850" y="3"/>
                  </a:lnTo>
                  <a:lnTo>
                    <a:pt x="847" y="5"/>
                  </a:lnTo>
                  <a:lnTo>
                    <a:pt x="847" y="5"/>
                  </a:lnTo>
                  <a:lnTo>
                    <a:pt x="836" y="29"/>
                  </a:lnTo>
                  <a:lnTo>
                    <a:pt x="823" y="51"/>
                  </a:lnTo>
                  <a:lnTo>
                    <a:pt x="809" y="72"/>
                  </a:lnTo>
                  <a:lnTo>
                    <a:pt x="792" y="91"/>
                  </a:lnTo>
                  <a:lnTo>
                    <a:pt x="774" y="110"/>
                  </a:lnTo>
                  <a:lnTo>
                    <a:pt x="754" y="127"/>
                  </a:lnTo>
                  <a:lnTo>
                    <a:pt x="733" y="144"/>
                  </a:lnTo>
                  <a:lnTo>
                    <a:pt x="710" y="159"/>
                  </a:lnTo>
                  <a:lnTo>
                    <a:pt x="688" y="173"/>
                  </a:lnTo>
                  <a:lnTo>
                    <a:pt x="665" y="187"/>
                  </a:lnTo>
                  <a:lnTo>
                    <a:pt x="641" y="200"/>
                  </a:lnTo>
                  <a:lnTo>
                    <a:pt x="617" y="211"/>
                  </a:lnTo>
                  <a:lnTo>
                    <a:pt x="569" y="233"/>
                  </a:lnTo>
                  <a:lnTo>
                    <a:pt x="523" y="250"/>
                  </a:lnTo>
                  <a:lnTo>
                    <a:pt x="523" y="250"/>
                  </a:lnTo>
                  <a:lnTo>
                    <a:pt x="491" y="259"/>
                  </a:lnTo>
                  <a:lnTo>
                    <a:pt x="460" y="268"/>
                  </a:lnTo>
                  <a:lnTo>
                    <a:pt x="428" y="275"/>
                  </a:lnTo>
                  <a:lnTo>
                    <a:pt x="397" y="281"/>
                  </a:lnTo>
                  <a:lnTo>
                    <a:pt x="364" y="285"/>
                  </a:lnTo>
                  <a:lnTo>
                    <a:pt x="332" y="288"/>
                  </a:lnTo>
                  <a:lnTo>
                    <a:pt x="299" y="289"/>
                  </a:lnTo>
                  <a:lnTo>
                    <a:pt x="267" y="290"/>
                  </a:lnTo>
                  <a:lnTo>
                    <a:pt x="234" y="289"/>
                  </a:lnTo>
                  <a:lnTo>
                    <a:pt x="202" y="288"/>
                  </a:lnTo>
                  <a:lnTo>
                    <a:pt x="169" y="285"/>
                  </a:lnTo>
                  <a:lnTo>
                    <a:pt x="137" y="281"/>
                  </a:lnTo>
                  <a:lnTo>
                    <a:pt x="106" y="276"/>
                  </a:lnTo>
                  <a:lnTo>
                    <a:pt x="73" y="271"/>
                  </a:lnTo>
                  <a:lnTo>
                    <a:pt x="42" y="264"/>
                  </a:lnTo>
                  <a:lnTo>
                    <a:pt x="11" y="257"/>
                  </a:lnTo>
                  <a:lnTo>
                    <a:pt x="11" y="257"/>
                  </a:lnTo>
                  <a:lnTo>
                    <a:pt x="7" y="255"/>
                  </a:lnTo>
                  <a:lnTo>
                    <a:pt x="4" y="257"/>
                  </a:lnTo>
                  <a:lnTo>
                    <a:pt x="1" y="259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1" y="268"/>
                  </a:lnTo>
                  <a:lnTo>
                    <a:pt x="3" y="271"/>
                  </a:lnTo>
                  <a:lnTo>
                    <a:pt x="6" y="272"/>
                  </a:lnTo>
                  <a:lnTo>
                    <a:pt x="6" y="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4" name="Freeform 130">
              <a:extLst>
                <a:ext uri="{FF2B5EF4-FFF2-40B4-BE49-F238E27FC236}">
                  <a16:creationId xmlns:a16="http://schemas.microsoft.com/office/drawing/2014/main" id="{9DDD196E-8839-21D5-4237-E34516497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" y="459"/>
              <a:ext cx="35" cy="48"/>
            </a:xfrm>
            <a:custGeom>
              <a:avLst/>
              <a:gdLst>
                <a:gd name="T0" fmla="*/ 105 w 105"/>
                <a:gd name="T1" fmla="*/ 74 h 146"/>
                <a:gd name="T2" fmla="*/ 105 w 105"/>
                <a:gd name="T3" fmla="*/ 74 h 146"/>
                <a:gd name="T4" fmla="*/ 103 w 105"/>
                <a:gd name="T5" fmla="*/ 88 h 146"/>
                <a:gd name="T6" fmla="*/ 101 w 105"/>
                <a:gd name="T7" fmla="*/ 102 h 146"/>
                <a:gd name="T8" fmla="*/ 96 w 105"/>
                <a:gd name="T9" fmla="*/ 114 h 146"/>
                <a:gd name="T10" fmla="*/ 89 w 105"/>
                <a:gd name="T11" fmla="*/ 124 h 146"/>
                <a:gd name="T12" fmla="*/ 82 w 105"/>
                <a:gd name="T13" fmla="*/ 133 h 146"/>
                <a:gd name="T14" fmla="*/ 72 w 105"/>
                <a:gd name="T15" fmla="*/ 140 h 146"/>
                <a:gd name="T16" fmla="*/ 62 w 105"/>
                <a:gd name="T17" fmla="*/ 144 h 146"/>
                <a:gd name="T18" fmla="*/ 53 w 105"/>
                <a:gd name="T19" fmla="*/ 146 h 146"/>
                <a:gd name="T20" fmla="*/ 53 w 105"/>
                <a:gd name="T21" fmla="*/ 146 h 146"/>
                <a:gd name="T22" fmla="*/ 43 w 105"/>
                <a:gd name="T23" fmla="*/ 144 h 146"/>
                <a:gd name="T24" fmla="*/ 33 w 105"/>
                <a:gd name="T25" fmla="*/ 140 h 146"/>
                <a:gd name="T26" fmla="*/ 23 w 105"/>
                <a:gd name="T27" fmla="*/ 133 h 146"/>
                <a:gd name="T28" fmla="*/ 16 w 105"/>
                <a:gd name="T29" fmla="*/ 124 h 146"/>
                <a:gd name="T30" fmla="*/ 9 w 105"/>
                <a:gd name="T31" fmla="*/ 114 h 146"/>
                <a:gd name="T32" fmla="*/ 5 w 105"/>
                <a:gd name="T33" fmla="*/ 102 h 146"/>
                <a:gd name="T34" fmla="*/ 2 w 105"/>
                <a:gd name="T35" fmla="*/ 88 h 146"/>
                <a:gd name="T36" fmla="*/ 0 w 105"/>
                <a:gd name="T37" fmla="*/ 74 h 146"/>
                <a:gd name="T38" fmla="*/ 0 w 105"/>
                <a:gd name="T39" fmla="*/ 74 h 146"/>
                <a:gd name="T40" fmla="*/ 2 w 105"/>
                <a:gd name="T41" fmla="*/ 58 h 146"/>
                <a:gd name="T42" fmla="*/ 5 w 105"/>
                <a:gd name="T43" fmla="*/ 45 h 146"/>
                <a:gd name="T44" fmla="*/ 9 w 105"/>
                <a:gd name="T45" fmla="*/ 33 h 146"/>
                <a:gd name="T46" fmla="*/ 16 w 105"/>
                <a:gd name="T47" fmla="*/ 21 h 146"/>
                <a:gd name="T48" fmla="*/ 23 w 105"/>
                <a:gd name="T49" fmla="*/ 13 h 146"/>
                <a:gd name="T50" fmla="*/ 33 w 105"/>
                <a:gd name="T51" fmla="*/ 6 h 146"/>
                <a:gd name="T52" fmla="*/ 43 w 105"/>
                <a:gd name="T53" fmla="*/ 2 h 146"/>
                <a:gd name="T54" fmla="*/ 53 w 105"/>
                <a:gd name="T55" fmla="*/ 0 h 146"/>
                <a:gd name="T56" fmla="*/ 53 w 105"/>
                <a:gd name="T57" fmla="*/ 0 h 146"/>
                <a:gd name="T58" fmla="*/ 62 w 105"/>
                <a:gd name="T59" fmla="*/ 2 h 146"/>
                <a:gd name="T60" fmla="*/ 72 w 105"/>
                <a:gd name="T61" fmla="*/ 6 h 146"/>
                <a:gd name="T62" fmla="*/ 82 w 105"/>
                <a:gd name="T63" fmla="*/ 13 h 146"/>
                <a:gd name="T64" fmla="*/ 89 w 105"/>
                <a:gd name="T65" fmla="*/ 21 h 146"/>
                <a:gd name="T66" fmla="*/ 96 w 105"/>
                <a:gd name="T67" fmla="*/ 33 h 146"/>
                <a:gd name="T68" fmla="*/ 101 w 105"/>
                <a:gd name="T69" fmla="*/ 45 h 146"/>
                <a:gd name="T70" fmla="*/ 103 w 105"/>
                <a:gd name="T71" fmla="*/ 58 h 146"/>
                <a:gd name="T72" fmla="*/ 105 w 105"/>
                <a:gd name="T73" fmla="*/ 74 h 146"/>
                <a:gd name="T74" fmla="*/ 105 w 105"/>
                <a:gd name="T75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46">
                  <a:moveTo>
                    <a:pt x="105" y="74"/>
                  </a:moveTo>
                  <a:lnTo>
                    <a:pt x="105" y="74"/>
                  </a:lnTo>
                  <a:lnTo>
                    <a:pt x="103" y="88"/>
                  </a:lnTo>
                  <a:lnTo>
                    <a:pt x="101" y="102"/>
                  </a:lnTo>
                  <a:lnTo>
                    <a:pt x="96" y="114"/>
                  </a:lnTo>
                  <a:lnTo>
                    <a:pt x="89" y="124"/>
                  </a:lnTo>
                  <a:lnTo>
                    <a:pt x="82" y="133"/>
                  </a:lnTo>
                  <a:lnTo>
                    <a:pt x="72" y="140"/>
                  </a:lnTo>
                  <a:lnTo>
                    <a:pt x="62" y="144"/>
                  </a:lnTo>
                  <a:lnTo>
                    <a:pt x="53" y="146"/>
                  </a:lnTo>
                  <a:lnTo>
                    <a:pt x="53" y="146"/>
                  </a:lnTo>
                  <a:lnTo>
                    <a:pt x="43" y="144"/>
                  </a:lnTo>
                  <a:lnTo>
                    <a:pt x="33" y="140"/>
                  </a:lnTo>
                  <a:lnTo>
                    <a:pt x="23" y="133"/>
                  </a:lnTo>
                  <a:lnTo>
                    <a:pt x="16" y="124"/>
                  </a:lnTo>
                  <a:lnTo>
                    <a:pt x="9" y="114"/>
                  </a:lnTo>
                  <a:lnTo>
                    <a:pt x="5" y="102"/>
                  </a:lnTo>
                  <a:lnTo>
                    <a:pt x="2" y="88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2" y="58"/>
                  </a:lnTo>
                  <a:lnTo>
                    <a:pt x="5" y="45"/>
                  </a:lnTo>
                  <a:lnTo>
                    <a:pt x="9" y="33"/>
                  </a:lnTo>
                  <a:lnTo>
                    <a:pt x="16" y="21"/>
                  </a:lnTo>
                  <a:lnTo>
                    <a:pt x="23" y="13"/>
                  </a:lnTo>
                  <a:lnTo>
                    <a:pt x="33" y="6"/>
                  </a:lnTo>
                  <a:lnTo>
                    <a:pt x="43" y="2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2" y="2"/>
                  </a:lnTo>
                  <a:lnTo>
                    <a:pt x="72" y="6"/>
                  </a:lnTo>
                  <a:lnTo>
                    <a:pt x="82" y="13"/>
                  </a:lnTo>
                  <a:lnTo>
                    <a:pt x="89" y="21"/>
                  </a:lnTo>
                  <a:lnTo>
                    <a:pt x="96" y="33"/>
                  </a:lnTo>
                  <a:lnTo>
                    <a:pt x="101" y="45"/>
                  </a:lnTo>
                  <a:lnTo>
                    <a:pt x="103" y="58"/>
                  </a:lnTo>
                  <a:lnTo>
                    <a:pt x="105" y="74"/>
                  </a:lnTo>
                  <a:lnTo>
                    <a:pt x="105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5" name="Freeform 131">
              <a:extLst>
                <a:ext uri="{FF2B5EF4-FFF2-40B4-BE49-F238E27FC236}">
                  <a16:creationId xmlns:a16="http://schemas.microsoft.com/office/drawing/2014/main" id="{AB5B3AED-7173-8FB6-D175-3CF99452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7" y="455"/>
              <a:ext cx="35" cy="48"/>
            </a:xfrm>
            <a:custGeom>
              <a:avLst/>
              <a:gdLst>
                <a:gd name="T0" fmla="*/ 105 w 105"/>
                <a:gd name="T1" fmla="*/ 73 h 145"/>
                <a:gd name="T2" fmla="*/ 105 w 105"/>
                <a:gd name="T3" fmla="*/ 73 h 145"/>
                <a:gd name="T4" fmla="*/ 104 w 105"/>
                <a:gd name="T5" fmla="*/ 87 h 145"/>
                <a:gd name="T6" fmla="*/ 101 w 105"/>
                <a:gd name="T7" fmla="*/ 102 h 145"/>
                <a:gd name="T8" fmla="*/ 96 w 105"/>
                <a:gd name="T9" fmla="*/ 114 h 145"/>
                <a:gd name="T10" fmla="*/ 89 w 105"/>
                <a:gd name="T11" fmla="*/ 124 h 145"/>
                <a:gd name="T12" fmla="*/ 82 w 105"/>
                <a:gd name="T13" fmla="*/ 133 h 145"/>
                <a:gd name="T14" fmla="*/ 72 w 105"/>
                <a:gd name="T15" fmla="*/ 140 h 145"/>
                <a:gd name="T16" fmla="*/ 63 w 105"/>
                <a:gd name="T17" fmla="*/ 144 h 145"/>
                <a:gd name="T18" fmla="*/ 53 w 105"/>
                <a:gd name="T19" fmla="*/ 145 h 145"/>
                <a:gd name="T20" fmla="*/ 53 w 105"/>
                <a:gd name="T21" fmla="*/ 145 h 145"/>
                <a:gd name="T22" fmla="*/ 43 w 105"/>
                <a:gd name="T23" fmla="*/ 144 h 145"/>
                <a:gd name="T24" fmla="*/ 33 w 105"/>
                <a:gd name="T25" fmla="*/ 140 h 145"/>
                <a:gd name="T26" fmla="*/ 23 w 105"/>
                <a:gd name="T27" fmla="*/ 133 h 145"/>
                <a:gd name="T28" fmla="*/ 16 w 105"/>
                <a:gd name="T29" fmla="*/ 124 h 145"/>
                <a:gd name="T30" fmla="*/ 9 w 105"/>
                <a:gd name="T31" fmla="*/ 114 h 145"/>
                <a:gd name="T32" fmla="*/ 5 w 105"/>
                <a:gd name="T33" fmla="*/ 102 h 145"/>
                <a:gd name="T34" fmla="*/ 2 w 105"/>
                <a:gd name="T35" fmla="*/ 87 h 145"/>
                <a:gd name="T36" fmla="*/ 0 w 105"/>
                <a:gd name="T37" fmla="*/ 73 h 145"/>
                <a:gd name="T38" fmla="*/ 0 w 105"/>
                <a:gd name="T39" fmla="*/ 73 h 145"/>
                <a:gd name="T40" fmla="*/ 2 w 105"/>
                <a:gd name="T41" fmla="*/ 58 h 145"/>
                <a:gd name="T42" fmla="*/ 5 w 105"/>
                <a:gd name="T43" fmla="*/ 45 h 145"/>
                <a:gd name="T44" fmla="*/ 9 w 105"/>
                <a:gd name="T45" fmla="*/ 32 h 145"/>
                <a:gd name="T46" fmla="*/ 16 w 105"/>
                <a:gd name="T47" fmla="*/ 21 h 145"/>
                <a:gd name="T48" fmla="*/ 23 w 105"/>
                <a:gd name="T49" fmla="*/ 13 h 145"/>
                <a:gd name="T50" fmla="*/ 33 w 105"/>
                <a:gd name="T51" fmla="*/ 6 h 145"/>
                <a:gd name="T52" fmla="*/ 43 w 105"/>
                <a:gd name="T53" fmla="*/ 1 h 145"/>
                <a:gd name="T54" fmla="*/ 53 w 105"/>
                <a:gd name="T55" fmla="*/ 0 h 145"/>
                <a:gd name="T56" fmla="*/ 53 w 105"/>
                <a:gd name="T57" fmla="*/ 0 h 145"/>
                <a:gd name="T58" fmla="*/ 63 w 105"/>
                <a:gd name="T59" fmla="*/ 1 h 145"/>
                <a:gd name="T60" fmla="*/ 72 w 105"/>
                <a:gd name="T61" fmla="*/ 6 h 145"/>
                <a:gd name="T62" fmla="*/ 82 w 105"/>
                <a:gd name="T63" fmla="*/ 13 h 145"/>
                <a:gd name="T64" fmla="*/ 89 w 105"/>
                <a:gd name="T65" fmla="*/ 21 h 145"/>
                <a:gd name="T66" fmla="*/ 96 w 105"/>
                <a:gd name="T67" fmla="*/ 32 h 145"/>
                <a:gd name="T68" fmla="*/ 101 w 105"/>
                <a:gd name="T69" fmla="*/ 45 h 145"/>
                <a:gd name="T70" fmla="*/ 104 w 105"/>
                <a:gd name="T71" fmla="*/ 58 h 145"/>
                <a:gd name="T72" fmla="*/ 105 w 105"/>
                <a:gd name="T73" fmla="*/ 73 h 145"/>
                <a:gd name="T74" fmla="*/ 105 w 105"/>
                <a:gd name="T75" fmla="*/ 7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45">
                  <a:moveTo>
                    <a:pt x="105" y="73"/>
                  </a:moveTo>
                  <a:lnTo>
                    <a:pt x="105" y="73"/>
                  </a:lnTo>
                  <a:lnTo>
                    <a:pt x="104" y="87"/>
                  </a:lnTo>
                  <a:lnTo>
                    <a:pt x="101" y="102"/>
                  </a:lnTo>
                  <a:lnTo>
                    <a:pt x="96" y="114"/>
                  </a:lnTo>
                  <a:lnTo>
                    <a:pt x="89" y="124"/>
                  </a:lnTo>
                  <a:lnTo>
                    <a:pt x="82" y="133"/>
                  </a:lnTo>
                  <a:lnTo>
                    <a:pt x="72" y="140"/>
                  </a:lnTo>
                  <a:lnTo>
                    <a:pt x="63" y="144"/>
                  </a:lnTo>
                  <a:lnTo>
                    <a:pt x="53" y="145"/>
                  </a:lnTo>
                  <a:lnTo>
                    <a:pt x="53" y="145"/>
                  </a:lnTo>
                  <a:lnTo>
                    <a:pt x="43" y="144"/>
                  </a:lnTo>
                  <a:lnTo>
                    <a:pt x="33" y="140"/>
                  </a:lnTo>
                  <a:lnTo>
                    <a:pt x="23" y="133"/>
                  </a:lnTo>
                  <a:lnTo>
                    <a:pt x="16" y="124"/>
                  </a:lnTo>
                  <a:lnTo>
                    <a:pt x="9" y="114"/>
                  </a:lnTo>
                  <a:lnTo>
                    <a:pt x="5" y="102"/>
                  </a:lnTo>
                  <a:lnTo>
                    <a:pt x="2" y="87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58"/>
                  </a:lnTo>
                  <a:lnTo>
                    <a:pt x="5" y="45"/>
                  </a:lnTo>
                  <a:lnTo>
                    <a:pt x="9" y="32"/>
                  </a:lnTo>
                  <a:lnTo>
                    <a:pt x="16" y="21"/>
                  </a:lnTo>
                  <a:lnTo>
                    <a:pt x="23" y="13"/>
                  </a:lnTo>
                  <a:lnTo>
                    <a:pt x="33" y="6"/>
                  </a:lnTo>
                  <a:lnTo>
                    <a:pt x="43" y="1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63" y="1"/>
                  </a:lnTo>
                  <a:lnTo>
                    <a:pt x="72" y="6"/>
                  </a:lnTo>
                  <a:lnTo>
                    <a:pt x="82" y="13"/>
                  </a:lnTo>
                  <a:lnTo>
                    <a:pt x="89" y="21"/>
                  </a:lnTo>
                  <a:lnTo>
                    <a:pt x="96" y="32"/>
                  </a:lnTo>
                  <a:lnTo>
                    <a:pt x="101" y="45"/>
                  </a:lnTo>
                  <a:lnTo>
                    <a:pt x="104" y="58"/>
                  </a:lnTo>
                  <a:lnTo>
                    <a:pt x="105" y="73"/>
                  </a:lnTo>
                  <a:lnTo>
                    <a:pt x="105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6" name="Freeform 132">
              <a:extLst>
                <a:ext uri="{FF2B5EF4-FFF2-40B4-BE49-F238E27FC236}">
                  <a16:creationId xmlns:a16="http://schemas.microsoft.com/office/drawing/2014/main" id="{D73EB5FA-3353-4F29-098D-26EC24B7E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195"/>
              <a:ext cx="112" cy="125"/>
            </a:xfrm>
            <a:custGeom>
              <a:avLst/>
              <a:gdLst>
                <a:gd name="T0" fmla="*/ 319 w 336"/>
                <a:gd name="T1" fmla="*/ 8 h 375"/>
                <a:gd name="T2" fmla="*/ 319 w 336"/>
                <a:gd name="T3" fmla="*/ 8 h 375"/>
                <a:gd name="T4" fmla="*/ 317 w 336"/>
                <a:gd name="T5" fmla="*/ 24 h 375"/>
                <a:gd name="T6" fmla="*/ 316 w 336"/>
                <a:gd name="T7" fmla="*/ 39 h 375"/>
                <a:gd name="T8" fmla="*/ 312 w 336"/>
                <a:gd name="T9" fmla="*/ 53 h 375"/>
                <a:gd name="T10" fmla="*/ 308 w 336"/>
                <a:gd name="T11" fmla="*/ 68 h 375"/>
                <a:gd name="T12" fmla="*/ 302 w 336"/>
                <a:gd name="T13" fmla="*/ 82 h 375"/>
                <a:gd name="T14" fmla="*/ 296 w 336"/>
                <a:gd name="T15" fmla="*/ 96 h 375"/>
                <a:gd name="T16" fmla="*/ 282 w 336"/>
                <a:gd name="T17" fmla="*/ 123 h 375"/>
                <a:gd name="T18" fmla="*/ 264 w 336"/>
                <a:gd name="T19" fmla="*/ 148 h 375"/>
                <a:gd name="T20" fmla="*/ 245 w 336"/>
                <a:gd name="T21" fmla="*/ 172 h 375"/>
                <a:gd name="T22" fmla="*/ 224 w 336"/>
                <a:gd name="T23" fmla="*/ 195 h 375"/>
                <a:gd name="T24" fmla="*/ 204 w 336"/>
                <a:gd name="T25" fmla="*/ 216 h 375"/>
                <a:gd name="T26" fmla="*/ 204 w 336"/>
                <a:gd name="T27" fmla="*/ 216 h 375"/>
                <a:gd name="T28" fmla="*/ 161 w 336"/>
                <a:gd name="T29" fmla="*/ 258 h 375"/>
                <a:gd name="T30" fmla="*/ 137 w 336"/>
                <a:gd name="T31" fmla="*/ 279 h 375"/>
                <a:gd name="T32" fmla="*/ 113 w 336"/>
                <a:gd name="T33" fmla="*/ 299 h 375"/>
                <a:gd name="T34" fmla="*/ 87 w 336"/>
                <a:gd name="T35" fmla="*/ 317 h 375"/>
                <a:gd name="T36" fmla="*/ 60 w 336"/>
                <a:gd name="T37" fmla="*/ 333 h 375"/>
                <a:gd name="T38" fmla="*/ 34 w 336"/>
                <a:gd name="T39" fmla="*/ 347 h 375"/>
                <a:gd name="T40" fmla="*/ 5 w 336"/>
                <a:gd name="T41" fmla="*/ 358 h 375"/>
                <a:gd name="T42" fmla="*/ 5 w 336"/>
                <a:gd name="T43" fmla="*/ 358 h 375"/>
                <a:gd name="T44" fmla="*/ 2 w 336"/>
                <a:gd name="T45" fmla="*/ 361 h 375"/>
                <a:gd name="T46" fmla="*/ 1 w 336"/>
                <a:gd name="T47" fmla="*/ 362 h 375"/>
                <a:gd name="T48" fmla="*/ 0 w 336"/>
                <a:gd name="T49" fmla="*/ 367 h 375"/>
                <a:gd name="T50" fmla="*/ 1 w 336"/>
                <a:gd name="T51" fmla="*/ 370 h 375"/>
                <a:gd name="T52" fmla="*/ 1 w 336"/>
                <a:gd name="T53" fmla="*/ 372 h 375"/>
                <a:gd name="T54" fmla="*/ 4 w 336"/>
                <a:gd name="T55" fmla="*/ 374 h 375"/>
                <a:gd name="T56" fmla="*/ 7 w 336"/>
                <a:gd name="T57" fmla="*/ 375 h 375"/>
                <a:gd name="T58" fmla="*/ 11 w 336"/>
                <a:gd name="T59" fmla="*/ 375 h 375"/>
                <a:gd name="T60" fmla="*/ 11 w 336"/>
                <a:gd name="T61" fmla="*/ 375 h 375"/>
                <a:gd name="T62" fmla="*/ 25 w 336"/>
                <a:gd name="T63" fmla="*/ 370 h 375"/>
                <a:gd name="T64" fmla="*/ 41 w 336"/>
                <a:gd name="T65" fmla="*/ 362 h 375"/>
                <a:gd name="T66" fmla="*/ 69 w 336"/>
                <a:gd name="T67" fmla="*/ 347 h 375"/>
                <a:gd name="T68" fmla="*/ 97 w 336"/>
                <a:gd name="T69" fmla="*/ 330 h 375"/>
                <a:gd name="T70" fmla="*/ 124 w 336"/>
                <a:gd name="T71" fmla="*/ 310 h 375"/>
                <a:gd name="T72" fmla="*/ 151 w 336"/>
                <a:gd name="T73" fmla="*/ 289 h 375"/>
                <a:gd name="T74" fmla="*/ 175 w 336"/>
                <a:gd name="T75" fmla="*/ 267 h 375"/>
                <a:gd name="T76" fmla="*/ 223 w 336"/>
                <a:gd name="T77" fmla="*/ 221 h 375"/>
                <a:gd name="T78" fmla="*/ 223 w 336"/>
                <a:gd name="T79" fmla="*/ 221 h 375"/>
                <a:gd name="T80" fmla="*/ 244 w 336"/>
                <a:gd name="T81" fmla="*/ 199 h 375"/>
                <a:gd name="T82" fmla="*/ 264 w 336"/>
                <a:gd name="T83" fmla="*/ 176 h 375"/>
                <a:gd name="T84" fmla="*/ 283 w 336"/>
                <a:gd name="T85" fmla="*/ 151 h 375"/>
                <a:gd name="T86" fmla="*/ 299 w 336"/>
                <a:gd name="T87" fmla="*/ 125 h 375"/>
                <a:gd name="T88" fmla="*/ 315 w 336"/>
                <a:gd name="T89" fmla="*/ 97 h 375"/>
                <a:gd name="T90" fmla="*/ 320 w 336"/>
                <a:gd name="T91" fmla="*/ 83 h 375"/>
                <a:gd name="T92" fmla="*/ 326 w 336"/>
                <a:gd name="T93" fmla="*/ 69 h 375"/>
                <a:gd name="T94" fmla="*/ 329 w 336"/>
                <a:gd name="T95" fmla="*/ 55 h 375"/>
                <a:gd name="T96" fmla="*/ 333 w 336"/>
                <a:gd name="T97" fmla="*/ 39 h 375"/>
                <a:gd name="T98" fmla="*/ 334 w 336"/>
                <a:gd name="T99" fmla="*/ 24 h 375"/>
                <a:gd name="T100" fmla="*/ 336 w 336"/>
                <a:gd name="T101" fmla="*/ 8 h 375"/>
                <a:gd name="T102" fmla="*/ 336 w 336"/>
                <a:gd name="T103" fmla="*/ 8 h 375"/>
                <a:gd name="T104" fmla="*/ 336 w 336"/>
                <a:gd name="T105" fmla="*/ 4 h 375"/>
                <a:gd name="T106" fmla="*/ 333 w 336"/>
                <a:gd name="T107" fmla="*/ 3 h 375"/>
                <a:gd name="T108" fmla="*/ 330 w 336"/>
                <a:gd name="T109" fmla="*/ 1 h 375"/>
                <a:gd name="T110" fmla="*/ 327 w 336"/>
                <a:gd name="T111" fmla="*/ 0 h 375"/>
                <a:gd name="T112" fmla="*/ 324 w 336"/>
                <a:gd name="T113" fmla="*/ 1 h 375"/>
                <a:gd name="T114" fmla="*/ 322 w 336"/>
                <a:gd name="T115" fmla="*/ 3 h 375"/>
                <a:gd name="T116" fmla="*/ 320 w 336"/>
                <a:gd name="T117" fmla="*/ 4 h 375"/>
                <a:gd name="T118" fmla="*/ 319 w 336"/>
                <a:gd name="T119" fmla="*/ 8 h 375"/>
                <a:gd name="T120" fmla="*/ 319 w 336"/>
                <a:gd name="T121" fmla="*/ 8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6" h="375">
                  <a:moveTo>
                    <a:pt x="319" y="8"/>
                  </a:moveTo>
                  <a:lnTo>
                    <a:pt x="319" y="8"/>
                  </a:lnTo>
                  <a:lnTo>
                    <a:pt x="317" y="24"/>
                  </a:lnTo>
                  <a:lnTo>
                    <a:pt x="316" y="39"/>
                  </a:lnTo>
                  <a:lnTo>
                    <a:pt x="312" y="53"/>
                  </a:lnTo>
                  <a:lnTo>
                    <a:pt x="308" y="68"/>
                  </a:lnTo>
                  <a:lnTo>
                    <a:pt x="302" y="82"/>
                  </a:lnTo>
                  <a:lnTo>
                    <a:pt x="296" y="96"/>
                  </a:lnTo>
                  <a:lnTo>
                    <a:pt x="282" y="123"/>
                  </a:lnTo>
                  <a:lnTo>
                    <a:pt x="264" y="148"/>
                  </a:lnTo>
                  <a:lnTo>
                    <a:pt x="245" y="172"/>
                  </a:lnTo>
                  <a:lnTo>
                    <a:pt x="224" y="195"/>
                  </a:lnTo>
                  <a:lnTo>
                    <a:pt x="204" y="216"/>
                  </a:lnTo>
                  <a:lnTo>
                    <a:pt x="204" y="216"/>
                  </a:lnTo>
                  <a:lnTo>
                    <a:pt x="161" y="258"/>
                  </a:lnTo>
                  <a:lnTo>
                    <a:pt x="137" y="279"/>
                  </a:lnTo>
                  <a:lnTo>
                    <a:pt x="113" y="299"/>
                  </a:lnTo>
                  <a:lnTo>
                    <a:pt x="87" y="317"/>
                  </a:lnTo>
                  <a:lnTo>
                    <a:pt x="60" y="333"/>
                  </a:lnTo>
                  <a:lnTo>
                    <a:pt x="34" y="347"/>
                  </a:lnTo>
                  <a:lnTo>
                    <a:pt x="5" y="358"/>
                  </a:lnTo>
                  <a:lnTo>
                    <a:pt x="5" y="358"/>
                  </a:lnTo>
                  <a:lnTo>
                    <a:pt x="2" y="361"/>
                  </a:lnTo>
                  <a:lnTo>
                    <a:pt x="1" y="362"/>
                  </a:lnTo>
                  <a:lnTo>
                    <a:pt x="0" y="367"/>
                  </a:lnTo>
                  <a:lnTo>
                    <a:pt x="1" y="370"/>
                  </a:lnTo>
                  <a:lnTo>
                    <a:pt x="1" y="372"/>
                  </a:lnTo>
                  <a:lnTo>
                    <a:pt x="4" y="374"/>
                  </a:lnTo>
                  <a:lnTo>
                    <a:pt x="7" y="375"/>
                  </a:lnTo>
                  <a:lnTo>
                    <a:pt x="11" y="375"/>
                  </a:lnTo>
                  <a:lnTo>
                    <a:pt x="11" y="375"/>
                  </a:lnTo>
                  <a:lnTo>
                    <a:pt x="25" y="370"/>
                  </a:lnTo>
                  <a:lnTo>
                    <a:pt x="41" y="362"/>
                  </a:lnTo>
                  <a:lnTo>
                    <a:pt x="69" y="347"/>
                  </a:lnTo>
                  <a:lnTo>
                    <a:pt x="97" y="330"/>
                  </a:lnTo>
                  <a:lnTo>
                    <a:pt x="124" y="310"/>
                  </a:lnTo>
                  <a:lnTo>
                    <a:pt x="151" y="289"/>
                  </a:lnTo>
                  <a:lnTo>
                    <a:pt x="175" y="267"/>
                  </a:lnTo>
                  <a:lnTo>
                    <a:pt x="223" y="221"/>
                  </a:lnTo>
                  <a:lnTo>
                    <a:pt x="223" y="221"/>
                  </a:lnTo>
                  <a:lnTo>
                    <a:pt x="244" y="199"/>
                  </a:lnTo>
                  <a:lnTo>
                    <a:pt x="264" y="176"/>
                  </a:lnTo>
                  <a:lnTo>
                    <a:pt x="283" y="151"/>
                  </a:lnTo>
                  <a:lnTo>
                    <a:pt x="299" y="125"/>
                  </a:lnTo>
                  <a:lnTo>
                    <a:pt x="315" y="97"/>
                  </a:lnTo>
                  <a:lnTo>
                    <a:pt x="320" y="83"/>
                  </a:lnTo>
                  <a:lnTo>
                    <a:pt x="326" y="69"/>
                  </a:lnTo>
                  <a:lnTo>
                    <a:pt x="329" y="55"/>
                  </a:lnTo>
                  <a:lnTo>
                    <a:pt x="333" y="39"/>
                  </a:lnTo>
                  <a:lnTo>
                    <a:pt x="334" y="24"/>
                  </a:lnTo>
                  <a:lnTo>
                    <a:pt x="336" y="8"/>
                  </a:lnTo>
                  <a:lnTo>
                    <a:pt x="336" y="8"/>
                  </a:lnTo>
                  <a:lnTo>
                    <a:pt x="336" y="4"/>
                  </a:lnTo>
                  <a:lnTo>
                    <a:pt x="333" y="3"/>
                  </a:lnTo>
                  <a:lnTo>
                    <a:pt x="330" y="1"/>
                  </a:lnTo>
                  <a:lnTo>
                    <a:pt x="327" y="0"/>
                  </a:lnTo>
                  <a:lnTo>
                    <a:pt x="324" y="1"/>
                  </a:lnTo>
                  <a:lnTo>
                    <a:pt x="322" y="3"/>
                  </a:lnTo>
                  <a:lnTo>
                    <a:pt x="320" y="4"/>
                  </a:lnTo>
                  <a:lnTo>
                    <a:pt x="319" y="8"/>
                  </a:lnTo>
                  <a:lnTo>
                    <a:pt x="3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7" name="Freeform 133">
              <a:extLst>
                <a:ext uri="{FF2B5EF4-FFF2-40B4-BE49-F238E27FC236}">
                  <a16:creationId xmlns:a16="http://schemas.microsoft.com/office/drawing/2014/main" id="{99875541-C7D4-A257-7E42-31C0CD94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" y="127"/>
              <a:ext cx="137" cy="161"/>
            </a:xfrm>
            <a:custGeom>
              <a:avLst/>
              <a:gdLst>
                <a:gd name="T0" fmla="*/ 393 w 410"/>
                <a:gd name="T1" fmla="*/ 5 h 485"/>
                <a:gd name="T2" fmla="*/ 393 w 410"/>
                <a:gd name="T3" fmla="*/ 5 h 485"/>
                <a:gd name="T4" fmla="*/ 390 w 410"/>
                <a:gd name="T5" fmla="*/ 25 h 485"/>
                <a:gd name="T6" fmla="*/ 386 w 410"/>
                <a:gd name="T7" fmla="*/ 43 h 485"/>
                <a:gd name="T8" fmla="*/ 375 w 410"/>
                <a:gd name="T9" fmla="*/ 82 h 485"/>
                <a:gd name="T10" fmla="*/ 361 w 410"/>
                <a:gd name="T11" fmla="*/ 117 h 485"/>
                <a:gd name="T12" fmla="*/ 345 w 410"/>
                <a:gd name="T13" fmla="*/ 152 h 485"/>
                <a:gd name="T14" fmla="*/ 325 w 410"/>
                <a:gd name="T15" fmla="*/ 187 h 485"/>
                <a:gd name="T16" fmla="*/ 304 w 410"/>
                <a:gd name="T17" fmla="*/ 220 h 485"/>
                <a:gd name="T18" fmla="*/ 280 w 410"/>
                <a:gd name="T19" fmla="*/ 252 h 485"/>
                <a:gd name="T20" fmla="*/ 255 w 410"/>
                <a:gd name="T21" fmla="*/ 282 h 485"/>
                <a:gd name="T22" fmla="*/ 228 w 410"/>
                <a:gd name="T23" fmla="*/ 312 h 485"/>
                <a:gd name="T24" fmla="*/ 198 w 410"/>
                <a:gd name="T25" fmla="*/ 338 h 485"/>
                <a:gd name="T26" fmla="*/ 168 w 410"/>
                <a:gd name="T27" fmla="*/ 365 h 485"/>
                <a:gd name="T28" fmla="*/ 137 w 410"/>
                <a:gd name="T29" fmla="*/ 389 h 485"/>
                <a:gd name="T30" fmla="*/ 105 w 410"/>
                <a:gd name="T31" fmla="*/ 412 h 485"/>
                <a:gd name="T32" fmla="*/ 72 w 410"/>
                <a:gd name="T33" fmla="*/ 433 h 485"/>
                <a:gd name="T34" fmla="*/ 39 w 410"/>
                <a:gd name="T35" fmla="*/ 453 h 485"/>
                <a:gd name="T36" fmla="*/ 5 w 410"/>
                <a:gd name="T37" fmla="*/ 470 h 485"/>
                <a:gd name="T38" fmla="*/ 5 w 410"/>
                <a:gd name="T39" fmla="*/ 470 h 485"/>
                <a:gd name="T40" fmla="*/ 2 w 410"/>
                <a:gd name="T41" fmla="*/ 471 h 485"/>
                <a:gd name="T42" fmla="*/ 0 w 410"/>
                <a:gd name="T43" fmla="*/ 474 h 485"/>
                <a:gd name="T44" fmla="*/ 0 w 410"/>
                <a:gd name="T45" fmla="*/ 477 h 485"/>
                <a:gd name="T46" fmla="*/ 2 w 410"/>
                <a:gd name="T47" fmla="*/ 480 h 485"/>
                <a:gd name="T48" fmla="*/ 3 w 410"/>
                <a:gd name="T49" fmla="*/ 482 h 485"/>
                <a:gd name="T50" fmla="*/ 6 w 410"/>
                <a:gd name="T51" fmla="*/ 484 h 485"/>
                <a:gd name="T52" fmla="*/ 9 w 410"/>
                <a:gd name="T53" fmla="*/ 485 h 485"/>
                <a:gd name="T54" fmla="*/ 13 w 410"/>
                <a:gd name="T55" fmla="*/ 484 h 485"/>
                <a:gd name="T56" fmla="*/ 13 w 410"/>
                <a:gd name="T57" fmla="*/ 484 h 485"/>
                <a:gd name="T58" fmla="*/ 47 w 410"/>
                <a:gd name="T59" fmla="*/ 467 h 485"/>
                <a:gd name="T60" fmla="*/ 82 w 410"/>
                <a:gd name="T61" fmla="*/ 447 h 485"/>
                <a:gd name="T62" fmla="*/ 115 w 410"/>
                <a:gd name="T63" fmla="*/ 426 h 485"/>
                <a:gd name="T64" fmla="*/ 149 w 410"/>
                <a:gd name="T65" fmla="*/ 402 h 485"/>
                <a:gd name="T66" fmla="*/ 180 w 410"/>
                <a:gd name="T67" fmla="*/ 378 h 485"/>
                <a:gd name="T68" fmla="*/ 211 w 410"/>
                <a:gd name="T69" fmla="*/ 351 h 485"/>
                <a:gd name="T70" fmla="*/ 241 w 410"/>
                <a:gd name="T71" fmla="*/ 323 h 485"/>
                <a:gd name="T72" fmla="*/ 269 w 410"/>
                <a:gd name="T73" fmla="*/ 293 h 485"/>
                <a:gd name="T74" fmla="*/ 294 w 410"/>
                <a:gd name="T75" fmla="*/ 261 h 485"/>
                <a:gd name="T76" fmla="*/ 318 w 410"/>
                <a:gd name="T77" fmla="*/ 228 h 485"/>
                <a:gd name="T78" fmla="*/ 341 w 410"/>
                <a:gd name="T79" fmla="*/ 194 h 485"/>
                <a:gd name="T80" fmla="*/ 361 w 410"/>
                <a:gd name="T81" fmla="*/ 161 h 485"/>
                <a:gd name="T82" fmla="*/ 378 w 410"/>
                <a:gd name="T83" fmla="*/ 124 h 485"/>
                <a:gd name="T84" fmla="*/ 392 w 410"/>
                <a:gd name="T85" fmla="*/ 87 h 485"/>
                <a:gd name="T86" fmla="*/ 402 w 410"/>
                <a:gd name="T87" fmla="*/ 49 h 485"/>
                <a:gd name="T88" fmla="*/ 406 w 410"/>
                <a:gd name="T89" fmla="*/ 29 h 485"/>
                <a:gd name="T90" fmla="*/ 410 w 410"/>
                <a:gd name="T91" fmla="*/ 11 h 485"/>
                <a:gd name="T92" fmla="*/ 410 w 410"/>
                <a:gd name="T93" fmla="*/ 11 h 485"/>
                <a:gd name="T94" fmla="*/ 410 w 410"/>
                <a:gd name="T95" fmla="*/ 7 h 485"/>
                <a:gd name="T96" fmla="*/ 409 w 410"/>
                <a:gd name="T97" fmla="*/ 4 h 485"/>
                <a:gd name="T98" fmla="*/ 406 w 410"/>
                <a:gd name="T99" fmla="*/ 1 h 485"/>
                <a:gd name="T100" fmla="*/ 403 w 410"/>
                <a:gd name="T101" fmla="*/ 0 h 485"/>
                <a:gd name="T102" fmla="*/ 400 w 410"/>
                <a:gd name="T103" fmla="*/ 0 h 485"/>
                <a:gd name="T104" fmla="*/ 397 w 410"/>
                <a:gd name="T105" fmla="*/ 1 h 485"/>
                <a:gd name="T106" fmla="*/ 394 w 410"/>
                <a:gd name="T107" fmla="*/ 3 h 485"/>
                <a:gd name="T108" fmla="*/ 393 w 410"/>
                <a:gd name="T109" fmla="*/ 5 h 485"/>
                <a:gd name="T110" fmla="*/ 393 w 410"/>
                <a:gd name="T111" fmla="*/ 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10" h="485">
                  <a:moveTo>
                    <a:pt x="393" y="5"/>
                  </a:moveTo>
                  <a:lnTo>
                    <a:pt x="393" y="5"/>
                  </a:lnTo>
                  <a:lnTo>
                    <a:pt x="390" y="25"/>
                  </a:lnTo>
                  <a:lnTo>
                    <a:pt x="386" y="43"/>
                  </a:lnTo>
                  <a:lnTo>
                    <a:pt x="375" y="82"/>
                  </a:lnTo>
                  <a:lnTo>
                    <a:pt x="361" y="117"/>
                  </a:lnTo>
                  <a:lnTo>
                    <a:pt x="345" y="152"/>
                  </a:lnTo>
                  <a:lnTo>
                    <a:pt x="325" y="187"/>
                  </a:lnTo>
                  <a:lnTo>
                    <a:pt x="304" y="220"/>
                  </a:lnTo>
                  <a:lnTo>
                    <a:pt x="280" y="252"/>
                  </a:lnTo>
                  <a:lnTo>
                    <a:pt x="255" y="282"/>
                  </a:lnTo>
                  <a:lnTo>
                    <a:pt x="228" y="312"/>
                  </a:lnTo>
                  <a:lnTo>
                    <a:pt x="198" y="338"/>
                  </a:lnTo>
                  <a:lnTo>
                    <a:pt x="168" y="365"/>
                  </a:lnTo>
                  <a:lnTo>
                    <a:pt x="137" y="389"/>
                  </a:lnTo>
                  <a:lnTo>
                    <a:pt x="105" y="412"/>
                  </a:lnTo>
                  <a:lnTo>
                    <a:pt x="72" y="433"/>
                  </a:lnTo>
                  <a:lnTo>
                    <a:pt x="39" y="453"/>
                  </a:lnTo>
                  <a:lnTo>
                    <a:pt x="5" y="470"/>
                  </a:lnTo>
                  <a:lnTo>
                    <a:pt x="5" y="470"/>
                  </a:lnTo>
                  <a:lnTo>
                    <a:pt x="2" y="471"/>
                  </a:lnTo>
                  <a:lnTo>
                    <a:pt x="0" y="474"/>
                  </a:lnTo>
                  <a:lnTo>
                    <a:pt x="0" y="477"/>
                  </a:lnTo>
                  <a:lnTo>
                    <a:pt x="2" y="480"/>
                  </a:lnTo>
                  <a:lnTo>
                    <a:pt x="3" y="482"/>
                  </a:lnTo>
                  <a:lnTo>
                    <a:pt x="6" y="484"/>
                  </a:lnTo>
                  <a:lnTo>
                    <a:pt x="9" y="485"/>
                  </a:lnTo>
                  <a:lnTo>
                    <a:pt x="13" y="484"/>
                  </a:lnTo>
                  <a:lnTo>
                    <a:pt x="13" y="484"/>
                  </a:lnTo>
                  <a:lnTo>
                    <a:pt x="47" y="467"/>
                  </a:lnTo>
                  <a:lnTo>
                    <a:pt x="82" y="447"/>
                  </a:lnTo>
                  <a:lnTo>
                    <a:pt x="115" y="426"/>
                  </a:lnTo>
                  <a:lnTo>
                    <a:pt x="149" y="402"/>
                  </a:lnTo>
                  <a:lnTo>
                    <a:pt x="180" y="378"/>
                  </a:lnTo>
                  <a:lnTo>
                    <a:pt x="211" y="351"/>
                  </a:lnTo>
                  <a:lnTo>
                    <a:pt x="241" y="323"/>
                  </a:lnTo>
                  <a:lnTo>
                    <a:pt x="269" y="293"/>
                  </a:lnTo>
                  <a:lnTo>
                    <a:pt x="294" y="261"/>
                  </a:lnTo>
                  <a:lnTo>
                    <a:pt x="318" y="228"/>
                  </a:lnTo>
                  <a:lnTo>
                    <a:pt x="341" y="194"/>
                  </a:lnTo>
                  <a:lnTo>
                    <a:pt x="361" y="161"/>
                  </a:lnTo>
                  <a:lnTo>
                    <a:pt x="378" y="124"/>
                  </a:lnTo>
                  <a:lnTo>
                    <a:pt x="392" y="87"/>
                  </a:lnTo>
                  <a:lnTo>
                    <a:pt x="402" y="49"/>
                  </a:lnTo>
                  <a:lnTo>
                    <a:pt x="406" y="29"/>
                  </a:lnTo>
                  <a:lnTo>
                    <a:pt x="410" y="11"/>
                  </a:lnTo>
                  <a:lnTo>
                    <a:pt x="410" y="11"/>
                  </a:lnTo>
                  <a:lnTo>
                    <a:pt x="410" y="7"/>
                  </a:lnTo>
                  <a:lnTo>
                    <a:pt x="409" y="4"/>
                  </a:lnTo>
                  <a:lnTo>
                    <a:pt x="406" y="1"/>
                  </a:lnTo>
                  <a:lnTo>
                    <a:pt x="403" y="0"/>
                  </a:lnTo>
                  <a:lnTo>
                    <a:pt x="400" y="0"/>
                  </a:lnTo>
                  <a:lnTo>
                    <a:pt x="397" y="1"/>
                  </a:lnTo>
                  <a:lnTo>
                    <a:pt x="394" y="3"/>
                  </a:lnTo>
                  <a:lnTo>
                    <a:pt x="393" y="5"/>
                  </a:lnTo>
                  <a:lnTo>
                    <a:pt x="393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8" name="Freeform 134">
              <a:extLst>
                <a:ext uri="{FF2B5EF4-FFF2-40B4-BE49-F238E27FC236}">
                  <a16:creationId xmlns:a16="http://schemas.microsoft.com/office/drawing/2014/main" id="{B96BC27E-DC78-C08B-9558-A163D1FF0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53"/>
              <a:ext cx="61" cy="158"/>
            </a:xfrm>
            <a:custGeom>
              <a:avLst/>
              <a:gdLst>
                <a:gd name="T0" fmla="*/ 3 w 184"/>
                <a:gd name="T1" fmla="*/ 14 h 474"/>
                <a:gd name="T2" fmla="*/ 3 w 184"/>
                <a:gd name="T3" fmla="*/ 14 h 474"/>
                <a:gd name="T4" fmla="*/ 23 w 184"/>
                <a:gd name="T5" fmla="*/ 38 h 474"/>
                <a:gd name="T6" fmla="*/ 42 w 184"/>
                <a:gd name="T7" fmla="*/ 62 h 474"/>
                <a:gd name="T8" fmla="*/ 59 w 184"/>
                <a:gd name="T9" fmla="*/ 86 h 474"/>
                <a:gd name="T10" fmla="*/ 75 w 184"/>
                <a:gd name="T11" fmla="*/ 113 h 474"/>
                <a:gd name="T12" fmla="*/ 90 w 184"/>
                <a:gd name="T13" fmla="*/ 139 h 474"/>
                <a:gd name="T14" fmla="*/ 103 w 184"/>
                <a:gd name="T15" fmla="*/ 168 h 474"/>
                <a:gd name="T16" fmla="*/ 116 w 184"/>
                <a:gd name="T17" fmla="*/ 196 h 474"/>
                <a:gd name="T18" fmla="*/ 126 w 184"/>
                <a:gd name="T19" fmla="*/ 224 h 474"/>
                <a:gd name="T20" fmla="*/ 135 w 184"/>
                <a:gd name="T21" fmla="*/ 254 h 474"/>
                <a:gd name="T22" fmla="*/ 144 w 184"/>
                <a:gd name="T23" fmla="*/ 283 h 474"/>
                <a:gd name="T24" fmla="*/ 151 w 184"/>
                <a:gd name="T25" fmla="*/ 313 h 474"/>
                <a:gd name="T26" fmla="*/ 157 w 184"/>
                <a:gd name="T27" fmla="*/ 344 h 474"/>
                <a:gd name="T28" fmla="*/ 161 w 184"/>
                <a:gd name="T29" fmla="*/ 374 h 474"/>
                <a:gd name="T30" fmla="*/ 164 w 184"/>
                <a:gd name="T31" fmla="*/ 405 h 474"/>
                <a:gd name="T32" fmla="*/ 165 w 184"/>
                <a:gd name="T33" fmla="*/ 434 h 474"/>
                <a:gd name="T34" fmla="*/ 167 w 184"/>
                <a:gd name="T35" fmla="*/ 466 h 474"/>
                <a:gd name="T36" fmla="*/ 167 w 184"/>
                <a:gd name="T37" fmla="*/ 466 h 474"/>
                <a:gd name="T38" fmla="*/ 168 w 184"/>
                <a:gd name="T39" fmla="*/ 470 h 474"/>
                <a:gd name="T40" fmla="*/ 169 w 184"/>
                <a:gd name="T41" fmla="*/ 471 h 474"/>
                <a:gd name="T42" fmla="*/ 172 w 184"/>
                <a:gd name="T43" fmla="*/ 473 h 474"/>
                <a:gd name="T44" fmla="*/ 175 w 184"/>
                <a:gd name="T45" fmla="*/ 474 h 474"/>
                <a:gd name="T46" fmla="*/ 178 w 184"/>
                <a:gd name="T47" fmla="*/ 473 h 474"/>
                <a:gd name="T48" fmla="*/ 181 w 184"/>
                <a:gd name="T49" fmla="*/ 471 h 474"/>
                <a:gd name="T50" fmla="*/ 182 w 184"/>
                <a:gd name="T51" fmla="*/ 470 h 474"/>
                <a:gd name="T52" fmla="*/ 184 w 184"/>
                <a:gd name="T53" fmla="*/ 466 h 474"/>
                <a:gd name="T54" fmla="*/ 184 w 184"/>
                <a:gd name="T55" fmla="*/ 466 h 474"/>
                <a:gd name="T56" fmla="*/ 182 w 184"/>
                <a:gd name="T57" fmla="*/ 434 h 474"/>
                <a:gd name="T58" fmla="*/ 181 w 184"/>
                <a:gd name="T59" fmla="*/ 403 h 474"/>
                <a:gd name="T60" fmla="*/ 178 w 184"/>
                <a:gd name="T61" fmla="*/ 371 h 474"/>
                <a:gd name="T62" fmla="*/ 172 w 184"/>
                <a:gd name="T63" fmla="*/ 340 h 474"/>
                <a:gd name="T64" fmla="*/ 167 w 184"/>
                <a:gd name="T65" fmla="*/ 309 h 474"/>
                <a:gd name="T66" fmla="*/ 160 w 184"/>
                <a:gd name="T67" fmla="*/ 278 h 474"/>
                <a:gd name="T68" fmla="*/ 151 w 184"/>
                <a:gd name="T69" fmla="*/ 248 h 474"/>
                <a:gd name="T70" fmla="*/ 143 w 184"/>
                <a:gd name="T71" fmla="*/ 217 h 474"/>
                <a:gd name="T72" fmla="*/ 131 w 184"/>
                <a:gd name="T73" fmla="*/ 187 h 474"/>
                <a:gd name="T74" fmla="*/ 119 w 184"/>
                <a:gd name="T75" fmla="*/ 159 h 474"/>
                <a:gd name="T76" fmla="*/ 104 w 184"/>
                <a:gd name="T77" fmla="*/ 131 h 474"/>
                <a:gd name="T78" fmla="*/ 89 w 184"/>
                <a:gd name="T79" fmla="*/ 103 h 474"/>
                <a:gd name="T80" fmla="*/ 73 w 184"/>
                <a:gd name="T81" fmla="*/ 76 h 474"/>
                <a:gd name="T82" fmla="*/ 55 w 184"/>
                <a:gd name="T83" fmla="*/ 51 h 474"/>
                <a:gd name="T84" fmla="*/ 35 w 184"/>
                <a:gd name="T85" fmla="*/ 27 h 474"/>
                <a:gd name="T86" fmla="*/ 14 w 184"/>
                <a:gd name="T87" fmla="*/ 3 h 474"/>
                <a:gd name="T88" fmla="*/ 14 w 184"/>
                <a:gd name="T89" fmla="*/ 3 h 474"/>
                <a:gd name="T90" fmla="*/ 11 w 184"/>
                <a:gd name="T91" fmla="*/ 0 h 474"/>
                <a:gd name="T92" fmla="*/ 8 w 184"/>
                <a:gd name="T93" fmla="*/ 0 h 474"/>
                <a:gd name="T94" fmla="*/ 6 w 184"/>
                <a:gd name="T95" fmla="*/ 0 h 474"/>
                <a:gd name="T96" fmla="*/ 3 w 184"/>
                <a:gd name="T97" fmla="*/ 3 h 474"/>
                <a:gd name="T98" fmla="*/ 1 w 184"/>
                <a:gd name="T99" fmla="*/ 5 h 474"/>
                <a:gd name="T100" fmla="*/ 0 w 184"/>
                <a:gd name="T101" fmla="*/ 8 h 474"/>
                <a:gd name="T102" fmla="*/ 0 w 184"/>
                <a:gd name="T103" fmla="*/ 11 h 474"/>
                <a:gd name="T104" fmla="*/ 3 w 184"/>
                <a:gd name="T105" fmla="*/ 14 h 474"/>
                <a:gd name="T106" fmla="*/ 3 w 184"/>
                <a:gd name="T107" fmla="*/ 14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4" h="474">
                  <a:moveTo>
                    <a:pt x="3" y="14"/>
                  </a:moveTo>
                  <a:lnTo>
                    <a:pt x="3" y="14"/>
                  </a:lnTo>
                  <a:lnTo>
                    <a:pt x="23" y="38"/>
                  </a:lnTo>
                  <a:lnTo>
                    <a:pt x="42" y="62"/>
                  </a:lnTo>
                  <a:lnTo>
                    <a:pt x="59" y="86"/>
                  </a:lnTo>
                  <a:lnTo>
                    <a:pt x="75" y="113"/>
                  </a:lnTo>
                  <a:lnTo>
                    <a:pt x="90" y="139"/>
                  </a:lnTo>
                  <a:lnTo>
                    <a:pt x="103" y="168"/>
                  </a:lnTo>
                  <a:lnTo>
                    <a:pt x="116" y="196"/>
                  </a:lnTo>
                  <a:lnTo>
                    <a:pt x="126" y="224"/>
                  </a:lnTo>
                  <a:lnTo>
                    <a:pt x="135" y="254"/>
                  </a:lnTo>
                  <a:lnTo>
                    <a:pt x="144" y="283"/>
                  </a:lnTo>
                  <a:lnTo>
                    <a:pt x="151" y="313"/>
                  </a:lnTo>
                  <a:lnTo>
                    <a:pt x="157" y="344"/>
                  </a:lnTo>
                  <a:lnTo>
                    <a:pt x="161" y="374"/>
                  </a:lnTo>
                  <a:lnTo>
                    <a:pt x="164" y="405"/>
                  </a:lnTo>
                  <a:lnTo>
                    <a:pt x="165" y="434"/>
                  </a:lnTo>
                  <a:lnTo>
                    <a:pt x="167" y="466"/>
                  </a:lnTo>
                  <a:lnTo>
                    <a:pt x="167" y="466"/>
                  </a:lnTo>
                  <a:lnTo>
                    <a:pt x="168" y="470"/>
                  </a:lnTo>
                  <a:lnTo>
                    <a:pt x="169" y="471"/>
                  </a:lnTo>
                  <a:lnTo>
                    <a:pt x="172" y="473"/>
                  </a:lnTo>
                  <a:lnTo>
                    <a:pt x="175" y="474"/>
                  </a:lnTo>
                  <a:lnTo>
                    <a:pt x="178" y="473"/>
                  </a:lnTo>
                  <a:lnTo>
                    <a:pt x="181" y="471"/>
                  </a:lnTo>
                  <a:lnTo>
                    <a:pt x="182" y="470"/>
                  </a:lnTo>
                  <a:lnTo>
                    <a:pt x="184" y="466"/>
                  </a:lnTo>
                  <a:lnTo>
                    <a:pt x="184" y="466"/>
                  </a:lnTo>
                  <a:lnTo>
                    <a:pt x="182" y="434"/>
                  </a:lnTo>
                  <a:lnTo>
                    <a:pt x="181" y="403"/>
                  </a:lnTo>
                  <a:lnTo>
                    <a:pt x="178" y="371"/>
                  </a:lnTo>
                  <a:lnTo>
                    <a:pt x="172" y="340"/>
                  </a:lnTo>
                  <a:lnTo>
                    <a:pt x="167" y="309"/>
                  </a:lnTo>
                  <a:lnTo>
                    <a:pt x="160" y="278"/>
                  </a:lnTo>
                  <a:lnTo>
                    <a:pt x="151" y="248"/>
                  </a:lnTo>
                  <a:lnTo>
                    <a:pt x="143" y="217"/>
                  </a:lnTo>
                  <a:lnTo>
                    <a:pt x="131" y="187"/>
                  </a:lnTo>
                  <a:lnTo>
                    <a:pt x="119" y="159"/>
                  </a:lnTo>
                  <a:lnTo>
                    <a:pt x="104" y="131"/>
                  </a:lnTo>
                  <a:lnTo>
                    <a:pt x="89" y="103"/>
                  </a:lnTo>
                  <a:lnTo>
                    <a:pt x="73" y="76"/>
                  </a:lnTo>
                  <a:lnTo>
                    <a:pt x="55" y="51"/>
                  </a:lnTo>
                  <a:lnTo>
                    <a:pt x="35" y="27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99" name="Group 137">
            <a:extLst>
              <a:ext uri="{FF2B5EF4-FFF2-40B4-BE49-F238E27FC236}">
                <a16:creationId xmlns:a16="http://schemas.microsoft.com/office/drawing/2014/main" id="{8CB3487D-7655-5C26-9247-D5D5377C75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047153" y="0"/>
            <a:ext cx="2184400" cy="6858000"/>
            <a:chOff x="5562" y="0"/>
            <a:chExt cx="1376" cy="4320"/>
          </a:xfrm>
        </p:grpSpPr>
        <p:sp>
          <p:nvSpPr>
            <p:cNvPr id="1101" name="Freeform 138">
              <a:extLst>
                <a:ext uri="{FF2B5EF4-FFF2-40B4-BE49-F238E27FC236}">
                  <a16:creationId xmlns:a16="http://schemas.microsoft.com/office/drawing/2014/main" id="{7C84C2CA-5146-0C7E-7665-2853FCA0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" y="804"/>
              <a:ext cx="273" cy="613"/>
            </a:xfrm>
            <a:custGeom>
              <a:avLst/>
              <a:gdLst>
                <a:gd name="T0" fmla="*/ 706 w 818"/>
                <a:gd name="T1" fmla="*/ 1600 h 1840"/>
                <a:gd name="T2" fmla="*/ 636 w 818"/>
                <a:gd name="T3" fmla="*/ 1587 h 1840"/>
                <a:gd name="T4" fmla="*/ 603 w 818"/>
                <a:gd name="T5" fmla="*/ 1587 h 1840"/>
                <a:gd name="T6" fmla="*/ 576 w 818"/>
                <a:gd name="T7" fmla="*/ 1590 h 1840"/>
                <a:gd name="T8" fmla="*/ 538 w 818"/>
                <a:gd name="T9" fmla="*/ 1601 h 1840"/>
                <a:gd name="T10" fmla="*/ 410 w 818"/>
                <a:gd name="T11" fmla="*/ 1648 h 1840"/>
                <a:gd name="T12" fmla="*/ 258 w 818"/>
                <a:gd name="T13" fmla="*/ 1711 h 1840"/>
                <a:gd name="T14" fmla="*/ 160 w 818"/>
                <a:gd name="T15" fmla="*/ 1756 h 1840"/>
                <a:gd name="T16" fmla="*/ 113 w 818"/>
                <a:gd name="T17" fmla="*/ 1782 h 1840"/>
                <a:gd name="T18" fmla="*/ 99 w 818"/>
                <a:gd name="T19" fmla="*/ 1792 h 1840"/>
                <a:gd name="T20" fmla="*/ 34 w 818"/>
                <a:gd name="T21" fmla="*/ 1840 h 1840"/>
                <a:gd name="T22" fmla="*/ 156 w 818"/>
                <a:gd name="T23" fmla="*/ 666 h 1840"/>
                <a:gd name="T24" fmla="*/ 17 w 818"/>
                <a:gd name="T25" fmla="*/ 682 h 1840"/>
                <a:gd name="T26" fmla="*/ 0 w 818"/>
                <a:gd name="T27" fmla="*/ 0 h 1840"/>
                <a:gd name="T28" fmla="*/ 66 w 818"/>
                <a:gd name="T29" fmla="*/ 41 h 1840"/>
                <a:gd name="T30" fmla="*/ 162 w 818"/>
                <a:gd name="T31" fmla="*/ 110 h 1840"/>
                <a:gd name="T32" fmla="*/ 223 w 818"/>
                <a:gd name="T33" fmla="*/ 156 h 1840"/>
                <a:gd name="T34" fmla="*/ 278 w 818"/>
                <a:gd name="T35" fmla="*/ 206 h 1840"/>
                <a:gd name="T36" fmla="*/ 328 w 818"/>
                <a:gd name="T37" fmla="*/ 259 h 1840"/>
                <a:gd name="T38" fmla="*/ 372 w 818"/>
                <a:gd name="T39" fmla="*/ 313 h 1840"/>
                <a:gd name="T40" fmla="*/ 407 w 818"/>
                <a:gd name="T41" fmla="*/ 368 h 1840"/>
                <a:gd name="T42" fmla="*/ 422 w 818"/>
                <a:gd name="T43" fmla="*/ 396 h 1840"/>
                <a:gd name="T44" fmla="*/ 481 w 818"/>
                <a:gd name="T45" fmla="*/ 536 h 1840"/>
                <a:gd name="T46" fmla="*/ 545 w 818"/>
                <a:gd name="T47" fmla="*/ 703 h 1840"/>
                <a:gd name="T48" fmla="*/ 612 w 818"/>
                <a:gd name="T49" fmla="*/ 888 h 1840"/>
                <a:gd name="T50" fmla="*/ 731 w 818"/>
                <a:gd name="T51" fmla="*/ 1249 h 1840"/>
                <a:gd name="T52" fmla="*/ 794 w 818"/>
                <a:gd name="T53" fmla="*/ 1459 h 1840"/>
                <a:gd name="T54" fmla="*/ 815 w 818"/>
                <a:gd name="T55" fmla="*/ 1544 h 1840"/>
                <a:gd name="T56" fmla="*/ 818 w 818"/>
                <a:gd name="T57" fmla="*/ 1566 h 1840"/>
                <a:gd name="T58" fmla="*/ 818 w 818"/>
                <a:gd name="T59" fmla="*/ 1635 h 1840"/>
                <a:gd name="T60" fmla="*/ 784 w 818"/>
                <a:gd name="T61" fmla="*/ 1622 h 1840"/>
                <a:gd name="T62" fmla="*/ 706 w 818"/>
                <a:gd name="T63" fmla="*/ 1600 h 1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18" h="1840">
                  <a:moveTo>
                    <a:pt x="706" y="1600"/>
                  </a:moveTo>
                  <a:lnTo>
                    <a:pt x="706" y="1600"/>
                  </a:lnTo>
                  <a:lnTo>
                    <a:pt x="670" y="1593"/>
                  </a:lnTo>
                  <a:lnTo>
                    <a:pt x="636" y="1587"/>
                  </a:lnTo>
                  <a:lnTo>
                    <a:pt x="619" y="1587"/>
                  </a:lnTo>
                  <a:lnTo>
                    <a:pt x="603" y="1587"/>
                  </a:lnTo>
                  <a:lnTo>
                    <a:pt x="589" y="1587"/>
                  </a:lnTo>
                  <a:lnTo>
                    <a:pt x="576" y="1590"/>
                  </a:lnTo>
                  <a:lnTo>
                    <a:pt x="576" y="1590"/>
                  </a:lnTo>
                  <a:lnTo>
                    <a:pt x="538" y="1601"/>
                  </a:lnTo>
                  <a:lnTo>
                    <a:pt x="480" y="1622"/>
                  </a:lnTo>
                  <a:lnTo>
                    <a:pt x="410" y="1648"/>
                  </a:lnTo>
                  <a:lnTo>
                    <a:pt x="333" y="1679"/>
                  </a:lnTo>
                  <a:lnTo>
                    <a:pt x="258" y="1711"/>
                  </a:lnTo>
                  <a:lnTo>
                    <a:pt x="190" y="1742"/>
                  </a:lnTo>
                  <a:lnTo>
                    <a:pt x="160" y="1756"/>
                  </a:lnTo>
                  <a:lnTo>
                    <a:pt x="135" y="1769"/>
                  </a:lnTo>
                  <a:lnTo>
                    <a:pt x="113" y="1782"/>
                  </a:lnTo>
                  <a:lnTo>
                    <a:pt x="99" y="1792"/>
                  </a:lnTo>
                  <a:lnTo>
                    <a:pt x="99" y="1792"/>
                  </a:lnTo>
                  <a:lnTo>
                    <a:pt x="37" y="1840"/>
                  </a:lnTo>
                  <a:lnTo>
                    <a:pt x="34" y="1840"/>
                  </a:lnTo>
                  <a:lnTo>
                    <a:pt x="156" y="666"/>
                  </a:lnTo>
                  <a:lnTo>
                    <a:pt x="156" y="666"/>
                  </a:lnTo>
                  <a:lnTo>
                    <a:pt x="156" y="666"/>
                  </a:lnTo>
                  <a:lnTo>
                    <a:pt x="17" y="68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6" y="41"/>
                  </a:lnTo>
                  <a:lnTo>
                    <a:pt x="130" y="85"/>
                  </a:lnTo>
                  <a:lnTo>
                    <a:pt x="162" y="110"/>
                  </a:lnTo>
                  <a:lnTo>
                    <a:pt x="193" y="132"/>
                  </a:lnTo>
                  <a:lnTo>
                    <a:pt x="223" y="156"/>
                  </a:lnTo>
                  <a:lnTo>
                    <a:pt x="251" y="182"/>
                  </a:lnTo>
                  <a:lnTo>
                    <a:pt x="278" y="206"/>
                  </a:lnTo>
                  <a:lnTo>
                    <a:pt x="304" y="233"/>
                  </a:lnTo>
                  <a:lnTo>
                    <a:pt x="328" y="259"/>
                  </a:lnTo>
                  <a:lnTo>
                    <a:pt x="351" y="286"/>
                  </a:lnTo>
                  <a:lnTo>
                    <a:pt x="372" y="313"/>
                  </a:lnTo>
                  <a:lnTo>
                    <a:pt x="390" y="340"/>
                  </a:lnTo>
                  <a:lnTo>
                    <a:pt x="407" y="368"/>
                  </a:lnTo>
                  <a:lnTo>
                    <a:pt x="422" y="396"/>
                  </a:lnTo>
                  <a:lnTo>
                    <a:pt x="422" y="396"/>
                  </a:lnTo>
                  <a:lnTo>
                    <a:pt x="450" y="462"/>
                  </a:lnTo>
                  <a:lnTo>
                    <a:pt x="481" y="536"/>
                  </a:lnTo>
                  <a:lnTo>
                    <a:pt x="513" y="617"/>
                  </a:lnTo>
                  <a:lnTo>
                    <a:pt x="545" y="703"/>
                  </a:lnTo>
                  <a:lnTo>
                    <a:pt x="579" y="794"/>
                  </a:lnTo>
                  <a:lnTo>
                    <a:pt x="612" y="888"/>
                  </a:lnTo>
                  <a:lnTo>
                    <a:pt x="675" y="1074"/>
                  </a:lnTo>
                  <a:lnTo>
                    <a:pt x="731" y="1249"/>
                  </a:lnTo>
                  <a:lnTo>
                    <a:pt x="777" y="1398"/>
                  </a:lnTo>
                  <a:lnTo>
                    <a:pt x="794" y="1459"/>
                  </a:lnTo>
                  <a:lnTo>
                    <a:pt x="807" y="1507"/>
                  </a:lnTo>
                  <a:lnTo>
                    <a:pt x="815" y="1544"/>
                  </a:lnTo>
                  <a:lnTo>
                    <a:pt x="817" y="1557"/>
                  </a:lnTo>
                  <a:lnTo>
                    <a:pt x="818" y="1566"/>
                  </a:lnTo>
                  <a:lnTo>
                    <a:pt x="818" y="1566"/>
                  </a:lnTo>
                  <a:lnTo>
                    <a:pt x="818" y="1635"/>
                  </a:lnTo>
                  <a:lnTo>
                    <a:pt x="818" y="1635"/>
                  </a:lnTo>
                  <a:lnTo>
                    <a:pt x="784" y="1622"/>
                  </a:lnTo>
                  <a:lnTo>
                    <a:pt x="748" y="1611"/>
                  </a:lnTo>
                  <a:lnTo>
                    <a:pt x="706" y="1600"/>
                  </a:lnTo>
                  <a:lnTo>
                    <a:pt x="706" y="160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2" name="Freeform 139">
              <a:extLst>
                <a:ext uri="{FF2B5EF4-FFF2-40B4-BE49-F238E27FC236}">
                  <a16:creationId xmlns:a16="http://schemas.microsoft.com/office/drawing/2014/main" id="{09C29EA8-3013-7993-9A05-62C650FE1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" y="1303"/>
              <a:ext cx="751" cy="446"/>
            </a:xfrm>
            <a:custGeom>
              <a:avLst/>
              <a:gdLst>
                <a:gd name="T0" fmla="*/ 1604 w 2252"/>
                <a:gd name="T1" fmla="*/ 296 h 1338"/>
                <a:gd name="T2" fmla="*/ 1695 w 2252"/>
                <a:gd name="T3" fmla="*/ 246 h 1338"/>
                <a:gd name="T4" fmla="*/ 2043 w 2252"/>
                <a:gd name="T5" fmla="*/ 105 h 1338"/>
                <a:gd name="T6" fmla="*/ 2124 w 2252"/>
                <a:gd name="T7" fmla="*/ 91 h 1338"/>
                <a:gd name="T8" fmla="*/ 2218 w 2252"/>
                <a:gd name="T9" fmla="*/ 158 h 1338"/>
                <a:gd name="T10" fmla="*/ 2245 w 2252"/>
                <a:gd name="T11" fmla="*/ 433 h 1338"/>
                <a:gd name="T12" fmla="*/ 2251 w 2252"/>
                <a:gd name="T13" fmla="*/ 1003 h 1338"/>
                <a:gd name="T14" fmla="*/ 2228 w 2252"/>
                <a:gd name="T15" fmla="*/ 1136 h 1338"/>
                <a:gd name="T16" fmla="*/ 2178 w 2252"/>
                <a:gd name="T17" fmla="*/ 1227 h 1338"/>
                <a:gd name="T18" fmla="*/ 2107 w 2252"/>
                <a:gd name="T19" fmla="*/ 1286 h 1338"/>
                <a:gd name="T20" fmla="*/ 2003 w 2252"/>
                <a:gd name="T21" fmla="*/ 1321 h 1338"/>
                <a:gd name="T22" fmla="*/ 1816 w 2252"/>
                <a:gd name="T23" fmla="*/ 1337 h 1338"/>
                <a:gd name="T24" fmla="*/ 1675 w 2252"/>
                <a:gd name="T25" fmla="*/ 1314 h 1338"/>
                <a:gd name="T26" fmla="*/ 1522 w 2252"/>
                <a:gd name="T27" fmla="*/ 1254 h 1338"/>
                <a:gd name="T28" fmla="*/ 1297 w 2252"/>
                <a:gd name="T29" fmla="*/ 1135 h 1338"/>
                <a:gd name="T30" fmla="*/ 1132 w 2252"/>
                <a:gd name="T31" fmla="*/ 1030 h 1338"/>
                <a:gd name="T32" fmla="*/ 982 w 2252"/>
                <a:gd name="T33" fmla="*/ 948 h 1338"/>
                <a:gd name="T34" fmla="*/ 859 w 2252"/>
                <a:gd name="T35" fmla="*/ 913 h 1338"/>
                <a:gd name="T36" fmla="*/ 700 w 2252"/>
                <a:gd name="T37" fmla="*/ 895 h 1338"/>
                <a:gd name="T38" fmla="*/ 548 w 2252"/>
                <a:gd name="T39" fmla="*/ 888 h 1338"/>
                <a:gd name="T40" fmla="*/ 429 w 2252"/>
                <a:gd name="T41" fmla="*/ 854 h 1338"/>
                <a:gd name="T42" fmla="*/ 268 w 2252"/>
                <a:gd name="T43" fmla="*/ 747 h 1338"/>
                <a:gd name="T44" fmla="*/ 175 w 2252"/>
                <a:gd name="T45" fmla="*/ 672 h 1338"/>
                <a:gd name="T46" fmla="*/ 133 w 2252"/>
                <a:gd name="T47" fmla="*/ 609 h 1338"/>
                <a:gd name="T48" fmla="*/ 118 w 2252"/>
                <a:gd name="T49" fmla="*/ 530 h 1338"/>
                <a:gd name="T50" fmla="*/ 94 w 2252"/>
                <a:gd name="T51" fmla="*/ 470 h 1338"/>
                <a:gd name="T52" fmla="*/ 67 w 2252"/>
                <a:gd name="T53" fmla="*/ 408 h 1338"/>
                <a:gd name="T54" fmla="*/ 89 w 2252"/>
                <a:gd name="T55" fmla="*/ 384 h 1338"/>
                <a:gd name="T56" fmla="*/ 31 w 2252"/>
                <a:gd name="T57" fmla="*/ 324 h 1338"/>
                <a:gd name="T58" fmla="*/ 4 w 2252"/>
                <a:gd name="T59" fmla="*/ 274 h 1338"/>
                <a:gd name="T60" fmla="*/ 4 w 2252"/>
                <a:gd name="T61" fmla="*/ 232 h 1338"/>
                <a:gd name="T62" fmla="*/ 41 w 2252"/>
                <a:gd name="T63" fmla="*/ 219 h 1338"/>
                <a:gd name="T64" fmla="*/ 75 w 2252"/>
                <a:gd name="T65" fmla="*/ 209 h 1338"/>
                <a:gd name="T66" fmla="*/ 106 w 2252"/>
                <a:gd name="T67" fmla="*/ 165 h 1338"/>
                <a:gd name="T68" fmla="*/ 162 w 2252"/>
                <a:gd name="T69" fmla="*/ 146 h 1338"/>
                <a:gd name="T70" fmla="*/ 231 w 2252"/>
                <a:gd name="T71" fmla="*/ 168 h 1338"/>
                <a:gd name="T72" fmla="*/ 319 w 2252"/>
                <a:gd name="T73" fmla="*/ 227 h 1338"/>
                <a:gd name="T74" fmla="*/ 524 w 2252"/>
                <a:gd name="T75" fmla="*/ 361 h 1338"/>
                <a:gd name="T76" fmla="*/ 621 w 2252"/>
                <a:gd name="T77" fmla="*/ 405 h 1338"/>
                <a:gd name="T78" fmla="*/ 700 w 2252"/>
                <a:gd name="T79" fmla="*/ 416 h 1338"/>
                <a:gd name="T80" fmla="*/ 754 w 2252"/>
                <a:gd name="T81" fmla="*/ 389 h 1338"/>
                <a:gd name="T82" fmla="*/ 773 w 2252"/>
                <a:gd name="T83" fmla="*/ 335 h 1338"/>
                <a:gd name="T84" fmla="*/ 753 w 2252"/>
                <a:gd name="T85" fmla="*/ 213 h 1338"/>
                <a:gd name="T86" fmla="*/ 717 w 2252"/>
                <a:gd name="T87" fmla="*/ 104 h 1338"/>
                <a:gd name="T88" fmla="*/ 719 w 2252"/>
                <a:gd name="T89" fmla="*/ 33 h 1338"/>
                <a:gd name="T90" fmla="*/ 750 w 2252"/>
                <a:gd name="T91" fmla="*/ 3 h 1338"/>
                <a:gd name="T92" fmla="*/ 786 w 2252"/>
                <a:gd name="T93" fmla="*/ 9 h 1338"/>
                <a:gd name="T94" fmla="*/ 858 w 2252"/>
                <a:gd name="T95" fmla="*/ 97 h 1338"/>
                <a:gd name="T96" fmla="*/ 942 w 2252"/>
                <a:gd name="T97" fmla="*/ 217 h 1338"/>
                <a:gd name="T98" fmla="*/ 1019 w 2252"/>
                <a:gd name="T99" fmla="*/ 347 h 1338"/>
                <a:gd name="T100" fmla="*/ 1084 w 2252"/>
                <a:gd name="T101" fmla="*/ 501 h 1338"/>
                <a:gd name="T102" fmla="*/ 1138 w 2252"/>
                <a:gd name="T103" fmla="*/ 567 h 1338"/>
                <a:gd name="T104" fmla="*/ 1297 w 2252"/>
                <a:gd name="T105" fmla="*/ 5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2" h="1338">
                  <a:moveTo>
                    <a:pt x="1513" y="592"/>
                  </a:moveTo>
                  <a:lnTo>
                    <a:pt x="1539" y="344"/>
                  </a:lnTo>
                  <a:lnTo>
                    <a:pt x="1542" y="344"/>
                  </a:lnTo>
                  <a:lnTo>
                    <a:pt x="1542" y="344"/>
                  </a:lnTo>
                  <a:lnTo>
                    <a:pt x="1604" y="296"/>
                  </a:lnTo>
                  <a:lnTo>
                    <a:pt x="1604" y="296"/>
                  </a:lnTo>
                  <a:lnTo>
                    <a:pt x="1618" y="286"/>
                  </a:lnTo>
                  <a:lnTo>
                    <a:pt x="1640" y="273"/>
                  </a:lnTo>
                  <a:lnTo>
                    <a:pt x="1665" y="260"/>
                  </a:lnTo>
                  <a:lnTo>
                    <a:pt x="1695" y="246"/>
                  </a:lnTo>
                  <a:lnTo>
                    <a:pt x="1763" y="215"/>
                  </a:lnTo>
                  <a:lnTo>
                    <a:pt x="1838" y="183"/>
                  </a:lnTo>
                  <a:lnTo>
                    <a:pt x="1915" y="152"/>
                  </a:lnTo>
                  <a:lnTo>
                    <a:pt x="1985" y="126"/>
                  </a:lnTo>
                  <a:lnTo>
                    <a:pt x="2043" y="105"/>
                  </a:lnTo>
                  <a:lnTo>
                    <a:pt x="2081" y="94"/>
                  </a:lnTo>
                  <a:lnTo>
                    <a:pt x="2081" y="94"/>
                  </a:lnTo>
                  <a:lnTo>
                    <a:pt x="2094" y="91"/>
                  </a:lnTo>
                  <a:lnTo>
                    <a:pt x="2108" y="91"/>
                  </a:lnTo>
                  <a:lnTo>
                    <a:pt x="2124" y="91"/>
                  </a:lnTo>
                  <a:lnTo>
                    <a:pt x="2141" y="91"/>
                  </a:lnTo>
                  <a:lnTo>
                    <a:pt x="2175" y="97"/>
                  </a:lnTo>
                  <a:lnTo>
                    <a:pt x="2211" y="104"/>
                  </a:lnTo>
                  <a:lnTo>
                    <a:pt x="2211" y="104"/>
                  </a:lnTo>
                  <a:lnTo>
                    <a:pt x="2218" y="158"/>
                  </a:lnTo>
                  <a:lnTo>
                    <a:pt x="2234" y="261"/>
                  </a:lnTo>
                  <a:lnTo>
                    <a:pt x="2234" y="261"/>
                  </a:lnTo>
                  <a:lnTo>
                    <a:pt x="2238" y="304"/>
                  </a:lnTo>
                  <a:lnTo>
                    <a:pt x="2242" y="362"/>
                  </a:lnTo>
                  <a:lnTo>
                    <a:pt x="2245" y="433"/>
                  </a:lnTo>
                  <a:lnTo>
                    <a:pt x="2248" y="517"/>
                  </a:lnTo>
                  <a:lnTo>
                    <a:pt x="2251" y="723"/>
                  </a:lnTo>
                  <a:lnTo>
                    <a:pt x="2252" y="970"/>
                  </a:lnTo>
                  <a:lnTo>
                    <a:pt x="2252" y="970"/>
                  </a:lnTo>
                  <a:lnTo>
                    <a:pt x="2251" y="1003"/>
                  </a:lnTo>
                  <a:lnTo>
                    <a:pt x="2249" y="1033"/>
                  </a:lnTo>
                  <a:lnTo>
                    <a:pt x="2246" y="1061"/>
                  </a:lnTo>
                  <a:lnTo>
                    <a:pt x="2241" y="1088"/>
                  </a:lnTo>
                  <a:lnTo>
                    <a:pt x="2235" y="1114"/>
                  </a:lnTo>
                  <a:lnTo>
                    <a:pt x="2228" y="1136"/>
                  </a:lnTo>
                  <a:lnTo>
                    <a:pt x="2221" y="1158"/>
                  </a:lnTo>
                  <a:lnTo>
                    <a:pt x="2211" y="1178"/>
                  </a:lnTo>
                  <a:lnTo>
                    <a:pt x="2201" y="1196"/>
                  </a:lnTo>
                  <a:lnTo>
                    <a:pt x="2189" y="1212"/>
                  </a:lnTo>
                  <a:lnTo>
                    <a:pt x="2178" y="1227"/>
                  </a:lnTo>
                  <a:lnTo>
                    <a:pt x="2165" y="1242"/>
                  </a:lnTo>
                  <a:lnTo>
                    <a:pt x="2151" y="1254"/>
                  </a:lnTo>
                  <a:lnTo>
                    <a:pt x="2137" y="1266"/>
                  </a:lnTo>
                  <a:lnTo>
                    <a:pt x="2123" y="1276"/>
                  </a:lnTo>
                  <a:lnTo>
                    <a:pt x="2107" y="1286"/>
                  </a:lnTo>
                  <a:lnTo>
                    <a:pt x="2090" y="1293"/>
                  </a:lnTo>
                  <a:lnTo>
                    <a:pt x="2073" y="1300"/>
                  </a:lnTo>
                  <a:lnTo>
                    <a:pt x="2056" y="1307"/>
                  </a:lnTo>
                  <a:lnTo>
                    <a:pt x="2039" y="1313"/>
                  </a:lnTo>
                  <a:lnTo>
                    <a:pt x="2003" y="1321"/>
                  </a:lnTo>
                  <a:lnTo>
                    <a:pt x="1966" y="1327"/>
                  </a:lnTo>
                  <a:lnTo>
                    <a:pt x="1928" y="1331"/>
                  </a:lnTo>
                  <a:lnTo>
                    <a:pt x="1890" y="1334"/>
                  </a:lnTo>
                  <a:lnTo>
                    <a:pt x="1816" y="1337"/>
                  </a:lnTo>
                  <a:lnTo>
                    <a:pt x="1816" y="1337"/>
                  </a:lnTo>
                  <a:lnTo>
                    <a:pt x="1800" y="1338"/>
                  </a:lnTo>
                  <a:lnTo>
                    <a:pt x="1783" y="1337"/>
                  </a:lnTo>
                  <a:lnTo>
                    <a:pt x="1749" y="1333"/>
                  </a:lnTo>
                  <a:lnTo>
                    <a:pt x="1712" y="1325"/>
                  </a:lnTo>
                  <a:lnTo>
                    <a:pt x="1675" y="1314"/>
                  </a:lnTo>
                  <a:lnTo>
                    <a:pt x="1637" y="1303"/>
                  </a:lnTo>
                  <a:lnTo>
                    <a:pt x="1598" y="1287"/>
                  </a:lnTo>
                  <a:lnTo>
                    <a:pt x="1559" y="1271"/>
                  </a:lnTo>
                  <a:lnTo>
                    <a:pt x="1522" y="1254"/>
                  </a:lnTo>
                  <a:lnTo>
                    <a:pt x="1522" y="1254"/>
                  </a:lnTo>
                  <a:lnTo>
                    <a:pt x="1473" y="1232"/>
                  </a:lnTo>
                  <a:lnTo>
                    <a:pt x="1428" y="1209"/>
                  </a:lnTo>
                  <a:lnTo>
                    <a:pt x="1387" y="1186"/>
                  </a:lnTo>
                  <a:lnTo>
                    <a:pt x="1350" y="1166"/>
                  </a:lnTo>
                  <a:lnTo>
                    <a:pt x="1297" y="1135"/>
                  </a:lnTo>
                  <a:lnTo>
                    <a:pt x="1277" y="1122"/>
                  </a:lnTo>
                  <a:lnTo>
                    <a:pt x="1277" y="1122"/>
                  </a:lnTo>
                  <a:lnTo>
                    <a:pt x="1242" y="1101"/>
                  </a:lnTo>
                  <a:lnTo>
                    <a:pt x="1206" y="1078"/>
                  </a:lnTo>
                  <a:lnTo>
                    <a:pt x="1132" y="1030"/>
                  </a:lnTo>
                  <a:lnTo>
                    <a:pt x="1095" y="1006"/>
                  </a:lnTo>
                  <a:lnTo>
                    <a:pt x="1057" y="983"/>
                  </a:lnTo>
                  <a:lnTo>
                    <a:pt x="1019" y="963"/>
                  </a:lnTo>
                  <a:lnTo>
                    <a:pt x="1000" y="955"/>
                  </a:lnTo>
                  <a:lnTo>
                    <a:pt x="982" y="948"/>
                  </a:lnTo>
                  <a:lnTo>
                    <a:pt x="982" y="948"/>
                  </a:lnTo>
                  <a:lnTo>
                    <a:pt x="950" y="936"/>
                  </a:lnTo>
                  <a:lnTo>
                    <a:pt x="919" y="926"/>
                  </a:lnTo>
                  <a:lnTo>
                    <a:pt x="889" y="919"/>
                  </a:lnTo>
                  <a:lnTo>
                    <a:pt x="859" y="913"/>
                  </a:lnTo>
                  <a:lnTo>
                    <a:pt x="830" y="908"/>
                  </a:lnTo>
                  <a:lnTo>
                    <a:pt x="798" y="905"/>
                  </a:lnTo>
                  <a:lnTo>
                    <a:pt x="732" y="898"/>
                  </a:lnTo>
                  <a:lnTo>
                    <a:pt x="732" y="898"/>
                  </a:lnTo>
                  <a:lnTo>
                    <a:pt x="700" y="895"/>
                  </a:lnTo>
                  <a:lnTo>
                    <a:pt x="700" y="895"/>
                  </a:lnTo>
                  <a:lnTo>
                    <a:pt x="639" y="894"/>
                  </a:lnTo>
                  <a:lnTo>
                    <a:pt x="608" y="892"/>
                  </a:lnTo>
                  <a:lnTo>
                    <a:pt x="578" y="891"/>
                  </a:lnTo>
                  <a:lnTo>
                    <a:pt x="548" y="888"/>
                  </a:lnTo>
                  <a:lnTo>
                    <a:pt x="518" y="884"/>
                  </a:lnTo>
                  <a:lnTo>
                    <a:pt x="489" y="877"/>
                  </a:lnTo>
                  <a:lnTo>
                    <a:pt x="459" y="867"/>
                  </a:lnTo>
                  <a:lnTo>
                    <a:pt x="459" y="867"/>
                  </a:lnTo>
                  <a:lnTo>
                    <a:pt x="429" y="854"/>
                  </a:lnTo>
                  <a:lnTo>
                    <a:pt x="400" y="840"/>
                  </a:lnTo>
                  <a:lnTo>
                    <a:pt x="373" y="823"/>
                  </a:lnTo>
                  <a:lnTo>
                    <a:pt x="346" y="804"/>
                  </a:lnTo>
                  <a:lnTo>
                    <a:pt x="294" y="767"/>
                  </a:lnTo>
                  <a:lnTo>
                    <a:pt x="268" y="747"/>
                  </a:lnTo>
                  <a:lnTo>
                    <a:pt x="243" y="730"/>
                  </a:lnTo>
                  <a:lnTo>
                    <a:pt x="243" y="730"/>
                  </a:lnTo>
                  <a:lnTo>
                    <a:pt x="211" y="707"/>
                  </a:lnTo>
                  <a:lnTo>
                    <a:pt x="186" y="683"/>
                  </a:lnTo>
                  <a:lnTo>
                    <a:pt x="175" y="672"/>
                  </a:lnTo>
                  <a:lnTo>
                    <a:pt x="165" y="661"/>
                  </a:lnTo>
                  <a:lnTo>
                    <a:pt x="155" y="648"/>
                  </a:lnTo>
                  <a:lnTo>
                    <a:pt x="148" y="635"/>
                  </a:lnTo>
                  <a:lnTo>
                    <a:pt x="140" y="622"/>
                  </a:lnTo>
                  <a:lnTo>
                    <a:pt x="133" y="609"/>
                  </a:lnTo>
                  <a:lnTo>
                    <a:pt x="129" y="595"/>
                  </a:lnTo>
                  <a:lnTo>
                    <a:pt x="125" y="580"/>
                  </a:lnTo>
                  <a:lnTo>
                    <a:pt x="122" y="564"/>
                  </a:lnTo>
                  <a:lnTo>
                    <a:pt x="119" y="547"/>
                  </a:lnTo>
                  <a:lnTo>
                    <a:pt x="118" y="530"/>
                  </a:lnTo>
                  <a:lnTo>
                    <a:pt x="118" y="511"/>
                  </a:lnTo>
                  <a:lnTo>
                    <a:pt x="123" y="509"/>
                  </a:lnTo>
                  <a:lnTo>
                    <a:pt x="123" y="509"/>
                  </a:lnTo>
                  <a:lnTo>
                    <a:pt x="108" y="490"/>
                  </a:lnTo>
                  <a:lnTo>
                    <a:pt x="94" y="470"/>
                  </a:lnTo>
                  <a:lnTo>
                    <a:pt x="81" y="450"/>
                  </a:lnTo>
                  <a:lnTo>
                    <a:pt x="72" y="432"/>
                  </a:lnTo>
                  <a:lnTo>
                    <a:pt x="68" y="423"/>
                  </a:lnTo>
                  <a:lnTo>
                    <a:pt x="67" y="415"/>
                  </a:lnTo>
                  <a:lnTo>
                    <a:pt x="67" y="408"/>
                  </a:lnTo>
                  <a:lnTo>
                    <a:pt x="68" y="401"/>
                  </a:lnTo>
                  <a:lnTo>
                    <a:pt x="69" y="395"/>
                  </a:lnTo>
                  <a:lnTo>
                    <a:pt x="75" y="391"/>
                  </a:lnTo>
                  <a:lnTo>
                    <a:pt x="81" y="386"/>
                  </a:lnTo>
                  <a:lnTo>
                    <a:pt x="89" y="384"/>
                  </a:lnTo>
                  <a:lnTo>
                    <a:pt x="91" y="382"/>
                  </a:lnTo>
                  <a:lnTo>
                    <a:pt x="91" y="382"/>
                  </a:lnTo>
                  <a:lnTo>
                    <a:pt x="65" y="359"/>
                  </a:lnTo>
                  <a:lnTo>
                    <a:pt x="41" y="335"/>
                  </a:lnTo>
                  <a:lnTo>
                    <a:pt x="31" y="324"/>
                  </a:lnTo>
                  <a:lnTo>
                    <a:pt x="22" y="311"/>
                  </a:lnTo>
                  <a:lnTo>
                    <a:pt x="15" y="300"/>
                  </a:lnTo>
                  <a:lnTo>
                    <a:pt x="10" y="287"/>
                  </a:lnTo>
                  <a:lnTo>
                    <a:pt x="10" y="287"/>
                  </a:lnTo>
                  <a:lnTo>
                    <a:pt x="4" y="274"/>
                  </a:lnTo>
                  <a:lnTo>
                    <a:pt x="1" y="263"/>
                  </a:lnTo>
                  <a:lnTo>
                    <a:pt x="0" y="253"/>
                  </a:lnTo>
                  <a:lnTo>
                    <a:pt x="0" y="244"/>
                  </a:lnTo>
                  <a:lnTo>
                    <a:pt x="1" y="237"/>
                  </a:lnTo>
                  <a:lnTo>
                    <a:pt x="4" y="232"/>
                  </a:lnTo>
                  <a:lnTo>
                    <a:pt x="7" y="227"/>
                  </a:lnTo>
                  <a:lnTo>
                    <a:pt x="13" y="223"/>
                  </a:lnTo>
                  <a:lnTo>
                    <a:pt x="18" y="222"/>
                  </a:lnTo>
                  <a:lnTo>
                    <a:pt x="25" y="219"/>
                  </a:lnTo>
                  <a:lnTo>
                    <a:pt x="41" y="219"/>
                  </a:lnTo>
                  <a:lnTo>
                    <a:pt x="58" y="222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5" y="217"/>
                  </a:lnTo>
                  <a:lnTo>
                    <a:pt x="75" y="209"/>
                  </a:lnTo>
                  <a:lnTo>
                    <a:pt x="78" y="200"/>
                  </a:lnTo>
                  <a:lnTo>
                    <a:pt x="82" y="193"/>
                  </a:lnTo>
                  <a:lnTo>
                    <a:pt x="86" y="185"/>
                  </a:lnTo>
                  <a:lnTo>
                    <a:pt x="92" y="178"/>
                  </a:lnTo>
                  <a:lnTo>
                    <a:pt x="106" y="165"/>
                  </a:lnTo>
                  <a:lnTo>
                    <a:pt x="106" y="165"/>
                  </a:lnTo>
                  <a:lnTo>
                    <a:pt x="119" y="156"/>
                  </a:lnTo>
                  <a:lnTo>
                    <a:pt x="133" y="151"/>
                  </a:lnTo>
                  <a:lnTo>
                    <a:pt x="148" y="148"/>
                  </a:lnTo>
                  <a:lnTo>
                    <a:pt x="162" y="146"/>
                  </a:lnTo>
                  <a:lnTo>
                    <a:pt x="176" y="148"/>
                  </a:lnTo>
                  <a:lnTo>
                    <a:pt x="190" y="151"/>
                  </a:lnTo>
                  <a:lnTo>
                    <a:pt x="204" y="155"/>
                  </a:lnTo>
                  <a:lnTo>
                    <a:pt x="219" y="161"/>
                  </a:lnTo>
                  <a:lnTo>
                    <a:pt x="231" y="168"/>
                  </a:lnTo>
                  <a:lnTo>
                    <a:pt x="246" y="175"/>
                  </a:lnTo>
                  <a:lnTo>
                    <a:pt x="273" y="192"/>
                  </a:lnTo>
                  <a:lnTo>
                    <a:pt x="297" y="210"/>
                  </a:lnTo>
                  <a:lnTo>
                    <a:pt x="319" y="227"/>
                  </a:lnTo>
                  <a:lnTo>
                    <a:pt x="319" y="227"/>
                  </a:lnTo>
                  <a:lnTo>
                    <a:pt x="369" y="263"/>
                  </a:lnTo>
                  <a:lnTo>
                    <a:pt x="419" y="297"/>
                  </a:lnTo>
                  <a:lnTo>
                    <a:pt x="471" y="331"/>
                  </a:lnTo>
                  <a:lnTo>
                    <a:pt x="497" y="347"/>
                  </a:lnTo>
                  <a:lnTo>
                    <a:pt x="524" y="361"/>
                  </a:lnTo>
                  <a:lnTo>
                    <a:pt x="524" y="361"/>
                  </a:lnTo>
                  <a:lnTo>
                    <a:pt x="547" y="374"/>
                  </a:lnTo>
                  <a:lnTo>
                    <a:pt x="574" y="388"/>
                  </a:lnTo>
                  <a:lnTo>
                    <a:pt x="605" y="401"/>
                  </a:lnTo>
                  <a:lnTo>
                    <a:pt x="621" y="405"/>
                  </a:lnTo>
                  <a:lnTo>
                    <a:pt x="636" y="411"/>
                  </a:lnTo>
                  <a:lnTo>
                    <a:pt x="653" y="413"/>
                  </a:lnTo>
                  <a:lnTo>
                    <a:pt x="669" y="416"/>
                  </a:lnTo>
                  <a:lnTo>
                    <a:pt x="685" y="416"/>
                  </a:lnTo>
                  <a:lnTo>
                    <a:pt x="700" y="416"/>
                  </a:lnTo>
                  <a:lnTo>
                    <a:pt x="716" y="412"/>
                  </a:lnTo>
                  <a:lnTo>
                    <a:pt x="729" y="408"/>
                  </a:lnTo>
                  <a:lnTo>
                    <a:pt x="743" y="399"/>
                  </a:lnTo>
                  <a:lnTo>
                    <a:pt x="754" y="389"/>
                  </a:lnTo>
                  <a:lnTo>
                    <a:pt x="754" y="389"/>
                  </a:lnTo>
                  <a:lnTo>
                    <a:pt x="761" y="381"/>
                  </a:lnTo>
                  <a:lnTo>
                    <a:pt x="766" y="371"/>
                  </a:lnTo>
                  <a:lnTo>
                    <a:pt x="770" y="359"/>
                  </a:lnTo>
                  <a:lnTo>
                    <a:pt x="771" y="348"/>
                  </a:lnTo>
                  <a:lnTo>
                    <a:pt x="773" y="335"/>
                  </a:lnTo>
                  <a:lnTo>
                    <a:pt x="773" y="321"/>
                  </a:lnTo>
                  <a:lnTo>
                    <a:pt x="771" y="293"/>
                  </a:lnTo>
                  <a:lnTo>
                    <a:pt x="766" y="266"/>
                  </a:lnTo>
                  <a:lnTo>
                    <a:pt x="760" y="239"/>
                  </a:lnTo>
                  <a:lnTo>
                    <a:pt x="753" y="213"/>
                  </a:lnTo>
                  <a:lnTo>
                    <a:pt x="746" y="193"/>
                  </a:lnTo>
                  <a:lnTo>
                    <a:pt x="746" y="193"/>
                  </a:lnTo>
                  <a:lnTo>
                    <a:pt x="730" y="148"/>
                  </a:lnTo>
                  <a:lnTo>
                    <a:pt x="722" y="118"/>
                  </a:lnTo>
                  <a:lnTo>
                    <a:pt x="717" y="104"/>
                  </a:lnTo>
                  <a:lnTo>
                    <a:pt x="714" y="88"/>
                  </a:lnTo>
                  <a:lnTo>
                    <a:pt x="713" y="72"/>
                  </a:lnTo>
                  <a:lnTo>
                    <a:pt x="713" y="58"/>
                  </a:lnTo>
                  <a:lnTo>
                    <a:pt x="714" y="45"/>
                  </a:lnTo>
                  <a:lnTo>
                    <a:pt x="719" y="33"/>
                  </a:lnTo>
                  <a:lnTo>
                    <a:pt x="724" y="21"/>
                  </a:lnTo>
                  <a:lnTo>
                    <a:pt x="733" y="13"/>
                  </a:lnTo>
                  <a:lnTo>
                    <a:pt x="737" y="9"/>
                  </a:lnTo>
                  <a:lnTo>
                    <a:pt x="743" y="6"/>
                  </a:lnTo>
                  <a:lnTo>
                    <a:pt x="750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66" y="0"/>
                  </a:lnTo>
                  <a:lnTo>
                    <a:pt x="776" y="3"/>
                  </a:lnTo>
                  <a:lnTo>
                    <a:pt x="786" y="9"/>
                  </a:lnTo>
                  <a:lnTo>
                    <a:pt x="797" y="17"/>
                  </a:lnTo>
                  <a:lnTo>
                    <a:pt x="807" y="27"/>
                  </a:lnTo>
                  <a:lnTo>
                    <a:pt x="817" y="40"/>
                  </a:lnTo>
                  <a:lnTo>
                    <a:pt x="838" y="67"/>
                  </a:lnTo>
                  <a:lnTo>
                    <a:pt x="858" y="97"/>
                  </a:lnTo>
                  <a:lnTo>
                    <a:pt x="876" y="125"/>
                  </a:lnTo>
                  <a:lnTo>
                    <a:pt x="892" y="149"/>
                  </a:lnTo>
                  <a:lnTo>
                    <a:pt x="905" y="168"/>
                  </a:lnTo>
                  <a:lnTo>
                    <a:pt x="905" y="168"/>
                  </a:lnTo>
                  <a:lnTo>
                    <a:pt x="942" y="217"/>
                  </a:lnTo>
                  <a:lnTo>
                    <a:pt x="959" y="243"/>
                  </a:lnTo>
                  <a:lnTo>
                    <a:pt x="976" y="267"/>
                  </a:lnTo>
                  <a:lnTo>
                    <a:pt x="992" y="293"/>
                  </a:lnTo>
                  <a:lnTo>
                    <a:pt x="1006" y="318"/>
                  </a:lnTo>
                  <a:lnTo>
                    <a:pt x="1019" y="347"/>
                  </a:lnTo>
                  <a:lnTo>
                    <a:pt x="1030" y="375"/>
                  </a:lnTo>
                  <a:lnTo>
                    <a:pt x="1030" y="375"/>
                  </a:lnTo>
                  <a:lnTo>
                    <a:pt x="1053" y="438"/>
                  </a:lnTo>
                  <a:lnTo>
                    <a:pt x="1067" y="470"/>
                  </a:lnTo>
                  <a:lnTo>
                    <a:pt x="1084" y="501"/>
                  </a:lnTo>
                  <a:lnTo>
                    <a:pt x="1092" y="516"/>
                  </a:lnTo>
                  <a:lnTo>
                    <a:pt x="1102" y="530"/>
                  </a:lnTo>
                  <a:lnTo>
                    <a:pt x="1114" y="544"/>
                  </a:lnTo>
                  <a:lnTo>
                    <a:pt x="1125" y="555"/>
                  </a:lnTo>
                  <a:lnTo>
                    <a:pt x="1138" y="567"/>
                  </a:lnTo>
                  <a:lnTo>
                    <a:pt x="1151" y="577"/>
                  </a:lnTo>
                  <a:lnTo>
                    <a:pt x="1165" y="585"/>
                  </a:lnTo>
                  <a:lnTo>
                    <a:pt x="1181" y="591"/>
                  </a:lnTo>
                  <a:lnTo>
                    <a:pt x="1181" y="591"/>
                  </a:lnTo>
                  <a:lnTo>
                    <a:pt x="1297" y="592"/>
                  </a:lnTo>
                  <a:lnTo>
                    <a:pt x="1405" y="594"/>
                  </a:lnTo>
                  <a:lnTo>
                    <a:pt x="1513" y="59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3" name="Freeform 140">
              <a:extLst>
                <a:ext uri="{FF2B5EF4-FFF2-40B4-BE49-F238E27FC236}">
                  <a16:creationId xmlns:a16="http://schemas.microsoft.com/office/drawing/2014/main" id="{C78DAB43-B446-154E-FE83-C7BF0C9DB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" y="1303"/>
              <a:ext cx="751" cy="446"/>
            </a:xfrm>
            <a:custGeom>
              <a:avLst/>
              <a:gdLst>
                <a:gd name="T0" fmla="*/ 1604 w 2252"/>
                <a:gd name="T1" fmla="*/ 296 h 1338"/>
                <a:gd name="T2" fmla="*/ 1695 w 2252"/>
                <a:gd name="T3" fmla="*/ 246 h 1338"/>
                <a:gd name="T4" fmla="*/ 2043 w 2252"/>
                <a:gd name="T5" fmla="*/ 105 h 1338"/>
                <a:gd name="T6" fmla="*/ 2124 w 2252"/>
                <a:gd name="T7" fmla="*/ 91 h 1338"/>
                <a:gd name="T8" fmla="*/ 2218 w 2252"/>
                <a:gd name="T9" fmla="*/ 158 h 1338"/>
                <a:gd name="T10" fmla="*/ 2245 w 2252"/>
                <a:gd name="T11" fmla="*/ 433 h 1338"/>
                <a:gd name="T12" fmla="*/ 2251 w 2252"/>
                <a:gd name="T13" fmla="*/ 1003 h 1338"/>
                <a:gd name="T14" fmla="*/ 2228 w 2252"/>
                <a:gd name="T15" fmla="*/ 1136 h 1338"/>
                <a:gd name="T16" fmla="*/ 2178 w 2252"/>
                <a:gd name="T17" fmla="*/ 1227 h 1338"/>
                <a:gd name="T18" fmla="*/ 2107 w 2252"/>
                <a:gd name="T19" fmla="*/ 1286 h 1338"/>
                <a:gd name="T20" fmla="*/ 2003 w 2252"/>
                <a:gd name="T21" fmla="*/ 1321 h 1338"/>
                <a:gd name="T22" fmla="*/ 1816 w 2252"/>
                <a:gd name="T23" fmla="*/ 1337 h 1338"/>
                <a:gd name="T24" fmla="*/ 1675 w 2252"/>
                <a:gd name="T25" fmla="*/ 1314 h 1338"/>
                <a:gd name="T26" fmla="*/ 1522 w 2252"/>
                <a:gd name="T27" fmla="*/ 1254 h 1338"/>
                <a:gd name="T28" fmla="*/ 1297 w 2252"/>
                <a:gd name="T29" fmla="*/ 1135 h 1338"/>
                <a:gd name="T30" fmla="*/ 1132 w 2252"/>
                <a:gd name="T31" fmla="*/ 1030 h 1338"/>
                <a:gd name="T32" fmla="*/ 982 w 2252"/>
                <a:gd name="T33" fmla="*/ 948 h 1338"/>
                <a:gd name="T34" fmla="*/ 859 w 2252"/>
                <a:gd name="T35" fmla="*/ 913 h 1338"/>
                <a:gd name="T36" fmla="*/ 700 w 2252"/>
                <a:gd name="T37" fmla="*/ 895 h 1338"/>
                <a:gd name="T38" fmla="*/ 548 w 2252"/>
                <a:gd name="T39" fmla="*/ 888 h 1338"/>
                <a:gd name="T40" fmla="*/ 429 w 2252"/>
                <a:gd name="T41" fmla="*/ 854 h 1338"/>
                <a:gd name="T42" fmla="*/ 268 w 2252"/>
                <a:gd name="T43" fmla="*/ 747 h 1338"/>
                <a:gd name="T44" fmla="*/ 175 w 2252"/>
                <a:gd name="T45" fmla="*/ 672 h 1338"/>
                <a:gd name="T46" fmla="*/ 133 w 2252"/>
                <a:gd name="T47" fmla="*/ 609 h 1338"/>
                <a:gd name="T48" fmla="*/ 118 w 2252"/>
                <a:gd name="T49" fmla="*/ 530 h 1338"/>
                <a:gd name="T50" fmla="*/ 94 w 2252"/>
                <a:gd name="T51" fmla="*/ 470 h 1338"/>
                <a:gd name="T52" fmla="*/ 67 w 2252"/>
                <a:gd name="T53" fmla="*/ 408 h 1338"/>
                <a:gd name="T54" fmla="*/ 89 w 2252"/>
                <a:gd name="T55" fmla="*/ 384 h 1338"/>
                <a:gd name="T56" fmla="*/ 31 w 2252"/>
                <a:gd name="T57" fmla="*/ 324 h 1338"/>
                <a:gd name="T58" fmla="*/ 4 w 2252"/>
                <a:gd name="T59" fmla="*/ 274 h 1338"/>
                <a:gd name="T60" fmla="*/ 4 w 2252"/>
                <a:gd name="T61" fmla="*/ 232 h 1338"/>
                <a:gd name="T62" fmla="*/ 41 w 2252"/>
                <a:gd name="T63" fmla="*/ 219 h 1338"/>
                <a:gd name="T64" fmla="*/ 75 w 2252"/>
                <a:gd name="T65" fmla="*/ 209 h 1338"/>
                <a:gd name="T66" fmla="*/ 106 w 2252"/>
                <a:gd name="T67" fmla="*/ 165 h 1338"/>
                <a:gd name="T68" fmla="*/ 162 w 2252"/>
                <a:gd name="T69" fmla="*/ 146 h 1338"/>
                <a:gd name="T70" fmla="*/ 231 w 2252"/>
                <a:gd name="T71" fmla="*/ 168 h 1338"/>
                <a:gd name="T72" fmla="*/ 319 w 2252"/>
                <a:gd name="T73" fmla="*/ 227 h 1338"/>
                <a:gd name="T74" fmla="*/ 524 w 2252"/>
                <a:gd name="T75" fmla="*/ 361 h 1338"/>
                <a:gd name="T76" fmla="*/ 621 w 2252"/>
                <a:gd name="T77" fmla="*/ 405 h 1338"/>
                <a:gd name="T78" fmla="*/ 700 w 2252"/>
                <a:gd name="T79" fmla="*/ 416 h 1338"/>
                <a:gd name="T80" fmla="*/ 754 w 2252"/>
                <a:gd name="T81" fmla="*/ 389 h 1338"/>
                <a:gd name="T82" fmla="*/ 773 w 2252"/>
                <a:gd name="T83" fmla="*/ 335 h 1338"/>
                <a:gd name="T84" fmla="*/ 753 w 2252"/>
                <a:gd name="T85" fmla="*/ 213 h 1338"/>
                <a:gd name="T86" fmla="*/ 717 w 2252"/>
                <a:gd name="T87" fmla="*/ 104 h 1338"/>
                <a:gd name="T88" fmla="*/ 719 w 2252"/>
                <a:gd name="T89" fmla="*/ 33 h 1338"/>
                <a:gd name="T90" fmla="*/ 750 w 2252"/>
                <a:gd name="T91" fmla="*/ 3 h 1338"/>
                <a:gd name="T92" fmla="*/ 786 w 2252"/>
                <a:gd name="T93" fmla="*/ 9 h 1338"/>
                <a:gd name="T94" fmla="*/ 858 w 2252"/>
                <a:gd name="T95" fmla="*/ 97 h 1338"/>
                <a:gd name="T96" fmla="*/ 942 w 2252"/>
                <a:gd name="T97" fmla="*/ 217 h 1338"/>
                <a:gd name="T98" fmla="*/ 1019 w 2252"/>
                <a:gd name="T99" fmla="*/ 347 h 1338"/>
                <a:gd name="T100" fmla="*/ 1084 w 2252"/>
                <a:gd name="T101" fmla="*/ 501 h 1338"/>
                <a:gd name="T102" fmla="*/ 1138 w 2252"/>
                <a:gd name="T103" fmla="*/ 567 h 1338"/>
                <a:gd name="T104" fmla="*/ 1297 w 2252"/>
                <a:gd name="T105" fmla="*/ 5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52" h="1338">
                  <a:moveTo>
                    <a:pt x="1513" y="592"/>
                  </a:moveTo>
                  <a:lnTo>
                    <a:pt x="1539" y="344"/>
                  </a:lnTo>
                  <a:lnTo>
                    <a:pt x="1542" y="344"/>
                  </a:lnTo>
                  <a:lnTo>
                    <a:pt x="1542" y="344"/>
                  </a:lnTo>
                  <a:lnTo>
                    <a:pt x="1604" y="296"/>
                  </a:lnTo>
                  <a:lnTo>
                    <a:pt x="1604" y="296"/>
                  </a:lnTo>
                  <a:lnTo>
                    <a:pt x="1618" y="286"/>
                  </a:lnTo>
                  <a:lnTo>
                    <a:pt x="1640" y="273"/>
                  </a:lnTo>
                  <a:lnTo>
                    <a:pt x="1665" y="260"/>
                  </a:lnTo>
                  <a:lnTo>
                    <a:pt x="1695" y="246"/>
                  </a:lnTo>
                  <a:lnTo>
                    <a:pt x="1763" y="215"/>
                  </a:lnTo>
                  <a:lnTo>
                    <a:pt x="1838" y="183"/>
                  </a:lnTo>
                  <a:lnTo>
                    <a:pt x="1915" y="152"/>
                  </a:lnTo>
                  <a:lnTo>
                    <a:pt x="1985" y="126"/>
                  </a:lnTo>
                  <a:lnTo>
                    <a:pt x="2043" y="105"/>
                  </a:lnTo>
                  <a:lnTo>
                    <a:pt x="2081" y="94"/>
                  </a:lnTo>
                  <a:lnTo>
                    <a:pt x="2081" y="94"/>
                  </a:lnTo>
                  <a:lnTo>
                    <a:pt x="2094" y="91"/>
                  </a:lnTo>
                  <a:lnTo>
                    <a:pt x="2108" y="91"/>
                  </a:lnTo>
                  <a:lnTo>
                    <a:pt x="2124" y="91"/>
                  </a:lnTo>
                  <a:lnTo>
                    <a:pt x="2141" y="91"/>
                  </a:lnTo>
                  <a:lnTo>
                    <a:pt x="2175" y="97"/>
                  </a:lnTo>
                  <a:lnTo>
                    <a:pt x="2211" y="104"/>
                  </a:lnTo>
                  <a:lnTo>
                    <a:pt x="2211" y="104"/>
                  </a:lnTo>
                  <a:lnTo>
                    <a:pt x="2218" y="158"/>
                  </a:lnTo>
                  <a:lnTo>
                    <a:pt x="2234" y="261"/>
                  </a:lnTo>
                  <a:lnTo>
                    <a:pt x="2234" y="261"/>
                  </a:lnTo>
                  <a:lnTo>
                    <a:pt x="2238" y="304"/>
                  </a:lnTo>
                  <a:lnTo>
                    <a:pt x="2242" y="362"/>
                  </a:lnTo>
                  <a:lnTo>
                    <a:pt x="2245" y="433"/>
                  </a:lnTo>
                  <a:lnTo>
                    <a:pt x="2248" y="517"/>
                  </a:lnTo>
                  <a:lnTo>
                    <a:pt x="2251" y="723"/>
                  </a:lnTo>
                  <a:lnTo>
                    <a:pt x="2252" y="970"/>
                  </a:lnTo>
                  <a:lnTo>
                    <a:pt x="2252" y="970"/>
                  </a:lnTo>
                  <a:lnTo>
                    <a:pt x="2251" y="1003"/>
                  </a:lnTo>
                  <a:lnTo>
                    <a:pt x="2249" y="1033"/>
                  </a:lnTo>
                  <a:lnTo>
                    <a:pt x="2246" y="1061"/>
                  </a:lnTo>
                  <a:lnTo>
                    <a:pt x="2241" y="1088"/>
                  </a:lnTo>
                  <a:lnTo>
                    <a:pt x="2235" y="1114"/>
                  </a:lnTo>
                  <a:lnTo>
                    <a:pt x="2228" y="1136"/>
                  </a:lnTo>
                  <a:lnTo>
                    <a:pt x="2221" y="1158"/>
                  </a:lnTo>
                  <a:lnTo>
                    <a:pt x="2211" y="1178"/>
                  </a:lnTo>
                  <a:lnTo>
                    <a:pt x="2201" y="1196"/>
                  </a:lnTo>
                  <a:lnTo>
                    <a:pt x="2189" y="1212"/>
                  </a:lnTo>
                  <a:lnTo>
                    <a:pt x="2178" y="1227"/>
                  </a:lnTo>
                  <a:lnTo>
                    <a:pt x="2165" y="1242"/>
                  </a:lnTo>
                  <a:lnTo>
                    <a:pt x="2151" y="1254"/>
                  </a:lnTo>
                  <a:lnTo>
                    <a:pt x="2137" y="1266"/>
                  </a:lnTo>
                  <a:lnTo>
                    <a:pt x="2123" y="1276"/>
                  </a:lnTo>
                  <a:lnTo>
                    <a:pt x="2107" y="1286"/>
                  </a:lnTo>
                  <a:lnTo>
                    <a:pt x="2090" y="1293"/>
                  </a:lnTo>
                  <a:lnTo>
                    <a:pt x="2073" y="1300"/>
                  </a:lnTo>
                  <a:lnTo>
                    <a:pt x="2056" y="1307"/>
                  </a:lnTo>
                  <a:lnTo>
                    <a:pt x="2039" y="1313"/>
                  </a:lnTo>
                  <a:lnTo>
                    <a:pt x="2003" y="1321"/>
                  </a:lnTo>
                  <a:lnTo>
                    <a:pt x="1966" y="1327"/>
                  </a:lnTo>
                  <a:lnTo>
                    <a:pt x="1928" y="1331"/>
                  </a:lnTo>
                  <a:lnTo>
                    <a:pt x="1890" y="1334"/>
                  </a:lnTo>
                  <a:lnTo>
                    <a:pt x="1816" y="1337"/>
                  </a:lnTo>
                  <a:lnTo>
                    <a:pt x="1816" y="1337"/>
                  </a:lnTo>
                  <a:lnTo>
                    <a:pt x="1800" y="1338"/>
                  </a:lnTo>
                  <a:lnTo>
                    <a:pt x="1783" y="1337"/>
                  </a:lnTo>
                  <a:lnTo>
                    <a:pt x="1749" y="1333"/>
                  </a:lnTo>
                  <a:lnTo>
                    <a:pt x="1712" y="1325"/>
                  </a:lnTo>
                  <a:lnTo>
                    <a:pt x="1675" y="1314"/>
                  </a:lnTo>
                  <a:lnTo>
                    <a:pt x="1637" y="1303"/>
                  </a:lnTo>
                  <a:lnTo>
                    <a:pt x="1598" y="1287"/>
                  </a:lnTo>
                  <a:lnTo>
                    <a:pt x="1559" y="1271"/>
                  </a:lnTo>
                  <a:lnTo>
                    <a:pt x="1522" y="1254"/>
                  </a:lnTo>
                  <a:lnTo>
                    <a:pt x="1522" y="1254"/>
                  </a:lnTo>
                  <a:lnTo>
                    <a:pt x="1473" y="1232"/>
                  </a:lnTo>
                  <a:lnTo>
                    <a:pt x="1428" y="1209"/>
                  </a:lnTo>
                  <a:lnTo>
                    <a:pt x="1387" y="1186"/>
                  </a:lnTo>
                  <a:lnTo>
                    <a:pt x="1350" y="1166"/>
                  </a:lnTo>
                  <a:lnTo>
                    <a:pt x="1297" y="1135"/>
                  </a:lnTo>
                  <a:lnTo>
                    <a:pt x="1277" y="1122"/>
                  </a:lnTo>
                  <a:lnTo>
                    <a:pt x="1277" y="1122"/>
                  </a:lnTo>
                  <a:lnTo>
                    <a:pt x="1242" y="1101"/>
                  </a:lnTo>
                  <a:lnTo>
                    <a:pt x="1206" y="1078"/>
                  </a:lnTo>
                  <a:lnTo>
                    <a:pt x="1132" y="1030"/>
                  </a:lnTo>
                  <a:lnTo>
                    <a:pt x="1095" y="1006"/>
                  </a:lnTo>
                  <a:lnTo>
                    <a:pt x="1057" y="983"/>
                  </a:lnTo>
                  <a:lnTo>
                    <a:pt x="1019" y="963"/>
                  </a:lnTo>
                  <a:lnTo>
                    <a:pt x="1000" y="955"/>
                  </a:lnTo>
                  <a:lnTo>
                    <a:pt x="982" y="948"/>
                  </a:lnTo>
                  <a:lnTo>
                    <a:pt x="982" y="948"/>
                  </a:lnTo>
                  <a:lnTo>
                    <a:pt x="950" y="936"/>
                  </a:lnTo>
                  <a:lnTo>
                    <a:pt x="919" y="926"/>
                  </a:lnTo>
                  <a:lnTo>
                    <a:pt x="889" y="919"/>
                  </a:lnTo>
                  <a:lnTo>
                    <a:pt x="859" y="913"/>
                  </a:lnTo>
                  <a:lnTo>
                    <a:pt x="830" y="908"/>
                  </a:lnTo>
                  <a:lnTo>
                    <a:pt x="798" y="905"/>
                  </a:lnTo>
                  <a:lnTo>
                    <a:pt x="732" y="898"/>
                  </a:lnTo>
                  <a:lnTo>
                    <a:pt x="732" y="898"/>
                  </a:lnTo>
                  <a:lnTo>
                    <a:pt x="700" y="895"/>
                  </a:lnTo>
                  <a:lnTo>
                    <a:pt x="700" y="895"/>
                  </a:lnTo>
                  <a:lnTo>
                    <a:pt x="639" y="894"/>
                  </a:lnTo>
                  <a:lnTo>
                    <a:pt x="608" y="892"/>
                  </a:lnTo>
                  <a:lnTo>
                    <a:pt x="578" y="891"/>
                  </a:lnTo>
                  <a:lnTo>
                    <a:pt x="548" y="888"/>
                  </a:lnTo>
                  <a:lnTo>
                    <a:pt x="518" y="884"/>
                  </a:lnTo>
                  <a:lnTo>
                    <a:pt x="489" y="877"/>
                  </a:lnTo>
                  <a:lnTo>
                    <a:pt x="459" y="867"/>
                  </a:lnTo>
                  <a:lnTo>
                    <a:pt x="459" y="867"/>
                  </a:lnTo>
                  <a:lnTo>
                    <a:pt x="429" y="854"/>
                  </a:lnTo>
                  <a:lnTo>
                    <a:pt x="400" y="840"/>
                  </a:lnTo>
                  <a:lnTo>
                    <a:pt x="373" y="823"/>
                  </a:lnTo>
                  <a:lnTo>
                    <a:pt x="346" y="804"/>
                  </a:lnTo>
                  <a:lnTo>
                    <a:pt x="294" y="767"/>
                  </a:lnTo>
                  <a:lnTo>
                    <a:pt x="268" y="747"/>
                  </a:lnTo>
                  <a:lnTo>
                    <a:pt x="243" y="730"/>
                  </a:lnTo>
                  <a:lnTo>
                    <a:pt x="243" y="730"/>
                  </a:lnTo>
                  <a:lnTo>
                    <a:pt x="211" y="707"/>
                  </a:lnTo>
                  <a:lnTo>
                    <a:pt x="186" y="683"/>
                  </a:lnTo>
                  <a:lnTo>
                    <a:pt x="175" y="672"/>
                  </a:lnTo>
                  <a:lnTo>
                    <a:pt x="165" y="661"/>
                  </a:lnTo>
                  <a:lnTo>
                    <a:pt x="155" y="648"/>
                  </a:lnTo>
                  <a:lnTo>
                    <a:pt x="148" y="635"/>
                  </a:lnTo>
                  <a:lnTo>
                    <a:pt x="140" y="622"/>
                  </a:lnTo>
                  <a:lnTo>
                    <a:pt x="133" y="609"/>
                  </a:lnTo>
                  <a:lnTo>
                    <a:pt x="129" y="595"/>
                  </a:lnTo>
                  <a:lnTo>
                    <a:pt x="125" y="580"/>
                  </a:lnTo>
                  <a:lnTo>
                    <a:pt x="122" y="564"/>
                  </a:lnTo>
                  <a:lnTo>
                    <a:pt x="119" y="547"/>
                  </a:lnTo>
                  <a:lnTo>
                    <a:pt x="118" y="530"/>
                  </a:lnTo>
                  <a:lnTo>
                    <a:pt x="118" y="511"/>
                  </a:lnTo>
                  <a:lnTo>
                    <a:pt x="123" y="509"/>
                  </a:lnTo>
                  <a:lnTo>
                    <a:pt x="123" y="509"/>
                  </a:lnTo>
                  <a:lnTo>
                    <a:pt x="108" y="490"/>
                  </a:lnTo>
                  <a:lnTo>
                    <a:pt x="94" y="470"/>
                  </a:lnTo>
                  <a:lnTo>
                    <a:pt x="81" y="450"/>
                  </a:lnTo>
                  <a:lnTo>
                    <a:pt x="72" y="432"/>
                  </a:lnTo>
                  <a:lnTo>
                    <a:pt x="68" y="423"/>
                  </a:lnTo>
                  <a:lnTo>
                    <a:pt x="67" y="415"/>
                  </a:lnTo>
                  <a:lnTo>
                    <a:pt x="67" y="408"/>
                  </a:lnTo>
                  <a:lnTo>
                    <a:pt x="68" y="401"/>
                  </a:lnTo>
                  <a:lnTo>
                    <a:pt x="69" y="395"/>
                  </a:lnTo>
                  <a:lnTo>
                    <a:pt x="75" y="391"/>
                  </a:lnTo>
                  <a:lnTo>
                    <a:pt x="81" y="386"/>
                  </a:lnTo>
                  <a:lnTo>
                    <a:pt x="89" y="384"/>
                  </a:lnTo>
                  <a:lnTo>
                    <a:pt x="91" y="382"/>
                  </a:lnTo>
                  <a:lnTo>
                    <a:pt x="91" y="382"/>
                  </a:lnTo>
                  <a:lnTo>
                    <a:pt x="65" y="359"/>
                  </a:lnTo>
                  <a:lnTo>
                    <a:pt x="41" y="335"/>
                  </a:lnTo>
                  <a:lnTo>
                    <a:pt x="31" y="324"/>
                  </a:lnTo>
                  <a:lnTo>
                    <a:pt x="22" y="311"/>
                  </a:lnTo>
                  <a:lnTo>
                    <a:pt x="15" y="300"/>
                  </a:lnTo>
                  <a:lnTo>
                    <a:pt x="10" y="287"/>
                  </a:lnTo>
                  <a:lnTo>
                    <a:pt x="10" y="287"/>
                  </a:lnTo>
                  <a:lnTo>
                    <a:pt x="4" y="274"/>
                  </a:lnTo>
                  <a:lnTo>
                    <a:pt x="1" y="263"/>
                  </a:lnTo>
                  <a:lnTo>
                    <a:pt x="0" y="253"/>
                  </a:lnTo>
                  <a:lnTo>
                    <a:pt x="0" y="244"/>
                  </a:lnTo>
                  <a:lnTo>
                    <a:pt x="1" y="237"/>
                  </a:lnTo>
                  <a:lnTo>
                    <a:pt x="4" y="232"/>
                  </a:lnTo>
                  <a:lnTo>
                    <a:pt x="7" y="227"/>
                  </a:lnTo>
                  <a:lnTo>
                    <a:pt x="13" y="223"/>
                  </a:lnTo>
                  <a:lnTo>
                    <a:pt x="18" y="222"/>
                  </a:lnTo>
                  <a:lnTo>
                    <a:pt x="25" y="219"/>
                  </a:lnTo>
                  <a:lnTo>
                    <a:pt x="41" y="219"/>
                  </a:lnTo>
                  <a:lnTo>
                    <a:pt x="58" y="222"/>
                  </a:lnTo>
                  <a:lnTo>
                    <a:pt x="76" y="226"/>
                  </a:lnTo>
                  <a:lnTo>
                    <a:pt x="76" y="226"/>
                  </a:lnTo>
                  <a:lnTo>
                    <a:pt x="75" y="217"/>
                  </a:lnTo>
                  <a:lnTo>
                    <a:pt x="75" y="209"/>
                  </a:lnTo>
                  <a:lnTo>
                    <a:pt x="78" y="200"/>
                  </a:lnTo>
                  <a:lnTo>
                    <a:pt x="82" y="193"/>
                  </a:lnTo>
                  <a:lnTo>
                    <a:pt x="86" y="185"/>
                  </a:lnTo>
                  <a:lnTo>
                    <a:pt x="92" y="178"/>
                  </a:lnTo>
                  <a:lnTo>
                    <a:pt x="106" y="165"/>
                  </a:lnTo>
                  <a:lnTo>
                    <a:pt x="106" y="165"/>
                  </a:lnTo>
                  <a:lnTo>
                    <a:pt x="119" y="156"/>
                  </a:lnTo>
                  <a:lnTo>
                    <a:pt x="133" y="151"/>
                  </a:lnTo>
                  <a:lnTo>
                    <a:pt x="148" y="148"/>
                  </a:lnTo>
                  <a:lnTo>
                    <a:pt x="162" y="146"/>
                  </a:lnTo>
                  <a:lnTo>
                    <a:pt x="176" y="148"/>
                  </a:lnTo>
                  <a:lnTo>
                    <a:pt x="190" y="151"/>
                  </a:lnTo>
                  <a:lnTo>
                    <a:pt x="204" y="155"/>
                  </a:lnTo>
                  <a:lnTo>
                    <a:pt x="219" y="161"/>
                  </a:lnTo>
                  <a:lnTo>
                    <a:pt x="231" y="168"/>
                  </a:lnTo>
                  <a:lnTo>
                    <a:pt x="246" y="175"/>
                  </a:lnTo>
                  <a:lnTo>
                    <a:pt x="273" y="192"/>
                  </a:lnTo>
                  <a:lnTo>
                    <a:pt x="297" y="210"/>
                  </a:lnTo>
                  <a:lnTo>
                    <a:pt x="319" y="227"/>
                  </a:lnTo>
                  <a:lnTo>
                    <a:pt x="319" y="227"/>
                  </a:lnTo>
                  <a:lnTo>
                    <a:pt x="369" y="263"/>
                  </a:lnTo>
                  <a:lnTo>
                    <a:pt x="419" y="297"/>
                  </a:lnTo>
                  <a:lnTo>
                    <a:pt x="471" y="331"/>
                  </a:lnTo>
                  <a:lnTo>
                    <a:pt x="497" y="347"/>
                  </a:lnTo>
                  <a:lnTo>
                    <a:pt x="524" y="361"/>
                  </a:lnTo>
                  <a:lnTo>
                    <a:pt x="524" y="361"/>
                  </a:lnTo>
                  <a:lnTo>
                    <a:pt x="547" y="374"/>
                  </a:lnTo>
                  <a:lnTo>
                    <a:pt x="574" y="388"/>
                  </a:lnTo>
                  <a:lnTo>
                    <a:pt x="605" y="401"/>
                  </a:lnTo>
                  <a:lnTo>
                    <a:pt x="621" y="405"/>
                  </a:lnTo>
                  <a:lnTo>
                    <a:pt x="636" y="411"/>
                  </a:lnTo>
                  <a:lnTo>
                    <a:pt x="653" y="413"/>
                  </a:lnTo>
                  <a:lnTo>
                    <a:pt x="669" y="416"/>
                  </a:lnTo>
                  <a:lnTo>
                    <a:pt x="685" y="416"/>
                  </a:lnTo>
                  <a:lnTo>
                    <a:pt x="700" y="416"/>
                  </a:lnTo>
                  <a:lnTo>
                    <a:pt x="716" y="412"/>
                  </a:lnTo>
                  <a:lnTo>
                    <a:pt x="729" y="408"/>
                  </a:lnTo>
                  <a:lnTo>
                    <a:pt x="743" y="399"/>
                  </a:lnTo>
                  <a:lnTo>
                    <a:pt x="754" y="389"/>
                  </a:lnTo>
                  <a:lnTo>
                    <a:pt x="754" y="389"/>
                  </a:lnTo>
                  <a:lnTo>
                    <a:pt x="761" y="381"/>
                  </a:lnTo>
                  <a:lnTo>
                    <a:pt x="766" y="371"/>
                  </a:lnTo>
                  <a:lnTo>
                    <a:pt x="770" y="359"/>
                  </a:lnTo>
                  <a:lnTo>
                    <a:pt x="771" y="348"/>
                  </a:lnTo>
                  <a:lnTo>
                    <a:pt x="773" y="335"/>
                  </a:lnTo>
                  <a:lnTo>
                    <a:pt x="773" y="321"/>
                  </a:lnTo>
                  <a:lnTo>
                    <a:pt x="771" y="293"/>
                  </a:lnTo>
                  <a:lnTo>
                    <a:pt x="766" y="266"/>
                  </a:lnTo>
                  <a:lnTo>
                    <a:pt x="760" y="239"/>
                  </a:lnTo>
                  <a:lnTo>
                    <a:pt x="753" y="213"/>
                  </a:lnTo>
                  <a:lnTo>
                    <a:pt x="746" y="193"/>
                  </a:lnTo>
                  <a:lnTo>
                    <a:pt x="746" y="193"/>
                  </a:lnTo>
                  <a:lnTo>
                    <a:pt x="730" y="148"/>
                  </a:lnTo>
                  <a:lnTo>
                    <a:pt x="722" y="118"/>
                  </a:lnTo>
                  <a:lnTo>
                    <a:pt x="717" y="104"/>
                  </a:lnTo>
                  <a:lnTo>
                    <a:pt x="714" y="88"/>
                  </a:lnTo>
                  <a:lnTo>
                    <a:pt x="713" y="72"/>
                  </a:lnTo>
                  <a:lnTo>
                    <a:pt x="713" y="58"/>
                  </a:lnTo>
                  <a:lnTo>
                    <a:pt x="714" y="45"/>
                  </a:lnTo>
                  <a:lnTo>
                    <a:pt x="719" y="33"/>
                  </a:lnTo>
                  <a:lnTo>
                    <a:pt x="724" y="21"/>
                  </a:lnTo>
                  <a:lnTo>
                    <a:pt x="733" y="13"/>
                  </a:lnTo>
                  <a:lnTo>
                    <a:pt x="737" y="9"/>
                  </a:lnTo>
                  <a:lnTo>
                    <a:pt x="743" y="6"/>
                  </a:lnTo>
                  <a:lnTo>
                    <a:pt x="750" y="3"/>
                  </a:lnTo>
                  <a:lnTo>
                    <a:pt x="757" y="0"/>
                  </a:lnTo>
                  <a:lnTo>
                    <a:pt x="757" y="0"/>
                  </a:lnTo>
                  <a:lnTo>
                    <a:pt x="766" y="0"/>
                  </a:lnTo>
                  <a:lnTo>
                    <a:pt x="776" y="3"/>
                  </a:lnTo>
                  <a:lnTo>
                    <a:pt x="786" y="9"/>
                  </a:lnTo>
                  <a:lnTo>
                    <a:pt x="797" y="17"/>
                  </a:lnTo>
                  <a:lnTo>
                    <a:pt x="807" y="27"/>
                  </a:lnTo>
                  <a:lnTo>
                    <a:pt x="817" y="40"/>
                  </a:lnTo>
                  <a:lnTo>
                    <a:pt x="838" y="67"/>
                  </a:lnTo>
                  <a:lnTo>
                    <a:pt x="858" y="97"/>
                  </a:lnTo>
                  <a:lnTo>
                    <a:pt x="876" y="125"/>
                  </a:lnTo>
                  <a:lnTo>
                    <a:pt x="892" y="149"/>
                  </a:lnTo>
                  <a:lnTo>
                    <a:pt x="905" y="168"/>
                  </a:lnTo>
                  <a:lnTo>
                    <a:pt x="905" y="168"/>
                  </a:lnTo>
                  <a:lnTo>
                    <a:pt x="942" y="217"/>
                  </a:lnTo>
                  <a:lnTo>
                    <a:pt x="959" y="243"/>
                  </a:lnTo>
                  <a:lnTo>
                    <a:pt x="976" y="267"/>
                  </a:lnTo>
                  <a:lnTo>
                    <a:pt x="992" y="293"/>
                  </a:lnTo>
                  <a:lnTo>
                    <a:pt x="1006" y="318"/>
                  </a:lnTo>
                  <a:lnTo>
                    <a:pt x="1019" y="347"/>
                  </a:lnTo>
                  <a:lnTo>
                    <a:pt x="1030" y="375"/>
                  </a:lnTo>
                  <a:lnTo>
                    <a:pt x="1030" y="375"/>
                  </a:lnTo>
                  <a:lnTo>
                    <a:pt x="1053" y="438"/>
                  </a:lnTo>
                  <a:lnTo>
                    <a:pt x="1067" y="470"/>
                  </a:lnTo>
                  <a:lnTo>
                    <a:pt x="1084" y="501"/>
                  </a:lnTo>
                  <a:lnTo>
                    <a:pt x="1092" y="516"/>
                  </a:lnTo>
                  <a:lnTo>
                    <a:pt x="1102" y="530"/>
                  </a:lnTo>
                  <a:lnTo>
                    <a:pt x="1114" y="544"/>
                  </a:lnTo>
                  <a:lnTo>
                    <a:pt x="1125" y="555"/>
                  </a:lnTo>
                  <a:lnTo>
                    <a:pt x="1138" y="567"/>
                  </a:lnTo>
                  <a:lnTo>
                    <a:pt x="1151" y="577"/>
                  </a:lnTo>
                  <a:lnTo>
                    <a:pt x="1165" y="585"/>
                  </a:lnTo>
                  <a:lnTo>
                    <a:pt x="1181" y="591"/>
                  </a:lnTo>
                  <a:lnTo>
                    <a:pt x="1181" y="591"/>
                  </a:lnTo>
                  <a:lnTo>
                    <a:pt x="1297" y="592"/>
                  </a:lnTo>
                  <a:lnTo>
                    <a:pt x="1405" y="594"/>
                  </a:lnTo>
                  <a:lnTo>
                    <a:pt x="1513" y="59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4" name="Freeform 141">
              <a:extLst>
                <a:ext uri="{FF2B5EF4-FFF2-40B4-BE49-F238E27FC236}">
                  <a16:creationId xmlns:a16="http://schemas.microsoft.com/office/drawing/2014/main" id="{EE1D0FFC-002F-6EAB-5BCD-51AA3C491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" y="1026"/>
              <a:ext cx="768" cy="598"/>
            </a:xfrm>
            <a:custGeom>
              <a:avLst/>
              <a:gdLst>
                <a:gd name="T0" fmla="*/ 2049 w 2305"/>
                <a:gd name="T1" fmla="*/ 1424 h 1793"/>
                <a:gd name="T2" fmla="*/ 1795 w 2305"/>
                <a:gd name="T3" fmla="*/ 1407 h 1793"/>
                <a:gd name="T4" fmla="*/ 1736 w 2305"/>
                <a:gd name="T5" fmla="*/ 1346 h 1793"/>
                <a:gd name="T6" fmla="*/ 1674 w 2305"/>
                <a:gd name="T7" fmla="*/ 1205 h 1793"/>
                <a:gd name="T8" fmla="*/ 1603 w 2305"/>
                <a:gd name="T9" fmla="*/ 1073 h 1793"/>
                <a:gd name="T10" fmla="*/ 1520 w 2305"/>
                <a:gd name="T11" fmla="*/ 955 h 1793"/>
                <a:gd name="T12" fmla="*/ 1441 w 2305"/>
                <a:gd name="T13" fmla="*/ 847 h 1793"/>
                <a:gd name="T14" fmla="*/ 1401 w 2305"/>
                <a:gd name="T15" fmla="*/ 830 h 1793"/>
                <a:gd name="T16" fmla="*/ 1368 w 2305"/>
                <a:gd name="T17" fmla="*/ 851 h 1793"/>
                <a:gd name="T18" fmla="*/ 1358 w 2305"/>
                <a:gd name="T19" fmla="*/ 918 h 1793"/>
                <a:gd name="T20" fmla="*/ 1390 w 2305"/>
                <a:gd name="T21" fmla="*/ 1023 h 1793"/>
                <a:gd name="T22" fmla="*/ 1417 w 2305"/>
                <a:gd name="T23" fmla="*/ 1151 h 1793"/>
                <a:gd name="T24" fmla="*/ 1405 w 2305"/>
                <a:gd name="T25" fmla="*/ 1211 h 1793"/>
                <a:gd name="T26" fmla="*/ 1360 w 2305"/>
                <a:gd name="T27" fmla="*/ 1242 h 1793"/>
                <a:gd name="T28" fmla="*/ 1280 w 2305"/>
                <a:gd name="T29" fmla="*/ 1241 h 1793"/>
                <a:gd name="T30" fmla="*/ 1168 w 2305"/>
                <a:gd name="T31" fmla="*/ 1191 h 1793"/>
                <a:gd name="T32" fmla="*/ 1013 w 2305"/>
                <a:gd name="T33" fmla="*/ 1093 h 1793"/>
                <a:gd name="T34" fmla="*/ 890 w 2305"/>
                <a:gd name="T35" fmla="*/ 1005 h 1793"/>
                <a:gd name="T36" fmla="*/ 820 w 2305"/>
                <a:gd name="T37" fmla="*/ 978 h 1793"/>
                <a:gd name="T38" fmla="*/ 750 w 2305"/>
                <a:gd name="T39" fmla="*/ 995 h 1793"/>
                <a:gd name="T40" fmla="*/ 722 w 2305"/>
                <a:gd name="T41" fmla="*/ 1030 h 1793"/>
                <a:gd name="T42" fmla="*/ 702 w 2305"/>
                <a:gd name="T43" fmla="*/ 1052 h 1793"/>
                <a:gd name="T44" fmla="*/ 651 w 2305"/>
                <a:gd name="T45" fmla="*/ 1057 h 1793"/>
                <a:gd name="T46" fmla="*/ 645 w 2305"/>
                <a:gd name="T47" fmla="*/ 1093 h 1793"/>
                <a:gd name="T48" fmla="*/ 666 w 2305"/>
                <a:gd name="T49" fmla="*/ 1141 h 1793"/>
                <a:gd name="T50" fmla="*/ 733 w 2305"/>
                <a:gd name="T51" fmla="*/ 1214 h 1793"/>
                <a:gd name="T52" fmla="*/ 712 w 2305"/>
                <a:gd name="T53" fmla="*/ 1231 h 1793"/>
                <a:gd name="T54" fmla="*/ 725 w 2305"/>
                <a:gd name="T55" fmla="*/ 1280 h 1793"/>
                <a:gd name="T56" fmla="*/ 762 w 2305"/>
                <a:gd name="T57" fmla="*/ 1341 h 1793"/>
                <a:gd name="T58" fmla="*/ 773 w 2305"/>
                <a:gd name="T59" fmla="*/ 1425 h 1793"/>
                <a:gd name="T60" fmla="*/ 809 w 2305"/>
                <a:gd name="T61" fmla="*/ 1491 h 1793"/>
                <a:gd name="T62" fmla="*/ 887 w 2305"/>
                <a:gd name="T63" fmla="*/ 1560 h 1793"/>
                <a:gd name="T64" fmla="*/ 1044 w 2305"/>
                <a:gd name="T65" fmla="*/ 1670 h 1793"/>
                <a:gd name="T66" fmla="*/ 1162 w 2305"/>
                <a:gd name="T67" fmla="*/ 1714 h 1793"/>
                <a:gd name="T68" fmla="*/ 1344 w 2305"/>
                <a:gd name="T69" fmla="*/ 1725 h 1793"/>
                <a:gd name="T70" fmla="*/ 1280 w 2305"/>
                <a:gd name="T71" fmla="*/ 1769 h 1793"/>
                <a:gd name="T72" fmla="*/ 1212 w 2305"/>
                <a:gd name="T73" fmla="*/ 1792 h 1793"/>
                <a:gd name="T74" fmla="*/ 1074 w 2305"/>
                <a:gd name="T75" fmla="*/ 1779 h 1793"/>
                <a:gd name="T76" fmla="*/ 863 w 2305"/>
                <a:gd name="T77" fmla="*/ 1692 h 1793"/>
                <a:gd name="T78" fmla="*/ 557 w 2305"/>
                <a:gd name="T79" fmla="*/ 1557 h 1793"/>
                <a:gd name="T80" fmla="*/ 293 w 2305"/>
                <a:gd name="T81" fmla="*/ 1481 h 1793"/>
                <a:gd name="T82" fmla="*/ 0 w 2305"/>
                <a:gd name="T83" fmla="*/ 679 h 1793"/>
                <a:gd name="T84" fmla="*/ 33 w 2305"/>
                <a:gd name="T85" fmla="*/ 677 h 1793"/>
                <a:gd name="T86" fmla="*/ 55 w 2305"/>
                <a:gd name="T87" fmla="*/ 643 h 1793"/>
                <a:gd name="T88" fmla="*/ 41 w 2305"/>
                <a:gd name="T89" fmla="*/ 542 h 1793"/>
                <a:gd name="T90" fmla="*/ 74 w 2305"/>
                <a:gd name="T91" fmla="*/ 567 h 1793"/>
                <a:gd name="T92" fmla="*/ 87 w 2305"/>
                <a:gd name="T93" fmla="*/ 556 h 1793"/>
                <a:gd name="T94" fmla="*/ 80 w 2305"/>
                <a:gd name="T95" fmla="*/ 475 h 1793"/>
                <a:gd name="T96" fmla="*/ 20 w 2305"/>
                <a:gd name="T97" fmla="*/ 384 h 1793"/>
                <a:gd name="T98" fmla="*/ 70 w 2305"/>
                <a:gd name="T99" fmla="*/ 131 h 1793"/>
                <a:gd name="T100" fmla="*/ 436 w 2305"/>
                <a:gd name="T101" fmla="*/ 225 h 1793"/>
                <a:gd name="T102" fmla="*/ 625 w 2305"/>
                <a:gd name="T103" fmla="*/ 299 h 1793"/>
                <a:gd name="T104" fmla="*/ 1233 w 2305"/>
                <a:gd name="T105" fmla="*/ 498 h 1793"/>
                <a:gd name="T106" fmla="*/ 1387 w 2305"/>
                <a:gd name="T107" fmla="*/ 370 h 1793"/>
                <a:gd name="T108" fmla="*/ 1589 w 2305"/>
                <a:gd name="T109" fmla="*/ 248 h 1793"/>
                <a:gd name="T110" fmla="*/ 1891 w 2305"/>
                <a:gd name="T111" fmla="*/ 131 h 1793"/>
                <a:gd name="T112" fmla="*/ 2305 w 2305"/>
                <a:gd name="T113" fmla="*/ 0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05" h="1793">
                  <a:moveTo>
                    <a:pt x="2305" y="0"/>
                  </a:moveTo>
                  <a:lnTo>
                    <a:pt x="2183" y="1174"/>
                  </a:lnTo>
                  <a:lnTo>
                    <a:pt x="2157" y="1422"/>
                  </a:lnTo>
                  <a:lnTo>
                    <a:pt x="2157" y="1422"/>
                  </a:lnTo>
                  <a:lnTo>
                    <a:pt x="2049" y="1424"/>
                  </a:lnTo>
                  <a:lnTo>
                    <a:pt x="1941" y="1422"/>
                  </a:lnTo>
                  <a:lnTo>
                    <a:pt x="1825" y="1421"/>
                  </a:lnTo>
                  <a:lnTo>
                    <a:pt x="1825" y="1421"/>
                  </a:lnTo>
                  <a:lnTo>
                    <a:pt x="1809" y="1415"/>
                  </a:lnTo>
                  <a:lnTo>
                    <a:pt x="1795" y="1407"/>
                  </a:lnTo>
                  <a:lnTo>
                    <a:pt x="1782" y="1397"/>
                  </a:lnTo>
                  <a:lnTo>
                    <a:pt x="1769" y="1385"/>
                  </a:lnTo>
                  <a:lnTo>
                    <a:pt x="1758" y="1374"/>
                  </a:lnTo>
                  <a:lnTo>
                    <a:pt x="1746" y="1360"/>
                  </a:lnTo>
                  <a:lnTo>
                    <a:pt x="1736" y="1346"/>
                  </a:lnTo>
                  <a:lnTo>
                    <a:pt x="1728" y="1331"/>
                  </a:lnTo>
                  <a:lnTo>
                    <a:pt x="1711" y="1300"/>
                  </a:lnTo>
                  <a:lnTo>
                    <a:pt x="1697" y="1268"/>
                  </a:lnTo>
                  <a:lnTo>
                    <a:pt x="1674" y="1205"/>
                  </a:lnTo>
                  <a:lnTo>
                    <a:pt x="1674" y="1205"/>
                  </a:lnTo>
                  <a:lnTo>
                    <a:pt x="1663" y="1177"/>
                  </a:lnTo>
                  <a:lnTo>
                    <a:pt x="1650" y="1148"/>
                  </a:lnTo>
                  <a:lnTo>
                    <a:pt x="1636" y="1123"/>
                  </a:lnTo>
                  <a:lnTo>
                    <a:pt x="1620" y="1097"/>
                  </a:lnTo>
                  <a:lnTo>
                    <a:pt x="1603" y="1073"/>
                  </a:lnTo>
                  <a:lnTo>
                    <a:pt x="1586" y="1047"/>
                  </a:lnTo>
                  <a:lnTo>
                    <a:pt x="1549" y="998"/>
                  </a:lnTo>
                  <a:lnTo>
                    <a:pt x="1549" y="998"/>
                  </a:lnTo>
                  <a:lnTo>
                    <a:pt x="1536" y="979"/>
                  </a:lnTo>
                  <a:lnTo>
                    <a:pt x="1520" y="955"/>
                  </a:lnTo>
                  <a:lnTo>
                    <a:pt x="1502" y="927"/>
                  </a:lnTo>
                  <a:lnTo>
                    <a:pt x="1482" y="897"/>
                  </a:lnTo>
                  <a:lnTo>
                    <a:pt x="1461" y="870"/>
                  </a:lnTo>
                  <a:lnTo>
                    <a:pt x="1451" y="857"/>
                  </a:lnTo>
                  <a:lnTo>
                    <a:pt x="1441" y="847"/>
                  </a:lnTo>
                  <a:lnTo>
                    <a:pt x="1430" y="839"/>
                  </a:lnTo>
                  <a:lnTo>
                    <a:pt x="1420" y="833"/>
                  </a:lnTo>
                  <a:lnTo>
                    <a:pt x="1410" y="830"/>
                  </a:lnTo>
                  <a:lnTo>
                    <a:pt x="1401" y="830"/>
                  </a:lnTo>
                  <a:lnTo>
                    <a:pt x="1401" y="830"/>
                  </a:lnTo>
                  <a:lnTo>
                    <a:pt x="1394" y="833"/>
                  </a:lnTo>
                  <a:lnTo>
                    <a:pt x="1387" y="836"/>
                  </a:lnTo>
                  <a:lnTo>
                    <a:pt x="1381" y="839"/>
                  </a:lnTo>
                  <a:lnTo>
                    <a:pt x="1377" y="843"/>
                  </a:lnTo>
                  <a:lnTo>
                    <a:pt x="1368" y="851"/>
                  </a:lnTo>
                  <a:lnTo>
                    <a:pt x="1363" y="863"/>
                  </a:lnTo>
                  <a:lnTo>
                    <a:pt x="1358" y="875"/>
                  </a:lnTo>
                  <a:lnTo>
                    <a:pt x="1357" y="888"/>
                  </a:lnTo>
                  <a:lnTo>
                    <a:pt x="1357" y="902"/>
                  </a:lnTo>
                  <a:lnTo>
                    <a:pt x="1358" y="918"/>
                  </a:lnTo>
                  <a:lnTo>
                    <a:pt x="1361" y="934"/>
                  </a:lnTo>
                  <a:lnTo>
                    <a:pt x="1366" y="948"/>
                  </a:lnTo>
                  <a:lnTo>
                    <a:pt x="1374" y="978"/>
                  </a:lnTo>
                  <a:lnTo>
                    <a:pt x="1390" y="1023"/>
                  </a:lnTo>
                  <a:lnTo>
                    <a:pt x="1390" y="1023"/>
                  </a:lnTo>
                  <a:lnTo>
                    <a:pt x="1397" y="1043"/>
                  </a:lnTo>
                  <a:lnTo>
                    <a:pt x="1404" y="1069"/>
                  </a:lnTo>
                  <a:lnTo>
                    <a:pt x="1410" y="1096"/>
                  </a:lnTo>
                  <a:lnTo>
                    <a:pt x="1415" y="1123"/>
                  </a:lnTo>
                  <a:lnTo>
                    <a:pt x="1417" y="1151"/>
                  </a:lnTo>
                  <a:lnTo>
                    <a:pt x="1417" y="1165"/>
                  </a:lnTo>
                  <a:lnTo>
                    <a:pt x="1415" y="1178"/>
                  </a:lnTo>
                  <a:lnTo>
                    <a:pt x="1414" y="1189"/>
                  </a:lnTo>
                  <a:lnTo>
                    <a:pt x="1410" y="1201"/>
                  </a:lnTo>
                  <a:lnTo>
                    <a:pt x="1405" y="1211"/>
                  </a:lnTo>
                  <a:lnTo>
                    <a:pt x="1398" y="1219"/>
                  </a:lnTo>
                  <a:lnTo>
                    <a:pt x="1398" y="1219"/>
                  </a:lnTo>
                  <a:lnTo>
                    <a:pt x="1387" y="1229"/>
                  </a:lnTo>
                  <a:lnTo>
                    <a:pt x="1373" y="1238"/>
                  </a:lnTo>
                  <a:lnTo>
                    <a:pt x="1360" y="1242"/>
                  </a:lnTo>
                  <a:lnTo>
                    <a:pt x="1344" y="1246"/>
                  </a:lnTo>
                  <a:lnTo>
                    <a:pt x="1329" y="1246"/>
                  </a:lnTo>
                  <a:lnTo>
                    <a:pt x="1313" y="1246"/>
                  </a:lnTo>
                  <a:lnTo>
                    <a:pt x="1297" y="1243"/>
                  </a:lnTo>
                  <a:lnTo>
                    <a:pt x="1280" y="1241"/>
                  </a:lnTo>
                  <a:lnTo>
                    <a:pt x="1265" y="1235"/>
                  </a:lnTo>
                  <a:lnTo>
                    <a:pt x="1249" y="1231"/>
                  </a:lnTo>
                  <a:lnTo>
                    <a:pt x="1218" y="1218"/>
                  </a:lnTo>
                  <a:lnTo>
                    <a:pt x="1191" y="1204"/>
                  </a:lnTo>
                  <a:lnTo>
                    <a:pt x="1168" y="1191"/>
                  </a:lnTo>
                  <a:lnTo>
                    <a:pt x="1168" y="1191"/>
                  </a:lnTo>
                  <a:lnTo>
                    <a:pt x="1141" y="1177"/>
                  </a:lnTo>
                  <a:lnTo>
                    <a:pt x="1115" y="1161"/>
                  </a:lnTo>
                  <a:lnTo>
                    <a:pt x="1063" y="1127"/>
                  </a:lnTo>
                  <a:lnTo>
                    <a:pt x="1013" y="1093"/>
                  </a:lnTo>
                  <a:lnTo>
                    <a:pt x="963" y="1057"/>
                  </a:lnTo>
                  <a:lnTo>
                    <a:pt x="963" y="1057"/>
                  </a:lnTo>
                  <a:lnTo>
                    <a:pt x="941" y="1040"/>
                  </a:lnTo>
                  <a:lnTo>
                    <a:pt x="917" y="1022"/>
                  </a:lnTo>
                  <a:lnTo>
                    <a:pt x="890" y="1005"/>
                  </a:lnTo>
                  <a:lnTo>
                    <a:pt x="875" y="998"/>
                  </a:lnTo>
                  <a:lnTo>
                    <a:pt x="863" y="991"/>
                  </a:lnTo>
                  <a:lnTo>
                    <a:pt x="848" y="985"/>
                  </a:lnTo>
                  <a:lnTo>
                    <a:pt x="834" y="981"/>
                  </a:lnTo>
                  <a:lnTo>
                    <a:pt x="820" y="978"/>
                  </a:lnTo>
                  <a:lnTo>
                    <a:pt x="806" y="976"/>
                  </a:lnTo>
                  <a:lnTo>
                    <a:pt x="792" y="978"/>
                  </a:lnTo>
                  <a:lnTo>
                    <a:pt x="777" y="981"/>
                  </a:lnTo>
                  <a:lnTo>
                    <a:pt x="763" y="986"/>
                  </a:lnTo>
                  <a:lnTo>
                    <a:pt x="750" y="995"/>
                  </a:lnTo>
                  <a:lnTo>
                    <a:pt x="750" y="995"/>
                  </a:lnTo>
                  <a:lnTo>
                    <a:pt x="736" y="1008"/>
                  </a:lnTo>
                  <a:lnTo>
                    <a:pt x="730" y="1015"/>
                  </a:lnTo>
                  <a:lnTo>
                    <a:pt x="726" y="1023"/>
                  </a:lnTo>
                  <a:lnTo>
                    <a:pt x="722" y="1030"/>
                  </a:lnTo>
                  <a:lnTo>
                    <a:pt x="719" y="1039"/>
                  </a:lnTo>
                  <a:lnTo>
                    <a:pt x="719" y="1047"/>
                  </a:lnTo>
                  <a:lnTo>
                    <a:pt x="720" y="1056"/>
                  </a:lnTo>
                  <a:lnTo>
                    <a:pt x="720" y="1056"/>
                  </a:lnTo>
                  <a:lnTo>
                    <a:pt x="702" y="1052"/>
                  </a:lnTo>
                  <a:lnTo>
                    <a:pt x="685" y="1049"/>
                  </a:lnTo>
                  <a:lnTo>
                    <a:pt x="669" y="1049"/>
                  </a:lnTo>
                  <a:lnTo>
                    <a:pt x="662" y="1052"/>
                  </a:lnTo>
                  <a:lnTo>
                    <a:pt x="657" y="1053"/>
                  </a:lnTo>
                  <a:lnTo>
                    <a:pt x="651" y="1057"/>
                  </a:lnTo>
                  <a:lnTo>
                    <a:pt x="648" y="1062"/>
                  </a:lnTo>
                  <a:lnTo>
                    <a:pt x="645" y="1067"/>
                  </a:lnTo>
                  <a:lnTo>
                    <a:pt x="644" y="1074"/>
                  </a:lnTo>
                  <a:lnTo>
                    <a:pt x="644" y="1083"/>
                  </a:lnTo>
                  <a:lnTo>
                    <a:pt x="645" y="1093"/>
                  </a:lnTo>
                  <a:lnTo>
                    <a:pt x="648" y="1104"/>
                  </a:lnTo>
                  <a:lnTo>
                    <a:pt x="654" y="1117"/>
                  </a:lnTo>
                  <a:lnTo>
                    <a:pt x="654" y="1117"/>
                  </a:lnTo>
                  <a:lnTo>
                    <a:pt x="659" y="1130"/>
                  </a:lnTo>
                  <a:lnTo>
                    <a:pt x="666" y="1141"/>
                  </a:lnTo>
                  <a:lnTo>
                    <a:pt x="675" y="1154"/>
                  </a:lnTo>
                  <a:lnTo>
                    <a:pt x="685" y="1165"/>
                  </a:lnTo>
                  <a:lnTo>
                    <a:pt x="709" y="1189"/>
                  </a:lnTo>
                  <a:lnTo>
                    <a:pt x="735" y="1212"/>
                  </a:lnTo>
                  <a:lnTo>
                    <a:pt x="733" y="1214"/>
                  </a:lnTo>
                  <a:lnTo>
                    <a:pt x="733" y="1214"/>
                  </a:lnTo>
                  <a:lnTo>
                    <a:pt x="725" y="1216"/>
                  </a:lnTo>
                  <a:lnTo>
                    <a:pt x="719" y="1221"/>
                  </a:lnTo>
                  <a:lnTo>
                    <a:pt x="713" y="1225"/>
                  </a:lnTo>
                  <a:lnTo>
                    <a:pt x="712" y="1231"/>
                  </a:lnTo>
                  <a:lnTo>
                    <a:pt x="711" y="1238"/>
                  </a:lnTo>
                  <a:lnTo>
                    <a:pt x="711" y="1245"/>
                  </a:lnTo>
                  <a:lnTo>
                    <a:pt x="712" y="1253"/>
                  </a:lnTo>
                  <a:lnTo>
                    <a:pt x="716" y="1262"/>
                  </a:lnTo>
                  <a:lnTo>
                    <a:pt x="725" y="1280"/>
                  </a:lnTo>
                  <a:lnTo>
                    <a:pt x="738" y="1300"/>
                  </a:lnTo>
                  <a:lnTo>
                    <a:pt x="752" y="1320"/>
                  </a:lnTo>
                  <a:lnTo>
                    <a:pt x="767" y="1339"/>
                  </a:lnTo>
                  <a:lnTo>
                    <a:pt x="762" y="1341"/>
                  </a:lnTo>
                  <a:lnTo>
                    <a:pt x="762" y="1341"/>
                  </a:lnTo>
                  <a:lnTo>
                    <a:pt x="762" y="1360"/>
                  </a:lnTo>
                  <a:lnTo>
                    <a:pt x="763" y="1377"/>
                  </a:lnTo>
                  <a:lnTo>
                    <a:pt x="766" y="1394"/>
                  </a:lnTo>
                  <a:lnTo>
                    <a:pt x="769" y="1410"/>
                  </a:lnTo>
                  <a:lnTo>
                    <a:pt x="773" y="1425"/>
                  </a:lnTo>
                  <a:lnTo>
                    <a:pt x="777" y="1439"/>
                  </a:lnTo>
                  <a:lnTo>
                    <a:pt x="784" y="1452"/>
                  </a:lnTo>
                  <a:lnTo>
                    <a:pt x="792" y="1465"/>
                  </a:lnTo>
                  <a:lnTo>
                    <a:pt x="799" y="1478"/>
                  </a:lnTo>
                  <a:lnTo>
                    <a:pt x="809" y="1491"/>
                  </a:lnTo>
                  <a:lnTo>
                    <a:pt x="819" y="1502"/>
                  </a:lnTo>
                  <a:lnTo>
                    <a:pt x="830" y="1513"/>
                  </a:lnTo>
                  <a:lnTo>
                    <a:pt x="855" y="1537"/>
                  </a:lnTo>
                  <a:lnTo>
                    <a:pt x="887" y="1560"/>
                  </a:lnTo>
                  <a:lnTo>
                    <a:pt x="887" y="1560"/>
                  </a:lnTo>
                  <a:lnTo>
                    <a:pt x="912" y="1577"/>
                  </a:lnTo>
                  <a:lnTo>
                    <a:pt x="938" y="1597"/>
                  </a:lnTo>
                  <a:lnTo>
                    <a:pt x="990" y="1634"/>
                  </a:lnTo>
                  <a:lnTo>
                    <a:pt x="1017" y="1653"/>
                  </a:lnTo>
                  <a:lnTo>
                    <a:pt x="1044" y="1670"/>
                  </a:lnTo>
                  <a:lnTo>
                    <a:pt x="1073" y="1684"/>
                  </a:lnTo>
                  <a:lnTo>
                    <a:pt x="1103" y="1697"/>
                  </a:lnTo>
                  <a:lnTo>
                    <a:pt x="1103" y="1697"/>
                  </a:lnTo>
                  <a:lnTo>
                    <a:pt x="1133" y="1707"/>
                  </a:lnTo>
                  <a:lnTo>
                    <a:pt x="1162" y="1714"/>
                  </a:lnTo>
                  <a:lnTo>
                    <a:pt x="1192" y="1718"/>
                  </a:lnTo>
                  <a:lnTo>
                    <a:pt x="1222" y="1721"/>
                  </a:lnTo>
                  <a:lnTo>
                    <a:pt x="1252" y="1722"/>
                  </a:lnTo>
                  <a:lnTo>
                    <a:pt x="1283" y="1724"/>
                  </a:lnTo>
                  <a:lnTo>
                    <a:pt x="1344" y="1725"/>
                  </a:lnTo>
                  <a:lnTo>
                    <a:pt x="1344" y="1725"/>
                  </a:lnTo>
                  <a:lnTo>
                    <a:pt x="1336" y="1732"/>
                  </a:lnTo>
                  <a:lnTo>
                    <a:pt x="1314" y="1749"/>
                  </a:lnTo>
                  <a:lnTo>
                    <a:pt x="1299" y="1759"/>
                  </a:lnTo>
                  <a:lnTo>
                    <a:pt x="1280" y="1769"/>
                  </a:lnTo>
                  <a:lnTo>
                    <a:pt x="1260" y="1779"/>
                  </a:lnTo>
                  <a:lnTo>
                    <a:pt x="1239" y="1788"/>
                  </a:lnTo>
                  <a:lnTo>
                    <a:pt x="1239" y="1788"/>
                  </a:lnTo>
                  <a:lnTo>
                    <a:pt x="1226" y="1790"/>
                  </a:lnTo>
                  <a:lnTo>
                    <a:pt x="1212" y="1792"/>
                  </a:lnTo>
                  <a:lnTo>
                    <a:pt x="1196" y="1793"/>
                  </a:lnTo>
                  <a:lnTo>
                    <a:pt x="1179" y="1793"/>
                  </a:lnTo>
                  <a:lnTo>
                    <a:pt x="1144" y="1790"/>
                  </a:lnTo>
                  <a:lnTo>
                    <a:pt x="1107" y="1785"/>
                  </a:lnTo>
                  <a:lnTo>
                    <a:pt x="1074" y="1779"/>
                  </a:lnTo>
                  <a:lnTo>
                    <a:pt x="1046" y="1773"/>
                  </a:lnTo>
                  <a:lnTo>
                    <a:pt x="1020" y="1768"/>
                  </a:lnTo>
                  <a:lnTo>
                    <a:pt x="1020" y="1768"/>
                  </a:lnTo>
                  <a:lnTo>
                    <a:pt x="976" y="1746"/>
                  </a:lnTo>
                  <a:lnTo>
                    <a:pt x="863" y="1692"/>
                  </a:lnTo>
                  <a:lnTo>
                    <a:pt x="792" y="1658"/>
                  </a:lnTo>
                  <a:lnTo>
                    <a:pt x="713" y="1624"/>
                  </a:lnTo>
                  <a:lnTo>
                    <a:pt x="634" y="1589"/>
                  </a:lnTo>
                  <a:lnTo>
                    <a:pt x="557" y="1557"/>
                  </a:lnTo>
                  <a:lnTo>
                    <a:pt x="557" y="1557"/>
                  </a:lnTo>
                  <a:lnTo>
                    <a:pt x="517" y="1543"/>
                  </a:lnTo>
                  <a:lnTo>
                    <a:pt x="476" y="1529"/>
                  </a:lnTo>
                  <a:lnTo>
                    <a:pt x="432" y="1516"/>
                  </a:lnTo>
                  <a:lnTo>
                    <a:pt x="387" y="1503"/>
                  </a:lnTo>
                  <a:lnTo>
                    <a:pt x="293" y="1481"/>
                  </a:lnTo>
                  <a:lnTo>
                    <a:pt x="203" y="1461"/>
                  </a:lnTo>
                  <a:lnTo>
                    <a:pt x="124" y="1445"/>
                  </a:lnTo>
                  <a:lnTo>
                    <a:pt x="58" y="1434"/>
                  </a:lnTo>
                  <a:lnTo>
                    <a:pt x="0" y="1424"/>
                  </a:lnTo>
                  <a:lnTo>
                    <a:pt x="0" y="679"/>
                  </a:lnTo>
                  <a:lnTo>
                    <a:pt x="0" y="674"/>
                  </a:lnTo>
                  <a:lnTo>
                    <a:pt x="0" y="674"/>
                  </a:lnTo>
                  <a:lnTo>
                    <a:pt x="13" y="678"/>
                  </a:lnTo>
                  <a:lnTo>
                    <a:pt x="24" y="678"/>
                  </a:lnTo>
                  <a:lnTo>
                    <a:pt x="33" y="677"/>
                  </a:lnTo>
                  <a:lnTo>
                    <a:pt x="41" y="674"/>
                  </a:lnTo>
                  <a:lnTo>
                    <a:pt x="47" y="668"/>
                  </a:lnTo>
                  <a:lnTo>
                    <a:pt x="51" y="661"/>
                  </a:lnTo>
                  <a:lnTo>
                    <a:pt x="54" y="652"/>
                  </a:lnTo>
                  <a:lnTo>
                    <a:pt x="55" y="643"/>
                  </a:lnTo>
                  <a:lnTo>
                    <a:pt x="57" y="631"/>
                  </a:lnTo>
                  <a:lnTo>
                    <a:pt x="55" y="620"/>
                  </a:lnTo>
                  <a:lnTo>
                    <a:pt x="54" y="594"/>
                  </a:lnTo>
                  <a:lnTo>
                    <a:pt x="48" y="567"/>
                  </a:lnTo>
                  <a:lnTo>
                    <a:pt x="41" y="542"/>
                  </a:lnTo>
                  <a:lnTo>
                    <a:pt x="41" y="542"/>
                  </a:lnTo>
                  <a:lnTo>
                    <a:pt x="53" y="553"/>
                  </a:lnTo>
                  <a:lnTo>
                    <a:pt x="61" y="562"/>
                  </a:lnTo>
                  <a:lnTo>
                    <a:pt x="70" y="566"/>
                  </a:lnTo>
                  <a:lnTo>
                    <a:pt x="74" y="567"/>
                  </a:lnTo>
                  <a:lnTo>
                    <a:pt x="77" y="569"/>
                  </a:lnTo>
                  <a:lnTo>
                    <a:pt x="80" y="567"/>
                  </a:lnTo>
                  <a:lnTo>
                    <a:pt x="82" y="564"/>
                  </a:lnTo>
                  <a:lnTo>
                    <a:pt x="85" y="562"/>
                  </a:lnTo>
                  <a:lnTo>
                    <a:pt x="87" y="556"/>
                  </a:lnTo>
                  <a:lnTo>
                    <a:pt x="88" y="542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5" y="496"/>
                  </a:lnTo>
                  <a:lnTo>
                    <a:pt x="80" y="475"/>
                  </a:lnTo>
                  <a:lnTo>
                    <a:pt x="71" y="454"/>
                  </a:lnTo>
                  <a:lnTo>
                    <a:pt x="61" y="435"/>
                  </a:lnTo>
                  <a:lnTo>
                    <a:pt x="50" y="417"/>
                  </a:lnTo>
                  <a:lnTo>
                    <a:pt x="36" y="400"/>
                  </a:lnTo>
                  <a:lnTo>
                    <a:pt x="20" y="384"/>
                  </a:lnTo>
                  <a:lnTo>
                    <a:pt x="4" y="370"/>
                  </a:lnTo>
                  <a:lnTo>
                    <a:pt x="3" y="118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70" y="131"/>
                  </a:lnTo>
                  <a:lnTo>
                    <a:pt x="142" y="147"/>
                  </a:lnTo>
                  <a:lnTo>
                    <a:pt x="232" y="168"/>
                  </a:lnTo>
                  <a:lnTo>
                    <a:pt x="333" y="194"/>
                  </a:lnTo>
                  <a:lnTo>
                    <a:pt x="384" y="209"/>
                  </a:lnTo>
                  <a:lnTo>
                    <a:pt x="436" y="225"/>
                  </a:lnTo>
                  <a:lnTo>
                    <a:pt x="486" y="242"/>
                  </a:lnTo>
                  <a:lnTo>
                    <a:pt x="536" y="260"/>
                  </a:lnTo>
                  <a:lnTo>
                    <a:pt x="583" y="279"/>
                  </a:lnTo>
                  <a:lnTo>
                    <a:pt x="625" y="299"/>
                  </a:lnTo>
                  <a:lnTo>
                    <a:pt x="625" y="299"/>
                  </a:lnTo>
                  <a:lnTo>
                    <a:pt x="921" y="442"/>
                  </a:lnTo>
                  <a:lnTo>
                    <a:pt x="1052" y="506"/>
                  </a:lnTo>
                  <a:lnTo>
                    <a:pt x="1225" y="506"/>
                  </a:lnTo>
                  <a:lnTo>
                    <a:pt x="1225" y="506"/>
                  </a:lnTo>
                  <a:lnTo>
                    <a:pt x="1233" y="498"/>
                  </a:lnTo>
                  <a:lnTo>
                    <a:pt x="1259" y="473"/>
                  </a:lnTo>
                  <a:lnTo>
                    <a:pt x="1300" y="438"/>
                  </a:lnTo>
                  <a:lnTo>
                    <a:pt x="1326" y="417"/>
                  </a:lnTo>
                  <a:lnTo>
                    <a:pt x="1354" y="394"/>
                  </a:lnTo>
                  <a:lnTo>
                    <a:pt x="1387" y="370"/>
                  </a:lnTo>
                  <a:lnTo>
                    <a:pt x="1422" y="346"/>
                  </a:lnTo>
                  <a:lnTo>
                    <a:pt x="1459" y="320"/>
                  </a:lnTo>
                  <a:lnTo>
                    <a:pt x="1501" y="294"/>
                  </a:lnTo>
                  <a:lnTo>
                    <a:pt x="1543" y="270"/>
                  </a:lnTo>
                  <a:lnTo>
                    <a:pt x="1589" y="248"/>
                  </a:lnTo>
                  <a:lnTo>
                    <a:pt x="1636" y="225"/>
                  </a:lnTo>
                  <a:lnTo>
                    <a:pt x="1685" y="205"/>
                  </a:lnTo>
                  <a:lnTo>
                    <a:pt x="1685" y="205"/>
                  </a:lnTo>
                  <a:lnTo>
                    <a:pt x="1786" y="168"/>
                  </a:lnTo>
                  <a:lnTo>
                    <a:pt x="1891" y="131"/>
                  </a:lnTo>
                  <a:lnTo>
                    <a:pt x="1994" y="97"/>
                  </a:lnTo>
                  <a:lnTo>
                    <a:pt x="2089" y="66"/>
                  </a:lnTo>
                  <a:lnTo>
                    <a:pt x="2240" y="19"/>
                  </a:lnTo>
                  <a:lnTo>
                    <a:pt x="2305" y="0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5" name="Freeform 142">
              <a:extLst>
                <a:ext uri="{FF2B5EF4-FFF2-40B4-BE49-F238E27FC236}">
                  <a16:creationId xmlns:a16="http://schemas.microsoft.com/office/drawing/2014/main" id="{DCAEF4E2-3F0D-CAFB-4A45-68F5817F8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" y="1026"/>
              <a:ext cx="768" cy="598"/>
            </a:xfrm>
            <a:custGeom>
              <a:avLst/>
              <a:gdLst>
                <a:gd name="T0" fmla="*/ 2049 w 2305"/>
                <a:gd name="T1" fmla="*/ 1424 h 1793"/>
                <a:gd name="T2" fmla="*/ 1795 w 2305"/>
                <a:gd name="T3" fmla="*/ 1407 h 1793"/>
                <a:gd name="T4" fmla="*/ 1736 w 2305"/>
                <a:gd name="T5" fmla="*/ 1346 h 1793"/>
                <a:gd name="T6" fmla="*/ 1674 w 2305"/>
                <a:gd name="T7" fmla="*/ 1205 h 1793"/>
                <a:gd name="T8" fmla="*/ 1603 w 2305"/>
                <a:gd name="T9" fmla="*/ 1073 h 1793"/>
                <a:gd name="T10" fmla="*/ 1520 w 2305"/>
                <a:gd name="T11" fmla="*/ 955 h 1793"/>
                <a:gd name="T12" fmla="*/ 1441 w 2305"/>
                <a:gd name="T13" fmla="*/ 847 h 1793"/>
                <a:gd name="T14" fmla="*/ 1401 w 2305"/>
                <a:gd name="T15" fmla="*/ 830 h 1793"/>
                <a:gd name="T16" fmla="*/ 1368 w 2305"/>
                <a:gd name="T17" fmla="*/ 851 h 1793"/>
                <a:gd name="T18" fmla="*/ 1358 w 2305"/>
                <a:gd name="T19" fmla="*/ 918 h 1793"/>
                <a:gd name="T20" fmla="*/ 1390 w 2305"/>
                <a:gd name="T21" fmla="*/ 1023 h 1793"/>
                <a:gd name="T22" fmla="*/ 1417 w 2305"/>
                <a:gd name="T23" fmla="*/ 1151 h 1793"/>
                <a:gd name="T24" fmla="*/ 1405 w 2305"/>
                <a:gd name="T25" fmla="*/ 1211 h 1793"/>
                <a:gd name="T26" fmla="*/ 1360 w 2305"/>
                <a:gd name="T27" fmla="*/ 1242 h 1793"/>
                <a:gd name="T28" fmla="*/ 1280 w 2305"/>
                <a:gd name="T29" fmla="*/ 1241 h 1793"/>
                <a:gd name="T30" fmla="*/ 1168 w 2305"/>
                <a:gd name="T31" fmla="*/ 1191 h 1793"/>
                <a:gd name="T32" fmla="*/ 1013 w 2305"/>
                <a:gd name="T33" fmla="*/ 1093 h 1793"/>
                <a:gd name="T34" fmla="*/ 890 w 2305"/>
                <a:gd name="T35" fmla="*/ 1005 h 1793"/>
                <a:gd name="T36" fmla="*/ 820 w 2305"/>
                <a:gd name="T37" fmla="*/ 978 h 1793"/>
                <a:gd name="T38" fmla="*/ 750 w 2305"/>
                <a:gd name="T39" fmla="*/ 995 h 1793"/>
                <a:gd name="T40" fmla="*/ 722 w 2305"/>
                <a:gd name="T41" fmla="*/ 1030 h 1793"/>
                <a:gd name="T42" fmla="*/ 702 w 2305"/>
                <a:gd name="T43" fmla="*/ 1052 h 1793"/>
                <a:gd name="T44" fmla="*/ 651 w 2305"/>
                <a:gd name="T45" fmla="*/ 1057 h 1793"/>
                <a:gd name="T46" fmla="*/ 645 w 2305"/>
                <a:gd name="T47" fmla="*/ 1093 h 1793"/>
                <a:gd name="T48" fmla="*/ 666 w 2305"/>
                <a:gd name="T49" fmla="*/ 1141 h 1793"/>
                <a:gd name="T50" fmla="*/ 733 w 2305"/>
                <a:gd name="T51" fmla="*/ 1214 h 1793"/>
                <a:gd name="T52" fmla="*/ 712 w 2305"/>
                <a:gd name="T53" fmla="*/ 1231 h 1793"/>
                <a:gd name="T54" fmla="*/ 725 w 2305"/>
                <a:gd name="T55" fmla="*/ 1280 h 1793"/>
                <a:gd name="T56" fmla="*/ 762 w 2305"/>
                <a:gd name="T57" fmla="*/ 1341 h 1793"/>
                <a:gd name="T58" fmla="*/ 773 w 2305"/>
                <a:gd name="T59" fmla="*/ 1425 h 1793"/>
                <a:gd name="T60" fmla="*/ 809 w 2305"/>
                <a:gd name="T61" fmla="*/ 1491 h 1793"/>
                <a:gd name="T62" fmla="*/ 887 w 2305"/>
                <a:gd name="T63" fmla="*/ 1560 h 1793"/>
                <a:gd name="T64" fmla="*/ 1044 w 2305"/>
                <a:gd name="T65" fmla="*/ 1670 h 1793"/>
                <a:gd name="T66" fmla="*/ 1162 w 2305"/>
                <a:gd name="T67" fmla="*/ 1714 h 1793"/>
                <a:gd name="T68" fmla="*/ 1344 w 2305"/>
                <a:gd name="T69" fmla="*/ 1725 h 1793"/>
                <a:gd name="T70" fmla="*/ 1280 w 2305"/>
                <a:gd name="T71" fmla="*/ 1769 h 1793"/>
                <a:gd name="T72" fmla="*/ 1212 w 2305"/>
                <a:gd name="T73" fmla="*/ 1792 h 1793"/>
                <a:gd name="T74" fmla="*/ 1074 w 2305"/>
                <a:gd name="T75" fmla="*/ 1779 h 1793"/>
                <a:gd name="T76" fmla="*/ 863 w 2305"/>
                <a:gd name="T77" fmla="*/ 1692 h 1793"/>
                <a:gd name="T78" fmla="*/ 557 w 2305"/>
                <a:gd name="T79" fmla="*/ 1557 h 1793"/>
                <a:gd name="T80" fmla="*/ 293 w 2305"/>
                <a:gd name="T81" fmla="*/ 1481 h 1793"/>
                <a:gd name="T82" fmla="*/ 0 w 2305"/>
                <a:gd name="T83" fmla="*/ 679 h 1793"/>
                <a:gd name="T84" fmla="*/ 33 w 2305"/>
                <a:gd name="T85" fmla="*/ 677 h 1793"/>
                <a:gd name="T86" fmla="*/ 55 w 2305"/>
                <a:gd name="T87" fmla="*/ 643 h 1793"/>
                <a:gd name="T88" fmla="*/ 41 w 2305"/>
                <a:gd name="T89" fmla="*/ 542 h 1793"/>
                <a:gd name="T90" fmla="*/ 74 w 2305"/>
                <a:gd name="T91" fmla="*/ 567 h 1793"/>
                <a:gd name="T92" fmla="*/ 87 w 2305"/>
                <a:gd name="T93" fmla="*/ 556 h 1793"/>
                <a:gd name="T94" fmla="*/ 80 w 2305"/>
                <a:gd name="T95" fmla="*/ 475 h 1793"/>
                <a:gd name="T96" fmla="*/ 20 w 2305"/>
                <a:gd name="T97" fmla="*/ 384 h 1793"/>
                <a:gd name="T98" fmla="*/ 70 w 2305"/>
                <a:gd name="T99" fmla="*/ 131 h 1793"/>
                <a:gd name="T100" fmla="*/ 436 w 2305"/>
                <a:gd name="T101" fmla="*/ 225 h 1793"/>
                <a:gd name="T102" fmla="*/ 625 w 2305"/>
                <a:gd name="T103" fmla="*/ 299 h 1793"/>
                <a:gd name="T104" fmla="*/ 1233 w 2305"/>
                <a:gd name="T105" fmla="*/ 498 h 1793"/>
                <a:gd name="T106" fmla="*/ 1387 w 2305"/>
                <a:gd name="T107" fmla="*/ 370 h 1793"/>
                <a:gd name="T108" fmla="*/ 1589 w 2305"/>
                <a:gd name="T109" fmla="*/ 248 h 1793"/>
                <a:gd name="T110" fmla="*/ 1891 w 2305"/>
                <a:gd name="T111" fmla="*/ 131 h 1793"/>
                <a:gd name="T112" fmla="*/ 2305 w 2305"/>
                <a:gd name="T113" fmla="*/ 0 h 1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305" h="1793">
                  <a:moveTo>
                    <a:pt x="2305" y="0"/>
                  </a:moveTo>
                  <a:lnTo>
                    <a:pt x="2183" y="1174"/>
                  </a:lnTo>
                  <a:lnTo>
                    <a:pt x="2157" y="1422"/>
                  </a:lnTo>
                  <a:lnTo>
                    <a:pt x="2157" y="1422"/>
                  </a:lnTo>
                  <a:lnTo>
                    <a:pt x="2049" y="1424"/>
                  </a:lnTo>
                  <a:lnTo>
                    <a:pt x="1941" y="1422"/>
                  </a:lnTo>
                  <a:lnTo>
                    <a:pt x="1825" y="1421"/>
                  </a:lnTo>
                  <a:lnTo>
                    <a:pt x="1825" y="1421"/>
                  </a:lnTo>
                  <a:lnTo>
                    <a:pt x="1809" y="1415"/>
                  </a:lnTo>
                  <a:lnTo>
                    <a:pt x="1795" y="1407"/>
                  </a:lnTo>
                  <a:lnTo>
                    <a:pt x="1782" y="1397"/>
                  </a:lnTo>
                  <a:lnTo>
                    <a:pt x="1769" y="1385"/>
                  </a:lnTo>
                  <a:lnTo>
                    <a:pt x="1758" y="1374"/>
                  </a:lnTo>
                  <a:lnTo>
                    <a:pt x="1746" y="1360"/>
                  </a:lnTo>
                  <a:lnTo>
                    <a:pt x="1736" y="1346"/>
                  </a:lnTo>
                  <a:lnTo>
                    <a:pt x="1728" y="1331"/>
                  </a:lnTo>
                  <a:lnTo>
                    <a:pt x="1711" y="1300"/>
                  </a:lnTo>
                  <a:lnTo>
                    <a:pt x="1697" y="1268"/>
                  </a:lnTo>
                  <a:lnTo>
                    <a:pt x="1674" y="1205"/>
                  </a:lnTo>
                  <a:lnTo>
                    <a:pt x="1674" y="1205"/>
                  </a:lnTo>
                  <a:lnTo>
                    <a:pt x="1663" y="1177"/>
                  </a:lnTo>
                  <a:lnTo>
                    <a:pt x="1650" y="1148"/>
                  </a:lnTo>
                  <a:lnTo>
                    <a:pt x="1636" y="1123"/>
                  </a:lnTo>
                  <a:lnTo>
                    <a:pt x="1620" y="1097"/>
                  </a:lnTo>
                  <a:lnTo>
                    <a:pt x="1603" y="1073"/>
                  </a:lnTo>
                  <a:lnTo>
                    <a:pt x="1586" y="1047"/>
                  </a:lnTo>
                  <a:lnTo>
                    <a:pt x="1549" y="998"/>
                  </a:lnTo>
                  <a:lnTo>
                    <a:pt x="1549" y="998"/>
                  </a:lnTo>
                  <a:lnTo>
                    <a:pt x="1536" y="979"/>
                  </a:lnTo>
                  <a:lnTo>
                    <a:pt x="1520" y="955"/>
                  </a:lnTo>
                  <a:lnTo>
                    <a:pt x="1502" y="927"/>
                  </a:lnTo>
                  <a:lnTo>
                    <a:pt x="1482" y="897"/>
                  </a:lnTo>
                  <a:lnTo>
                    <a:pt x="1461" y="870"/>
                  </a:lnTo>
                  <a:lnTo>
                    <a:pt x="1451" y="857"/>
                  </a:lnTo>
                  <a:lnTo>
                    <a:pt x="1441" y="847"/>
                  </a:lnTo>
                  <a:lnTo>
                    <a:pt x="1430" y="839"/>
                  </a:lnTo>
                  <a:lnTo>
                    <a:pt x="1420" y="833"/>
                  </a:lnTo>
                  <a:lnTo>
                    <a:pt x="1410" y="830"/>
                  </a:lnTo>
                  <a:lnTo>
                    <a:pt x="1401" y="830"/>
                  </a:lnTo>
                  <a:lnTo>
                    <a:pt x="1401" y="830"/>
                  </a:lnTo>
                  <a:lnTo>
                    <a:pt x="1394" y="833"/>
                  </a:lnTo>
                  <a:lnTo>
                    <a:pt x="1387" y="836"/>
                  </a:lnTo>
                  <a:lnTo>
                    <a:pt x="1381" y="839"/>
                  </a:lnTo>
                  <a:lnTo>
                    <a:pt x="1377" y="843"/>
                  </a:lnTo>
                  <a:lnTo>
                    <a:pt x="1368" y="851"/>
                  </a:lnTo>
                  <a:lnTo>
                    <a:pt x="1363" y="863"/>
                  </a:lnTo>
                  <a:lnTo>
                    <a:pt x="1358" y="875"/>
                  </a:lnTo>
                  <a:lnTo>
                    <a:pt x="1357" y="888"/>
                  </a:lnTo>
                  <a:lnTo>
                    <a:pt x="1357" y="902"/>
                  </a:lnTo>
                  <a:lnTo>
                    <a:pt x="1358" y="918"/>
                  </a:lnTo>
                  <a:lnTo>
                    <a:pt x="1361" y="934"/>
                  </a:lnTo>
                  <a:lnTo>
                    <a:pt x="1366" y="948"/>
                  </a:lnTo>
                  <a:lnTo>
                    <a:pt x="1374" y="978"/>
                  </a:lnTo>
                  <a:lnTo>
                    <a:pt x="1390" y="1023"/>
                  </a:lnTo>
                  <a:lnTo>
                    <a:pt x="1390" y="1023"/>
                  </a:lnTo>
                  <a:lnTo>
                    <a:pt x="1397" y="1043"/>
                  </a:lnTo>
                  <a:lnTo>
                    <a:pt x="1404" y="1069"/>
                  </a:lnTo>
                  <a:lnTo>
                    <a:pt x="1410" y="1096"/>
                  </a:lnTo>
                  <a:lnTo>
                    <a:pt x="1415" y="1123"/>
                  </a:lnTo>
                  <a:lnTo>
                    <a:pt x="1417" y="1151"/>
                  </a:lnTo>
                  <a:lnTo>
                    <a:pt x="1417" y="1165"/>
                  </a:lnTo>
                  <a:lnTo>
                    <a:pt x="1415" y="1178"/>
                  </a:lnTo>
                  <a:lnTo>
                    <a:pt x="1414" y="1189"/>
                  </a:lnTo>
                  <a:lnTo>
                    <a:pt x="1410" y="1201"/>
                  </a:lnTo>
                  <a:lnTo>
                    <a:pt x="1405" y="1211"/>
                  </a:lnTo>
                  <a:lnTo>
                    <a:pt x="1398" y="1219"/>
                  </a:lnTo>
                  <a:lnTo>
                    <a:pt x="1398" y="1219"/>
                  </a:lnTo>
                  <a:lnTo>
                    <a:pt x="1387" y="1229"/>
                  </a:lnTo>
                  <a:lnTo>
                    <a:pt x="1373" y="1238"/>
                  </a:lnTo>
                  <a:lnTo>
                    <a:pt x="1360" y="1242"/>
                  </a:lnTo>
                  <a:lnTo>
                    <a:pt x="1344" y="1246"/>
                  </a:lnTo>
                  <a:lnTo>
                    <a:pt x="1329" y="1246"/>
                  </a:lnTo>
                  <a:lnTo>
                    <a:pt x="1313" y="1246"/>
                  </a:lnTo>
                  <a:lnTo>
                    <a:pt x="1297" y="1243"/>
                  </a:lnTo>
                  <a:lnTo>
                    <a:pt x="1280" y="1241"/>
                  </a:lnTo>
                  <a:lnTo>
                    <a:pt x="1265" y="1235"/>
                  </a:lnTo>
                  <a:lnTo>
                    <a:pt x="1249" y="1231"/>
                  </a:lnTo>
                  <a:lnTo>
                    <a:pt x="1218" y="1218"/>
                  </a:lnTo>
                  <a:lnTo>
                    <a:pt x="1191" y="1204"/>
                  </a:lnTo>
                  <a:lnTo>
                    <a:pt x="1168" y="1191"/>
                  </a:lnTo>
                  <a:lnTo>
                    <a:pt x="1168" y="1191"/>
                  </a:lnTo>
                  <a:lnTo>
                    <a:pt x="1141" y="1177"/>
                  </a:lnTo>
                  <a:lnTo>
                    <a:pt x="1115" y="1161"/>
                  </a:lnTo>
                  <a:lnTo>
                    <a:pt x="1063" y="1127"/>
                  </a:lnTo>
                  <a:lnTo>
                    <a:pt x="1013" y="1093"/>
                  </a:lnTo>
                  <a:lnTo>
                    <a:pt x="963" y="1057"/>
                  </a:lnTo>
                  <a:lnTo>
                    <a:pt x="963" y="1057"/>
                  </a:lnTo>
                  <a:lnTo>
                    <a:pt x="941" y="1040"/>
                  </a:lnTo>
                  <a:lnTo>
                    <a:pt x="917" y="1022"/>
                  </a:lnTo>
                  <a:lnTo>
                    <a:pt x="890" y="1005"/>
                  </a:lnTo>
                  <a:lnTo>
                    <a:pt x="875" y="998"/>
                  </a:lnTo>
                  <a:lnTo>
                    <a:pt x="863" y="991"/>
                  </a:lnTo>
                  <a:lnTo>
                    <a:pt x="848" y="985"/>
                  </a:lnTo>
                  <a:lnTo>
                    <a:pt x="834" y="981"/>
                  </a:lnTo>
                  <a:lnTo>
                    <a:pt x="820" y="978"/>
                  </a:lnTo>
                  <a:lnTo>
                    <a:pt x="806" y="976"/>
                  </a:lnTo>
                  <a:lnTo>
                    <a:pt x="792" y="978"/>
                  </a:lnTo>
                  <a:lnTo>
                    <a:pt x="777" y="981"/>
                  </a:lnTo>
                  <a:lnTo>
                    <a:pt x="763" y="986"/>
                  </a:lnTo>
                  <a:lnTo>
                    <a:pt x="750" y="995"/>
                  </a:lnTo>
                  <a:lnTo>
                    <a:pt x="750" y="995"/>
                  </a:lnTo>
                  <a:lnTo>
                    <a:pt x="736" y="1008"/>
                  </a:lnTo>
                  <a:lnTo>
                    <a:pt x="730" y="1015"/>
                  </a:lnTo>
                  <a:lnTo>
                    <a:pt x="726" y="1023"/>
                  </a:lnTo>
                  <a:lnTo>
                    <a:pt x="722" y="1030"/>
                  </a:lnTo>
                  <a:lnTo>
                    <a:pt x="719" y="1039"/>
                  </a:lnTo>
                  <a:lnTo>
                    <a:pt x="719" y="1047"/>
                  </a:lnTo>
                  <a:lnTo>
                    <a:pt x="720" y="1056"/>
                  </a:lnTo>
                  <a:lnTo>
                    <a:pt x="720" y="1056"/>
                  </a:lnTo>
                  <a:lnTo>
                    <a:pt x="702" y="1052"/>
                  </a:lnTo>
                  <a:lnTo>
                    <a:pt x="685" y="1049"/>
                  </a:lnTo>
                  <a:lnTo>
                    <a:pt x="669" y="1049"/>
                  </a:lnTo>
                  <a:lnTo>
                    <a:pt x="662" y="1052"/>
                  </a:lnTo>
                  <a:lnTo>
                    <a:pt x="657" y="1053"/>
                  </a:lnTo>
                  <a:lnTo>
                    <a:pt x="651" y="1057"/>
                  </a:lnTo>
                  <a:lnTo>
                    <a:pt x="648" y="1062"/>
                  </a:lnTo>
                  <a:lnTo>
                    <a:pt x="645" y="1067"/>
                  </a:lnTo>
                  <a:lnTo>
                    <a:pt x="644" y="1074"/>
                  </a:lnTo>
                  <a:lnTo>
                    <a:pt x="644" y="1083"/>
                  </a:lnTo>
                  <a:lnTo>
                    <a:pt x="645" y="1093"/>
                  </a:lnTo>
                  <a:lnTo>
                    <a:pt x="648" y="1104"/>
                  </a:lnTo>
                  <a:lnTo>
                    <a:pt x="654" y="1117"/>
                  </a:lnTo>
                  <a:lnTo>
                    <a:pt x="654" y="1117"/>
                  </a:lnTo>
                  <a:lnTo>
                    <a:pt x="659" y="1130"/>
                  </a:lnTo>
                  <a:lnTo>
                    <a:pt x="666" y="1141"/>
                  </a:lnTo>
                  <a:lnTo>
                    <a:pt x="675" y="1154"/>
                  </a:lnTo>
                  <a:lnTo>
                    <a:pt x="685" y="1165"/>
                  </a:lnTo>
                  <a:lnTo>
                    <a:pt x="709" y="1189"/>
                  </a:lnTo>
                  <a:lnTo>
                    <a:pt x="735" y="1212"/>
                  </a:lnTo>
                  <a:lnTo>
                    <a:pt x="733" y="1214"/>
                  </a:lnTo>
                  <a:lnTo>
                    <a:pt x="733" y="1214"/>
                  </a:lnTo>
                  <a:lnTo>
                    <a:pt x="725" y="1216"/>
                  </a:lnTo>
                  <a:lnTo>
                    <a:pt x="719" y="1221"/>
                  </a:lnTo>
                  <a:lnTo>
                    <a:pt x="713" y="1225"/>
                  </a:lnTo>
                  <a:lnTo>
                    <a:pt x="712" y="1231"/>
                  </a:lnTo>
                  <a:lnTo>
                    <a:pt x="711" y="1238"/>
                  </a:lnTo>
                  <a:lnTo>
                    <a:pt x="711" y="1245"/>
                  </a:lnTo>
                  <a:lnTo>
                    <a:pt x="712" y="1253"/>
                  </a:lnTo>
                  <a:lnTo>
                    <a:pt x="716" y="1262"/>
                  </a:lnTo>
                  <a:lnTo>
                    <a:pt x="725" y="1280"/>
                  </a:lnTo>
                  <a:lnTo>
                    <a:pt x="738" y="1300"/>
                  </a:lnTo>
                  <a:lnTo>
                    <a:pt x="752" y="1320"/>
                  </a:lnTo>
                  <a:lnTo>
                    <a:pt x="767" y="1339"/>
                  </a:lnTo>
                  <a:lnTo>
                    <a:pt x="762" y="1341"/>
                  </a:lnTo>
                  <a:lnTo>
                    <a:pt x="762" y="1341"/>
                  </a:lnTo>
                  <a:lnTo>
                    <a:pt x="762" y="1360"/>
                  </a:lnTo>
                  <a:lnTo>
                    <a:pt x="763" y="1377"/>
                  </a:lnTo>
                  <a:lnTo>
                    <a:pt x="766" y="1394"/>
                  </a:lnTo>
                  <a:lnTo>
                    <a:pt x="769" y="1410"/>
                  </a:lnTo>
                  <a:lnTo>
                    <a:pt x="773" y="1425"/>
                  </a:lnTo>
                  <a:lnTo>
                    <a:pt x="777" y="1439"/>
                  </a:lnTo>
                  <a:lnTo>
                    <a:pt x="784" y="1452"/>
                  </a:lnTo>
                  <a:lnTo>
                    <a:pt x="792" y="1465"/>
                  </a:lnTo>
                  <a:lnTo>
                    <a:pt x="799" y="1478"/>
                  </a:lnTo>
                  <a:lnTo>
                    <a:pt x="809" y="1491"/>
                  </a:lnTo>
                  <a:lnTo>
                    <a:pt x="819" y="1502"/>
                  </a:lnTo>
                  <a:lnTo>
                    <a:pt x="830" y="1513"/>
                  </a:lnTo>
                  <a:lnTo>
                    <a:pt x="855" y="1537"/>
                  </a:lnTo>
                  <a:lnTo>
                    <a:pt x="887" y="1560"/>
                  </a:lnTo>
                  <a:lnTo>
                    <a:pt x="887" y="1560"/>
                  </a:lnTo>
                  <a:lnTo>
                    <a:pt x="912" y="1577"/>
                  </a:lnTo>
                  <a:lnTo>
                    <a:pt x="938" y="1597"/>
                  </a:lnTo>
                  <a:lnTo>
                    <a:pt x="990" y="1634"/>
                  </a:lnTo>
                  <a:lnTo>
                    <a:pt x="1017" y="1653"/>
                  </a:lnTo>
                  <a:lnTo>
                    <a:pt x="1044" y="1670"/>
                  </a:lnTo>
                  <a:lnTo>
                    <a:pt x="1073" y="1684"/>
                  </a:lnTo>
                  <a:lnTo>
                    <a:pt x="1103" y="1697"/>
                  </a:lnTo>
                  <a:lnTo>
                    <a:pt x="1103" y="1697"/>
                  </a:lnTo>
                  <a:lnTo>
                    <a:pt x="1133" y="1707"/>
                  </a:lnTo>
                  <a:lnTo>
                    <a:pt x="1162" y="1714"/>
                  </a:lnTo>
                  <a:lnTo>
                    <a:pt x="1192" y="1718"/>
                  </a:lnTo>
                  <a:lnTo>
                    <a:pt x="1222" y="1721"/>
                  </a:lnTo>
                  <a:lnTo>
                    <a:pt x="1252" y="1722"/>
                  </a:lnTo>
                  <a:lnTo>
                    <a:pt x="1283" y="1724"/>
                  </a:lnTo>
                  <a:lnTo>
                    <a:pt x="1344" y="1725"/>
                  </a:lnTo>
                  <a:lnTo>
                    <a:pt x="1344" y="1725"/>
                  </a:lnTo>
                  <a:lnTo>
                    <a:pt x="1336" y="1732"/>
                  </a:lnTo>
                  <a:lnTo>
                    <a:pt x="1314" y="1749"/>
                  </a:lnTo>
                  <a:lnTo>
                    <a:pt x="1299" y="1759"/>
                  </a:lnTo>
                  <a:lnTo>
                    <a:pt x="1280" y="1769"/>
                  </a:lnTo>
                  <a:lnTo>
                    <a:pt x="1260" y="1779"/>
                  </a:lnTo>
                  <a:lnTo>
                    <a:pt x="1239" y="1788"/>
                  </a:lnTo>
                  <a:lnTo>
                    <a:pt x="1239" y="1788"/>
                  </a:lnTo>
                  <a:lnTo>
                    <a:pt x="1226" y="1790"/>
                  </a:lnTo>
                  <a:lnTo>
                    <a:pt x="1212" y="1792"/>
                  </a:lnTo>
                  <a:lnTo>
                    <a:pt x="1196" y="1793"/>
                  </a:lnTo>
                  <a:lnTo>
                    <a:pt x="1179" y="1793"/>
                  </a:lnTo>
                  <a:lnTo>
                    <a:pt x="1144" y="1790"/>
                  </a:lnTo>
                  <a:lnTo>
                    <a:pt x="1107" y="1785"/>
                  </a:lnTo>
                  <a:lnTo>
                    <a:pt x="1074" y="1779"/>
                  </a:lnTo>
                  <a:lnTo>
                    <a:pt x="1046" y="1773"/>
                  </a:lnTo>
                  <a:lnTo>
                    <a:pt x="1020" y="1768"/>
                  </a:lnTo>
                  <a:lnTo>
                    <a:pt x="1020" y="1768"/>
                  </a:lnTo>
                  <a:lnTo>
                    <a:pt x="976" y="1746"/>
                  </a:lnTo>
                  <a:lnTo>
                    <a:pt x="863" y="1692"/>
                  </a:lnTo>
                  <a:lnTo>
                    <a:pt x="792" y="1658"/>
                  </a:lnTo>
                  <a:lnTo>
                    <a:pt x="713" y="1624"/>
                  </a:lnTo>
                  <a:lnTo>
                    <a:pt x="634" y="1589"/>
                  </a:lnTo>
                  <a:lnTo>
                    <a:pt x="557" y="1557"/>
                  </a:lnTo>
                  <a:lnTo>
                    <a:pt x="557" y="1557"/>
                  </a:lnTo>
                  <a:lnTo>
                    <a:pt x="517" y="1543"/>
                  </a:lnTo>
                  <a:lnTo>
                    <a:pt x="476" y="1529"/>
                  </a:lnTo>
                  <a:lnTo>
                    <a:pt x="432" y="1516"/>
                  </a:lnTo>
                  <a:lnTo>
                    <a:pt x="387" y="1503"/>
                  </a:lnTo>
                  <a:lnTo>
                    <a:pt x="293" y="1481"/>
                  </a:lnTo>
                  <a:lnTo>
                    <a:pt x="203" y="1461"/>
                  </a:lnTo>
                  <a:lnTo>
                    <a:pt x="124" y="1445"/>
                  </a:lnTo>
                  <a:lnTo>
                    <a:pt x="58" y="1434"/>
                  </a:lnTo>
                  <a:lnTo>
                    <a:pt x="0" y="1424"/>
                  </a:lnTo>
                  <a:lnTo>
                    <a:pt x="0" y="679"/>
                  </a:lnTo>
                  <a:lnTo>
                    <a:pt x="0" y="674"/>
                  </a:lnTo>
                  <a:lnTo>
                    <a:pt x="0" y="674"/>
                  </a:lnTo>
                  <a:lnTo>
                    <a:pt x="13" y="678"/>
                  </a:lnTo>
                  <a:lnTo>
                    <a:pt x="24" y="678"/>
                  </a:lnTo>
                  <a:lnTo>
                    <a:pt x="33" y="677"/>
                  </a:lnTo>
                  <a:lnTo>
                    <a:pt x="41" y="674"/>
                  </a:lnTo>
                  <a:lnTo>
                    <a:pt x="47" y="668"/>
                  </a:lnTo>
                  <a:lnTo>
                    <a:pt x="51" y="661"/>
                  </a:lnTo>
                  <a:lnTo>
                    <a:pt x="54" y="652"/>
                  </a:lnTo>
                  <a:lnTo>
                    <a:pt x="55" y="643"/>
                  </a:lnTo>
                  <a:lnTo>
                    <a:pt x="57" y="631"/>
                  </a:lnTo>
                  <a:lnTo>
                    <a:pt x="55" y="620"/>
                  </a:lnTo>
                  <a:lnTo>
                    <a:pt x="54" y="594"/>
                  </a:lnTo>
                  <a:lnTo>
                    <a:pt x="48" y="567"/>
                  </a:lnTo>
                  <a:lnTo>
                    <a:pt x="41" y="542"/>
                  </a:lnTo>
                  <a:lnTo>
                    <a:pt x="41" y="542"/>
                  </a:lnTo>
                  <a:lnTo>
                    <a:pt x="53" y="553"/>
                  </a:lnTo>
                  <a:lnTo>
                    <a:pt x="61" y="562"/>
                  </a:lnTo>
                  <a:lnTo>
                    <a:pt x="70" y="566"/>
                  </a:lnTo>
                  <a:lnTo>
                    <a:pt x="74" y="567"/>
                  </a:lnTo>
                  <a:lnTo>
                    <a:pt x="77" y="569"/>
                  </a:lnTo>
                  <a:lnTo>
                    <a:pt x="80" y="567"/>
                  </a:lnTo>
                  <a:lnTo>
                    <a:pt x="82" y="564"/>
                  </a:lnTo>
                  <a:lnTo>
                    <a:pt x="85" y="562"/>
                  </a:lnTo>
                  <a:lnTo>
                    <a:pt x="87" y="556"/>
                  </a:lnTo>
                  <a:lnTo>
                    <a:pt x="88" y="542"/>
                  </a:lnTo>
                  <a:lnTo>
                    <a:pt x="88" y="520"/>
                  </a:lnTo>
                  <a:lnTo>
                    <a:pt x="88" y="520"/>
                  </a:lnTo>
                  <a:lnTo>
                    <a:pt x="85" y="496"/>
                  </a:lnTo>
                  <a:lnTo>
                    <a:pt x="80" y="475"/>
                  </a:lnTo>
                  <a:lnTo>
                    <a:pt x="71" y="454"/>
                  </a:lnTo>
                  <a:lnTo>
                    <a:pt x="61" y="435"/>
                  </a:lnTo>
                  <a:lnTo>
                    <a:pt x="50" y="417"/>
                  </a:lnTo>
                  <a:lnTo>
                    <a:pt x="36" y="400"/>
                  </a:lnTo>
                  <a:lnTo>
                    <a:pt x="20" y="384"/>
                  </a:lnTo>
                  <a:lnTo>
                    <a:pt x="4" y="370"/>
                  </a:lnTo>
                  <a:lnTo>
                    <a:pt x="3" y="118"/>
                  </a:lnTo>
                  <a:lnTo>
                    <a:pt x="4" y="118"/>
                  </a:lnTo>
                  <a:lnTo>
                    <a:pt x="4" y="118"/>
                  </a:lnTo>
                  <a:lnTo>
                    <a:pt x="70" y="131"/>
                  </a:lnTo>
                  <a:lnTo>
                    <a:pt x="142" y="147"/>
                  </a:lnTo>
                  <a:lnTo>
                    <a:pt x="232" y="168"/>
                  </a:lnTo>
                  <a:lnTo>
                    <a:pt x="333" y="194"/>
                  </a:lnTo>
                  <a:lnTo>
                    <a:pt x="384" y="209"/>
                  </a:lnTo>
                  <a:lnTo>
                    <a:pt x="436" y="225"/>
                  </a:lnTo>
                  <a:lnTo>
                    <a:pt x="486" y="242"/>
                  </a:lnTo>
                  <a:lnTo>
                    <a:pt x="536" y="260"/>
                  </a:lnTo>
                  <a:lnTo>
                    <a:pt x="583" y="279"/>
                  </a:lnTo>
                  <a:lnTo>
                    <a:pt x="625" y="299"/>
                  </a:lnTo>
                  <a:lnTo>
                    <a:pt x="625" y="299"/>
                  </a:lnTo>
                  <a:lnTo>
                    <a:pt x="921" y="442"/>
                  </a:lnTo>
                  <a:lnTo>
                    <a:pt x="1052" y="506"/>
                  </a:lnTo>
                  <a:lnTo>
                    <a:pt x="1225" y="506"/>
                  </a:lnTo>
                  <a:lnTo>
                    <a:pt x="1225" y="506"/>
                  </a:lnTo>
                  <a:lnTo>
                    <a:pt x="1233" y="498"/>
                  </a:lnTo>
                  <a:lnTo>
                    <a:pt x="1259" y="473"/>
                  </a:lnTo>
                  <a:lnTo>
                    <a:pt x="1300" y="438"/>
                  </a:lnTo>
                  <a:lnTo>
                    <a:pt x="1326" y="417"/>
                  </a:lnTo>
                  <a:lnTo>
                    <a:pt x="1354" y="394"/>
                  </a:lnTo>
                  <a:lnTo>
                    <a:pt x="1387" y="370"/>
                  </a:lnTo>
                  <a:lnTo>
                    <a:pt x="1422" y="346"/>
                  </a:lnTo>
                  <a:lnTo>
                    <a:pt x="1459" y="320"/>
                  </a:lnTo>
                  <a:lnTo>
                    <a:pt x="1501" y="294"/>
                  </a:lnTo>
                  <a:lnTo>
                    <a:pt x="1543" y="270"/>
                  </a:lnTo>
                  <a:lnTo>
                    <a:pt x="1589" y="248"/>
                  </a:lnTo>
                  <a:lnTo>
                    <a:pt x="1636" y="225"/>
                  </a:lnTo>
                  <a:lnTo>
                    <a:pt x="1685" y="205"/>
                  </a:lnTo>
                  <a:lnTo>
                    <a:pt x="1685" y="205"/>
                  </a:lnTo>
                  <a:lnTo>
                    <a:pt x="1786" y="168"/>
                  </a:lnTo>
                  <a:lnTo>
                    <a:pt x="1891" y="131"/>
                  </a:lnTo>
                  <a:lnTo>
                    <a:pt x="1994" y="97"/>
                  </a:lnTo>
                  <a:lnTo>
                    <a:pt x="2089" y="66"/>
                  </a:lnTo>
                  <a:lnTo>
                    <a:pt x="2240" y="19"/>
                  </a:lnTo>
                  <a:lnTo>
                    <a:pt x="2305" y="0"/>
                  </a:lnTo>
                  <a:lnTo>
                    <a:pt x="23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6" name="Freeform 143">
              <a:extLst>
                <a:ext uri="{FF2B5EF4-FFF2-40B4-BE49-F238E27FC236}">
                  <a16:creationId xmlns:a16="http://schemas.microsoft.com/office/drawing/2014/main" id="{158D37F4-8A59-E470-E02F-57BCE1E2F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1" y="1227"/>
              <a:ext cx="962" cy="1077"/>
            </a:xfrm>
            <a:custGeom>
              <a:avLst/>
              <a:gdLst>
                <a:gd name="T0" fmla="*/ 2 w 2887"/>
                <a:gd name="T1" fmla="*/ 3122 h 3232"/>
                <a:gd name="T2" fmla="*/ 2 w 2887"/>
                <a:gd name="T3" fmla="*/ 2901 h 3232"/>
                <a:gd name="T4" fmla="*/ 29 w 2887"/>
                <a:gd name="T5" fmla="*/ 2589 h 3232"/>
                <a:gd name="T6" fmla="*/ 73 w 2887"/>
                <a:gd name="T7" fmla="*/ 2220 h 3232"/>
                <a:gd name="T8" fmla="*/ 115 w 2887"/>
                <a:gd name="T9" fmla="*/ 1943 h 3232"/>
                <a:gd name="T10" fmla="*/ 163 w 2887"/>
                <a:gd name="T11" fmla="*/ 1734 h 3232"/>
                <a:gd name="T12" fmla="*/ 220 w 2887"/>
                <a:gd name="T13" fmla="*/ 1564 h 3232"/>
                <a:gd name="T14" fmla="*/ 328 w 2887"/>
                <a:gd name="T15" fmla="*/ 1315 h 3232"/>
                <a:gd name="T16" fmla="*/ 370 w 2887"/>
                <a:gd name="T17" fmla="*/ 1179 h 3232"/>
                <a:gd name="T18" fmla="*/ 410 w 2887"/>
                <a:gd name="T19" fmla="*/ 934 h 3232"/>
                <a:gd name="T20" fmla="*/ 447 w 2887"/>
                <a:gd name="T21" fmla="*/ 567 h 3232"/>
                <a:gd name="T22" fmla="*/ 484 w 2887"/>
                <a:gd name="T23" fmla="*/ 494 h 3232"/>
                <a:gd name="T24" fmla="*/ 524 w 2887"/>
                <a:gd name="T25" fmla="*/ 393 h 3232"/>
                <a:gd name="T26" fmla="*/ 527 w 2887"/>
                <a:gd name="T27" fmla="*/ 305 h 3232"/>
                <a:gd name="T28" fmla="*/ 503 w 2887"/>
                <a:gd name="T29" fmla="*/ 238 h 3232"/>
                <a:gd name="T30" fmla="*/ 468 w 2887"/>
                <a:gd name="T31" fmla="*/ 122 h 3232"/>
                <a:gd name="T32" fmla="*/ 460 w 2887"/>
                <a:gd name="T33" fmla="*/ 0 h 3232"/>
                <a:gd name="T34" fmla="*/ 534 w 2887"/>
                <a:gd name="T35" fmla="*/ 42 h 3232"/>
                <a:gd name="T36" fmla="*/ 585 w 2887"/>
                <a:gd name="T37" fmla="*/ 71 h 3232"/>
                <a:gd name="T38" fmla="*/ 643 w 2887"/>
                <a:gd name="T39" fmla="*/ 831 h 3232"/>
                <a:gd name="T40" fmla="*/ 972 w 2887"/>
                <a:gd name="T41" fmla="*/ 900 h 3232"/>
                <a:gd name="T42" fmla="*/ 1142 w 2887"/>
                <a:gd name="T43" fmla="*/ 954 h 3232"/>
                <a:gd name="T44" fmla="*/ 1377 w 2887"/>
                <a:gd name="T45" fmla="*/ 1055 h 3232"/>
                <a:gd name="T46" fmla="*/ 1605 w 2887"/>
                <a:gd name="T47" fmla="*/ 1165 h 3232"/>
                <a:gd name="T48" fmla="*/ 1729 w 2887"/>
                <a:gd name="T49" fmla="*/ 1187 h 3232"/>
                <a:gd name="T50" fmla="*/ 1811 w 2887"/>
                <a:gd name="T51" fmla="*/ 1187 h 3232"/>
                <a:gd name="T52" fmla="*/ 1865 w 2887"/>
                <a:gd name="T53" fmla="*/ 1166 h 3232"/>
                <a:gd name="T54" fmla="*/ 1929 w 2887"/>
                <a:gd name="T55" fmla="*/ 1122 h 3232"/>
                <a:gd name="T56" fmla="*/ 2027 w 2887"/>
                <a:gd name="T57" fmla="*/ 1132 h 3232"/>
                <a:gd name="T58" fmla="*/ 2148 w 2887"/>
                <a:gd name="T59" fmla="*/ 1153 h 3232"/>
                <a:gd name="T60" fmla="*/ 2229 w 2887"/>
                <a:gd name="T61" fmla="*/ 1182 h 3232"/>
                <a:gd name="T62" fmla="*/ 2361 w 2887"/>
                <a:gd name="T63" fmla="*/ 1257 h 3232"/>
                <a:gd name="T64" fmla="*/ 2506 w 2887"/>
                <a:gd name="T65" fmla="*/ 1349 h 3232"/>
                <a:gd name="T66" fmla="*/ 2657 w 2887"/>
                <a:gd name="T67" fmla="*/ 1436 h 3232"/>
                <a:gd name="T68" fmla="*/ 2788 w 2887"/>
                <a:gd name="T69" fmla="*/ 1656 h 3232"/>
                <a:gd name="T70" fmla="*/ 2829 w 2887"/>
                <a:gd name="T71" fmla="*/ 1967 h 3232"/>
                <a:gd name="T72" fmla="*/ 2870 w 2887"/>
                <a:gd name="T73" fmla="*/ 2193 h 3232"/>
                <a:gd name="T74" fmla="*/ 2886 w 2887"/>
                <a:gd name="T75" fmla="*/ 2436 h 3232"/>
                <a:gd name="T76" fmla="*/ 2880 w 2887"/>
                <a:gd name="T77" fmla="*/ 2774 h 3232"/>
                <a:gd name="T78" fmla="*/ 2861 w 2887"/>
                <a:gd name="T79" fmla="*/ 3065 h 3232"/>
                <a:gd name="T80" fmla="*/ 2840 w 2887"/>
                <a:gd name="T81" fmla="*/ 3132 h 3232"/>
                <a:gd name="T82" fmla="*/ 2793 w 2887"/>
                <a:gd name="T83" fmla="*/ 3176 h 3232"/>
                <a:gd name="T84" fmla="*/ 2728 w 2887"/>
                <a:gd name="T85" fmla="*/ 3205 h 3232"/>
                <a:gd name="T86" fmla="*/ 2597 w 2887"/>
                <a:gd name="T87" fmla="*/ 3226 h 3232"/>
                <a:gd name="T88" fmla="*/ 2442 w 2887"/>
                <a:gd name="T89" fmla="*/ 3232 h 3232"/>
                <a:gd name="T90" fmla="*/ 1500 w 2887"/>
                <a:gd name="T91" fmla="*/ 3193 h 3232"/>
                <a:gd name="T92" fmla="*/ 889 w 2887"/>
                <a:gd name="T93" fmla="*/ 3151 h 3232"/>
                <a:gd name="T94" fmla="*/ 612 w 2887"/>
                <a:gd name="T95" fmla="*/ 3131 h 3232"/>
                <a:gd name="T96" fmla="*/ 133 w 2887"/>
                <a:gd name="T97" fmla="*/ 3122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7" h="3232">
                  <a:moveTo>
                    <a:pt x="133" y="3122"/>
                  </a:moveTo>
                  <a:lnTo>
                    <a:pt x="133" y="3122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1" y="3107"/>
                  </a:lnTo>
                  <a:lnTo>
                    <a:pt x="0" y="3060"/>
                  </a:lnTo>
                  <a:lnTo>
                    <a:pt x="0" y="2990"/>
                  </a:lnTo>
                  <a:lnTo>
                    <a:pt x="2" y="2901"/>
                  </a:lnTo>
                  <a:lnTo>
                    <a:pt x="2" y="2901"/>
                  </a:lnTo>
                  <a:lnTo>
                    <a:pt x="7" y="2825"/>
                  </a:lnTo>
                  <a:lnTo>
                    <a:pt x="17" y="2719"/>
                  </a:lnTo>
                  <a:lnTo>
                    <a:pt x="29" y="2589"/>
                  </a:lnTo>
                  <a:lnTo>
                    <a:pt x="45" y="2445"/>
                  </a:lnTo>
                  <a:lnTo>
                    <a:pt x="45" y="2445"/>
                  </a:lnTo>
                  <a:lnTo>
                    <a:pt x="59" y="2332"/>
                  </a:lnTo>
                  <a:lnTo>
                    <a:pt x="73" y="2220"/>
                  </a:lnTo>
                  <a:lnTo>
                    <a:pt x="89" y="2109"/>
                  </a:lnTo>
                  <a:lnTo>
                    <a:pt x="105" y="2003"/>
                  </a:lnTo>
                  <a:lnTo>
                    <a:pt x="105" y="2003"/>
                  </a:lnTo>
                  <a:lnTo>
                    <a:pt x="115" y="1943"/>
                  </a:lnTo>
                  <a:lnTo>
                    <a:pt x="126" y="1886"/>
                  </a:lnTo>
                  <a:lnTo>
                    <a:pt x="137" y="1832"/>
                  </a:lnTo>
                  <a:lnTo>
                    <a:pt x="150" y="1781"/>
                  </a:lnTo>
                  <a:lnTo>
                    <a:pt x="163" y="1734"/>
                  </a:lnTo>
                  <a:lnTo>
                    <a:pt x="176" y="1689"/>
                  </a:lnTo>
                  <a:lnTo>
                    <a:pt x="190" y="1645"/>
                  </a:lnTo>
                  <a:lnTo>
                    <a:pt x="206" y="1604"/>
                  </a:lnTo>
                  <a:lnTo>
                    <a:pt x="220" y="1564"/>
                  </a:lnTo>
                  <a:lnTo>
                    <a:pt x="235" y="1525"/>
                  </a:lnTo>
                  <a:lnTo>
                    <a:pt x="267" y="1453"/>
                  </a:lnTo>
                  <a:lnTo>
                    <a:pt x="328" y="1315"/>
                  </a:lnTo>
                  <a:lnTo>
                    <a:pt x="328" y="1315"/>
                  </a:lnTo>
                  <a:lnTo>
                    <a:pt x="336" y="1297"/>
                  </a:lnTo>
                  <a:lnTo>
                    <a:pt x="343" y="1277"/>
                  </a:lnTo>
                  <a:lnTo>
                    <a:pt x="358" y="1231"/>
                  </a:lnTo>
                  <a:lnTo>
                    <a:pt x="370" y="1179"/>
                  </a:lnTo>
                  <a:lnTo>
                    <a:pt x="382" y="1122"/>
                  </a:lnTo>
                  <a:lnTo>
                    <a:pt x="392" y="1061"/>
                  </a:lnTo>
                  <a:lnTo>
                    <a:pt x="402" y="998"/>
                  </a:lnTo>
                  <a:lnTo>
                    <a:pt x="410" y="934"/>
                  </a:lnTo>
                  <a:lnTo>
                    <a:pt x="419" y="872"/>
                  </a:lnTo>
                  <a:lnTo>
                    <a:pt x="432" y="755"/>
                  </a:lnTo>
                  <a:lnTo>
                    <a:pt x="440" y="65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67" y="531"/>
                  </a:lnTo>
                  <a:lnTo>
                    <a:pt x="484" y="494"/>
                  </a:lnTo>
                  <a:lnTo>
                    <a:pt x="501" y="459"/>
                  </a:lnTo>
                  <a:lnTo>
                    <a:pt x="515" y="420"/>
                  </a:lnTo>
                  <a:lnTo>
                    <a:pt x="515" y="420"/>
                  </a:lnTo>
                  <a:lnTo>
                    <a:pt x="524" y="393"/>
                  </a:lnTo>
                  <a:lnTo>
                    <a:pt x="528" y="369"/>
                  </a:lnTo>
                  <a:lnTo>
                    <a:pt x="531" y="346"/>
                  </a:lnTo>
                  <a:lnTo>
                    <a:pt x="530" y="326"/>
                  </a:lnTo>
                  <a:lnTo>
                    <a:pt x="527" y="305"/>
                  </a:lnTo>
                  <a:lnTo>
                    <a:pt x="521" y="285"/>
                  </a:lnTo>
                  <a:lnTo>
                    <a:pt x="513" y="263"/>
                  </a:lnTo>
                  <a:lnTo>
                    <a:pt x="503" y="238"/>
                  </a:lnTo>
                  <a:lnTo>
                    <a:pt x="503" y="238"/>
                  </a:lnTo>
                  <a:lnTo>
                    <a:pt x="491" y="213"/>
                  </a:lnTo>
                  <a:lnTo>
                    <a:pt x="483" y="184"/>
                  </a:lnTo>
                  <a:lnTo>
                    <a:pt x="476" y="153"/>
                  </a:lnTo>
                  <a:lnTo>
                    <a:pt x="468" y="122"/>
                  </a:lnTo>
                  <a:lnTo>
                    <a:pt x="464" y="91"/>
                  </a:lnTo>
                  <a:lnTo>
                    <a:pt x="461" y="59"/>
                  </a:lnTo>
                  <a:lnTo>
                    <a:pt x="460" y="28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3" y="11"/>
                  </a:lnTo>
                  <a:lnTo>
                    <a:pt x="507" y="27"/>
                  </a:lnTo>
                  <a:lnTo>
                    <a:pt x="534" y="42"/>
                  </a:lnTo>
                  <a:lnTo>
                    <a:pt x="562" y="59"/>
                  </a:lnTo>
                  <a:lnTo>
                    <a:pt x="562" y="59"/>
                  </a:lnTo>
                  <a:lnTo>
                    <a:pt x="575" y="67"/>
                  </a:lnTo>
                  <a:lnTo>
                    <a:pt x="585" y="71"/>
                  </a:lnTo>
                  <a:lnTo>
                    <a:pt x="585" y="76"/>
                  </a:lnTo>
                  <a:lnTo>
                    <a:pt x="585" y="821"/>
                  </a:lnTo>
                  <a:lnTo>
                    <a:pt x="585" y="821"/>
                  </a:lnTo>
                  <a:lnTo>
                    <a:pt x="643" y="831"/>
                  </a:lnTo>
                  <a:lnTo>
                    <a:pt x="709" y="842"/>
                  </a:lnTo>
                  <a:lnTo>
                    <a:pt x="788" y="858"/>
                  </a:lnTo>
                  <a:lnTo>
                    <a:pt x="878" y="878"/>
                  </a:lnTo>
                  <a:lnTo>
                    <a:pt x="972" y="900"/>
                  </a:lnTo>
                  <a:lnTo>
                    <a:pt x="1017" y="913"/>
                  </a:lnTo>
                  <a:lnTo>
                    <a:pt x="1061" y="926"/>
                  </a:lnTo>
                  <a:lnTo>
                    <a:pt x="1102" y="940"/>
                  </a:lnTo>
                  <a:lnTo>
                    <a:pt x="1142" y="954"/>
                  </a:lnTo>
                  <a:lnTo>
                    <a:pt x="1142" y="954"/>
                  </a:lnTo>
                  <a:lnTo>
                    <a:pt x="1219" y="986"/>
                  </a:lnTo>
                  <a:lnTo>
                    <a:pt x="1298" y="1021"/>
                  </a:lnTo>
                  <a:lnTo>
                    <a:pt x="1377" y="1055"/>
                  </a:lnTo>
                  <a:lnTo>
                    <a:pt x="1448" y="1089"/>
                  </a:lnTo>
                  <a:lnTo>
                    <a:pt x="1561" y="1143"/>
                  </a:lnTo>
                  <a:lnTo>
                    <a:pt x="1605" y="1165"/>
                  </a:lnTo>
                  <a:lnTo>
                    <a:pt x="1605" y="1165"/>
                  </a:lnTo>
                  <a:lnTo>
                    <a:pt x="1631" y="1170"/>
                  </a:lnTo>
                  <a:lnTo>
                    <a:pt x="1659" y="1176"/>
                  </a:lnTo>
                  <a:lnTo>
                    <a:pt x="1692" y="1182"/>
                  </a:lnTo>
                  <a:lnTo>
                    <a:pt x="1729" y="1187"/>
                  </a:lnTo>
                  <a:lnTo>
                    <a:pt x="1764" y="1190"/>
                  </a:lnTo>
                  <a:lnTo>
                    <a:pt x="1781" y="1190"/>
                  </a:lnTo>
                  <a:lnTo>
                    <a:pt x="1797" y="1189"/>
                  </a:lnTo>
                  <a:lnTo>
                    <a:pt x="1811" y="1187"/>
                  </a:lnTo>
                  <a:lnTo>
                    <a:pt x="1824" y="1185"/>
                  </a:lnTo>
                  <a:lnTo>
                    <a:pt x="1824" y="1185"/>
                  </a:lnTo>
                  <a:lnTo>
                    <a:pt x="1845" y="1176"/>
                  </a:lnTo>
                  <a:lnTo>
                    <a:pt x="1865" y="1166"/>
                  </a:lnTo>
                  <a:lnTo>
                    <a:pt x="1884" y="1156"/>
                  </a:lnTo>
                  <a:lnTo>
                    <a:pt x="1899" y="1146"/>
                  </a:lnTo>
                  <a:lnTo>
                    <a:pt x="1921" y="1129"/>
                  </a:lnTo>
                  <a:lnTo>
                    <a:pt x="1929" y="1122"/>
                  </a:lnTo>
                  <a:lnTo>
                    <a:pt x="1929" y="1122"/>
                  </a:lnTo>
                  <a:lnTo>
                    <a:pt x="1961" y="1125"/>
                  </a:lnTo>
                  <a:lnTo>
                    <a:pt x="1961" y="1125"/>
                  </a:lnTo>
                  <a:lnTo>
                    <a:pt x="2027" y="1132"/>
                  </a:lnTo>
                  <a:lnTo>
                    <a:pt x="2059" y="1135"/>
                  </a:lnTo>
                  <a:lnTo>
                    <a:pt x="2088" y="1140"/>
                  </a:lnTo>
                  <a:lnTo>
                    <a:pt x="2118" y="1146"/>
                  </a:lnTo>
                  <a:lnTo>
                    <a:pt x="2148" y="1153"/>
                  </a:lnTo>
                  <a:lnTo>
                    <a:pt x="2179" y="1163"/>
                  </a:lnTo>
                  <a:lnTo>
                    <a:pt x="2211" y="1175"/>
                  </a:lnTo>
                  <a:lnTo>
                    <a:pt x="2211" y="1175"/>
                  </a:lnTo>
                  <a:lnTo>
                    <a:pt x="2229" y="1182"/>
                  </a:lnTo>
                  <a:lnTo>
                    <a:pt x="2248" y="1190"/>
                  </a:lnTo>
                  <a:lnTo>
                    <a:pt x="2286" y="1210"/>
                  </a:lnTo>
                  <a:lnTo>
                    <a:pt x="2324" y="1233"/>
                  </a:lnTo>
                  <a:lnTo>
                    <a:pt x="2361" y="1257"/>
                  </a:lnTo>
                  <a:lnTo>
                    <a:pt x="2435" y="1305"/>
                  </a:lnTo>
                  <a:lnTo>
                    <a:pt x="2471" y="1328"/>
                  </a:lnTo>
                  <a:lnTo>
                    <a:pt x="2506" y="1349"/>
                  </a:lnTo>
                  <a:lnTo>
                    <a:pt x="2506" y="1349"/>
                  </a:lnTo>
                  <a:lnTo>
                    <a:pt x="2526" y="1362"/>
                  </a:lnTo>
                  <a:lnTo>
                    <a:pt x="2579" y="1393"/>
                  </a:lnTo>
                  <a:lnTo>
                    <a:pt x="2616" y="1413"/>
                  </a:lnTo>
                  <a:lnTo>
                    <a:pt x="2657" y="1436"/>
                  </a:lnTo>
                  <a:lnTo>
                    <a:pt x="2702" y="1459"/>
                  </a:lnTo>
                  <a:lnTo>
                    <a:pt x="2751" y="1481"/>
                  </a:lnTo>
                  <a:lnTo>
                    <a:pt x="2788" y="1656"/>
                  </a:lnTo>
                  <a:lnTo>
                    <a:pt x="2788" y="1656"/>
                  </a:lnTo>
                  <a:lnTo>
                    <a:pt x="2792" y="1699"/>
                  </a:lnTo>
                  <a:lnTo>
                    <a:pt x="2805" y="1811"/>
                  </a:lnTo>
                  <a:lnTo>
                    <a:pt x="2816" y="1885"/>
                  </a:lnTo>
                  <a:lnTo>
                    <a:pt x="2829" y="1967"/>
                  </a:lnTo>
                  <a:lnTo>
                    <a:pt x="2843" y="2055"/>
                  </a:lnTo>
                  <a:lnTo>
                    <a:pt x="2861" y="2145"/>
                  </a:lnTo>
                  <a:lnTo>
                    <a:pt x="2861" y="2145"/>
                  </a:lnTo>
                  <a:lnTo>
                    <a:pt x="2870" y="2193"/>
                  </a:lnTo>
                  <a:lnTo>
                    <a:pt x="2877" y="2247"/>
                  </a:lnTo>
                  <a:lnTo>
                    <a:pt x="2881" y="2307"/>
                  </a:lnTo>
                  <a:lnTo>
                    <a:pt x="2884" y="2369"/>
                  </a:lnTo>
                  <a:lnTo>
                    <a:pt x="2886" y="2436"/>
                  </a:lnTo>
                  <a:lnTo>
                    <a:pt x="2887" y="2503"/>
                  </a:lnTo>
                  <a:lnTo>
                    <a:pt x="2886" y="2572"/>
                  </a:lnTo>
                  <a:lnTo>
                    <a:pt x="2884" y="2641"/>
                  </a:lnTo>
                  <a:lnTo>
                    <a:pt x="2880" y="2774"/>
                  </a:lnTo>
                  <a:lnTo>
                    <a:pt x="2873" y="2895"/>
                  </a:lnTo>
                  <a:lnTo>
                    <a:pt x="2867" y="2994"/>
                  </a:lnTo>
                  <a:lnTo>
                    <a:pt x="2861" y="3065"/>
                  </a:lnTo>
                  <a:lnTo>
                    <a:pt x="2861" y="3065"/>
                  </a:lnTo>
                  <a:lnTo>
                    <a:pt x="2859" y="3084"/>
                  </a:lnTo>
                  <a:lnTo>
                    <a:pt x="2854" y="3102"/>
                  </a:lnTo>
                  <a:lnTo>
                    <a:pt x="2847" y="3118"/>
                  </a:lnTo>
                  <a:lnTo>
                    <a:pt x="2840" y="3132"/>
                  </a:lnTo>
                  <a:lnTo>
                    <a:pt x="2830" y="3145"/>
                  </a:lnTo>
                  <a:lnTo>
                    <a:pt x="2819" y="3158"/>
                  </a:lnTo>
                  <a:lnTo>
                    <a:pt x="2807" y="3168"/>
                  </a:lnTo>
                  <a:lnTo>
                    <a:pt x="2793" y="3176"/>
                  </a:lnTo>
                  <a:lnTo>
                    <a:pt x="2779" y="3185"/>
                  </a:lnTo>
                  <a:lnTo>
                    <a:pt x="2762" y="3192"/>
                  </a:lnTo>
                  <a:lnTo>
                    <a:pt x="2746" y="3199"/>
                  </a:lnTo>
                  <a:lnTo>
                    <a:pt x="2728" y="3205"/>
                  </a:lnTo>
                  <a:lnTo>
                    <a:pt x="2691" y="3213"/>
                  </a:lnTo>
                  <a:lnTo>
                    <a:pt x="2651" y="3220"/>
                  </a:lnTo>
                  <a:lnTo>
                    <a:pt x="2651" y="3220"/>
                  </a:lnTo>
                  <a:lnTo>
                    <a:pt x="2597" y="3226"/>
                  </a:lnTo>
                  <a:lnTo>
                    <a:pt x="2543" y="3230"/>
                  </a:lnTo>
                  <a:lnTo>
                    <a:pt x="2543" y="3230"/>
                  </a:lnTo>
                  <a:lnTo>
                    <a:pt x="2505" y="3232"/>
                  </a:lnTo>
                  <a:lnTo>
                    <a:pt x="2442" y="3232"/>
                  </a:lnTo>
                  <a:lnTo>
                    <a:pt x="2265" y="3227"/>
                  </a:lnTo>
                  <a:lnTo>
                    <a:pt x="2032" y="3219"/>
                  </a:lnTo>
                  <a:lnTo>
                    <a:pt x="1769" y="3207"/>
                  </a:lnTo>
                  <a:lnTo>
                    <a:pt x="1500" y="3193"/>
                  </a:lnTo>
                  <a:lnTo>
                    <a:pt x="1247" y="3179"/>
                  </a:lnTo>
                  <a:lnTo>
                    <a:pt x="1035" y="3165"/>
                  </a:lnTo>
                  <a:lnTo>
                    <a:pt x="953" y="3158"/>
                  </a:lnTo>
                  <a:lnTo>
                    <a:pt x="889" y="3151"/>
                  </a:lnTo>
                  <a:lnTo>
                    <a:pt x="889" y="3151"/>
                  </a:lnTo>
                  <a:lnTo>
                    <a:pt x="807" y="3142"/>
                  </a:lnTo>
                  <a:lnTo>
                    <a:pt x="713" y="3136"/>
                  </a:lnTo>
                  <a:lnTo>
                    <a:pt x="612" y="3131"/>
                  </a:lnTo>
                  <a:lnTo>
                    <a:pt x="508" y="3128"/>
                  </a:lnTo>
                  <a:lnTo>
                    <a:pt x="405" y="3125"/>
                  </a:lnTo>
                  <a:lnTo>
                    <a:pt x="305" y="3124"/>
                  </a:lnTo>
                  <a:lnTo>
                    <a:pt x="133" y="3122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7" name="Freeform 144">
              <a:extLst>
                <a:ext uri="{FF2B5EF4-FFF2-40B4-BE49-F238E27FC236}">
                  <a16:creationId xmlns:a16="http://schemas.microsoft.com/office/drawing/2014/main" id="{0E6440F4-8483-4281-BD3E-61FDA6AB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1" y="1227"/>
              <a:ext cx="962" cy="1077"/>
            </a:xfrm>
            <a:custGeom>
              <a:avLst/>
              <a:gdLst>
                <a:gd name="T0" fmla="*/ 2 w 2887"/>
                <a:gd name="T1" fmla="*/ 3122 h 3232"/>
                <a:gd name="T2" fmla="*/ 2 w 2887"/>
                <a:gd name="T3" fmla="*/ 2901 h 3232"/>
                <a:gd name="T4" fmla="*/ 29 w 2887"/>
                <a:gd name="T5" fmla="*/ 2589 h 3232"/>
                <a:gd name="T6" fmla="*/ 73 w 2887"/>
                <a:gd name="T7" fmla="*/ 2220 h 3232"/>
                <a:gd name="T8" fmla="*/ 115 w 2887"/>
                <a:gd name="T9" fmla="*/ 1943 h 3232"/>
                <a:gd name="T10" fmla="*/ 163 w 2887"/>
                <a:gd name="T11" fmla="*/ 1734 h 3232"/>
                <a:gd name="T12" fmla="*/ 220 w 2887"/>
                <a:gd name="T13" fmla="*/ 1564 h 3232"/>
                <a:gd name="T14" fmla="*/ 328 w 2887"/>
                <a:gd name="T15" fmla="*/ 1315 h 3232"/>
                <a:gd name="T16" fmla="*/ 370 w 2887"/>
                <a:gd name="T17" fmla="*/ 1179 h 3232"/>
                <a:gd name="T18" fmla="*/ 410 w 2887"/>
                <a:gd name="T19" fmla="*/ 934 h 3232"/>
                <a:gd name="T20" fmla="*/ 447 w 2887"/>
                <a:gd name="T21" fmla="*/ 567 h 3232"/>
                <a:gd name="T22" fmla="*/ 484 w 2887"/>
                <a:gd name="T23" fmla="*/ 494 h 3232"/>
                <a:gd name="T24" fmla="*/ 524 w 2887"/>
                <a:gd name="T25" fmla="*/ 393 h 3232"/>
                <a:gd name="T26" fmla="*/ 527 w 2887"/>
                <a:gd name="T27" fmla="*/ 305 h 3232"/>
                <a:gd name="T28" fmla="*/ 503 w 2887"/>
                <a:gd name="T29" fmla="*/ 238 h 3232"/>
                <a:gd name="T30" fmla="*/ 468 w 2887"/>
                <a:gd name="T31" fmla="*/ 122 h 3232"/>
                <a:gd name="T32" fmla="*/ 460 w 2887"/>
                <a:gd name="T33" fmla="*/ 0 h 3232"/>
                <a:gd name="T34" fmla="*/ 534 w 2887"/>
                <a:gd name="T35" fmla="*/ 42 h 3232"/>
                <a:gd name="T36" fmla="*/ 585 w 2887"/>
                <a:gd name="T37" fmla="*/ 71 h 3232"/>
                <a:gd name="T38" fmla="*/ 643 w 2887"/>
                <a:gd name="T39" fmla="*/ 831 h 3232"/>
                <a:gd name="T40" fmla="*/ 972 w 2887"/>
                <a:gd name="T41" fmla="*/ 900 h 3232"/>
                <a:gd name="T42" fmla="*/ 1142 w 2887"/>
                <a:gd name="T43" fmla="*/ 954 h 3232"/>
                <a:gd name="T44" fmla="*/ 1377 w 2887"/>
                <a:gd name="T45" fmla="*/ 1055 h 3232"/>
                <a:gd name="T46" fmla="*/ 1605 w 2887"/>
                <a:gd name="T47" fmla="*/ 1165 h 3232"/>
                <a:gd name="T48" fmla="*/ 1729 w 2887"/>
                <a:gd name="T49" fmla="*/ 1187 h 3232"/>
                <a:gd name="T50" fmla="*/ 1811 w 2887"/>
                <a:gd name="T51" fmla="*/ 1187 h 3232"/>
                <a:gd name="T52" fmla="*/ 1865 w 2887"/>
                <a:gd name="T53" fmla="*/ 1166 h 3232"/>
                <a:gd name="T54" fmla="*/ 1929 w 2887"/>
                <a:gd name="T55" fmla="*/ 1122 h 3232"/>
                <a:gd name="T56" fmla="*/ 2027 w 2887"/>
                <a:gd name="T57" fmla="*/ 1132 h 3232"/>
                <a:gd name="T58" fmla="*/ 2148 w 2887"/>
                <a:gd name="T59" fmla="*/ 1153 h 3232"/>
                <a:gd name="T60" fmla="*/ 2229 w 2887"/>
                <a:gd name="T61" fmla="*/ 1182 h 3232"/>
                <a:gd name="T62" fmla="*/ 2361 w 2887"/>
                <a:gd name="T63" fmla="*/ 1257 h 3232"/>
                <a:gd name="T64" fmla="*/ 2506 w 2887"/>
                <a:gd name="T65" fmla="*/ 1349 h 3232"/>
                <a:gd name="T66" fmla="*/ 2657 w 2887"/>
                <a:gd name="T67" fmla="*/ 1436 h 3232"/>
                <a:gd name="T68" fmla="*/ 2788 w 2887"/>
                <a:gd name="T69" fmla="*/ 1656 h 3232"/>
                <a:gd name="T70" fmla="*/ 2829 w 2887"/>
                <a:gd name="T71" fmla="*/ 1967 h 3232"/>
                <a:gd name="T72" fmla="*/ 2870 w 2887"/>
                <a:gd name="T73" fmla="*/ 2193 h 3232"/>
                <a:gd name="T74" fmla="*/ 2886 w 2887"/>
                <a:gd name="T75" fmla="*/ 2436 h 3232"/>
                <a:gd name="T76" fmla="*/ 2880 w 2887"/>
                <a:gd name="T77" fmla="*/ 2774 h 3232"/>
                <a:gd name="T78" fmla="*/ 2861 w 2887"/>
                <a:gd name="T79" fmla="*/ 3065 h 3232"/>
                <a:gd name="T80" fmla="*/ 2840 w 2887"/>
                <a:gd name="T81" fmla="*/ 3132 h 3232"/>
                <a:gd name="T82" fmla="*/ 2793 w 2887"/>
                <a:gd name="T83" fmla="*/ 3176 h 3232"/>
                <a:gd name="T84" fmla="*/ 2728 w 2887"/>
                <a:gd name="T85" fmla="*/ 3205 h 3232"/>
                <a:gd name="T86" fmla="*/ 2597 w 2887"/>
                <a:gd name="T87" fmla="*/ 3226 h 3232"/>
                <a:gd name="T88" fmla="*/ 2442 w 2887"/>
                <a:gd name="T89" fmla="*/ 3232 h 3232"/>
                <a:gd name="T90" fmla="*/ 1500 w 2887"/>
                <a:gd name="T91" fmla="*/ 3193 h 3232"/>
                <a:gd name="T92" fmla="*/ 889 w 2887"/>
                <a:gd name="T93" fmla="*/ 3151 h 3232"/>
                <a:gd name="T94" fmla="*/ 612 w 2887"/>
                <a:gd name="T95" fmla="*/ 3131 h 3232"/>
                <a:gd name="T96" fmla="*/ 133 w 2887"/>
                <a:gd name="T97" fmla="*/ 3122 h 3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87" h="3232">
                  <a:moveTo>
                    <a:pt x="133" y="3122"/>
                  </a:moveTo>
                  <a:lnTo>
                    <a:pt x="133" y="3122"/>
                  </a:lnTo>
                  <a:lnTo>
                    <a:pt x="2" y="3122"/>
                  </a:lnTo>
                  <a:lnTo>
                    <a:pt x="2" y="3122"/>
                  </a:lnTo>
                  <a:lnTo>
                    <a:pt x="1" y="3107"/>
                  </a:lnTo>
                  <a:lnTo>
                    <a:pt x="0" y="3060"/>
                  </a:lnTo>
                  <a:lnTo>
                    <a:pt x="0" y="2990"/>
                  </a:lnTo>
                  <a:lnTo>
                    <a:pt x="2" y="2901"/>
                  </a:lnTo>
                  <a:lnTo>
                    <a:pt x="2" y="2901"/>
                  </a:lnTo>
                  <a:lnTo>
                    <a:pt x="7" y="2825"/>
                  </a:lnTo>
                  <a:lnTo>
                    <a:pt x="17" y="2719"/>
                  </a:lnTo>
                  <a:lnTo>
                    <a:pt x="29" y="2589"/>
                  </a:lnTo>
                  <a:lnTo>
                    <a:pt x="45" y="2445"/>
                  </a:lnTo>
                  <a:lnTo>
                    <a:pt x="45" y="2445"/>
                  </a:lnTo>
                  <a:lnTo>
                    <a:pt x="59" y="2332"/>
                  </a:lnTo>
                  <a:lnTo>
                    <a:pt x="73" y="2220"/>
                  </a:lnTo>
                  <a:lnTo>
                    <a:pt x="89" y="2109"/>
                  </a:lnTo>
                  <a:lnTo>
                    <a:pt x="105" y="2003"/>
                  </a:lnTo>
                  <a:lnTo>
                    <a:pt x="105" y="2003"/>
                  </a:lnTo>
                  <a:lnTo>
                    <a:pt x="115" y="1943"/>
                  </a:lnTo>
                  <a:lnTo>
                    <a:pt x="126" y="1886"/>
                  </a:lnTo>
                  <a:lnTo>
                    <a:pt x="137" y="1832"/>
                  </a:lnTo>
                  <a:lnTo>
                    <a:pt x="150" y="1781"/>
                  </a:lnTo>
                  <a:lnTo>
                    <a:pt x="163" y="1734"/>
                  </a:lnTo>
                  <a:lnTo>
                    <a:pt x="176" y="1689"/>
                  </a:lnTo>
                  <a:lnTo>
                    <a:pt x="190" y="1645"/>
                  </a:lnTo>
                  <a:lnTo>
                    <a:pt x="206" y="1604"/>
                  </a:lnTo>
                  <a:lnTo>
                    <a:pt x="220" y="1564"/>
                  </a:lnTo>
                  <a:lnTo>
                    <a:pt x="235" y="1525"/>
                  </a:lnTo>
                  <a:lnTo>
                    <a:pt x="267" y="1453"/>
                  </a:lnTo>
                  <a:lnTo>
                    <a:pt x="328" y="1315"/>
                  </a:lnTo>
                  <a:lnTo>
                    <a:pt x="328" y="1315"/>
                  </a:lnTo>
                  <a:lnTo>
                    <a:pt x="336" y="1297"/>
                  </a:lnTo>
                  <a:lnTo>
                    <a:pt x="343" y="1277"/>
                  </a:lnTo>
                  <a:lnTo>
                    <a:pt x="358" y="1231"/>
                  </a:lnTo>
                  <a:lnTo>
                    <a:pt x="370" y="1179"/>
                  </a:lnTo>
                  <a:lnTo>
                    <a:pt x="382" y="1122"/>
                  </a:lnTo>
                  <a:lnTo>
                    <a:pt x="392" y="1061"/>
                  </a:lnTo>
                  <a:lnTo>
                    <a:pt x="402" y="998"/>
                  </a:lnTo>
                  <a:lnTo>
                    <a:pt x="410" y="934"/>
                  </a:lnTo>
                  <a:lnTo>
                    <a:pt x="419" y="872"/>
                  </a:lnTo>
                  <a:lnTo>
                    <a:pt x="432" y="755"/>
                  </a:lnTo>
                  <a:lnTo>
                    <a:pt x="440" y="65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47" y="567"/>
                  </a:lnTo>
                  <a:lnTo>
                    <a:pt x="467" y="531"/>
                  </a:lnTo>
                  <a:lnTo>
                    <a:pt x="484" y="494"/>
                  </a:lnTo>
                  <a:lnTo>
                    <a:pt x="501" y="459"/>
                  </a:lnTo>
                  <a:lnTo>
                    <a:pt x="515" y="420"/>
                  </a:lnTo>
                  <a:lnTo>
                    <a:pt x="515" y="420"/>
                  </a:lnTo>
                  <a:lnTo>
                    <a:pt x="524" y="393"/>
                  </a:lnTo>
                  <a:lnTo>
                    <a:pt x="528" y="369"/>
                  </a:lnTo>
                  <a:lnTo>
                    <a:pt x="531" y="346"/>
                  </a:lnTo>
                  <a:lnTo>
                    <a:pt x="530" y="326"/>
                  </a:lnTo>
                  <a:lnTo>
                    <a:pt x="527" y="305"/>
                  </a:lnTo>
                  <a:lnTo>
                    <a:pt x="521" y="285"/>
                  </a:lnTo>
                  <a:lnTo>
                    <a:pt x="513" y="263"/>
                  </a:lnTo>
                  <a:lnTo>
                    <a:pt x="503" y="238"/>
                  </a:lnTo>
                  <a:lnTo>
                    <a:pt x="503" y="238"/>
                  </a:lnTo>
                  <a:lnTo>
                    <a:pt x="491" y="213"/>
                  </a:lnTo>
                  <a:lnTo>
                    <a:pt x="483" y="184"/>
                  </a:lnTo>
                  <a:lnTo>
                    <a:pt x="476" y="153"/>
                  </a:lnTo>
                  <a:lnTo>
                    <a:pt x="468" y="122"/>
                  </a:lnTo>
                  <a:lnTo>
                    <a:pt x="464" y="91"/>
                  </a:lnTo>
                  <a:lnTo>
                    <a:pt x="461" y="59"/>
                  </a:lnTo>
                  <a:lnTo>
                    <a:pt x="460" y="28"/>
                  </a:lnTo>
                  <a:lnTo>
                    <a:pt x="460" y="0"/>
                  </a:lnTo>
                  <a:lnTo>
                    <a:pt x="460" y="0"/>
                  </a:lnTo>
                  <a:lnTo>
                    <a:pt x="483" y="11"/>
                  </a:lnTo>
                  <a:lnTo>
                    <a:pt x="507" y="27"/>
                  </a:lnTo>
                  <a:lnTo>
                    <a:pt x="534" y="42"/>
                  </a:lnTo>
                  <a:lnTo>
                    <a:pt x="562" y="59"/>
                  </a:lnTo>
                  <a:lnTo>
                    <a:pt x="562" y="59"/>
                  </a:lnTo>
                  <a:lnTo>
                    <a:pt x="575" y="67"/>
                  </a:lnTo>
                  <a:lnTo>
                    <a:pt x="585" y="71"/>
                  </a:lnTo>
                  <a:lnTo>
                    <a:pt x="585" y="76"/>
                  </a:lnTo>
                  <a:lnTo>
                    <a:pt x="585" y="821"/>
                  </a:lnTo>
                  <a:lnTo>
                    <a:pt x="585" y="821"/>
                  </a:lnTo>
                  <a:lnTo>
                    <a:pt x="643" y="831"/>
                  </a:lnTo>
                  <a:lnTo>
                    <a:pt x="709" y="842"/>
                  </a:lnTo>
                  <a:lnTo>
                    <a:pt x="788" y="858"/>
                  </a:lnTo>
                  <a:lnTo>
                    <a:pt x="878" y="878"/>
                  </a:lnTo>
                  <a:lnTo>
                    <a:pt x="972" y="900"/>
                  </a:lnTo>
                  <a:lnTo>
                    <a:pt x="1017" y="913"/>
                  </a:lnTo>
                  <a:lnTo>
                    <a:pt x="1061" y="926"/>
                  </a:lnTo>
                  <a:lnTo>
                    <a:pt x="1102" y="940"/>
                  </a:lnTo>
                  <a:lnTo>
                    <a:pt x="1142" y="954"/>
                  </a:lnTo>
                  <a:lnTo>
                    <a:pt x="1142" y="954"/>
                  </a:lnTo>
                  <a:lnTo>
                    <a:pt x="1219" y="986"/>
                  </a:lnTo>
                  <a:lnTo>
                    <a:pt x="1298" y="1021"/>
                  </a:lnTo>
                  <a:lnTo>
                    <a:pt x="1377" y="1055"/>
                  </a:lnTo>
                  <a:lnTo>
                    <a:pt x="1448" y="1089"/>
                  </a:lnTo>
                  <a:lnTo>
                    <a:pt x="1561" y="1143"/>
                  </a:lnTo>
                  <a:lnTo>
                    <a:pt x="1605" y="1165"/>
                  </a:lnTo>
                  <a:lnTo>
                    <a:pt x="1605" y="1165"/>
                  </a:lnTo>
                  <a:lnTo>
                    <a:pt x="1631" y="1170"/>
                  </a:lnTo>
                  <a:lnTo>
                    <a:pt x="1659" y="1176"/>
                  </a:lnTo>
                  <a:lnTo>
                    <a:pt x="1692" y="1182"/>
                  </a:lnTo>
                  <a:lnTo>
                    <a:pt x="1729" y="1187"/>
                  </a:lnTo>
                  <a:lnTo>
                    <a:pt x="1764" y="1190"/>
                  </a:lnTo>
                  <a:lnTo>
                    <a:pt x="1781" y="1190"/>
                  </a:lnTo>
                  <a:lnTo>
                    <a:pt x="1797" y="1189"/>
                  </a:lnTo>
                  <a:lnTo>
                    <a:pt x="1811" y="1187"/>
                  </a:lnTo>
                  <a:lnTo>
                    <a:pt x="1824" y="1185"/>
                  </a:lnTo>
                  <a:lnTo>
                    <a:pt x="1824" y="1185"/>
                  </a:lnTo>
                  <a:lnTo>
                    <a:pt x="1845" y="1176"/>
                  </a:lnTo>
                  <a:lnTo>
                    <a:pt x="1865" y="1166"/>
                  </a:lnTo>
                  <a:lnTo>
                    <a:pt x="1884" y="1156"/>
                  </a:lnTo>
                  <a:lnTo>
                    <a:pt x="1899" y="1146"/>
                  </a:lnTo>
                  <a:lnTo>
                    <a:pt x="1921" y="1129"/>
                  </a:lnTo>
                  <a:lnTo>
                    <a:pt x="1929" y="1122"/>
                  </a:lnTo>
                  <a:lnTo>
                    <a:pt x="1929" y="1122"/>
                  </a:lnTo>
                  <a:lnTo>
                    <a:pt x="1961" y="1125"/>
                  </a:lnTo>
                  <a:lnTo>
                    <a:pt x="1961" y="1125"/>
                  </a:lnTo>
                  <a:lnTo>
                    <a:pt x="2027" y="1132"/>
                  </a:lnTo>
                  <a:lnTo>
                    <a:pt x="2059" y="1135"/>
                  </a:lnTo>
                  <a:lnTo>
                    <a:pt x="2088" y="1140"/>
                  </a:lnTo>
                  <a:lnTo>
                    <a:pt x="2118" y="1146"/>
                  </a:lnTo>
                  <a:lnTo>
                    <a:pt x="2148" y="1153"/>
                  </a:lnTo>
                  <a:lnTo>
                    <a:pt x="2179" y="1163"/>
                  </a:lnTo>
                  <a:lnTo>
                    <a:pt x="2211" y="1175"/>
                  </a:lnTo>
                  <a:lnTo>
                    <a:pt x="2211" y="1175"/>
                  </a:lnTo>
                  <a:lnTo>
                    <a:pt x="2229" y="1182"/>
                  </a:lnTo>
                  <a:lnTo>
                    <a:pt x="2248" y="1190"/>
                  </a:lnTo>
                  <a:lnTo>
                    <a:pt x="2286" y="1210"/>
                  </a:lnTo>
                  <a:lnTo>
                    <a:pt x="2324" y="1233"/>
                  </a:lnTo>
                  <a:lnTo>
                    <a:pt x="2361" y="1257"/>
                  </a:lnTo>
                  <a:lnTo>
                    <a:pt x="2435" y="1305"/>
                  </a:lnTo>
                  <a:lnTo>
                    <a:pt x="2471" y="1328"/>
                  </a:lnTo>
                  <a:lnTo>
                    <a:pt x="2506" y="1349"/>
                  </a:lnTo>
                  <a:lnTo>
                    <a:pt x="2506" y="1349"/>
                  </a:lnTo>
                  <a:lnTo>
                    <a:pt x="2526" y="1362"/>
                  </a:lnTo>
                  <a:lnTo>
                    <a:pt x="2579" y="1393"/>
                  </a:lnTo>
                  <a:lnTo>
                    <a:pt x="2616" y="1413"/>
                  </a:lnTo>
                  <a:lnTo>
                    <a:pt x="2657" y="1436"/>
                  </a:lnTo>
                  <a:lnTo>
                    <a:pt x="2702" y="1459"/>
                  </a:lnTo>
                  <a:lnTo>
                    <a:pt x="2751" y="1481"/>
                  </a:lnTo>
                  <a:lnTo>
                    <a:pt x="2788" y="1656"/>
                  </a:lnTo>
                  <a:lnTo>
                    <a:pt x="2788" y="1656"/>
                  </a:lnTo>
                  <a:lnTo>
                    <a:pt x="2792" y="1699"/>
                  </a:lnTo>
                  <a:lnTo>
                    <a:pt x="2805" y="1811"/>
                  </a:lnTo>
                  <a:lnTo>
                    <a:pt x="2816" y="1885"/>
                  </a:lnTo>
                  <a:lnTo>
                    <a:pt x="2829" y="1967"/>
                  </a:lnTo>
                  <a:lnTo>
                    <a:pt x="2843" y="2055"/>
                  </a:lnTo>
                  <a:lnTo>
                    <a:pt x="2861" y="2145"/>
                  </a:lnTo>
                  <a:lnTo>
                    <a:pt x="2861" y="2145"/>
                  </a:lnTo>
                  <a:lnTo>
                    <a:pt x="2870" y="2193"/>
                  </a:lnTo>
                  <a:lnTo>
                    <a:pt x="2877" y="2247"/>
                  </a:lnTo>
                  <a:lnTo>
                    <a:pt x="2881" y="2307"/>
                  </a:lnTo>
                  <a:lnTo>
                    <a:pt x="2884" y="2369"/>
                  </a:lnTo>
                  <a:lnTo>
                    <a:pt x="2886" y="2436"/>
                  </a:lnTo>
                  <a:lnTo>
                    <a:pt x="2887" y="2503"/>
                  </a:lnTo>
                  <a:lnTo>
                    <a:pt x="2886" y="2572"/>
                  </a:lnTo>
                  <a:lnTo>
                    <a:pt x="2884" y="2641"/>
                  </a:lnTo>
                  <a:lnTo>
                    <a:pt x="2880" y="2774"/>
                  </a:lnTo>
                  <a:lnTo>
                    <a:pt x="2873" y="2895"/>
                  </a:lnTo>
                  <a:lnTo>
                    <a:pt x="2867" y="2994"/>
                  </a:lnTo>
                  <a:lnTo>
                    <a:pt x="2861" y="3065"/>
                  </a:lnTo>
                  <a:lnTo>
                    <a:pt x="2861" y="3065"/>
                  </a:lnTo>
                  <a:lnTo>
                    <a:pt x="2859" y="3084"/>
                  </a:lnTo>
                  <a:lnTo>
                    <a:pt x="2854" y="3102"/>
                  </a:lnTo>
                  <a:lnTo>
                    <a:pt x="2847" y="3118"/>
                  </a:lnTo>
                  <a:lnTo>
                    <a:pt x="2840" y="3132"/>
                  </a:lnTo>
                  <a:lnTo>
                    <a:pt x="2830" y="3145"/>
                  </a:lnTo>
                  <a:lnTo>
                    <a:pt x="2819" y="3158"/>
                  </a:lnTo>
                  <a:lnTo>
                    <a:pt x="2807" y="3168"/>
                  </a:lnTo>
                  <a:lnTo>
                    <a:pt x="2793" y="3176"/>
                  </a:lnTo>
                  <a:lnTo>
                    <a:pt x="2779" y="3185"/>
                  </a:lnTo>
                  <a:lnTo>
                    <a:pt x="2762" y="3192"/>
                  </a:lnTo>
                  <a:lnTo>
                    <a:pt x="2746" y="3199"/>
                  </a:lnTo>
                  <a:lnTo>
                    <a:pt x="2728" y="3205"/>
                  </a:lnTo>
                  <a:lnTo>
                    <a:pt x="2691" y="3213"/>
                  </a:lnTo>
                  <a:lnTo>
                    <a:pt x="2651" y="3220"/>
                  </a:lnTo>
                  <a:lnTo>
                    <a:pt x="2651" y="3220"/>
                  </a:lnTo>
                  <a:lnTo>
                    <a:pt x="2597" y="3226"/>
                  </a:lnTo>
                  <a:lnTo>
                    <a:pt x="2543" y="3230"/>
                  </a:lnTo>
                  <a:lnTo>
                    <a:pt x="2543" y="3230"/>
                  </a:lnTo>
                  <a:lnTo>
                    <a:pt x="2505" y="3232"/>
                  </a:lnTo>
                  <a:lnTo>
                    <a:pt x="2442" y="3232"/>
                  </a:lnTo>
                  <a:lnTo>
                    <a:pt x="2265" y="3227"/>
                  </a:lnTo>
                  <a:lnTo>
                    <a:pt x="2032" y="3219"/>
                  </a:lnTo>
                  <a:lnTo>
                    <a:pt x="1769" y="3207"/>
                  </a:lnTo>
                  <a:lnTo>
                    <a:pt x="1500" y="3193"/>
                  </a:lnTo>
                  <a:lnTo>
                    <a:pt x="1247" y="3179"/>
                  </a:lnTo>
                  <a:lnTo>
                    <a:pt x="1035" y="3165"/>
                  </a:lnTo>
                  <a:lnTo>
                    <a:pt x="953" y="3158"/>
                  </a:lnTo>
                  <a:lnTo>
                    <a:pt x="889" y="3151"/>
                  </a:lnTo>
                  <a:lnTo>
                    <a:pt x="889" y="3151"/>
                  </a:lnTo>
                  <a:lnTo>
                    <a:pt x="807" y="3142"/>
                  </a:lnTo>
                  <a:lnTo>
                    <a:pt x="713" y="3136"/>
                  </a:lnTo>
                  <a:lnTo>
                    <a:pt x="612" y="3131"/>
                  </a:lnTo>
                  <a:lnTo>
                    <a:pt x="508" y="3128"/>
                  </a:lnTo>
                  <a:lnTo>
                    <a:pt x="405" y="3125"/>
                  </a:lnTo>
                  <a:lnTo>
                    <a:pt x="305" y="3124"/>
                  </a:lnTo>
                  <a:lnTo>
                    <a:pt x="133" y="3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8" name="Freeform 145">
              <a:extLst>
                <a:ext uri="{FF2B5EF4-FFF2-40B4-BE49-F238E27FC236}">
                  <a16:creationId xmlns:a16="http://schemas.microsoft.com/office/drawing/2014/main" id="{8E9B5EC3-3E33-4DBE-10F8-F3497EA02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" y="1026"/>
              <a:ext cx="767" cy="169"/>
            </a:xfrm>
            <a:custGeom>
              <a:avLst/>
              <a:gdLst>
                <a:gd name="T0" fmla="*/ 195 w 2302"/>
                <a:gd name="T1" fmla="*/ 26 h 506"/>
                <a:gd name="T2" fmla="*/ 229 w 2302"/>
                <a:gd name="T3" fmla="*/ 27 h 506"/>
                <a:gd name="T4" fmla="*/ 258 w 2302"/>
                <a:gd name="T5" fmla="*/ 32 h 506"/>
                <a:gd name="T6" fmla="*/ 281 w 2302"/>
                <a:gd name="T7" fmla="*/ 39 h 506"/>
                <a:gd name="T8" fmla="*/ 403 w 2302"/>
                <a:gd name="T9" fmla="*/ 87 h 506"/>
                <a:gd name="T10" fmla="*/ 636 w 2302"/>
                <a:gd name="T11" fmla="*/ 189 h 506"/>
                <a:gd name="T12" fmla="*/ 868 w 2302"/>
                <a:gd name="T13" fmla="*/ 297 h 506"/>
                <a:gd name="T14" fmla="*/ 987 w 2302"/>
                <a:gd name="T15" fmla="*/ 357 h 506"/>
                <a:gd name="T16" fmla="*/ 1009 w 2302"/>
                <a:gd name="T17" fmla="*/ 370 h 506"/>
                <a:gd name="T18" fmla="*/ 1111 w 2302"/>
                <a:gd name="T19" fmla="*/ 434 h 506"/>
                <a:gd name="T20" fmla="*/ 1127 w 2302"/>
                <a:gd name="T21" fmla="*/ 422 h 506"/>
                <a:gd name="T22" fmla="*/ 1175 w 2302"/>
                <a:gd name="T23" fmla="*/ 388 h 506"/>
                <a:gd name="T24" fmla="*/ 1263 w 2302"/>
                <a:gd name="T25" fmla="*/ 334 h 506"/>
                <a:gd name="T26" fmla="*/ 1395 w 2302"/>
                <a:gd name="T27" fmla="*/ 262 h 506"/>
                <a:gd name="T28" fmla="*/ 1503 w 2302"/>
                <a:gd name="T29" fmla="*/ 204 h 506"/>
                <a:gd name="T30" fmla="*/ 1644 w 2302"/>
                <a:gd name="T31" fmla="*/ 130 h 506"/>
                <a:gd name="T32" fmla="*/ 1733 w 2302"/>
                <a:gd name="T33" fmla="*/ 91 h 506"/>
                <a:gd name="T34" fmla="*/ 1782 w 2302"/>
                <a:gd name="T35" fmla="*/ 76 h 506"/>
                <a:gd name="T36" fmla="*/ 1813 w 2302"/>
                <a:gd name="T37" fmla="*/ 67 h 506"/>
                <a:gd name="T38" fmla="*/ 1880 w 2302"/>
                <a:gd name="T39" fmla="*/ 53 h 506"/>
                <a:gd name="T40" fmla="*/ 1915 w 2302"/>
                <a:gd name="T41" fmla="*/ 47 h 506"/>
                <a:gd name="T42" fmla="*/ 2163 w 2302"/>
                <a:gd name="T43" fmla="*/ 16 h 506"/>
                <a:gd name="T44" fmla="*/ 2302 w 2302"/>
                <a:gd name="T45" fmla="*/ 0 h 506"/>
                <a:gd name="T46" fmla="*/ 2237 w 2302"/>
                <a:gd name="T47" fmla="*/ 19 h 506"/>
                <a:gd name="T48" fmla="*/ 1991 w 2302"/>
                <a:gd name="T49" fmla="*/ 97 h 506"/>
                <a:gd name="T50" fmla="*/ 1783 w 2302"/>
                <a:gd name="T51" fmla="*/ 168 h 506"/>
                <a:gd name="T52" fmla="*/ 1682 w 2302"/>
                <a:gd name="T53" fmla="*/ 205 h 506"/>
                <a:gd name="T54" fmla="*/ 1586 w 2302"/>
                <a:gd name="T55" fmla="*/ 248 h 506"/>
                <a:gd name="T56" fmla="*/ 1498 w 2302"/>
                <a:gd name="T57" fmla="*/ 294 h 506"/>
                <a:gd name="T58" fmla="*/ 1419 w 2302"/>
                <a:gd name="T59" fmla="*/ 346 h 506"/>
                <a:gd name="T60" fmla="*/ 1351 w 2302"/>
                <a:gd name="T61" fmla="*/ 394 h 506"/>
                <a:gd name="T62" fmla="*/ 1297 w 2302"/>
                <a:gd name="T63" fmla="*/ 438 h 506"/>
                <a:gd name="T64" fmla="*/ 1230 w 2302"/>
                <a:gd name="T65" fmla="*/ 498 h 506"/>
                <a:gd name="T66" fmla="*/ 1049 w 2302"/>
                <a:gd name="T67" fmla="*/ 506 h 506"/>
                <a:gd name="T68" fmla="*/ 918 w 2302"/>
                <a:gd name="T69" fmla="*/ 442 h 506"/>
                <a:gd name="T70" fmla="*/ 622 w 2302"/>
                <a:gd name="T71" fmla="*/ 299 h 506"/>
                <a:gd name="T72" fmla="*/ 533 w 2302"/>
                <a:gd name="T73" fmla="*/ 260 h 506"/>
                <a:gd name="T74" fmla="*/ 433 w 2302"/>
                <a:gd name="T75" fmla="*/ 225 h 506"/>
                <a:gd name="T76" fmla="*/ 330 w 2302"/>
                <a:gd name="T77" fmla="*/ 194 h 506"/>
                <a:gd name="T78" fmla="*/ 139 w 2302"/>
                <a:gd name="T79" fmla="*/ 147 h 506"/>
                <a:gd name="T80" fmla="*/ 1 w 2302"/>
                <a:gd name="T81" fmla="*/ 118 h 506"/>
                <a:gd name="T82" fmla="*/ 0 w 2302"/>
                <a:gd name="T83" fmla="*/ 60 h 506"/>
                <a:gd name="T84" fmla="*/ 1 w 2302"/>
                <a:gd name="T85" fmla="*/ 60 h 506"/>
                <a:gd name="T86" fmla="*/ 64 w 2302"/>
                <a:gd name="T87" fmla="*/ 43 h 506"/>
                <a:gd name="T88" fmla="*/ 126 w 2302"/>
                <a:gd name="T89" fmla="*/ 32 h 506"/>
                <a:gd name="T90" fmla="*/ 195 w 2302"/>
                <a:gd name="T91" fmla="*/ 2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02" h="506">
                  <a:moveTo>
                    <a:pt x="195" y="26"/>
                  </a:moveTo>
                  <a:lnTo>
                    <a:pt x="195" y="26"/>
                  </a:lnTo>
                  <a:lnTo>
                    <a:pt x="212" y="26"/>
                  </a:lnTo>
                  <a:lnTo>
                    <a:pt x="229" y="27"/>
                  </a:lnTo>
                  <a:lnTo>
                    <a:pt x="244" y="29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81" y="39"/>
                  </a:lnTo>
                  <a:lnTo>
                    <a:pt x="314" y="50"/>
                  </a:lnTo>
                  <a:lnTo>
                    <a:pt x="403" y="87"/>
                  </a:lnTo>
                  <a:lnTo>
                    <a:pt x="514" y="134"/>
                  </a:lnTo>
                  <a:lnTo>
                    <a:pt x="636" y="189"/>
                  </a:lnTo>
                  <a:lnTo>
                    <a:pt x="759" y="245"/>
                  </a:lnTo>
                  <a:lnTo>
                    <a:pt x="868" y="297"/>
                  </a:lnTo>
                  <a:lnTo>
                    <a:pt x="956" y="341"/>
                  </a:lnTo>
                  <a:lnTo>
                    <a:pt x="987" y="357"/>
                  </a:lnTo>
                  <a:lnTo>
                    <a:pt x="1009" y="370"/>
                  </a:lnTo>
                  <a:lnTo>
                    <a:pt x="1009" y="370"/>
                  </a:lnTo>
                  <a:lnTo>
                    <a:pt x="1091" y="422"/>
                  </a:lnTo>
                  <a:lnTo>
                    <a:pt x="1111" y="434"/>
                  </a:lnTo>
                  <a:lnTo>
                    <a:pt x="1111" y="434"/>
                  </a:lnTo>
                  <a:lnTo>
                    <a:pt x="1127" y="422"/>
                  </a:lnTo>
                  <a:lnTo>
                    <a:pt x="1147" y="408"/>
                  </a:lnTo>
                  <a:lnTo>
                    <a:pt x="1175" y="388"/>
                  </a:lnTo>
                  <a:lnTo>
                    <a:pt x="1213" y="364"/>
                  </a:lnTo>
                  <a:lnTo>
                    <a:pt x="1263" y="334"/>
                  </a:lnTo>
                  <a:lnTo>
                    <a:pt x="1323" y="300"/>
                  </a:lnTo>
                  <a:lnTo>
                    <a:pt x="1395" y="262"/>
                  </a:lnTo>
                  <a:lnTo>
                    <a:pt x="1395" y="262"/>
                  </a:lnTo>
                  <a:lnTo>
                    <a:pt x="1503" y="204"/>
                  </a:lnTo>
                  <a:lnTo>
                    <a:pt x="1598" y="152"/>
                  </a:lnTo>
                  <a:lnTo>
                    <a:pt x="1644" y="130"/>
                  </a:lnTo>
                  <a:lnTo>
                    <a:pt x="1688" y="110"/>
                  </a:lnTo>
                  <a:lnTo>
                    <a:pt x="1733" y="91"/>
                  </a:lnTo>
                  <a:lnTo>
                    <a:pt x="1782" y="76"/>
                  </a:lnTo>
                  <a:lnTo>
                    <a:pt x="1782" y="76"/>
                  </a:lnTo>
                  <a:lnTo>
                    <a:pt x="1782" y="76"/>
                  </a:lnTo>
                  <a:lnTo>
                    <a:pt x="1813" y="67"/>
                  </a:lnTo>
                  <a:lnTo>
                    <a:pt x="1844" y="59"/>
                  </a:lnTo>
                  <a:lnTo>
                    <a:pt x="1880" y="53"/>
                  </a:lnTo>
                  <a:lnTo>
                    <a:pt x="1915" y="47"/>
                  </a:lnTo>
                  <a:lnTo>
                    <a:pt x="1915" y="47"/>
                  </a:lnTo>
                  <a:lnTo>
                    <a:pt x="2048" y="30"/>
                  </a:lnTo>
                  <a:lnTo>
                    <a:pt x="2163" y="16"/>
                  </a:lnTo>
                  <a:lnTo>
                    <a:pt x="2163" y="16"/>
                  </a:lnTo>
                  <a:lnTo>
                    <a:pt x="2302" y="0"/>
                  </a:lnTo>
                  <a:lnTo>
                    <a:pt x="2302" y="0"/>
                  </a:lnTo>
                  <a:lnTo>
                    <a:pt x="2237" y="19"/>
                  </a:lnTo>
                  <a:lnTo>
                    <a:pt x="2086" y="66"/>
                  </a:lnTo>
                  <a:lnTo>
                    <a:pt x="1991" y="97"/>
                  </a:lnTo>
                  <a:lnTo>
                    <a:pt x="1888" y="131"/>
                  </a:lnTo>
                  <a:lnTo>
                    <a:pt x="1783" y="168"/>
                  </a:lnTo>
                  <a:lnTo>
                    <a:pt x="1682" y="205"/>
                  </a:lnTo>
                  <a:lnTo>
                    <a:pt x="1682" y="205"/>
                  </a:lnTo>
                  <a:lnTo>
                    <a:pt x="1633" y="225"/>
                  </a:lnTo>
                  <a:lnTo>
                    <a:pt x="1586" y="248"/>
                  </a:lnTo>
                  <a:lnTo>
                    <a:pt x="1540" y="270"/>
                  </a:lnTo>
                  <a:lnTo>
                    <a:pt x="1498" y="294"/>
                  </a:lnTo>
                  <a:lnTo>
                    <a:pt x="1456" y="320"/>
                  </a:lnTo>
                  <a:lnTo>
                    <a:pt x="1419" y="346"/>
                  </a:lnTo>
                  <a:lnTo>
                    <a:pt x="1384" y="370"/>
                  </a:lnTo>
                  <a:lnTo>
                    <a:pt x="1351" y="394"/>
                  </a:lnTo>
                  <a:lnTo>
                    <a:pt x="1323" y="417"/>
                  </a:lnTo>
                  <a:lnTo>
                    <a:pt x="1297" y="438"/>
                  </a:lnTo>
                  <a:lnTo>
                    <a:pt x="1256" y="473"/>
                  </a:lnTo>
                  <a:lnTo>
                    <a:pt x="1230" y="498"/>
                  </a:lnTo>
                  <a:lnTo>
                    <a:pt x="1222" y="506"/>
                  </a:lnTo>
                  <a:lnTo>
                    <a:pt x="1049" y="506"/>
                  </a:lnTo>
                  <a:lnTo>
                    <a:pt x="1049" y="506"/>
                  </a:lnTo>
                  <a:lnTo>
                    <a:pt x="918" y="442"/>
                  </a:lnTo>
                  <a:lnTo>
                    <a:pt x="622" y="299"/>
                  </a:lnTo>
                  <a:lnTo>
                    <a:pt x="622" y="299"/>
                  </a:lnTo>
                  <a:lnTo>
                    <a:pt x="580" y="279"/>
                  </a:lnTo>
                  <a:lnTo>
                    <a:pt x="533" y="260"/>
                  </a:lnTo>
                  <a:lnTo>
                    <a:pt x="483" y="242"/>
                  </a:lnTo>
                  <a:lnTo>
                    <a:pt x="433" y="225"/>
                  </a:lnTo>
                  <a:lnTo>
                    <a:pt x="381" y="209"/>
                  </a:lnTo>
                  <a:lnTo>
                    <a:pt x="330" y="194"/>
                  </a:lnTo>
                  <a:lnTo>
                    <a:pt x="229" y="168"/>
                  </a:lnTo>
                  <a:lnTo>
                    <a:pt x="139" y="147"/>
                  </a:lnTo>
                  <a:lnTo>
                    <a:pt x="67" y="131"/>
                  </a:lnTo>
                  <a:lnTo>
                    <a:pt x="1" y="118"/>
                  </a:lnTo>
                  <a:lnTo>
                    <a:pt x="0" y="118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8" y="54"/>
                  </a:lnTo>
                  <a:lnTo>
                    <a:pt x="64" y="43"/>
                  </a:lnTo>
                  <a:lnTo>
                    <a:pt x="94" y="37"/>
                  </a:lnTo>
                  <a:lnTo>
                    <a:pt x="126" y="32"/>
                  </a:lnTo>
                  <a:lnTo>
                    <a:pt x="160" y="27"/>
                  </a:lnTo>
                  <a:lnTo>
                    <a:pt x="195" y="26"/>
                  </a:lnTo>
                  <a:lnTo>
                    <a:pt x="195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9" name="Freeform 146">
              <a:extLst>
                <a:ext uri="{FF2B5EF4-FFF2-40B4-BE49-F238E27FC236}">
                  <a16:creationId xmlns:a16="http://schemas.microsoft.com/office/drawing/2014/main" id="{1415F503-B0A0-408E-DF2E-4F128D6CD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" y="733"/>
              <a:ext cx="157" cy="318"/>
            </a:xfrm>
            <a:custGeom>
              <a:avLst/>
              <a:gdLst>
                <a:gd name="T0" fmla="*/ 454 w 471"/>
                <a:gd name="T1" fmla="*/ 214 h 956"/>
                <a:gd name="T2" fmla="*/ 471 w 471"/>
                <a:gd name="T3" fmla="*/ 896 h 956"/>
                <a:gd name="T4" fmla="*/ 471 w 471"/>
                <a:gd name="T5" fmla="*/ 896 h 956"/>
                <a:gd name="T6" fmla="*/ 356 w 471"/>
                <a:gd name="T7" fmla="*/ 910 h 956"/>
                <a:gd name="T8" fmla="*/ 223 w 471"/>
                <a:gd name="T9" fmla="*/ 927 h 956"/>
                <a:gd name="T10" fmla="*/ 223 w 471"/>
                <a:gd name="T11" fmla="*/ 927 h 956"/>
                <a:gd name="T12" fmla="*/ 188 w 471"/>
                <a:gd name="T13" fmla="*/ 933 h 956"/>
                <a:gd name="T14" fmla="*/ 152 w 471"/>
                <a:gd name="T15" fmla="*/ 939 h 956"/>
                <a:gd name="T16" fmla="*/ 121 w 471"/>
                <a:gd name="T17" fmla="*/ 947 h 956"/>
                <a:gd name="T18" fmla="*/ 90 w 471"/>
                <a:gd name="T19" fmla="*/ 956 h 956"/>
                <a:gd name="T20" fmla="*/ 0 w 471"/>
                <a:gd name="T21" fmla="*/ 0 h 956"/>
                <a:gd name="T22" fmla="*/ 0 w 471"/>
                <a:gd name="T23" fmla="*/ 0 h 956"/>
                <a:gd name="T24" fmla="*/ 34 w 471"/>
                <a:gd name="T25" fmla="*/ 12 h 956"/>
                <a:gd name="T26" fmla="*/ 78 w 471"/>
                <a:gd name="T27" fmla="*/ 28 h 956"/>
                <a:gd name="T28" fmla="*/ 130 w 471"/>
                <a:gd name="T29" fmla="*/ 49 h 956"/>
                <a:gd name="T30" fmla="*/ 188 w 471"/>
                <a:gd name="T31" fmla="*/ 75 h 956"/>
                <a:gd name="T32" fmla="*/ 250 w 471"/>
                <a:gd name="T33" fmla="*/ 105 h 956"/>
                <a:gd name="T34" fmla="*/ 316 w 471"/>
                <a:gd name="T35" fmla="*/ 137 h 956"/>
                <a:gd name="T36" fmla="*/ 384 w 471"/>
                <a:gd name="T37" fmla="*/ 174 h 956"/>
                <a:gd name="T38" fmla="*/ 454 w 471"/>
                <a:gd name="T39" fmla="*/ 214 h 956"/>
                <a:gd name="T40" fmla="*/ 454 w 471"/>
                <a:gd name="T41" fmla="*/ 214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1" h="956">
                  <a:moveTo>
                    <a:pt x="454" y="214"/>
                  </a:moveTo>
                  <a:lnTo>
                    <a:pt x="471" y="896"/>
                  </a:lnTo>
                  <a:lnTo>
                    <a:pt x="471" y="896"/>
                  </a:lnTo>
                  <a:lnTo>
                    <a:pt x="356" y="910"/>
                  </a:lnTo>
                  <a:lnTo>
                    <a:pt x="223" y="927"/>
                  </a:lnTo>
                  <a:lnTo>
                    <a:pt x="223" y="927"/>
                  </a:lnTo>
                  <a:lnTo>
                    <a:pt x="188" y="933"/>
                  </a:lnTo>
                  <a:lnTo>
                    <a:pt x="152" y="939"/>
                  </a:lnTo>
                  <a:lnTo>
                    <a:pt x="121" y="947"/>
                  </a:lnTo>
                  <a:lnTo>
                    <a:pt x="90" y="95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" y="12"/>
                  </a:lnTo>
                  <a:lnTo>
                    <a:pt x="78" y="28"/>
                  </a:lnTo>
                  <a:lnTo>
                    <a:pt x="130" y="49"/>
                  </a:lnTo>
                  <a:lnTo>
                    <a:pt x="188" y="75"/>
                  </a:lnTo>
                  <a:lnTo>
                    <a:pt x="250" y="105"/>
                  </a:lnTo>
                  <a:lnTo>
                    <a:pt x="316" y="137"/>
                  </a:lnTo>
                  <a:lnTo>
                    <a:pt x="384" y="174"/>
                  </a:lnTo>
                  <a:lnTo>
                    <a:pt x="454" y="214"/>
                  </a:lnTo>
                  <a:lnTo>
                    <a:pt x="454" y="214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0" name="Freeform 147">
              <a:extLst>
                <a:ext uri="{FF2B5EF4-FFF2-40B4-BE49-F238E27FC236}">
                  <a16:creationId xmlns:a16="http://schemas.microsoft.com/office/drawing/2014/main" id="{3793786E-9C18-46FF-9470-ABB64EE4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" y="2268"/>
              <a:ext cx="839" cy="1782"/>
            </a:xfrm>
            <a:custGeom>
              <a:avLst/>
              <a:gdLst>
                <a:gd name="T0" fmla="*/ 627 w 2518"/>
                <a:gd name="T1" fmla="*/ 5261 h 5347"/>
                <a:gd name="T2" fmla="*/ 512 w 2518"/>
                <a:gd name="T3" fmla="*/ 4572 h 5347"/>
                <a:gd name="T4" fmla="*/ 435 w 2518"/>
                <a:gd name="T5" fmla="*/ 4094 h 5347"/>
                <a:gd name="T6" fmla="*/ 361 w 2518"/>
                <a:gd name="T7" fmla="*/ 3444 h 5347"/>
                <a:gd name="T8" fmla="*/ 341 w 2518"/>
                <a:gd name="T9" fmla="*/ 3080 h 5347"/>
                <a:gd name="T10" fmla="*/ 318 w 2518"/>
                <a:gd name="T11" fmla="*/ 2590 h 5347"/>
                <a:gd name="T12" fmla="*/ 259 w 2518"/>
                <a:gd name="T13" fmla="*/ 1971 h 5347"/>
                <a:gd name="T14" fmla="*/ 173 w 2518"/>
                <a:gd name="T15" fmla="*/ 1401 h 5347"/>
                <a:gd name="T16" fmla="*/ 102 w 2518"/>
                <a:gd name="T17" fmla="*/ 1014 h 5347"/>
                <a:gd name="T18" fmla="*/ 38 w 2518"/>
                <a:gd name="T19" fmla="*/ 482 h 5347"/>
                <a:gd name="T20" fmla="*/ 172 w 2518"/>
                <a:gd name="T21" fmla="*/ 2 h 5347"/>
                <a:gd name="T22" fmla="*/ 674 w 2518"/>
                <a:gd name="T23" fmla="*/ 20 h 5347"/>
                <a:gd name="T24" fmla="*/ 1114 w 2518"/>
                <a:gd name="T25" fmla="*/ 57 h 5347"/>
                <a:gd name="T26" fmla="*/ 2309 w 2518"/>
                <a:gd name="T27" fmla="*/ 110 h 5347"/>
                <a:gd name="T28" fmla="*/ 2518 w 2518"/>
                <a:gd name="T29" fmla="*/ 98 h 5347"/>
                <a:gd name="T30" fmla="*/ 2508 w 2518"/>
                <a:gd name="T31" fmla="*/ 600 h 5347"/>
                <a:gd name="T32" fmla="*/ 2500 w 2518"/>
                <a:gd name="T33" fmla="*/ 1649 h 5347"/>
                <a:gd name="T34" fmla="*/ 2508 w 2518"/>
                <a:gd name="T35" fmla="*/ 2164 h 5347"/>
                <a:gd name="T36" fmla="*/ 2493 w 2518"/>
                <a:gd name="T37" fmla="*/ 2432 h 5347"/>
                <a:gd name="T38" fmla="*/ 2444 w 2518"/>
                <a:gd name="T39" fmla="*/ 2738 h 5347"/>
                <a:gd name="T40" fmla="*/ 2331 w 2518"/>
                <a:gd name="T41" fmla="*/ 3165 h 5347"/>
                <a:gd name="T42" fmla="*/ 2220 w 2518"/>
                <a:gd name="T43" fmla="*/ 3493 h 5347"/>
                <a:gd name="T44" fmla="*/ 2015 w 2518"/>
                <a:gd name="T45" fmla="*/ 4148 h 5347"/>
                <a:gd name="T46" fmla="*/ 1970 w 2518"/>
                <a:gd name="T47" fmla="*/ 4256 h 5347"/>
                <a:gd name="T48" fmla="*/ 1901 w 2518"/>
                <a:gd name="T49" fmla="*/ 4326 h 5347"/>
                <a:gd name="T50" fmla="*/ 1820 w 2518"/>
                <a:gd name="T51" fmla="*/ 4373 h 5347"/>
                <a:gd name="T52" fmla="*/ 1658 w 2518"/>
                <a:gd name="T53" fmla="*/ 4424 h 5347"/>
                <a:gd name="T54" fmla="*/ 1533 w 2518"/>
                <a:gd name="T55" fmla="*/ 4435 h 5347"/>
                <a:gd name="T56" fmla="*/ 1444 w 2518"/>
                <a:gd name="T57" fmla="*/ 4397 h 5347"/>
                <a:gd name="T58" fmla="*/ 1334 w 2518"/>
                <a:gd name="T59" fmla="*/ 4289 h 5347"/>
                <a:gd name="T60" fmla="*/ 1323 w 2518"/>
                <a:gd name="T61" fmla="*/ 4182 h 5347"/>
                <a:gd name="T62" fmla="*/ 1407 w 2518"/>
                <a:gd name="T63" fmla="*/ 3617 h 5347"/>
                <a:gd name="T64" fmla="*/ 1432 w 2518"/>
                <a:gd name="T65" fmla="*/ 3478 h 5347"/>
                <a:gd name="T66" fmla="*/ 1553 w 2518"/>
                <a:gd name="T67" fmla="*/ 3054 h 5347"/>
                <a:gd name="T68" fmla="*/ 1587 w 2518"/>
                <a:gd name="T69" fmla="*/ 2894 h 5347"/>
                <a:gd name="T70" fmla="*/ 1600 w 2518"/>
                <a:gd name="T71" fmla="*/ 2556 h 5347"/>
                <a:gd name="T72" fmla="*/ 1573 w 2518"/>
                <a:gd name="T73" fmla="*/ 2022 h 5347"/>
                <a:gd name="T74" fmla="*/ 1521 w 2518"/>
                <a:gd name="T75" fmla="*/ 1542 h 5347"/>
                <a:gd name="T76" fmla="*/ 1454 w 2518"/>
                <a:gd name="T77" fmla="*/ 1186 h 5347"/>
                <a:gd name="T78" fmla="*/ 1312 w 2518"/>
                <a:gd name="T79" fmla="*/ 625 h 5347"/>
                <a:gd name="T80" fmla="*/ 1262 w 2518"/>
                <a:gd name="T81" fmla="*/ 1455 h 5347"/>
                <a:gd name="T82" fmla="*/ 1245 w 2518"/>
                <a:gd name="T83" fmla="*/ 2057 h 5347"/>
                <a:gd name="T84" fmla="*/ 1241 w 2518"/>
                <a:gd name="T85" fmla="*/ 2557 h 5347"/>
                <a:gd name="T86" fmla="*/ 1226 w 2518"/>
                <a:gd name="T87" fmla="*/ 3378 h 5347"/>
                <a:gd name="T88" fmla="*/ 1232 w 2518"/>
                <a:gd name="T89" fmla="*/ 3863 h 5347"/>
                <a:gd name="T90" fmla="*/ 1228 w 2518"/>
                <a:gd name="T91" fmla="*/ 4469 h 5347"/>
                <a:gd name="T92" fmla="*/ 1268 w 2518"/>
                <a:gd name="T93" fmla="*/ 4779 h 5347"/>
                <a:gd name="T94" fmla="*/ 1310 w 2518"/>
                <a:gd name="T95" fmla="*/ 5075 h 5347"/>
                <a:gd name="T96" fmla="*/ 1303 w 2518"/>
                <a:gd name="T97" fmla="*/ 5207 h 5347"/>
                <a:gd name="T98" fmla="*/ 1273 w 2518"/>
                <a:gd name="T99" fmla="*/ 5266 h 5347"/>
                <a:gd name="T100" fmla="*/ 1232 w 2518"/>
                <a:gd name="T101" fmla="*/ 5293 h 5347"/>
                <a:gd name="T102" fmla="*/ 1134 w 2518"/>
                <a:gd name="T103" fmla="*/ 5307 h 5347"/>
                <a:gd name="T104" fmla="*/ 878 w 2518"/>
                <a:gd name="T105" fmla="*/ 5296 h 5347"/>
                <a:gd name="T106" fmla="*/ 725 w 2518"/>
                <a:gd name="T107" fmla="*/ 5316 h 5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8" h="5347">
                  <a:moveTo>
                    <a:pt x="661" y="5337"/>
                  </a:moveTo>
                  <a:lnTo>
                    <a:pt x="661" y="5337"/>
                  </a:lnTo>
                  <a:lnTo>
                    <a:pt x="640" y="5347"/>
                  </a:lnTo>
                  <a:lnTo>
                    <a:pt x="640" y="5347"/>
                  </a:lnTo>
                  <a:lnTo>
                    <a:pt x="627" y="5261"/>
                  </a:lnTo>
                  <a:lnTo>
                    <a:pt x="596" y="5052"/>
                  </a:lnTo>
                  <a:lnTo>
                    <a:pt x="574" y="4925"/>
                  </a:lnTo>
                  <a:lnTo>
                    <a:pt x="553" y="4797"/>
                  </a:lnTo>
                  <a:lnTo>
                    <a:pt x="532" y="4677"/>
                  </a:lnTo>
                  <a:lnTo>
                    <a:pt x="512" y="4572"/>
                  </a:lnTo>
                  <a:lnTo>
                    <a:pt x="512" y="4572"/>
                  </a:lnTo>
                  <a:lnTo>
                    <a:pt x="502" y="4519"/>
                  </a:lnTo>
                  <a:lnTo>
                    <a:pt x="490" y="4452"/>
                  </a:lnTo>
                  <a:lnTo>
                    <a:pt x="463" y="4290"/>
                  </a:lnTo>
                  <a:lnTo>
                    <a:pt x="435" y="4094"/>
                  </a:lnTo>
                  <a:lnTo>
                    <a:pt x="408" y="3880"/>
                  </a:lnTo>
                  <a:lnTo>
                    <a:pt x="394" y="3770"/>
                  </a:lnTo>
                  <a:lnTo>
                    <a:pt x="382" y="3660"/>
                  </a:lnTo>
                  <a:lnTo>
                    <a:pt x="371" y="3550"/>
                  </a:lnTo>
                  <a:lnTo>
                    <a:pt x="361" y="3444"/>
                  </a:lnTo>
                  <a:lnTo>
                    <a:pt x="353" y="3343"/>
                  </a:lnTo>
                  <a:lnTo>
                    <a:pt x="347" y="3246"/>
                  </a:lnTo>
                  <a:lnTo>
                    <a:pt x="343" y="3160"/>
                  </a:lnTo>
                  <a:lnTo>
                    <a:pt x="341" y="3080"/>
                  </a:lnTo>
                  <a:lnTo>
                    <a:pt x="341" y="3080"/>
                  </a:lnTo>
                  <a:lnTo>
                    <a:pt x="340" y="3000"/>
                  </a:lnTo>
                  <a:lnTo>
                    <a:pt x="337" y="2911"/>
                  </a:lnTo>
                  <a:lnTo>
                    <a:pt x="333" y="2812"/>
                  </a:lnTo>
                  <a:lnTo>
                    <a:pt x="327" y="2704"/>
                  </a:lnTo>
                  <a:lnTo>
                    <a:pt x="318" y="2590"/>
                  </a:lnTo>
                  <a:lnTo>
                    <a:pt x="308" y="2471"/>
                  </a:lnTo>
                  <a:lnTo>
                    <a:pt x="299" y="2348"/>
                  </a:lnTo>
                  <a:lnTo>
                    <a:pt x="286" y="2223"/>
                  </a:lnTo>
                  <a:lnTo>
                    <a:pt x="273" y="2097"/>
                  </a:lnTo>
                  <a:lnTo>
                    <a:pt x="259" y="1971"/>
                  </a:lnTo>
                  <a:lnTo>
                    <a:pt x="243" y="1847"/>
                  </a:lnTo>
                  <a:lnTo>
                    <a:pt x="226" y="1728"/>
                  </a:lnTo>
                  <a:lnTo>
                    <a:pt x="209" y="1611"/>
                  </a:lnTo>
                  <a:lnTo>
                    <a:pt x="192" y="1502"/>
                  </a:lnTo>
                  <a:lnTo>
                    <a:pt x="173" y="1401"/>
                  </a:lnTo>
                  <a:lnTo>
                    <a:pt x="154" y="1307"/>
                  </a:lnTo>
                  <a:lnTo>
                    <a:pt x="154" y="1307"/>
                  </a:lnTo>
                  <a:lnTo>
                    <a:pt x="135" y="1216"/>
                  </a:lnTo>
                  <a:lnTo>
                    <a:pt x="118" y="1118"/>
                  </a:lnTo>
                  <a:lnTo>
                    <a:pt x="102" y="1014"/>
                  </a:lnTo>
                  <a:lnTo>
                    <a:pt x="87" y="908"/>
                  </a:lnTo>
                  <a:lnTo>
                    <a:pt x="73" y="800"/>
                  </a:lnTo>
                  <a:lnTo>
                    <a:pt x="61" y="691"/>
                  </a:lnTo>
                  <a:lnTo>
                    <a:pt x="50" y="584"/>
                  </a:lnTo>
                  <a:lnTo>
                    <a:pt x="38" y="482"/>
                  </a:lnTo>
                  <a:lnTo>
                    <a:pt x="23" y="294"/>
                  </a:lnTo>
                  <a:lnTo>
                    <a:pt x="10" y="1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2" y="2"/>
                  </a:lnTo>
                  <a:lnTo>
                    <a:pt x="272" y="3"/>
                  </a:lnTo>
                  <a:lnTo>
                    <a:pt x="375" y="6"/>
                  </a:lnTo>
                  <a:lnTo>
                    <a:pt x="479" y="9"/>
                  </a:lnTo>
                  <a:lnTo>
                    <a:pt x="580" y="14"/>
                  </a:lnTo>
                  <a:lnTo>
                    <a:pt x="674" y="20"/>
                  </a:lnTo>
                  <a:lnTo>
                    <a:pt x="756" y="29"/>
                  </a:lnTo>
                  <a:lnTo>
                    <a:pt x="756" y="29"/>
                  </a:lnTo>
                  <a:lnTo>
                    <a:pt x="820" y="36"/>
                  </a:lnTo>
                  <a:lnTo>
                    <a:pt x="902" y="43"/>
                  </a:lnTo>
                  <a:lnTo>
                    <a:pt x="1114" y="57"/>
                  </a:lnTo>
                  <a:lnTo>
                    <a:pt x="1367" y="71"/>
                  </a:lnTo>
                  <a:lnTo>
                    <a:pt x="1636" y="85"/>
                  </a:lnTo>
                  <a:lnTo>
                    <a:pt x="1899" y="97"/>
                  </a:lnTo>
                  <a:lnTo>
                    <a:pt x="2132" y="105"/>
                  </a:lnTo>
                  <a:lnTo>
                    <a:pt x="2309" y="110"/>
                  </a:lnTo>
                  <a:lnTo>
                    <a:pt x="2372" y="110"/>
                  </a:lnTo>
                  <a:lnTo>
                    <a:pt x="2410" y="108"/>
                  </a:lnTo>
                  <a:lnTo>
                    <a:pt x="2410" y="108"/>
                  </a:lnTo>
                  <a:lnTo>
                    <a:pt x="2464" y="104"/>
                  </a:lnTo>
                  <a:lnTo>
                    <a:pt x="2518" y="98"/>
                  </a:lnTo>
                  <a:lnTo>
                    <a:pt x="2518" y="98"/>
                  </a:lnTo>
                  <a:lnTo>
                    <a:pt x="2512" y="294"/>
                  </a:lnTo>
                  <a:lnTo>
                    <a:pt x="2510" y="460"/>
                  </a:lnTo>
                  <a:lnTo>
                    <a:pt x="2508" y="600"/>
                  </a:lnTo>
                  <a:lnTo>
                    <a:pt x="2508" y="600"/>
                  </a:lnTo>
                  <a:lnTo>
                    <a:pt x="2507" y="682"/>
                  </a:lnTo>
                  <a:lnTo>
                    <a:pt x="2505" y="816"/>
                  </a:lnTo>
                  <a:lnTo>
                    <a:pt x="2501" y="1192"/>
                  </a:lnTo>
                  <a:lnTo>
                    <a:pt x="2500" y="1415"/>
                  </a:lnTo>
                  <a:lnTo>
                    <a:pt x="2500" y="1649"/>
                  </a:lnTo>
                  <a:lnTo>
                    <a:pt x="2503" y="1884"/>
                  </a:lnTo>
                  <a:lnTo>
                    <a:pt x="2504" y="1998"/>
                  </a:lnTo>
                  <a:lnTo>
                    <a:pt x="2507" y="2108"/>
                  </a:lnTo>
                  <a:lnTo>
                    <a:pt x="2507" y="2108"/>
                  </a:lnTo>
                  <a:lnTo>
                    <a:pt x="2508" y="2164"/>
                  </a:lnTo>
                  <a:lnTo>
                    <a:pt x="2507" y="2218"/>
                  </a:lnTo>
                  <a:lnTo>
                    <a:pt x="2505" y="2272"/>
                  </a:lnTo>
                  <a:lnTo>
                    <a:pt x="2503" y="2326"/>
                  </a:lnTo>
                  <a:lnTo>
                    <a:pt x="2498" y="2378"/>
                  </a:lnTo>
                  <a:lnTo>
                    <a:pt x="2493" y="2432"/>
                  </a:lnTo>
                  <a:lnTo>
                    <a:pt x="2487" y="2485"/>
                  </a:lnTo>
                  <a:lnTo>
                    <a:pt x="2480" y="2537"/>
                  </a:lnTo>
                  <a:lnTo>
                    <a:pt x="2473" y="2588"/>
                  </a:lnTo>
                  <a:lnTo>
                    <a:pt x="2464" y="2640"/>
                  </a:lnTo>
                  <a:lnTo>
                    <a:pt x="2444" y="2738"/>
                  </a:lnTo>
                  <a:lnTo>
                    <a:pt x="2423" y="2834"/>
                  </a:lnTo>
                  <a:lnTo>
                    <a:pt x="2400" y="2925"/>
                  </a:lnTo>
                  <a:lnTo>
                    <a:pt x="2377" y="3010"/>
                  </a:lnTo>
                  <a:lnTo>
                    <a:pt x="2353" y="3091"/>
                  </a:lnTo>
                  <a:lnTo>
                    <a:pt x="2331" y="3165"/>
                  </a:lnTo>
                  <a:lnTo>
                    <a:pt x="2308" y="3233"/>
                  </a:lnTo>
                  <a:lnTo>
                    <a:pt x="2269" y="3344"/>
                  </a:lnTo>
                  <a:lnTo>
                    <a:pt x="2242" y="3421"/>
                  </a:lnTo>
                  <a:lnTo>
                    <a:pt x="2242" y="3421"/>
                  </a:lnTo>
                  <a:lnTo>
                    <a:pt x="2220" y="3493"/>
                  </a:lnTo>
                  <a:lnTo>
                    <a:pt x="2191" y="3589"/>
                  </a:lnTo>
                  <a:lnTo>
                    <a:pt x="2122" y="3819"/>
                  </a:lnTo>
                  <a:lnTo>
                    <a:pt x="2085" y="3938"/>
                  </a:lnTo>
                  <a:lnTo>
                    <a:pt x="2048" y="4050"/>
                  </a:lnTo>
                  <a:lnTo>
                    <a:pt x="2015" y="4148"/>
                  </a:lnTo>
                  <a:lnTo>
                    <a:pt x="2001" y="4188"/>
                  </a:lnTo>
                  <a:lnTo>
                    <a:pt x="1987" y="4222"/>
                  </a:lnTo>
                  <a:lnTo>
                    <a:pt x="1987" y="4222"/>
                  </a:lnTo>
                  <a:lnTo>
                    <a:pt x="1978" y="4239"/>
                  </a:lnTo>
                  <a:lnTo>
                    <a:pt x="1970" y="4256"/>
                  </a:lnTo>
                  <a:lnTo>
                    <a:pt x="1958" y="4272"/>
                  </a:lnTo>
                  <a:lnTo>
                    <a:pt x="1945" y="4286"/>
                  </a:lnTo>
                  <a:lnTo>
                    <a:pt x="1933" y="4300"/>
                  </a:lnTo>
                  <a:lnTo>
                    <a:pt x="1917" y="4313"/>
                  </a:lnTo>
                  <a:lnTo>
                    <a:pt x="1901" y="4326"/>
                  </a:lnTo>
                  <a:lnTo>
                    <a:pt x="1886" y="4337"/>
                  </a:lnTo>
                  <a:lnTo>
                    <a:pt x="1886" y="4337"/>
                  </a:lnTo>
                  <a:lnTo>
                    <a:pt x="1864" y="4350"/>
                  </a:lnTo>
                  <a:lnTo>
                    <a:pt x="1843" y="4363"/>
                  </a:lnTo>
                  <a:lnTo>
                    <a:pt x="1820" y="4373"/>
                  </a:lnTo>
                  <a:lnTo>
                    <a:pt x="1798" y="4383"/>
                  </a:lnTo>
                  <a:lnTo>
                    <a:pt x="1774" y="4393"/>
                  </a:lnTo>
                  <a:lnTo>
                    <a:pt x="1751" y="4400"/>
                  </a:lnTo>
                  <a:lnTo>
                    <a:pt x="1704" y="4414"/>
                  </a:lnTo>
                  <a:lnTo>
                    <a:pt x="1658" y="4424"/>
                  </a:lnTo>
                  <a:lnTo>
                    <a:pt x="1614" y="4431"/>
                  </a:lnTo>
                  <a:lnTo>
                    <a:pt x="1576" y="4434"/>
                  </a:lnTo>
                  <a:lnTo>
                    <a:pt x="1543" y="4435"/>
                  </a:lnTo>
                  <a:lnTo>
                    <a:pt x="1543" y="4435"/>
                  </a:lnTo>
                  <a:lnTo>
                    <a:pt x="1533" y="4435"/>
                  </a:lnTo>
                  <a:lnTo>
                    <a:pt x="1523" y="4434"/>
                  </a:lnTo>
                  <a:lnTo>
                    <a:pt x="1504" y="4428"/>
                  </a:lnTo>
                  <a:lnTo>
                    <a:pt x="1482" y="4420"/>
                  </a:lnTo>
                  <a:lnTo>
                    <a:pt x="1462" y="4410"/>
                  </a:lnTo>
                  <a:lnTo>
                    <a:pt x="1444" y="4397"/>
                  </a:lnTo>
                  <a:lnTo>
                    <a:pt x="1424" y="4381"/>
                  </a:lnTo>
                  <a:lnTo>
                    <a:pt x="1407" y="4366"/>
                  </a:lnTo>
                  <a:lnTo>
                    <a:pt x="1390" y="4350"/>
                  </a:lnTo>
                  <a:lnTo>
                    <a:pt x="1359" y="4319"/>
                  </a:lnTo>
                  <a:lnTo>
                    <a:pt x="1334" y="4289"/>
                  </a:lnTo>
                  <a:lnTo>
                    <a:pt x="1319" y="4268"/>
                  </a:lnTo>
                  <a:lnTo>
                    <a:pt x="1310" y="4258"/>
                  </a:lnTo>
                  <a:lnTo>
                    <a:pt x="1310" y="4256"/>
                  </a:lnTo>
                  <a:lnTo>
                    <a:pt x="1310" y="4256"/>
                  </a:lnTo>
                  <a:lnTo>
                    <a:pt x="1323" y="4182"/>
                  </a:lnTo>
                  <a:lnTo>
                    <a:pt x="1353" y="4003"/>
                  </a:lnTo>
                  <a:lnTo>
                    <a:pt x="1369" y="3898"/>
                  </a:lnTo>
                  <a:lnTo>
                    <a:pt x="1384" y="3793"/>
                  </a:lnTo>
                  <a:lnTo>
                    <a:pt x="1398" y="3697"/>
                  </a:lnTo>
                  <a:lnTo>
                    <a:pt x="1407" y="3617"/>
                  </a:lnTo>
                  <a:lnTo>
                    <a:pt x="1407" y="3617"/>
                  </a:lnTo>
                  <a:lnTo>
                    <a:pt x="1411" y="3583"/>
                  </a:lnTo>
                  <a:lnTo>
                    <a:pt x="1417" y="3549"/>
                  </a:lnTo>
                  <a:lnTo>
                    <a:pt x="1424" y="3513"/>
                  </a:lnTo>
                  <a:lnTo>
                    <a:pt x="1432" y="3478"/>
                  </a:lnTo>
                  <a:lnTo>
                    <a:pt x="1452" y="3402"/>
                  </a:lnTo>
                  <a:lnTo>
                    <a:pt x="1477" y="3323"/>
                  </a:lnTo>
                  <a:lnTo>
                    <a:pt x="1502" y="3239"/>
                  </a:lnTo>
                  <a:lnTo>
                    <a:pt x="1528" y="3150"/>
                  </a:lnTo>
                  <a:lnTo>
                    <a:pt x="1553" y="3054"/>
                  </a:lnTo>
                  <a:lnTo>
                    <a:pt x="1566" y="3005"/>
                  </a:lnTo>
                  <a:lnTo>
                    <a:pt x="1577" y="2952"/>
                  </a:lnTo>
                  <a:lnTo>
                    <a:pt x="1577" y="2952"/>
                  </a:lnTo>
                  <a:lnTo>
                    <a:pt x="1583" y="2925"/>
                  </a:lnTo>
                  <a:lnTo>
                    <a:pt x="1587" y="2894"/>
                  </a:lnTo>
                  <a:lnTo>
                    <a:pt x="1592" y="2860"/>
                  </a:lnTo>
                  <a:lnTo>
                    <a:pt x="1594" y="2823"/>
                  </a:lnTo>
                  <a:lnTo>
                    <a:pt x="1599" y="2742"/>
                  </a:lnTo>
                  <a:lnTo>
                    <a:pt x="1600" y="2652"/>
                  </a:lnTo>
                  <a:lnTo>
                    <a:pt x="1600" y="2556"/>
                  </a:lnTo>
                  <a:lnTo>
                    <a:pt x="1597" y="2454"/>
                  </a:lnTo>
                  <a:lnTo>
                    <a:pt x="1594" y="2348"/>
                  </a:lnTo>
                  <a:lnTo>
                    <a:pt x="1589" y="2240"/>
                  </a:lnTo>
                  <a:lnTo>
                    <a:pt x="1582" y="2131"/>
                  </a:lnTo>
                  <a:lnTo>
                    <a:pt x="1573" y="2022"/>
                  </a:lnTo>
                  <a:lnTo>
                    <a:pt x="1563" y="1915"/>
                  </a:lnTo>
                  <a:lnTo>
                    <a:pt x="1553" y="1813"/>
                  </a:lnTo>
                  <a:lnTo>
                    <a:pt x="1543" y="1715"/>
                  </a:lnTo>
                  <a:lnTo>
                    <a:pt x="1532" y="1624"/>
                  </a:lnTo>
                  <a:lnTo>
                    <a:pt x="1521" y="1542"/>
                  </a:lnTo>
                  <a:lnTo>
                    <a:pt x="1509" y="1469"/>
                  </a:lnTo>
                  <a:lnTo>
                    <a:pt x="1509" y="1469"/>
                  </a:lnTo>
                  <a:lnTo>
                    <a:pt x="1498" y="1401"/>
                  </a:lnTo>
                  <a:lnTo>
                    <a:pt x="1484" y="1330"/>
                  </a:lnTo>
                  <a:lnTo>
                    <a:pt x="1454" y="1186"/>
                  </a:lnTo>
                  <a:lnTo>
                    <a:pt x="1421" y="1046"/>
                  </a:lnTo>
                  <a:lnTo>
                    <a:pt x="1388" y="914"/>
                  </a:lnTo>
                  <a:lnTo>
                    <a:pt x="1359" y="799"/>
                  </a:lnTo>
                  <a:lnTo>
                    <a:pt x="1334" y="708"/>
                  </a:lnTo>
                  <a:lnTo>
                    <a:pt x="1312" y="625"/>
                  </a:lnTo>
                  <a:lnTo>
                    <a:pt x="1312" y="625"/>
                  </a:lnTo>
                  <a:lnTo>
                    <a:pt x="1300" y="801"/>
                  </a:lnTo>
                  <a:lnTo>
                    <a:pt x="1289" y="989"/>
                  </a:lnTo>
                  <a:lnTo>
                    <a:pt x="1275" y="1213"/>
                  </a:lnTo>
                  <a:lnTo>
                    <a:pt x="1262" y="1455"/>
                  </a:lnTo>
                  <a:lnTo>
                    <a:pt x="1252" y="1691"/>
                  </a:lnTo>
                  <a:lnTo>
                    <a:pt x="1248" y="1799"/>
                  </a:lnTo>
                  <a:lnTo>
                    <a:pt x="1245" y="1898"/>
                  </a:lnTo>
                  <a:lnTo>
                    <a:pt x="1245" y="1985"/>
                  </a:lnTo>
                  <a:lnTo>
                    <a:pt x="1245" y="2057"/>
                  </a:lnTo>
                  <a:lnTo>
                    <a:pt x="1245" y="2057"/>
                  </a:lnTo>
                  <a:lnTo>
                    <a:pt x="1246" y="2125"/>
                  </a:lnTo>
                  <a:lnTo>
                    <a:pt x="1246" y="2201"/>
                  </a:lnTo>
                  <a:lnTo>
                    <a:pt x="1245" y="2371"/>
                  </a:lnTo>
                  <a:lnTo>
                    <a:pt x="1241" y="2557"/>
                  </a:lnTo>
                  <a:lnTo>
                    <a:pt x="1236" y="2752"/>
                  </a:lnTo>
                  <a:lnTo>
                    <a:pt x="1232" y="2948"/>
                  </a:lnTo>
                  <a:lnTo>
                    <a:pt x="1228" y="3134"/>
                  </a:lnTo>
                  <a:lnTo>
                    <a:pt x="1226" y="3303"/>
                  </a:lnTo>
                  <a:lnTo>
                    <a:pt x="1226" y="3378"/>
                  </a:lnTo>
                  <a:lnTo>
                    <a:pt x="1228" y="3447"/>
                  </a:lnTo>
                  <a:lnTo>
                    <a:pt x="1228" y="3447"/>
                  </a:lnTo>
                  <a:lnTo>
                    <a:pt x="1229" y="3543"/>
                  </a:lnTo>
                  <a:lnTo>
                    <a:pt x="1231" y="3645"/>
                  </a:lnTo>
                  <a:lnTo>
                    <a:pt x="1232" y="3863"/>
                  </a:lnTo>
                  <a:lnTo>
                    <a:pt x="1231" y="4076"/>
                  </a:lnTo>
                  <a:lnTo>
                    <a:pt x="1229" y="4266"/>
                  </a:lnTo>
                  <a:lnTo>
                    <a:pt x="1229" y="4266"/>
                  </a:lnTo>
                  <a:lnTo>
                    <a:pt x="1228" y="4469"/>
                  </a:lnTo>
                  <a:lnTo>
                    <a:pt x="1228" y="4469"/>
                  </a:lnTo>
                  <a:lnTo>
                    <a:pt x="1229" y="4498"/>
                  </a:lnTo>
                  <a:lnTo>
                    <a:pt x="1231" y="4530"/>
                  </a:lnTo>
                  <a:lnTo>
                    <a:pt x="1241" y="4604"/>
                  </a:lnTo>
                  <a:lnTo>
                    <a:pt x="1252" y="4690"/>
                  </a:lnTo>
                  <a:lnTo>
                    <a:pt x="1268" y="4779"/>
                  </a:lnTo>
                  <a:lnTo>
                    <a:pt x="1295" y="4950"/>
                  </a:lnTo>
                  <a:lnTo>
                    <a:pt x="1305" y="5021"/>
                  </a:lnTo>
                  <a:lnTo>
                    <a:pt x="1309" y="5050"/>
                  </a:lnTo>
                  <a:lnTo>
                    <a:pt x="1310" y="5075"/>
                  </a:lnTo>
                  <a:lnTo>
                    <a:pt x="1310" y="5075"/>
                  </a:lnTo>
                  <a:lnTo>
                    <a:pt x="1312" y="5107"/>
                  </a:lnTo>
                  <a:lnTo>
                    <a:pt x="1312" y="5136"/>
                  </a:lnTo>
                  <a:lnTo>
                    <a:pt x="1310" y="5163"/>
                  </a:lnTo>
                  <a:lnTo>
                    <a:pt x="1307" y="5185"/>
                  </a:lnTo>
                  <a:lnTo>
                    <a:pt x="1303" y="5207"/>
                  </a:lnTo>
                  <a:lnTo>
                    <a:pt x="1298" y="5225"/>
                  </a:lnTo>
                  <a:lnTo>
                    <a:pt x="1290" y="5242"/>
                  </a:lnTo>
                  <a:lnTo>
                    <a:pt x="1280" y="5256"/>
                  </a:lnTo>
                  <a:lnTo>
                    <a:pt x="1280" y="5256"/>
                  </a:lnTo>
                  <a:lnTo>
                    <a:pt x="1273" y="5266"/>
                  </a:lnTo>
                  <a:lnTo>
                    <a:pt x="1265" y="5273"/>
                  </a:lnTo>
                  <a:lnTo>
                    <a:pt x="1256" y="5280"/>
                  </a:lnTo>
                  <a:lnTo>
                    <a:pt x="1245" y="5288"/>
                  </a:lnTo>
                  <a:lnTo>
                    <a:pt x="1245" y="5288"/>
                  </a:lnTo>
                  <a:lnTo>
                    <a:pt x="1232" y="5293"/>
                  </a:lnTo>
                  <a:lnTo>
                    <a:pt x="1217" y="5299"/>
                  </a:lnTo>
                  <a:lnTo>
                    <a:pt x="1199" y="5302"/>
                  </a:lnTo>
                  <a:lnTo>
                    <a:pt x="1180" y="5305"/>
                  </a:lnTo>
                  <a:lnTo>
                    <a:pt x="1158" y="5306"/>
                  </a:lnTo>
                  <a:lnTo>
                    <a:pt x="1134" y="5307"/>
                  </a:lnTo>
                  <a:lnTo>
                    <a:pt x="1084" y="5307"/>
                  </a:lnTo>
                  <a:lnTo>
                    <a:pt x="1032" y="5306"/>
                  </a:lnTo>
                  <a:lnTo>
                    <a:pt x="978" y="5303"/>
                  </a:lnTo>
                  <a:lnTo>
                    <a:pt x="878" y="5296"/>
                  </a:lnTo>
                  <a:lnTo>
                    <a:pt x="878" y="5296"/>
                  </a:lnTo>
                  <a:lnTo>
                    <a:pt x="846" y="5296"/>
                  </a:lnTo>
                  <a:lnTo>
                    <a:pt x="813" y="5298"/>
                  </a:lnTo>
                  <a:lnTo>
                    <a:pt x="782" y="5302"/>
                  </a:lnTo>
                  <a:lnTo>
                    <a:pt x="752" y="5309"/>
                  </a:lnTo>
                  <a:lnTo>
                    <a:pt x="725" y="5316"/>
                  </a:lnTo>
                  <a:lnTo>
                    <a:pt x="699" y="5323"/>
                  </a:lnTo>
                  <a:lnTo>
                    <a:pt x="661" y="53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1" name="Freeform 148">
              <a:extLst>
                <a:ext uri="{FF2B5EF4-FFF2-40B4-BE49-F238E27FC236}">
                  <a16:creationId xmlns:a16="http://schemas.microsoft.com/office/drawing/2014/main" id="{C985C8FC-DC5C-9D9B-3901-9108D54A7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" y="2268"/>
              <a:ext cx="839" cy="1782"/>
            </a:xfrm>
            <a:custGeom>
              <a:avLst/>
              <a:gdLst>
                <a:gd name="T0" fmla="*/ 627 w 2518"/>
                <a:gd name="T1" fmla="*/ 5261 h 5347"/>
                <a:gd name="T2" fmla="*/ 512 w 2518"/>
                <a:gd name="T3" fmla="*/ 4572 h 5347"/>
                <a:gd name="T4" fmla="*/ 435 w 2518"/>
                <a:gd name="T5" fmla="*/ 4094 h 5347"/>
                <a:gd name="T6" fmla="*/ 361 w 2518"/>
                <a:gd name="T7" fmla="*/ 3444 h 5347"/>
                <a:gd name="T8" fmla="*/ 341 w 2518"/>
                <a:gd name="T9" fmla="*/ 3080 h 5347"/>
                <a:gd name="T10" fmla="*/ 318 w 2518"/>
                <a:gd name="T11" fmla="*/ 2590 h 5347"/>
                <a:gd name="T12" fmla="*/ 259 w 2518"/>
                <a:gd name="T13" fmla="*/ 1971 h 5347"/>
                <a:gd name="T14" fmla="*/ 173 w 2518"/>
                <a:gd name="T15" fmla="*/ 1401 h 5347"/>
                <a:gd name="T16" fmla="*/ 102 w 2518"/>
                <a:gd name="T17" fmla="*/ 1014 h 5347"/>
                <a:gd name="T18" fmla="*/ 38 w 2518"/>
                <a:gd name="T19" fmla="*/ 482 h 5347"/>
                <a:gd name="T20" fmla="*/ 172 w 2518"/>
                <a:gd name="T21" fmla="*/ 2 h 5347"/>
                <a:gd name="T22" fmla="*/ 674 w 2518"/>
                <a:gd name="T23" fmla="*/ 20 h 5347"/>
                <a:gd name="T24" fmla="*/ 1114 w 2518"/>
                <a:gd name="T25" fmla="*/ 57 h 5347"/>
                <a:gd name="T26" fmla="*/ 2309 w 2518"/>
                <a:gd name="T27" fmla="*/ 110 h 5347"/>
                <a:gd name="T28" fmla="*/ 2518 w 2518"/>
                <a:gd name="T29" fmla="*/ 98 h 5347"/>
                <a:gd name="T30" fmla="*/ 2508 w 2518"/>
                <a:gd name="T31" fmla="*/ 600 h 5347"/>
                <a:gd name="T32" fmla="*/ 2500 w 2518"/>
                <a:gd name="T33" fmla="*/ 1649 h 5347"/>
                <a:gd name="T34" fmla="*/ 2508 w 2518"/>
                <a:gd name="T35" fmla="*/ 2164 h 5347"/>
                <a:gd name="T36" fmla="*/ 2493 w 2518"/>
                <a:gd name="T37" fmla="*/ 2432 h 5347"/>
                <a:gd name="T38" fmla="*/ 2444 w 2518"/>
                <a:gd name="T39" fmla="*/ 2738 h 5347"/>
                <a:gd name="T40" fmla="*/ 2331 w 2518"/>
                <a:gd name="T41" fmla="*/ 3165 h 5347"/>
                <a:gd name="T42" fmla="*/ 2220 w 2518"/>
                <a:gd name="T43" fmla="*/ 3493 h 5347"/>
                <a:gd name="T44" fmla="*/ 2015 w 2518"/>
                <a:gd name="T45" fmla="*/ 4148 h 5347"/>
                <a:gd name="T46" fmla="*/ 1970 w 2518"/>
                <a:gd name="T47" fmla="*/ 4256 h 5347"/>
                <a:gd name="T48" fmla="*/ 1901 w 2518"/>
                <a:gd name="T49" fmla="*/ 4326 h 5347"/>
                <a:gd name="T50" fmla="*/ 1820 w 2518"/>
                <a:gd name="T51" fmla="*/ 4373 h 5347"/>
                <a:gd name="T52" fmla="*/ 1658 w 2518"/>
                <a:gd name="T53" fmla="*/ 4424 h 5347"/>
                <a:gd name="T54" fmla="*/ 1533 w 2518"/>
                <a:gd name="T55" fmla="*/ 4435 h 5347"/>
                <a:gd name="T56" fmla="*/ 1444 w 2518"/>
                <a:gd name="T57" fmla="*/ 4397 h 5347"/>
                <a:gd name="T58" fmla="*/ 1334 w 2518"/>
                <a:gd name="T59" fmla="*/ 4289 h 5347"/>
                <a:gd name="T60" fmla="*/ 1323 w 2518"/>
                <a:gd name="T61" fmla="*/ 4182 h 5347"/>
                <a:gd name="T62" fmla="*/ 1407 w 2518"/>
                <a:gd name="T63" fmla="*/ 3617 h 5347"/>
                <a:gd name="T64" fmla="*/ 1432 w 2518"/>
                <a:gd name="T65" fmla="*/ 3478 h 5347"/>
                <a:gd name="T66" fmla="*/ 1553 w 2518"/>
                <a:gd name="T67" fmla="*/ 3054 h 5347"/>
                <a:gd name="T68" fmla="*/ 1587 w 2518"/>
                <a:gd name="T69" fmla="*/ 2894 h 5347"/>
                <a:gd name="T70" fmla="*/ 1600 w 2518"/>
                <a:gd name="T71" fmla="*/ 2556 h 5347"/>
                <a:gd name="T72" fmla="*/ 1573 w 2518"/>
                <a:gd name="T73" fmla="*/ 2022 h 5347"/>
                <a:gd name="T74" fmla="*/ 1521 w 2518"/>
                <a:gd name="T75" fmla="*/ 1542 h 5347"/>
                <a:gd name="T76" fmla="*/ 1454 w 2518"/>
                <a:gd name="T77" fmla="*/ 1186 h 5347"/>
                <a:gd name="T78" fmla="*/ 1312 w 2518"/>
                <a:gd name="T79" fmla="*/ 625 h 5347"/>
                <a:gd name="T80" fmla="*/ 1262 w 2518"/>
                <a:gd name="T81" fmla="*/ 1455 h 5347"/>
                <a:gd name="T82" fmla="*/ 1245 w 2518"/>
                <a:gd name="T83" fmla="*/ 2057 h 5347"/>
                <a:gd name="T84" fmla="*/ 1241 w 2518"/>
                <a:gd name="T85" fmla="*/ 2557 h 5347"/>
                <a:gd name="T86" fmla="*/ 1226 w 2518"/>
                <a:gd name="T87" fmla="*/ 3378 h 5347"/>
                <a:gd name="T88" fmla="*/ 1232 w 2518"/>
                <a:gd name="T89" fmla="*/ 3863 h 5347"/>
                <a:gd name="T90" fmla="*/ 1228 w 2518"/>
                <a:gd name="T91" fmla="*/ 4469 h 5347"/>
                <a:gd name="T92" fmla="*/ 1268 w 2518"/>
                <a:gd name="T93" fmla="*/ 4779 h 5347"/>
                <a:gd name="T94" fmla="*/ 1310 w 2518"/>
                <a:gd name="T95" fmla="*/ 5075 h 5347"/>
                <a:gd name="T96" fmla="*/ 1303 w 2518"/>
                <a:gd name="T97" fmla="*/ 5207 h 5347"/>
                <a:gd name="T98" fmla="*/ 1273 w 2518"/>
                <a:gd name="T99" fmla="*/ 5266 h 5347"/>
                <a:gd name="T100" fmla="*/ 1232 w 2518"/>
                <a:gd name="T101" fmla="*/ 5293 h 5347"/>
                <a:gd name="T102" fmla="*/ 1134 w 2518"/>
                <a:gd name="T103" fmla="*/ 5307 h 5347"/>
                <a:gd name="T104" fmla="*/ 878 w 2518"/>
                <a:gd name="T105" fmla="*/ 5296 h 5347"/>
                <a:gd name="T106" fmla="*/ 725 w 2518"/>
                <a:gd name="T107" fmla="*/ 5316 h 5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18" h="5347">
                  <a:moveTo>
                    <a:pt x="661" y="5337"/>
                  </a:moveTo>
                  <a:lnTo>
                    <a:pt x="661" y="5337"/>
                  </a:lnTo>
                  <a:lnTo>
                    <a:pt x="640" y="5347"/>
                  </a:lnTo>
                  <a:lnTo>
                    <a:pt x="640" y="5347"/>
                  </a:lnTo>
                  <a:lnTo>
                    <a:pt x="627" y="5261"/>
                  </a:lnTo>
                  <a:lnTo>
                    <a:pt x="596" y="5052"/>
                  </a:lnTo>
                  <a:lnTo>
                    <a:pt x="574" y="4925"/>
                  </a:lnTo>
                  <a:lnTo>
                    <a:pt x="553" y="4797"/>
                  </a:lnTo>
                  <a:lnTo>
                    <a:pt x="532" y="4677"/>
                  </a:lnTo>
                  <a:lnTo>
                    <a:pt x="512" y="4572"/>
                  </a:lnTo>
                  <a:lnTo>
                    <a:pt x="512" y="4572"/>
                  </a:lnTo>
                  <a:lnTo>
                    <a:pt x="502" y="4519"/>
                  </a:lnTo>
                  <a:lnTo>
                    <a:pt x="490" y="4452"/>
                  </a:lnTo>
                  <a:lnTo>
                    <a:pt x="463" y="4290"/>
                  </a:lnTo>
                  <a:lnTo>
                    <a:pt x="435" y="4094"/>
                  </a:lnTo>
                  <a:lnTo>
                    <a:pt x="408" y="3880"/>
                  </a:lnTo>
                  <a:lnTo>
                    <a:pt x="394" y="3770"/>
                  </a:lnTo>
                  <a:lnTo>
                    <a:pt x="382" y="3660"/>
                  </a:lnTo>
                  <a:lnTo>
                    <a:pt x="371" y="3550"/>
                  </a:lnTo>
                  <a:lnTo>
                    <a:pt x="361" y="3444"/>
                  </a:lnTo>
                  <a:lnTo>
                    <a:pt x="353" y="3343"/>
                  </a:lnTo>
                  <a:lnTo>
                    <a:pt x="347" y="3246"/>
                  </a:lnTo>
                  <a:lnTo>
                    <a:pt x="343" y="3160"/>
                  </a:lnTo>
                  <a:lnTo>
                    <a:pt x="341" y="3080"/>
                  </a:lnTo>
                  <a:lnTo>
                    <a:pt x="341" y="3080"/>
                  </a:lnTo>
                  <a:lnTo>
                    <a:pt x="340" y="3000"/>
                  </a:lnTo>
                  <a:lnTo>
                    <a:pt x="337" y="2911"/>
                  </a:lnTo>
                  <a:lnTo>
                    <a:pt x="333" y="2812"/>
                  </a:lnTo>
                  <a:lnTo>
                    <a:pt x="327" y="2704"/>
                  </a:lnTo>
                  <a:lnTo>
                    <a:pt x="318" y="2590"/>
                  </a:lnTo>
                  <a:lnTo>
                    <a:pt x="308" y="2471"/>
                  </a:lnTo>
                  <a:lnTo>
                    <a:pt x="299" y="2348"/>
                  </a:lnTo>
                  <a:lnTo>
                    <a:pt x="286" y="2223"/>
                  </a:lnTo>
                  <a:lnTo>
                    <a:pt x="273" y="2097"/>
                  </a:lnTo>
                  <a:lnTo>
                    <a:pt x="259" y="1971"/>
                  </a:lnTo>
                  <a:lnTo>
                    <a:pt x="243" y="1847"/>
                  </a:lnTo>
                  <a:lnTo>
                    <a:pt x="226" y="1728"/>
                  </a:lnTo>
                  <a:lnTo>
                    <a:pt x="209" y="1611"/>
                  </a:lnTo>
                  <a:lnTo>
                    <a:pt x="192" y="1502"/>
                  </a:lnTo>
                  <a:lnTo>
                    <a:pt x="173" y="1401"/>
                  </a:lnTo>
                  <a:lnTo>
                    <a:pt x="154" y="1307"/>
                  </a:lnTo>
                  <a:lnTo>
                    <a:pt x="154" y="1307"/>
                  </a:lnTo>
                  <a:lnTo>
                    <a:pt x="135" y="1216"/>
                  </a:lnTo>
                  <a:lnTo>
                    <a:pt x="118" y="1118"/>
                  </a:lnTo>
                  <a:lnTo>
                    <a:pt x="102" y="1014"/>
                  </a:lnTo>
                  <a:lnTo>
                    <a:pt x="87" y="908"/>
                  </a:lnTo>
                  <a:lnTo>
                    <a:pt x="73" y="800"/>
                  </a:lnTo>
                  <a:lnTo>
                    <a:pt x="61" y="691"/>
                  </a:lnTo>
                  <a:lnTo>
                    <a:pt x="50" y="584"/>
                  </a:lnTo>
                  <a:lnTo>
                    <a:pt x="38" y="482"/>
                  </a:lnTo>
                  <a:lnTo>
                    <a:pt x="23" y="294"/>
                  </a:lnTo>
                  <a:lnTo>
                    <a:pt x="10" y="14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2" y="2"/>
                  </a:lnTo>
                  <a:lnTo>
                    <a:pt x="272" y="3"/>
                  </a:lnTo>
                  <a:lnTo>
                    <a:pt x="375" y="6"/>
                  </a:lnTo>
                  <a:lnTo>
                    <a:pt x="479" y="9"/>
                  </a:lnTo>
                  <a:lnTo>
                    <a:pt x="580" y="14"/>
                  </a:lnTo>
                  <a:lnTo>
                    <a:pt x="674" y="20"/>
                  </a:lnTo>
                  <a:lnTo>
                    <a:pt x="756" y="29"/>
                  </a:lnTo>
                  <a:lnTo>
                    <a:pt x="756" y="29"/>
                  </a:lnTo>
                  <a:lnTo>
                    <a:pt x="820" y="36"/>
                  </a:lnTo>
                  <a:lnTo>
                    <a:pt x="902" y="43"/>
                  </a:lnTo>
                  <a:lnTo>
                    <a:pt x="1114" y="57"/>
                  </a:lnTo>
                  <a:lnTo>
                    <a:pt x="1367" y="71"/>
                  </a:lnTo>
                  <a:lnTo>
                    <a:pt x="1636" y="85"/>
                  </a:lnTo>
                  <a:lnTo>
                    <a:pt x="1899" y="97"/>
                  </a:lnTo>
                  <a:lnTo>
                    <a:pt x="2132" y="105"/>
                  </a:lnTo>
                  <a:lnTo>
                    <a:pt x="2309" y="110"/>
                  </a:lnTo>
                  <a:lnTo>
                    <a:pt x="2372" y="110"/>
                  </a:lnTo>
                  <a:lnTo>
                    <a:pt x="2410" y="108"/>
                  </a:lnTo>
                  <a:lnTo>
                    <a:pt x="2410" y="108"/>
                  </a:lnTo>
                  <a:lnTo>
                    <a:pt x="2464" y="104"/>
                  </a:lnTo>
                  <a:lnTo>
                    <a:pt x="2518" y="98"/>
                  </a:lnTo>
                  <a:lnTo>
                    <a:pt x="2518" y="98"/>
                  </a:lnTo>
                  <a:lnTo>
                    <a:pt x="2512" y="294"/>
                  </a:lnTo>
                  <a:lnTo>
                    <a:pt x="2510" y="460"/>
                  </a:lnTo>
                  <a:lnTo>
                    <a:pt x="2508" y="600"/>
                  </a:lnTo>
                  <a:lnTo>
                    <a:pt x="2508" y="600"/>
                  </a:lnTo>
                  <a:lnTo>
                    <a:pt x="2507" y="682"/>
                  </a:lnTo>
                  <a:lnTo>
                    <a:pt x="2505" y="816"/>
                  </a:lnTo>
                  <a:lnTo>
                    <a:pt x="2501" y="1192"/>
                  </a:lnTo>
                  <a:lnTo>
                    <a:pt x="2500" y="1415"/>
                  </a:lnTo>
                  <a:lnTo>
                    <a:pt x="2500" y="1649"/>
                  </a:lnTo>
                  <a:lnTo>
                    <a:pt x="2503" y="1884"/>
                  </a:lnTo>
                  <a:lnTo>
                    <a:pt x="2504" y="1998"/>
                  </a:lnTo>
                  <a:lnTo>
                    <a:pt x="2507" y="2108"/>
                  </a:lnTo>
                  <a:lnTo>
                    <a:pt x="2507" y="2108"/>
                  </a:lnTo>
                  <a:lnTo>
                    <a:pt x="2508" y="2164"/>
                  </a:lnTo>
                  <a:lnTo>
                    <a:pt x="2507" y="2218"/>
                  </a:lnTo>
                  <a:lnTo>
                    <a:pt x="2505" y="2272"/>
                  </a:lnTo>
                  <a:lnTo>
                    <a:pt x="2503" y="2326"/>
                  </a:lnTo>
                  <a:lnTo>
                    <a:pt x="2498" y="2378"/>
                  </a:lnTo>
                  <a:lnTo>
                    <a:pt x="2493" y="2432"/>
                  </a:lnTo>
                  <a:lnTo>
                    <a:pt x="2487" y="2485"/>
                  </a:lnTo>
                  <a:lnTo>
                    <a:pt x="2480" y="2537"/>
                  </a:lnTo>
                  <a:lnTo>
                    <a:pt x="2473" y="2588"/>
                  </a:lnTo>
                  <a:lnTo>
                    <a:pt x="2464" y="2640"/>
                  </a:lnTo>
                  <a:lnTo>
                    <a:pt x="2444" y="2738"/>
                  </a:lnTo>
                  <a:lnTo>
                    <a:pt x="2423" y="2834"/>
                  </a:lnTo>
                  <a:lnTo>
                    <a:pt x="2400" y="2925"/>
                  </a:lnTo>
                  <a:lnTo>
                    <a:pt x="2377" y="3010"/>
                  </a:lnTo>
                  <a:lnTo>
                    <a:pt x="2353" y="3091"/>
                  </a:lnTo>
                  <a:lnTo>
                    <a:pt x="2331" y="3165"/>
                  </a:lnTo>
                  <a:lnTo>
                    <a:pt x="2308" y="3233"/>
                  </a:lnTo>
                  <a:lnTo>
                    <a:pt x="2269" y="3344"/>
                  </a:lnTo>
                  <a:lnTo>
                    <a:pt x="2242" y="3421"/>
                  </a:lnTo>
                  <a:lnTo>
                    <a:pt x="2242" y="3421"/>
                  </a:lnTo>
                  <a:lnTo>
                    <a:pt x="2220" y="3493"/>
                  </a:lnTo>
                  <a:lnTo>
                    <a:pt x="2191" y="3589"/>
                  </a:lnTo>
                  <a:lnTo>
                    <a:pt x="2122" y="3819"/>
                  </a:lnTo>
                  <a:lnTo>
                    <a:pt x="2085" y="3938"/>
                  </a:lnTo>
                  <a:lnTo>
                    <a:pt x="2048" y="4050"/>
                  </a:lnTo>
                  <a:lnTo>
                    <a:pt x="2015" y="4148"/>
                  </a:lnTo>
                  <a:lnTo>
                    <a:pt x="2001" y="4188"/>
                  </a:lnTo>
                  <a:lnTo>
                    <a:pt x="1987" y="4222"/>
                  </a:lnTo>
                  <a:lnTo>
                    <a:pt x="1987" y="4222"/>
                  </a:lnTo>
                  <a:lnTo>
                    <a:pt x="1978" y="4239"/>
                  </a:lnTo>
                  <a:lnTo>
                    <a:pt x="1970" y="4256"/>
                  </a:lnTo>
                  <a:lnTo>
                    <a:pt x="1958" y="4272"/>
                  </a:lnTo>
                  <a:lnTo>
                    <a:pt x="1945" y="4286"/>
                  </a:lnTo>
                  <a:lnTo>
                    <a:pt x="1933" y="4300"/>
                  </a:lnTo>
                  <a:lnTo>
                    <a:pt x="1917" y="4313"/>
                  </a:lnTo>
                  <a:lnTo>
                    <a:pt x="1901" y="4326"/>
                  </a:lnTo>
                  <a:lnTo>
                    <a:pt x="1886" y="4337"/>
                  </a:lnTo>
                  <a:lnTo>
                    <a:pt x="1886" y="4337"/>
                  </a:lnTo>
                  <a:lnTo>
                    <a:pt x="1864" y="4350"/>
                  </a:lnTo>
                  <a:lnTo>
                    <a:pt x="1843" y="4363"/>
                  </a:lnTo>
                  <a:lnTo>
                    <a:pt x="1820" y="4373"/>
                  </a:lnTo>
                  <a:lnTo>
                    <a:pt x="1798" y="4383"/>
                  </a:lnTo>
                  <a:lnTo>
                    <a:pt x="1774" y="4393"/>
                  </a:lnTo>
                  <a:lnTo>
                    <a:pt x="1751" y="4400"/>
                  </a:lnTo>
                  <a:lnTo>
                    <a:pt x="1704" y="4414"/>
                  </a:lnTo>
                  <a:lnTo>
                    <a:pt x="1658" y="4424"/>
                  </a:lnTo>
                  <a:lnTo>
                    <a:pt x="1614" y="4431"/>
                  </a:lnTo>
                  <a:lnTo>
                    <a:pt x="1576" y="4434"/>
                  </a:lnTo>
                  <a:lnTo>
                    <a:pt x="1543" y="4435"/>
                  </a:lnTo>
                  <a:lnTo>
                    <a:pt x="1543" y="4435"/>
                  </a:lnTo>
                  <a:lnTo>
                    <a:pt x="1533" y="4435"/>
                  </a:lnTo>
                  <a:lnTo>
                    <a:pt x="1523" y="4434"/>
                  </a:lnTo>
                  <a:lnTo>
                    <a:pt x="1504" y="4428"/>
                  </a:lnTo>
                  <a:lnTo>
                    <a:pt x="1482" y="4420"/>
                  </a:lnTo>
                  <a:lnTo>
                    <a:pt x="1462" y="4410"/>
                  </a:lnTo>
                  <a:lnTo>
                    <a:pt x="1444" y="4397"/>
                  </a:lnTo>
                  <a:lnTo>
                    <a:pt x="1424" y="4381"/>
                  </a:lnTo>
                  <a:lnTo>
                    <a:pt x="1407" y="4366"/>
                  </a:lnTo>
                  <a:lnTo>
                    <a:pt x="1390" y="4350"/>
                  </a:lnTo>
                  <a:lnTo>
                    <a:pt x="1359" y="4319"/>
                  </a:lnTo>
                  <a:lnTo>
                    <a:pt x="1334" y="4289"/>
                  </a:lnTo>
                  <a:lnTo>
                    <a:pt x="1319" y="4268"/>
                  </a:lnTo>
                  <a:lnTo>
                    <a:pt x="1310" y="4258"/>
                  </a:lnTo>
                  <a:lnTo>
                    <a:pt x="1310" y="4256"/>
                  </a:lnTo>
                  <a:lnTo>
                    <a:pt x="1310" y="4256"/>
                  </a:lnTo>
                  <a:lnTo>
                    <a:pt x="1323" y="4182"/>
                  </a:lnTo>
                  <a:lnTo>
                    <a:pt x="1353" y="4003"/>
                  </a:lnTo>
                  <a:lnTo>
                    <a:pt x="1369" y="3898"/>
                  </a:lnTo>
                  <a:lnTo>
                    <a:pt x="1384" y="3793"/>
                  </a:lnTo>
                  <a:lnTo>
                    <a:pt x="1398" y="3697"/>
                  </a:lnTo>
                  <a:lnTo>
                    <a:pt x="1407" y="3617"/>
                  </a:lnTo>
                  <a:lnTo>
                    <a:pt x="1407" y="3617"/>
                  </a:lnTo>
                  <a:lnTo>
                    <a:pt x="1411" y="3583"/>
                  </a:lnTo>
                  <a:lnTo>
                    <a:pt x="1417" y="3549"/>
                  </a:lnTo>
                  <a:lnTo>
                    <a:pt x="1424" y="3513"/>
                  </a:lnTo>
                  <a:lnTo>
                    <a:pt x="1432" y="3478"/>
                  </a:lnTo>
                  <a:lnTo>
                    <a:pt x="1452" y="3402"/>
                  </a:lnTo>
                  <a:lnTo>
                    <a:pt x="1477" y="3323"/>
                  </a:lnTo>
                  <a:lnTo>
                    <a:pt x="1502" y="3239"/>
                  </a:lnTo>
                  <a:lnTo>
                    <a:pt x="1528" y="3150"/>
                  </a:lnTo>
                  <a:lnTo>
                    <a:pt x="1553" y="3054"/>
                  </a:lnTo>
                  <a:lnTo>
                    <a:pt x="1566" y="3005"/>
                  </a:lnTo>
                  <a:lnTo>
                    <a:pt x="1577" y="2952"/>
                  </a:lnTo>
                  <a:lnTo>
                    <a:pt x="1577" y="2952"/>
                  </a:lnTo>
                  <a:lnTo>
                    <a:pt x="1583" y="2925"/>
                  </a:lnTo>
                  <a:lnTo>
                    <a:pt x="1587" y="2894"/>
                  </a:lnTo>
                  <a:lnTo>
                    <a:pt x="1592" y="2860"/>
                  </a:lnTo>
                  <a:lnTo>
                    <a:pt x="1594" y="2823"/>
                  </a:lnTo>
                  <a:lnTo>
                    <a:pt x="1599" y="2742"/>
                  </a:lnTo>
                  <a:lnTo>
                    <a:pt x="1600" y="2652"/>
                  </a:lnTo>
                  <a:lnTo>
                    <a:pt x="1600" y="2556"/>
                  </a:lnTo>
                  <a:lnTo>
                    <a:pt x="1597" y="2454"/>
                  </a:lnTo>
                  <a:lnTo>
                    <a:pt x="1594" y="2348"/>
                  </a:lnTo>
                  <a:lnTo>
                    <a:pt x="1589" y="2240"/>
                  </a:lnTo>
                  <a:lnTo>
                    <a:pt x="1582" y="2131"/>
                  </a:lnTo>
                  <a:lnTo>
                    <a:pt x="1573" y="2022"/>
                  </a:lnTo>
                  <a:lnTo>
                    <a:pt x="1563" y="1915"/>
                  </a:lnTo>
                  <a:lnTo>
                    <a:pt x="1553" y="1813"/>
                  </a:lnTo>
                  <a:lnTo>
                    <a:pt x="1543" y="1715"/>
                  </a:lnTo>
                  <a:lnTo>
                    <a:pt x="1532" y="1624"/>
                  </a:lnTo>
                  <a:lnTo>
                    <a:pt x="1521" y="1542"/>
                  </a:lnTo>
                  <a:lnTo>
                    <a:pt x="1509" y="1469"/>
                  </a:lnTo>
                  <a:lnTo>
                    <a:pt x="1509" y="1469"/>
                  </a:lnTo>
                  <a:lnTo>
                    <a:pt x="1498" y="1401"/>
                  </a:lnTo>
                  <a:lnTo>
                    <a:pt x="1484" y="1330"/>
                  </a:lnTo>
                  <a:lnTo>
                    <a:pt x="1454" y="1186"/>
                  </a:lnTo>
                  <a:lnTo>
                    <a:pt x="1421" y="1046"/>
                  </a:lnTo>
                  <a:lnTo>
                    <a:pt x="1388" y="914"/>
                  </a:lnTo>
                  <a:lnTo>
                    <a:pt x="1359" y="799"/>
                  </a:lnTo>
                  <a:lnTo>
                    <a:pt x="1334" y="708"/>
                  </a:lnTo>
                  <a:lnTo>
                    <a:pt x="1312" y="625"/>
                  </a:lnTo>
                  <a:lnTo>
                    <a:pt x="1312" y="625"/>
                  </a:lnTo>
                  <a:lnTo>
                    <a:pt x="1300" y="801"/>
                  </a:lnTo>
                  <a:lnTo>
                    <a:pt x="1289" y="989"/>
                  </a:lnTo>
                  <a:lnTo>
                    <a:pt x="1275" y="1213"/>
                  </a:lnTo>
                  <a:lnTo>
                    <a:pt x="1262" y="1455"/>
                  </a:lnTo>
                  <a:lnTo>
                    <a:pt x="1252" y="1691"/>
                  </a:lnTo>
                  <a:lnTo>
                    <a:pt x="1248" y="1799"/>
                  </a:lnTo>
                  <a:lnTo>
                    <a:pt x="1245" y="1898"/>
                  </a:lnTo>
                  <a:lnTo>
                    <a:pt x="1245" y="1985"/>
                  </a:lnTo>
                  <a:lnTo>
                    <a:pt x="1245" y="2057"/>
                  </a:lnTo>
                  <a:lnTo>
                    <a:pt x="1245" y="2057"/>
                  </a:lnTo>
                  <a:lnTo>
                    <a:pt x="1246" y="2125"/>
                  </a:lnTo>
                  <a:lnTo>
                    <a:pt x="1246" y="2201"/>
                  </a:lnTo>
                  <a:lnTo>
                    <a:pt x="1245" y="2371"/>
                  </a:lnTo>
                  <a:lnTo>
                    <a:pt x="1241" y="2557"/>
                  </a:lnTo>
                  <a:lnTo>
                    <a:pt x="1236" y="2752"/>
                  </a:lnTo>
                  <a:lnTo>
                    <a:pt x="1232" y="2948"/>
                  </a:lnTo>
                  <a:lnTo>
                    <a:pt x="1228" y="3134"/>
                  </a:lnTo>
                  <a:lnTo>
                    <a:pt x="1226" y="3303"/>
                  </a:lnTo>
                  <a:lnTo>
                    <a:pt x="1226" y="3378"/>
                  </a:lnTo>
                  <a:lnTo>
                    <a:pt x="1228" y="3447"/>
                  </a:lnTo>
                  <a:lnTo>
                    <a:pt x="1228" y="3447"/>
                  </a:lnTo>
                  <a:lnTo>
                    <a:pt x="1229" y="3543"/>
                  </a:lnTo>
                  <a:lnTo>
                    <a:pt x="1231" y="3645"/>
                  </a:lnTo>
                  <a:lnTo>
                    <a:pt x="1232" y="3863"/>
                  </a:lnTo>
                  <a:lnTo>
                    <a:pt x="1231" y="4076"/>
                  </a:lnTo>
                  <a:lnTo>
                    <a:pt x="1229" y="4266"/>
                  </a:lnTo>
                  <a:lnTo>
                    <a:pt x="1229" y="4266"/>
                  </a:lnTo>
                  <a:lnTo>
                    <a:pt x="1228" y="4469"/>
                  </a:lnTo>
                  <a:lnTo>
                    <a:pt x="1228" y="4469"/>
                  </a:lnTo>
                  <a:lnTo>
                    <a:pt x="1229" y="4498"/>
                  </a:lnTo>
                  <a:lnTo>
                    <a:pt x="1231" y="4530"/>
                  </a:lnTo>
                  <a:lnTo>
                    <a:pt x="1241" y="4604"/>
                  </a:lnTo>
                  <a:lnTo>
                    <a:pt x="1252" y="4690"/>
                  </a:lnTo>
                  <a:lnTo>
                    <a:pt x="1268" y="4779"/>
                  </a:lnTo>
                  <a:lnTo>
                    <a:pt x="1295" y="4950"/>
                  </a:lnTo>
                  <a:lnTo>
                    <a:pt x="1305" y="5021"/>
                  </a:lnTo>
                  <a:lnTo>
                    <a:pt x="1309" y="5050"/>
                  </a:lnTo>
                  <a:lnTo>
                    <a:pt x="1310" y="5075"/>
                  </a:lnTo>
                  <a:lnTo>
                    <a:pt x="1310" y="5075"/>
                  </a:lnTo>
                  <a:lnTo>
                    <a:pt x="1312" y="5107"/>
                  </a:lnTo>
                  <a:lnTo>
                    <a:pt x="1312" y="5136"/>
                  </a:lnTo>
                  <a:lnTo>
                    <a:pt x="1310" y="5163"/>
                  </a:lnTo>
                  <a:lnTo>
                    <a:pt x="1307" y="5185"/>
                  </a:lnTo>
                  <a:lnTo>
                    <a:pt x="1303" y="5207"/>
                  </a:lnTo>
                  <a:lnTo>
                    <a:pt x="1298" y="5225"/>
                  </a:lnTo>
                  <a:lnTo>
                    <a:pt x="1290" y="5242"/>
                  </a:lnTo>
                  <a:lnTo>
                    <a:pt x="1280" y="5256"/>
                  </a:lnTo>
                  <a:lnTo>
                    <a:pt x="1280" y="5256"/>
                  </a:lnTo>
                  <a:lnTo>
                    <a:pt x="1273" y="5266"/>
                  </a:lnTo>
                  <a:lnTo>
                    <a:pt x="1265" y="5273"/>
                  </a:lnTo>
                  <a:lnTo>
                    <a:pt x="1256" y="5280"/>
                  </a:lnTo>
                  <a:lnTo>
                    <a:pt x="1245" y="5288"/>
                  </a:lnTo>
                  <a:lnTo>
                    <a:pt x="1245" y="5288"/>
                  </a:lnTo>
                  <a:lnTo>
                    <a:pt x="1232" y="5293"/>
                  </a:lnTo>
                  <a:lnTo>
                    <a:pt x="1217" y="5299"/>
                  </a:lnTo>
                  <a:lnTo>
                    <a:pt x="1199" y="5302"/>
                  </a:lnTo>
                  <a:lnTo>
                    <a:pt x="1180" y="5305"/>
                  </a:lnTo>
                  <a:lnTo>
                    <a:pt x="1158" y="5306"/>
                  </a:lnTo>
                  <a:lnTo>
                    <a:pt x="1134" y="5307"/>
                  </a:lnTo>
                  <a:lnTo>
                    <a:pt x="1084" y="5307"/>
                  </a:lnTo>
                  <a:lnTo>
                    <a:pt x="1032" y="5306"/>
                  </a:lnTo>
                  <a:lnTo>
                    <a:pt x="978" y="5303"/>
                  </a:lnTo>
                  <a:lnTo>
                    <a:pt x="878" y="5296"/>
                  </a:lnTo>
                  <a:lnTo>
                    <a:pt x="878" y="5296"/>
                  </a:lnTo>
                  <a:lnTo>
                    <a:pt x="846" y="5296"/>
                  </a:lnTo>
                  <a:lnTo>
                    <a:pt x="813" y="5298"/>
                  </a:lnTo>
                  <a:lnTo>
                    <a:pt x="782" y="5302"/>
                  </a:lnTo>
                  <a:lnTo>
                    <a:pt x="752" y="5309"/>
                  </a:lnTo>
                  <a:lnTo>
                    <a:pt x="725" y="5316"/>
                  </a:lnTo>
                  <a:lnTo>
                    <a:pt x="699" y="5323"/>
                  </a:lnTo>
                  <a:lnTo>
                    <a:pt x="661" y="53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2" name="Freeform 149">
              <a:extLst>
                <a:ext uri="{FF2B5EF4-FFF2-40B4-BE49-F238E27FC236}">
                  <a16:creationId xmlns:a16="http://schemas.microsoft.com/office/drawing/2014/main" id="{5DBF8BB0-2883-FD62-63DD-03C7EE0DF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" y="712"/>
              <a:ext cx="530" cy="459"/>
            </a:xfrm>
            <a:custGeom>
              <a:avLst/>
              <a:gdLst>
                <a:gd name="T0" fmla="*/ 1590 w 1590"/>
                <a:gd name="T1" fmla="*/ 1017 h 1375"/>
                <a:gd name="T2" fmla="*/ 1590 w 1590"/>
                <a:gd name="T3" fmla="*/ 1017 h 1375"/>
                <a:gd name="T4" fmla="*/ 1496 w 1590"/>
                <a:gd name="T5" fmla="*/ 1051 h 1375"/>
                <a:gd name="T6" fmla="*/ 1406 w 1590"/>
                <a:gd name="T7" fmla="*/ 1093 h 1375"/>
                <a:gd name="T8" fmla="*/ 1203 w 1590"/>
                <a:gd name="T9" fmla="*/ 1203 h 1375"/>
                <a:gd name="T10" fmla="*/ 1131 w 1590"/>
                <a:gd name="T11" fmla="*/ 1241 h 1375"/>
                <a:gd name="T12" fmla="*/ 1021 w 1590"/>
                <a:gd name="T13" fmla="*/ 1305 h 1375"/>
                <a:gd name="T14" fmla="*/ 955 w 1590"/>
                <a:gd name="T15" fmla="*/ 1349 h 1375"/>
                <a:gd name="T16" fmla="*/ 919 w 1590"/>
                <a:gd name="T17" fmla="*/ 1375 h 1375"/>
                <a:gd name="T18" fmla="*/ 899 w 1590"/>
                <a:gd name="T19" fmla="*/ 1363 h 1375"/>
                <a:gd name="T20" fmla="*/ 817 w 1590"/>
                <a:gd name="T21" fmla="*/ 1311 h 1375"/>
                <a:gd name="T22" fmla="*/ 764 w 1590"/>
                <a:gd name="T23" fmla="*/ 1282 h 1375"/>
                <a:gd name="T24" fmla="*/ 567 w 1590"/>
                <a:gd name="T25" fmla="*/ 1186 h 1375"/>
                <a:gd name="T26" fmla="*/ 322 w 1590"/>
                <a:gd name="T27" fmla="*/ 1075 h 1375"/>
                <a:gd name="T28" fmla="*/ 122 w 1590"/>
                <a:gd name="T29" fmla="*/ 991 h 1375"/>
                <a:gd name="T30" fmla="*/ 66 w 1590"/>
                <a:gd name="T31" fmla="*/ 973 h 1375"/>
                <a:gd name="T32" fmla="*/ 52 w 1590"/>
                <a:gd name="T33" fmla="*/ 970 h 1375"/>
                <a:gd name="T34" fmla="*/ 20 w 1590"/>
                <a:gd name="T35" fmla="*/ 967 h 1375"/>
                <a:gd name="T36" fmla="*/ 0 w 1590"/>
                <a:gd name="T37" fmla="*/ 72 h 1375"/>
                <a:gd name="T38" fmla="*/ 133 w 1590"/>
                <a:gd name="T39" fmla="*/ 29 h 1375"/>
                <a:gd name="T40" fmla="*/ 143 w 1590"/>
                <a:gd name="T41" fmla="*/ 45 h 1375"/>
                <a:gd name="T42" fmla="*/ 173 w 1590"/>
                <a:gd name="T43" fmla="*/ 82 h 1375"/>
                <a:gd name="T44" fmla="*/ 220 w 1590"/>
                <a:gd name="T45" fmla="*/ 136 h 1375"/>
                <a:gd name="T46" fmla="*/ 285 w 1590"/>
                <a:gd name="T47" fmla="*/ 197 h 1375"/>
                <a:gd name="T48" fmla="*/ 345 w 1590"/>
                <a:gd name="T49" fmla="*/ 242 h 1375"/>
                <a:gd name="T50" fmla="*/ 389 w 1590"/>
                <a:gd name="T51" fmla="*/ 271 h 1375"/>
                <a:gd name="T52" fmla="*/ 436 w 1590"/>
                <a:gd name="T53" fmla="*/ 295 h 1375"/>
                <a:gd name="T54" fmla="*/ 487 w 1590"/>
                <a:gd name="T55" fmla="*/ 316 h 1375"/>
                <a:gd name="T56" fmla="*/ 541 w 1590"/>
                <a:gd name="T57" fmla="*/ 333 h 1375"/>
                <a:gd name="T58" fmla="*/ 599 w 1590"/>
                <a:gd name="T59" fmla="*/ 343 h 1375"/>
                <a:gd name="T60" fmla="*/ 659 w 1590"/>
                <a:gd name="T61" fmla="*/ 348 h 1375"/>
                <a:gd name="T62" fmla="*/ 690 w 1590"/>
                <a:gd name="T63" fmla="*/ 346 h 1375"/>
                <a:gd name="T64" fmla="*/ 750 w 1590"/>
                <a:gd name="T65" fmla="*/ 338 h 1375"/>
                <a:gd name="T66" fmla="*/ 808 w 1590"/>
                <a:gd name="T67" fmla="*/ 325 h 1375"/>
                <a:gd name="T68" fmla="*/ 865 w 1590"/>
                <a:gd name="T69" fmla="*/ 308 h 1375"/>
                <a:gd name="T70" fmla="*/ 919 w 1590"/>
                <a:gd name="T71" fmla="*/ 285 h 1375"/>
                <a:gd name="T72" fmla="*/ 972 w 1590"/>
                <a:gd name="T73" fmla="*/ 261 h 1375"/>
                <a:gd name="T74" fmla="*/ 1068 w 1590"/>
                <a:gd name="T75" fmla="*/ 204 h 1375"/>
                <a:gd name="T76" fmla="*/ 1152 w 1590"/>
                <a:gd name="T77" fmla="*/ 144 h 1375"/>
                <a:gd name="T78" fmla="*/ 1220 w 1590"/>
                <a:gd name="T79" fmla="*/ 88 h 1375"/>
                <a:gd name="T80" fmla="*/ 1290 w 1590"/>
                <a:gd name="T81" fmla="*/ 21 h 1375"/>
                <a:gd name="T82" fmla="*/ 1310 w 1590"/>
                <a:gd name="T83" fmla="*/ 0 h 1375"/>
                <a:gd name="T84" fmla="*/ 1490 w 1590"/>
                <a:gd name="T85" fmla="*/ 58 h 1375"/>
                <a:gd name="T86" fmla="*/ 1500 w 1590"/>
                <a:gd name="T87" fmla="*/ 61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0" h="1375">
                  <a:moveTo>
                    <a:pt x="1500" y="61"/>
                  </a:moveTo>
                  <a:lnTo>
                    <a:pt x="1590" y="1017"/>
                  </a:lnTo>
                  <a:lnTo>
                    <a:pt x="1590" y="1017"/>
                  </a:lnTo>
                  <a:lnTo>
                    <a:pt x="1590" y="1017"/>
                  </a:lnTo>
                  <a:lnTo>
                    <a:pt x="1541" y="1032"/>
                  </a:lnTo>
                  <a:lnTo>
                    <a:pt x="1496" y="1051"/>
                  </a:lnTo>
                  <a:lnTo>
                    <a:pt x="1452" y="1071"/>
                  </a:lnTo>
                  <a:lnTo>
                    <a:pt x="1406" y="1093"/>
                  </a:lnTo>
                  <a:lnTo>
                    <a:pt x="1311" y="1145"/>
                  </a:lnTo>
                  <a:lnTo>
                    <a:pt x="1203" y="1203"/>
                  </a:lnTo>
                  <a:lnTo>
                    <a:pt x="1203" y="1203"/>
                  </a:lnTo>
                  <a:lnTo>
                    <a:pt x="1131" y="1241"/>
                  </a:lnTo>
                  <a:lnTo>
                    <a:pt x="1071" y="1275"/>
                  </a:lnTo>
                  <a:lnTo>
                    <a:pt x="1021" y="1305"/>
                  </a:lnTo>
                  <a:lnTo>
                    <a:pt x="983" y="1329"/>
                  </a:lnTo>
                  <a:lnTo>
                    <a:pt x="955" y="1349"/>
                  </a:lnTo>
                  <a:lnTo>
                    <a:pt x="935" y="1363"/>
                  </a:lnTo>
                  <a:lnTo>
                    <a:pt x="919" y="1375"/>
                  </a:lnTo>
                  <a:lnTo>
                    <a:pt x="919" y="1375"/>
                  </a:lnTo>
                  <a:lnTo>
                    <a:pt x="899" y="1363"/>
                  </a:lnTo>
                  <a:lnTo>
                    <a:pt x="817" y="1311"/>
                  </a:lnTo>
                  <a:lnTo>
                    <a:pt x="817" y="1311"/>
                  </a:lnTo>
                  <a:lnTo>
                    <a:pt x="795" y="1298"/>
                  </a:lnTo>
                  <a:lnTo>
                    <a:pt x="764" y="1282"/>
                  </a:lnTo>
                  <a:lnTo>
                    <a:pt x="676" y="1238"/>
                  </a:lnTo>
                  <a:lnTo>
                    <a:pt x="567" y="1186"/>
                  </a:lnTo>
                  <a:lnTo>
                    <a:pt x="444" y="1130"/>
                  </a:lnTo>
                  <a:lnTo>
                    <a:pt x="322" y="1075"/>
                  </a:lnTo>
                  <a:lnTo>
                    <a:pt x="211" y="1028"/>
                  </a:lnTo>
                  <a:lnTo>
                    <a:pt x="122" y="991"/>
                  </a:lnTo>
                  <a:lnTo>
                    <a:pt x="89" y="980"/>
                  </a:lnTo>
                  <a:lnTo>
                    <a:pt x="66" y="973"/>
                  </a:lnTo>
                  <a:lnTo>
                    <a:pt x="66" y="973"/>
                  </a:lnTo>
                  <a:lnTo>
                    <a:pt x="52" y="970"/>
                  </a:lnTo>
                  <a:lnTo>
                    <a:pt x="37" y="968"/>
                  </a:lnTo>
                  <a:lnTo>
                    <a:pt x="20" y="967"/>
                  </a:lnTo>
                  <a:lnTo>
                    <a:pt x="3" y="967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33" y="29"/>
                  </a:lnTo>
                  <a:lnTo>
                    <a:pt x="133" y="29"/>
                  </a:lnTo>
                  <a:lnTo>
                    <a:pt x="143" y="45"/>
                  </a:lnTo>
                  <a:lnTo>
                    <a:pt x="156" y="61"/>
                  </a:lnTo>
                  <a:lnTo>
                    <a:pt x="173" y="82"/>
                  </a:lnTo>
                  <a:lnTo>
                    <a:pt x="194" y="108"/>
                  </a:lnTo>
                  <a:lnTo>
                    <a:pt x="220" y="136"/>
                  </a:lnTo>
                  <a:lnTo>
                    <a:pt x="251" y="166"/>
                  </a:lnTo>
                  <a:lnTo>
                    <a:pt x="285" y="197"/>
                  </a:lnTo>
                  <a:lnTo>
                    <a:pt x="324" y="227"/>
                  </a:lnTo>
                  <a:lnTo>
                    <a:pt x="345" y="242"/>
                  </a:lnTo>
                  <a:lnTo>
                    <a:pt x="366" y="257"/>
                  </a:lnTo>
                  <a:lnTo>
                    <a:pt x="389" y="271"/>
                  </a:lnTo>
                  <a:lnTo>
                    <a:pt x="412" y="284"/>
                  </a:lnTo>
                  <a:lnTo>
                    <a:pt x="436" y="295"/>
                  </a:lnTo>
                  <a:lnTo>
                    <a:pt x="462" y="306"/>
                  </a:lnTo>
                  <a:lnTo>
                    <a:pt x="487" y="316"/>
                  </a:lnTo>
                  <a:lnTo>
                    <a:pt x="514" y="326"/>
                  </a:lnTo>
                  <a:lnTo>
                    <a:pt x="541" y="333"/>
                  </a:lnTo>
                  <a:lnTo>
                    <a:pt x="570" y="339"/>
                  </a:lnTo>
                  <a:lnTo>
                    <a:pt x="599" y="343"/>
                  </a:lnTo>
                  <a:lnTo>
                    <a:pt x="629" y="346"/>
                  </a:lnTo>
                  <a:lnTo>
                    <a:pt x="659" y="348"/>
                  </a:lnTo>
                  <a:lnTo>
                    <a:pt x="690" y="346"/>
                  </a:lnTo>
                  <a:lnTo>
                    <a:pt x="690" y="346"/>
                  </a:lnTo>
                  <a:lnTo>
                    <a:pt x="720" y="343"/>
                  </a:lnTo>
                  <a:lnTo>
                    <a:pt x="750" y="338"/>
                  </a:lnTo>
                  <a:lnTo>
                    <a:pt x="780" y="332"/>
                  </a:lnTo>
                  <a:lnTo>
                    <a:pt x="808" y="325"/>
                  </a:lnTo>
                  <a:lnTo>
                    <a:pt x="837" y="316"/>
                  </a:lnTo>
                  <a:lnTo>
                    <a:pt x="865" y="308"/>
                  </a:lnTo>
                  <a:lnTo>
                    <a:pt x="892" y="296"/>
                  </a:lnTo>
                  <a:lnTo>
                    <a:pt x="919" y="285"/>
                  </a:lnTo>
                  <a:lnTo>
                    <a:pt x="946" y="274"/>
                  </a:lnTo>
                  <a:lnTo>
                    <a:pt x="972" y="261"/>
                  </a:lnTo>
                  <a:lnTo>
                    <a:pt x="1021" y="233"/>
                  </a:lnTo>
                  <a:lnTo>
                    <a:pt x="1068" y="204"/>
                  </a:lnTo>
                  <a:lnTo>
                    <a:pt x="1112" y="174"/>
                  </a:lnTo>
                  <a:lnTo>
                    <a:pt x="1152" y="144"/>
                  </a:lnTo>
                  <a:lnTo>
                    <a:pt x="1188" y="115"/>
                  </a:lnTo>
                  <a:lnTo>
                    <a:pt x="1220" y="88"/>
                  </a:lnTo>
                  <a:lnTo>
                    <a:pt x="1249" y="62"/>
                  </a:lnTo>
                  <a:lnTo>
                    <a:pt x="1290" y="21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99" y="29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500" y="61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3" name="Freeform 150">
              <a:extLst>
                <a:ext uri="{FF2B5EF4-FFF2-40B4-BE49-F238E27FC236}">
                  <a16:creationId xmlns:a16="http://schemas.microsoft.com/office/drawing/2014/main" id="{6850A5BE-EF0A-B7BC-5DE7-F1CA42F40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1" y="712"/>
              <a:ext cx="530" cy="459"/>
            </a:xfrm>
            <a:custGeom>
              <a:avLst/>
              <a:gdLst>
                <a:gd name="T0" fmla="*/ 1590 w 1590"/>
                <a:gd name="T1" fmla="*/ 1017 h 1375"/>
                <a:gd name="T2" fmla="*/ 1590 w 1590"/>
                <a:gd name="T3" fmla="*/ 1017 h 1375"/>
                <a:gd name="T4" fmla="*/ 1496 w 1590"/>
                <a:gd name="T5" fmla="*/ 1051 h 1375"/>
                <a:gd name="T6" fmla="*/ 1406 w 1590"/>
                <a:gd name="T7" fmla="*/ 1093 h 1375"/>
                <a:gd name="T8" fmla="*/ 1203 w 1590"/>
                <a:gd name="T9" fmla="*/ 1203 h 1375"/>
                <a:gd name="T10" fmla="*/ 1131 w 1590"/>
                <a:gd name="T11" fmla="*/ 1241 h 1375"/>
                <a:gd name="T12" fmla="*/ 1021 w 1590"/>
                <a:gd name="T13" fmla="*/ 1305 h 1375"/>
                <a:gd name="T14" fmla="*/ 955 w 1590"/>
                <a:gd name="T15" fmla="*/ 1349 h 1375"/>
                <a:gd name="T16" fmla="*/ 919 w 1590"/>
                <a:gd name="T17" fmla="*/ 1375 h 1375"/>
                <a:gd name="T18" fmla="*/ 899 w 1590"/>
                <a:gd name="T19" fmla="*/ 1363 h 1375"/>
                <a:gd name="T20" fmla="*/ 817 w 1590"/>
                <a:gd name="T21" fmla="*/ 1311 h 1375"/>
                <a:gd name="T22" fmla="*/ 764 w 1590"/>
                <a:gd name="T23" fmla="*/ 1282 h 1375"/>
                <a:gd name="T24" fmla="*/ 567 w 1590"/>
                <a:gd name="T25" fmla="*/ 1186 h 1375"/>
                <a:gd name="T26" fmla="*/ 322 w 1590"/>
                <a:gd name="T27" fmla="*/ 1075 h 1375"/>
                <a:gd name="T28" fmla="*/ 122 w 1590"/>
                <a:gd name="T29" fmla="*/ 991 h 1375"/>
                <a:gd name="T30" fmla="*/ 66 w 1590"/>
                <a:gd name="T31" fmla="*/ 973 h 1375"/>
                <a:gd name="T32" fmla="*/ 52 w 1590"/>
                <a:gd name="T33" fmla="*/ 970 h 1375"/>
                <a:gd name="T34" fmla="*/ 20 w 1590"/>
                <a:gd name="T35" fmla="*/ 967 h 1375"/>
                <a:gd name="T36" fmla="*/ 0 w 1590"/>
                <a:gd name="T37" fmla="*/ 72 h 1375"/>
                <a:gd name="T38" fmla="*/ 133 w 1590"/>
                <a:gd name="T39" fmla="*/ 29 h 1375"/>
                <a:gd name="T40" fmla="*/ 143 w 1590"/>
                <a:gd name="T41" fmla="*/ 45 h 1375"/>
                <a:gd name="T42" fmla="*/ 173 w 1590"/>
                <a:gd name="T43" fmla="*/ 82 h 1375"/>
                <a:gd name="T44" fmla="*/ 220 w 1590"/>
                <a:gd name="T45" fmla="*/ 136 h 1375"/>
                <a:gd name="T46" fmla="*/ 285 w 1590"/>
                <a:gd name="T47" fmla="*/ 197 h 1375"/>
                <a:gd name="T48" fmla="*/ 345 w 1590"/>
                <a:gd name="T49" fmla="*/ 242 h 1375"/>
                <a:gd name="T50" fmla="*/ 389 w 1590"/>
                <a:gd name="T51" fmla="*/ 271 h 1375"/>
                <a:gd name="T52" fmla="*/ 436 w 1590"/>
                <a:gd name="T53" fmla="*/ 295 h 1375"/>
                <a:gd name="T54" fmla="*/ 487 w 1590"/>
                <a:gd name="T55" fmla="*/ 316 h 1375"/>
                <a:gd name="T56" fmla="*/ 541 w 1590"/>
                <a:gd name="T57" fmla="*/ 333 h 1375"/>
                <a:gd name="T58" fmla="*/ 599 w 1590"/>
                <a:gd name="T59" fmla="*/ 343 h 1375"/>
                <a:gd name="T60" fmla="*/ 659 w 1590"/>
                <a:gd name="T61" fmla="*/ 348 h 1375"/>
                <a:gd name="T62" fmla="*/ 690 w 1590"/>
                <a:gd name="T63" fmla="*/ 346 h 1375"/>
                <a:gd name="T64" fmla="*/ 750 w 1590"/>
                <a:gd name="T65" fmla="*/ 338 h 1375"/>
                <a:gd name="T66" fmla="*/ 808 w 1590"/>
                <a:gd name="T67" fmla="*/ 325 h 1375"/>
                <a:gd name="T68" fmla="*/ 865 w 1590"/>
                <a:gd name="T69" fmla="*/ 308 h 1375"/>
                <a:gd name="T70" fmla="*/ 919 w 1590"/>
                <a:gd name="T71" fmla="*/ 285 h 1375"/>
                <a:gd name="T72" fmla="*/ 972 w 1590"/>
                <a:gd name="T73" fmla="*/ 261 h 1375"/>
                <a:gd name="T74" fmla="*/ 1068 w 1590"/>
                <a:gd name="T75" fmla="*/ 204 h 1375"/>
                <a:gd name="T76" fmla="*/ 1152 w 1590"/>
                <a:gd name="T77" fmla="*/ 144 h 1375"/>
                <a:gd name="T78" fmla="*/ 1220 w 1590"/>
                <a:gd name="T79" fmla="*/ 88 h 1375"/>
                <a:gd name="T80" fmla="*/ 1290 w 1590"/>
                <a:gd name="T81" fmla="*/ 21 h 1375"/>
                <a:gd name="T82" fmla="*/ 1310 w 1590"/>
                <a:gd name="T83" fmla="*/ 0 h 1375"/>
                <a:gd name="T84" fmla="*/ 1490 w 1590"/>
                <a:gd name="T85" fmla="*/ 58 h 1375"/>
                <a:gd name="T86" fmla="*/ 1500 w 1590"/>
                <a:gd name="T87" fmla="*/ 61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90" h="1375">
                  <a:moveTo>
                    <a:pt x="1500" y="61"/>
                  </a:moveTo>
                  <a:lnTo>
                    <a:pt x="1590" y="1017"/>
                  </a:lnTo>
                  <a:lnTo>
                    <a:pt x="1590" y="1017"/>
                  </a:lnTo>
                  <a:lnTo>
                    <a:pt x="1590" y="1017"/>
                  </a:lnTo>
                  <a:lnTo>
                    <a:pt x="1541" y="1032"/>
                  </a:lnTo>
                  <a:lnTo>
                    <a:pt x="1496" y="1051"/>
                  </a:lnTo>
                  <a:lnTo>
                    <a:pt x="1452" y="1071"/>
                  </a:lnTo>
                  <a:lnTo>
                    <a:pt x="1406" y="1093"/>
                  </a:lnTo>
                  <a:lnTo>
                    <a:pt x="1311" y="1145"/>
                  </a:lnTo>
                  <a:lnTo>
                    <a:pt x="1203" y="1203"/>
                  </a:lnTo>
                  <a:lnTo>
                    <a:pt x="1203" y="1203"/>
                  </a:lnTo>
                  <a:lnTo>
                    <a:pt x="1131" y="1241"/>
                  </a:lnTo>
                  <a:lnTo>
                    <a:pt x="1071" y="1275"/>
                  </a:lnTo>
                  <a:lnTo>
                    <a:pt x="1021" y="1305"/>
                  </a:lnTo>
                  <a:lnTo>
                    <a:pt x="983" y="1329"/>
                  </a:lnTo>
                  <a:lnTo>
                    <a:pt x="955" y="1349"/>
                  </a:lnTo>
                  <a:lnTo>
                    <a:pt x="935" y="1363"/>
                  </a:lnTo>
                  <a:lnTo>
                    <a:pt x="919" y="1375"/>
                  </a:lnTo>
                  <a:lnTo>
                    <a:pt x="919" y="1375"/>
                  </a:lnTo>
                  <a:lnTo>
                    <a:pt x="899" y="1363"/>
                  </a:lnTo>
                  <a:lnTo>
                    <a:pt x="817" y="1311"/>
                  </a:lnTo>
                  <a:lnTo>
                    <a:pt x="817" y="1311"/>
                  </a:lnTo>
                  <a:lnTo>
                    <a:pt x="795" y="1298"/>
                  </a:lnTo>
                  <a:lnTo>
                    <a:pt x="764" y="1282"/>
                  </a:lnTo>
                  <a:lnTo>
                    <a:pt x="676" y="1238"/>
                  </a:lnTo>
                  <a:lnTo>
                    <a:pt x="567" y="1186"/>
                  </a:lnTo>
                  <a:lnTo>
                    <a:pt x="444" y="1130"/>
                  </a:lnTo>
                  <a:lnTo>
                    <a:pt x="322" y="1075"/>
                  </a:lnTo>
                  <a:lnTo>
                    <a:pt x="211" y="1028"/>
                  </a:lnTo>
                  <a:lnTo>
                    <a:pt x="122" y="991"/>
                  </a:lnTo>
                  <a:lnTo>
                    <a:pt x="89" y="980"/>
                  </a:lnTo>
                  <a:lnTo>
                    <a:pt x="66" y="973"/>
                  </a:lnTo>
                  <a:lnTo>
                    <a:pt x="66" y="973"/>
                  </a:lnTo>
                  <a:lnTo>
                    <a:pt x="52" y="970"/>
                  </a:lnTo>
                  <a:lnTo>
                    <a:pt x="37" y="968"/>
                  </a:lnTo>
                  <a:lnTo>
                    <a:pt x="20" y="967"/>
                  </a:lnTo>
                  <a:lnTo>
                    <a:pt x="3" y="967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33" y="29"/>
                  </a:lnTo>
                  <a:lnTo>
                    <a:pt x="133" y="29"/>
                  </a:lnTo>
                  <a:lnTo>
                    <a:pt x="143" y="45"/>
                  </a:lnTo>
                  <a:lnTo>
                    <a:pt x="156" y="61"/>
                  </a:lnTo>
                  <a:lnTo>
                    <a:pt x="173" y="82"/>
                  </a:lnTo>
                  <a:lnTo>
                    <a:pt x="194" y="108"/>
                  </a:lnTo>
                  <a:lnTo>
                    <a:pt x="220" y="136"/>
                  </a:lnTo>
                  <a:lnTo>
                    <a:pt x="251" y="166"/>
                  </a:lnTo>
                  <a:lnTo>
                    <a:pt x="285" y="197"/>
                  </a:lnTo>
                  <a:lnTo>
                    <a:pt x="324" y="227"/>
                  </a:lnTo>
                  <a:lnTo>
                    <a:pt x="345" y="242"/>
                  </a:lnTo>
                  <a:lnTo>
                    <a:pt x="366" y="257"/>
                  </a:lnTo>
                  <a:lnTo>
                    <a:pt x="389" y="271"/>
                  </a:lnTo>
                  <a:lnTo>
                    <a:pt x="412" y="284"/>
                  </a:lnTo>
                  <a:lnTo>
                    <a:pt x="436" y="295"/>
                  </a:lnTo>
                  <a:lnTo>
                    <a:pt x="462" y="306"/>
                  </a:lnTo>
                  <a:lnTo>
                    <a:pt x="487" y="316"/>
                  </a:lnTo>
                  <a:lnTo>
                    <a:pt x="514" y="326"/>
                  </a:lnTo>
                  <a:lnTo>
                    <a:pt x="541" y="333"/>
                  </a:lnTo>
                  <a:lnTo>
                    <a:pt x="570" y="339"/>
                  </a:lnTo>
                  <a:lnTo>
                    <a:pt x="599" y="343"/>
                  </a:lnTo>
                  <a:lnTo>
                    <a:pt x="629" y="346"/>
                  </a:lnTo>
                  <a:lnTo>
                    <a:pt x="659" y="348"/>
                  </a:lnTo>
                  <a:lnTo>
                    <a:pt x="690" y="346"/>
                  </a:lnTo>
                  <a:lnTo>
                    <a:pt x="690" y="346"/>
                  </a:lnTo>
                  <a:lnTo>
                    <a:pt x="720" y="343"/>
                  </a:lnTo>
                  <a:lnTo>
                    <a:pt x="750" y="338"/>
                  </a:lnTo>
                  <a:lnTo>
                    <a:pt x="780" y="332"/>
                  </a:lnTo>
                  <a:lnTo>
                    <a:pt x="808" y="325"/>
                  </a:lnTo>
                  <a:lnTo>
                    <a:pt x="837" y="316"/>
                  </a:lnTo>
                  <a:lnTo>
                    <a:pt x="865" y="308"/>
                  </a:lnTo>
                  <a:lnTo>
                    <a:pt x="892" y="296"/>
                  </a:lnTo>
                  <a:lnTo>
                    <a:pt x="919" y="285"/>
                  </a:lnTo>
                  <a:lnTo>
                    <a:pt x="946" y="274"/>
                  </a:lnTo>
                  <a:lnTo>
                    <a:pt x="972" y="261"/>
                  </a:lnTo>
                  <a:lnTo>
                    <a:pt x="1021" y="233"/>
                  </a:lnTo>
                  <a:lnTo>
                    <a:pt x="1068" y="204"/>
                  </a:lnTo>
                  <a:lnTo>
                    <a:pt x="1112" y="174"/>
                  </a:lnTo>
                  <a:lnTo>
                    <a:pt x="1152" y="144"/>
                  </a:lnTo>
                  <a:lnTo>
                    <a:pt x="1188" y="115"/>
                  </a:lnTo>
                  <a:lnTo>
                    <a:pt x="1220" y="88"/>
                  </a:lnTo>
                  <a:lnTo>
                    <a:pt x="1249" y="62"/>
                  </a:lnTo>
                  <a:lnTo>
                    <a:pt x="1290" y="21"/>
                  </a:lnTo>
                  <a:lnTo>
                    <a:pt x="1310" y="0"/>
                  </a:lnTo>
                  <a:lnTo>
                    <a:pt x="1310" y="0"/>
                  </a:lnTo>
                  <a:lnTo>
                    <a:pt x="1399" y="29"/>
                  </a:lnTo>
                  <a:lnTo>
                    <a:pt x="1490" y="58"/>
                  </a:lnTo>
                  <a:lnTo>
                    <a:pt x="1490" y="58"/>
                  </a:lnTo>
                  <a:lnTo>
                    <a:pt x="1500" y="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4" name="Freeform 151">
              <a:extLst>
                <a:ext uri="{FF2B5EF4-FFF2-40B4-BE49-F238E27FC236}">
                  <a16:creationId xmlns:a16="http://schemas.microsoft.com/office/drawing/2014/main" id="{CC26BD43-7816-2896-AEF2-B4C119061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" y="3"/>
              <a:ext cx="523" cy="450"/>
            </a:xfrm>
            <a:custGeom>
              <a:avLst/>
              <a:gdLst>
                <a:gd name="T0" fmla="*/ 1394 w 1569"/>
                <a:gd name="T1" fmla="*/ 1149 h 1351"/>
                <a:gd name="T2" fmla="*/ 1373 w 1569"/>
                <a:gd name="T3" fmla="*/ 1184 h 1351"/>
                <a:gd name="T4" fmla="*/ 1368 w 1569"/>
                <a:gd name="T5" fmla="*/ 1203 h 1351"/>
                <a:gd name="T6" fmla="*/ 1245 w 1569"/>
                <a:gd name="T7" fmla="*/ 1058 h 1351"/>
                <a:gd name="T8" fmla="*/ 1192 w 1569"/>
                <a:gd name="T9" fmla="*/ 984 h 1351"/>
                <a:gd name="T10" fmla="*/ 1152 w 1569"/>
                <a:gd name="T11" fmla="*/ 903 h 1351"/>
                <a:gd name="T12" fmla="*/ 1131 w 1569"/>
                <a:gd name="T13" fmla="*/ 811 h 1351"/>
                <a:gd name="T14" fmla="*/ 1080 w 1569"/>
                <a:gd name="T15" fmla="*/ 754 h 1351"/>
                <a:gd name="T16" fmla="*/ 1023 w 1569"/>
                <a:gd name="T17" fmla="*/ 720 h 1351"/>
                <a:gd name="T18" fmla="*/ 995 w 1569"/>
                <a:gd name="T19" fmla="*/ 691 h 1351"/>
                <a:gd name="T20" fmla="*/ 975 w 1569"/>
                <a:gd name="T21" fmla="*/ 653 h 1351"/>
                <a:gd name="T22" fmla="*/ 943 w 1569"/>
                <a:gd name="T23" fmla="*/ 679 h 1351"/>
                <a:gd name="T24" fmla="*/ 888 w 1569"/>
                <a:gd name="T25" fmla="*/ 758 h 1351"/>
                <a:gd name="T26" fmla="*/ 853 w 1569"/>
                <a:gd name="T27" fmla="*/ 794 h 1351"/>
                <a:gd name="T28" fmla="*/ 769 w 1569"/>
                <a:gd name="T29" fmla="*/ 862 h 1351"/>
                <a:gd name="T30" fmla="*/ 676 w 1569"/>
                <a:gd name="T31" fmla="*/ 923 h 1351"/>
                <a:gd name="T32" fmla="*/ 611 w 1569"/>
                <a:gd name="T33" fmla="*/ 957 h 1351"/>
                <a:gd name="T34" fmla="*/ 470 w 1569"/>
                <a:gd name="T35" fmla="*/ 1012 h 1351"/>
                <a:gd name="T36" fmla="*/ 325 w 1569"/>
                <a:gd name="T37" fmla="*/ 1056 h 1351"/>
                <a:gd name="T38" fmla="*/ 227 w 1569"/>
                <a:gd name="T39" fmla="*/ 1078 h 1351"/>
                <a:gd name="T40" fmla="*/ 203 w 1569"/>
                <a:gd name="T41" fmla="*/ 1177 h 1351"/>
                <a:gd name="T42" fmla="*/ 189 w 1569"/>
                <a:gd name="T43" fmla="*/ 1282 h 1351"/>
                <a:gd name="T44" fmla="*/ 186 w 1569"/>
                <a:gd name="T45" fmla="*/ 1351 h 1351"/>
                <a:gd name="T46" fmla="*/ 128 w 1569"/>
                <a:gd name="T47" fmla="*/ 1248 h 1351"/>
                <a:gd name="T48" fmla="*/ 78 w 1569"/>
                <a:gd name="T49" fmla="*/ 1142 h 1351"/>
                <a:gd name="T50" fmla="*/ 38 w 1569"/>
                <a:gd name="T51" fmla="*/ 1031 h 1351"/>
                <a:gd name="T52" fmla="*/ 11 w 1569"/>
                <a:gd name="T53" fmla="*/ 916 h 1351"/>
                <a:gd name="T54" fmla="*/ 0 w 1569"/>
                <a:gd name="T55" fmla="*/ 799 h 1351"/>
                <a:gd name="T56" fmla="*/ 4 w 1569"/>
                <a:gd name="T57" fmla="*/ 681 h 1351"/>
                <a:gd name="T58" fmla="*/ 30 w 1569"/>
                <a:gd name="T59" fmla="*/ 563 h 1351"/>
                <a:gd name="T60" fmla="*/ 48 w 1569"/>
                <a:gd name="T61" fmla="*/ 508 h 1351"/>
                <a:gd name="T62" fmla="*/ 97 w 1569"/>
                <a:gd name="T63" fmla="*/ 423 h 1351"/>
                <a:gd name="T64" fmla="*/ 178 w 1569"/>
                <a:gd name="T65" fmla="*/ 322 h 1351"/>
                <a:gd name="T66" fmla="*/ 274 w 1569"/>
                <a:gd name="T67" fmla="*/ 230 h 1351"/>
                <a:gd name="T68" fmla="*/ 379 w 1569"/>
                <a:gd name="T69" fmla="*/ 149 h 1351"/>
                <a:gd name="T70" fmla="*/ 483 w 1569"/>
                <a:gd name="T71" fmla="*/ 83 h 1351"/>
                <a:gd name="T72" fmla="*/ 556 w 1569"/>
                <a:gd name="T73" fmla="*/ 48 h 1351"/>
                <a:gd name="T74" fmla="*/ 681 w 1569"/>
                <a:gd name="T75" fmla="*/ 9 h 1351"/>
                <a:gd name="T76" fmla="*/ 767 w 1569"/>
                <a:gd name="T77" fmla="*/ 0 h 1351"/>
                <a:gd name="T78" fmla="*/ 831 w 1569"/>
                <a:gd name="T79" fmla="*/ 2 h 1351"/>
                <a:gd name="T80" fmla="*/ 894 w 1569"/>
                <a:gd name="T81" fmla="*/ 12 h 1351"/>
                <a:gd name="T82" fmla="*/ 953 w 1569"/>
                <a:gd name="T83" fmla="*/ 31 h 1351"/>
                <a:gd name="T84" fmla="*/ 1010 w 1569"/>
                <a:gd name="T85" fmla="*/ 59 h 1351"/>
                <a:gd name="T86" fmla="*/ 1063 w 1569"/>
                <a:gd name="T87" fmla="*/ 95 h 1351"/>
                <a:gd name="T88" fmla="*/ 1110 w 1569"/>
                <a:gd name="T89" fmla="*/ 140 h 1351"/>
                <a:gd name="T90" fmla="*/ 1137 w 1569"/>
                <a:gd name="T91" fmla="*/ 180 h 1351"/>
                <a:gd name="T92" fmla="*/ 1212 w 1569"/>
                <a:gd name="T93" fmla="*/ 186 h 1351"/>
                <a:gd name="T94" fmla="*/ 1316 w 1569"/>
                <a:gd name="T95" fmla="*/ 215 h 1351"/>
                <a:gd name="T96" fmla="*/ 1407 w 1569"/>
                <a:gd name="T97" fmla="*/ 269 h 1351"/>
                <a:gd name="T98" fmla="*/ 1481 w 1569"/>
                <a:gd name="T99" fmla="*/ 346 h 1351"/>
                <a:gd name="T100" fmla="*/ 1532 w 1569"/>
                <a:gd name="T101" fmla="*/ 441 h 1351"/>
                <a:gd name="T102" fmla="*/ 1555 w 1569"/>
                <a:gd name="T103" fmla="*/ 514 h 1351"/>
                <a:gd name="T104" fmla="*/ 1567 w 1569"/>
                <a:gd name="T105" fmla="*/ 605 h 1351"/>
                <a:gd name="T106" fmla="*/ 1564 w 1569"/>
                <a:gd name="T107" fmla="*/ 742 h 1351"/>
                <a:gd name="T108" fmla="*/ 1539 w 1569"/>
                <a:gd name="T109" fmla="*/ 877 h 1351"/>
                <a:gd name="T110" fmla="*/ 1503 w 1569"/>
                <a:gd name="T111" fmla="*/ 978 h 1351"/>
                <a:gd name="T112" fmla="*/ 1455 w 1569"/>
                <a:gd name="T113" fmla="*/ 1078 h 1351"/>
                <a:gd name="T114" fmla="*/ 1434 w 1569"/>
                <a:gd name="T115" fmla="*/ 110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9" h="1351">
                  <a:moveTo>
                    <a:pt x="1408" y="1132"/>
                  </a:moveTo>
                  <a:lnTo>
                    <a:pt x="1408" y="1132"/>
                  </a:lnTo>
                  <a:lnTo>
                    <a:pt x="1394" y="1149"/>
                  </a:lnTo>
                  <a:lnTo>
                    <a:pt x="1381" y="1166"/>
                  </a:lnTo>
                  <a:lnTo>
                    <a:pt x="1377" y="1176"/>
                  </a:lnTo>
                  <a:lnTo>
                    <a:pt x="1373" y="1184"/>
                  </a:lnTo>
                  <a:lnTo>
                    <a:pt x="1370" y="1193"/>
                  </a:lnTo>
                  <a:lnTo>
                    <a:pt x="1368" y="1203"/>
                  </a:lnTo>
                  <a:lnTo>
                    <a:pt x="1368" y="1203"/>
                  </a:lnTo>
                  <a:lnTo>
                    <a:pt x="1326" y="1153"/>
                  </a:lnTo>
                  <a:lnTo>
                    <a:pt x="1285" y="1105"/>
                  </a:lnTo>
                  <a:lnTo>
                    <a:pt x="1245" y="1058"/>
                  </a:lnTo>
                  <a:lnTo>
                    <a:pt x="1226" y="1034"/>
                  </a:lnTo>
                  <a:lnTo>
                    <a:pt x="1208" y="1010"/>
                  </a:lnTo>
                  <a:lnTo>
                    <a:pt x="1192" y="984"/>
                  </a:lnTo>
                  <a:lnTo>
                    <a:pt x="1177" y="958"/>
                  </a:lnTo>
                  <a:lnTo>
                    <a:pt x="1164" y="931"/>
                  </a:lnTo>
                  <a:lnTo>
                    <a:pt x="1152" y="903"/>
                  </a:lnTo>
                  <a:lnTo>
                    <a:pt x="1144" y="875"/>
                  </a:lnTo>
                  <a:lnTo>
                    <a:pt x="1137" y="843"/>
                  </a:lnTo>
                  <a:lnTo>
                    <a:pt x="1131" y="811"/>
                  </a:lnTo>
                  <a:lnTo>
                    <a:pt x="1130" y="775"/>
                  </a:lnTo>
                  <a:lnTo>
                    <a:pt x="1130" y="775"/>
                  </a:lnTo>
                  <a:lnTo>
                    <a:pt x="1080" y="754"/>
                  </a:lnTo>
                  <a:lnTo>
                    <a:pt x="1056" y="741"/>
                  </a:lnTo>
                  <a:lnTo>
                    <a:pt x="1033" y="727"/>
                  </a:lnTo>
                  <a:lnTo>
                    <a:pt x="1023" y="720"/>
                  </a:lnTo>
                  <a:lnTo>
                    <a:pt x="1013" y="711"/>
                  </a:lnTo>
                  <a:lnTo>
                    <a:pt x="1003" y="701"/>
                  </a:lnTo>
                  <a:lnTo>
                    <a:pt x="995" y="691"/>
                  </a:lnTo>
                  <a:lnTo>
                    <a:pt x="988" y="680"/>
                  </a:lnTo>
                  <a:lnTo>
                    <a:pt x="980" y="667"/>
                  </a:lnTo>
                  <a:lnTo>
                    <a:pt x="975" y="653"/>
                  </a:lnTo>
                  <a:lnTo>
                    <a:pt x="969" y="637"/>
                  </a:lnTo>
                  <a:lnTo>
                    <a:pt x="969" y="637"/>
                  </a:lnTo>
                  <a:lnTo>
                    <a:pt x="943" y="679"/>
                  </a:lnTo>
                  <a:lnTo>
                    <a:pt x="918" y="720"/>
                  </a:lnTo>
                  <a:lnTo>
                    <a:pt x="902" y="738"/>
                  </a:lnTo>
                  <a:lnTo>
                    <a:pt x="888" y="758"/>
                  </a:lnTo>
                  <a:lnTo>
                    <a:pt x="871" y="777"/>
                  </a:lnTo>
                  <a:lnTo>
                    <a:pt x="853" y="794"/>
                  </a:lnTo>
                  <a:lnTo>
                    <a:pt x="853" y="794"/>
                  </a:lnTo>
                  <a:lnTo>
                    <a:pt x="826" y="818"/>
                  </a:lnTo>
                  <a:lnTo>
                    <a:pt x="797" y="841"/>
                  </a:lnTo>
                  <a:lnTo>
                    <a:pt x="769" y="862"/>
                  </a:lnTo>
                  <a:lnTo>
                    <a:pt x="739" y="883"/>
                  </a:lnTo>
                  <a:lnTo>
                    <a:pt x="708" y="903"/>
                  </a:lnTo>
                  <a:lnTo>
                    <a:pt x="676" y="923"/>
                  </a:lnTo>
                  <a:lnTo>
                    <a:pt x="644" y="940"/>
                  </a:lnTo>
                  <a:lnTo>
                    <a:pt x="611" y="957"/>
                  </a:lnTo>
                  <a:lnTo>
                    <a:pt x="611" y="957"/>
                  </a:lnTo>
                  <a:lnTo>
                    <a:pt x="564" y="977"/>
                  </a:lnTo>
                  <a:lnTo>
                    <a:pt x="519" y="995"/>
                  </a:lnTo>
                  <a:lnTo>
                    <a:pt x="470" y="1012"/>
                  </a:lnTo>
                  <a:lnTo>
                    <a:pt x="423" y="1029"/>
                  </a:lnTo>
                  <a:lnTo>
                    <a:pt x="375" y="1044"/>
                  </a:lnTo>
                  <a:lnTo>
                    <a:pt x="325" y="1056"/>
                  </a:lnTo>
                  <a:lnTo>
                    <a:pt x="277" y="1068"/>
                  </a:lnTo>
                  <a:lnTo>
                    <a:pt x="227" y="1078"/>
                  </a:lnTo>
                  <a:lnTo>
                    <a:pt x="227" y="1078"/>
                  </a:lnTo>
                  <a:lnTo>
                    <a:pt x="219" y="1110"/>
                  </a:lnTo>
                  <a:lnTo>
                    <a:pt x="210" y="1143"/>
                  </a:lnTo>
                  <a:lnTo>
                    <a:pt x="203" y="1177"/>
                  </a:lnTo>
                  <a:lnTo>
                    <a:pt x="197" y="1213"/>
                  </a:lnTo>
                  <a:lnTo>
                    <a:pt x="192" y="1248"/>
                  </a:lnTo>
                  <a:lnTo>
                    <a:pt x="189" y="1282"/>
                  </a:lnTo>
                  <a:lnTo>
                    <a:pt x="188" y="1318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56" y="1301"/>
                  </a:lnTo>
                  <a:lnTo>
                    <a:pt x="128" y="1248"/>
                  </a:lnTo>
                  <a:lnTo>
                    <a:pt x="101" y="1196"/>
                  </a:lnTo>
                  <a:lnTo>
                    <a:pt x="78" y="1142"/>
                  </a:lnTo>
                  <a:lnTo>
                    <a:pt x="78" y="1142"/>
                  </a:lnTo>
                  <a:lnTo>
                    <a:pt x="62" y="1105"/>
                  </a:lnTo>
                  <a:lnTo>
                    <a:pt x="50" y="1068"/>
                  </a:lnTo>
                  <a:lnTo>
                    <a:pt x="38" y="1031"/>
                  </a:lnTo>
                  <a:lnTo>
                    <a:pt x="28" y="993"/>
                  </a:lnTo>
                  <a:lnTo>
                    <a:pt x="18" y="954"/>
                  </a:lnTo>
                  <a:lnTo>
                    <a:pt x="11" y="916"/>
                  </a:lnTo>
                  <a:lnTo>
                    <a:pt x="6" y="877"/>
                  </a:lnTo>
                  <a:lnTo>
                    <a:pt x="1" y="839"/>
                  </a:lnTo>
                  <a:lnTo>
                    <a:pt x="0" y="799"/>
                  </a:lnTo>
                  <a:lnTo>
                    <a:pt x="0" y="761"/>
                  </a:lnTo>
                  <a:lnTo>
                    <a:pt x="1" y="721"/>
                  </a:lnTo>
                  <a:lnTo>
                    <a:pt x="4" y="681"/>
                  </a:lnTo>
                  <a:lnTo>
                    <a:pt x="11" y="643"/>
                  </a:lnTo>
                  <a:lnTo>
                    <a:pt x="18" y="603"/>
                  </a:lnTo>
                  <a:lnTo>
                    <a:pt x="30" y="563"/>
                  </a:lnTo>
                  <a:lnTo>
                    <a:pt x="43" y="525"/>
                  </a:lnTo>
                  <a:lnTo>
                    <a:pt x="43" y="525"/>
                  </a:lnTo>
                  <a:lnTo>
                    <a:pt x="48" y="508"/>
                  </a:lnTo>
                  <a:lnTo>
                    <a:pt x="57" y="491"/>
                  </a:lnTo>
                  <a:lnTo>
                    <a:pt x="75" y="457"/>
                  </a:lnTo>
                  <a:lnTo>
                    <a:pt x="97" y="423"/>
                  </a:lnTo>
                  <a:lnTo>
                    <a:pt x="121" y="389"/>
                  </a:lnTo>
                  <a:lnTo>
                    <a:pt x="148" y="355"/>
                  </a:lnTo>
                  <a:lnTo>
                    <a:pt x="178" y="322"/>
                  </a:lnTo>
                  <a:lnTo>
                    <a:pt x="207" y="291"/>
                  </a:lnTo>
                  <a:lnTo>
                    <a:pt x="240" y="259"/>
                  </a:lnTo>
                  <a:lnTo>
                    <a:pt x="274" y="230"/>
                  </a:lnTo>
                  <a:lnTo>
                    <a:pt x="308" y="201"/>
                  </a:lnTo>
                  <a:lnTo>
                    <a:pt x="344" y="174"/>
                  </a:lnTo>
                  <a:lnTo>
                    <a:pt x="379" y="149"/>
                  </a:lnTo>
                  <a:lnTo>
                    <a:pt x="415" y="126"/>
                  </a:lnTo>
                  <a:lnTo>
                    <a:pt x="449" y="103"/>
                  </a:lnTo>
                  <a:lnTo>
                    <a:pt x="483" y="83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56" y="48"/>
                  </a:lnTo>
                  <a:lnTo>
                    <a:pt x="597" y="31"/>
                  </a:lnTo>
                  <a:lnTo>
                    <a:pt x="638" y="18"/>
                  </a:lnTo>
                  <a:lnTo>
                    <a:pt x="681" y="9"/>
                  </a:lnTo>
                  <a:lnTo>
                    <a:pt x="723" y="2"/>
                  </a:lnTo>
                  <a:lnTo>
                    <a:pt x="746" y="1"/>
                  </a:lnTo>
                  <a:lnTo>
                    <a:pt x="767" y="0"/>
                  </a:lnTo>
                  <a:lnTo>
                    <a:pt x="789" y="0"/>
                  </a:lnTo>
                  <a:lnTo>
                    <a:pt x="810" y="1"/>
                  </a:lnTo>
                  <a:lnTo>
                    <a:pt x="831" y="2"/>
                  </a:lnTo>
                  <a:lnTo>
                    <a:pt x="853" y="5"/>
                  </a:lnTo>
                  <a:lnTo>
                    <a:pt x="872" y="8"/>
                  </a:lnTo>
                  <a:lnTo>
                    <a:pt x="894" y="12"/>
                  </a:lnTo>
                  <a:lnTo>
                    <a:pt x="914" y="18"/>
                  </a:lnTo>
                  <a:lnTo>
                    <a:pt x="934" y="24"/>
                  </a:lnTo>
                  <a:lnTo>
                    <a:pt x="953" y="31"/>
                  </a:lnTo>
                  <a:lnTo>
                    <a:pt x="973" y="39"/>
                  </a:lnTo>
                  <a:lnTo>
                    <a:pt x="992" y="49"/>
                  </a:lnTo>
                  <a:lnTo>
                    <a:pt x="1010" y="59"/>
                  </a:lnTo>
                  <a:lnTo>
                    <a:pt x="1029" y="71"/>
                  </a:lnTo>
                  <a:lnTo>
                    <a:pt x="1046" y="82"/>
                  </a:lnTo>
                  <a:lnTo>
                    <a:pt x="1063" y="95"/>
                  </a:lnTo>
                  <a:lnTo>
                    <a:pt x="1078" y="109"/>
                  </a:lnTo>
                  <a:lnTo>
                    <a:pt x="1094" y="125"/>
                  </a:lnTo>
                  <a:lnTo>
                    <a:pt x="1110" y="140"/>
                  </a:lnTo>
                  <a:lnTo>
                    <a:pt x="1124" y="157"/>
                  </a:lnTo>
                  <a:lnTo>
                    <a:pt x="1137" y="176"/>
                  </a:lnTo>
                  <a:lnTo>
                    <a:pt x="1137" y="180"/>
                  </a:lnTo>
                  <a:lnTo>
                    <a:pt x="1137" y="180"/>
                  </a:lnTo>
                  <a:lnTo>
                    <a:pt x="1175" y="181"/>
                  </a:lnTo>
                  <a:lnTo>
                    <a:pt x="1212" y="186"/>
                  </a:lnTo>
                  <a:lnTo>
                    <a:pt x="1248" y="193"/>
                  </a:lnTo>
                  <a:lnTo>
                    <a:pt x="1283" y="203"/>
                  </a:lnTo>
                  <a:lnTo>
                    <a:pt x="1316" y="215"/>
                  </a:lnTo>
                  <a:lnTo>
                    <a:pt x="1348" y="231"/>
                  </a:lnTo>
                  <a:lnTo>
                    <a:pt x="1378" y="250"/>
                  </a:lnTo>
                  <a:lnTo>
                    <a:pt x="1407" y="269"/>
                  </a:lnTo>
                  <a:lnTo>
                    <a:pt x="1434" y="294"/>
                  </a:lnTo>
                  <a:lnTo>
                    <a:pt x="1458" y="319"/>
                  </a:lnTo>
                  <a:lnTo>
                    <a:pt x="1481" y="346"/>
                  </a:lnTo>
                  <a:lnTo>
                    <a:pt x="1501" y="376"/>
                  </a:lnTo>
                  <a:lnTo>
                    <a:pt x="1518" y="407"/>
                  </a:lnTo>
                  <a:lnTo>
                    <a:pt x="1532" y="441"/>
                  </a:lnTo>
                  <a:lnTo>
                    <a:pt x="1545" y="477"/>
                  </a:lnTo>
                  <a:lnTo>
                    <a:pt x="1555" y="514"/>
                  </a:lnTo>
                  <a:lnTo>
                    <a:pt x="1555" y="514"/>
                  </a:lnTo>
                  <a:lnTo>
                    <a:pt x="1559" y="537"/>
                  </a:lnTo>
                  <a:lnTo>
                    <a:pt x="1562" y="559"/>
                  </a:lnTo>
                  <a:lnTo>
                    <a:pt x="1567" y="605"/>
                  </a:lnTo>
                  <a:lnTo>
                    <a:pt x="1569" y="650"/>
                  </a:lnTo>
                  <a:lnTo>
                    <a:pt x="1567" y="697"/>
                  </a:lnTo>
                  <a:lnTo>
                    <a:pt x="1564" y="742"/>
                  </a:lnTo>
                  <a:lnTo>
                    <a:pt x="1557" y="788"/>
                  </a:lnTo>
                  <a:lnTo>
                    <a:pt x="1549" y="832"/>
                  </a:lnTo>
                  <a:lnTo>
                    <a:pt x="1539" y="877"/>
                  </a:lnTo>
                  <a:lnTo>
                    <a:pt x="1539" y="877"/>
                  </a:lnTo>
                  <a:lnTo>
                    <a:pt x="1522" y="927"/>
                  </a:lnTo>
                  <a:lnTo>
                    <a:pt x="1503" y="978"/>
                  </a:lnTo>
                  <a:lnTo>
                    <a:pt x="1481" y="1029"/>
                  </a:lnTo>
                  <a:lnTo>
                    <a:pt x="1468" y="1055"/>
                  </a:lnTo>
                  <a:lnTo>
                    <a:pt x="1455" y="1078"/>
                  </a:lnTo>
                  <a:lnTo>
                    <a:pt x="1455" y="1078"/>
                  </a:lnTo>
                  <a:lnTo>
                    <a:pt x="1445" y="1091"/>
                  </a:lnTo>
                  <a:lnTo>
                    <a:pt x="1434" y="1105"/>
                  </a:lnTo>
                  <a:lnTo>
                    <a:pt x="1408" y="113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5" name="Freeform 152">
              <a:extLst>
                <a:ext uri="{FF2B5EF4-FFF2-40B4-BE49-F238E27FC236}">
                  <a16:creationId xmlns:a16="http://schemas.microsoft.com/office/drawing/2014/main" id="{84077DE3-7AAB-F799-5580-4EF3208F1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5" y="3"/>
              <a:ext cx="523" cy="450"/>
            </a:xfrm>
            <a:custGeom>
              <a:avLst/>
              <a:gdLst>
                <a:gd name="T0" fmla="*/ 1394 w 1569"/>
                <a:gd name="T1" fmla="*/ 1149 h 1351"/>
                <a:gd name="T2" fmla="*/ 1373 w 1569"/>
                <a:gd name="T3" fmla="*/ 1184 h 1351"/>
                <a:gd name="T4" fmla="*/ 1368 w 1569"/>
                <a:gd name="T5" fmla="*/ 1203 h 1351"/>
                <a:gd name="T6" fmla="*/ 1245 w 1569"/>
                <a:gd name="T7" fmla="*/ 1058 h 1351"/>
                <a:gd name="T8" fmla="*/ 1192 w 1569"/>
                <a:gd name="T9" fmla="*/ 984 h 1351"/>
                <a:gd name="T10" fmla="*/ 1152 w 1569"/>
                <a:gd name="T11" fmla="*/ 903 h 1351"/>
                <a:gd name="T12" fmla="*/ 1131 w 1569"/>
                <a:gd name="T13" fmla="*/ 811 h 1351"/>
                <a:gd name="T14" fmla="*/ 1080 w 1569"/>
                <a:gd name="T15" fmla="*/ 754 h 1351"/>
                <a:gd name="T16" fmla="*/ 1023 w 1569"/>
                <a:gd name="T17" fmla="*/ 720 h 1351"/>
                <a:gd name="T18" fmla="*/ 995 w 1569"/>
                <a:gd name="T19" fmla="*/ 691 h 1351"/>
                <a:gd name="T20" fmla="*/ 975 w 1569"/>
                <a:gd name="T21" fmla="*/ 653 h 1351"/>
                <a:gd name="T22" fmla="*/ 943 w 1569"/>
                <a:gd name="T23" fmla="*/ 679 h 1351"/>
                <a:gd name="T24" fmla="*/ 888 w 1569"/>
                <a:gd name="T25" fmla="*/ 758 h 1351"/>
                <a:gd name="T26" fmla="*/ 853 w 1569"/>
                <a:gd name="T27" fmla="*/ 794 h 1351"/>
                <a:gd name="T28" fmla="*/ 769 w 1569"/>
                <a:gd name="T29" fmla="*/ 862 h 1351"/>
                <a:gd name="T30" fmla="*/ 676 w 1569"/>
                <a:gd name="T31" fmla="*/ 923 h 1351"/>
                <a:gd name="T32" fmla="*/ 611 w 1569"/>
                <a:gd name="T33" fmla="*/ 957 h 1351"/>
                <a:gd name="T34" fmla="*/ 470 w 1569"/>
                <a:gd name="T35" fmla="*/ 1012 h 1351"/>
                <a:gd name="T36" fmla="*/ 325 w 1569"/>
                <a:gd name="T37" fmla="*/ 1056 h 1351"/>
                <a:gd name="T38" fmla="*/ 227 w 1569"/>
                <a:gd name="T39" fmla="*/ 1078 h 1351"/>
                <a:gd name="T40" fmla="*/ 203 w 1569"/>
                <a:gd name="T41" fmla="*/ 1177 h 1351"/>
                <a:gd name="T42" fmla="*/ 189 w 1569"/>
                <a:gd name="T43" fmla="*/ 1282 h 1351"/>
                <a:gd name="T44" fmla="*/ 186 w 1569"/>
                <a:gd name="T45" fmla="*/ 1351 h 1351"/>
                <a:gd name="T46" fmla="*/ 128 w 1569"/>
                <a:gd name="T47" fmla="*/ 1248 h 1351"/>
                <a:gd name="T48" fmla="*/ 78 w 1569"/>
                <a:gd name="T49" fmla="*/ 1142 h 1351"/>
                <a:gd name="T50" fmla="*/ 38 w 1569"/>
                <a:gd name="T51" fmla="*/ 1031 h 1351"/>
                <a:gd name="T52" fmla="*/ 11 w 1569"/>
                <a:gd name="T53" fmla="*/ 916 h 1351"/>
                <a:gd name="T54" fmla="*/ 0 w 1569"/>
                <a:gd name="T55" fmla="*/ 799 h 1351"/>
                <a:gd name="T56" fmla="*/ 4 w 1569"/>
                <a:gd name="T57" fmla="*/ 681 h 1351"/>
                <a:gd name="T58" fmla="*/ 30 w 1569"/>
                <a:gd name="T59" fmla="*/ 563 h 1351"/>
                <a:gd name="T60" fmla="*/ 48 w 1569"/>
                <a:gd name="T61" fmla="*/ 508 h 1351"/>
                <a:gd name="T62" fmla="*/ 97 w 1569"/>
                <a:gd name="T63" fmla="*/ 423 h 1351"/>
                <a:gd name="T64" fmla="*/ 178 w 1569"/>
                <a:gd name="T65" fmla="*/ 322 h 1351"/>
                <a:gd name="T66" fmla="*/ 274 w 1569"/>
                <a:gd name="T67" fmla="*/ 230 h 1351"/>
                <a:gd name="T68" fmla="*/ 379 w 1569"/>
                <a:gd name="T69" fmla="*/ 149 h 1351"/>
                <a:gd name="T70" fmla="*/ 483 w 1569"/>
                <a:gd name="T71" fmla="*/ 83 h 1351"/>
                <a:gd name="T72" fmla="*/ 556 w 1569"/>
                <a:gd name="T73" fmla="*/ 48 h 1351"/>
                <a:gd name="T74" fmla="*/ 681 w 1569"/>
                <a:gd name="T75" fmla="*/ 9 h 1351"/>
                <a:gd name="T76" fmla="*/ 767 w 1569"/>
                <a:gd name="T77" fmla="*/ 0 h 1351"/>
                <a:gd name="T78" fmla="*/ 831 w 1569"/>
                <a:gd name="T79" fmla="*/ 2 h 1351"/>
                <a:gd name="T80" fmla="*/ 894 w 1569"/>
                <a:gd name="T81" fmla="*/ 12 h 1351"/>
                <a:gd name="T82" fmla="*/ 953 w 1569"/>
                <a:gd name="T83" fmla="*/ 31 h 1351"/>
                <a:gd name="T84" fmla="*/ 1010 w 1569"/>
                <a:gd name="T85" fmla="*/ 59 h 1351"/>
                <a:gd name="T86" fmla="*/ 1063 w 1569"/>
                <a:gd name="T87" fmla="*/ 95 h 1351"/>
                <a:gd name="T88" fmla="*/ 1110 w 1569"/>
                <a:gd name="T89" fmla="*/ 140 h 1351"/>
                <a:gd name="T90" fmla="*/ 1137 w 1569"/>
                <a:gd name="T91" fmla="*/ 180 h 1351"/>
                <a:gd name="T92" fmla="*/ 1212 w 1569"/>
                <a:gd name="T93" fmla="*/ 186 h 1351"/>
                <a:gd name="T94" fmla="*/ 1316 w 1569"/>
                <a:gd name="T95" fmla="*/ 215 h 1351"/>
                <a:gd name="T96" fmla="*/ 1407 w 1569"/>
                <a:gd name="T97" fmla="*/ 269 h 1351"/>
                <a:gd name="T98" fmla="*/ 1481 w 1569"/>
                <a:gd name="T99" fmla="*/ 346 h 1351"/>
                <a:gd name="T100" fmla="*/ 1532 w 1569"/>
                <a:gd name="T101" fmla="*/ 441 h 1351"/>
                <a:gd name="T102" fmla="*/ 1555 w 1569"/>
                <a:gd name="T103" fmla="*/ 514 h 1351"/>
                <a:gd name="T104" fmla="*/ 1567 w 1569"/>
                <a:gd name="T105" fmla="*/ 605 h 1351"/>
                <a:gd name="T106" fmla="*/ 1564 w 1569"/>
                <a:gd name="T107" fmla="*/ 742 h 1351"/>
                <a:gd name="T108" fmla="*/ 1539 w 1569"/>
                <a:gd name="T109" fmla="*/ 877 h 1351"/>
                <a:gd name="T110" fmla="*/ 1503 w 1569"/>
                <a:gd name="T111" fmla="*/ 978 h 1351"/>
                <a:gd name="T112" fmla="*/ 1455 w 1569"/>
                <a:gd name="T113" fmla="*/ 1078 h 1351"/>
                <a:gd name="T114" fmla="*/ 1434 w 1569"/>
                <a:gd name="T115" fmla="*/ 1105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69" h="1351">
                  <a:moveTo>
                    <a:pt x="1408" y="1132"/>
                  </a:moveTo>
                  <a:lnTo>
                    <a:pt x="1408" y="1132"/>
                  </a:lnTo>
                  <a:lnTo>
                    <a:pt x="1394" y="1149"/>
                  </a:lnTo>
                  <a:lnTo>
                    <a:pt x="1381" y="1166"/>
                  </a:lnTo>
                  <a:lnTo>
                    <a:pt x="1377" y="1176"/>
                  </a:lnTo>
                  <a:lnTo>
                    <a:pt x="1373" y="1184"/>
                  </a:lnTo>
                  <a:lnTo>
                    <a:pt x="1370" y="1193"/>
                  </a:lnTo>
                  <a:lnTo>
                    <a:pt x="1368" y="1203"/>
                  </a:lnTo>
                  <a:lnTo>
                    <a:pt x="1368" y="1203"/>
                  </a:lnTo>
                  <a:lnTo>
                    <a:pt x="1326" y="1153"/>
                  </a:lnTo>
                  <a:lnTo>
                    <a:pt x="1285" y="1105"/>
                  </a:lnTo>
                  <a:lnTo>
                    <a:pt x="1245" y="1058"/>
                  </a:lnTo>
                  <a:lnTo>
                    <a:pt x="1226" y="1034"/>
                  </a:lnTo>
                  <a:lnTo>
                    <a:pt x="1208" y="1010"/>
                  </a:lnTo>
                  <a:lnTo>
                    <a:pt x="1192" y="984"/>
                  </a:lnTo>
                  <a:lnTo>
                    <a:pt x="1177" y="958"/>
                  </a:lnTo>
                  <a:lnTo>
                    <a:pt x="1164" y="931"/>
                  </a:lnTo>
                  <a:lnTo>
                    <a:pt x="1152" y="903"/>
                  </a:lnTo>
                  <a:lnTo>
                    <a:pt x="1144" y="875"/>
                  </a:lnTo>
                  <a:lnTo>
                    <a:pt x="1137" y="843"/>
                  </a:lnTo>
                  <a:lnTo>
                    <a:pt x="1131" y="811"/>
                  </a:lnTo>
                  <a:lnTo>
                    <a:pt x="1130" y="775"/>
                  </a:lnTo>
                  <a:lnTo>
                    <a:pt x="1130" y="775"/>
                  </a:lnTo>
                  <a:lnTo>
                    <a:pt x="1080" y="754"/>
                  </a:lnTo>
                  <a:lnTo>
                    <a:pt x="1056" y="741"/>
                  </a:lnTo>
                  <a:lnTo>
                    <a:pt x="1033" y="727"/>
                  </a:lnTo>
                  <a:lnTo>
                    <a:pt x="1023" y="720"/>
                  </a:lnTo>
                  <a:lnTo>
                    <a:pt x="1013" y="711"/>
                  </a:lnTo>
                  <a:lnTo>
                    <a:pt x="1003" y="701"/>
                  </a:lnTo>
                  <a:lnTo>
                    <a:pt x="995" y="691"/>
                  </a:lnTo>
                  <a:lnTo>
                    <a:pt x="988" y="680"/>
                  </a:lnTo>
                  <a:lnTo>
                    <a:pt x="980" y="667"/>
                  </a:lnTo>
                  <a:lnTo>
                    <a:pt x="975" y="653"/>
                  </a:lnTo>
                  <a:lnTo>
                    <a:pt x="969" y="637"/>
                  </a:lnTo>
                  <a:lnTo>
                    <a:pt x="969" y="637"/>
                  </a:lnTo>
                  <a:lnTo>
                    <a:pt x="943" y="679"/>
                  </a:lnTo>
                  <a:lnTo>
                    <a:pt x="918" y="720"/>
                  </a:lnTo>
                  <a:lnTo>
                    <a:pt x="902" y="738"/>
                  </a:lnTo>
                  <a:lnTo>
                    <a:pt x="888" y="758"/>
                  </a:lnTo>
                  <a:lnTo>
                    <a:pt x="871" y="777"/>
                  </a:lnTo>
                  <a:lnTo>
                    <a:pt x="853" y="794"/>
                  </a:lnTo>
                  <a:lnTo>
                    <a:pt x="853" y="794"/>
                  </a:lnTo>
                  <a:lnTo>
                    <a:pt x="826" y="818"/>
                  </a:lnTo>
                  <a:lnTo>
                    <a:pt x="797" y="841"/>
                  </a:lnTo>
                  <a:lnTo>
                    <a:pt x="769" y="862"/>
                  </a:lnTo>
                  <a:lnTo>
                    <a:pt x="739" y="883"/>
                  </a:lnTo>
                  <a:lnTo>
                    <a:pt x="708" y="903"/>
                  </a:lnTo>
                  <a:lnTo>
                    <a:pt x="676" y="923"/>
                  </a:lnTo>
                  <a:lnTo>
                    <a:pt x="644" y="940"/>
                  </a:lnTo>
                  <a:lnTo>
                    <a:pt x="611" y="957"/>
                  </a:lnTo>
                  <a:lnTo>
                    <a:pt x="611" y="957"/>
                  </a:lnTo>
                  <a:lnTo>
                    <a:pt x="564" y="977"/>
                  </a:lnTo>
                  <a:lnTo>
                    <a:pt x="519" y="995"/>
                  </a:lnTo>
                  <a:lnTo>
                    <a:pt x="470" y="1012"/>
                  </a:lnTo>
                  <a:lnTo>
                    <a:pt x="423" y="1029"/>
                  </a:lnTo>
                  <a:lnTo>
                    <a:pt x="375" y="1044"/>
                  </a:lnTo>
                  <a:lnTo>
                    <a:pt x="325" y="1056"/>
                  </a:lnTo>
                  <a:lnTo>
                    <a:pt x="277" y="1068"/>
                  </a:lnTo>
                  <a:lnTo>
                    <a:pt x="227" y="1078"/>
                  </a:lnTo>
                  <a:lnTo>
                    <a:pt x="227" y="1078"/>
                  </a:lnTo>
                  <a:lnTo>
                    <a:pt x="219" y="1110"/>
                  </a:lnTo>
                  <a:lnTo>
                    <a:pt x="210" y="1143"/>
                  </a:lnTo>
                  <a:lnTo>
                    <a:pt x="203" y="1177"/>
                  </a:lnTo>
                  <a:lnTo>
                    <a:pt x="197" y="1213"/>
                  </a:lnTo>
                  <a:lnTo>
                    <a:pt x="192" y="1248"/>
                  </a:lnTo>
                  <a:lnTo>
                    <a:pt x="189" y="1282"/>
                  </a:lnTo>
                  <a:lnTo>
                    <a:pt x="188" y="1318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86" y="1351"/>
                  </a:lnTo>
                  <a:lnTo>
                    <a:pt x="156" y="1301"/>
                  </a:lnTo>
                  <a:lnTo>
                    <a:pt x="128" y="1248"/>
                  </a:lnTo>
                  <a:lnTo>
                    <a:pt x="101" y="1196"/>
                  </a:lnTo>
                  <a:lnTo>
                    <a:pt x="78" y="1142"/>
                  </a:lnTo>
                  <a:lnTo>
                    <a:pt x="78" y="1142"/>
                  </a:lnTo>
                  <a:lnTo>
                    <a:pt x="62" y="1105"/>
                  </a:lnTo>
                  <a:lnTo>
                    <a:pt x="50" y="1068"/>
                  </a:lnTo>
                  <a:lnTo>
                    <a:pt x="38" y="1031"/>
                  </a:lnTo>
                  <a:lnTo>
                    <a:pt x="28" y="993"/>
                  </a:lnTo>
                  <a:lnTo>
                    <a:pt x="18" y="954"/>
                  </a:lnTo>
                  <a:lnTo>
                    <a:pt x="11" y="916"/>
                  </a:lnTo>
                  <a:lnTo>
                    <a:pt x="6" y="877"/>
                  </a:lnTo>
                  <a:lnTo>
                    <a:pt x="1" y="839"/>
                  </a:lnTo>
                  <a:lnTo>
                    <a:pt x="0" y="799"/>
                  </a:lnTo>
                  <a:lnTo>
                    <a:pt x="0" y="761"/>
                  </a:lnTo>
                  <a:lnTo>
                    <a:pt x="1" y="721"/>
                  </a:lnTo>
                  <a:lnTo>
                    <a:pt x="4" y="681"/>
                  </a:lnTo>
                  <a:lnTo>
                    <a:pt x="11" y="643"/>
                  </a:lnTo>
                  <a:lnTo>
                    <a:pt x="18" y="603"/>
                  </a:lnTo>
                  <a:lnTo>
                    <a:pt x="30" y="563"/>
                  </a:lnTo>
                  <a:lnTo>
                    <a:pt x="43" y="525"/>
                  </a:lnTo>
                  <a:lnTo>
                    <a:pt x="43" y="525"/>
                  </a:lnTo>
                  <a:lnTo>
                    <a:pt x="48" y="508"/>
                  </a:lnTo>
                  <a:lnTo>
                    <a:pt x="57" y="491"/>
                  </a:lnTo>
                  <a:lnTo>
                    <a:pt x="75" y="457"/>
                  </a:lnTo>
                  <a:lnTo>
                    <a:pt x="97" y="423"/>
                  </a:lnTo>
                  <a:lnTo>
                    <a:pt x="121" y="389"/>
                  </a:lnTo>
                  <a:lnTo>
                    <a:pt x="148" y="355"/>
                  </a:lnTo>
                  <a:lnTo>
                    <a:pt x="178" y="322"/>
                  </a:lnTo>
                  <a:lnTo>
                    <a:pt x="207" y="291"/>
                  </a:lnTo>
                  <a:lnTo>
                    <a:pt x="240" y="259"/>
                  </a:lnTo>
                  <a:lnTo>
                    <a:pt x="274" y="230"/>
                  </a:lnTo>
                  <a:lnTo>
                    <a:pt x="308" y="201"/>
                  </a:lnTo>
                  <a:lnTo>
                    <a:pt x="344" y="174"/>
                  </a:lnTo>
                  <a:lnTo>
                    <a:pt x="379" y="149"/>
                  </a:lnTo>
                  <a:lnTo>
                    <a:pt x="415" y="126"/>
                  </a:lnTo>
                  <a:lnTo>
                    <a:pt x="449" y="103"/>
                  </a:lnTo>
                  <a:lnTo>
                    <a:pt x="483" y="83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56" y="48"/>
                  </a:lnTo>
                  <a:lnTo>
                    <a:pt x="597" y="31"/>
                  </a:lnTo>
                  <a:lnTo>
                    <a:pt x="638" y="18"/>
                  </a:lnTo>
                  <a:lnTo>
                    <a:pt x="681" y="9"/>
                  </a:lnTo>
                  <a:lnTo>
                    <a:pt x="723" y="2"/>
                  </a:lnTo>
                  <a:lnTo>
                    <a:pt x="746" y="1"/>
                  </a:lnTo>
                  <a:lnTo>
                    <a:pt x="767" y="0"/>
                  </a:lnTo>
                  <a:lnTo>
                    <a:pt x="789" y="0"/>
                  </a:lnTo>
                  <a:lnTo>
                    <a:pt x="810" y="1"/>
                  </a:lnTo>
                  <a:lnTo>
                    <a:pt x="831" y="2"/>
                  </a:lnTo>
                  <a:lnTo>
                    <a:pt x="853" y="5"/>
                  </a:lnTo>
                  <a:lnTo>
                    <a:pt x="872" y="8"/>
                  </a:lnTo>
                  <a:lnTo>
                    <a:pt x="894" y="12"/>
                  </a:lnTo>
                  <a:lnTo>
                    <a:pt x="914" y="18"/>
                  </a:lnTo>
                  <a:lnTo>
                    <a:pt x="934" y="24"/>
                  </a:lnTo>
                  <a:lnTo>
                    <a:pt x="953" y="31"/>
                  </a:lnTo>
                  <a:lnTo>
                    <a:pt x="973" y="39"/>
                  </a:lnTo>
                  <a:lnTo>
                    <a:pt x="992" y="49"/>
                  </a:lnTo>
                  <a:lnTo>
                    <a:pt x="1010" y="59"/>
                  </a:lnTo>
                  <a:lnTo>
                    <a:pt x="1029" y="71"/>
                  </a:lnTo>
                  <a:lnTo>
                    <a:pt x="1046" y="82"/>
                  </a:lnTo>
                  <a:lnTo>
                    <a:pt x="1063" y="95"/>
                  </a:lnTo>
                  <a:lnTo>
                    <a:pt x="1078" y="109"/>
                  </a:lnTo>
                  <a:lnTo>
                    <a:pt x="1094" y="125"/>
                  </a:lnTo>
                  <a:lnTo>
                    <a:pt x="1110" y="140"/>
                  </a:lnTo>
                  <a:lnTo>
                    <a:pt x="1124" y="157"/>
                  </a:lnTo>
                  <a:lnTo>
                    <a:pt x="1137" y="176"/>
                  </a:lnTo>
                  <a:lnTo>
                    <a:pt x="1137" y="180"/>
                  </a:lnTo>
                  <a:lnTo>
                    <a:pt x="1137" y="180"/>
                  </a:lnTo>
                  <a:lnTo>
                    <a:pt x="1175" y="181"/>
                  </a:lnTo>
                  <a:lnTo>
                    <a:pt x="1212" y="186"/>
                  </a:lnTo>
                  <a:lnTo>
                    <a:pt x="1248" y="193"/>
                  </a:lnTo>
                  <a:lnTo>
                    <a:pt x="1283" y="203"/>
                  </a:lnTo>
                  <a:lnTo>
                    <a:pt x="1316" y="215"/>
                  </a:lnTo>
                  <a:lnTo>
                    <a:pt x="1348" y="231"/>
                  </a:lnTo>
                  <a:lnTo>
                    <a:pt x="1378" y="250"/>
                  </a:lnTo>
                  <a:lnTo>
                    <a:pt x="1407" y="269"/>
                  </a:lnTo>
                  <a:lnTo>
                    <a:pt x="1434" y="294"/>
                  </a:lnTo>
                  <a:lnTo>
                    <a:pt x="1458" y="319"/>
                  </a:lnTo>
                  <a:lnTo>
                    <a:pt x="1481" y="346"/>
                  </a:lnTo>
                  <a:lnTo>
                    <a:pt x="1501" y="376"/>
                  </a:lnTo>
                  <a:lnTo>
                    <a:pt x="1518" y="407"/>
                  </a:lnTo>
                  <a:lnTo>
                    <a:pt x="1532" y="441"/>
                  </a:lnTo>
                  <a:lnTo>
                    <a:pt x="1545" y="477"/>
                  </a:lnTo>
                  <a:lnTo>
                    <a:pt x="1555" y="514"/>
                  </a:lnTo>
                  <a:lnTo>
                    <a:pt x="1555" y="514"/>
                  </a:lnTo>
                  <a:lnTo>
                    <a:pt x="1559" y="537"/>
                  </a:lnTo>
                  <a:lnTo>
                    <a:pt x="1562" y="559"/>
                  </a:lnTo>
                  <a:lnTo>
                    <a:pt x="1567" y="605"/>
                  </a:lnTo>
                  <a:lnTo>
                    <a:pt x="1569" y="650"/>
                  </a:lnTo>
                  <a:lnTo>
                    <a:pt x="1567" y="697"/>
                  </a:lnTo>
                  <a:lnTo>
                    <a:pt x="1564" y="742"/>
                  </a:lnTo>
                  <a:lnTo>
                    <a:pt x="1557" y="788"/>
                  </a:lnTo>
                  <a:lnTo>
                    <a:pt x="1549" y="832"/>
                  </a:lnTo>
                  <a:lnTo>
                    <a:pt x="1539" y="877"/>
                  </a:lnTo>
                  <a:lnTo>
                    <a:pt x="1539" y="877"/>
                  </a:lnTo>
                  <a:lnTo>
                    <a:pt x="1522" y="927"/>
                  </a:lnTo>
                  <a:lnTo>
                    <a:pt x="1503" y="978"/>
                  </a:lnTo>
                  <a:lnTo>
                    <a:pt x="1481" y="1029"/>
                  </a:lnTo>
                  <a:lnTo>
                    <a:pt x="1468" y="1055"/>
                  </a:lnTo>
                  <a:lnTo>
                    <a:pt x="1455" y="1078"/>
                  </a:lnTo>
                  <a:lnTo>
                    <a:pt x="1455" y="1078"/>
                  </a:lnTo>
                  <a:lnTo>
                    <a:pt x="1445" y="1091"/>
                  </a:lnTo>
                  <a:lnTo>
                    <a:pt x="1434" y="1105"/>
                  </a:lnTo>
                  <a:lnTo>
                    <a:pt x="1408" y="1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6" name="Freeform 153">
              <a:extLst>
                <a:ext uri="{FF2B5EF4-FFF2-40B4-BE49-F238E27FC236}">
                  <a16:creationId xmlns:a16="http://schemas.microsoft.com/office/drawing/2014/main" id="{E6D563F9-3856-71B1-AD0B-428891D50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4" y="3686"/>
              <a:ext cx="284" cy="545"/>
            </a:xfrm>
            <a:custGeom>
              <a:avLst/>
              <a:gdLst>
                <a:gd name="T0" fmla="*/ 848 w 850"/>
                <a:gd name="T1" fmla="*/ 1149 h 1634"/>
                <a:gd name="T2" fmla="*/ 847 w 850"/>
                <a:gd name="T3" fmla="*/ 1276 h 1634"/>
                <a:gd name="T4" fmla="*/ 828 w 850"/>
                <a:gd name="T5" fmla="*/ 1401 h 1634"/>
                <a:gd name="T6" fmla="*/ 810 w 850"/>
                <a:gd name="T7" fmla="*/ 1459 h 1634"/>
                <a:gd name="T8" fmla="*/ 783 w 850"/>
                <a:gd name="T9" fmla="*/ 1511 h 1634"/>
                <a:gd name="T10" fmla="*/ 749 w 850"/>
                <a:gd name="T11" fmla="*/ 1557 h 1634"/>
                <a:gd name="T12" fmla="*/ 703 w 850"/>
                <a:gd name="T13" fmla="*/ 1594 h 1634"/>
                <a:gd name="T14" fmla="*/ 649 w 850"/>
                <a:gd name="T15" fmla="*/ 1619 h 1634"/>
                <a:gd name="T16" fmla="*/ 581 w 850"/>
                <a:gd name="T17" fmla="*/ 1632 h 1634"/>
                <a:gd name="T18" fmla="*/ 538 w 850"/>
                <a:gd name="T19" fmla="*/ 1634 h 1634"/>
                <a:gd name="T20" fmla="*/ 477 w 850"/>
                <a:gd name="T21" fmla="*/ 1629 h 1634"/>
                <a:gd name="T22" fmla="*/ 419 w 850"/>
                <a:gd name="T23" fmla="*/ 1615 h 1634"/>
                <a:gd name="T24" fmla="*/ 365 w 850"/>
                <a:gd name="T25" fmla="*/ 1594 h 1634"/>
                <a:gd name="T26" fmla="*/ 315 w 850"/>
                <a:gd name="T27" fmla="*/ 1565 h 1634"/>
                <a:gd name="T28" fmla="*/ 256 w 850"/>
                <a:gd name="T29" fmla="*/ 1517 h 1634"/>
                <a:gd name="T30" fmla="*/ 182 w 850"/>
                <a:gd name="T31" fmla="*/ 1426 h 1634"/>
                <a:gd name="T32" fmla="*/ 126 w 850"/>
                <a:gd name="T33" fmla="*/ 1318 h 1634"/>
                <a:gd name="T34" fmla="*/ 112 w 850"/>
                <a:gd name="T35" fmla="*/ 1216 h 1634"/>
                <a:gd name="T36" fmla="*/ 106 w 850"/>
                <a:gd name="T37" fmla="*/ 1160 h 1634"/>
                <a:gd name="T38" fmla="*/ 87 w 850"/>
                <a:gd name="T39" fmla="*/ 1079 h 1634"/>
                <a:gd name="T40" fmla="*/ 55 w 850"/>
                <a:gd name="T41" fmla="*/ 1003 h 1634"/>
                <a:gd name="T42" fmla="*/ 62 w 850"/>
                <a:gd name="T43" fmla="*/ 987 h 1634"/>
                <a:gd name="T44" fmla="*/ 79 w 850"/>
                <a:gd name="T45" fmla="*/ 930 h 1634"/>
                <a:gd name="T46" fmla="*/ 84 w 850"/>
                <a:gd name="T47" fmla="*/ 852 h 1634"/>
                <a:gd name="T48" fmla="*/ 81 w 850"/>
                <a:gd name="T49" fmla="*/ 795 h 1634"/>
                <a:gd name="T50" fmla="*/ 40 w 850"/>
                <a:gd name="T51" fmla="*/ 524 h 1634"/>
                <a:gd name="T52" fmla="*/ 3 w 850"/>
                <a:gd name="T53" fmla="*/ 275 h 1634"/>
                <a:gd name="T54" fmla="*/ 0 w 850"/>
                <a:gd name="T55" fmla="*/ 214 h 1634"/>
                <a:gd name="T56" fmla="*/ 20 w 850"/>
                <a:gd name="T57" fmla="*/ 6 h 1634"/>
                <a:gd name="T58" fmla="*/ 60 w 850"/>
                <a:gd name="T59" fmla="*/ 0 h 1634"/>
                <a:gd name="T60" fmla="*/ 82 w 850"/>
                <a:gd name="T61" fmla="*/ 3 h 1634"/>
                <a:gd name="T62" fmla="*/ 106 w 850"/>
                <a:gd name="T63" fmla="*/ 34 h 1634"/>
                <a:gd name="T64" fmla="*/ 179 w 850"/>
                <a:gd name="T65" fmla="*/ 111 h 1634"/>
                <a:gd name="T66" fmla="*/ 234 w 850"/>
                <a:gd name="T67" fmla="*/ 155 h 1634"/>
                <a:gd name="T68" fmla="*/ 295 w 850"/>
                <a:gd name="T69" fmla="*/ 179 h 1634"/>
                <a:gd name="T70" fmla="*/ 315 w 850"/>
                <a:gd name="T71" fmla="*/ 180 h 1634"/>
                <a:gd name="T72" fmla="*/ 430 w 850"/>
                <a:gd name="T73" fmla="*/ 169 h 1634"/>
                <a:gd name="T74" fmla="*/ 546 w 850"/>
                <a:gd name="T75" fmla="*/ 138 h 1634"/>
                <a:gd name="T76" fmla="*/ 615 w 850"/>
                <a:gd name="T77" fmla="*/ 108 h 1634"/>
                <a:gd name="T78" fmla="*/ 658 w 850"/>
                <a:gd name="T79" fmla="*/ 82 h 1634"/>
                <a:gd name="T80" fmla="*/ 723 w 850"/>
                <a:gd name="T81" fmla="*/ 474 h 1634"/>
                <a:gd name="T82" fmla="*/ 757 w 850"/>
                <a:gd name="T83" fmla="*/ 665 h 1634"/>
                <a:gd name="T84" fmla="*/ 789 w 850"/>
                <a:gd name="T85" fmla="*/ 811 h 1634"/>
                <a:gd name="T86" fmla="*/ 800 w 850"/>
                <a:gd name="T87" fmla="*/ 875 h 1634"/>
                <a:gd name="T88" fmla="*/ 833 w 850"/>
                <a:gd name="T89" fmla="*/ 1010 h 1634"/>
                <a:gd name="T90" fmla="*/ 847 w 850"/>
                <a:gd name="T91" fmla="*/ 1109 h 1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0" h="1634">
                  <a:moveTo>
                    <a:pt x="847" y="1109"/>
                  </a:moveTo>
                  <a:lnTo>
                    <a:pt x="847" y="1109"/>
                  </a:lnTo>
                  <a:lnTo>
                    <a:pt x="848" y="1149"/>
                  </a:lnTo>
                  <a:lnTo>
                    <a:pt x="850" y="1190"/>
                  </a:lnTo>
                  <a:lnTo>
                    <a:pt x="848" y="1233"/>
                  </a:lnTo>
                  <a:lnTo>
                    <a:pt x="847" y="1276"/>
                  </a:lnTo>
                  <a:lnTo>
                    <a:pt x="843" y="1318"/>
                  </a:lnTo>
                  <a:lnTo>
                    <a:pt x="837" y="1361"/>
                  </a:lnTo>
                  <a:lnTo>
                    <a:pt x="828" y="1401"/>
                  </a:lnTo>
                  <a:lnTo>
                    <a:pt x="823" y="1420"/>
                  </a:lnTo>
                  <a:lnTo>
                    <a:pt x="817" y="1440"/>
                  </a:lnTo>
                  <a:lnTo>
                    <a:pt x="810" y="1459"/>
                  </a:lnTo>
                  <a:lnTo>
                    <a:pt x="801" y="1477"/>
                  </a:lnTo>
                  <a:lnTo>
                    <a:pt x="793" y="1494"/>
                  </a:lnTo>
                  <a:lnTo>
                    <a:pt x="783" y="1511"/>
                  </a:lnTo>
                  <a:lnTo>
                    <a:pt x="773" y="1527"/>
                  </a:lnTo>
                  <a:lnTo>
                    <a:pt x="762" y="1543"/>
                  </a:lnTo>
                  <a:lnTo>
                    <a:pt x="749" y="1557"/>
                  </a:lnTo>
                  <a:lnTo>
                    <a:pt x="735" y="1570"/>
                  </a:lnTo>
                  <a:lnTo>
                    <a:pt x="720" y="1582"/>
                  </a:lnTo>
                  <a:lnTo>
                    <a:pt x="703" y="1594"/>
                  </a:lnTo>
                  <a:lnTo>
                    <a:pt x="686" y="1604"/>
                  </a:lnTo>
                  <a:lnTo>
                    <a:pt x="668" y="1612"/>
                  </a:lnTo>
                  <a:lnTo>
                    <a:pt x="649" y="1619"/>
                  </a:lnTo>
                  <a:lnTo>
                    <a:pt x="628" y="1625"/>
                  </a:lnTo>
                  <a:lnTo>
                    <a:pt x="605" y="1629"/>
                  </a:lnTo>
                  <a:lnTo>
                    <a:pt x="581" y="1632"/>
                  </a:lnTo>
                  <a:lnTo>
                    <a:pt x="581" y="1632"/>
                  </a:lnTo>
                  <a:lnTo>
                    <a:pt x="560" y="1634"/>
                  </a:lnTo>
                  <a:lnTo>
                    <a:pt x="538" y="1634"/>
                  </a:lnTo>
                  <a:lnTo>
                    <a:pt x="517" y="1634"/>
                  </a:lnTo>
                  <a:lnTo>
                    <a:pt x="497" y="1632"/>
                  </a:lnTo>
                  <a:lnTo>
                    <a:pt x="477" y="1629"/>
                  </a:lnTo>
                  <a:lnTo>
                    <a:pt x="457" y="1625"/>
                  </a:lnTo>
                  <a:lnTo>
                    <a:pt x="438" y="1621"/>
                  </a:lnTo>
                  <a:lnTo>
                    <a:pt x="419" y="1615"/>
                  </a:lnTo>
                  <a:lnTo>
                    <a:pt x="401" y="1609"/>
                  </a:lnTo>
                  <a:lnTo>
                    <a:pt x="384" y="1602"/>
                  </a:lnTo>
                  <a:lnTo>
                    <a:pt x="365" y="1594"/>
                  </a:lnTo>
                  <a:lnTo>
                    <a:pt x="348" y="1585"/>
                  </a:lnTo>
                  <a:lnTo>
                    <a:pt x="332" y="1575"/>
                  </a:lnTo>
                  <a:lnTo>
                    <a:pt x="315" y="1565"/>
                  </a:lnTo>
                  <a:lnTo>
                    <a:pt x="300" y="1554"/>
                  </a:lnTo>
                  <a:lnTo>
                    <a:pt x="284" y="1543"/>
                  </a:lnTo>
                  <a:lnTo>
                    <a:pt x="256" y="1517"/>
                  </a:lnTo>
                  <a:lnTo>
                    <a:pt x="229" y="1489"/>
                  </a:lnTo>
                  <a:lnTo>
                    <a:pt x="204" y="1459"/>
                  </a:lnTo>
                  <a:lnTo>
                    <a:pt x="182" y="1426"/>
                  </a:lnTo>
                  <a:lnTo>
                    <a:pt x="160" y="1392"/>
                  </a:lnTo>
                  <a:lnTo>
                    <a:pt x="142" y="1355"/>
                  </a:lnTo>
                  <a:lnTo>
                    <a:pt x="126" y="1318"/>
                  </a:lnTo>
                  <a:lnTo>
                    <a:pt x="112" y="1280"/>
                  </a:lnTo>
                  <a:lnTo>
                    <a:pt x="112" y="1280"/>
                  </a:lnTo>
                  <a:lnTo>
                    <a:pt x="112" y="1216"/>
                  </a:lnTo>
                  <a:lnTo>
                    <a:pt x="112" y="1216"/>
                  </a:lnTo>
                  <a:lnTo>
                    <a:pt x="109" y="1189"/>
                  </a:lnTo>
                  <a:lnTo>
                    <a:pt x="106" y="1160"/>
                  </a:lnTo>
                  <a:lnTo>
                    <a:pt x="101" y="1133"/>
                  </a:lnTo>
                  <a:lnTo>
                    <a:pt x="95" y="1106"/>
                  </a:lnTo>
                  <a:lnTo>
                    <a:pt x="87" y="1079"/>
                  </a:lnTo>
                  <a:lnTo>
                    <a:pt x="78" y="1054"/>
                  </a:lnTo>
                  <a:lnTo>
                    <a:pt x="67" y="1028"/>
                  </a:lnTo>
                  <a:lnTo>
                    <a:pt x="55" y="1003"/>
                  </a:lnTo>
                  <a:lnTo>
                    <a:pt x="52" y="1001"/>
                  </a:lnTo>
                  <a:lnTo>
                    <a:pt x="52" y="1001"/>
                  </a:lnTo>
                  <a:lnTo>
                    <a:pt x="62" y="987"/>
                  </a:lnTo>
                  <a:lnTo>
                    <a:pt x="70" y="970"/>
                  </a:lnTo>
                  <a:lnTo>
                    <a:pt x="75" y="952"/>
                  </a:lnTo>
                  <a:lnTo>
                    <a:pt x="79" y="930"/>
                  </a:lnTo>
                  <a:lnTo>
                    <a:pt x="82" y="908"/>
                  </a:lnTo>
                  <a:lnTo>
                    <a:pt x="84" y="881"/>
                  </a:lnTo>
                  <a:lnTo>
                    <a:pt x="84" y="852"/>
                  </a:lnTo>
                  <a:lnTo>
                    <a:pt x="82" y="820"/>
                  </a:lnTo>
                  <a:lnTo>
                    <a:pt x="82" y="820"/>
                  </a:lnTo>
                  <a:lnTo>
                    <a:pt x="81" y="795"/>
                  </a:lnTo>
                  <a:lnTo>
                    <a:pt x="77" y="766"/>
                  </a:lnTo>
                  <a:lnTo>
                    <a:pt x="67" y="695"/>
                  </a:lnTo>
                  <a:lnTo>
                    <a:pt x="40" y="524"/>
                  </a:lnTo>
                  <a:lnTo>
                    <a:pt x="24" y="435"/>
                  </a:lnTo>
                  <a:lnTo>
                    <a:pt x="13" y="349"/>
                  </a:lnTo>
                  <a:lnTo>
                    <a:pt x="3" y="275"/>
                  </a:lnTo>
                  <a:lnTo>
                    <a:pt x="1" y="243"/>
                  </a:lnTo>
                  <a:lnTo>
                    <a:pt x="0" y="214"/>
                  </a:lnTo>
                  <a:lnTo>
                    <a:pt x="0" y="214"/>
                  </a:lnTo>
                  <a:lnTo>
                    <a:pt x="1" y="11"/>
                  </a:lnTo>
                  <a:lnTo>
                    <a:pt x="1" y="11"/>
                  </a:lnTo>
                  <a:lnTo>
                    <a:pt x="20" y="6"/>
                  </a:lnTo>
                  <a:lnTo>
                    <a:pt x="40" y="1"/>
                  </a:lnTo>
                  <a:lnTo>
                    <a:pt x="50" y="0"/>
                  </a:lnTo>
                  <a:lnTo>
                    <a:pt x="60" y="0"/>
                  </a:lnTo>
                  <a:lnTo>
                    <a:pt x="68" y="1"/>
                  </a:lnTo>
                  <a:lnTo>
                    <a:pt x="78" y="3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91" y="13"/>
                  </a:lnTo>
                  <a:lnTo>
                    <a:pt x="106" y="34"/>
                  </a:lnTo>
                  <a:lnTo>
                    <a:pt x="131" y="64"/>
                  </a:lnTo>
                  <a:lnTo>
                    <a:pt x="162" y="95"/>
                  </a:lnTo>
                  <a:lnTo>
                    <a:pt x="179" y="111"/>
                  </a:lnTo>
                  <a:lnTo>
                    <a:pt x="196" y="126"/>
                  </a:lnTo>
                  <a:lnTo>
                    <a:pt x="216" y="142"/>
                  </a:lnTo>
                  <a:lnTo>
                    <a:pt x="234" y="155"/>
                  </a:lnTo>
                  <a:lnTo>
                    <a:pt x="254" y="165"/>
                  </a:lnTo>
                  <a:lnTo>
                    <a:pt x="276" y="173"/>
                  </a:lnTo>
                  <a:lnTo>
                    <a:pt x="295" y="179"/>
                  </a:lnTo>
                  <a:lnTo>
                    <a:pt x="305" y="180"/>
                  </a:lnTo>
                  <a:lnTo>
                    <a:pt x="315" y="180"/>
                  </a:lnTo>
                  <a:lnTo>
                    <a:pt x="315" y="180"/>
                  </a:lnTo>
                  <a:lnTo>
                    <a:pt x="348" y="179"/>
                  </a:lnTo>
                  <a:lnTo>
                    <a:pt x="386" y="176"/>
                  </a:lnTo>
                  <a:lnTo>
                    <a:pt x="430" y="169"/>
                  </a:lnTo>
                  <a:lnTo>
                    <a:pt x="476" y="159"/>
                  </a:lnTo>
                  <a:lnTo>
                    <a:pt x="523" y="145"/>
                  </a:lnTo>
                  <a:lnTo>
                    <a:pt x="546" y="138"/>
                  </a:lnTo>
                  <a:lnTo>
                    <a:pt x="570" y="128"/>
                  </a:lnTo>
                  <a:lnTo>
                    <a:pt x="592" y="118"/>
                  </a:lnTo>
                  <a:lnTo>
                    <a:pt x="615" y="108"/>
                  </a:lnTo>
                  <a:lnTo>
                    <a:pt x="636" y="95"/>
                  </a:lnTo>
                  <a:lnTo>
                    <a:pt x="658" y="82"/>
                  </a:lnTo>
                  <a:lnTo>
                    <a:pt x="658" y="82"/>
                  </a:lnTo>
                  <a:lnTo>
                    <a:pt x="679" y="214"/>
                  </a:lnTo>
                  <a:lnTo>
                    <a:pt x="700" y="344"/>
                  </a:lnTo>
                  <a:lnTo>
                    <a:pt x="723" y="474"/>
                  </a:lnTo>
                  <a:lnTo>
                    <a:pt x="744" y="605"/>
                  </a:lnTo>
                  <a:lnTo>
                    <a:pt x="744" y="605"/>
                  </a:lnTo>
                  <a:lnTo>
                    <a:pt x="757" y="665"/>
                  </a:lnTo>
                  <a:lnTo>
                    <a:pt x="770" y="723"/>
                  </a:lnTo>
                  <a:lnTo>
                    <a:pt x="783" y="781"/>
                  </a:lnTo>
                  <a:lnTo>
                    <a:pt x="789" y="811"/>
                  </a:lnTo>
                  <a:lnTo>
                    <a:pt x="794" y="841"/>
                  </a:lnTo>
                  <a:lnTo>
                    <a:pt x="794" y="841"/>
                  </a:lnTo>
                  <a:lnTo>
                    <a:pt x="800" y="875"/>
                  </a:lnTo>
                  <a:lnTo>
                    <a:pt x="808" y="909"/>
                  </a:lnTo>
                  <a:lnTo>
                    <a:pt x="824" y="976"/>
                  </a:lnTo>
                  <a:lnTo>
                    <a:pt x="833" y="1010"/>
                  </a:lnTo>
                  <a:lnTo>
                    <a:pt x="838" y="1043"/>
                  </a:lnTo>
                  <a:lnTo>
                    <a:pt x="844" y="1075"/>
                  </a:lnTo>
                  <a:lnTo>
                    <a:pt x="847" y="1109"/>
                  </a:lnTo>
                  <a:lnTo>
                    <a:pt x="847" y="1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7" name="Freeform 154">
              <a:extLst>
                <a:ext uri="{FF2B5EF4-FFF2-40B4-BE49-F238E27FC236}">
                  <a16:creationId xmlns:a16="http://schemas.microsoft.com/office/drawing/2014/main" id="{12D0E5E8-E828-FA02-2A86-5BB4E99FF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" y="215"/>
              <a:ext cx="491" cy="497"/>
            </a:xfrm>
            <a:custGeom>
              <a:avLst/>
              <a:gdLst>
                <a:gd name="T0" fmla="*/ 1286 w 1473"/>
                <a:gd name="T1" fmla="*/ 914 h 1489"/>
                <a:gd name="T2" fmla="*/ 1212 w 1473"/>
                <a:gd name="T3" fmla="*/ 1097 h 1489"/>
                <a:gd name="T4" fmla="*/ 1155 w 1473"/>
                <a:gd name="T5" fmla="*/ 1201 h 1489"/>
                <a:gd name="T6" fmla="*/ 1068 w 1473"/>
                <a:gd name="T7" fmla="*/ 1306 h 1489"/>
                <a:gd name="T8" fmla="*/ 953 w 1473"/>
                <a:gd name="T9" fmla="*/ 1412 h 1489"/>
                <a:gd name="T10" fmla="*/ 864 w 1473"/>
                <a:gd name="T11" fmla="*/ 1464 h 1489"/>
                <a:gd name="T12" fmla="*/ 774 w 1473"/>
                <a:gd name="T13" fmla="*/ 1485 h 1489"/>
                <a:gd name="T14" fmla="*/ 710 w 1473"/>
                <a:gd name="T15" fmla="*/ 1489 h 1489"/>
                <a:gd name="T16" fmla="*/ 609 w 1473"/>
                <a:gd name="T17" fmla="*/ 1465 h 1489"/>
                <a:gd name="T18" fmla="*/ 513 w 1473"/>
                <a:gd name="T19" fmla="*/ 1410 h 1489"/>
                <a:gd name="T20" fmla="*/ 426 w 1473"/>
                <a:gd name="T21" fmla="*/ 1333 h 1489"/>
                <a:gd name="T22" fmla="*/ 353 w 1473"/>
                <a:gd name="T23" fmla="*/ 1246 h 1489"/>
                <a:gd name="T24" fmla="*/ 321 w 1473"/>
                <a:gd name="T25" fmla="*/ 1199 h 1489"/>
                <a:gd name="T26" fmla="*/ 268 w 1473"/>
                <a:gd name="T27" fmla="*/ 1100 h 1489"/>
                <a:gd name="T28" fmla="*/ 204 w 1473"/>
                <a:gd name="T29" fmla="*/ 935 h 1489"/>
                <a:gd name="T30" fmla="*/ 187 w 1473"/>
                <a:gd name="T31" fmla="*/ 890 h 1489"/>
                <a:gd name="T32" fmla="*/ 174 w 1473"/>
                <a:gd name="T33" fmla="*/ 911 h 1489"/>
                <a:gd name="T34" fmla="*/ 150 w 1473"/>
                <a:gd name="T35" fmla="*/ 905 h 1489"/>
                <a:gd name="T36" fmla="*/ 95 w 1473"/>
                <a:gd name="T37" fmla="*/ 834 h 1489"/>
                <a:gd name="T38" fmla="*/ 49 w 1473"/>
                <a:gd name="T39" fmla="*/ 748 h 1489"/>
                <a:gd name="T40" fmla="*/ 4 w 1473"/>
                <a:gd name="T41" fmla="*/ 640 h 1489"/>
                <a:gd name="T42" fmla="*/ 0 w 1473"/>
                <a:gd name="T43" fmla="*/ 573 h 1489"/>
                <a:gd name="T44" fmla="*/ 14 w 1473"/>
                <a:gd name="T45" fmla="*/ 517 h 1489"/>
                <a:gd name="T46" fmla="*/ 35 w 1473"/>
                <a:gd name="T47" fmla="*/ 505 h 1489"/>
                <a:gd name="T48" fmla="*/ 68 w 1473"/>
                <a:gd name="T49" fmla="*/ 559 h 1489"/>
                <a:gd name="T50" fmla="*/ 153 w 1473"/>
                <a:gd name="T51" fmla="*/ 714 h 1489"/>
                <a:gd name="T52" fmla="*/ 159 w 1473"/>
                <a:gd name="T53" fmla="*/ 611 h 1489"/>
                <a:gd name="T54" fmla="*/ 186 w 1473"/>
                <a:gd name="T55" fmla="*/ 473 h 1489"/>
                <a:gd name="T56" fmla="*/ 292 w 1473"/>
                <a:gd name="T57" fmla="*/ 419 h 1489"/>
                <a:gd name="T58" fmla="*/ 486 w 1473"/>
                <a:gd name="T59" fmla="*/ 358 h 1489"/>
                <a:gd name="T60" fmla="*/ 611 w 1473"/>
                <a:gd name="T61" fmla="*/ 303 h 1489"/>
                <a:gd name="T62" fmla="*/ 736 w 1473"/>
                <a:gd name="T63" fmla="*/ 225 h 1489"/>
                <a:gd name="T64" fmla="*/ 820 w 1473"/>
                <a:gd name="T65" fmla="*/ 157 h 1489"/>
                <a:gd name="T66" fmla="*/ 885 w 1473"/>
                <a:gd name="T67" fmla="*/ 83 h 1489"/>
                <a:gd name="T68" fmla="*/ 942 w 1473"/>
                <a:gd name="T69" fmla="*/ 16 h 1489"/>
                <a:gd name="T70" fmla="*/ 970 w 1473"/>
                <a:gd name="T71" fmla="*/ 64 h 1489"/>
                <a:gd name="T72" fmla="*/ 1023 w 1473"/>
                <a:gd name="T73" fmla="*/ 104 h 1489"/>
                <a:gd name="T74" fmla="*/ 1098 w 1473"/>
                <a:gd name="T75" fmla="*/ 174 h 1489"/>
                <a:gd name="T76" fmla="*/ 1131 w 1473"/>
                <a:gd name="T77" fmla="*/ 294 h 1489"/>
                <a:gd name="T78" fmla="*/ 1193 w 1473"/>
                <a:gd name="T79" fmla="*/ 397 h 1489"/>
                <a:gd name="T80" fmla="*/ 1335 w 1473"/>
                <a:gd name="T81" fmla="*/ 566 h 1489"/>
                <a:gd name="T82" fmla="*/ 1344 w 1473"/>
                <a:gd name="T83" fmla="*/ 539 h 1489"/>
                <a:gd name="T84" fmla="*/ 1375 w 1473"/>
                <a:gd name="T85" fmla="*/ 495 h 1489"/>
                <a:gd name="T86" fmla="*/ 1406 w 1473"/>
                <a:gd name="T87" fmla="*/ 492 h 1489"/>
                <a:gd name="T88" fmla="*/ 1441 w 1473"/>
                <a:gd name="T89" fmla="*/ 512 h 1489"/>
                <a:gd name="T90" fmla="*/ 1466 w 1473"/>
                <a:gd name="T91" fmla="*/ 567 h 1489"/>
                <a:gd name="T92" fmla="*/ 1473 w 1473"/>
                <a:gd name="T93" fmla="*/ 633 h 1489"/>
                <a:gd name="T94" fmla="*/ 1468 w 1473"/>
                <a:gd name="T95" fmla="*/ 674 h 1489"/>
                <a:gd name="T96" fmla="*/ 1428 w 1473"/>
                <a:gd name="T97" fmla="*/ 780 h 1489"/>
                <a:gd name="T98" fmla="*/ 1388 w 1473"/>
                <a:gd name="T99" fmla="*/ 837 h 1489"/>
                <a:gd name="T100" fmla="*/ 1347 w 1473"/>
                <a:gd name="T101" fmla="*/ 873 h 1489"/>
                <a:gd name="T102" fmla="*/ 1327 w 1473"/>
                <a:gd name="T103" fmla="*/ 874 h 1489"/>
                <a:gd name="T104" fmla="*/ 1310 w 1473"/>
                <a:gd name="T105" fmla="*/ 853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3" h="1489">
                  <a:moveTo>
                    <a:pt x="1307" y="843"/>
                  </a:moveTo>
                  <a:lnTo>
                    <a:pt x="1307" y="843"/>
                  </a:lnTo>
                  <a:lnTo>
                    <a:pt x="1297" y="878"/>
                  </a:lnTo>
                  <a:lnTo>
                    <a:pt x="1286" y="914"/>
                  </a:lnTo>
                  <a:lnTo>
                    <a:pt x="1286" y="914"/>
                  </a:lnTo>
                  <a:lnTo>
                    <a:pt x="1257" y="988"/>
                  </a:lnTo>
                  <a:lnTo>
                    <a:pt x="1227" y="1062"/>
                  </a:lnTo>
                  <a:lnTo>
                    <a:pt x="1212" y="1097"/>
                  </a:lnTo>
                  <a:lnTo>
                    <a:pt x="1195" y="1133"/>
                  </a:lnTo>
                  <a:lnTo>
                    <a:pt x="1175" y="1168"/>
                  </a:lnTo>
                  <a:lnTo>
                    <a:pt x="1155" y="1201"/>
                  </a:lnTo>
                  <a:lnTo>
                    <a:pt x="1155" y="1201"/>
                  </a:lnTo>
                  <a:lnTo>
                    <a:pt x="1139" y="1222"/>
                  </a:lnTo>
                  <a:lnTo>
                    <a:pt x="1124" y="1243"/>
                  </a:lnTo>
                  <a:lnTo>
                    <a:pt x="1124" y="1243"/>
                  </a:lnTo>
                  <a:lnTo>
                    <a:pt x="1068" y="1306"/>
                  </a:lnTo>
                  <a:lnTo>
                    <a:pt x="1041" y="1336"/>
                  </a:lnTo>
                  <a:lnTo>
                    <a:pt x="1014" y="1363"/>
                  </a:lnTo>
                  <a:lnTo>
                    <a:pt x="984" y="1388"/>
                  </a:lnTo>
                  <a:lnTo>
                    <a:pt x="953" y="1412"/>
                  </a:lnTo>
                  <a:lnTo>
                    <a:pt x="919" y="1435"/>
                  </a:lnTo>
                  <a:lnTo>
                    <a:pt x="881" y="1456"/>
                  </a:lnTo>
                  <a:lnTo>
                    <a:pt x="881" y="1456"/>
                  </a:lnTo>
                  <a:lnTo>
                    <a:pt x="864" y="1464"/>
                  </a:lnTo>
                  <a:lnTo>
                    <a:pt x="842" y="1471"/>
                  </a:lnTo>
                  <a:lnTo>
                    <a:pt x="821" y="1476"/>
                  </a:lnTo>
                  <a:lnTo>
                    <a:pt x="797" y="1481"/>
                  </a:lnTo>
                  <a:lnTo>
                    <a:pt x="774" y="1485"/>
                  </a:lnTo>
                  <a:lnTo>
                    <a:pt x="750" y="1488"/>
                  </a:lnTo>
                  <a:lnTo>
                    <a:pt x="729" y="1488"/>
                  </a:lnTo>
                  <a:lnTo>
                    <a:pt x="710" y="1489"/>
                  </a:lnTo>
                  <a:lnTo>
                    <a:pt x="710" y="1489"/>
                  </a:lnTo>
                  <a:lnTo>
                    <a:pt x="685" y="1486"/>
                  </a:lnTo>
                  <a:lnTo>
                    <a:pt x="659" y="1482"/>
                  </a:lnTo>
                  <a:lnTo>
                    <a:pt x="635" y="1475"/>
                  </a:lnTo>
                  <a:lnTo>
                    <a:pt x="609" y="1465"/>
                  </a:lnTo>
                  <a:lnTo>
                    <a:pt x="585" y="1454"/>
                  </a:lnTo>
                  <a:lnTo>
                    <a:pt x="561" y="1441"/>
                  </a:lnTo>
                  <a:lnTo>
                    <a:pt x="537" y="1427"/>
                  </a:lnTo>
                  <a:lnTo>
                    <a:pt x="513" y="1410"/>
                  </a:lnTo>
                  <a:lnTo>
                    <a:pt x="490" y="1393"/>
                  </a:lnTo>
                  <a:lnTo>
                    <a:pt x="469" y="1374"/>
                  </a:lnTo>
                  <a:lnTo>
                    <a:pt x="447" y="1354"/>
                  </a:lnTo>
                  <a:lnTo>
                    <a:pt x="426" y="1333"/>
                  </a:lnTo>
                  <a:lnTo>
                    <a:pt x="406" y="1312"/>
                  </a:lnTo>
                  <a:lnTo>
                    <a:pt x="388" y="1290"/>
                  </a:lnTo>
                  <a:lnTo>
                    <a:pt x="369" y="1269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36" y="1222"/>
                  </a:lnTo>
                  <a:lnTo>
                    <a:pt x="321" y="1199"/>
                  </a:lnTo>
                  <a:lnTo>
                    <a:pt x="307" y="1177"/>
                  </a:lnTo>
                  <a:lnTo>
                    <a:pt x="295" y="1154"/>
                  </a:lnTo>
                  <a:lnTo>
                    <a:pt x="295" y="1154"/>
                  </a:lnTo>
                  <a:lnTo>
                    <a:pt x="268" y="1100"/>
                  </a:lnTo>
                  <a:lnTo>
                    <a:pt x="245" y="1046"/>
                  </a:lnTo>
                  <a:lnTo>
                    <a:pt x="224" y="992"/>
                  </a:lnTo>
                  <a:lnTo>
                    <a:pt x="204" y="935"/>
                  </a:lnTo>
                  <a:lnTo>
                    <a:pt x="204" y="935"/>
                  </a:lnTo>
                  <a:lnTo>
                    <a:pt x="196" y="907"/>
                  </a:lnTo>
                  <a:lnTo>
                    <a:pt x="190" y="881"/>
                  </a:lnTo>
                  <a:lnTo>
                    <a:pt x="190" y="881"/>
                  </a:lnTo>
                  <a:lnTo>
                    <a:pt x="187" y="890"/>
                  </a:lnTo>
                  <a:lnTo>
                    <a:pt x="184" y="898"/>
                  </a:lnTo>
                  <a:lnTo>
                    <a:pt x="182" y="904"/>
                  </a:lnTo>
                  <a:lnTo>
                    <a:pt x="179" y="908"/>
                  </a:lnTo>
                  <a:lnTo>
                    <a:pt x="174" y="911"/>
                  </a:lnTo>
                  <a:lnTo>
                    <a:pt x="170" y="912"/>
                  </a:lnTo>
                  <a:lnTo>
                    <a:pt x="166" y="912"/>
                  </a:lnTo>
                  <a:lnTo>
                    <a:pt x="162" y="911"/>
                  </a:lnTo>
                  <a:lnTo>
                    <a:pt x="150" y="905"/>
                  </a:lnTo>
                  <a:lnTo>
                    <a:pt x="140" y="895"/>
                  </a:lnTo>
                  <a:lnTo>
                    <a:pt x="129" y="884"/>
                  </a:lnTo>
                  <a:lnTo>
                    <a:pt x="118" y="868"/>
                  </a:lnTo>
                  <a:lnTo>
                    <a:pt x="95" y="834"/>
                  </a:lnTo>
                  <a:lnTo>
                    <a:pt x="75" y="799"/>
                  </a:lnTo>
                  <a:lnTo>
                    <a:pt x="59" y="767"/>
                  </a:lnTo>
                  <a:lnTo>
                    <a:pt x="49" y="748"/>
                  </a:lnTo>
                  <a:lnTo>
                    <a:pt x="49" y="748"/>
                  </a:lnTo>
                  <a:lnTo>
                    <a:pt x="31" y="712"/>
                  </a:lnTo>
                  <a:lnTo>
                    <a:pt x="15" y="675"/>
                  </a:lnTo>
                  <a:lnTo>
                    <a:pt x="10" y="658"/>
                  </a:lnTo>
                  <a:lnTo>
                    <a:pt x="4" y="640"/>
                  </a:lnTo>
                  <a:lnTo>
                    <a:pt x="1" y="620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0" y="573"/>
                  </a:lnTo>
                  <a:lnTo>
                    <a:pt x="2" y="556"/>
                  </a:lnTo>
                  <a:lnTo>
                    <a:pt x="5" y="539"/>
                  </a:lnTo>
                  <a:lnTo>
                    <a:pt x="10" y="523"/>
                  </a:lnTo>
                  <a:lnTo>
                    <a:pt x="14" y="517"/>
                  </a:lnTo>
                  <a:lnTo>
                    <a:pt x="18" y="512"/>
                  </a:lnTo>
                  <a:lnTo>
                    <a:pt x="22" y="508"/>
                  </a:lnTo>
                  <a:lnTo>
                    <a:pt x="28" y="505"/>
                  </a:lnTo>
                  <a:lnTo>
                    <a:pt x="35" y="505"/>
                  </a:lnTo>
                  <a:lnTo>
                    <a:pt x="44" y="505"/>
                  </a:lnTo>
                  <a:lnTo>
                    <a:pt x="45" y="505"/>
                  </a:lnTo>
                  <a:lnTo>
                    <a:pt x="45" y="505"/>
                  </a:lnTo>
                  <a:lnTo>
                    <a:pt x="68" y="559"/>
                  </a:lnTo>
                  <a:lnTo>
                    <a:pt x="95" y="611"/>
                  </a:lnTo>
                  <a:lnTo>
                    <a:pt x="123" y="66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5" y="681"/>
                  </a:lnTo>
                  <a:lnTo>
                    <a:pt x="156" y="645"/>
                  </a:lnTo>
                  <a:lnTo>
                    <a:pt x="159" y="611"/>
                  </a:lnTo>
                  <a:lnTo>
                    <a:pt x="164" y="576"/>
                  </a:lnTo>
                  <a:lnTo>
                    <a:pt x="170" y="540"/>
                  </a:lnTo>
                  <a:lnTo>
                    <a:pt x="177" y="506"/>
                  </a:lnTo>
                  <a:lnTo>
                    <a:pt x="186" y="473"/>
                  </a:lnTo>
                  <a:lnTo>
                    <a:pt x="194" y="441"/>
                  </a:lnTo>
                  <a:lnTo>
                    <a:pt x="194" y="441"/>
                  </a:lnTo>
                  <a:lnTo>
                    <a:pt x="244" y="431"/>
                  </a:lnTo>
                  <a:lnTo>
                    <a:pt x="292" y="419"/>
                  </a:lnTo>
                  <a:lnTo>
                    <a:pt x="342" y="407"/>
                  </a:lnTo>
                  <a:lnTo>
                    <a:pt x="390" y="392"/>
                  </a:lnTo>
                  <a:lnTo>
                    <a:pt x="437" y="375"/>
                  </a:lnTo>
                  <a:lnTo>
                    <a:pt x="486" y="358"/>
                  </a:lnTo>
                  <a:lnTo>
                    <a:pt x="531" y="340"/>
                  </a:lnTo>
                  <a:lnTo>
                    <a:pt x="578" y="320"/>
                  </a:lnTo>
                  <a:lnTo>
                    <a:pt x="578" y="320"/>
                  </a:lnTo>
                  <a:lnTo>
                    <a:pt x="611" y="303"/>
                  </a:lnTo>
                  <a:lnTo>
                    <a:pt x="643" y="286"/>
                  </a:lnTo>
                  <a:lnTo>
                    <a:pt x="675" y="266"/>
                  </a:lnTo>
                  <a:lnTo>
                    <a:pt x="706" y="246"/>
                  </a:lnTo>
                  <a:lnTo>
                    <a:pt x="736" y="225"/>
                  </a:lnTo>
                  <a:lnTo>
                    <a:pt x="764" y="204"/>
                  </a:lnTo>
                  <a:lnTo>
                    <a:pt x="793" y="181"/>
                  </a:lnTo>
                  <a:lnTo>
                    <a:pt x="820" y="157"/>
                  </a:lnTo>
                  <a:lnTo>
                    <a:pt x="820" y="157"/>
                  </a:lnTo>
                  <a:lnTo>
                    <a:pt x="838" y="140"/>
                  </a:lnTo>
                  <a:lnTo>
                    <a:pt x="855" y="121"/>
                  </a:lnTo>
                  <a:lnTo>
                    <a:pt x="869" y="101"/>
                  </a:lnTo>
                  <a:lnTo>
                    <a:pt x="885" y="83"/>
                  </a:lnTo>
                  <a:lnTo>
                    <a:pt x="910" y="42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42" y="16"/>
                  </a:lnTo>
                  <a:lnTo>
                    <a:pt x="947" y="30"/>
                  </a:lnTo>
                  <a:lnTo>
                    <a:pt x="955" y="43"/>
                  </a:lnTo>
                  <a:lnTo>
                    <a:pt x="962" y="54"/>
                  </a:lnTo>
                  <a:lnTo>
                    <a:pt x="970" y="64"/>
                  </a:lnTo>
                  <a:lnTo>
                    <a:pt x="980" y="74"/>
                  </a:lnTo>
                  <a:lnTo>
                    <a:pt x="990" y="83"/>
                  </a:lnTo>
                  <a:lnTo>
                    <a:pt x="1000" y="90"/>
                  </a:lnTo>
                  <a:lnTo>
                    <a:pt x="1023" y="104"/>
                  </a:lnTo>
                  <a:lnTo>
                    <a:pt x="1047" y="117"/>
                  </a:lnTo>
                  <a:lnTo>
                    <a:pt x="1097" y="138"/>
                  </a:lnTo>
                  <a:lnTo>
                    <a:pt x="1097" y="138"/>
                  </a:lnTo>
                  <a:lnTo>
                    <a:pt x="1098" y="174"/>
                  </a:lnTo>
                  <a:lnTo>
                    <a:pt x="1104" y="206"/>
                  </a:lnTo>
                  <a:lnTo>
                    <a:pt x="1111" y="238"/>
                  </a:lnTo>
                  <a:lnTo>
                    <a:pt x="1119" y="266"/>
                  </a:lnTo>
                  <a:lnTo>
                    <a:pt x="1131" y="294"/>
                  </a:lnTo>
                  <a:lnTo>
                    <a:pt x="1144" y="321"/>
                  </a:lnTo>
                  <a:lnTo>
                    <a:pt x="1159" y="347"/>
                  </a:lnTo>
                  <a:lnTo>
                    <a:pt x="1175" y="373"/>
                  </a:lnTo>
                  <a:lnTo>
                    <a:pt x="1193" y="397"/>
                  </a:lnTo>
                  <a:lnTo>
                    <a:pt x="1212" y="421"/>
                  </a:lnTo>
                  <a:lnTo>
                    <a:pt x="1252" y="468"/>
                  </a:lnTo>
                  <a:lnTo>
                    <a:pt x="1293" y="516"/>
                  </a:lnTo>
                  <a:lnTo>
                    <a:pt x="1335" y="566"/>
                  </a:lnTo>
                  <a:lnTo>
                    <a:pt x="1335" y="566"/>
                  </a:lnTo>
                  <a:lnTo>
                    <a:pt x="1337" y="556"/>
                  </a:lnTo>
                  <a:lnTo>
                    <a:pt x="1340" y="547"/>
                  </a:lnTo>
                  <a:lnTo>
                    <a:pt x="1344" y="539"/>
                  </a:lnTo>
                  <a:lnTo>
                    <a:pt x="1348" y="529"/>
                  </a:lnTo>
                  <a:lnTo>
                    <a:pt x="1361" y="512"/>
                  </a:lnTo>
                  <a:lnTo>
                    <a:pt x="1375" y="495"/>
                  </a:lnTo>
                  <a:lnTo>
                    <a:pt x="1375" y="495"/>
                  </a:lnTo>
                  <a:lnTo>
                    <a:pt x="1384" y="492"/>
                  </a:lnTo>
                  <a:lnTo>
                    <a:pt x="1392" y="492"/>
                  </a:lnTo>
                  <a:lnTo>
                    <a:pt x="1399" y="490"/>
                  </a:lnTo>
                  <a:lnTo>
                    <a:pt x="1406" y="492"/>
                  </a:lnTo>
                  <a:lnTo>
                    <a:pt x="1414" y="493"/>
                  </a:lnTo>
                  <a:lnTo>
                    <a:pt x="1419" y="496"/>
                  </a:lnTo>
                  <a:lnTo>
                    <a:pt x="1431" y="502"/>
                  </a:lnTo>
                  <a:lnTo>
                    <a:pt x="1441" y="512"/>
                  </a:lnTo>
                  <a:lnTo>
                    <a:pt x="1449" y="523"/>
                  </a:lnTo>
                  <a:lnTo>
                    <a:pt x="1456" y="536"/>
                  </a:lnTo>
                  <a:lnTo>
                    <a:pt x="1462" y="552"/>
                  </a:lnTo>
                  <a:lnTo>
                    <a:pt x="1466" y="567"/>
                  </a:lnTo>
                  <a:lnTo>
                    <a:pt x="1470" y="584"/>
                  </a:lnTo>
                  <a:lnTo>
                    <a:pt x="1472" y="600"/>
                  </a:lnTo>
                  <a:lnTo>
                    <a:pt x="1473" y="617"/>
                  </a:lnTo>
                  <a:lnTo>
                    <a:pt x="1473" y="633"/>
                  </a:lnTo>
                  <a:lnTo>
                    <a:pt x="1472" y="648"/>
                  </a:lnTo>
                  <a:lnTo>
                    <a:pt x="1470" y="662"/>
                  </a:lnTo>
                  <a:lnTo>
                    <a:pt x="1468" y="674"/>
                  </a:lnTo>
                  <a:lnTo>
                    <a:pt x="1468" y="674"/>
                  </a:lnTo>
                  <a:lnTo>
                    <a:pt x="1455" y="719"/>
                  </a:lnTo>
                  <a:lnTo>
                    <a:pt x="1446" y="740"/>
                  </a:lnTo>
                  <a:lnTo>
                    <a:pt x="1438" y="760"/>
                  </a:lnTo>
                  <a:lnTo>
                    <a:pt x="1428" y="780"/>
                  </a:lnTo>
                  <a:lnTo>
                    <a:pt x="1416" y="800"/>
                  </a:lnTo>
                  <a:lnTo>
                    <a:pt x="1404" y="819"/>
                  </a:lnTo>
                  <a:lnTo>
                    <a:pt x="1388" y="837"/>
                  </a:lnTo>
                  <a:lnTo>
                    <a:pt x="1388" y="837"/>
                  </a:lnTo>
                  <a:lnTo>
                    <a:pt x="1377" y="850"/>
                  </a:lnTo>
                  <a:lnTo>
                    <a:pt x="1364" y="861"/>
                  </a:lnTo>
                  <a:lnTo>
                    <a:pt x="1352" y="870"/>
                  </a:lnTo>
                  <a:lnTo>
                    <a:pt x="1347" y="873"/>
                  </a:lnTo>
                  <a:lnTo>
                    <a:pt x="1342" y="875"/>
                  </a:lnTo>
                  <a:lnTo>
                    <a:pt x="1337" y="875"/>
                  </a:lnTo>
                  <a:lnTo>
                    <a:pt x="1331" y="875"/>
                  </a:lnTo>
                  <a:lnTo>
                    <a:pt x="1327" y="874"/>
                  </a:lnTo>
                  <a:lnTo>
                    <a:pt x="1323" y="871"/>
                  </a:lnTo>
                  <a:lnTo>
                    <a:pt x="1318" y="866"/>
                  </a:lnTo>
                  <a:lnTo>
                    <a:pt x="1314" y="860"/>
                  </a:lnTo>
                  <a:lnTo>
                    <a:pt x="1310" y="853"/>
                  </a:lnTo>
                  <a:lnTo>
                    <a:pt x="1307" y="84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8" name="Freeform 155">
              <a:extLst>
                <a:ext uri="{FF2B5EF4-FFF2-40B4-BE49-F238E27FC236}">
                  <a16:creationId xmlns:a16="http://schemas.microsoft.com/office/drawing/2014/main" id="{AD2D5CD6-F208-20F5-7C33-8885B6ED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" y="215"/>
              <a:ext cx="491" cy="497"/>
            </a:xfrm>
            <a:custGeom>
              <a:avLst/>
              <a:gdLst>
                <a:gd name="T0" fmla="*/ 1286 w 1473"/>
                <a:gd name="T1" fmla="*/ 914 h 1489"/>
                <a:gd name="T2" fmla="*/ 1212 w 1473"/>
                <a:gd name="T3" fmla="*/ 1097 h 1489"/>
                <a:gd name="T4" fmla="*/ 1155 w 1473"/>
                <a:gd name="T5" fmla="*/ 1201 h 1489"/>
                <a:gd name="T6" fmla="*/ 1068 w 1473"/>
                <a:gd name="T7" fmla="*/ 1306 h 1489"/>
                <a:gd name="T8" fmla="*/ 953 w 1473"/>
                <a:gd name="T9" fmla="*/ 1412 h 1489"/>
                <a:gd name="T10" fmla="*/ 864 w 1473"/>
                <a:gd name="T11" fmla="*/ 1464 h 1489"/>
                <a:gd name="T12" fmla="*/ 774 w 1473"/>
                <a:gd name="T13" fmla="*/ 1485 h 1489"/>
                <a:gd name="T14" fmla="*/ 710 w 1473"/>
                <a:gd name="T15" fmla="*/ 1489 h 1489"/>
                <a:gd name="T16" fmla="*/ 609 w 1473"/>
                <a:gd name="T17" fmla="*/ 1465 h 1489"/>
                <a:gd name="T18" fmla="*/ 513 w 1473"/>
                <a:gd name="T19" fmla="*/ 1410 h 1489"/>
                <a:gd name="T20" fmla="*/ 426 w 1473"/>
                <a:gd name="T21" fmla="*/ 1333 h 1489"/>
                <a:gd name="T22" fmla="*/ 353 w 1473"/>
                <a:gd name="T23" fmla="*/ 1246 h 1489"/>
                <a:gd name="T24" fmla="*/ 321 w 1473"/>
                <a:gd name="T25" fmla="*/ 1199 h 1489"/>
                <a:gd name="T26" fmla="*/ 268 w 1473"/>
                <a:gd name="T27" fmla="*/ 1100 h 1489"/>
                <a:gd name="T28" fmla="*/ 204 w 1473"/>
                <a:gd name="T29" fmla="*/ 935 h 1489"/>
                <a:gd name="T30" fmla="*/ 187 w 1473"/>
                <a:gd name="T31" fmla="*/ 890 h 1489"/>
                <a:gd name="T32" fmla="*/ 174 w 1473"/>
                <a:gd name="T33" fmla="*/ 911 h 1489"/>
                <a:gd name="T34" fmla="*/ 150 w 1473"/>
                <a:gd name="T35" fmla="*/ 905 h 1489"/>
                <a:gd name="T36" fmla="*/ 95 w 1473"/>
                <a:gd name="T37" fmla="*/ 834 h 1489"/>
                <a:gd name="T38" fmla="*/ 49 w 1473"/>
                <a:gd name="T39" fmla="*/ 748 h 1489"/>
                <a:gd name="T40" fmla="*/ 4 w 1473"/>
                <a:gd name="T41" fmla="*/ 640 h 1489"/>
                <a:gd name="T42" fmla="*/ 0 w 1473"/>
                <a:gd name="T43" fmla="*/ 573 h 1489"/>
                <a:gd name="T44" fmla="*/ 14 w 1473"/>
                <a:gd name="T45" fmla="*/ 517 h 1489"/>
                <a:gd name="T46" fmla="*/ 35 w 1473"/>
                <a:gd name="T47" fmla="*/ 505 h 1489"/>
                <a:gd name="T48" fmla="*/ 68 w 1473"/>
                <a:gd name="T49" fmla="*/ 559 h 1489"/>
                <a:gd name="T50" fmla="*/ 153 w 1473"/>
                <a:gd name="T51" fmla="*/ 714 h 1489"/>
                <a:gd name="T52" fmla="*/ 159 w 1473"/>
                <a:gd name="T53" fmla="*/ 611 h 1489"/>
                <a:gd name="T54" fmla="*/ 186 w 1473"/>
                <a:gd name="T55" fmla="*/ 473 h 1489"/>
                <a:gd name="T56" fmla="*/ 292 w 1473"/>
                <a:gd name="T57" fmla="*/ 419 h 1489"/>
                <a:gd name="T58" fmla="*/ 486 w 1473"/>
                <a:gd name="T59" fmla="*/ 358 h 1489"/>
                <a:gd name="T60" fmla="*/ 611 w 1473"/>
                <a:gd name="T61" fmla="*/ 303 h 1489"/>
                <a:gd name="T62" fmla="*/ 736 w 1473"/>
                <a:gd name="T63" fmla="*/ 225 h 1489"/>
                <a:gd name="T64" fmla="*/ 820 w 1473"/>
                <a:gd name="T65" fmla="*/ 157 h 1489"/>
                <a:gd name="T66" fmla="*/ 885 w 1473"/>
                <a:gd name="T67" fmla="*/ 83 h 1489"/>
                <a:gd name="T68" fmla="*/ 942 w 1473"/>
                <a:gd name="T69" fmla="*/ 16 h 1489"/>
                <a:gd name="T70" fmla="*/ 970 w 1473"/>
                <a:gd name="T71" fmla="*/ 64 h 1489"/>
                <a:gd name="T72" fmla="*/ 1023 w 1473"/>
                <a:gd name="T73" fmla="*/ 104 h 1489"/>
                <a:gd name="T74" fmla="*/ 1098 w 1473"/>
                <a:gd name="T75" fmla="*/ 174 h 1489"/>
                <a:gd name="T76" fmla="*/ 1131 w 1473"/>
                <a:gd name="T77" fmla="*/ 294 h 1489"/>
                <a:gd name="T78" fmla="*/ 1193 w 1473"/>
                <a:gd name="T79" fmla="*/ 397 h 1489"/>
                <a:gd name="T80" fmla="*/ 1335 w 1473"/>
                <a:gd name="T81" fmla="*/ 566 h 1489"/>
                <a:gd name="T82" fmla="*/ 1344 w 1473"/>
                <a:gd name="T83" fmla="*/ 539 h 1489"/>
                <a:gd name="T84" fmla="*/ 1375 w 1473"/>
                <a:gd name="T85" fmla="*/ 495 h 1489"/>
                <a:gd name="T86" fmla="*/ 1406 w 1473"/>
                <a:gd name="T87" fmla="*/ 492 h 1489"/>
                <a:gd name="T88" fmla="*/ 1441 w 1473"/>
                <a:gd name="T89" fmla="*/ 512 h 1489"/>
                <a:gd name="T90" fmla="*/ 1466 w 1473"/>
                <a:gd name="T91" fmla="*/ 567 h 1489"/>
                <a:gd name="T92" fmla="*/ 1473 w 1473"/>
                <a:gd name="T93" fmla="*/ 633 h 1489"/>
                <a:gd name="T94" fmla="*/ 1468 w 1473"/>
                <a:gd name="T95" fmla="*/ 674 h 1489"/>
                <a:gd name="T96" fmla="*/ 1428 w 1473"/>
                <a:gd name="T97" fmla="*/ 780 h 1489"/>
                <a:gd name="T98" fmla="*/ 1388 w 1473"/>
                <a:gd name="T99" fmla="*/ 837 h 1489"/>
                <a:gd name="T100" fmla="*/ 1347 w 1473"/>
                <a:gd name="T101" fmla="*/ 873 h 1489"/>
                <a:gd name="T102" fmla="*/ 1327 w 1473"/>
                <a:gd name="T103" fmla="*/ 874 h 1489"/>
                <a:gd name="T104" fmla="*/ 1310 w 1473"/>
                <a:gd name="T105" fmla="*/ 853 h 1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73" h="1489">
                  <a:moveTo>
                    <a:pt x="1307" y="843"/>
                  </a:moveTo>
                  <a:lnTo>
                    <a:pt x="1307" y="843"/>
                  </a:lnTo>
                  <a:lnTo>
                    <a:pt x="1297" y="878"/>
                  </a:lnTo>
                  <a:lnTo>
                    <a:pt x="1286" y="914"/>
                  </a:lnTo>
                  <a:lnTo>
                    <a:pt x="1286" y="914"/>
                  </a:lnTo>
                  <a:lnTo>
                    <a:pt x="1257" y="988"/>
                  </a:lnTo>
                  <a:lnTo>
                    <a:pt x="1227" y="1062"/>
                  </a:lnTo>
                  <a:lnTo>
                    <a:pt x="1212" y="1097"/>
                  </a:lnTo>
                  <a:lnTo>
                    <a:pt x="1195" y="1133"/>
                  </a:lnTo>
                  <a:lnTo>
                    <a:pt x="1175" y="1168"/>
                  </a:lnTo>
                  <a:lnTo>
                    <a:pt x="1155" y="1201"/>
                  </a:lnTo>
                  <a:lnTo>
                    <a:pt x="1155" y="1201"/>
                  </a:lnTo>
                  <a:lnTo>
                    <a:pt x="1139" y="1222"/>
                  </a:lnTo>
                  <a:lnTo>
                    <a:pt x="1124" y="1243"/>
                  </a:lnTo>
                  <a:lnTo>
                    <a:pt x="1124" y="1243"/>
                  </a:lnTo>
                  <a:lnTo>
                    <a:pt x="1068" y="1306"/>
                  </a:lnTo>
                  <a:lnTo>
                    <a:pt x="1041" y="1336"/>
                  </a:lnTo>
                  <a:lnTo>
                    <a:pt x="1014" y="1363"/>
                  </a:lnTo>
                  <a:lnTo>
                    <a:pt x="984" y="1388"/>
                  </a:lnTo>
                  <a:lnTo>
                    <a:pt x="953" y="1412"/>
                  </a:lnTo>
                  <a:lnTo>
                    <a:pt x="919" y="1435"/>
                  </a:lnTo>
                  <a:lnTo>
                    <a:pt x="881" y="1456"/>
                  </a:lnTo>
                  <a:lnTo>
                    <a:pt x="881" y="1456"/>
                  </a:lnTo>
                  <a:lnTo>
                    <a:pt x="864" y="1464"/>
                  </a:lnTo>
                  <a:lnTo>
                    <a:pt x="842" y="1471"/>
                  </a:lnTo>
                  <a:lnTo>
                    <a:pt x="821" y="1476"/>
                  </a:lnTo>
                  <a:lnTo>
                    <a:pt x="797" y="1481"/>
                  </a:lnTo>
                  <a:lnTo>
                    <a:pt x="774" y="1485"/>
                  </a:lnTo>
                  <a:lnTo>
                    <a:pt x="750" y="1488"/>
                  </a:lnTo>
                  <a:lnTo>
                    <a:pt x="729" y="1488"/>
                  </a:lnTo>
                  <a:lnTo>
                    <a:pt x="710" y="1489"/>
                  </a:lnTo>
                  <a:lnTo>
                    <a:pt x="710" y="1489"/>
                  </a:lnTo>
                  <a:lnTo>
                    <a:pt x="685" y="1486"/>
                  </a:lnTo>
                  <a:lnTo>
                    <a:pt x="659" y="1482"/>
                  </a:lnTo>
                  <a:lnTo>
                    <a:pt x="635" y="1475"/>
                  </a:lnTo>
                  <a:lnTo>
                    <a:pt x="609" y="1465"/>
                  </a:lnTo>
                  <a:lnTo>
                    <a:pt x="585" y="1454"/>
                  </a:lnTo>
                  <a:lnTo>
                    <a:pt x="561" y="1441"/>
                  </a:lnTo>
                  <a:lnTo>
                    <a:pt x="537" y="1427"/>
                  </a:lnTo>
                  <a:lnTo>
                    <a:pt x="513" y="1410"/>
                  </a:lnTo>
                  <a:lnTo>
                    <a:pt x="490" y="1393"/>
                  </a:lnTo>
                  <a:lnTo>
                    <a:pt x="469" y="1374"/>
                  </a:lnTo>
                  <a:lnTo>
                    <a:pt x="447" y="1354"/>
                  </a:lnTo>
                  <a:lnTo>
                    <a:pt x="426" y="1333"/>
                  </a:lnTo>
                  <a:lnTo>
                    <a:pt x="406" y="1312"/>
                  </a:lnTo>
                  <a:lnTo>
                    <a:pt x="388" y="1290"/>
                  </a:lnTo>
                  <a:lnTo>
                    <a:pt x="369" y="1269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53" y="1246"/>
                  </a:lnTo>
                  <a:lnTo>
                    <a:pt x="336" y="1222"/>
                  </a:lnTo>
                  <a:lnTo>
                    <a:pt x="321" y="1199"/>
                  </a:lnTo>
                  <a:lnTo>
                    <a:pt x="307" y="1177"/>
                  </a:lnTo>
                  <a:lnTo>
                    <a:pt x="295" y="1154"/>
                  </a:lnTo>
                  <a:lnTo>
                    <a:pt x="295" y="1154"/>
                  </a:lnTo>
                  <a:lnTo>
                    <a:pt x="268" y="1100"/>
                  </a:lnTo>
                  <a:lnTo>
                    <a:pt x="245" y="1046"/>
                  </a:lnTo>
                  <a:lnTo>
                    <a:pt x="224" y="992"/>
                  </a:lnTo>
                  <a:lnTo>
                    <a:pt x="204" y="935"/>
                  </a:lnTo>
                  <a:lnTo>
                    <a:pt x="204" y="935"/>
                  </a:lnTo>
                  <a:lnTo>
                    <a:pt x="196" y="907"/>
                  </a:lnTo>
                  <a:lnTo>
                    <a:pt x="190" y="881"/>
                  </a:lnTo>
                  <a:lnTo>
                    <a:pt x="190" y="881"/>
                  </a:lnTo>
                  <a:lnTo>
                    <a:pt x="187" y="890"/>
                  </a:lnTo>
                  <a:lnTo>
                    <a:pt x="184" y="898"/>
                  </a:lnTo>
                  <a:lnTo>
                    <a:pt x="182" y="904"/>
                  </a:lnTo>
                  <a:lnTo>
                    <a:pt x="179" y="908"/>
                  </a:lnTo>
                  <a:lnTo>
                    <a:pt x="174" y="911"/>
                  </a:lnTo>
                  <a:lnTo>
                    <a:pt x="170" y="912"/>
                  </a:lnTo>
                  <a:lnTo>
                    <a:pt x="166" y="912"/>
                  </a:lnTo>
                  <a:lnTo>
                    <a:pt x="162" y="911"/>
                  </a:lnTo>
                  <a:lnTo>
                    <a:pt x="150" y="905"/>
                  </a:lnTo>
                  <a:lnTo>
                    <a:pt x="140" y="895"/>
                  </a:lnTo>
                  <a:lnTo>
                    <a:pt x="129" y="884"/>
                  </a:lnTo>
                  <a:lnTo>
                    <a:pt x="118" y="868"/>
                  </a:lnTo>
                  <a:lnTo>
                    <a:pt x="95" y="834"/>
                  </a:lnTo>
                  <a:lnTo>
                    <a:pt x="75" y="799"/>
                  </a:lnTo>
                  <a:lnTo>
                    <a:pt x="59" y="767"/>
                  </a:lnTo>
                  <a:lnTo>
                    <a:pt x="49" y="748"/>
                  </a:lnTo>
                  <a:lnTo>
                    <a:pt x="49" y="748"/>
                  </a:lnTo>
                  <a:lnTo>
                    <a:pt x="31" y="712"/>
                  </a:lnTo>
                  <a:lnTo>
                    <a:pt x="15" y="675"/>
                  </a:lnTo>
                  <a:lnTo>
                    <a:pt x="10" y="658"/>
                  </a:lnTo>
                  <a:lnTo>
                    <a:pt x="4" y="640"/>
                  </a:lnTo>
                  <a:lnTo>
                    <a:pt x="1" y="620"/>
                  </a:lnTo>
                  <a:lnTo>
                    <a:pt x="0" y="600"/>
                  </a:lnTo>
                  <a:lnTo>
                    <a:pt x="0" y="600"/>
                  </a:lnTo>
                  <a:lnTo>
                    <a:pt x="0" y="573"/>
                  </a:lnTo>
                  <a:lnTo>
                    <a:pt x="2" y="556"/>
                  </a:lnTo>
                  <a:lnTo>
                    <a:pt x="5" y="539"/>
                  </a:lnTo>
                  <a:lnTo>
                    <a:pt x="10" y="523"/>
                  </a:lnTo>
                  <a:lnTo>
                    <a:pt x="14" y="517"/>
                  </a:lnTo>
                  <a:lnTo>
                    <a:pt x="18" y="512"/>
                  </a:lnTo>
                  <a:lnTo>
                    <a:pt x="22" y="508"/>
                  </a:lnTo>
                  <a:lnTo>
                    <a:pt x="28" y="505"/>
                  </a:lnTo>
                  <a:lnTo>
                    <a:pt x="35" y="505"/>
                  </a:lnTo>
                  <a:lnTo>
                    <a:pt x="44" y="505"/>
                  </a:lnTo>
                  <a:lnTo>
                    <a:pt x="45" y="505"/>
                  </a:lnTo>
                  <a:lnTo>
                    <a:pt x="45" y="505"/>
                  </a:lnTo>
                  <a:lnTo>
                    <a:pt x="68" y="559"/>
                  </a:lnTo>
                  <a:lnTo>
                    <a:pt x="95" y="611"/>
                  </a:lnTo>
                  <a:lnTo>
                    <a:pt x="123" y="66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3" y="714"/>
                  </a:lnTo>
                  <a:lnTo>
                    <a:pt x="155" y="681"/>
                  </a:lnTo>
                  <a:lnTo>
                    <a:pt x="156" y="645"/>
                  </a:lnTo>
                  <a:lnTo>
                    <a:pt x="159" y="611"/>
                  </a:lnTo>
                  <a:lnTo>
                    <a:pt x="164" y="576"/>
                  </a:lnTo>
                  <a:lnTo>
                    <a:pt x="170" y="540"/>
                  </a:lnTo>
                  <a:lnTo>
                    <a:pt x="177" y="506"/>
                  </a:lnTo>
                  <a:lnTo>
                    <a:pt x="186" y="473"/>
                  </a:lnTo>
                  <a:lnTo>
                    <a:pt x="194" y="441"/>
                  </a:lnTo>
                  <a:lnTo>
                    <a:pt x="194" y="441"/>
                  </a:lnTo>
                  <a:lnTo>
                    <a:pt x="244" y="431"/>
                  </a:lnTo>
                  <a:lnTo>
                    <a:pt x="292" y="419"/>
                  </a:lnTo>
                  <a:lnTo>
                    <a:pt x="342" y="407"/>
                  </a:lnTo>
                  <a:lnTo>
                    <a:pt x="390" y="392"/>
                  </a:lnTo>
                  <a:lnTo>
                    <a:pt x="437" y="375"/>
                  </a:lnTo>
                  <a:lnTo>
                    <a:pt x="486" y="358"/>
                  </a:lnTo>
                  <a:lnTo>
                    <a:pt x="531" y="340"/>
                  </a:lnTo>
                  <a:lnTo>
                    <a:pt x="578" y="320"/>
                  </a:lnTo>
                  <a:lnTo>
                    <a:pt x="578" y="320"/>
                  </a:lnTo>
                  <a:lnTo>
                    <a:pt x="611" y="303"/>
                  </a:lnTo>
                  <a:lnTo>
                    <a:pt x="643" y="286"/>
                  </a:lnTo>
                  <a:lnTo>
                    <a:pt x="675" y="266"/>
                  </a:lnTo>
                  <a:lnTo>
                    <a:pt x="706" y="246"/>
                  </a:lnTo>
                  <a:lnTo>
                    <a:pt x="736" y="225"/>
                  </a:lnTo>
                  <a:lnTo>
                    <a:pt x="764" y="204"/>
                  </a:lnTo>
                  <a:lnTo>
                    <a:pt x="793" y="181"/>
                  </a:lnTo>
                  <a:lnTo>
                    <a:pt x="820" y="157"/>
                  </a:lnTo>
                  <a:lnTo>
                    <a:pt x="820" y="157"/>
                  </a:lnTo>
                  <a:lnTo>
                    <a:pt x="838" y="140"/>
                  </a:lnTo>
                  <a:lnTo>
                    <a:pt x="855" y="121"/>
                  </a:lnTo>
                  <a:lnTo>
                    <a:pt x="869" y="101"/>
                  </a:lnTo>
                  <a:lnTo>
                    <a:pt x="885" y="83"/>
                  </a:lnTo>
                  <a:lnTo>
                    <a:pt x="910" y="42"/>
                  </a:lnTo>
                  <a:lnTo>
                    <a:pt x="936" y="0"/>
                  </a:lnTo>
                  <a:lnTo>
                    <a:pt x="936" y="0"/>
                  </a:lnTo>
                  <a:lnTo>
                    <a:pt x="942" y="16"/>
                  </a:lnTo>
                  <a:lnTo>
                    <a:pt x="947" y="30"/>
                  </a:lnTo>
                  <a:lnTo>
                    <a:pt x="955" y="43"/>
                  </a:lnTo>
                  <a:lnTo>
                    <a:pt x="962" y="54"/>
                  </a:lnTo>
                  <a:lnTo>
                    <a:pt x="970" y="64"/>
                  </a:lnTo>
                  <a:lnTo>
                    <a:pt x="980" y="74"/>
                  </a:lnTo>
                  <a:lnTo>
                    <a:pt x="990" y="83"/>
                  </a:lnTo>
                  <a:lnTo>
                    <a:pt x="1000" y="90"/>
                  </a:lnTo>
                  <a:lnTo>
                    <a:pt x="1023" y="104"/>
                  </a:lnTo>
                  <a:lnTo>
                    <a:pt x="1047" y="117"/>
                  </a:lnTo>
                  <a:lnTo>
                    <a:pt x="1097" y="138"/>
                  </a:lnTo>
                  <a:lnTo>
                    <a:pt x="1097" y="138"/>
                  </a:lnTo>
                  <a:lnTo>
                    <a:pt x="1098" y="174"/>
                  </a:lnTo>
                  <a:lnTo>
                    <a:pt x="1104" y="206"/>
                  </a:lnTo>
                  <a:lnTo>
                    <a:pt x="1111" y="238"/>
                  </a:lnTo>
                  <a:lnTo>
                    <a:pt x="1119" y="266"/>
                  </a:lnTo>
                  <a:lnTo>
                    <a:pt x="1131" y="294"/>
                  </a:lnTo>
                  <a:lnTo>
                    <a:pt x="1144" y="321"/>
                  </a:lnTo>
                  <a:lnTo>
                    <a:pt x="1159" y="347"/>
                  </a:lnTo>
                  <a:lnTo>
                    <a:pt x="1175" y="373"/>
                  </a:lnTo>
                  <a:lnTo>
                    <a:pt x="1193" y="397"/>
                  </a:lnTo>
                  <a:lnTo>
                    <a:pt x="1212" y="421"/>
                  </a:lnTo>
                  <a:lnTo>
                    <a:pt x="1252" y="468"/>
                  </a:lnTo>
                  <a:lnTo>
                    <a:pt x="1293" y="516"/>
                  </a:lnTo>
                  <a:lnTo>
                    <a:pt x="1335" y="566"/>
                  </a:lnTo>
                  <a:lnTo>
                    <a:pt x="1335" y="566"/>
                  </a:lnTo>
                  <a:lnTo>
                    <a:pt x="1337" y="556"/>
                  </a:lnTo>
                  <a:lnTo>
                    <a:pt x="1340" y="547"/>
                  </a:lnTo>
                  <a:lnTo>
                    <a:pt x="1344" y="539"/>
                  </a:lnTo>
                  <a:lnTo>
                    <a:pt x="1348" y="529"/>
                  </a:lnTo>
                  <a:lnTo>
                    <a:pt x="1361" y="512"/>
                  </a:lnTo>
                  <a:lnTo>
                    <a:pt x="1375" y="495"/>
                  </a:lnTo>
                  <a:lnTo>
                    <a:pt x="1375" y="495"/>
                  </a:lnTo>
                  <a:lnTo>
                    <a:pt x="1384" y="492"/>
                  </a:lnTo>
                  <a:lnTo>
                    <a:pt x="1392" y="492"/>
                  </a:lnTo>
                  <a:lnTo>
                    <a:pt x="1399" y="490"/>
                  </a:lnTo>
                  <a:lnTo>
                    <a:pt x="1406" y="492"/>
                  </a:lnTo>
                  <a:lnTo>
                    <a:pt x="1414" y="493"/>
                  </a:lnTo>
                  <a:lnTo>
                    <a:pt x="1419" y="496"/>
                  </a:lnTo>
                  <a:lnTo>
                    <a:pt x="1431" y="502"/>
                  </a:lnTo>
                  <a:lnTo>
                    <a:pt x="1441" y="512"/>
                  </a:lnTo>
                  <a:lnTo>
                    <a:pt x="1449" y="523"/>
                  </a:lnTo>
                  <a:lnTo>
                    <a:pt x="1456" y="536"/>
                  </a:lnTo>
                  <a:lnTo>
                    <a:pt x="1462" y="552"/>
                  </a:lnTo>
                  <a:lnTo>
                    <a:pt x="1466" y="567"/>
                  </a:lnTo>
                  <a:lnTo>
                    <a:pt x="1470" y="584"/>
                  </a:lnTo>
                  <a:lnTo>
                    <a:pt x="1472" y="600"/>
                  </a:lnTo>
                  <a:lnTo>
                    <a:pt x="1473" y="617"/>
                  </a:lnTo>
                  <a:lnTo>
                    <a:pt x="1473" y="633"/>
                  </a:lnTo>
                  <a:lnTo>
                    <a:pt x="1472" y="648"/>
                  </a:lnTo>
                  <a:lnTo>
                    <a:pt x="1470" y="662"/>
                  </a:lnTo>
                  <a:lnTo>
                    <a:pt x="1468" y="674"/>
                  </a:lnTo>
                  <a:lnTo>
                    <a:pt x="1468" y="674"/>
                  </a:lnTo>
                  <a:lnTo>
                    <a:pt x="1455" y="719"/>
                  </a:lnTo>
                  <a:lnTo>
                    <a:pt x="1446" y="740"/>
                  </a:lnTo>
                  <a:lnTo>
                    <a:pt x="1438" y="760"/>
                  </a:lnTo>
                  <a:lnTo>
                    <a:pt x="1428" y="780"/>
                  </a:lnTo>
                  <a:lnTo>
                    <a:pt x="1416" y="800"/>
                  </a:lnTo>
                  <a:lnTo>
                    <a:pt x="1404" y="819"/>
                  </a:lnTo>
                  <a:lnTo>
                    <a:pt x="1388" y="837"/>
                  </a:lnTo>
                  <a:lnTo>
                    <a:pt x="1388" y="837"/>
                  </a:lnTo>
                  <a:lnTo>
                    <a:pt x="1377" y="850"/>
                  </a:lnTo>
                  <a:lnTo>
                    <a:pt x="1364" y="861"/>
                  </a:lnTo>
                  <a:lnTo>
                    <a:pt x="1352" y="870"/>
                  </a:lnTo>
                  <a:lnTo>
                    <a:pt x="1347" y="873"/>
                  </a:lnTo>
                  <a:lnTo>
                    <a:pt x="1342" y="875"/>
                  </a:lnTo>
                  <a:lnTo>
                    <a:pt x="1337" y="875"/>
                  </a:lnTo>
                  <a:lnTo>
                    <a:pt x="1331" y="875"/>
                  </a:lnTo>
                  <a:lnTo>
                    <a:pt x="1327" y="874"/>
                  </a:lnTo>
                  <a:lnTo>
                    <a:pt x="1323" y="871"/>
                  </a:lnTo>
                  <a:lnTo>
                    <a:pt x="1318" y="866"/>
                  </a:lnTo>
                  <a:lnTo>
                    <a:pt x="1314" y="860"/>
                  </a:lnTo>
                  <a:lnTo>
                    <a:pt x="1310" y="853"/>
                  </a:lnTo>
                  <a:lnTo>
                    <a:pt x="1307" y="8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9" name="Freeform 156">
              <a:extLst>
                <a:ext uri="{FF2B5EF4-FFF2-40B4-BE49-F238E27FC236}">
                  <a16:creationId xmlns:a16="http://schemas.microsoft.com/office/drawing/2014/main" id="{32A90AE0-18DB-1ACC-C457-AC0F0827D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" y="616"/>
              <a:ext cx="392" cy="212"/>
            </a:xfrm>
            <a:custGeom>
              <a:avLst/>
              <a:gdLst>
                <a:gd name="T0" fmla="*/ 1012 w 1177"/>
                <a:gd name="T1" fmla="*/ 223 h 638"/>
                <a:gd name="T2" fmla="*/ 1073 w 1177"/>
                <a:gd name="T3" fmla="*/ 251 h 638"/>
                <a:gd name="T4" fmla="*/ 1177 w 1177"/>
                <a:gd name="T5" fmla="*/ 290 h 638"/>
                <a:gd name="T6" fmla="*/ 1157 w 1177"/>
                <a:gd name="T7" fmla="*/ 311 h 638"/>
                <a:gd name="T8" fmla="*/ 1087 w 1177"/>
                <a:gd name="T9" fmla="*/ 378 h 638"/>
                <a:gd name="T10" fmla="*/ 1019 w 1177"/>
                <a:gd name="T11" fmla="*/ 434 h 638"/>
                <a:gd name="T12" fmla="*/ 935 w 1177"/>
                <a:gd name="T13" fmla="*/ 494 h 638"/>
                <a:gd name="T14" fmla="*/ 839 w 1177"/>
                <a:gd name="T15" fmla="*/ 551 h 638"/>
                <a:gd name="T16" fmla="*/ 786 w 1177"/>
                <a:gd name="T17" fmla="*/ 575 h 638"/>
                <a:gd name="T18" fmla="*/ 732 w 1177"/>
                <a:gd name="T19" fmla="*/ 598 h 638"/>
                <a:gd name="T20" fmla="*/ 675 w 1177"/>
                <a:gd name="T21" fmla="*/ 615 h 638"/>
                <a:gd name="T22" fmla="*/ 617 w 1177"/>
                <a:gd name="T23" fmla="*/ 628 h 638"/>
                <a:gd name="T24" fmla="*/ 557 w 1177"/>
                <a:gd name="T25" fmla="*/ 636 h 638"/>
                <a:gd name="T26" fmla="*/ 526 w 1177"/>
                <a:gd name="T27" fmla="*/ 638 h 638"/>
                <a:gd name="T28" fmla="*/ 466 w 1177"/>
                <a:gd name="T29" fmla="*/ 633 h 638"/>
                <a:gd name="T30" fmla="*/ 408 w 1177"/>
                <a:gd name="T31" fmla="*/ 623 h 638"/>
                <a:gd name="T32" fmla="*/ 354 w 1177"/>
                <a:gd name="T33" fmla="*/ 606 h 638"/>
                <a:gd name="T34" fmla="*/ 303 w 1177"/>
                <a:gd name="T35" fmla="*/ 585 h 638"/>
                <a:gd name="T36" fmla="*/ 256 w 1177"/>
                <a:gd name="T37" fmla="*/ 561 h 638"/>
                <a:gd name="T38" fmla="*/ 212 w 1177"/>
                <a:gd name="T39" fmla="*/ 532 h 638"/>
                <a:gd name="T40" fmla="*/ 152 w 1177"/>
                <a:gd name="T41" fmla="*/ 487 h 638"/>
                <a:gd name="T42" fmla="*/ 87 w 1177"/>
                <a:gd name="T43" fmla="*/ 426 h 638"/>
                <a:gd name="T44" fmla="*/ 40 w 1177"/>
                <a:gd name="T45" fmla="*/ 372 h 638"/>
                <a:gd name="T46" fmla="*/ 10 w 1177"/>
                <a:gd name="T47" fmla="*/ 335 h 638"/>
                <a:gd name="T48" fmla="*/ 0 w 1177"/>
                <a:gd name="T49" fmla="*/ 319 h 638"/>
                <a:gd name="T50" fmla="*/ 122 w 1177"/>
                <a:gd name="T51" fmla="*/ 280 h 638"/>
                <a:gd name="T52" fmla="*/ 157 w 1177"/>
                <a:gd name="T53" fmla="*/ 264 h 638"/>
                <a:gd name="T54" fmla="*/ 176 w 1177"/>
                <a:gd name="T55" fmla="*/ 247 h 638"/>
                <a:gd name="T56" fmla="*/ 181 w 1177"/>
                <a:gd name="T57" fmla="*/ 238 h 638"/>
                <a:gd name="T58" fmla="*/ 185 w 1177"/>
                <a:gd name="T59" fmla="*/ 216 h 638"/>
                <a:gd name="T60" fmla="*/ 188 w 1177"/>
                <a:gd name="T61" fmla="*/ 167 h 638"/>
                <a:gd name="T62" fmla="*/ 184 w 1177"/>
                <a:gd name="T63" fmla="*/ 101 h 638"/>
                <a:gd name="T64" fmla="*/ 176 w 1177"/>
                <a:gd name="T65" fmla="*/ 45 h 638"/>
                <a:gd name="T66" fmla="*/ 192 w 1177"/>
                <a:gd name="T67" fmla="*/ 68 h 638"/>
                <a:gd name="T68" fmla="*/ 229 w 1177"/>
                <a:gd name="T69" fmla="*/ 111 h 638"/>
                <a:gd name="T70" fmla="*/ 270 w 1177"/>
                <a:gd name="T71" fmla="*/ 153 h 638"/>
                <a:gd name="T72" fmla="*/ 313 w 1177"/>
                <a:gd name="T73" fmla="*/ 192 h 638"/>
                <a:gd name="T74" fmla="*/ 360 w 1177"/>
                <a:gd name="T75" fmla="*/ 226 h 638"/>
                <a:gd name="T76" fmla="*/ 408 w 1177"/>
                <a:gd name="T77" fmla="*/ 253 h 638"/>
                <a:gd name="T78" fmla="*/ 458 w 1177"/>
                <a:gd name="T79" fmla="*/ 274 h 638"/>
                <a:gd name="T80" fmla="*/ 508 w 1177"/>
                <a:gd name="T81" fmla="*/ 285 h 638"/>
                <a:gd name="T82" fmla="*/ 533 w 1177"/>
                <a:gd name="T83" fmla="*/ 288 h 638"/>
                <a:gd name="T84" fmla="*/ 573 w 1177"/>
                <a:gd name="T85" fmla="*/ 287 h 638"/>
                <a:gd name="T86" fmla="*/ 620 w 1177"/>
                <a:gd name="T87" fmla="*/ 280 h 638"/>
                <a:gd name="T88" fmla="*/ 665 w 1177"/>
                <a:gd name="T89" fmla="*/ 270 h 638"/>
                <a:gd name="T90" fmla="*/ 704 w 1177"/>
                <a:gd name="T91" fmla="*/ 255 h 638"/>
                <a:gd name="T92" fmla="*/ 742 w 1177"/>
                <a:gd name="T93" fmla="*/ 234 h 638"/>
                <a:gd name="T94" fmla="*/ 807 w 1177"/>
                <a:gd name="T95" fmla="*/ 187 h 638"/>
                <a:gd name="T96" fmla="*/ 864 w 1177"/>
                <a:gd name="T97" fmla="*/ 135 h 638"/>
                <a:gd name="T98" fmla="*/ 947 w 1177"/>
                <a:gd name="T99" fmla="*/ 42 h 638"/>
                <a:gd name="T100" fmla="*/ 962 w 1177"/>
                <a:gd name="T101" fmla="*/ 21 h 638"/>
                <a:gd name="T102" fmla="*/ 978 w 1177"/>
                <a:gd name="T103" fmla="*/ 0 h 638"/>
                <a:gd name="T104" fmla="*/ 979 w 1177"/>
                <a:gd name="T105" fmla="*/ 74 h 638"/>
                <a:gd name="T106" fmla="*/ 986 w 1177"/>
                <a:gd name="T107" fmla="*/ 149 h 638"/>
                <a:gd name="T108" fmla="*/ 996 w 1177"/>
                <a:gd name="T109" fmla="*/ 196 h 638"/>
                <a:gd name="T110" fmla="*/ 1006 w 1177"/>
                <a:gd name="T111" fmla="*/ 21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7" h="638">
                  <a:moveTo>
                    <a:pt x="1012" y="223"/>
                  </a:moveTo>
                  <a:lnTo>
                    <a:pt x="1012" y="223"/>
                  </a:lnTo>
                  <a:lnTo>
                    <a:pt x="1036" y="236"/>
                  </a:lnTo>
                  <a:lnTo>
                    <a:pt x="1073" y="251"/>
                  </a:lnTo>
                  <a:lnTo>
                    <a:pt x="1121" y="270"/>
                  </a:lnTo>
                  <a:lnTo>
                    <a:pt x="1177" y="290"/>
                  </a:lnTo>
                  <a:lnTo>
                    <a:pt x="1177" y="290"/>
                  </a:lnTo>
                  <a:lnTo>
                    <a:pt x="1157" y="311"/>
                  </a:lnTo>
                  <a:lnTo>
                    <a:pt x="1116" y="352"/>
                  </a:lnTo>
                  <a:lnTo>
                    <a:pt x="1087" y="378"/>
                  </a:lnTo>
                  <a:lnTo>
                    <a:pt x="1055" y="405"/>
                  </a:lnTo>
                  <a:lnTo>
                    <a:pt x="1019" y="434"/>
                  </a:lnTo>
                  <a:lnTo>
                    <a:pt x="979" y="464"/>
                  </a:lnTo>
                  <a:lnTo>
                    <a:pt x="935" y="494"/>
                  </a:lnTo>
                  <a:lnTo>
                    <a:pt x="888" y="523"/>
                  </a:lnTo>
                  <a:lnTo>
                    <a:pt x="839" y="551"/>
                  </a:lnTo>
                  <a:lnTo>
                    <a:pt x="813" y="564"/>
                  </a:lnTo>
                  <a:lnTo>
                    <a:pt x="786" y="575"/>
                  </a:lnTo>
                  <a:lnTo>
                    <a:pt x="759" y="586"/>
                  </a:lnTo>
                  <a:lnTo>
                    <a:pt x="732" y="598"/>
                  </a:lnTo>
                  <a:lnTo>
                    <a:pt x="704" y="606"/>
                  </a:lnTo>
                  <a:lnTo>
                    <a:pt x="675" y="615"/>
                  </a:lnTo>
                  <a:lnTo>
                    <a:pt x="647" y="622"/>
                  </a:lnTo>
                  <a:lnTo>
                    <a:pt x="617" y="628"/>
                  </a:lnTo>
                  <a:lnTo>
                    <a:pt x="587" y="633"/>
                  </a:lnTo>
                  <a:lnTo>
                    <a:pt x="557" y="636"/>
                  </a:lnTo>
                  <a:lnTo>
                    <a:pt x="557" y="636"/>
                  </a:lnTo>
                  <a:lnTo>
                    <a:pt x="526" y="638"/>
                  </a:lnTo>
                  <a:lnTo>
                    <a:pt x="496" y="636"/>
                  </a:lnTo>
                  <a:lnTo>
                    <a:pt x="466" y="633"/>
                  </a:lnTo>
                  <a:lnTo>
                    <a:pt x="437" y="629"/>
                  </a:lnTo>
                  <a:lnTo>
                    <a:pt x="408" y="623"/>
                  </a:lnTo>
                  <a:lnTo>
                    <a:pt x="381" y="616"/>
                  </a:lnTo>
                  <a:lnTo>
                    <a:pt x="354" y="606"/>
                  </a:lnTo>
                  <a:lnTo>
                    <a:pt x="329" y="596"/>
                  </a:lnTo>
                  <a:lnTo>
                    <a:pt x="303" y="585"/>
                  </a:lnTo>
                  <a:lnTo>
                    <a:pt x="279" y="574"/>
                  </a:lnTo>
                  <a:lnTo>
                    <a:pt x="256" y="561"/>
                  </a:lnTo>
                  <a:lnTo>
                    <a:pt x="233" y="547"/>
                  </a:lnTo>
                  <a:lnTo>
                    <a:pt x="212" y="532"/>
                  </a:lnTo>
                  <a:lnTo>
                    <a:pt x="191" y="517"/>
                  </a:lnTo>
                  <a:lnTo>
                    <a:pt x="152" y="487"/>
                  </a:lnTo>
                  <a:lnTo>
                    <a:pt x="118" y="456"/>
                  </a:lnTo>
                  <a:lnTo>
                    <a:pt x="87" y="426"/>
                  </a:lnTo>
                  <a:lnTo>
                    <a:pt x="61" y="398"/>
                  </a:lnTo>
                  <a:lnTo>
                    <a:pt x="40" y="372"/>
                  </a:lnTo>
                  <a:lnTo>
                    <a:pt x="23" y="351"/>
                  </a:lnTo>
                  <a:lnTo>
                    <a:pt x="10" y="335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70" y="298"/>
                  </a:lnTo>
                  <a:lnTo>
                    <a:pt x="122" y="280"/>
                  </a:lnTo>
                  <a:lnTo>
                    <a:pt x="142" y="273"/>
                  </a:lnTo>
                  <a:lnTo>
                    <a:pt x="157" y="264"/>
                  </a:lnTo>
                  <a:lnTo>
                    <a:pt x="168" y="255"/>
                  </a:lnTo>
                  <a:lnTo>
                    <a:pt x="176" y="247"/>
                  </a:lnTo>
                  <a:lnTo>
                    <a:pt x="176" y="247"/>
                  </a:lnTo>
                  <a:lnTo>
                    <a:pt x="181" y="238"/>
                  </a:lnTo>
                  <a:lnTo>
                    <a:pt x="184" y="228"/>
                  </a:lnTo>
                  <a:lnTo>
                    <a:pt x="185" y="216"/>
                  </a:lnTo>
                  <a:lnTo>
                    <a:pt x="186" y="200"/>
                  </a:lnTo>
                  <a:lnTo>
                    <a:pt x="188" y="167"/>
                  </a:lnTo>
                  <a:lnTo>
                    <a:pt x="186" y="133"/>
                  </a:lnTo>
                  <a:lnTo>
                    <a:pt x="184" y="101"/>
                  </a:lnTo>
                  <a:lnTo>
                    <a:pt x="179" y="74"/>
                  </a:lnTo>
                  <a:lnTo>
                    <a:pt x="176" y="45"/>
                  </a:lnTo>
                  <a:lnTo>
                    <a:pt x="176" y="45"/>
                  </a:lnTo>
                  <a:lnTo>
                    <a:pt x="192" y="68"/>
                  </a:lnTo>
                  <a:lnTo>
                    <a:pt x="211" y="89"/>
                  </a:lnTo>
                  <a:lnTo>
                    <a:pt x="229" y="111"/>
                  </a:lnTo>
                  <a:lnTo>
                    <a:pt x="249" y="132"/>
                  </a:lnTo>
                  <a:lnTo>
                    <a:pt x="270" y="153"/>
                  </a:lnTo>
                  <a:lnTo>
                    <a:pt x="292" y="173"/>
                  </a:lnTo>
                  <a:lnTo>
                    <a:pt x="313" y="192"/>
                  </a:lnTo>
                  <a:lnTo>
                    <a:pt x="336" y="209"/>
                  </a:lnTo>
                  <a:lnTo>
                    <a:pt x="360" y="226"/>
                  </a:lnTo>
                  <a:lnTo>
                    <a:pt x="384" y="240"/>
                  </a:lnTo>
                  <a:lnTo>
                    <a:pt x="408" y="253"/>
                  </a:lnTo>
                  <a:lnTo>
                    <a:pt x="432" y="264"/>
                  </a:lnTo>
                  <a:lnTo>
                    <a:pt x="458" y="274"/>
                  </a:lnTo>
                  <a:lnTo>
                    <a:pt x="482" y="281"/>
                  </a:lnTo>
                  <a:lnTo>
                    <a:pt x="508" y="285"/>
                  </a:lnTo>
                  <a:lnTo>
                    <a:pt x="533" y="288"/>
                  </a:lnTo>
                  <a:lnTo>
                    <a:pt x="533" y="288"/>
                  </a:lnTo>
                  <a:lnTo>
                    <a:pt x="552" y="287"/>
                  </a:lnTo>
                  <a:lnTo>
                    <a:pt x="573" y="287"/>
                  </a:lnTo>
                  <a:lnTo>
                    <a:pt x="597" y="284"/>
                  </a:lnTo>
                  <a:lnTo>
                    <a:pt x="620" y="280"/>
                  </a:lnTo>
                  <a:lnTo>
                    <a:pt x="644" y="275"/>
                  </a:lnTo>
                  <a:lnTo>
                    <a:pt x="665" y="270"/>
                  </a:lnTo>
                  <a:lnTo>
                    <a:pt x="687" y="263"/>
                  </a:lnTo>
                  <a:lnTo>
                    <a:pt x="704" y="255"/>
                  </a:lnTo>
                  <a:lnTo>
                    <a:pt x="704" y="255"/>
                  </a:lnTo>
                  <a:lnTo>
                    <a:pt x="742" y="234"/>
                  </a:lnTo>
                  <a:lnTo>
                    <a:pt x="776" y="211"/>
                  </a:lnTo>
                  <a:lnTo>
                    <a:pt x="807" y="187"/>
                  </a:lnTo>
                  <a:lnTo>
                    <a:pt x="837" y="162"/>
                  </a:lnTo>
                  <a:lnTo>
                    <a:pt x="864" y="135"/>
                  </a:lnTo>
                  <a:lnTo>
                    <a:pt x="891" y="105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62" y="21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78" y="41"/>
                  </a:lnTo>
                  <a:lnTo>
                    <a:pt x="979" y="74"/>
                  </a:lnTo>
                  <a:lnTo>
                    <a:pt x="982" y="112"/>
                  </a:lnTo>
                  <a:lnTo>
                    <a:pt x="986" y="149"/>
                  </a:lnTo>
                  <a:lnTo>
                    <a:pt x="992" y="182"/>
                  </a:lnTo>
                  <a:lnTo>
                    <a:pt x="996" y="196"/>
                  </a:lnTo>
                  <a:lnTo>
                    <a:pt x="1001" y="209"/>
                  </a:lnTo>
                  <a:lnTo>
                    <a:pt x="1006" y="217"/>
                  </a:lnTo>
                  <a:lnTo>
                    <a:pt x="1012" y="22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0" name="Freeform 157">
              <a:extLst>
                <a:ext uri="{FF2B5EF4-FFF2-40B4-BE49-F238E27FC236}">
                  <a16:creationId xmlns:a16="http://schemas.microsoft.com/office/drawing/2014/main" id="{A6A045B3-91B7-2C63-79CA-10A97E2A8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5" y="616"/>
              <a:ext cx="392" cy="212"/>
            </a:xfrm>
            <a:custGeom>
              <a:avLst/>
              <a:gdLst>
                <a:gd name="T0" fmla="*/ 1012 w 1177"/>
                <a:gd name="T1" fmla="*/ 223 h 638"/>
                <a:gd name="T2" fmla="*/ 1073 w 1177"/>
                <a:gd name="T3" fmla="*/ 251 h 638"/>
                <a:gd name="T4" fmla="*/ 1177 w 1177"/>
                <a:gd name="T5" fmla="*/ 290 h 638"/>
                <a:gd name="T6" fmla="*/ 1157 w 1177"/>
                <a:gd name="T7" fmla="*/ 311 h 638"/>
                <a:gd name="T8" fmla="*/ 1087 w 1177"/>
                <a:gd name="T9" fmla="*/ 378 h 638"/>
                <a:gd name="T10" fmla="*/ 1019 w 1177"/>
                <a:gd name="T11" fmla="*/ 434 h 638"/>
                <a:gd name="T12" fmla="*/ 935 w 1177"/>
                <a:gd name="T13" fmla="*/ 494 h 638"/>
                <a:gd name="T14" fmla="*/ 839 w 1177"/>
                <a:gd name="T15" fmla="*/ 551 h 638"/>
                <a:gd name="T16" fmla="*/ 786 w 1177"/>
                <a:gd name="T17" fmla="*/ 575 h 638"/>
                <a:gd name="T18" fmla="*/ 732 w 1177"/>
                <a:gd name="T19" fmla="*/ 598 h 638"/>
                <a:gd name="T20" fmla="*/ 675 w 1177"/>
                <a:gd name="T21" fmla="*/ 615 h 638"/>
                <a:gd name="T22" fmla="*/ 617 w 1177"/>
                <a:gd name="T23" fmla="*/ 628 h 638"/>
                <a:gd name="T24" fmla="*/ 557 w 1177"/>
                <a:gd name="T25" fmla="*/ 636 h 638"/>
                <a:gd name="T26" fmla="*/ 526 w 1177"/>
                <a:gd name="T27" fmla="*/ 638 h 638"/>
                <a:gd name="T28" fmla="*/ 466 w 1177"/>
                <a:gd name="T29" fmla="*/ 633 h 638"/>
                <a:gd name="T30" fmla="*/ 408 w 1177"/>
                <a:gd name="T31" fmla="*/ 623 h 638"/>
                <a:gd name="T32" fmla="*/ 354 w 1177"/>
                <a:gd name="T33" fmla="*/ 606 h 638"/>
                <a:gd name="T34" fmla="*/ 303 w 1177"/>
                <a:gd name="T35" fmla="*/ 585 h 638"/>
                <a:gd name="T36" fmla="*/ 256 w 1177"/>
                <a:gd name="T37" fmla="*/ 561 h 638"/>
                <a:gd name="T38" fmla="*/ 212 w 1177"/>
                <a:gd name="T39" fmla="*/ 532 h 638"/>
                <a:gd name="T40" fmla="*/ 152 w 1177"/>
                <a:gd name="T41" fmla="*/ 487 h 638"/>
                <a:gd name="T42" fmla="*/ 87 w 1177"/>
                <a:gd name="T43" fmla="*/ 426 h 638"/>
                <a:gd name="T44" fmla="*/ 40 w 1177"/>
                <a:gd name="T45" fmla="*/ 372 h 638"/>
                <a:gd name="T46" fmla="*/ 10 w 1177"/>
                <a:gd name="T47" fmla="*/ 335 h 638"/>
                <a:gd name="T48" fmla="*/ 0 w 1177"/>
                <a:gd name="T49" fmla="*/ 319 h 638"/>
                <a:gd name="T50" fmla="*/ 122 w 1177"/>
                <a:gd name="T51" fmla="*/ 280 h 638"/>
                <a:gd name="T52" fmla="*/ 157 w 1177"/>
                <a:gd name="T53" fmla="*/ 264 h 638"/>
                <a:gd name="T54" fmla="*/ 176 w 1177"/>
                <a:gd name="T55" fmla="*/ 247 h 638"/>
                <a:gd name="T56" fmla="*/ 181 w 1177"/>
                <a:gd name="T57" fmla="*/ 238 h 638"/>
                <a:gd name="T58" fmla="*/ 185 w 1177"/>
                <a:gd name="T59" fmla="*/ 216 h 638"/>
                <a:gd name="T60" fmla="*/ 188 w 1177"/>
                <a:gd name="T61" fmla="*/ 167 h 638"/>
                <a:gd name="T62" fmla="*/ 184 w 1177"/>
                <a:gd name="T63" fmla="*/ 101 h 638"/>
                <a:gd name="T64" fmla="*/ 176 w 1177"/>
                <a:gd name="T65" fmla="*/ 45 h 638"/>
                <a:gd name="T66" fmla="*/ 192 w 1177"/>
                <a:gd name="T67" fmla="*/ 68 h 638"/>
                <a:gd name="T68" fmla="*/ 229 w 1177"/>
                <a:gd name="T69" fmla="*/ 111 h 638"/>
                <a:gd name="T70" fmla="*/ 270 w 1177"/>
                <a:gd name="T71" fmla="*/ 153 h 638"/>
                <a:gd name="T72" fmla="*/ 313 w 1177"/>
                <a:gd name="T73" fmla="*/ 192 h 638"/>
                <a:gd name="T74" fmla="*/ 360 w 1177"/>
                <a:gd name="T75" fmla="*/ 226 h 638"/>
                <a:gd name="T76" fmla="*/ 408 w 1177"/>
                <a:gd name="T77" fmla="*/ 253 h 638"/>
                <a:gd name="T78" fmla="*/ 458 w 1177"/>
                <a:gd name="T79" fmla="*/ 274 h 638"/>
                <a:gd name="T80" fmla="*/ 508 w 1177"/>
                <a:gd name="T81" fmla="*/ 285 h 638"/>
                <a:gd name="T82" fmla="*/ 533 w 1177"/>
                <a:gd name="T83" fmla="*/ 288 h 638"/>
                <a:gd name="T84" fmla="*/ 573 w 1177"/>
                <a:gd name="T85" fmla="*/ 287 h 638"/>
                <a:gd name="T86" fmla="*/ 620 w 1177"/>
                <a:gd name="T87" fmla="*/ 280 h 638"/>
                <a:gd name="T88" fmla="*/ 665 w 1177"/>
                <a:gd name="T89" fmla="*/ 270 h 638"/>
                <a:gd name="T90" fmla="*/ 704 w 1177"/>
                <a:gd name="T91" fmla="*/ 255 h 638"/>
                <a:gd name="T92" fmla="*/ 742 w 1177"/>
                <a:gd name="T93" fmla="*/ 234 h 638"/>
                <a:gd name="T94" fmla="*/ 807 w 1177"/>
                <a:gd name="T95" fmla="*/ 187 h 638"/>
                <a:gd name="T96" fmla="*/ 864 w 1177"/>
                <a:gd name="T97" fmla="*/ 135 h 638"/>
                <a:gd name="T98" fmla="*/ 947 w 1177"/>
                <a:gd name="T99" fmla="*/ 42 h 638"/>
                <a:gd name="T100" fmla="*/ 962 w 1177"/>
                <a:gd name="T101" fmla="*/ 21 h 638"/>
                <a:gd name="T102" fmla="*/ 978 w 1177"/>
                <a:gd name="T103" fmla="*/ 0 h 638"/>
                <a:gd name="T104" fmla="*/ 979 w 1177"/>
                <a:gd name="T105" fmla="*/ 74 h 638"/>
                <a:gd name="T106" fmla="*/ 986 w 1177"/>
                <a:gd name="T107" fmla="*/ 149 h 638"/>
                <a:gd name="T108" fmla="*/ 996 w 1177"/>
                <a:gd name="T109" fmla="*/ 196 h 638"/>
                <a:gd name="T110" fmla="*/ 1006 w 1177"/>
                <a:gd name="T111" fmla="*/ 21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7" h="638">
                  <a:moveTo>
                    <a:pt x="1012" y="223"/>
                  </a:moveTo>
                  <a:lnTo>
                    <a:pt x="1012" y="223"/>
                  </a:lnTo>
                  <a:lnTo>
                    <a:pt x="1036" y="236"/>
                  </a:lnTo>
                  <a:lnTo>
                    <a:pt x="1073" y="251"/>
                  </a:lnTo>
                  <a:lnTo>
                    <a:pt x="1121" y="270"/>
                  </a:lnTo>
                  <a:lnTo>
                    <a:pt x="1177" y="290"/>
                  </a:lnTo>
                  <a:lnTo>
                    <a:pt x="1177" y="290"/>
                  </a:lnTo>
                  <a:lnTo>
                    <a:pt x="1157" y="311"/>
                  </a:lnTo>
                  <a:lnTo>
                    <a:pt x="1116" y="352"/>
                  </a:lnTo>
                  <a:lnTo>
                    <a:pt x="1087" y="378"/>
                  </a:lnTo>
                  <a:lnTo>
                    <a:pt x="1055" y="405"/>
                  </a:lnTo>
                  <a:lnTo>
                    <a:pt x="1019" y="434"/>
                  </a:lnTo>
                  <a:lnTo>
                    <a:pt x="979" y="464"/>
                  </a:lnTo>
                  <a:lnTo>
                    <a:pt x="935" y="494"/>
                  </a:lnTo>
                  <a:lnTo>
                    <a:pt x="888" y="523"/>
                  </a:lnTo>
                  <a:lnTo>
                    <a:pt x="839" y="551"/>
                  </a:lnTo>
                  <a:lnTo>
                    <a:pt x="813" y="564"/>
                  </a:lnTo>
                  <a:lnTo>
                    <a:pt x="786" y="575"/>
                  </a:lnTo>
                  <a:lnTo>
                    <a:pt x="759" y="586"/>
                  </a:lnTo>
                  <a:lnTo>
                    <a:pt x="732" y="598"/>
                  </a:lnTo>
                  <a:lnTo>
                    <a:pt x="704" y="606"/>
                  </a:lnTo>
                  <a:lnTo>
                    <a:pt x="675" y="615"/>
                  </a:lnTo>
                  <a:lnTo>
                    <a:pt x="647" y="622"/>
                  </a:lnTo>
                  <a:lnTo>
                    <a:pt x="617" y="628"/>
                  </a:lnTo>
                  <a:lnTo>
                    <a:pt x="587" y="633"/>
                  </a:lnTo>
                  <a:lnTo>
                    <a:pt x="557" y="636"/>
                  </a:lnTo>
                  <a:lnTo>
                    <a:pt x="557" y="636"/>
                  </a:lnTo>
                  <a:lnTo>
                    <a:pt x="526" y="638"/>
                  </a:lnTo>
                  <a:lnTo>
                    <a:pt x="496" y="636"/>
                  </a:lnTo>
                  <a:lnTo>
                    <a:pt x="466" y="633"/>
                  </a:lnTo>
                  <a:lnTo>
                    <a:pt x="437" y="629"/>
                  </a:lnTo>
                  <a:lnTo>
                    <a:pt x="408" y="623"/>
                  </a:lnTo>
                  <a:lnTo>
                    <a:pt x="381" y="616"/>
                  </a:lnTo>
                  <a:lnTo>
                    <a:pt x="354" y="606"/>
                  </a:lnTo>
                  <a:lnTo>
                    <a:pt x="329" y="596"/>
                  </a:lnTo>
                  <a:lnTo>
                    <a:pt x="303" y="585"/>
                  </a:lnTo>
                  <a:lnTo>
                    <a:pt x="279" y="574"/>
                  </a:lnTo>
                  <a:lnTo>
                    <a:pt x="256" y="561"/>
                  </a:lnTo>
                  <a:lnTo>
                    <a:pt x="233" y="547"/>
                  </a:lnTo>
                  <a:lnTo>
                    <a:pt x="212" y="532"/>
                  </a:lnTo>
                  <a:lnTo>
                    <a:pt x="191" y="517"/>
                  </a:lnTo>
                  <a:lnTo>
                    <a:pt x="152" y="487"/>
                  </a:lnTo>
                  <a:lnTo>
                    <a:pt x="118" y="456"/>
                  </a:lnTo>
                  <a:lnTo>
                    <a:pt x="87" y="426"/>
                  </a:lnTo>
                  <a:lnTo>
                    <a:pt x="61" y="398"/>
                  </a:lnTo>
                  <a:lnTo>
                    <a:pt x="40" y="372"/>
                  </a:lnTo>
                  <a:lnTo>
                    <a:pt x="23" y="351"/>
                  </a:lnTo>
                  <a:lnTo>
                    <a:pt x="10" y="335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70" y="298"/>
                  </a:lnTo>
                  <a:lnTo>
                    <a:pt x="122" y="280"/>
                  </a:lnTo>
                  <a:lnTo>
                    <a:pt x="142" y="273"/>
                  </a:lnTo>
                  <a:lnTo>
                    <a:pt x="157" y="264"/>
                  </a:lnTo>
                  <a:lnTo>
                    <a:pt x="168" y="255"/>
                  </a:lnTo>
                  <a:lnTo>
                    <a:pt x="176" y="247"/>
                  </a:lnTo>
                  <a:lnTo>
                    <a:pt x="176" y="247"/>
                  </a:lnTo>
                  <a:lnTo>
                    <a:pt x="181" y="238"/>
                  </a:lnTo>
                  <a:lnTo>
                    <a:pt x="184" y="228"/>
                  </a:lnTo>
                  <a:lnTo>
                    <a:pt x="185" y="216"/>
                  </a:lnTo>
                  <a:lnTo>
                    <a:pt x="186" y="200"/>
                  </a:lnTo>
                  <a:lnTo>
                    <a:pt x="188" y="167"/>
                  </a:lnTo>
                  <a:lnTo>
                    <a:pt x="186" y="133"/>
                  </a:lnTo>
                  <a:lnTo>
                    <a:pt x="184" y="101"/>
                  </a:lnTo>
                  <a:lnTo>
                    <a:pt x="179" y="74"/>
                  </a:lnTo>
                  <a:lnTo>
                    <a:pt x="176" y="45"/>
                  </a:lnTo>
                  <a:lnTo>
                    <a:pt x="176" y="45"/>
                  </a:lnTo>
                  <a:lnTo>
                    <a:pt x="192" y="68"/>
                  </a:lnTo>
                  <a:lnTo>
                    <a:pt x="211" y="89"/>
                  </a:lnTo>
                  <a:lnTo>
                    <a:pt x="229" y="111"/>
                  </a:lnTo>
                  <a:lnTo>
                    <a:pt x="249" y="132"/>
                  </a:lnTo>
                  <a:lnTo>
                    <a:pt x="270" y="153"/>
                  </a:lnTo>
                  <a:lnTo>
                    <a:pt x="292" y="173"/>
                  </a:lnTo>
                  <a:lnTo>
                    <a:pt x="313" y="192"/>
                  </a:lnTo>
                  <a:lnTo>
                    <a:pt x="336" y="209"/>
                  </a:lnTo>
                  <a:lnTo>
                    <a:pt x="360" y="226"/>
                  </a:lnTo>
                  <a:lnTo>
                    <a:pt x="384" y="240"/>
                  </a:lnTo>
                  <a:lnTo>
                    <a:pt x="408" y="253"/>
                  </a:lnTo>
                  <a:lnTo>
                    <a:pt x="432" y="264"/>
                  </a:lnTo>
                  <a:lnTo>
                    <a:pt x="458" y="274"/>
                  </a:lnTo>
                  <a:lnTo>
                    <a:pt x="482" y="281"/>
                  </a:lnTo>
                  <a:lnTo>
                    <a:pt x="508" y="285"/>
                  </a:lnTo>
                  <a:lnTo>
                    <a:pt x="533" y="288"/>
                  </a:lnTo>
                  <a:lnTo>
                    <a:pt x="533" y="288"/>
                  </a:lnTo>
                  <a:lnTo>
                    <a:pt x="552" y="287"/>
                  </a:lnTo>
                  <a:lnTo>
                    <a:pt x="573" y="287"/>
                  </a:lnTo>
                  <a:lnTo>
                    <a:pt x="597" y="284"/>
                  </a:lnTo>
                  <a:lnTo>
                    <a:pt x="620" y="280"/>
                  </a:lnTo>
                  <a:lnTo>
                    <a:pt x="644" y="275"/>
                  </a:lnTo>
                  <a:lnTo>
                    <a:pt x="665" y="270"/>
                  </a:lnTo>
                  <a:lnTo>
                    <a:pt x="687" y="263"/>
                  </a:lnTo>
                  <a:lnTo>
                    <a:pt x="704" y="255"/>
                  </a:lnTo>
                  <a:lnTo>
                    <a:pt x="704" y="255"/>
                  </a:lnTo>
                  <a:lnTo>
                    <a:pt x="742" y="234"/>
                  </a:lnTo>
                  <a:lnTo>
                    <a:pt x="776" y="211"/>
                  </a:lnTo>
                  <a:lnTo>
                    <a:pt x="807" y="187"/>
                  </a:lnTo>
                  <a:lnTo>
                    <a:pt x="837" y="162"/>
                  </a:lnTo>
                  <a:lnTo>
                    <a:pt x="864" y="135"/>
                  </a:lnTo>
                  <a:lnTo>
                    <a:pt x="891" y="105"/>
                  </a:lnTo>
                  <a:lnTo>
                    <a:pt x="947" y="42"/>
                  </a:lnTo>
                  <a:lnTo>
                    <a:pt x="947" y="42"/>
                  </a:lnTo>
                  <a:lnTo>
                    <a:pt x="962" y="21"/>
                  </a:lnTo>
                  <a:lnTo>
                    <a:pt x="978" y="0"/>
                  </a:lnTo>
                  <a:lnTo>
                    <a:pt x="978" y="0"/>
                  </a:lnTo>
                  <a:lnTo>
                    <a:pt x="978" y="41"/>
                  </a:lnTo>
                  <a:lnTo>
                    <a:pt x="979" y="74"/>
                  </a:lnTo>
                  <a:lnTo>
                    <a:pt x="982" y="112"/>
                  </a:lnTo>
                  <a:lnTo>
                    <a:pt x="986" y="149"/>
                  </a:lnTo>
                  <a:lnTo>
                    <a:pt x="992" y="182"/>
                  </a:lnTo>
                  <a:lnTo>
                    <a:pt x="996" y="196"/>
                  </a:lnTo>
                  <a:lnTo>
                    <a:pt x="1001" y="209"/>
                  </a:lnTo>
                  <a:lnTo>
                    <a:pt x="1006" y="217"/>
                  </a:lnTo>
                  <a:lnTo>
                    <a:pt x="1012" y="22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1" name="Freeform 158">
              <a:extLst>
                <a:ext uri="{FF2B5EF4-FFF2-40B4-BE49-F238E27FC236}">
                  <a16:creationId xmlns:a16="http://schemas.microsoft.com/office/drawing/2014/main" id="{5495C395-DA13-C5FB-A570-1D2E4352A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" y="4020"/>
              <a:ext cx="323" cy="298"/>
            </a:xfrm>
            <a:custGeom>
              <a:avLst/>
              <a:gdLst>
                <a:gd name="T0" fmla="*/ 969 w 969"/>
                <a:gd name="T1" fmla="*/ 279 h 894"/>
                <a:gd name="T2" fmla="*/ 966 w 969"/>
                <a:gd name="T3" fmla="*/ 387 h 894"/>
                <a:gd name="T4" fmla="*/ 958 w 969"/>
                <a:gd name="T5" fmla="*/ 498 h 894"/>
                <a:gd name="T6" fmla="*/ 939 w 969"/>
                <a:gd name="T7" fmla="*/ 607 h 894"/>
                <a:gd name="T8" fmla="*/ 928 w 969"/>
                <a:gd name="T9" fmla="*/ 658 h 894"/>
                <a:gd name="T10" fmla="*/ 912 w 969"/>
                <a:gd name="T11" fmla="*/ 706 h 894"/>
                <a:gd name="T12" fmla="*/ 904 w 969"/>
                <a:gd name="T13" fmla="*/ 728 h 894"/>
                <a:gd name="T14" fmla="*/ 884 w 969"/>
                <a:gd name="T15" fmla="*/ 763 h 894"/>
                <a:gd name="T16" fmla="*/ 861 w 969"/>
                <a:gd name="T17" fmla="*/ 794 h 894"/>
                <a:gd name="T18" fmla="*/ 834 w 969"/>
                <a:gd name="T19" fmla="*/ 820 h 894"/>
                <a:gd name="T20" fmla="*/ 803 w 969"/>
                <a:gd name="T21" fmla="*/ 840 h 894"/>
                <a:gd name="T22" fmla="*/ 770 w 969"/>
                <a:gd name="T23" fmla="*/ 857 h 894"/>
                <a:gd name="T24" fmla="*/ 735 w 969"/>
                <a:gd name="T25" fmla="*/ 871 h 894"/>
                <a:gd name="T26" fmla="*/ 678 w 969"/>
                <a:gd name="T27" fmla="*/ 884 h 894"/>
                <a:gd name="T28" fmla="*/ 598 w 969"/>
                <a:gd name="T29" fmla="*/ 892 h 894"/>
                <a:gd name="T30" fmla="*/ 517 w 969"/>
                <a:gd name="T31" fmla="*/ 894 h 894"/>
                <a:gd name="T32" fmla="*/ 438 w 969"/>
                <a:gd name="T33" fmla="*/ 890 h 894"/>
                <a:gd name="T34" fmla="*/ 362 w 969"/>
                <a:gd name="T35" fmla="*/ 885 h 894"/>
                <a:gd name="T36" fmla="*/ 284 w 969"/>
                <a:gd name="T37" fmla="*/ 885 h 894"/>
                <a:gd name="T38" fmla="*/ 190 w 969"/>
                <a:gd name="T39" fmla="*/ 885 h 894"/>
                <a:gd name="T40" fmla="*/ 144 w 969"/>
                <a:gd name="T41" fmla="*/ 883 h 894"/>
                <a:gd name="T42" fmla="*/ 101 w 969"/>
                <a:gd name="T43" fmla="*/ 877 h 894"/>
                <a:gd name="T44" fmla="*/ 63 w 969"/>
                <a:gd name="T45" fmla="*/ 865 h 894"/>
                <a:gd name="T46" fmla="*/ 33 w 969"/>
                <a:gd name="T47" fmla="*/ 847 h 894"/>
                <a:gd name="T48" fmla="*/ 26 w 969"/>
                <a:gd name="T49" fmla="*/ 840 h 894"/>
                <a:gd name="T50" fmla="*/ 14 w 969"/>
                <a:gd name="T51" fmla="*/ 826 h 894"/>
                <a:gd name="T52" fmla="*/ 4 w 969"/>
                <a:gd name="T53" fmla="*/ 802 h 894"/>
                <a:gd name="T54" fmla="*/ 0 w 969"/>
                <a:gd name="T55" fmla="*/ 766 h 894"/>
                <a:gd name="T56" fmla="*/ 4 w 969"/>
                <a:gd name="T57" fmla="*/ 726 h 894"/>
                <a:gd name="T58" fmla="*/ 16 w 969"/>
                <a:gd name="T59" fmla="*/ 686 h 894"/>
                <a:gd name="T60" fmla="*/ 41 w 969"/>
                <a:gd name="T61" fmla="*/ 630 h 894"/>
                <a:gd name="T62" fmla="*/ 74 w 969"/>
                <a:gd name="T63" fmla="*/ 567 h 894"/>
                <a:gd name="T64" fmla="*/ 97 w 969"/>
                <a:gd name="T65" fmla="*/ 532 h 894"/>
                <a:gd name="T66" fmla="*/ 148 w 969"/>
                <a:gd name="T67" fmla="*/ 468 h 894"/>
                <a:gd name="T68" fmla="*/ 200 w 969"/>
                <a:gd name="T69" fmla="*/ 404 h 894"/>
                <a:gd name="T70" fmla="*/ 250 w 969"/>
                <a:gd name="T71" fmla="*/ 337 h 894"/>
                <a:gd name="T72" fmla="*/ 271 w 969"/>
                <a:gd name="T73" fmla="*/ 302 h 894"/>
                <a:gd name="T74" fmla="*/ 277 w 969"/>
                <a:gd name="T75" fmla="*/ 289 h 894"/>
                <a:gd name="T76" fmla="*/ 287 w 969"/>
                <a:gd name="T77" fmla="*/ 262 h 894"/>
                <a:gd name="T78" fmla="*/ 296 w 969"/>
                <a:gd name="T79" fmla="*/ 222 h 894"/>
                <a:gd name="T80" fmla="*/ 297 w 969"/>
                <a:gd name="T81" fmla="*/ 167 h 894"/>
                <a:gd name="T82" fmla="*/ 290 w 969"/>
                <a:gd name="T83" fmla="*/ 81 h 894"/>
                <a:gd name="T84" fmla="*/ 328 w 969"/>
                <a:gd name="T85" fmla="*/ 67 h 894"/>
                <a:gd name="T86" fmla="*/ 381 w 969"/>
                <a:gd name="T87" fmla="*/ 53 h 894"/>
                <a:gd name="T88" fmla="*/ 442 w 969"/>
                <a:gd name="T89" fmla="*/ 42 h 894"/>
                <a:gd name="T90" fmla="*/ 507 w 969"/>
                <a:gd name="T91" fmla="*/ 40 h 894"/>
                <a:gd name="T92" fmla="*/ 607 w 969"/>
                <a:gd name="T93" fmla="*/ 47 h 894"/>
                <a:gd name="T94" fmla="*/ 713 w 969"/>
                <a:gd name="T95" fmla="*/ 51 h 894"/>
                <a:gd name="T96" fmla="*/ 787 w 969"/>
                <a:gd name="T97" fmla="*/ 50 h 894"/>
                <a:gd name="T98" fmla="*/ 828 w 969"/>
                <a:gd name="T99" fmla="*/ 46 h 894"/>
                <a:gd name="T100" fmla="*/ 861 w 969"/>
                <a:gd name="T101" fmla="*/ 37 h 894"/>
                <a:gd name="T102" fmla="*/ 874 w 969"/>
                <a:gd name="T103" fmla="*/ 32 h 894"/>
                <a:gd name="T104" fmla="*/ 894 w 969"/>
                <a:gd name="T105" fmla="*/ 17 h 894"/>
                <a:gd name="T106" fmla="*/ 909 w 969"/>
                <a:gd name="T107" fmla="*/ 0 h 894"/>
                <a:gd name="T108" fmla="*/ 912 w 969"/>
                <a:gd name="T109" fmla="*/ 2 h 894"/>
                <a:gd name="T110" fmla="*/ 935 w 969"/>
                <a:gd name="T111" fmla="*/ 53 h 894"/>
                <a:gd name="T112" fmla="*/ 952 w 969"/>
                <a:gd name="T113" fmla="*/ 105 h 894"/>
                <a:gd name="T114" fmla="*/ 963 w 969"/>
                <a:gd name="T115" fmla="*/ 159 h 894"/>
                <a:gd name="T116" fmla="*/ 969 w 969"/>
                <a:gd name="T117" fmla="*/ 215 h 894"/>
                <a:gd name="T118" fmla="*/ 969 w 969"/>
                <a:gd name="T119" fmla="*/ 279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9" h="894">
                  <a:moveTo>
                    <a:pt x="969" y="279"/>
                  </a:moveTo>
                  <a:lnTo>
                    <a:pt x="969" y="279"/>
                  </a:lnTo>
                  <a:lnTo>
                    <a:pt x="969" y="331"/>
                  </a:lnTo>
                  <a:lnTo>
                    <a:pt x="966" y="387"/>
                  </a:lnTo>
                  <a:lnTo>
                    <a:pt x="963" y="442"/>
                  </a:lnTo>
                  <a:lnTo>
                    <a:pt x="958" y="498"/>
                  </a:lnTo>
                  <a:lnTo>
                    <a:pt x="951" y="553"/>
                  </a:lnTo>
                  <a:lnTo>
                    <a:pt x="939" y="607"/>
                  </a:lnTo>
                  <a:lnTo>
                    <a:pt x="934" y="633"/>
                  </a:lnTo>
                  <a:lnTo>
                    <a:pt x="928" y="658"/>
                  </a:lnTo>
                  <a:lnTo>
                    <a:pt x="919" y="684"/>
                  </a:lnTo>
                  <a:lnTo>
                    <a:pt x="912" y="706"/>
                  </a:lnTo>
                  <a:lnTo>
                    <a:pt x="912" y="706"/>
                  </a:lnTo>
                  <a:lnTo>
                    <a:pt x="904" y="728"/>
                  </a:lnTo>
                  <a:lnTo>
                    <a:pt x="894" y="746"/>
                  </a:lnTo>
                  <a:lnTo>
                    <a:pt x="884" y="763"/>
                  </a:lnTo>
                  <a:lnTo>
                    <a:pt x="873" y="779"/>
                  </a:lnTo>
                  <a:lnTo>
                    <a:pt x="861" y="794"/>
                  </a:lnTo>
                  <a:lnTo>
                    <a:pt x="848" y="807"/>
                  </a:lnTo>
                  <a:lnTo>
                    <a:pt x="834" y="820"/>
                  </a:lnTo>
                  <a:lnTo>
                    <a:pt x="819" y="830"/>
                  </a:lnTo>
                  <a:lnTo>
                    <a:pt x="803" y="840"/>
                  </a:lnTo>
                  <a:lnTo>
                    <a:pt x="787" y="850"/>
                  </a:lnTo>
                  <a:lnTo>
                    <a:pt x="770" y="857"/>
                  </a:lnTo>
                  <a:lnTo>
                    <a:pt x="753" y="864"/>
                  </a:lnTo>
                  <a:lnTo>
                    <a:pt x="735" y="871"/>
                  </a:lnTo>
                  <a:lnTo>
                    <a:pt x="716" y="875"/>
                  </a:lnTo>
                  <a:lnTo>
                    <a:pt x="678" y="884"/>
                  </a:lnTo>
                  <a:lnTo>
                    <a:pt x="638" y="890"/>
                  </a:lnTo>
                  <a:lnTo>
                    <a:pt x="598" y="892"/>
                  </a:lnTo>
                  <a:lnTo>
                    <a:pt x="557" y="894"/>
                  </a:lnTo>
                  <a:lnTo>
                    <a:pt x="517" y="894"/>
                  </a:lnTo>
                  <a:lnTo>
                    <a:pt x="476" y="892"/>
                  </a:lnTo>
                  <a:lnTo>
                    <a:pt x="438" y="890"/>
                  </a:lnTo>
                  <a:lnTo>
                    <a:pt x="362" y="885"/>
                  </a:lnTo>
                  <a:lnTo>
                    <a:pt x="362" y="885"/>
                  </a:lnTo>
                  <a:lnTo>
                    <a:pt x="325" y="884"/>
                  </a:lnTo>
                  <a:lnTo>
                    <a:pt x="284" y="885"/>
                  </a:lnTo>
                  <a:lnTo>
                    <a:pt x="237" y="887"/>
                  </a:lnTo>
                  <a:lnTo>
                    <a:pt x="190" y="885"/>
                  </a:lnTo>
                  <a:lnTo>
                    <a:pt x="166" y="885"/>
                  </a:lnTo>
                  <a:lnTo>
                    <a:pt x="144" y="883"/>
                  </a:lnTo>
                  <a:lnTo>
                    <a:pt x="122" y="880"/>
                  </a:lnTo>
                  <a:lnTo>
                    <a:pt x="101" y="877"/>
                  </a:lnTo>
                  <a:lnTo>
                    <a:pt x="81" y="871"/>
                  </a:lnTo>
                  <a:lnTo>
                    <a:pt x="63" y="865"/>
                  </a:lnTo>
                  <a:lnTo>
                    <a:pt x="47" y="857"/>
                  </a:lnTo>
                  <a:lnTo>
                    <a:pt x="33" y="847"/>
                  </a:lnTo>
                  <a:lnTo>
                    <a:pt x="33" y="847"/>
                  </a:lnTo>
                  <a:lnTo>
                    <a:pt x="26" y="840"/>
                  </a:lnTo>
                  <a:lnTo>
                    <a:pt x="20" y="833"/>
                  </a:lnTo>
                  <a:lnTo>
                    <a:pt x="14" y="826"/>
                  </a:lnTo>
                  <a:lnTo>
                    <a:pt x="10" y="819"/>
                  </a:lnTo>
                  <a:lnTo>
                    <a:pt x="4" y="802"/>
                  </a:lnTo>
                  <a:lnTo>
                    <a:pt x="0" y="785"/>
                  </a:lnTo>
                  <a:lnTo>
                    <a:pt x="0" y="766"/>
                  </a:lnTo>
                  <a:lnTo>
                    <a:pt x="1" y="746"/>
                  </a:lnTo>
                  <a:lnTo>
                    <a:pt x="4" y="726"/>
                  </a:lnTo>
                  <a:lnTo>
                    <a:pt x="10" y="706"/>
                  </a:lnTo>
                  <a:lnTo>
                    <a:pt x="16" y="686"/>
                  </a:lnTo>
                  <a:lnTo>
                    <a:pt x="23" y="668"/>
                  </a:lnTo>
                  <a:lnTo>
                    <a:pt x="41" y="630"/>
                  </a:lnTo>
                  <a:lnTo>
                    <a:pt x="58" y="596"/>
                  </a:lnTo>
                  <a:lnTo>
                    <a:pt x="74" y="567"/>
                  </a:lnTo>
                  <a:lnTo>
                    <a:pt x="74" y="567"/>
                  </a:lnTo>
                  <a:lnTo>
                    <a:pt x="97" y="532"/>
                  </a:lnTo>
                  <a:lnTo>
                    <a:pt x="122" y="499"/>
                  </a:lnTo>
                  <a:lnTo>
                    <a:pt x="148" y="468"/>
                  </a:lnTo>
                  <a:lnTo>
                    <a:pt x="175" y="435"/>
                  </a:lnTo>
                  <a:lnTo>
                    <a:pt x="200" y="404"/>
                  </a:lnTo>
                  <a:lnTo>
                    <a:pt x="226" y="371"/>
                  </a:lnTo>
                  <a:lnTo>
                    <a:pt x="250" y="337"/>
                  </a:lnTo>
                  <a:lnTo>
                    <a:pt x="261" y="320"/>
                  </a:lnTo>
                  <a:lnTo>
                    <a:pt x="271" y="302"/>
                  </a:lnTo>
                  <a:lnTo>
                    <a:pt x="271" y="302"/>
                  </a:lnTo>
                  <a:lnTo>
                    <a:pt x="277" y="289"/>
                  </a:lnTo>
                  <a:lnTo>
                    <a:pt x="283" y="275"/>
                  </a:lnTo>
                  <a:lnTo>
                    <a:pt x="287" y="262"/>
                  </a:lnTo>
                  <a:lnTo>
                    <a:pt x="291" y="248"/>
                  </a:lnTo>
                  <a:lnTo>
                    <a:pt x="296" y="222"/>
                  </a:lnTo>
                  <a:lnTo>
                    <a:pt x="298" y="195"/>
                  </a:lnTo>
                  <a:lnTo>
                    <a:pt x="297" y="167"/>
                  </a:lnTo>
                  <a:lnTo>
                    <a:pt x="296" y="140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328" y="67"/>
                  </a:lnTo>
                  <a:lnTo>
                    <a:pt x="354" y="60"/>
                  </a:lnTo>
                  <a:lnTo>
                    <a:pt x="381" y="53"/>
                  </a:lnTo>
                  <a:lnTo>
                    <a:pt x="411" y="46"/>
                  </a:lnTo>
                  <a:lnTo>
                    <a:pt x="442" y="42"/>
                  </a:lnTo>
                  <a:lnTo>
                    <a:pt x="475" y="40"/>
                  </a:lnTo>
                  <a:lnTo>
                    <a:pt x="507" y="40"/>
                  </a:lnTo>
                  <a:lnTo>
                    <a:pt x="507" y="40"/>
                  </a:lnTo>
                  <a:lnTo>
                    <a:pt x="607" y="47"/>
                  </a:lnTo>
                  <a:lnTo>
                    <a:pt x="661" y="50"/>
                  </a:lnTo>
                  <a:lnTo>
                    <a:pt x="713" y="51"/>
                  </a:lnTo>
                  <a:lnTo>
                    <a:pt x="763" y="51"/>
                  </a:lnTo>
                  <a:lnTo>
                    <a:pt x="787" y="50"/>
                  </a:lnTo>
                  <a:lnTo>
                    <a:pt x="809" y="49"/>
                  </a:lnTo>
                  <a:lnTo>
                    <a:pt x="828" y="46"/>
                  </a:lnTo>
                  <a:lnTo>
                    <a:pt x="846" y="43"/>
                  </a:lnTo>
                  <a:lnTo>
                    <a:pt x="861" y="37"/>
                  </a:lnTo>
                  <a:lnTo>
                    <a:pt x="874" y="32"/>
                  </a:lnTo>
                  <a:lnTo>
                    <a:pt x="874" y="32"/>
                  </a:lnTo>
                  <a:lnTo>
                    <a:pt x="885" y="24"/>
                  </a:lnTo>
                  <a:lnTo>
                    <a:pt x="894" y="17"/>
                  </a:lnTo>
                  <a:lnTo>
                    <a:pt x="902" y="10"/>
                  </a:lnTo>
                  <a:lnTo>
                    <a:pt x="909" y="0"/>
                  </a:lnTo>
                  <a:lnTo>
                    <a:pt x="912" y="2"/>
                  </a:lnTo>
                  <a:lnTo>
                    <a:pt x="912" y="2"/>
                  </a:lnTo>
                  <a:lnTo>
                    <a:pt x="924" y="27"/>
                  </a:lnTo>
                  <a:lnTo>
                    <a:pt x="935" y="53"/>
                  </a:lnTo>
                  <a:lnTo>
                    <a:pt x="944" y="78"/>
                  </a:lnTo>
                  <a:lnTo>
                    <a:pt x="952" y="105"/>
                  </a:lnTo>
                  <a:lnTo>
                    <a:pt x="958" y="132"/>
                  </a:lnTo>
                  <a:lnTo>
                    <a:pt x="963" y="159"/>
                  </a:lnTo>
                  <a:lnTo>
                    <a:pt x="966" y="188"/>
                  </a:lnTo>
                  <a:lnTo>
                    <a:pt x="969" y="215"/>
                  </a:lnTo>
                  <a:lnTo>
                    <a:pt x="969" y="215"/>
                  </a:lnTo>
                  <a:lnTo>
                    <a:pt x="969" y="279"/>
                  </a:lnTo>
                  <a:lnTo>
                    <a:pt x="96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2" name="Freeform 159">
              <a:extLst>
                <a:ext uri="{FF2B5EF4-FFF2-40B4-BE49-F238E27FC236}">
                  <a16:creationId xmlns:a16="http://schemas.microsoft.com/office/drawing/2014/main" id="{4ADE8D16-7382-B456-FEED-626A5405E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" y="736"/>
              <a:ext cx="142" cy="310"/>
            </a:xfrm>
            <a:custGeom>
              <a:avLst/>
              <a:gdLst>
                <a:gd name="T0" fmla="*/ 422 w 425"/>
                <a:gd name="T1" fmla="*/ 0 h 929"/>
                <a:gd name="T2" fmla="*/ 425 w 425"/>
                <a:gd name="T3" fmla="*/ 895 h 929"/>
                <a:gd name="T4" fmla="*/ 425 w 425"/>
                <a:gd name="T5" fmla="*/ 895 h 929"/>
                <a:gd name="T6" fmla="*/ 390 w 425"/>
                <a:gd name="T7" fmla="*/ 896 h 929"/>
                <a:gd name="T8" fmla="*/ 356 w 425"/>
                <a:gd name="T9" fmla="*/ 901 h 929"/>
                <a:gd name="T10" fmla="*/ 324 w 425"/>
                <a:gd name="T11" fmla="*/ 906 h 929"/>
                <a:gd name="T12" fmla="*/ 294 w 425"/>
                <a:gd name="T13" fmla="*/ 912 h 929"/>
                <a:gd name="T14" fmla="*/ 248 w 425"/>
                <a:gd name="T15" fmla="*/ 923 h 929"/>
                <a:gd name="T16" fmla="*/ 231 w 425"/>
                <a:gd name="T17" fmla="*/ 929 h 929"/>
                <a:gd name="T18" fmla="*/ 230 w 425"/>
                <a:gd name="T19" fmla="*/ 929 h 929"/>
                <a:gd name="T20" fmla="*/ 230 w 425"/>
                <a:gd name="T21" fmla="*/ 885 h 929"/>
                <a:gd name="T22" fmla="*/ 230 w 425"/>
                <a:gd name="T23" fmla="*/ 885 h 929"/>
                <a:gd name="T24" fmla="*/ 230 w 425"/>
                <a:gd name="T25" fmla="*/ 885 h 929"/>
                <a:gd name="T26" fmla="*/ 230 w 425"/>
                <a:gd name="T27" fmla="*/ 878 h 929"/>
                <a:gd name="T28" fmla="*/ 228 w 425"/>
                <a:gd name="T29" fmla="*/ 869 h 929"/>
                <a:gd name="T30" fmla="*/ 224 w 425"/>
                <a:gd name="T31" fmla="*/ 861 h 929"/>
                <a:gd name="T32" fmla="*/ 217 w 425"/>
                <a:gd name="T33" fmla="*/ 852 h 929"/>
                <a:gd name="T34" fmla="*/ 207 w 425"/>
                <a:gd name="T35" fmla="*/ 845 h 929"/>
                <a:gd name="T36" fmla="*/ 196 w 425"/>
                <a:gd name="T37" fmla="*/ 838 h 929"/>
                <a:gd name="T38" fmla="*/ 182 w 425"/>
                <a:gd name="T39" fmla="*/ 834 h 929"/>
                <a:gd name="T40" fmla="*/ 164 w 425"/>
                <a:gd name="T41" fmla="*/ 830 h 929"/>
                <a:gd name="T42" fmla="*/ 164 w 425"/>
                <a:gd name="T43" fmla="*/ 830 h 929"/>
                <a:gd name="T44" fmla="*/ 130 w 425"/>
                <a:gd name="T45" fmla="*/ 825 h 929"/>
                <a:gd name="T46" fmla="*/ 113 w 425"/>
                <a:gd name="T47" fmla="*/ 824 h 929"/>
                <a:gd name="T48" fmla="*/ 95 w 425"/>
                <a:gd name="T49" fmla="*/ 824 h 929"/>
                <a:gd name="T50" fmla="*/ 76 w 425"/>
                <a:gd name="T51" fmla="*/ 825 h 929"/>
                <a:gd name="T52" fmla="*/ 58 w 425"/>
                <a:gd name="T53" fmla="*/ 828 h 929"/>
                <a:gd name="T54" fmla="*/ 41 w 425"/>
                <a:gd name="T55" fmla="*/ 832 h 929"/>
                <a:gd name="T56" fmla="*/ 25 w 425"/>
                <a:gd name="T57" fmla="*/ 840 h 929"/>
                <a:gd name="T58" fmla="*/ 0 w 425"/>
                <a:gd name="T59" fmla="*/ 163 h 929"/>
                <a:gd name="T60" fmla="*/ 0 w 425"/>
                <a:gd name="T61" fmla="*/ 163 h 929"/>
                <a:gd name="T62" fmla="*/ 68 w 425"/>
                <a:gd name="T63" fmla="*/ 131 h 929"/>
                <a:gd name="T64" fmla="*/ 137 w 425"/>
                <a:gd name="T65" fmla="*/ 101 h 929"/>
                <a:gd name="T66" fmla="*/ 211 w 425"/>
                <a:gd name="T67" fmla="*/ 71 h 929"/>
                <a:gd name="T68" fmla="*/ 285 w 425"/>
                <a:gd name="T69" fmla="*/ 44 h 929"/>
                <a:gd name="T70" fmla="*/ 285 w 425"/>
                <a:gd name="T71" fmla="*/ 44 h 929"/>
                <a:gd name="T72" fmla="*/ 422 w 425"/>
                <a:gd name="T73" fmla="*/ 0 h 929"/>
                <a:gd name="T74" fmla="*/ 422 w 425"/>
                <a:gd name="T75" fmla="*/ 0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5" h="929">
                  <a:moveTo>
                    <a:pt x="422" y="0"/>
                  </a:moveTo>
                  <a:lnTo>
                    <a:pt x="425" y="895"/>
                  </a:lnTo>
                  <a:lnTo>
                    <a:pt x="425" y="895"/>
                  </a:lnTo>
                  <a:lnTo>
                    <a:pt x="390" y="896"/>
                  </a:lnTo>
                  <a:lnTo>
                    <a:pt x="356" y="901"/>
                  </a:lnTo>
                  <a:lnTo>
                    <a:pt x="324" y="906"/>
                  </a:lnTo>
                  <a:lnTo>
                    <a:pt x="294" y="912"/>
                  </a:lnTo>
                  <a:lnTo>
                    <a:pt x="248" y="923"/>
                  </a:lnTo>
                  <a:lnTo>
                    <a:pt x="231" y="929"/>
                  </a:lnTo>
                  <a:lnTo>
                    <a:pt x="230" y="929"/>
                  </a:lnTo>
                  <a:lnTo>
                    <a:pt x="230" y="885"/>
                  </a:lnTo>
                  <a:lnTo>
                    <a:pt x="230" y="885"/>
                  </a:lnTo>
                  <a:lnTo>
                    <a:pt x="230" y="885"/>
                  </a:lnTo>
                  <a:lnTo>
                    <a:pt x="230" y="878"/>
                  </a:lnTo>
                  <a:lnTo>
                    <a:pt x="228" y="869"/>
                  </a:lnTo>
                  <a:lnTo>
                    <a:pt x="224" y="861"/>
                  </a:lnTo>
                  <a:lnTo>
                    <a:pt x="217" y="852"/>
                  </a:lnTo>
                  <a:lnTo>
                    <a:pt x="207" y="845"/>
                  </a:lnTo>
                  <a:lnTo>
                    <a:pt x="196" y="838"/>
                  </a:lnTo>
                  <a:lnTo>
                    <a:pt x="182" y="834"/>
                  </a:lnTo>
                  <a:lnTo>
                    <a:pt x="164" y="830"/>
                  </a:lnTo>
                  <a:lnTo>
                    <a:pt x="164" y="830"/>
                  </a:lnTo>
                  <a:lnTo>
                    <a:pt x="130" y="825"/>
                  </a:lnTo>
                  <a:lnTo>
                    <a:pt x="113" y="824"/>
                  </a:lnTo>
                  <a:lnTo>
                    <a:pt x="95" y="824"/>
                  </a:lnTo>
                  <a:lnTo>
                    <a:pt x="76" y="825"/>
                  </a:lnTo>
                  <a:lnTo>
                    <a:pt x="58" y="828"/>
                  </a:lnTo>
                  <a:lnTo>
                    <a:pt x="41" y="832"/>
                  </a:lnTo>
                  <a:lnTo>
                    <a:pt x="25" y="840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68" y="131"/>
                  </a:lnTo>
                  <a:lnTo>
                    <a:pt x="137" y="101"/>
                  </a:lnTo>
                  <a:lnTo>
                    <a:pt x="211" y="71"/>
                  </a:lnTo>
                  <a:lnTo>
                    <a:pt x="285" y="44"/>
                  </a:lnTo>
                  <a:lnTo>
                    <a:pt x="285" y="44"/>
                  </a:lnTo>
                  <a:lnTo>
                    <a:pt x="422" y="0"/>
                  </a:lnTo>
                  <a:lnTo>
                    <a:pt x="422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3" name="Freeform 160">
              <a:extLst>
                <a:ext uri="{FF2B5EF4-FFF2-40B4-BE49-F238E27FC236}">
                  <a16:creationId xmlns:a16="http://schemas.microsoft.com/office/drawing/2014/main" id="{E84EF338-5922-0F24-5B04-2BC68D020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" y="1065"/>
              <a:ext cx="408" cy="683"/>
            </a:xfrm>
            <a:custGeom>
              <a:avLst/>
              <a:gdLst>
                <a:gd name="T0" fmla="*/ 1016 w 1225"/>
                <a:gd name="T1" fmla="*/ 576 h 2049"/>
                <a:gd name="T2" fmla="*/ 1055 w 1225"/>
                <a:gd name="T3" fmla="*/ 723 h 2049"/>
                <a:gd name="T4" fmla="*/ 1082 w 1225"/>
                <a:gd name="T5" fmla="*/ 811 h 2049"/>
                <a:gd name="T6" fmla="*/ 1067 w 1225"/>
                <a:gd name="T7" fmla="*/ 905 h 2049"/>
                <a:gd name="T8" fmla="*/ 999 w 1225"/>
                <a:gd name="T9" fmla="*/ 1052 h 2049"/>
                <a:gd name="T10" fmla="*/ 856 w 1225"/>
                <a:gd name="T11" fmla="*/ 1324 h 2049"/>
                <a:gd name="T12" fmla="*/ 839 w 1225"/>
                <a:gd name="T13" fmla="*/ 1390 h 2049"/>
                <a:gd name="T14" fmla="*/ 789 w 1225"/>
                <a:gd name="T15" fmla="*/ 1560 h 2049"/>
                <a:gd name="T16" fmla="*/ 732 w 1225"/>
                <a:gd name="T17" fmla="*/ 1677 h 2049"/>
                <a:gd name="T18" fmla="*/ 643 w 1225"/>
                <a:gd name="T19" fmla="*/ 1795 h 2049"/>
                <a:gd name="T20" fmla="*/ 503 w 1225"/>
                <a:gd name="T21" fmla="*/ 1922 h 2049"/>
                <a:gd name="T22" fmla="*/ 360 w 1225"/>
                <a:gd name="T23" fmla="*/ 2006 h 2049"/>
                <a:gd name="T24" fmla="*/ 220 w 1225"/>
                <a:gd name="T25" fmla="*/ 2047 h 2049"/>
                <a:gd name="T26" fmla="*/ 159 w 1225"/>
                <a:gd name="T27" fmla="*/ 2043 h 2049"/>
                <a:gd name="T28" fmla="*/ 110 w 1225"/>
                <a:gd name="T29" fmla="*/ 2013 h 2049"/>
                <a:gd name="T30" fmla="*/ 53 w 1225"/>
                <a:gd name="T31" fmla="*/ 1920 h 2049"/>
                <a:gd name="T32" fmla="*/ 13 w 1225"/>
                <a:gd name="T33" fmla="*/ 1750 h 2049"/>
                <a:gd name="T34" fmla="*/ 0 w 1225"/>
                <a:gd name="T35" fmla="*/ 1519 h 2049"/>
                <a:gd name="T36" fmla="*/ 20 w 1225"/>
                <a:gd name="T37" fmla="*/ 1225 h 2049"/>
                <a:gd name="T38" fmla="*/ 46 w 1225"/>
                <a:gd name="T39" fmla="*/ 1100 h 2049"/>
                <a:gd name="T40" fmla="*/ 81 w 1225"/>
                <a:gd name="T41" fmla="*/ 782 h 2049"/>
                <a:gd name="T42" fmla="*/ 252 w 1225"/>
                <a:gd name="T43" fmla="*/ 789 h 2049"/>
                <a:gd name="T44" fmla="*/ 346 w 1225"/>
                <a:gd name="T45" fmla="*/ 816 h 2049"/>
                <a:gd name="T46" fmla="*/ 587 w 1225"/>
                <a:gd name="T47" fmla="*/ 962 h 2049"/>
                <a:gd name="T48" fmla="*/ 657 w 1225"/>
                <a:gd name="T49" fmla="*/ 973 h 2049"/>
                <a:gd name="T50" fmla="*/ 775 w 1225"/>
                <a:gd name="T51" fmla="*/ 851 h 2049"/>
                <a:gd name="T52" fmla="*/ 799 w 1225"/>
                <a:gd name="T53" fmla="*/ 803 h 2049"/>
                <a:gd name="T54" fmla="*/ 802 w 1225"/>
                <a:gd name="T55" fmla="*/ 688 h 2049"/>
                <a:gd name="T56" fmla="*/ 769 w 1225"/>
                <a:gd name="T57" fmla="*/ 523 h 2049"/>
                <a:gd name="T58" fmla="*/ 756 w 1225"/>
                <a:gd name="T59" fmla="*/ 422 h 2049"/>
                <a:gd name="T60" fmla="*/ 776 w 1225"/>
                <a:gd name="T61" fmla="*/ 292 h 2049"/>
                <a:gd name="T62" fmla="*/ 800 w 1225"/>
                <a:gd name="T63" fmla="*/ 162 h 2049"/>
                <a:gd name="T64" fmla="*/ 819 w 1225"/>
                <a:gd name="T65" fmla="*/ 78 h 2049"/>
                <a:gd name="T66" fmla="*/ 861 w 1225"/>
                <a:gd name="T67" fmla="*/ 29 h 2049"/>
                <a:gd name="T68" fmla="*/ 942 w 1225"/>
                <a:gd name="T69" fmla="*/ 3 h 2049"/>
                <a:gd name="T70" fmla="*/ 1022 w 1225"/>
                <a:gd name="T71" fmla="*/ 0 h 2049"/>
                <a:gd name="T72" fmla="*/ 1083 w 1225"/>
                <a:gd name="T73" fmla="*/ 19 h 2049"/>
                <a:gd name="T74" fmla="*/ 1104 w 1225"/>
                <a:gd name="T75" fmla="*/ 53 h 2049"/>
                <a:gd name="T76" fmla="*/ 1092 w 1225"/>
                <a:gd name="T77" fmla="*/ 94 h 2049"/>
                <a:gd name="T78" fmla="*/ 1063 w 1225"/>
                <a:gd name="T79" fmla="*/ 113 h 2049"/>
                <a:gd name="T80" fmla="*/ 974 w 1225"/>
                <a:gd name="T81" fmla="*/ 124 h 2049"/>
                <a:gd name="T82" fmla="*/ 921 w 1225"/>
                <a:gd name="T83" fmla="*/ 145 h 2049"/>
                <a:gd name="T84" fmla="*/ 935 w 1225"/>
                <a:gd name="T85" fmla="*/ 181 h 2049"/>
                <a:gd name="T86" fmla="*/ 1087 w 1225"/>
                <a:gd name="T87" fmla="*/ 219 h 2049"/>
                <a:gd name="T88" fmla="*/ 1173 w 1225"/>
                <a:gd name="T89" fmla="*/ 282 h 2049"/>
                <a:gd name="T90" fmla="*/ 1222 w 1225"/>
                <a:gd name="T91" fmla="*/ 378 h 2049"/>
                <a:gd name="T92" fmla="*/ 1222 w 1225"/>
                <a:gd name="T93" fmla="*/ 444 h 2049"/>
                <a:gd name="T94" fmla="*/ 1207 w 1225"/>
                <a:gd name="T95" fmla="*/ 448 h 2049"/>
                <a:gd name="T96" fmla="*/ 1185 w 1225"/>
                <a:gd name="T97" fmla="*/ 449 h 2049"/>
                <a:gd name="T98" fmla="*/ 1191 w 1225"/>
                <a:gd name="T99" fmla="*/ 534 h 2049"/>
                <a:gd name="T100" fmla="*/ 1161 w 1225"/>
                <a:gd name="T101" fmla="*/ 560 h 2049"/>
                <a:gd name="T102" fmla="*/ 1114 w 1225"/>
                <a:gd name="T103" fmla="*/ 544 h 2049"/>
                <a:gd name="T104" fmla="*/ 1012 w 1225"/>
                <a:gd name="T105" fmla="*/ 485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5" h="2049">
                  <a:moveTo>
                    <a:pt x="1012" y="485"/>
                  </a:moveTo>
                  <a:lnTo>
                    <a:pt x="1012" y="485"/>
                  </a:lnTo>
                  <a:lnTo>
                    <a:pt x="1012" y="513"/>
                  </a:lnTo>
                  <a:lnTo>
                    <a:pt x="1013" y="544"/>
                  </a:lnTo>
                  <a:lnTo>
                    <a:pt x="1016" y="576"/>
                  </a:lnTo>
                  <a:lnTo>
                    <a:pt x="1020" y="607"/>
                  </a:lnTo>
                  <a:lnTo>
                    <a:pt x="1028" y="638"/>
                  </a:lnTo>
                  <a:lnTo>
                    <a:pt x="1035" y="669"/>
                  </a:lnTo>
                  <a:lnTo>
                    <a:pt x="1043" y="698"/>
                  </a:lnTo>
                  <a:lnTo>
                    <a:pt x="1055" y="723"/>
                  </a:lnTo>
                  <a:lnTo>
                    <a:pt x="1055" y="723"/>
                  </a:lnTo>
                  <a:lnTo>
                    <a:pt x="1065" y="748"/>
                  </a:lnTo>
                  <a:lnTo>
                    <a:pt x="1073" y="770"/>
                  </a:lnTo>
                  <a:lnTo>
                    <a:pt x="1079" y="790"/>
                  </a:lnTo>
                  <a:lnTo>
                    <a:pt x="1082" y="811"/>
                  </a:lnTo>
                  <a:lnTo>
                    <a:pt x="1083" y="831"/>
                  </a:lnTo>
                  <a:lnTo>
                    <a:pt x="1080" y="854"/>
                  </a:lnTo>
                  <a:lnTo>
                    <a:pt x="1076" y="878"/>
                  </a:lnTo>
                  <a:lnTo>
                    <a:pt x="1067" y="905"/>
                  </a:lnTo>
                  <a:lnTo>
                    <a:pt x="1067" y="905"/>
                  </a:lnTo>
                  <a:lnTo>
                    <a:pt x="1053" y="944"/>
                  </a:lnTo>
                  <a:lnTo>
                    <a:pt x="1036" y="979"/>
                  </a:lnTo>
                  <a:lnTo>
                    <a:pt x="1019" y="1016"/>
                  </a:lnTo>
                  <a:lnTo>
                    <a:pt x="999" y="1052"/>
                  </a:lnTo>
                  <a:lnTo>
                    <a:pt x="999" y="1052"/>
                  </a:lnTo>
                  <a:lnTo>
                    <a:pt x="955" y="1128"/>
                  </a:lnTo>
                  <a:lnTo>
                    <a:pt x="912" y="1205"/>
                  </a:lnTo>
                  <a:lnTo>
                    <a:pt x="891" y="1243"/>
                  </a:lnTo>
                  <a:lnTo>
                    <a:pt x="873" y="1283"/>
                  </a:lnTo>
                  <a:lnTo>
                    <a:pt x="856" y="1324"/>
                  </a:lnTo>
                  <a:lnTo>
                    <a:pt x="841" y="1365"/>
                  </a:lnTo>
                  <a:lnTo>
                    <a:pt x="841" y="1365"/>
                  </a:lnTo>
                  <a:lnTo>
                    <a:pt x="840" y="1374"/>
                  </a:lnTo>
                  <a:lnTo>
                    <a:pt x="839" y="1385"/>
                  </a:lnTo>
                  <a:lnTo>
                    <a:pt x="839" y="1390"/>
                  </a:lnTo>
                  <a:lnTo>
                    <a:pt x="839" y="1390"/>
                  </a:lnTo>
                  <a:lnTo>
                    <a:pt x="833" y="1415"/>
                  </a:lnTo>
                  <a:lnTo>
                    <a:pt x="816" y="1478"/>
                  </a:lnTo>
                  <a:lnTo>
                    <a:pt x="803" y="1518"/>
                  </a:lnTo>
                  <a:lnTo>
                    <a:pt x="789" y="1560"/>
                  </a:lnTo>
                  <a:lnTo>
                    <a:pt x="772" y="1601"/>
                  </a:lnTo>
                  <a:lnTo>
                    <a:pt x="763" y="1621"/>
                  </a:lnTo>
                  <a:lnTo>
                    <a:pt x="753" y="1641"/>
                  </a:lnTo>
                  <a:lnTo>
                    <a:pt x="753" y="1641"/>
                  </a:lnTo>
                  <a:lnTo>
                    <a:pt x="732" y="1677"/>
                  </a:lnTo>
                  <a:lnTo>
                    <a:pt x="719" y="1698"/>
                  </a:lnTo>
                  <a:lnTo>
                    <a:pt x="702" y="1721"/>
                  </a:lnTo>
                  <a:lnTo>
                    <a:pt x="685" y="1743"/>
                  </a:lnTo>
                  <a:lnTo>
                    <a:pt x="665" y="1769"/>
                  </a:lnTo>
                  <a:lnTo>
                    <a:pt x="643" y="1795"/>
                  </a:lnTo>
                  <a:lnTo>
                    <a:pt x="618" y="1820"/>
                  </a:lnTo>
                  <a:lnTo>
                    <a:pt x="593" y="1847"/>
                  </a:lnTo>
                  <a:lnTo>
                    <a:pt x="564" y="1873"/>
                  </a:lnTo>
                  <a:lnTo>
                    <a:pt x="535" y="1898"/>
                  </a:lnTo>
                  <a:lnTo>
                    <a:pt x="503" y="1922"/>
                  </a:lnTo>
                  <a:lnTo>
                    <a:pt x="469" y="1945"/>
                  </a:lnTo>
                  <a:lnTo>
                    <a:pt x="435" y="1968"/>
                  </a:lnTo>
                  <a:lnTo>
                    <a:pt x="398" y="1988"/>
                  </a:lnTo>
                  <a:lnTo>
                    <a:pt x="360" y="2006"/>
                  </a:lnTo>
                  <a:lnTo>
                    <a:pt x="360" y="2006"/>
                  </a:lnTo>
                  <a:lnTo>
                    <a:pt x="326" y="2019"/>
                  </a:lnTo>
                  <a:lnTo>
                    <a:pt x="292" y="2030"/>
                  </a:lnTo>
                  <a:lnTo>
                    <a:pt x="256" y="2040"/>
                  </a:lnTo>
                  <a:lnTo>
                    <a:pt x="220" y="2047"/>
                  </a:lnTo>
                  <a:lnTo>
                    <a:pt x="220" y="2047"/>
                  </a:lnTo>
                  <a:lnTo>
                    <a:pt x="208" y="2049"/>
                  </a:lnTo>
                  <a:lnTo>
                    <a:pt x="195" y="2049"/>
                  </a:lnTo>
                  <a:lnTo>
                    <a:pt x="182" y="2049"/>
                  </a:lnTo>
                  <a:lnTo>
                    <a:pt x="171" y="2047"/>
                  </a:lnTo>
                  <a:lnTo>
                    <a:pt x="159" y="2043"/>
                  </a:lnTo>
                  <a:lnTo>
                    <a:pt x="148" y="2040"/>
                  </a:lnTo>
                  <a:lnTo>
                    <a:pt x="138" y="2035"/>
                  </a:lnTo>
                  <a:lnTo>
                    <a:pt x="128" y="2029"/>
                  </a:lnTo>
                  <a:lnTo>
                    <a:pt x="120" y="2022"/>
                  </a:lnTo>
                  <a:lnTo>
                    <a:pt x="110" y="2013"/>
                  </a:lnTo>
                  <a:lnTo>
                    <a:pt x="101" y="2005"/>
                  </a:lnTo>
                  <a:lnTo>
                    <a:pt x="94" y="1995"/>
                  </a:lnTo>
                  <a:lnTo>
                    <a:pt x="78" y="1972"/>
                  </a:lnTo>
                  <a:lnTo>
                    <a:pt x="66" y="1948"/>
                  </a:lnTo>
                  <a:lnTo>
                    <a:pt x="53" y="1920"/>
                  </a:lnTo>
                  <a:lnTo>
                    <a:pt x="43" y="1890"/>
                  </a:lnTo>
                  <a:lnTo>
                    <a:pt x="34" y="1857"/>
                  </a:lnTo>
                  <a:lnTo>
                    <a:pt x="26" y="1823"/>
                  </a:lnTo>
                  <a:lnTo>
                    <a:pt x="19" y="1787"/>
                  </a:lnTo>
                  <a:lnTo>
                    <a:pt x="13" y="1750"/>
                  </a:lnTo>
                  <a:lnTo>
                    <a:pt x="9" y="1712"/>
                  </a:lnTo>
                  <a:lnTo>
                    <a:pt x="6" y="1674"/>
                  </a:lnTo>
                  <a:lnTo>
                    <a:pt x="3" y="1635"/>
                  </a:lnTo>
                  <a:lnTo>
                    <a:pt x="2" y="1596"/>
                  </a:lnTo>
                  <a:lnTo>
                    <a:pt x="0" y="1519"/>
                  </a:lnTo>
                  <a:lnTo>
                    <a:pt x="2" y="1445"/>
                  </a:lnTo>
                  <a:lnTo>
                    <a:pt x="4" y="1375"/>
                  </a:lnTo>
                  <a:lnTo>
                    <a:pt x="10" y="1314"/>
                  </a:lnTo>
                  <a:lnTo>
                    <a:pt x="14" y="1263"/>
                  </a:lnTo>
                  <a:lnTo>
                    <a:pt x="20" y="1225"/>
                  </a:lnTo>
                  <a:lnTo>
                    <a:pt x="26" y="1201"/>
                  </a:lnTo>
                  <a:lnTo>
                    <a:pt x="26" y="1201"/>
                  </a:lnTo>
                  <a:lnTo>
                    <a:pt x="30" y="1182"/>
                  </a:lnTo>
                  <a:lnTo>
                    <a:pt x="36" y="1158"/>
                  </a:lnTo>
                  <a:lnTo>
                    <a:pt x="46" y="1100"/>
                  </a:lnTo>
                  <a:lnTo>
                    <a:pt x="54" y="1030"/>
                  </a:lnTo>
                  <a:lnTo>
                    <a:pt x="63" y="959"/>
                  </a:lnTo>
                  <a:lnTo>
                    <a:pt x="77" y="834"/>
                  </a:lnTo>
                  <a:lnTo>
                    <a:pt x="81" y="782"/>
                  </a:lnTo>
                  <a:lnTo>
                    <a:pt x="81" y="782"/>
                  </a:lnTo>
                  <a:lnTo>
                    <a:pt x="114" y="779"/>
                  </a:lnTo>
                  <a:lnTo>
                    <a:pt x="148" y="780"/>
                  </a:lnTo>
                  <a:lnTo>
                    <a:pt x="184" y="782"/>
                  </a:lnTo>
                  <a:lnTo>
                    <a:pt x="218" y="784"/>
                  </a:lnTo>
                  <a:lnTo>
                    <a:pt x="252" y="789"/>
                  </a:lnTo>
                  <a:lnTo>
                    <a:pt x="282" y="794"/>
                  </a:lnTo>
                  <a:lnTo>
                    <a:pt x="309" y="802"/>
                  </a:lnTo>
                  <a:lnTo>
                    <a:pt x="331" y="809"/>
                  </a:lnTo>
                  <a:lnTo>
                    <a:pt x="331" y="809"/>
                  </a:lnTo>
                  <a:lnTo>
                    <a:pt x="346" y="816"/>
                  </a:lnTo>
                  <a:lnTo>
                    <a:pt x="363" y="824"/>
                  </a:lnTo>
                  <a:lnTo>
                    <a:pt x="405" y="848"/>
                  </a:lnTo>
                  <a:lnTo>
                    <a:pt x="452" y="877"/>
                  </a:lnTo>
                  <a:lnTo>
                    <a:pt x="502" y="907"/>
                  </a:lnTo>
                  <a:lnTo>
                    <a:pt x="587" y="962"/>
                  </a:lnTo>
                  <a:lnTo>
                    <a:pt x="628" y="989"/>
                  </a:lnTo>
                  <a:lnTo>
                    <a:pt x="628" y="989"/>
                  </a:lnTo>
                  <a:lnTo>
                    <a:pt x="643" y="982"/>
                  </a:lnTo>
                  <a:lnTo>
                    <a:pt x="657" y="973"/>
                  </a:lnTo>
                  <a:lnTo>
                    <a:pt x="657" y="973"/>
                  </a:lnTo>
                  <a:lnTo>
                    <a:pt x="674" y="954"/>
                  </a:lnTo>
                  <a:lnTo>
                    <a:pt x="694" y="934"/>
                  </a:lnTo>
                  <a:lnTo>
                    <a:pt x="736" y="894"/>
                  </a:lnTo>
                  <a:lnTo>
                    <a:pt x="756" y="873"/>
                  </a:lnTo>
                  <a:lnTo>
                    <a:pt x="775" y="851"/>
                  </a:lnTo>
                  <a:lnTo>
                    <a:pt x="782" y="840"/>
                  </a:lnTo>
                  <a:lnTo>
                    <a:pt x="789" y="827"/>
                  </a:lnTo>
                  <a:lnTo>
                    <a:pt x="795" y="816"/>
                  </a:lnTo>
                  <a:lnTo>
                    <a:pt x="799" y="803"/>
                  </a:lnTo>
                  <a:lnTo>
                    <a:pt x="799" y="803"/>
                  </a:lnTo>
                  <a:lnTo>
                    <a:pt x="803" y="782"/>
                  </a:lnTo>
                  <a:lnTo>
                    <a:pt x="804" y="759"/>
                  </a:lnTo>
                  <a:lnTo>
                    <a:pt x="806" y="736"/>
                  </a:lnTo>
                  <a:lnTo>
                    <a:pt x="804" y="712"/>
                  </a:lnTo>
                  <a:lnTo>
                    <a:pt x="802" y="688"/>
                  </a:lnTo>
                  <a:lnTo>
                    <a:pt x="799" y="665"/>
                  </a:lnTo>
                  <a:lnTo>
                    <a:pt x="793" y="621"/>
                  </a:lnTo>
                  <a:lnTo>
                    <a:pt x="793" y="621"/>
                  </a:lnTo>
                  <a:lnTo>
                    <a:pt x="782" y="571"/>
                  </a:lnTo>
                  <a:lnTo>
                    <a:pt x="769" y="523"/>
                  </a:lnTo>
                  <a:lnTo>
                    <a:pt x="763" y="499"/>
                  </a:lnTo>
                  <a:lnTo>
                    <a:pt x="760" y="473"/>
                  </a:lnTo>
                  <a:lnTo>
                    <a:pt x="758" y="448"/>
                  </a:lnTo>
                  <a:lnTo>
                    <a:pt x="756" y="422"/>
                  </a:lnTo>
                  <a:lnTo>
                    <a:pt x="756" y="422"/>
                  </a:lnTo>
                  <a:lnTo>
                    <a:pt x="756" y="398"/>
                  </a:lnTo>
                  <a:lnTo>
                    <a:pt x="759" y="375"/>
                  </a:lnTo>
                  <a:lnTo>
                    <a:pt x="762" y="354"/>
                  </a:lnTo>
                  <a:lnTo>
                    <a:pt x="766" y="333"/>
                  </a:lnTo>
                  <a:lnTo>
                    <a:pt x="776" y="292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92" y="228"/>
                  </a:lnTo>
                  <a:lnTo>
                    <a:pt x="796" y="206"/>
                  </a:lnTo>
                  <a:lnTo>
                    <a:pt x="800" y="162"/>
                  </a:lnTo>
                  <a:lnTo>
                    <a:pt x="803" y="141"/>
                  </a:lnTo>
                  <a:lnTo>
                    <a:pt x="807" y="120"/>
                  </a:lnTo>
                  <a:lnTo>
                    <a:pt x="812" y="98"/>
                  </a:lnTo>
                  <a:lnTo>
                    <a:pt x="819" y="78"/>
                  </a:lnTo>
                  <a:lnTo>
                    <a:pt x="819" y="78"/>
                  </a:lnTo>
                  <a:lnTo>
                    <a:pt x="827" y="63"/>
                  </a:lnTo>
                  <a:lnTo>
                    <a:pt x="837" y="50"/>
                  </a:lnTo>
                  <a:lnTo>
                    <a:pt x="849" y="39"/>
                  </a:lnTo>
                  <a:lnTo>
                    <a:pt x="861" y="29"/>
                  </a:lnTo>
                  <a:lnTo>
                    <a:pt x="861" y="29"/>
                  </a:lnTo>
                  <a:lnTo>
                    <a:pt x="880" y="19"/>
                  </a:lnTo>
                  <a:lnTo>
                    <a:pt x="900" y="12"/>
                  </a:lnTo>
                  <a:lnTo>
                    <a:pt x="921" y="6"/>
                  </a:lnTo>
                  <a:lnTo>
                    <a:pt x="942" y="3"/>
                  </a:lnTo>
                  <a:lnTo>
                    <a:pt x="942" y="3"/>
                  </a:lnTo>
                  <a:lnTo>
                    <a:pt x="962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1009" y="0"/>
                  </a:lnTo>
                  <a:lnTo>
                    <a:pt x="1022" y="0"/>
                  </a:lnTo>
                  <a:lnTo>
                    <a:pt x="1035" y="0"/>
                  </a:lnTo>
                  <a:lnTo>
                    <a:pt x="1049" y="2"/>
                  </a:lnTo>
                  <a:lnTo>
                    <a:pt x="1060" y="6"/>
                  </a:lnTo>
                  <a:lnTo>
                    <a:pt x="1073" y="10"/>
                  </a:lnTo>
                  <a:lnTo>
                    <a:pt x="1083" y="19"/>
                  </a:lnTo>
                  <a:lnTo>
                    <a:pt x="1083" y="19"/>
                  </a:lnTo>
                  <a:lnTo>
                    <a:pt x="1089" y="24"/>
                  </a:lnTo>
                  <a:lnTo>
                    <a:pt x="1093" y="29"/>
                  </a:lnTo>
                  <a:lnTo>
                    <a:pt x="1100" y="42"/>
                  </a:lnTo>
                  <a:lnTo>
                    <a:pt x="1104" y="53"/>
                  </a:lnTo>
                  <a:lnTo>
                    <a:pt x="1104" y="66"/>
                  </a:lnTo>
                  <a:lnTo>
                    <a:pt x="1101" y="78"/>
                  </a:lnTo>
                  <a:lnTo>
                    <a:pt x="1099" y="84"/>
                  </a:lnTo>
                  <a:lnTo>
                    <a:pt x="1096" y="90"/>
                  </a:lnTo>
                  <a:lnTo>
                    <a:pt x="1092" y="94"/>
                  </a:lnTo>
                  <a:lnTo>
                    <a:pt x="1087" y="100"/>
                  </a:lnTo>
                  <a:lnTo>
                    <a:pt x="1082" y="104"/>
                  </a:lnTo>
                  <a:lnTo>
                    <a:pt x="1074" y="107"/>
                  </a:lnTo>
                  <a:lnTo>
                    <a:pt x="1074" y="107"/>
                  </a:lnTo>
                  <a:lnTo>
                    <a:pt x="1063" y="113"/>
                  </a:lnTo>
                  <a:lnTo>
                    <a:pt x="1052" y="115"/>
                  </a:lnTo>
                  <a:lnTo>
                    <a:pt x="1039" y="118"/>
                  </a:lnTo>
                  <a:lnTo>
                    <a:pt x="1026" y="120"/>
                  </a:lnTo>
                  <a:lnTo>
                    <a:pt x="1001" y="121"/>
                  </a:lnTo>
                  <a:lnTo>
                    <a:pt x="974" y="124"/>
                  </a:lnTo>
                  <a:lnTo>
                    <a:pt x="962" y="125"/>
                  </a:lnTo>
                  <a:lnTo>
                    <a:pt x="951" y="128"/>
                  </a:lnTo>
                  <a:lnTo>
                    <a:pt x="939" y="132"/>
                  </a:lnTo>
                  <a:lnTo>
                    <a:pt x="930" y="138"/>
                  </a:lnTo>
                  <a:lnTo>
                    <a:pt x="921" y="145"/>
                  </a:lnTo>
                  <a:lnTo>
                    <a:pt x="914" y="154"/>
                  </a:lnTo>
                  <a:lnTo>
                    <a:pt x="908" y="167"/>
                  </a:lnTo>
                  <a:lnTo>
                    <a:pt x="904" y="181"/>
                  </a:lnTo>
                  <a:lnTo>
                    <a:pt x="904" y="181"/>
                  </a:lnTo>
                  <a:lnTo>
                    <a:pt x="935" y="181"/>
                  </a:lnTo>
                  <a:lnTo>
                    <a:pt x="966" y="184"/>
                  </a:lnTo>
                  <a:lnTo>
                    <a:pt x="998" y="189"/>
                  </a:lnTo>
                  <a:lnTo>
                    <a:pt x="1028" y="198"/>
                  </a:lnTo>
                  <a:lnTo>
                    <a:pt x="1059" y="208"/>
                  </a:lnTo>
                  <a:lnTo>
                    <a:pt x="1087" y="219"/>
                  </a:lnTo>
                  <a:lnTo>
                    <a:pt x="1116" y="235"/>
                  </a:lnTo>
                  <a:lnTo>
                    <a:pt x="1141" y="252"/>
                  </a:lnTo>
                  <a:lnTo>
                    <a:pt x="1141" y="252"/>
                  </a:lnTo>
                  <a:lnTo>
                    <a:pt x="1157" y="266"/>
                  </a:lnTo>
                  <a:lnTo>
                    <a:pt x="1173" y="282"/>
                  </a:lnTo>
                  <a:lnTo>
                    <a:pt x="1187" y="299"/>
                  </a:lnTo>
                  <a:lnTo>
                    <a:pt x="1198" y="317"/>
                  </a:lnTo>
                  <a:lnTo>
                    <a:pt x="1208" y="336"/>
                  </a:lnTo>
                  <a:lnTo>
                    <a:pt x="1217" y="357"/>
                  </a:lnTo>
                  <a:lnTo>
                    <a:pt x="1222" y="378"/>
                  </a:lnTo>
                  <a:lnTo>
                    <a:pt x="1225" y="402"/>
                  </a:lnTo>
                  <a:lnTo>
                    <a:pt x="1225" y="402"/>
                  </a:lnTo>
                  <a:lnTo>
                    <a:pt x="1225" y="424"/>
                  </a:lnTo>
                  <a:lnTo>
                    <a:pt x="1224" y="438"/>
                  </a:lnTo>
                  <a:lnTo>
                    <a:pt x="1222" y="444"/>
                  </a:lnTo>
                  <a:lnTo>
                    <a:pt x="1219" y="446"/>
                  </a:lnTo>
                  <a:lnTo>
                    <a:pt x="1217" y="449"/>
                  </a:lnTo>
                  <a:lnTo>
                    <a:pt x="1214" y="451"/>
                  </a:lnTo>
                  <a:lnTo>
                    <a:pt x="1211" y="449"/>
                  </a:lnTo>
                  <a:lnTo>
                    <a:pt x="1207" y="448"/>
                  </a:lnTo>
                  <a:lnTo>
                    <a:pt x="1198" y="444"/>
                  </a:lnTo>
                  <a:lnTo>
                    <a:pt x="1190" y="435"/>
                  </a:lnTo>
                  <a:lnTo>
                    <a:pt x="1178" y="424"/>
                  </a:lnTo>
                  <a:lnTo>
                    <a:pt x="1178" y="424"/>
                  </a:lnTo>
                  <a:lnTo>
                    <a:pt x="1185" y="449"/>
                  </a:lnTo>
                  <a:lnTo>
                    <a:pt x="1191" y="476"/>
                  </a:lnTo>
                  <a:lnTo>
                    <a:pt x="1192" y="502"/>
                  </a:lnTo>
                  <a:lnTo>
                    <a:pt x="1194" y="513"/>
                  </a:lnTo>
                  <a:lnTo>
                    <a:pt x="1192" y="525"/>
                  </a:lnTo>
                  <a:lnTo>
                    <a:pt x="1191" y="534"/>
                  </a:lnTo>
                  <a:lnTo>
                    <a:pt x="1188" y="543"/>
                  </a:lnTo>
                  <a:lnTo>
                    <a:pt x="1184" y="550"/>
                  </a:lnTo>
                  <a:lnTo>
                    <a:pt x="1178" y="556"/>
                  </a:lnTo>
                  <a:lnTo>
                    <a:pt x="1170" y="559"/>
                  </a:lnTo>
                  <a:lnTo>
                    <a:pt x="1161" y="560"/>
                  </a:lnTo>
                  <a:lnTo>
                    <a:pt x="1150" y="560"/>
                  </a:lnTo>
                  <a:lnTo>
                    <a:pt x="1137" y="556"/>
                  </a:lnTo>
                  <a:lnTo>
                    <a:pt x="1137" y="556"/>
                  </a:lnTo>
                  <a:lnTo>
                    <a:pt x="1127" y="552"/>
                  </a:lnTo>
                  <a:lnTo>
                    <a:pt x="1114" y="544"/>
                  </a:lnTo>
                  <a:lnTo>
                    <a:pt x="1114" y="544"/>
                  </a:lnTo>
                  <a:lnTo>
                    <a:pt x="1086" y="527"/>
                  </a:lnTo>
                  <a:lnTo>
                    <a:pt x="1059" y="512"/>
                  </a:lnTo>
                  <a:lnTo>
                    <a:pt x="1035" y="496"/>
                  </a:lnTo>
                  <a:lnTo>
                    <a:pt x="1012" y="48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4" name="Freeform 161">
              <a:extLst>
                <a:ext uri="{FF2B5EF4-FFF2-40B4-BE49-F238E27FC236}">
                  <a16:creationId xmlns:a16="http://schemas.microsoft.com/office/drawing/2014/main" id="{BBF0FCF1-36BB-124D-A05E-0BB2D91F8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7" y="1065"/>
              <a:ext cx="408" cy="683"/>
            </a:xfrm>
            <a:custGeom>
              <a:avLst/>
              <a:gdLst>
                <a:gd name="T0" fmla="*/ 1016 w 1225"/>
                <a:gd name="T1" fmla="*/ 576 h 2049"/>
                <a:gd name="T2" fmla="*/ 1055 w 1225"/>
                <a:gd name="T3" fmla="*/ 723 h 2049"/>
                <a:gd name="T4" fmla="*/ 1082 w 1225"/>
                <a:gd name="T5" fmla="*/ 811 h 2049"/>
                <a:gd name="T6" fmla="*/ 1067 w 1225"/>
                <a:gd name="T7" fmla="*/ 905 h 2049"/>
                <a:gd name="T8" fmla="*/ 999 w 1225"/>
                <a:gd name="T9" fmla="*/ 1052 h 2049"/>
                <a:gd name="T10" fmla="*/ 856 w 1225"/>
                <a:gd name="T11" fmla="*/ 1324 h 2049"/>
                <a:gd name="T12" fmla="*/ 839 w 1225"/>
                <a:gd name="T13" fmla="*/ 1390 h 2049"/>
                <a:gd name="T14" fmla="*/ 789 w 1225"/>
                <a:gd name="T15" fmla="*/ 1560 h 2049"/>
                <a:gd name="T16" fmla="*/ 732 w 1225"/>
                <a:gd name="T17" fmla="*/ 1677 h 2049"/>
                <a:gd name="T18" fmla="*/ 643 w 1225"/>
                <a:gd name="T19" fmla="*/ 1795 h 2049"/>
                <a:gd name="T20" fmla="*/ 503 w 1225"/>
                <a:gd name="T21" fmla="*/ 1922 h 2049"/>
                <a:gd name="T22" fmla="*/ 360 w 1225"/>
                <a:gd name="T23" fmla="*/ 2006 h 2049"/>
                <a:gd name="T24" fmla="*/ 220 w 1225"/>
                <a:gd name="T25" fmla="*/ 2047 h 2049"/>
                <a:gd name="T26" fmla="*/ 159 w 1225"/>
                <a:gd name="T27" fmla="*/ 2043 h 2049"/>
                <a:gd name="T28" fmla="*/ 110 w 1225"/>
                <a:gd name="T29" fmla="*/ 2013 h 2049"/>
                <a:gd name="T30" fmla="*/ 53 w 1225"/>
                <a:gd name="T31" fmla="*/ 1920 h 2049"/>
                <a:gd name="T32" fmla="*/ 13 w 1225"/>
                <a:gd name="T33" fmla="*/ 1750 h 2049"/>
                <a:gd name="T34" fmla="*/ 0 w 1225"/>
                <a:gd name="T35" fmla="*/ 1519 h 2049"/>
                <a:gd name="T36" fmla="*/ 20 w 1225"/>
                <a:gd name="T37" fmla="*/ 1225 h 2049"/>
                <a:gd name="T38" fmla="*/ 46 w 1225"/>
                <a:gd name="T39" fmla="*/ 1100 h 2049"/>
                <a:gd name="T40" fmla="*/ 81 w 1225"/>
                <a:gd name="T41" fmla="*/ 782 h 2049"/>
                <a:gd name="T42" fmla="*/ 252 w 1225"/>
                <a:gd name="T43" fmla="*/ 789 h 2049"/>
                <a:gd name="T44" fmla="*/ 346 w 1225"/>
                <a:gd name="T45" fmla="*/ 816 h 2049"/>
                <a:gd name="T46" fmla="*/ 587 w 1225"/>
                <a:gd name="T47" fmla="*/ 962 h 2049"/>
                <a:gd name="T48" fmla="*/ 657 w 1225"/>
                <a:gd name="T49" fmla="*/ 973 h 2049"/>
                <a:gd name="T50" fmla="*/ 775 w 1225"/>
                <a:gd name="T51" fmla="*/ 851 h 2049"/>
                <a:gd name="T52" fmla="*/ 799 w 1225"/>
                <a:gd name="T53" fmla="*/ 803 h 2049"/>
                <a:gd name="T54" fmla="*/ 802 w 1225"/>
                <a:gd name="T55" fmla="*/ 688 h 2049"/>
                <a:gd name="T56" fmla="*/ 769 w 1225"/>
                <a:gd name="T57" fmla="*/ 523 h 2049"/>
                <a:gd name="T58" fmla="*/ 756 w 1225"/>
                <a:gd name="T59" fmla="*/ 422 h 2049"/>
                <a:gd name="T60" fmla="*/ 776 w 1225"/>
                <a:gd name="T61" fmla="*/ 292 h 2049"/>
                <a:gd name="T62" fmla="*/ 800 w 1225"/>
                <a:gd name="T63" fmla="*/ 162 h 2049"/>
                <a:gd name="T64" fmla="*/ 819 w 1225"/>
                <a:gd name="T65" fmla="*/ 78 h 2049"/>
                <a:gd name="T66" fmla="*/ 861 w 1225"/>
                <a:gd name="T67" fmla="*/ 29 h 2049"/>
                <a:gd name="T68" fmla="*/ 942 w 1225"/>
                <a:gd name="T69" fmla="*/ 3 h 2049"/>
                <a:gd name="T70" fmla="*/ 1022 w 1225"/>
                <a:gd name="T71" fmla="*/ 0 h 2049"/>
                <a:gd name="T72" fmla="*/ 1083 w 1225"/>
                <a:gd name="T73" fmla="*/ 19 h 2049"/>
                <a:gd name="T74" fmla="*/ 1104 w 1225"/>
                <a:gd name="T75" fmla="*/ 53 h 2049"/>
                <a:gd name="T76" fmla="*/ 1092 w 1225"/>
                <a:gd name="T77" fmla="*/ 94 h 2049"/>
                <a:gd name="T78" fmla="*/ 1063 w 1225"/>
                <a:gd name="T79" fmla="*/ 113 h 2049"/>
                <a:gd name="T80" fmla="*/ 974 w 1225"/>
                <a:gd name="T81" fmla="*/ 124 h 2049"/>
                <a:gd name="T82" fmla="*/ 921 w 1225"/>
                <a:gd name="T83" fmla="*/ 145 h 2049"/>
                <a:gd name="T84" fmla="*/ 935 w 1225"/>
                <a:gd name="T85" fmla="*/ 181 h 2049"/>
                <a:gd name="T86" fmla="*/ 1087 w 1225"/>
                <a:gd name="T87" fmla="*/ 219 h 2049"/>
                <a:gd name="T88" fmla="*/ 1173 w 1225"/>
                <a:gd name="T89" fmla="*/ 282 h 2049"/>
                <a:gd name="T90" fmla="*/ 1222 w 1225"/>
                <a:gd name="T91" fmla="*/ 378 h 2049"/>
                <a:gd name="T92" fmla="*/ 1222 w 1225"/>
                <a:gd name="T93" fmla="*/ 444 h 2049"/>
                <a:gd name="T94" fmla="*/ 1207 w 1225"/>
                <a:gd name="T95" fmla="*/ 448 h 2049"/>
                <a:gd name="T96" fmla="*/ 1185 w 1225"/>
                <a:gd name="T97" fmla="*/ 449 h 2049"/>
                <a:gd name="T98" fmla="*/ 1191 w 1225"/>
                <a:gd name="T99" fmla="*/ 534 h 2049"/>
                <a:gd name="T100" fmla="*/ 1161 w 1225"/>
                <a:gd name="T101" fmla="*/ 560 h 2049"/>
                <a:gd name="T102" fmla="*/ 1114 w 1225"/>
                <a:gd name="T103" fmla="*/ 544 h 2049"/>
                <a:gd name="T104" fmla="*/ 1012 w 1225"/>
                <a:gd name="T105" fmla="*/ 485 h 2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25" h="2049">
                  <a:moveTo>
                    <a:pt x="1012" y="485"/>
                  </a:moveTo>
                  <a:lnTo>
                    <a:pt x="1012" y="485"/>
                  </a:lnTo>
                  <a:lnTo>
                    <a:pt x="1012" y="513"/>
                  </a:lnTo>
                  <a:lnTo>
                    <a:pt x="1013" y="544"/>
                  </a:lnTo>
                  <a:lnTo>
                    <a:pt x="1016" y="576"/>
                  </a:lnTo>
                  <a:lnTo>
                    <a:pt x="1020" y="607"/>
                  </a:lnTo>
                  <a:lnTo>
                    <a:pt x="1028" y="638"/>
                  </a:lnTo>
                  <a:lnTo>
                    <a:pt x="1035" y="669"/>
                  </a:lnTo>
                  <a:lnTo>
                    <a:pt x="1043" y="698"/>
                  </a:lnTo>
                  <a:lnTo>
                    <a:pt x="1055" y="723"/>
                  </a:lnTo>
                  <a:lnTo>
                    <a:pt x="1055" y="723"/>
                  </a:lnTo>
                  <a:lnTo>
                    <a:pt x="1065" y="748"/>
                  </a:lnTo>
                  <a:lnTo>
                    <a:pt x="1073" y="770"/>
                  </a:lnTo>
                  <a:lnTo>
                    <a:pt x="1079" y="790"/>
                  </a:lnTo>
                  <a:lnTo>
                    <a:pt x="1082" y="811"/>
                  </a:lnTo>
                  <a:lnTo>
                    <a:pt x="1083" y="831"/>
                  </a:lnTo>
                  <a:lnTo>
                    <a:pt x="1080" y="854"/>
                  </a:lnTo>
                  <a:lnTo>
                    <a:pt x="1076" y="878"/>
                  </a:lnTo>
                  <a:lnTo>
                    <a:pt x="1067" y="905"/>
                  </a:lnTo>
                  <a:lnTo>
                    <a:pt x="1067" y="905"/>
                  </a:lnTo>
                  <a:lnTo>
                    <a:pt x="1053" y="944"/>
                  </a:lnTo>
                  <a:lnTo>
                    <a:pt x="1036" y="979"/>
                  </a:lnTo>
                  <a:lnTo>
                    <a:pt x="1019" y="1016"/>
                  </a:lnTo>
                  <a:lnTo>
                    <a:pt x="999" y="1052"/>
                  </a:lnTo>
                  <a:lnTo>
                    <a:pt x="999" y="1052"/>
                  </a:lnTo>
                  <a:lnTo>
                    <a:pt x="955" y="1128"/>
                  </a:lnTo>
                  <a:lnTo>
                    <a:pt x="912" y="1205"/>
                  </a:lnTo>
                  <a:lnTo>
                    <a:pt x="891" y="1243"/>
                  </a:lnTo>
                  <a:lnTo>
                    <a:pt x="873" y="1283"/>
                  </a:lnTo>
                  <a:lnTo>
                    <a:pt x="856" y="1324"/>
                  </a:lnTo>
                  <a:lnTo>
                    <a:pt x="841" y="1365"/>
                  </a:lnTo>
                  <a:lnTo>
                    <a:pt x="841" y="1365"/>
                  </a:lnTo>
                  <a:lnTo>
                    <a:pt x="840" y="1374"/>
                  </a:lnTo>
                  <a:lnTo>
                    <a:pt x="839" y="1385"/>
                  </a:lnTo>
                  <a:lnTo>
                    <a:pt x="839" y="1390"/>
                  </a:lnTo>
                  <a:lnTo>
                    <a:pt x="839" y="1390"/>
                  </a:lnTo>
                  <a:lnTo>
                    <a:pt x="833" y="1415"/>
                  </a:lnTo>
                  <a:lnTo>
                    <a:pt x="816" y="1478"/>
                  </a:lnTo>
                  <a:lnTo>
                    <a:pt x="803" y="1518"/>
                  </a:lnTo>
                  <a:lnTo>
                    <a:pt x="789" y="1560"/>
                  </a:lnTo>
                  <a:lnTo>
                    <a:pt x="772" y="1601"/>
                  </a:lnTo>
                  <a:lnTo>
                    <a:pt x="763" y="1621"/>
                  </a:lnTo>
                  <a:lnTo>
                    <a:pt x="753" y="1641"/>
                  </a:lnTo>
                  <a:lnTo>
                    <a:pt x="753" y="1641"/>
                  </a:lnTo>
                  <a:lnTo>
                    <a:pt x="732" y="1677"/>
                  </a:lnTo>
                  <a:lnTo>
                    <a:pt x="719" y="1698"/>
                  </a:lnTo>
                  <a:lnTo>
                    <a:pt x="702" y="1721"/>
                  </a:lnTo>
                  <a:lnTo>
                    <a:pt x="685" y="1743"/>
                  </a:lnTo>
                  <a:lnTo>
                    <a:pt x="665" y="1769"/>
                  </a:lnTo>
                  <a:lnTo>
                    <a:pt x="643" y="1795"/>
                  </a:lnTo>
                  <a:lnTo>
                    <a:pt x="618" y="1820"/>
                  </a:lnTo>
                  <a:lnTo>
                    <a:pt x="593" y="1847"/>
                  </a:lnTo>
                  <a:lnTo>
                    <a:pt x="564" y="1873"/>
                  </a:lnTo>
                  <a:lnTo>
                    <a:pt x="535" y="1898"/>
                  </a:lnTo>
                  <a:lnTo>
                    <a:pt x="503" y="1922"/>
                  </a:lnTo>
                  <a:lnTo>
                    <a:pt x="469" y="1945"/>
                  </a:lnTo>
                  <a:lnTo>
                    <a:pt x="435" y="1968"/>
                  </a:lnTo>
                  <a:lnTo>
                    <a:pt x="398" y="1988"/>
                  </a:lnTo>
                  <a:lnTo>
                    <a:pt x="360" y="2006"/>
                  </a:lnTo>
                  <a:lnTo>
                    <a:pt x="360" y="2006"/>
                  </a:lnTo>
                  <a:lnTo>
                    <a:pt x="326" y="2019"/>
                  </a:lnTo>
                  <a:lnTo>
                    <a:pt x="292" y="2030"/>
                  </a:lnTo>
                  <a:lnTo>
                    <a:pt x="256" y="2040"/>
                  </a:lnTo>
                  <a:lnTo>
                    <a:pt x="220" y="2047"/>
                  </a:lnTo>
                  <a:lnTo>
                    <a:pt x="220" y="2047"/>
                  </a:lnTo>
                  <a:lnTo>
                    <a:pt x="208" y="2049"/>
                  </a:lnTo>
                  <a:lnTo>
                    <a:pt x="195" y="2049"/>
                  </a:lnTo>
                  <a:lnTo>
                    <a:pt x="182" y="2049"/>
                  </a:lnTo>
                  <a:lnTo>
                    <a:pt x="171" y="2047"/>
                  </a:lnTo>
                  <a:lnTo>
                    <a:pt x="159" y="2043"/>
                  </a:lnTo>
                  <a:lnTo>
                    <a:pt x="148" y="2040"/>
                  </a:lnTo>
                  <a:lnTo>
                    <a:pt x="138" y="2035"/>
                  </a:lnTo>
                  <a:lnTo>
                    <a:pt x="128" y="2029"/>
                  </a:lnTo>
                  <a:lnTo>
                    <a:pt x="120" y="2022"/>
                  </a:lnTo>
                  <a:lnTo>
                    <a:pt x="110" y="2013"/>
                  </a:lnTo>
                  <a:lnTo>
                    <a:pt x="101" y="2005"/>
                  </a:lnTo>
                  <a:lnTo>
                    <a:pt x="94" y="1995"/>
                  </a:lnTo>
                  <a:lnTo>
                    <a:pt x="78" y="1972"/>
                  </a:lnTo>
                  <a:lnTo>
                    <a:pt x="66" y="1948"/>
                  </a:lnTo>
                  <a:lnTo>
                    <a:pt x="53" y="1920"/>
                  </a:lnTo>
                  <a:lnTo>
                    <a:pt x="43" y="1890"/>
                  </a:lnTo>
                  <a:lnTo>
                    <a:pt x="34" y="1857"/>
                  </a:lnTo>
                  <a:lnTo>
                    <a:pt x="26" y="1823"/>
                  </a:lnTo>
                  <a:lnTo>
                    <a:pt x="19" y="1787"/>
                  </a:lnTo>
                  <a:lnTo>
                    <a:pt x="13" y="1750"/>
                  </a:lnTo>
                  <a:lnTo>
                    <a:pt x="9" y="1712"/>
                  </a:lnTo>
                  <a:lnTo>
                    <a:pt x="6" y="1674"/>
                  </a:lnTo>
                  <a:lnTo>
                    <a:pt x="3" y="1635"/>
                  </a:lnTo>
                  <a:lnTo>
                    <a:pt x="2" y="1596"/>
                  </a:lnTo>
                  <a:lnTo>
                    <a:pt x="0" y="1519"/>
                  </a:lnTo>
                  <a:lnTo>
                    <a:pt x="2" y="1445"/>
                  </a:lnTo>
                  <a:lnTo>
                    <a:pt x="4" y="1375"/>
                  </a:lnTo>
                  <a:lnTo>
                    <a:pt x="10" y="1314"/>
                  </a:lnTo>
                  <a:lnTo>
                    <a:pt x="14" y="1263"/>
                  </a:lnTo>
                  <a:lnTo>
                    <a:pt x="20" y="1225"/>
                  </a:lnTo>
                  <a:lnTo>
                    <a:pt x="26" y="1201"/>
                  </a:lnTo>
                  <a:lnTo>
                    <a:pt x="26" y="1201"/>
                  </a:lnTo>
                  <a:lnTo>
                    <a:pt x="30" y="1182"/>
                  </a:lnTo>
                  <a:lnTo>
                    <a:pt x="36" y="1158"/>
                  </a:lnTo>
                  <a:lnTo>
                    <a:pt x="46" y="1100"/>
                  </a:lnTo>
                  <a:lnTo>
                    <a:pt x="54" y="1030"/>
                  </a:lnTo>
                  <a:lnTo>
                    <a:pt x="63" y="959"/>
                  </a:lnTo>
                  <a:lnTo>
                    <a:pt x="77" y="834"/>
                  </a:lnTo>
                  <a:lnTo>
                    <a:pt x="81" y="782"/>
                  </a:lnTo>
                  <a:lnTo>
                    <a:pt x="81" y="782"/>
                  </a:lnTo>
                  <a:lnTo>
                    <a:pt x="114" y="779"/>
                  </a:lnTo>
                  <a:lnTo>
                    <a:pt x="148" y="780"/>
                  </a:lnTo>
                  <a:lnTo>
                    <a:pt x="184" y="782"/>
                  </a:lnTo>
                  <a:lnTo>
                    <a:pt x="218" y="784"/>
                  </a:lnTo>
                  <a:lnTo>
                    <a:pt x="252" y="789"/>
                  </a:lnTo>
                  <a:lnTo>
                    <a:pt x="282" y="794"/>
                  </a:lnTo>
                  <a:lnTo>
                    <a:pt x="309" y="802"/>
                  </a:lnTo>
                  <a:lnTo>
                    <a:pt x="331" y="809"/>
                  </a:lnTo>
                  <a:lnTo>
                    <a:pt x="331" y="809"/>
                  </a:lnTo>
                  <a:lnTo>
                    <a:pt x="346" y="816"/>
                  </a:lnTo>
                  <a:lnTo>
                    <a:pt x="363" y="824"/>
                  </a:lnTo>
                  <a:lnTo>
                    <a:pt x="405" y="848"/>
                  </a:lnTo>
                  <a:lnTo>
                    <a:pt x="452" y="877"/>
                  </a:lnTo>
                  <a:lnTo>
                    <a:pt x="502" y="907"/>
                  </a:lnTo>
                  <a:lnTo>
                    <a:pt x="587" y="962"/>
                  </a:lnTo>
                  <a:lnTo>
                    <a:pt x="628" y="989"/>
                  </a:lnTo>
                  <a:lnTo>
                    <a:pt x="628" y="989"/>
                  </a:lnTo>
                  <a:lnTo>
                    <a:pt x="643" y="982"/>
                  </a:lnTo>
                  <a:lnTo>
                    <a:pt x="657" y="973"/>
                  </a:lnTo>
                  <a:lnTo>
                    <a:pt x="657" y="973"/>
                  </a:lnTo>
                  <a:lnTo>
                    <a:pt x="674" y="954"/>
                  </a:lnTo>
                  <a:lnTo>
                    <a:pt x="694" y="934"/>
                  </a:lnTo>
                  <a:lnTo>
                    <a:pt x="736" y="894"/>
                  </a:lnTo>
                  <a:lnTo>
                    <a:pt x="756" y="873"/>
                  </a:lnTo>
                  <a:lnTo>
                    <a:pt x="775" y="851"/>
                  </a:lnTo>
                  <a:lnTo>
                    <a:pt x="782" y="840"/>
                  </a:lnTo>
                  <a:lnTo>
                    <a:pt x="789" y="827"/>
                  </a:lnTo>
                  <a:lnTo>
                    <a:pt x="795" y="816"/>
                  </a:lnTo>
                  <a:lnTo>
                    <a:pt x="799" y="803"/>
                  </a:lnTo>
                  <a:lnTo>
                    <a:pt x="799" y="803"/>
                  </a:lnTo>
                  <a:lnTo>
                    <a:pt x="803" y="782"/>
                  </a:lnTo>
                  <a:lnTo>
                    <a:pt x="804" y="759"/>
                  </a:lnTo>
                  <a:lnTo>
                    <a:pt x="806" y="736"/>
                  </a:lnTo>
                  <a:lnTo>
                    <a:pt x="804" y="712"/>
                  </a:lnTo>
                  <a:lnTo>
                    <a:pt x="802" y="688"/>
                  </a:lnTo>
                  <a:lnTo>
                    <a:pt x="799" y="665"/>
                  </a:lnTo>
                  <a:lnTo>
                    <a:pt x="793" y="621"/>
                  </a:lnTo>
                  <a:lnTo>
                    <a:pt x="793" y="621"/>
                  </a:lnTo>
                  <a:lnTo>
                    <a:pt x="782" y="571"/>
                  </a:lnTo>
                  <a:lnTo>
                    <a:pt x="769" y="523"/>
                  </a:lnTo>
                  <a:lnTo>
                    <a:pt x="763" y="499"/>
                  </a:lnTo>
                  <a:lnTo>
                    <a:pt x="760" y="473"/>
                  </a:lnTo>
                  <a:lnTo>
                    <a:pt x="758" y="448"/>
                  </a:lnTo>
                  <a:lnTo>
                    <a:pt x="756" y="422"/>
                  </a:lnTo>
                  <a:lnTo>
                    <a:pt x="756" y="422"/>
                  </a:lnTo>
                  <a:lnTo>
                    <a:pt x="756" y="398"/>
                  </a:lnTo>
                  <a:lnTo>
                    <a:pt x="759" y="375"/>
                  </a:lnTo>
                  <a:lnTo>
                    <a:pt x="762" y="354"/>
                  </a:lnTo>
                  <a:lnTo>
                    <a:pt x="766" y="333"/>
                  </a:lnTo>
                  <a:lnTo>
                    <a:pt x="776" y="292"/>
                  </a:lnTo>
                  <a:lnTo>
                    <a:pt x="787" y="249"/>
                  </a:lnTo>
                  <a:lnTo>
                    <a:pt x="787" y="249"/>
                  </a:lnTo>
                  <a:lnTo>
                    <a:pt x="792" y="228"/>
                  </a:lnTo>
                  <a:lnTo>
                    <a:pt x="796" y="206"/>
                  </a:lnTo>
                  <a:lnTo>
                    <a:pt x="800" y="162"/>
                  </a:lnTo>
                  <a:lnTo>
                    <a:pt x="803" y="141"/>
                  </a:lnTo>
                  <a:lnTo>
                    <a:pt x="807" y="120"/>
                  </a:lnTo>
                  <a:lnTo>
                    <a:pt x="812" y="98"/>
                  </a:lnTo>
                  <a:lnTo>
                    <a:pt x="819" y="78"/>
                  </a:lnTo>
                  <a:lnTo>
                    <a:pt x="819" y="78"/>
                  </a:lnTo>
                  <a:lnTo>
                    <a:pt x="827" y="63"/>
                  </a:lnTo>
                  <a:lnTo>
                    <a:pt x="837" y="50"/>
                  </a:lnTo>
                  <a:lnTo>
                    <a:pt x="849" y="39"/>
                  </a:lnTo>
                  <a:lnTo>
                    <a:pt x="861" y="29"/>
                  </a:lnTo>
                  <a:lnTo>
                    <a:pt x="861" y="29"/>
                  </a:lnTo>
                  <a:lnTo>
                    <a:pt x="880" y="19"/>
                  </a:lnTo>
                  <a:lnTo>
                    <a:pt x="900" y="12"/>
                  </a:lnTo>
                  <a:lnTo>
                    <a:pt x="921" y="6"/>
                  </a:lnTo>
                  <a:lnTo>
                    <a:pt x="942" y="3"/>
                  </a:lnTo>
                  <a:lnTo>
                    <a:pt x="942" y="3"/>
                  </a:lnTo>
                  <a:lnTo>
                    <a:pt x="962" y="2"/>
                  </a:lnTo>
                  <a:lnTo>
                    <a:pt x="984" y="2"/>
                  </a:lnTo>
                  <a:lnTo>
                    <a:pt x="984" y="2"/>
                  </a:lnTo>
                  <a:lnTo>
                    <a:pt x="1009" y="0"/>
                  </a:lnTo>
                  <a:lnTo>
                    <a:pt x="1022" y="0"/>
                  </a:lnTo>
                  <a:lnTo>
                    <a:pt x="1035" y="0"/>
                  </a:lnTo>
                  <a:lnTo>
                    <a:pt x="1049" y="2"/>
                  </a:lnTo>
                  <a:lnTo>
                    <a:pt x="1060" y="6"/>
                  </a:lnTo>
                  <a:lnTo>
                    <a:pt x="1073" y="10"/>
                  </a:lnTo>
                  <a:lnTo>
                    <a:pt x="1083" y="19"/>
                  </a:lnTo>
                  <a:lnTo>
                    <a:pt x="1083" y="19"/>
                  </a:lnTo>
                  <a:lnTo>
                    <a:pt x="1089" y="24"/>
                  </a:lnTo>
                  <a:lnTo>
                    <a:pt x="1093" y="29"/>
                  </a:lnTo>
                  <a:lnTo>
                    <a:pt x="1100" y="42"/>
                  </a:lnTo>
                  <a:lnTo>
                    <a:pt x="1104" y="53"/>
                  </a:lnTo>
                  <a:lnTo>
                    <a:pt x="1104" y="66"/>
                  </a:lnTo>
                  <a:lnTo>
                    <a:pt x="1101" y="78"/>
                  </a:lnTo>
                  <a:lnTo>
                    <a:pt x="1099" y="84"/>
                  </a:lnTo>
                  <a:lnTo>
                    <a:pt x="1096" y="90"/>
                  </a:lnTo>
                  <a:lnTo>
                    <a:pt x="1092" y="94"/>
                  </a:lnTo>
                  <a:lnTo>
                    <a:pt x="1087" y="100"/>
                  </a:lnTo>
                  <a:lnTo>
                    <a:pt x="1082" y="104"/>
                  </a:lnTo>
                  <a:lnTo>
                    <a:pt x="1074" y="107"/>
                  </a:lnTo>
                  <a:lnTo>
                    <a:pt x="1074" y="107"/>
                  </a:lnTo>
                  <a:lnTo>
                    <a:pt x="1063" y="113"/>
                  </a:lnTo>
                  <a:lnTo>
                    <a:pt x="1052" y="115"/>
                  </a:lnTo>
                  <a:lnTo>
                    <a:pt x="1039" y="118"/>
                  </a:lnTo>
                  <a:lnTo>
                    <a:pt x="1026" y="120"/>
                  </a:lnTo>
                  <a:lnTo>
                    <a:pt x="1001" y="121"/>
                  </a:lnTo>
                  <a:lnTo>
                    <a:pt x="974" y="124"/>
                  </a:lnTo>
                  <a:lnTo>
                    <a:pt x="962" y="125"/>
                  </a:lnTo>
                  <a:lnTo>
                    <a:pt x="951" y="128"/>
                  </a:lnTo>
                  <a:lnTo>
                    <a:pt x="939" y="132"/>
                  </a:lnTo>
                  <a:lnTo>
                    <a:pt x="930" y="138"/>
                  </a:lnTo>
                  <a:lnTo>
                    <a:pt x="921" y="145"/>
                  </a:lnTo>
                  <a:lnTo>
                    <a:pt x="914" y="154"/>
                  </a:lnTo>
                  <a:lnTo>
                    <a:pt x="908" y="167"/>
                  </a:lnTo>
                  <a:lnTo>
                    <a:pt x="904" y="181"/>
                  </a:lnTo>
                  <a:lnTo>
                    <a:pt x="904" y="181"/>
                  </a:lnTo>
                  <a:lnTo>
                    <a:pt x="935" y="181"/>
                  </a:lnTo>
                  <a:lnTo>
                    <a:pt x="966" y="184"/>
                  </a:lnTo>
                  <a:lnTo>
                    <a:pt x="998" y="189"/>
                  </a:lnTo>
                  <a:lnTo>
                    <a:pt x="1028" y="198"/>
                  </a:lnTo>
                  <a:lnTo>
                    <a:pt x="1059" y="208"/>
                  </a:lnTo>
                  <a:lnTo>
                    <a:pt x="1087" y="219"/>
                  </a:lnTo>
                  <a:lnTo>
                    <a:pt x="1116" y="235"/>
                  </a:lnTo>
                  <a:lnTo>
                    <a:pt x="1141" y="252"/>
                  </a:lnTo>
                  <a:lnTo>
                    <a:pt x="1141" y="252"/>
                  </a:lnTo>
                  <a:lnTo>
                    <a:pt x="1157" y="266"/>
                  </a:lnTo>
                  <a:lnTo>
                    <a:pt x="1173" y="282"/>
                  </a:lnTo>
                  <a:lnTo>
                    <a:pt x="1187" y="299"/>
                  </a:lnTo>
                  <a:lnTo>
                    <a:pt x="1198" y="317"/>
                  </a:lnTo>
                  <a:lnTo>
                    <a:pt x="1208" y="336"/>
                  </a:lnTo>
                  <a:lnTo>
                    <a:pt x="1217" y="357"/>
                  </a:lnTo>
                  <a:lnTo>
                    <a:pt x="1222" y="378"/>
                  </a:lnTo>
                  <a:lnTo>
                    <a:pt x="1225" y="402"/>
                  </a:lnTo>
                  <a:lnTo>
                    <a:pt x="1225" y="402"/>
                  </a:lnTo>
                  <a:lnTo>
                    <a:pt x="1225" y="424"/>
                  </a:lnTo>
                  <a:lnTo>
                    <a:pt x="1224" y="438"/>
                  </a:lnTo>
                  <a:lnTo>
                    <a:pt x="1222" y="444"/>
                  </a:lnTo>
                  <a:lnTo>
                    <a:pt x="1219" y="446"/>
                  </a:lnTo>
                  <a:lnTo>
                    <a:pt x="1217" y="449"/>
                  </a:lnTo>
                  <a:lnTo>
                    <a:pt x="1214" y="451"/>
                  </a:lnTo>
                  <a:lnTo>
                    <a:pt x="1211" y="449"/>
                  </a:lnTo>
                  <a:lnTo>
                    <a:pt x="1207" y="448"/>
                  </a:lnTo>
                  <a:lnTo>
                    <a:pt x="1198" y="444"/>
                  </a:lnTo>
                  <a:lnTo>
                    <a:pt x="1190" y="435"/>
                  </a:lnTo>
                  <a:lnTo>
                    <a:pt x="1178" y="424"/>
                  </a:lnTo>
                  <a:lnTo>
                    <a:pt x="1178" y="424"/>
                  </a:lnTo>
                  <a:lnTo>
                    <a:pt x="1185" y="449"/>
                  </a:lnTo>
                  <a:lnTo>
                    <a:pt x="1191" y="476"/>
                  </a:lnTo>
                  <a:lnTo>
                    <a:pt x="1192" y="502"/>
                  </a:lnTo>
                  <a:lnTo>
                    <a:pt x="1194" y="513"/>
                  </a:lnTo>
                  <a:lnTo>
                    <a:pt x="1192" y="525"/>
                  </a:lnTo>
                  <a:lnTo>
                    <a:pt x="1191" y="534"/>
                  </a:lnTo>
                  <a:lnTo>
                    <a:pt x="1188" y="543"/>
                  </a:lnTo>
                  <a:lnTo>
                    <a:pt x="1184" y="550"/>
                  </a:lnTo>
                  <a:lnTo>
                    <a:pt x="1178" y="556"/>
                  </a:lnTo>
                  <a:lnTo>
                    <a:pt x="1170" y="559"/>
                  </a:lnTo>
                  <a:lnTo>
                    <a:pt x="1161" y="560"/>
                  </a:lnTo>
                  <a:lnTo>
                    <a:pt x="1150" y="560"/>
                  </a:lnTo>
                  <a:lnTo>
                    <a:pt x="1137" y="556"/>
                  </a:lnTo>
                  <a:lnTo>
                    <a:pt x="1137" y="556"/>
                  </a:lnTo>
                  <a:lnTo>
                    <a:pt x="1127" y="552"/>
                  </a:lnTo>
                  <a:lnTo>
                    <a:pt x="1114" y="544"/>
                  </a:lnTo>
                  <a:lnTo>
                    <a:pt x="1114" y="544"/>
                  </a:lnTo>
                  <a:lnTo>
                    <a:pt x="1086" y="527"/>
                  </a:lnTo>
                  <a:lnTo>
                    <a:pt x="1059" y="512"/>
                  </a:lnTo>
                  <a:lnTo>
                    <a:pt x="1035" y="496"/>
                  </a:lnTo>
                  <a:lnTo>
                    <a:pt x="1012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5" name="Freeform 162">
              <a:extLst>
                <a:ext uri="{FF2B5EF4-FFF2-40B4-BE49-F238E27FC236}">
                  <a16:creationId xmlns:a16="http://schemas.microsoft.com/office/drawing/2014/main" id="{067908EB-E63D-40C5-86F2-7D1823296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" y="1011"/>
              <a:ext cx="94" cy="64"/>
            </a:xfrm>
            <a:custGeom>
              <a:avLst/>
              <a:gdLst>
                <a:gd name="T0" fmla="*/ 216 w 282"/>
                <a:gd name="T1" fmla="*/ 6 h 192"/>
                <a:gd name="T2" fmla="*/ 216 w 282"/>
                <a:gd name="T3" fmla="*/ 6 h 192"/>
                <a:gd name="T4" fmla="*/ 234 w 282"/>
                <a:gd name="T5" fmla="*/ 10 h 192"/>
                <a:gd name="T6" fmla="*/ 248 w 282"/>
                <a:gd name="T7" fmla="*/ 14 h 192"/>
                <a:gd name="T8" fmla="*/ 259 w 282"/>
                <a:gd name="T9" fmla="*/ 21 h 192"/>
                <a:gd name="T10" fmla="*/ 269 w 282"/>
                <a:gd name="T11" fmla="*/ 28 h 192"/>
                <a:gd name="T12" fmla="*/ 276 w 282"/>
                <a:gd name="T13" fmla="*/ 37 h 192"/>
                <a:gd name="T14" fmla="*/ 280 w 282"/>
                <a:gd name="T15" fmla="*/ 45 h 192"/>
                <a:gd name="T16" fmla="*/ 282 w 282"/>
                <a:gd name="T17" fmla="*/ 54 h 192"/>
                <a:gd name="T18" fmla="*/ 282 w 282"/>
                <a:gd name="T19" fmla="*/ 61 h 192"/>
                <a:gd name="T20" fmla="*/ 282 w 282"/>
                <a:gd name="T21" fmla="*/ 61 h 192"/>
                <a:gd name="T22" fmla="*/ 282 w 282"/>
                <a:gd name="T23" fmla="*/ 61 h 192"/>
                <a:gd name="T24" fmla="*/ 279 w 282"/>
                <a:gd name="T25" fmla="*/ 67 h 192"/>
                <a:gd name="T26" fmla="*/ 276 w 282"/>
                <a:gd name="T27" fmla="*/ 72 h 192"/>
                <a:gd name="T28" fmla="*/ 270 w 282"/>
                <a:gd name="T29" fmla="*/ 78 h 192"/>
                <a:gd name="T30" fmla="*/ 265 w 282"/>
                <a:gd name="T31" fmla="*/ 82 h 192"/>
                <a:gd name="T32" fmla="*/ 256 w 282"/>
                <a:gd name="T33" fmla="*/ 87 h 192"/>
                <a:gd name="T34" fmla="*/ 248 w 282"/>
                <a:gd name="T35" fmla="*/ 89 h 192"/>
                <a:gd name="T36" fmla="*/ 236 w 282"/>
                <a:gd name="T37" fmla="*/ 92 h 192"/>
                <a:gd name="T38" fmla="*/ 225 w 282"/>
                <a:gd name="T39" fmla="*/ 94 h 192"/>
                <a:gd name="T40" fmla="*/ 225 w 282"/>
                <a:gd name="T41" fmla="*/ 94 h 192"/>
                <a:gd name="T42" fmla="*/ 180 w 282"/>
                <a:gd name="T43" fmla="*/ 97 h 192"/>
                <a:gd name="T44" fmla="*/ 157 w 282"/>
                <a:gd name="T45" fmla="*/ 98 h 192"/>
                <a:gd name="T46" fmla="*/ 137 w 282"/>
                <a:gd name="T47" fmla="*/ 102 h 192"/>
                <a:gd name="T48" fmla="*/ 127 w 282"/>
                <a:gd name="T49" fmla="*/ 106 h 192"/>
                <a:gd name="T50" fmla="*/ 118 w 282"/>
                <a:gd name="T51" fmla="*/ 111 h 192"/>
                <a:gd name="T52" fmla="*/ 110 w 282"/>
                <a:gd name="T53" fmla="*/ 115 h 192"/>
                <a:gd name="T54" fmla="*/ 103 w 282"/>
                <a:gd name="T55" fmla="*/ 122 h 192"/>
                <a:gd name="T56" fmla="*/ 96 w 282"/>
                <a:gd name="T57" fmla="*/ 131 h 192"/>
                <a:gd name="T58" fmla="*/ 91 w 282"/>
                <a:gd name="T59" fmla="*/ 141 h 192"/>
                <a:gd name="T60" fmla="*/ 87 w 282"/>
                <a:gd name="T61" fmla="*/ 153 h 192"/>
                <a:gd name="T62" fmla="*/ 84 w 282"/>
                <a:gd name="T63" fmla="*/ 166 h 192"/>
                <a:gd name="T64" fmla="*/ 84 w 282"/>
                <a:gd name="T65" fmla="*/ 166 h 192"/>
                <a:gd name="T66" fmla="*/ 63 w 282"/>
                <a:gd name="T67" fmla="*/ 169 h 192"/>
                <a:gd name="T68" fmla="*/ 42 w 282"/>
                <a:gd name="T69" fmla="*/ 175 h 192"/>
                <a:gd name="T70" fmla="*/ 22 w 282"/>
                <a:gd name="T71" fmla="*/ 182 h 192"/>
                <a:gd name="T72" fmla="*/ 3 w 282"/>
                <a:gd name="T73" fmla="*/ 192 h 192"/>
                <a:gd name="T74" fmla="*/ 0 w 282"/>
                <a:gd name="T75" fmla="*/ 185 h 192"/>
                <a:gd name="T76" fmla="*/ 0 w 282"/>
                <a:gd name="T77" fmla="*/ 185 h 192"/>
                <a:gd name="T78" fmla="*/ 5 w 282"/>
                <a:gd name="T79" fmla="*/ 145 h 192"/>
                <a:gd name="T80" fmla="*/ 9 w 282"/>
                <a:gd name="T81" fmla="*/ 124 h 192"/>
                <a:gd name="T82" fmla="*/ 13 w 282"/>
                <a:gd name="T83" fmla="*/ 102 h 192"/>
                <a:gd name="T84" fmla="*/ 19 w 282"/>
                <a:gd name="T85" fmla="*/ 82 h 192"/>
                <a:gd name="T86" fmla="*/ 27 w 282"/>
                <a:gd name="T87" fmla="*/ 64 h 192"/>
                <a:gd name="T88" fmla="*/ 37 w 282"/>
                <a:gd name="T89" fmla="*/ 47 h 192"/>
                <a:gd name="T90" fmla="*/ 45 w 282"/>
                <a:gd name="T91" fmla="*/ 38 h 192"/>
                <a:gd name="T92" fmla="*/ 52 w 282"/>
                <a:gd name="T93" fmla="*/ 31 h 192"/>
                <a:gd name="T94" fmla="*/ 52 w 282"/>
                <a:gd name="T95" fmla="*/ 31 h 192"/>
                <a:gd name="T96" fmla="*/ 63 w 282"/>
                <a:gd name="T97" fmla="*/ 23 h 192"/>
                <a:gd name="T98" fmla="*/ 77 w 282"/>
                <a:gd name="T99" fmla="*/ 16 h 192"/>
                <a:gd name="T100" fmla="*/ 77 w 282"/>
                <a:gd name="T101" fmla="*/ 16 h 192"/>
                <a:gd name="T102" fmla="*/ 93 w 282"/>
                <a:gd name="T103" fmla="*/ 8 h 192"/>
                <a:gd name="T104" fmla="*/ 110 w 282"/>
                <a:gd name="T105" fmla="*/ 4 h 192"/>
                <a:gd name="T106" fmla="*/ 128 w 282"/>
                <a:gd name="T107" fmla="*/ 1 h 192"/>
                <a:gd name="T108" fmla="*/ 147 w 282"/>
                <a:gd name="T109" fmla="*/ 0 h 192"/>
                <a:gd name="T110" fmla="*/ 165 w 282"/>
                <a:gd name="T111" fmla="*/ 0 h 192"/>
                <a:gd name="T112" fmla="*/ 182 w 282"/>
                <a:gd name="T113" fmla="*/ 1 h 192"/>
                <a:gd name="T114" fmla="*/ 216 w 282"/>
                <a:gd name="T115" fmla="*/ 6 h 192"/>
                <a:gd name="T116" fmla="*/ 216 w 282"/>
                <a:gd name="T117" fmla="*/ 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2" h="192">
                  <a:moveTo>
                    <a:pt x="216" y="6"/>
                  </a:moveTo>
                  <a:lnTo>
                    <a:pt x="216" y="6"/>
                  </a:lnTo>
                  <a:lnTo>
                    <a:pt x="234" y="10"/>
                  </a:lnTo>
                  <a:lnTo>
                    <a:pt x="248" y="14"/>
                  </a:lnTo>
                  <a:lnTo>
                    <a:pt x="259" y="21"/>
                  </a:lnTo>
                  <a:lnTo>
                    <a:pt x="269" y="28"/>
                  </a:lnTo>
                  <a:lnTo>
                    <a:pt x="276" y="37"/>
                  </a:lnTo>
                  <a:lnTo>
                    <a:pt x="280" y="45"/>
                  </a:lnTo>
                  <a:lnTo>
                    <a:pt x="282" y="54"/>
                  </a:lnTo>
                  <a:lnTo>
                    <a:pt x="282" y="61"/>
                  </a:lnTo>
                  <a:lnTo>
                    <a:pt x="282" y="61"/>
                  </a:lnTo>
                  <a:lnTo>
                    <a:pt x="282" y="61"/>
                  </a:lnTo>
                  <a:lnTo>
                    <a:pt x="279" y="67"/>
                  </a:lnTo>
                  <a:lnTo>
                    <a:pt x="276" y="72"/>
                  </a:lnTo>
                  <a:lnTo>
                    <a:pt x="270" y="78"/>
                  </a:lnTo>
                  <a:lnTo>
                    <a:pt x="265" y="82"/>
                  </a:lnTo>
                  <a:lnTo>
                    <a:pt x="256" y="87"/>
                  </a:lnTo>
                  <a:lnTo>
                    <a:pt x="248" y="89"/>
                  </a:lnTo>
                  <a:lnTo>
                    <a:pt x="236" y="92"/>
                  </a:lnTo>
                  <a:lnTo>
                    <a:pt x="225" y="94"/>
                  </a:lnTo>
                  <a:lnTo>
                    <a:pt x="225" y="94"/>
                  </a:lnTo>
                  <a:lnTo>
                    <a:pt x="180" y="97"/>
                  </a:lnTo>
                  <a:lnTo>
                    <a:pt x="157" y="98"/>
                  </a:lnTo>
                  <a:lnTo>
                    <a:pt x="137" y="102"/>
                  </a:lnTo>
                  <a:lnTo>
                    <a:pt x="127" y="106"/>
                  </a:lnTo>
                  <a:lnTo>
                    <a:pt x="118" y="111"/>
                  </a:lnTo>
                  <a:lnTo>
                    <a:pt x="110" y="115"/>
                  </a:lnTo>
                  <a:lnTo>
                    <a:pt x="103" y="122"/>
                  </a:lnTo>
                  <a:lnTo>
                    <a:pt x="96" y="131"/>
                  </a:lnTo>
                  <a:lnTo>
                    <a:pt x="91" y="141"/>
                  </a:lnTo>
                  <a:lnTo>
                    <a:pt x="87" y="153"/>
                  </a:lnTo>
                  <a:lnTo>
                    <a:pt x="84" y="166"/>
                  </a:lnTo>
                  <a:lnTo>
                    <a:pt x="84" y="166"/>
                  </a:lnTo>
                  <a:lnTo>
                    <a:pt x="63" y="169"/>
                  </a:lnTo>
                  <a:lnTo>
                    <a:pt x="42" y="175"/>
                  </a:lnTo>
                  <a:lnTo>
                    <a:pt x="22" y="182"/>
                  </a:lnTo>
                  <a:lnTo>
                    <a:pt x="3" y="192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5" y="145"/>
                  </a:lnTo>
                  <a:lnTo>
                    <a:pt x="9" y="124"/>
                  </a:lnTo>
                  <a:lnTo>
                    <a:pt x="13" y="102"/>
                  </a:lnTo>
                  <a:lnTo>
                    <a:pt x="19" y="82"/>
                  </a:lnTo>
                  <a:lnTo>
                    <a:pt x="27" y="64"/>
                  </a:lnTo>
                  <a:lnTo>
                    <a:pt x="37" y="47"/>
                  </a:lnTo>
                  <a:lnTo>
                    <a:pt x="45" y="38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63" y="23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93" y="8"/>
                  </a:lnTo>
                  <a:lnTo>
                    <a:pt x="110" y="4"/>
                  </a:lnTo>
                  <a:lnTo>
                    <a:pt x="128" y="1"/>
                  </a:lnTo>
                  <a:lnTo>
                    <a:pt x="147" y="0"/>
                  </a:lnTo>
                  <a:lnTo>
                    <a:pt x="165" y="0"/>
                  </a:lnTo>
                  <a:lnTo>
                    <a:pt x="182" y="1"/>
                  </a:lnTo>
                  <a:lnTo>
                    <a:pt x="216" y="6"/>
                  </a:lnTo>
                  <a:lnTo>
                    <a:pt x="216" y="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6" name="Freeform 163">
              <a:extLst>
                <a:ext uri="{FF2B5EF4-FFF2-40B4-BE49-F238E27FC236}">
                  <a16:creationId xmlns:a16="http://schemas.microsoft.com/office/drawing/2014/main" id="{EF82FECE-1DEA-BC84-EFEF-929995C20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1416"/>
              <a:ext cx="213" cy="626"/>
            </a:xfrm>
            <a:custGeom>
              <a:avLst/>
              <a:gdLst>
                <a:gd name="T0" fmla="*/ 639 w 639"/>
                <a:gd name="T1" fmla="*/ 0 h 1878"/>
                <a:gd name="T2" fmla="*/ 632 w 639"/>
                <a:gd name="T3" fmla="*/ 90 h 1878"/>
                <a:gd name="T4" fmla="*/ 611 w 639"/>
                <a:gd name="T5" fmla="*/ 305 h 1878"/>
                <a:gd name="T6" fmla="*/ 594 w 639"/>
                <a:gd name="T7" fmla="*/ 431 h 1878"/>
                <a:gd name="T8" fmla="*/ 574 w 639"/>
                <a:gd name="T9" fmla="*/ 555 h 1878"/>
                <a:gd name="T10" fmla="*/ 550 w 639"/>
                <a:gd name="T11" fmla="*/ 664 h 1878"/>
                <a:gd name="T12" fmla="*/ 528 w 639"/>
                <a:gd name="T13" fmla="*/ 730 h 1878"/>
                <a:gd name="T14" fmla="*/ 520 w 639"/>
                <a:gd name="T15" fmla="*/ 748 h 1878"/>
                <a:gd name="T16" fmla="*/ 427 w 639"/>
                <a:gd name="T17" fmla="*/ 958 h 1878"/>
                <a:gd name="T18" fmla="*/ 398 w 639"/>
                <a:gd name="T19" fmla="*/ 1037 h 1878"/>
                <a:gd name="T20" fmla="*/ 368 w 639"/>
                <a:gd name="T21" fmla="*/ 1122 h 1878"/>
                <a:gd name="T22" fmla="*/ 342 w 639"/>
                <a:gd name="T23" fmla="*/ 1214 h 1878"/>
                <a:gd name="T24" fmla="*/ 318 w 639"/>
                <a:gd name="T25" fmla="*/ 1319 h 1878"/>
                <a:gd name="T26" fmla="*/ 297 w 639"/>
                <a:gd name="T27" fmla="*/ 1436 h 1878"/>
                <a:gd name="T28" fmla="*/ 281 w 639"/>
                <a:gd name="T29" fmla="*/ 1542 h 1878"/>
                <a:gd name="T30" fmla="*/ 251 w 639"/>
                <a:gd name="T31" fmla="*/ 1765 h 1878"/>
                <a:gd name="T32" fmla="*/ 231 w 639"/>
                <a:gd name="T33" fmla="*/ 1876 h 1878"/>
                <a:gd name="T34" fmla="*/ 193 w 639"/>
                <a:gd name="T35" fmla="*/ 1841 h 1878"/>
                <a:gd name="T36" fmla="*/ 115 w 639"/>
                <a:gd name="T37" fmla="*/ 1767 h 1878"/>
                <a:gd name="T38" fmla="*/ 79 w 639"/>
                <a:gd name="T39" fmla="*/ 1726 h 1878"/>
                <a:gd name="T40" fmla="*/ 48 w 639"/>
                <a:gd name="T41" fmla="*/ 1683 h 1878"/>
                <a:gd name="T42" fmla="*/ 22 w 639"/>
                <a:gd name="T43" fmla="*/ 1637 h 1878"/>
                <a:gd name="T44" fmla="*/ 7 w 639"/>
                <a:gd name="T45" fmla="*/ 1588 h 1878"/>
                <a:gd name="T46" fmla="*/ 1 w 639"/>
                <a:gd name="T47" fmla="*/ 1535 h 1878"/>
                <a:gd name="T48" fmla="*/ 3 w 639"/>
                <a:gd name="T49" fmla="*/ 1463 h 1878"/>
                <a:gd name="T50" fmla="*/ 10 w 639"/>
                <a:gd name="T51" fmla="*/ 1244 h 1878"/>
                <a:gd name="T52" fmla="*/ 10 w 639"/>
                <a:gd name="T53" fmla="*/ 1098 h 1878"/>
                <a:gd name="T54" fmla="*/ 3 w 639"/>
                <a:gd name="T55" fmla="*/ 990 h 1878"/>
                <a:gd name="T56" fmla="*/ 0 w 639"/>
                <a:gd name="T57" fmla="*/ 954 h 1878"/>
                <a:gd name="T58" fmla="*/ 75 w 639"/>
                <a:gd name="T59" fmla="*/ 916 h 1878"/>
                <a:gd name="T60" fmla="*/ 143 w 639"/>
                <a:gd name="T61" fmla="*/ 870 h 1878"/>
                <a:gd name="T62" fmla="*/ 204 w 639"/>
                <a:gd name="T63" fmla="*/ 821 h 1878"/>
                <a:gd name="T64" fmla="*/ 258 w 639"/>
                <a:gd name="T65" fmla="*/ 768 h 1878"/>
                <a:gd name="T66" fmla="*/ 305 w 639"/>
                <a:gd name="T67" fmla="*/ 717 h 1878"/>
                <a:gd name="T68" fmla="*/ 342 w 639"/>
                <a:gd name="T69" fmla="*/ 669 h 1878"/>
                <a:gd name="T70" fmla="*/ 372 w 639"/>
                <a:gd name="T71" fmla="*/ 625 h 1878"/>
                <a:gd name="T72" fmla="*/ 393 w 639"/>
                <a:gd name="T73" fmla="*/ 589 h 1878"/>
                <a:gd name="T74" fmla="*/ 412 w 639"/>
                <a:gd name="T75" fmla="*/ 549 h 1878"/>
                <a:gd name="T76" fmla="*/ 443 w 639"/>
                <a:gd name="T77" fmla="*/ 466 h 1878"/>
                <a:gd name="T78" fmla="*/ 473 w 639"/>
                <a:gd name="T79" fmla="*/ 363 h 1878"/>
                <a:gd name="T80" fmla="*/ 479 w 639"/>
                <a:gd name="T81" fmla="*/ 333 h 1878"/>
                <a:gd name="T82" fmla="*/ 480 w 639"/>
                <a:gd name="T83" fmla="*/ 322 h 1878"/>
                <a:gd name="T84" fmla="*/ 481 w 639"/>
                <a:gd name="T85" fmla="*/ 313 h 1878"/>
                <a:gd name="T86" fmla="*/ 513 w 639"/>
                <a:gd name="T87" fmla="*/ 231 h 1878"/>
                <a:gd name="T88" fmla="*/ 552 w 639"/>
                <a:gd name="T89" fmla="*/ 153 h 1878"/>
                <a:gd name="T90" fmla="*/ 639 w 639"/>
                <a:gd name="T91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9" h="1878">
                  <a:moveTo>
                    <a:pt x="639" y="0"/>
                  </a:moveTo>
                  <a:lnTo>
                    <a:pt x="639" y="0"/>
                  </a:lnTo>
                  <a:lnTo>
                    <a:pt x="639" y="0"/>
                  </a:lnTo>
                  <a:lnTo>
                    <a:pt x="632" y="90"/>
                  </a:lnTo>
                  <a:lnTo>
                    <a:pt x="624" y="188"/>
                  </a:lnTo>
                  <a:lnTo>
                    <a:pt x="611" y="305"/>
                  </a:lnTo>
                  <a:lnTo>
                    <a:pt x="602" y="367"/>
                  </a:lnTo>
                  <a:lnTo>
                    <a:pt x="594" y="431"/>
                  </a:lnTo>
                  <a:lnTo>
                    <a:pt x="584" y="494"/>
                  </a:lnTo>
                  <a:lnTo>
                    <a:pt x="574" y="555"/>
                  </a:lnTo>
                  <a:lnTo>
                    <a:pt x="562" y="612"/>
                  </a:lnTo>
                  <a:lnTo>
                    <a:pt x="550" y="664"/>
                  </a:lnTo>
                  <a:lnTo>
                    <a:pt x="535" y="710"/>
                  </a:lnTo>
                  <a:lnTo>
                    <a:pt x="528" y="730"/>
                  </a:lnTo>
                  <a:lnTo>
                    <a:pt x="520" y="748"/>
                  </a:lnTo>
                  <a:lnTo>
                    <a:pt x="520" y="748"/>
                  </a:lnTo>
                  <a:lnTo>
                    <a:pt x="459" y="886"/>
                  </a:lnTo>
                  <a:lnTo>
                    <a:pt x="427" y="958"/>
                  </a:lnTo>
                  <a:lnTo>
                    <a:pt x="412" y="997"/>
                  </a:lnTo>
                  <a:lnTo>
                    <a:pt x="398" y="1037"/>
                  </a:lnTo>
                  <a:lnTo>
                    <a:pt x="382" y="1078"/>
                  </a:lnTo>
                  <a:lnTo>
                    <a:pt x="368" y="1122"/>
                  </a:lnTo>
                  <a:lnTo>
                    <a:pt x="355" y="1167"/>
                  </a:lnTo>
                  <a:lnTo>
                    <a:pt x="342" y="1214"/>
                  </a:lnTo>
                  <a:lnTo>
                    <a:pt x="329" y="1265"/>
                  </a:lnTo>
                  <a:lnTo>
                    <a:pt x="318" y="1319"/>
                  </a:lnTo>
                  <a:lnTo>
                    <a:pt x="307" y="137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81" y="1542"/>
                  </a:lnTo>
                  <a:lnTo>
                    <a:pt x="265" y="1653"/>
                  </a:lnTo>
                  <a:lnTo>
                    <a:pt x="251" y="1765"/>
                  </a:lnTo>
                  <a:lnTo>
                    <a:pt x="237" y="1878"/>
                  </a:lnTo>
                  <a:lnTo>
                    <a:pt x="231" y="1876"/>
                  </a:lnTo>
                  <a:lnTo>
                    <a:pt x="231" y="1876"/>
                  </a:lnTo>
                  <a:lnTo>
                    <a:pt x="193" y="1841"/>
                  </a:lnTo>
                  <a:lnTo>
                    <a:pt x="153" y="1805"/>
                  </a:lnTo>
                  <a:lnTo>
                    <a:pt x="115" y="1767"/>
                  </a:lnTo>
                  <a:lnTo>
                    <a:pt x="96" y="1747"/>
                  </a:lnTo>
                  <a:lnTo>
                    <a:pt x="79" y="1726"/>
                  </a:lnTo>
                  <a:lnTo>
                    <a:pt x="62" y="1704"/>
                  </a:lnTo>
                  <a:lnTo>
                    <a:pt x="48" y="1683"/>
                  </a:lnTo>
                  <a:lnTo>
                    <a:pt x="34" y="1660"/>
                  </a:lnTo>
                  <a:lnTo>
                    <a:pt x="22" y="1637"/>
                  </a:lnTo>
                  <a:lnTo>
                    <a:pt x="14" y="1613"/>
                  </a:lnTo>
                  <a:lnTo>
                    <a:pt x="7" y="1588"/>
                  </a:lnTo>
                  <a:lnTo>
                    <a:pt x="3" y="156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3" y="1463"/>
                  </a:lnTo>
                  <a:lnTo>
                    <a:pt x="4" y="1390"/>
                  </a:lnTo>
                  <a:lnTo>
                    <a:pt x="10" y="1244"/>
                  </a:lnTo>
                  <a:lnTo>
                    <a:pt x="10" y="1170"/>
                  </a:lnTo>
                  <a:lnTo>
                    <a:pt x="10" y="1098"/>
                  </a:lnTo>
                  <a:lnTo>
                    <a:pt x="5" y="1025"/>
                  </a:lnTo>
                  <a:lnTo>
                    <a:pt x="3" y="990"/>
                  </a:lnTo>
                  <a:lnTo>
                    <a:pt x="0" y="954"/>
                  </a:lnTo>
                  <a:lnTo>
                    <a:pt x="0" y="954"/>
                  </a:lnTo>
                  <a:lnTo>
                    <a:pt x="38" y="936"/>
                  </a:lnTo>
                  <a:lnTo>
                    <a:pt x="75" y="916"/>
                  </a:lnTo>
                  <a:lnTo>
                    <a:pt x="109" y="893"/>
                  </a:lnTo>
                  <a:lnTo>
                    <a:pt x="143" y="870"/>
                  </a:lnTo>
                  <a:lnTo>
                    <a:pt x="175" y="846"/>
                  </a:lnTo>
                  <a:lnTo>
                    <a:pt x="204" y="821"/>
                  </a:lnTo>
                  <a:lnTo>
                    <a:pt x="233" y="795"/>
                  </a:lnTo>
                  <a:lnTo>
                    <a:pt x="258" y="768"/>
                  </a:lnTo>
                  <a:lnTo>
                    <a:pt x="283" y="743"/>
                  </a:lnTo>
                  <a:lnTo>
                    <a:pt x="305" y="717"/>
                  </a:lnTo>
                  <a:lnTo>
                    <a:pt x="325" y="691"/>
                  </a:lnTo>
                  <a:lnTo>
                    <a:pt x="342" y="669"/>
                  </a:lnTo>
                  <a:lnTo>
                    <a:pt x="359" y="646"/>
                  </a:lnTo>
                  <a:lnTo>
                    <a:pt x="372" y="625"/>
                  </a:lnTo>
                  <a:lnTo>
                    <a:pt x="393" y="589"/>
                  </a:lnTo>
                  <a:lnTo>
                    <a:pt x="393" y="589"/>
                  </a:lnTo>
                  <a:lnTo>
                    <a:pt x="403" y="569"/>
                  </a:lnTo>
                  <a:lnTo>
                    <a:pt x="412" y="549"/>
                  </a:lnTo>
                  <a:lnTo>
                    <a:pt x="429" y="508"/>
                  </a:lnTo>
                  <a:lnTo>
                    <a:pt x="443" y="466"/>
                  </a:lnTo>
                  <a:lnTo>
                    <a:pt x="456" y="426"/>
                  </a:lnTo>
                  <a:lnTo>
                    <a:pt x="473" y="363"/>
                  </a:lnTo>
                  <a:lnTo>
                    <a:pt x="479" y="338"/>
                  </a:lnTo>
                  <a:lnTo>
                    <a:pt x="479" y="333"/>
                  </a:lnTo>
                  <a:lnTo>
                    <a:pt x="479" y="333"/>
                  </a:lnTo>
                  <a:lnTo>
                    <a:pt x="480" y="322"/>
                  </a:lnTo>
                  <a:lnTo>
                    <a:pt x="481" y="313"/>
                  </a:lnTo>
                  <a:lnTo>
                    <a:pt x="481" y="313"/>
                  </a:lnTo>
                  <a:lnTo>
                    <a:pt x="496" y="272"/>
                  </a:lnTo>
                  <a:lnTo>
                    <a:pt x="513" y="231"/>
                  </a:lnTo>
                  <a:lnTo>
                    <a:pt x="531" y="191"/>
                  </a:lnTo>
                  <a:lnTo>
                    <a:pt x="552" y="153"/>
                  </a:lnTo>
                  <a:lnTo>
                    <a:pt x="595" y="76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7" name="Freeform 164">
              <a:extLst>
                <a:ext uri="{FF2B5EF4-FFF2-40B4-BE49-F238E27FC236}">
                  <a16:creationId xmlns:a16="http://schemas.microsoft.com/office/drawing/2014/main" id="{7DA6DBE5-F689-136A-FA69-751520E42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1416"/>
              <a:ext cx="213" cy="626"/>
            </a:xfrm>
            <a:custGeom>
              <a:avLst/>
              <a:gdLst>
                <a:gd name="T0" fmla="*/ 639 w 639"/>
                <a:gd name="T1" fmla="*/ 0 h 1878"/>
                <a:gd name="T2" fmla="*/ 632 w 639"/>
                <a:gd name="T3" fmla="*/ 90 h 1878"/>
                <a:gd name="T4" fmla="*/ 611 w 639"/>
                <a:gd name="T5" fmla="*/ 305 h 1878"/>
                <a:gd name="T6" fmla="*/ 594 w 639"/>
                <a:gd name="T7" fmla="*/ 431 h 1878"/>
                <a:gd name="T8" fmla="*/ 574 w 639"/>
                <a:gd name="T9" fmla="*/ 555 h 1878"/>
                <a:gd name="T10" fmla="*/ 550 w 639"/>
                <a:gd name="T11" fmla="*/ 664 h 1878"/>
                <a:gd name="T12" fmla="*/ 528 w 639"/>
                <a:gd name="T13" fmla="*/ 730 h 1878"/>
                <a:gd name="T14" fmla="*/ 520 w 639"/>
                <a:gd name="T15" fmla="*/ 748 h 1878"/>
                <a:gd name="T16" fmla="*/ 427 w 639"/>
                <a:gd name="T17" fmla="*/ 958 h 1878"/>
                <a:gd name="T18" fmla="*/ 398 w 639"/>
                <a:gd name="T19" fmla="*/ 1037 h 1878"/>
                <a:gd name="T20" fmla="*/ 368 w 639"/>
                <a:gd name="T21" fmla="*/ 1122 h 1878"/>
                <a:gd name="T22" fmla="*/ 342 w 639"/>
                <a:gd name="T23" fmla="*/ 1214 h 1878"/>
                <a:gd name="T24" fmla="*/ 318 w 639"/>
                <a:gd name="T25" fmla="*/ 1319 h 1878"/>
                <a:gd name="T26" fmla="*/ 297 w 639"/>
                <a:gd name="T27" fmla="*/ 1436 h 1878"/>
                <a:gd name="T28" fmla="*/ 281 w 639"/>
                <a:gd name="T29" fmla="*/ 1542 h 1878"/>
                <a:gd name="T30" fmla="*/ 251 w 639"/>
                <a:gd name="T31" fmla="*/ 1765 h 1878"/>
                <a:gd name="T32" fmla="*/ 231 w 639"/>
                <a:gd name="T33" fmla="*/ 1876 h 1878"/>
                <a:gd name="T34" fmla="*/ 193 w 639"/>
                <a:gd name="T35" fmla="*/ 1841 h 1878"/>
                <a:gd name="T36" fmla="*/ 115 w 639"/>
                <a:gd name="T37" fmla="*/ 1767 h 1878"/>
                <a:gd name="T38" fmla="*/ 79 w 639"/>
                <a:gd name="T39" fmla="*/ 1726 h 1878"/>
                <a:gd name="T40" fmla="*/ 48 w 639"/>
                <a:gd name="T41" fmla="*/ 1683 h 1878"/>
                <a:gd name="T42" fmla="*/ 22 w 639"/>
                <a:gd name="T43" fmla="*/ 1637 h 1878"/>
                <a:gd name="T44" fmla="*/ 7 w 639"/>
                <a:gd name="T45" fmla="*/ 1588 h 1878"/>
                <a:gd name="T46" fmla="*/ 1 w 639"/>
                <a:gd name="T47" fmla="*/ 1535 h 1878"/>
                <a:gd name="T48" fmla="*/ 3 w 639"/>
                <a:gd name="T49" fmla="*/ 1463 h 1878"/>
                <a:gd name="T50" fmla="*/ 10 w 639"/>
                <a:gd name="T51" fmla="*/ 1244 h 1878"/>
                <a:gd name="T52" fmla="*/ 10 w 639"/>
                <a:gd name="T53" fmla="*/ 1098 h 1878"/>
                <a:gd name="T54" fmla="*/ 3 w 639"/>
                <a:gd name="T55" fmla="*/ 990 h 1878"/>
                <a:gd name="T56" fmla="*/ 0 w 639"/>
                <a:gd name="T57" fmla="*/ 954 h 1878"/>
                <a:gd name="T58" fmla="*/ 75 w 639"/>
                <a:gd name="T59" fmla="*/ 916 h 1878"/>
                <a:gd name="T60" fmla="*/ 143 w 639"/>
                <a:gd name="T61" fmla="*/ 870 h 1878"/>
                <a:gd name="T62" fmla="*/ 204 w 639"/>
                <a:gd name="T63" fmla="*/ 821 h 1878"/>
                <a:gd name="T64" fmla="*/ 258 w 639"/>
                <a:gd name="T65" fmla="*/ 768 h 1878"/>
                <a:gd name="T66" fmla="*/ 305 w 639"/>
                <a:gd name="T67" fmla="*/ 717 h 1878"/>
                <a:gd name="T68" fmla="*/ 342 w 639"/>
                <a:gd name="T69" fmla="*/ 669 h 1878"/>
                <a:gd name="T70" fmla="*/ 372 w 639"/>
                <a:gd name="T71" fmla="*/ 625 h 1878"/>
                <a:gd name="T72" fmla="*/ 393 w 639"/>
                <a:gd name="T73" fmla="*/ 589 h 1878"/>
                <a:gd name="T74" fmla="*/ 412 w 639"/>
                <a:gd name="T75" fmla="*/ 549 h 1878"/>
                <a:gd name="T76" fmla="*/ 443 w 639"/>
                <a:gd name="T77" fmla="*/ 466 h 1878"/>
                <a:gd name="T78" fmla="*/ 473 w 639"/>
                <a:gd name="T79" fmla="*/ 363 h 1878"/>
                <a:gd name="T80" fmla="*/ 479 w 639"/>
                <a:gd name="T81" fmla="*/ 333 h 1878"/>
                <a:gd name="T82" fmla="*/ 480 w 639"/>
                <a:gd name="T83" fmla="*/ 322 h 1878"/>
                <a:gd name="T84" fmla="*/ 481 w 639"/>
                <a:gd name="T85" fmla="*/ 313 h 1878"/>
                <a:gd name="T86" fmla="*/ 513 w 639"/>
                <a:gd name="T87" fmla="*/ 231 h 1878"/>
                <a:gd name="T88" fmla="*/ 552 w 639"/>
                <a:gd name="T89" fmla="*/ 153 h 1878"/>
                <a:gd name="T90" fmla="*/ 639 w 639"/>
                <a:gd name="T91" fmla="*/ 0 h 1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39" h="1878">
                  <a:moveTo>
                    <a:pt x="639" y="0"/>
                  </a:moveTo>
                  <a:lnTo>
                    <a:pt x="639" y="0"/>
                  </a:lnTo>
                  <a:lnTo>
                    <a:pt x="639" y="0"/>
                  </a:lnTo>
                  <a:lnTo>
                    <a:pt x="632" y="90"/>
                  </a:lnTo>
                  <a:lnTo>
                    <a:pt x="624" y="188"/>
                  </a:lnTo>
                  <a:lnTo>
                    <a:pt x="611" y="305"/>
                  </a:lnTo>
                  <a:lnTo>
                    <a:pt x="602" y="367"/>
                  </a:lnTo>
                  <a:lnTo>
                    <a:pt x="594" y="431"/>
                  </a:lnTo>
                  <a:lnTo>
                    <a:pt x="584" y="494"/>
                  </a:lnTo>
                  <a:lnTo>
                    <a:pt x="574" y="555"/>
                  </a:lnTo>
                  <a:lnTo>
                    <a:pt x="562" y="612"/>
                  </a:lnTo>
                  <a:lnTo>
                    <a:pt x="550" y="664"/>
                  </a:lnTo>
                  <a:lnTo>
                    <a:pt x="535" y="710"/>
                  </a:lnTo>
                  <a:lnTo>
                    <a:pt x="528" y="730"/>
                  </a:lnTo>
                  <a:lnTo>
                    <a:pt x="520" y="748"/>
                  </a:lnTo>
                  <a:lnTo>
                    <a:pt x="520" y="748"/>
                  </a:lnTo>
                  <a:lnTo>
                    <a:pt x="459" y="886"/>
                  </a:lnTo>
                  <a:lnTo>
                    <a:pt x="427" y="958"/>
                  </a:lnTo>
                  <a:lnTo>
                    <a:pt x="412" y="997"/>
                  </a:lnTo>
                  <a:lnTo>
                    <a:pt x="398" y="1037"/>
                  </a:lnTo>
                  <a:lnTo>
                    <a:pt x="382" y="1078"/>
                  </a:lnTo>
                  <a:lnTo>
                    <a:pt x="368" y="1122"/>
                  </a:lnTo>
                  <a:lnTo>
                    <a:pt x="355" y="1167"/>
                  </a:lnTo>
                  <a:lnTo>
                    <a:pt x="342" y="1214"/>
                  </a:lnTo>
                  <a:lnTo>
                    <a:pt x="329" y="1265"/>
                  </a:lnTo>
                  <a:lnTo>
                    <a:pt x="318" y="1319"/>
                  </a:lnTo>
                  <a:lnTo>
                    <a:pt x="307" y="1376"/>
                  </a:lnTo>
                  <a:lnTo>
                    <a:pt x="297" y="1436"/>
                  </a:lnTo>
                  <a:lnTo>
                    <a:pt x="297" y="1436"/>
                  </a:lnTo>
                  <a:lnTo>
                    <a:pt x="281" y="1542"/>
                  </a:lnTo>
                  <a:lnTo>
                    <a:pt x="265" y="1653"/>
                  </a:lnTo>
                  <a:lnTo>
                    <a:pt x="251" y="1765"/>
                  </a:lnTo>
                  <a:lnTo>
                    <a:pt x="237" y="1878"/>
                  </a:lnTo>
                  <a:lnTo>
                    <a:pt x="231" y="1876"/>
                  </a:lnTo>
                  <a:lnTo>
                    <a:pt x="231" y="1876"/>
                  </a:lnTo>
                  <a:lnTo>
                    <a:pt x="193" y="1841"/>
                  </a:lnTo>
                  <a:lnTo>
                    <a:pt x="153" y="1805"/>
                  </a:lnTo>
                  <a:lnTo>
                    <a:pt x="115" y="1767"/>
                  </a:lnTo>
                  <a:lnTo>
                    <a:pt x="96" y="1747"/>
                  </a:lnTo>
                  <a:lnTo>
                    <a:pt x="79" y="1726"/>
                  </a:lnTo>
                  <a:lnTo>
                    <a:pt x="62" y="1704"/>
                  </a:lnTo>
                  <a:lnTo>
                    <a:pt x="48" y="1683"/>
                  </a:lnTo>
                  <a:lnTo>
                    <a:pt x="34" y="1660"/>
                  </a:lnTo>
                  <a:lnTo>
                    <a:pt x="22" y="1637"/>
                  </a:lnTo>
                  <a:lnTo>
                    <a:pt x="14" y="1613"/>
                  </a:lnTo>
                  <a:lnTo>
                    <a:pt x="7" y="1588"/>
                  </a:lnTo>
                  <a:lnTo>
                    <a:pt x="3" y="1562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3" y="1463"/>
                  </a:lnTo>
                  <a:lnTo>
                    <a:pt x="4" y="1390"/>
                  </a:lnTo>
                  <a:lnTo>
                    <a:pt x="10" y="1244"/>
                  </a:lnTo>
                  <a:lnTo>
                    <a:pt x="10" y="1170"/>
                  </a:lnTo>
                  <a:lnTo>
                    <a:pt x="10" y="1098"/>
                  </a:lnTo>
                  <a:lnTo>
                    <a:pt x="5" y="1025"/>
                  </a:lnTo>
                  <a:lnTo>
                    <a:pt x="3" y="990"/>
                  </a:lnTo>
                  <a:lnTo>
                    <a:pt x="0" y="954"/>
                  </a:lnTo>
                  <a:lnTo>
                    <a:pt x="0" y="954"/>
                  </a:lnTo>
                  <a:lnTo>
                    <a:pt x="38" y="936"/>
                  </a:lnTo>
                  <a:lnTo>
                    <a:pt x="75" y="916"/>
                  </a:lnTo>
                  <a:lnTo>
                    <a:pt x="109" y="893"/>
                  </a:lnTo>
                  <a:lnTo>
                    <a:pt x="143" y="870"/>
                  </a:lnTo>
                  <a:lnTo>
                    <a:pt x="175" y="846"/>
                  </a:lnTo>
                  <a:lnTo>
                    <a:pt x="204" y="821"/>
                  </a:lnTo>
                  <a:lnTo>
                    <a:pt x="233" y="795"/>
                  </a:lnTo>
                  <a:lnTo>
                    <a:pt x="258" y="768"/>
                  </a:lnTo>
                  <a:lnTo>
                    <a:pt x="283" y="743"/>
                  </a:lnTo>
                  <a:lnTo>
                    <a:pt x="305" y="717"/>
                  </a:lnTo>
                  <a:lnTo>
                    <a:pt x="325" y="691"/>
                  </a:lnTo>
                  <a:lnTo>
                    <a:pt x="342" y="669"/>
                  </a:lnTo>
                  <a:lnTo>
                    <a:pt x="359" y="646"/>
                  </a:lnTo>
                  <a:lnTo>
                    <a:pt x="372" y="625"/>
                  </a:lnTo>
                  <a:lnTo>
                    <a:pt x="393" y="589"/>
                  </a:lnTo>
                  <a:lnTo>
                    <a:pt x="393" y="589"/>
                  </a:lnTo>
                  <a:lnTo>
                    <a:pt x="403" y="569"/>
                  </a:lnTo>
                  <a:lnTo>
                    <a:pt x="412" y="549"/>
                  </a:lnTo>
                  <a:lnTo>
                    <a:pt x="429" y="508"/>
                  </a:lnTo>
                  <a:lnTo>
                    <a:pt x="443" y="466"/>
                  </a:lnTo>
                  <a:lnTo>
                    <a:pt x="456" y="426"/>
                  </a:lnTo>
                  <a:lnTo>
                    <a:pt x="473" y="363"/>
                  </a:lnTo>
                  <a:lnTo>
                    <a:pt x="479" y="338"/>
                  </a:lnTo>
                  <a:lnTo>
                    <a:pt x="479" y="333"/>
                  </a:lnTo>
                  <a:lnTo>
                    <a:pt x="479" y="333"/>
                  </a:lnTo>
                  <a:lnTo>
                    <a:pt x="480" y="322"/>
                  </a:lnTo>
                  <a:lnTo>
                    <a:pt x="481" y="313"/>
                  </a:lnTo>
                  <a:lnTo>
                    <a:pt x="481" y="313"/>
                  </a:lnTo>
                  <a:lnTo>
                    <a:pt x="496" y="272"/>
                  </a:lnTo>
                  <a:lnTo>
                    <a:pt x="513" y="231"/>
                  </a:lnTo>
                  <a:lnTo>
                    <a:pt x="531" y="191"/>
                  </a:lnTo>
                  <a:lnTo>
                    <a:pt x="552" y="153"/>
                  </a:lnTo>
                  <a:lnTo>
                    <a:pt x="595" y="76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8" name="Freeform 165">
              <a:extLst>
                <a:ext uri="{FF2B5EF4-FFF2-40B4-BE49-F238E27FC236}">
                  <a16:creationId xmlns:a16="http://schemas.microsoft.com/office/drawing/2014/main" id="{01B2BDFD-43E2-AD4A-9C5D-5FB6D5828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" y="791"/>
              <a:ext cx="314" cy="604"/>
            </a:xfrm>
            <a:custGeom>
              <a:avLst/>
              <a:gdLst>
                <a:gd name="T0" fmla="*/ 942 w 942"/>
                <a:gd name="T1" fmla="*/ 677 h 1813"/>
                <a:gd name="T2" fmla="*/ 928 w 942"/>
                <a:gd name="T3" fmla="*/ 684 h 1813"/>
                <a:gd name="T4" fmla="*/ 917 w 942"/>
                <a:gd name="T5" fmla="*/ 692 h 1813"/>
                <a:gd name="T6" fmla="*/ 902 w 942"/>
                <a:gd name="T7" fmla="*/ 708 h 1813"/>
                <a:gd name="T8" fmla="*/ 884 w 942"/>
                <a:gd name="T9" fmla="*/ 743 h 1813"/>
                <a:gd name="T10" fmla="*/ 874 w 942"/>
                <a:gd name="T11" fmla="*/ 785 h 1813"/>
                <a:gd name="T12" fmla="*/ 865 w 942"/>
                <a:gd name="T13" fmla="*/ 846 h 1813"/>
                <a:gd name="T14" fmla="*/ 868 w 942"/>
                <a:gd name="T15" fmla="*/ 853 h 1813"/>
                <a:gd name="T16" fmla="*/ 844 w 942"/>
                <a:gd name="T17" fmla="*/ 874 h 1813"/>
                <a:gd name="T18" fmla="*/ 826 w 942"/>
                <a:gd name="T19" fmla="*/ 902 h 1813"/>
                <a:gd name="T20" fmla="*/ 819 w 942"/>
                <a:gd name="T21" fmla="*/ 922 h 1813"/>
                <a:gd name="T22" fmla="*/ 810 w 942"/>
                <a:gd name="T23" fmla="*/ 965 h 1813"/>
                <a:gd name="T24" fmla="*/ 803 w 942"/>
                <a:gd name="T25" fmla="*/ 1030 h 1813"/>
                <a:gd name="T26" fmla="*/ 794 w 942"/>
                <a:gd name="T27" fmla="*/ 1073 h 1813"/>
                <a:gd name="T28" fmla="*/ 783 w 942"/>
                <a:gd name="T29" fmla="*/ 1116 h 1813"/>
                <a:gd name="T30" fmla="*/ 769 w 942"/>
                <a:gd name="T31" fmla="*/ 1178 h 1813"/>
                <a:gd name="T32" fmla="*/ 763 w 942"/>
                <a:gd name="T33" fmla="*/ 1222 h 1813"/>
                <a:gd name="T34" fmla="*/ 763 w 942"/>
                <a:gd name="T35" fmla="*/ 1246 h 1813"/>
                <a:gd name="T36" fmla="*/ 767 w 942"/>
                <a:gd name="T37" fmla="*/ 1297 h 1813"/>
                <a:gd name="T38" fmla="*/ 776 w 942"/>
                <a:gd name="T39" fmla="*/ 1347 h 1813"/>
                <a:gd name="T40" fmla="*/ 800 w 942"/>
                <a:gd name="T41" fmla="*/ 1445 h 1813"/>
                <a:gd name="T42" fmla="*/ 806 w 942"/>
                <a:gd name="T43" fmla="*/ 1489 h 1813"/>
                <a:gd name="T44" fmla="*/ 811 w 942"/>
                <a:gd name="T45" fmla="*/ 1536 h 1813"/>
                <a:gd name="T46" fmla="*/ 811 w 942"/>
                <a:gd name="T47" fmla="*/ 1583 h 1813"/>
                <a:gd name="T48" fmla="*/ 806 w 942"/>
                <a:gd name="T49" fmla="*/ 1627 h 1813"/>
                <a:gd name="T50" fmla="*/ 802 w 942"/>
                <a:gd name="T51" fmla="*/ 1640 h 1813"/>
                <a:gd name="T52" fmla="*/ 789 w 942"/>
                <a:gd name="T53" fmla="*/ 1664 h 1813"/>
                <a:gd name="T54" fmla="*/ 763 w 942"/>
                <a:gd name="T55" fmla="*/ 1697 h 1813"/>
                <a:gd name="T56" fmla="*/ 701 w 942"/>
                <a:gd name="T57" fmla="*/ 1758 h 1813"/>
                <a:gd name="T58" fmla="*/ 664 w 942"/>
                <a:gd name="T59" fmla="*/ 1797 h 1813"/>
                <a:gd name="T60" fmla="*/ 650 w 942"/>
                <a:gd name="T61" fmla="*/ 1806 h 1813"/>
                <a:gd name="T62" fmla="*/ 635 w 942"/>
                <a:gd name="T63" fmla="*/ 1813 h 1813"/>
                <a:gd name="T64" fmla="*/ 509 w 942"/>
                <a:gd name="T65" fmla="*/ 1731 h 1813"/>
                <a:gd name="T66" fmla="*/ 412 w 942"/>
                <a:gd name="T67" fmla="*/ 1672 h 1813"/>
                <a:gd name="T68" fmla="*/ 353 w 942"/>
                <a:gd name="T69" fmla="*/ 1640 h 1813"/>
                <a:gd name="T70" fmla="*/ 338 w 942"/>
                <a:gd name="T71" fmla="*/ 1633 h 1813"/>
                <a:gd name="T72" fmla="*/ 289 w 942"/>
                <a:gd name="T73" fmla="*/ 1618 h 1813"/>
                <a:gd name="T74" fmla="*/ 225 w 942"/>
                <a:gd name="T75" fmla="*/ 1608 h 1813"/>
                <a:gd name="T76" fmla="*/ 155 w 942"/>
                <a:gd name="T77" fmla="*/ 1604 h 1813"/>
                <a:gd name="T78" fmla="*/ 88 w 942"/>
                <a:gd name="T79" fmla="*/ 1606 h 1813"/>
                <a:gd name="T80" fmla="*/ 64 w 942"/>
                <a:gd name="T81" fmla="*/ 1608 h 1813"/>
                <a:gd name="T82" fmla="*/ 24 w 942"/>
                <a:gd name="T83" fmla="*/ 1620 h 1813"/>
                <a:gd name="T84" fmla="*/ 11 w 942"/>
                <a:gd name="T85" fmla="*/ 1628 h 1813"/>
                <a:gd name="T86" fmla="*/ 4 w 942"/>
                <a:gd name="T87" fmla="*/ 1633 h 1813"/>
                <a:gd name="T88" fmla="*/ 2 w 942"/>
                <a:gd name="T89" fmla="*/ 1631 h 1813"/>
                <a:gd name="T90" fmla="*/ 0 w 942"/>
                <a:gd name="T91" fmla="*/ 1626 h 1813"/>
                <a:gd name="T92" fmla="*/ 6 w 942"/>
                <a:gd name="T93" fmla="*/ 1599 h 1813"/>
                <a:gd name="T94" fmla="*/ 29 w 942"/>
                <a:gd name="T95" fmla="*/ 1532 h 1813"/>
                <a:gd name="T96" fmla="*/ 78 w 942"/>
                <a:gd name="T97" fmla="*/ 1408 h 1813"/>
                <a:gd name="T98" fmla="*/ 137 w 942"/>
                <a:gd name="T99" fmla="*/ 1275 h 1813"/>
                <a:gd name="T100" fmla="*/ 219 w 942"/>
                <a:gd name="T101" fmla="*/ 1071 h 1813"/>
                <a:gd name="T102" fmla="*/ 395 w 942"/>
                <a:gd name="T103" fmla="*/ 631 h 1813"/>
                <a:gd name="T104" fmla="*/ 479 w 942"/>
                <a:gd name="T105" fmla="*/ 431 h 1813"/>
                <a:gd name="T106" fmla="*/ 527 w 942"/>
                <a:gd name="T107" fmla="*/ 330 h 1813"/>
                <a:gd name="T108" fmla="*/ 546 w 942"/>
                <a:gd name="T109" fmla="*/ 294 h 1813"/>
                <a:gd name="T110" fmla="*/ 573 w 942"/>
                <a:gd name="T111" fmla="*/ 255 h 1813"/>
                <a:gd name="T112" fmla="*/ 607 w 942"/>
                <a:gd name="T113" fmla="*/ 215 h 1813"/>
                <a:gd name="T114" fmla="*/ 645 w 942"/>
                <a:gd name="T115" fmla="*/ 177 h 1813"/>
                <a:gd name="T116" fmla="*/ 691 w 942"/>
                <a:gd name="T117" fmla="*/ 140 h 1813"/>
                <a:gd name="T118" fmla="*/ 740 w 942"/>
                <a:gd name="T119" fmla="*/ 103 h 1813"/>
                <a:gd name="T120" fmla="*/ 854 w 942"/>
                <a:gd name="T121" fmla="*/ 33 h 1813"/>
                <a:gd name="T122" fmla="*/ 917 w 942"/>
                <a:gd name="T123" fmla="*/ 0 h 1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2" h="1813">
                  <a:moveTo>
                    <a:pt x="917" y="0"/>
                  </a:moveTo>
                  <a:lnTo>
                    <a:pt x="942" y="677"/>
                  </a:lnTo>
                  <a:lnTo>
                    <a:pt x="942" y="677"/>
                  </a:lnTo>
                  <a:lnTo>
                    <a:pt x="928" y="684"/>
                  </a:lnTo>
                  <a:lnTo>
                    <a:pt x="917" y="692"/>
                  </a:lnTo>
                  <a:lnTo>
                    <a:pt x="917" y="692"/>
                  </a:lnTo>
                  <a:lnTo>
                    <a:pt x="910" y="699"/>
                  </a:lnTo>
                  <a:lnTo>
                    <a:pt x="902" y="708"/>
                  </a:lnTo>
                  <a:lnTo>
                    <a:pt x="892" y="725"/>
                  </a:lnTo>
                  <a:lnTo>
                    <a:pt x="884" y="743"/>
                  </a:lnTo>
                  <a:lnTo>
                    <a:pt x="878" y="763"/>
                  </a:lnTo>
                  <a:lnTo>
                    <a:pt x="874" y="785"/>
                  </a:lnTo>
                  <a:lnTo>
                    <a:pt x="870" y="806"/>
                  </a:lnTo>
                  <a:lnTo>
                    <a:pt x="865" y="846"/>
                  </a:lnTo>
                  <a:lnTo>
                    <a:pt x="868" y="853"/>
                  </a:lnTo>
                  <a:lnTo>
                    <a:pt x="868" y="853"/>
                  </a:lnTo>
                  <a:lnTo>
                    <a:pt x="856" y="863"/>
                  </a:lnTo>
                  <a:lnTo>
                    <a:pt x="844" y="874"/>
                  </a:lnTo>
                  <a:lnTo>
                    <a:pt x="834" y="887"/>
                  </a:lnTo>
                  <a:lnTo>
                    <a:pt x="826" y="902"/>
                  </a:lnTo>
                  <a:lnTo>
                    <a:pt x="826" y="902"/>
                  </a:lnTo>
                  <a:lnTo>
                    <a:pt x="819" y="922"/>
                  </a:lnTo>
                  <a:lnTo>
                    <a:pt x="814" y="944"/>
                  </a:lnTo>
                  <a:lnTo>
                    <a:pt x="810" y="965"/>
                  </a:lnTo>
                  <a:lnTo>
                    <a:pt x="807" y="986"/>
                  </a:lnTo>
                  <a:lnTo>
                    <a:pt x="803" y="1030"/>
                  </a:lnTo>
                  <a:lnTo>
                    <a:pt x="799" y="1052"/>
                  </a:lnTo>
                  <a:lnTo>
                    <a:pt x="794" y="1073"/>
                  </a:lnTo>
                  <a:lnTo>
                    <a:pt x="794" y="1073"/>
                  </a:lnTo>
                  <a:lnTo>
                    <a:pt x="783" y="1116"/>
                  </a:lnTo>
                  <a:lnTo>
                    <a:pt x="773" y="1157"/>
                  </a:lnTo>
                  <a:lnTo>
                    <a:pt x="769" y="1178"/>
                  </a:lnTo>
                  <a:lnTo>
                    <a:pt x="766" y="1199"/>
                  </a:lnTo>
                  <a:lnTo>
                    <a:pt x="763" y="1222"/>
                  </a:lnTo>
                  <a:lnTo>
                    <a:pt x="763" y="1246"/>
                  </a:lnTo>
                  <a:lnTo>
                    <a:pt x="763" y="1246"/>
                  </a:lnTo>
                  <a:lnTo>
                    <a:pt x="765" y="1272"/>
                  </a:lnTo>
                  <a:lnTo>
                    <a:pt x="767" y="1297"/>
                  </a:lnTo>
                  <a:lnTo>
                    <a:pt x="770" y="1323"/>
                  </a:lnTo>
                  <a:lnTo>
                    <a:pt x="776" y="1347"/>
                  </a:lnTo>
                  <a:lnTo>
                    <a:pt x="789" y="1395"/>
                  </a:lnTo>
                  <a:lnTo>
                    <a:pt x="800" y="1445"/>
                  </a:lnTo>
                  <a:lnTo>
                    <a:pt x="800" y="1445"/>
                  </a:lnTo>
                  <a:lnTo>
                    <a:pt x="806" y="1489"/>
                  </a:lnTo>
                  <a:lnTo>
                    <a:pt x="809" y="1512"/>
                  </a:lnTo>
                  <a:lnTo>
                    <a:pt x="811" y="1536"/>
                  </a:lnTo>
                  <a:lnTo>
                    <a:pt x="813" y="1560"/>
                  </a:lnTo>
                  <a:lnTo>
                    <a:pt x="811" y="1583"/>
                  </a:lnTo>
                  <a:lnTo>
                    <a:pt x="810" y="1606"/>
                  </a:lnTo>
                  <a:lnTo>
                    <a:pt x="806" y="1627"/>
                  </a:lnTo>
                  <a:lnTo>
                    <a:pt x="806" y="1627"/>
                  </a:lnTo>
                  <a:lnTo>
                    <a:pt x="802" y="1640"/>
                  </a:lnTo>
                  <a:lnTo>
                    <a:pt x="796" y="1651"/>
                  </a:lnTo>
                  <a:lnTo>
                    <a:pt x="789" y="1664"/>
                  </a:lnTo>
                  <a:lnTo>
                    <a:pt x="782" y="1675"/>
                  </a:lnTo>
                  <a:lnTo>
                    <a:pt x="763" y="1697"/>
                  </a:lnTo>
                  <a:lnTo>
                    <a:pt x="743" y="1718"/>
                  </a:lnTo>
                  <a:lnTo>
                    <a:pt x="701" y="1758"/>
                  </a:lnTo>
                  <a:lnTo>
                    <a:pt x="681" y="1778"/>
                  </a:lnTo>
                  <a:lnTo>
                    <a:pt x="664" y="1797"/>
                  </a:lnTo>
                  <a:lnTo>
                    <a:pt x="664" y="1797"/>
                  </a:lnTo>
                  <a:lnTo>
                    <a:pt x="650" y="1806"/>
                  </a:lnTo>
                  <a:lnTo>
                    <a:pt x="635" y="1813"/>
                  </a:lnTo>
                  <a:lnTo>
                    <a:pt x="635" y="1813"/>
                  </a:lnTo>
                  <a:lnTo>
                    <a:pt x="594" y="1786"/>
                  </a:lnTo>
                  <a:lnTo>
                    <a:pt x="509" y="1731"/>
                  </a:lnTo>
                  <a:lnTo>
                    <a:pt x="459" y="1701"/>
                  </a:lnTo>
                  <a:lnTo>
                    <a:pt x="412" y="1672"/>
                  </a:lnTo>
                  <a:lnTo>
                    <a:pt x="370" y="1648"/>
                  </a:lnTo>
                  <a:lnTo>
                    <a:pt x="353" y="1640"/>
                  </a:lnTo>
                  <a:lnTo>
                    <a:pt x="338" y="1633"/>
                  </a:lnTo>
                  <a:lnTo>
                    <a:pt x="338" y="1633"/>
                  </a:lnTo>
                  <a:lnTo>
                    <a:pt x="316" y="1626"/>
                  </a:lnTo>
                  <a:lnTo>
                    <a:pt x="289" y="1618"/>
                  </a:lnTo>
                  <a:lnTo>
                    <a:pt x="259" y="1613"/>
                  </a:lnTo>
                  <a:lnTo>
                    <a:pt x="225" y="1608"/>
                  </a:lnTo>
                  <a:lnTo>
                    <a:pt x="191" y="1606"/>
                  </a:lnTo>
                  <a:lnTo>
                    <a:pt x="155" y="1604"/>
                  </a:lnTo>
                  <a:lnTo>
                    <a:pt x="121" y="1603"/>
                  </a:lnTo>
                  <a:lnTo>
                    <a:pt x="88" y="1606"/>
                  </a:lnTo>
                  <a:lnTo>
                    <a:pt x="88" y="1606"/>
                  </a:lnTo>
                  <a:lnTo>
                    <a:pt x="64" y="1608"/>
                  </a:lnTo>
                  <a:lnTo>
                    <a:pt x="43" y="1613"/>
                  </a:lnTo>
                  <a:lnTo>
                    <a:pt x="24" y="1620"/>
                  </a:lnTo>
                  <a:lnTo>
                    <a:pt x="17" y="1624"/>
                  </a:lnTo>
                  <a:lnTo>
                    <a:pt x="11" y="1628"/>
                  </a:lnTo>
                  <a:lnTo>
                    <a:pt x="11" y="1628"/>
                  </a:lnTo>
                  <a:lnTo>
                    <a:pt x="4" y="1633"/>
                  </a:lnTo>
                  <a:lnTo>
                    <a:pt x="3" y="1633"/>
                  </a:lnTo>
                  <a:lnTo>
                    <a:pt x="2" y="1631"/>
                  </a:lnTo>
                  <a:lnTo>
                    <a:pt x="0" y="1630"/>
                  </a:lnTo>
                  <a:lnTo>
                    <a:pt x="0" y="1626"/>
                  </a:lnTo>
                  <a:lnTo>
                    <a:pt x="2" y="1614"/>
                  </a:lnTo>
                  <a:lnTo>
                    <a:pt x="6" y="1599"/>
                  </a:lnTo>
                  <a:lnTo>
                    <a:pt x="11" y="1580"/>
                  </a:lnTo>
                  <a:lnTo>
                    <a:pt x="29" y="1532"/>
                  </a:lnTo>
                  <a:lnTo>
                    <a:pt x="53" y="1472"/>
                  </a:lnTo>
                  <a:lnTo>
                    <a:pt x="78" y="1408"/>
                  </a:lnTo>
                  <a:lnTo>
                    <a:pt x="137" y="1275"/>
                  </a:lnTo>
                  <a:lnTo>
                    <a:pt x="137" y="1275"/>
                  </a:lnTo>
                  <a:lnTo>
                    <a:pt x="172" y="1189"/>
                  </a:lnTo>
                  <a:lnTo>
                    <a:pt x="219" y="1071"/>
                  </a:lnTo>
                  <a:lnTo>
                    <a:pt x="334" y="780"/>
                  </a:lnTo>
                  <a:lnTo>
                    <a:pt x="395" y="631"/>
                  </a:lnTo>
                  <a:lnTo>
                    <a:pt x="453" y="492"/>
                  </a:lnTo>
                  <a:lnTo>
                    <a:pt x="479" y="431"/>
                  </a:lnTo>
                  <a:lnTo>
                    <a:pt x="505" y="377"/>
                  </a:lnTo>
                  <a:lnTo>
                    <a:pt x="527" y="330"/>
                  </a:lnTo>
                  <a:lnTo>
                    <a:pt x="546" y="294"/>
                  </a:lnTo>
                  <a:lnTo>
                    <a:pt x="546" y="294"/>
                  </a:lnTo>
                  <a:lnTo>
                    <a:pt x="559" y="275"/>
                  </a:lnTo>
                  <a:lnTo>
                    <a:pt x="573" y="255"/>
                  </a:lnTo>
                  <a:lnTo>
                    <a:pt x="588" y="235"/>
                  </a:lnTo>
                  <a:lnTo>
                    <a:pt x="607" y="215"/>
                  </a:lnTo>
                  <a:lnTo>
                    <a:pt x="625" y="196"/>
                  </a:lnTo>
                  <a:lnTo>
                    <a:pt x="645" y="177"/>
                  </a:lnTo>
                  <a:lnTo>
                    <a:pt x="668" y="158"/>
                  </a:lnTo>
                  <a:lnTo>
                    <a:pt x="691" y="140"/>
                  </a:lnTo>
                  <a:lnTo>
                    <a:pt x="715" y="121"/>
                  </a:lnTo>
                  <a:lnTo>
                    <a:pt x="740" y="103"/>
                  </a:lnTo>
                  <a:lnTo>
                    <a:pt x="796" y="67"/>
                  </a:lnTo>
                  <a:lnTo>
                    <a:pt x="854" y="33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9" name="Freeform 166">
              <a:extLst>
                <a:ext uri="{FF2B5EF4-FFF2-40B4-BE49-F238E27FC236}">
                  <a16:creationId xmlns:a16="http://schemas.microsoft.com/office/drawing/2014/main" id="{023499F7-99B8-7942-E0BC-EE2A03175E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3" y="1622"/>
              <a:ext cx="483" cy="154"/>
            </a:xfrm>
            <a:custGeom>
              <a:avLst/>
              <a:gdLst>
                <a:gd name="T0" fmla="*/ 975 w 1448"/>
                <a:gd name="T1" fmla="*/ 302 h 461"/>
                <a:gd name="T2" fmla="*/ 1002 w 1448"/>
                <a:gd name="T3" fmla="*/ 431 h 461"/>
                <a:gd name="T4" fmla="*/ 1002 w 1448"/>
                <a:gd name="T5" fmla="*/ 431 h 461"/>
                <a:gd name="T6" fmla="*/ 1035 w 1448"/>
                <a:gd name="T7" fmla="*/ 440 h 461"/>
                <a:gd name="T8" fmla="*/ 1067 w 1448"/>
                <a:gd name="T9" fmla="*/ 447 h 461"/>
                <a:gd name="T10" fmla="*/ 1100 w 1448"/>
                <a:gd name="T11" fmla="*/ 453 h 461"/>
                <a:gd name="T12" fmla="*/ 1133 w 1448"/>
                <a:gd name="T13" fmla="*/ 458 h 461"/>
                <a:gd name="T14" fmla="*/ 1133 w 1448"/>
                <a:gd name="T15" fmla="*/ 458 h 461"/>
                <a:gd name="T16" fmla="*/ 1155 w 1448"/>
                <a:gd name="T17" fmla="*/ 461 h 461"/>
                <a:gd name="T18" fmla="*/ 1178 w 1448"/>
                <a:gd name="T19" fmla="*/ 461 h 461"/>
                <a:gd name="T20" fmla="*/ 1178 w 1448"/>
                <a:gd name="T21" fmla="*/ 461 h 461"/>
                <a:gd name="T22" fmla="*/ 1194 w 1448"/>
                <a:gd name="T23" fmla="*/ 461 h 461"/>
                <a:gd name="T24" fmla="*/ 1209 w 1448"/>
                <a:gd name="T25" fmla="*/ 460 h 461"/>
                <a:gd name="T26" fmla="*/ 1225 w 1448"/>
                <a:gd name="T27" fmla="*/ 457 h 461"/>
                <a:gd name="T28" fmla="*/ 1239 w 1448"/>
                <a:gd name="T29" fmla="*/ 454 h 461"/>
                <a:gd name="T30" fmla="*/ 1268 w 1448"/>
                <a:gd name="T31" fmla="*/ 446 h 461"/>
                <a:gd name="T32" fmla="*/ 1296 w 1448"/>
                <a:gd name="T33" fmla="*/ 436 h 461"/>
                <a:gd name="T34" fmla="*/ 1352 w 1448"/>
                <a:gd name="T35" fmla="*/ 414 h 461"/>
                <a:gd name="T36" fmla="*/ 1381 w 1448"/>
                <a:gd name="T37" fmla="*/ 403 h 461"/>
                <a:gd name="T38" fmla="*/ 1414 w 1448"/>
                <a:gd name="T39" fmla="*/ 393 h 461"/>
                <a:gd name="T40" fmla="*/ 1448 w 1448"/>
                <a:gd name="T41" fmla="*/ 370 h 461"/>
                <a:gd name="T42" fmla="*/ 1448 w 1448"/>
                <a:gd name="T43" fmla="*/ 370 h 461"/>
                <a:gd name="T44" fmla="*/ 1403 w 1448"/>
                <a:gd name="T45" fmla="*/ 377 h 461"/>
                <a:gd name="T46" fmla="*/ 1359 w 1448"/>
                <a:gd name="T47" fmla="*/ 382 h 461"/>
                <a:gd name="T48" fmla="*/ 1313 w 1448"/>
                <a:gd name="T49" fmla="*/ 383 h 461"/>
                <a:gd name="T50" fmla="*/ 1269 w 1448"/>
                <a:gd name="T51" fmla="*/ 384 h 461"/>
                <a:gd name="T52" fmla="*/ 1269 w 1448"/>
                <a:gd name="T53" fmla="*/ 384 h 461"/>
                <a:gd name="T54" fmla="*/ 1261 w 1448"/>
                <a:gd name="T55" fmla="*/ 386 h 461"/>
                <a:gd name="T56" fmla="*/ 1261 w 1448"/>
                <a:gd name="T57" fmla="*/ 386 h 461"/>
                <a:gd name="T58" fmla="*/ 1229 w 1448"/>
                <a:gd name="T59" fmla="*/ 383 h 461"/>
                <a:gd name="T60" fmla="*/ 1195 w 1448"/>
                <a:gd name="T61" fmla="*/ 379 h 461"/>
                <a:gd name="T62" fmla="*/ 1160 w 1448"/>
                <a:gd name="T63" fmla="*/ 370 h 461"/>
                <a:gd name="T64" fmla="*/ 1123 w 1448"/>
                <a:gd name="T65" fmla="*/ 360 h 461"/>
                <a:gd name="T66" fmla="*/ 1086 w 1448"/>
                <a:gd name="T67" fmla="*/ 348 h 461"/>
                <a:gd name="T68" fmla="*/ 1049 w 1448"/>
                <a:gd name="T69" fmla="*/ 335 h 461"/>
                <a:gd name="T70" fmla="*/ 1011 w 1448"/>
                <a:gd name="T71" fmla="*/ 319 h 461"/>
                <a:gd name="T72" fmla="*/ 975 w 1448"/>
                <a:gd name="T73" fmla="*/ 302 h 461"/>
                <a:gd name="T74" fmla="*/ 0 w 1448"/>
                <a:gd name="T75" fmla="*/ 5 h 461"/>
                <a:gd name="T76" fmla="*/ 0 w 1448"/>
                <a:gd name="T77" fmla="*/ 5 h 461"/>
                <a:gd name="T78" fmla="*/ 2 w 1448"/>
                <a:gd name="T79" fmla="*/ 5 h 461"/>
                <a:gd name="T80" fmla="*/ 2 w 1448"/>
                <a:gd name="T81" fmla="*/ 5 h 461"/>
                <a:gd name="T82" fmla="*/ 2 w 1448"/>
                <a:gd name="T83" fmla="*/ 5 h 461"/>
                <a:gd name="T84" fmla="*/ 0 w 1448"/>
                <a:gd name="T85" fmla="*/ 5 h 461"/>
                <a:gd name="T86" fmla="*/ 46 w 1448"/>
                <a:gd name="T87" fmla="*/ 0 h 461"/>
                <a:gd name="T88" fmla="*/ 46 w 1448"/>
                <a:gd name="T89" fmla="*/ 0 h 461"/>
                <a:gd name="T90" fmla="*/ 36 w 1448"/>
                <a:gd name="T91" fmla="*/ 2 h 461"/>
                <a:gd name="T92" fmla="*/ 26 w 1448"/>
                <a:gd name="T93" fmla="*/ 4 h 461"/>
                <a:gd name="T94" fmla="*/ 2 w 1448"/>
                <a:gd name="T95" fmla="*/ 5 h 461"/>
                <a:gd name="T96" fmla="*/ 2 w 1448"/>
                <a:gd name="T97" fmla="*/ 5 h 461"/>
                <a:gd name="T98" fmla="*/ 26 w 1448"/>
                <a:gd name="T99" fmla="*/ 4 h 461"/>
                <a:gd name="T100" fmla="*/ 36 w 1448"/>
                <a:gd name="T101" fmla="*/ 2 h 461"/>
                <a:gd name="T102" fmla="*/ 46 w 1448"/>
                <a:gd name="T103" fmla="*/ 0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48" h="461">
                  <a:moveTo>
                    <a:pt x="975" y="302"/>
                  </a:moveTo>
                  <a:lnTo>
                    <a:pt x="1002" y="431"/>
                  </a:lnTo>
                  <a:lnTo>
                    <a:pt x="1002" y="431"/>
                  </a:lnTo>
                  <a:lnTo>
                    <a:pt x="1035" y="440"/>
                  </a:lnTo>
                  <a:lnTo>
                    <a:pt x="1067" y="447"/>
                  </a:lnTo>
                  <a:lnTo>
                    <a:pt x="1100" y="453"/>
                  </a:lnTo>
                  <a:lnTo>
                    <a:pt x="1133" y="458"/>
                  </a:lnTo>
                  <a:lnTo>
                    <a:pt x="1133" y="458"/>
                  </a:lnTo>
                  <a:lnTo>
                    <a:pt x="1155" y="461"/>
                  </a:lnTo>
                  <a:lnTo>
                    <a:pt x="1178" y="461"/>
                  </a:lnTo>
                  <a:lnTo>
                    <a:pt x="1178" y="461"/>
                  </a:lnTo>
                  <a:lnTo>
                    <a:pt x="1194" y="461"/>
                  </a:lnTo>
                  <a:lnTo>
                    <a:pt x="1209" y="460"/>
                  </a:lnTo>
                  <a:lnTo>
                    <a:pt x="1225" y="457"/>
                  </a:lnTo>
                  <a:lnTo>
                    <a:pt x="1239" y="454"/>
                  </a:lnTo>
                  <a:lnTo>
                    <a:pt x="1268" y="446"/>
                  </a:lnTo>
                  <a:lnTo>
                    <a:pt x="1296" y="436"/>
                  </a:lnTo>
                  <a:lnTo>
                    <a:pt x="1352" y="414"/>
                  </a:lnTo>
                  <a:lnTo>
                    <a:pt x="1381" y="403"/>
                  </a:lnTo>
                  <a:lnTo>
                    <a:pt x="1414" y="393"/>
                  </a:lnTo>
                  <a:lnTo>
                    <a:pt x="1448" y="370"/>
                  </a:lnTo>
                  <a:lnTo>
                    <a:pt x="1448" y="370"/>
                  </a:lnTo>
                  <a:lnTo>
                    <a:pt x="1403" y="377"/>
                  </a:lnTo>
                  <a:lnTo>
                    <a:pt x="1359" y="382"/>
                  </a:lnTo>
                  <a:lnTo>
                    <a:pt x="1313" y="383"/>
                  </a:lnTo>
                  <a:lnTo>
                    <a:pt x="1269" y="384"/>
                  </a:lnTo>
                  <a:lnTo>
                    <a:pt x="1269" y="384"/>
                  </a:lnTo>
                  <a:lnTo>
                    <a:pt x="1261" y="386"/>
                  </a:lnTo>
                  <a:lnTo>
                    <a:pt x="1261" y="386"/>
                  </a:lnTo>
                  <a:lnTo>
                    <a:pt x="1229" y="383"/>
                  </a:lnTo>
                  <a:lnTo>
                    <a:pt x="1195" y="379"/>
                  </a:lnTo>
                  <a:lnTo>
                    <a:pt x="1160" y="370"/>
                  </a:lnTo>
                  <a:lnTo>
                    <a:pt x="1123" y="360"/>
                  </a:lnTo>
                  <a:lnTo>
                    <a:pt x="1086" y="348"/>
                  </a:lnTo>
                  <a:lnTo>
                    <a:pt x="1049" y="335"/>
                  </a:lnTo>
                  <a:lnTo>
                    <a:pt x="1011" y="319"/>
                  </a:lnTo>
                  <a:lnTo>
                    <a:pt x="975" y="302"/>
                  </a:lnTo>
                  <a:close/>
                  <a:moveTo>
                    <a:pt x="0" y="5"/>
                  </a:move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"/>
                  </a:lnTo>
                  <a:close/>
                  <a:moveTo>
                    <a:pt x="46" y="0"/>
                  </a:moveTo>
                  <a:lnTo>
                    <a:pt x="46" y="0"/>
                  </a:lnTo>
                  <a:lnTo>
                    <a:pt x="36" y="2"/>
                  </a:lnTo>
                  <a:lnTo>
                    <a:pt x="26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6" y="4"/>
                  </a:lnTo>
                  <a:lnTo>
                    <a:pt x="36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0" name="Freeform 167">
              <a:extLst>
                <a:ext uri="{FF2B5EF4-FFF2-40B4-BE49-F238E27FC236}">
                  <a16:creationId xmlns:a16="http://schemas.microsoft.com/office/drawing/2014/main" id="{36F93941-6642-0B84-6263-814BDC20D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8" y="1723"/>
              <a:ext cx="158" cy="53"/>
            </a:xfrm>
            <a:custGeom>
              <a:avLst/>
              <a:gdLst>
                <a:gd name="T0" fmla="*/ 0 w 473"/>
                <a:gd name="T1" fmla="*/ 0 h 159"/>
                <a:gd name="T2" fmla="*/ 27 w 473"/>
                <a:gd name="T3" fmla="*/ 129 h 159"/>
                <a:gd name="T4" fmla="*/ 27 w 473"/>
                <a:gd name="T5" fmla="*/ 129 h 159"/>
                <a:gd name="T6" fmla="*/ 60 w 473"/>
                <a:gd name="T7" fmla="*/ 138 h 159"/>
                <a:gd name="T8" fmla="*/ 92 w 473"/>
                <a:gd name="T9" fmla="*/ 145 h 159"/>
                <a:gd name="T10" fmla="*/ 125 w 473"/>
                <a:gd name="T11" fmla="*/ 151 h 159"/>
                <a:gd name="T12" fmla="*/ 158 w 473"/>
                <a:gd name="T13" fmla="*/ 156 h 159"/>
                <a:gd name="T14" fmla="*/ 158 w 473"/>
                <a:gd name="T15" fmla="*/ 156 h 159"/>
                <a:gd name="T16" fmla="*/ 180 w 473"/>
                <a:gd name="T17" fmla="*/ 159 h 159"/>
                <a:gd name="T18" fmla="*/ 203 w 473"/>
                <a:gd name="T19" fmla="*/ 159 h 159"/>
                <a:gd name="T20" fmla="*/ 203 w 473"/>
                <a:gd name="T21" fmla="*/ 159 h 159"/>
                <a:gd name="T22" fmla="*/ 219 w 473"/>
                <a:gd name="T23" fmla="*/ 159 h 159"/>
                <a:gd name="T24" fmla="*/ 234 w 473"/>
                <a:gd name="T25" fmla="*/ 158 h 159"/>
                <a:gd name="T26" fmla="*/ 250 w 473"/>
                <a:gd name="T27" fmla="*/ 155 h 159"/>
                <a:gd name="T28" fmla="*/ 264 w 473"/>
                <a:gd name="T29" fmla="*/ 152 h 159"/>
                <a:gd name="T30" fmla="*/ 293 w 473"/>
                <a:gd name="T31" fmla="*/ 144 h 159"/>
                <a:gd name="T32" fmla="*/ 321 w 473"/>
                <a:gd name="T33" fmla="*/ 134 h 159"/>
                <a:gd name="T34" fmla="*/ 377 w 473"/>
                <a:gd name="T35" fmla="*/ 112 h 159"/>
                <a:gd name="T36" fmla="*/ 406 w 473"/>
                <a:gd name="T37" fmla="*/ 101 h 159"/>
                <a:gd name="T38" fmla="*/ 439 w 473"/>
                <a:gd name="T39" fmla="*/ 91 h 159"/>
                <a:gd name="T40" fmla="*/ 473 w 473"/>
                <a:gd name="T41" fmla="*/ 68 h 159"/>
                <a:gd name="T42" fmla="*/ 473 w 473"/>
                <a:gd name="T43" fmla="*/ 68 h 159"/>
                <a:gd name="T44" fmla="*/ 428 w 473"/>
                <a:gd name="T45" fmla="*/ 75 h 159"/>
                <a:gd name="T46" fmla="*/ 384 w 473"/>
                <a:gd name="T47" fmla="*/ 80 h 159"/>
                <a:gd name="T48" fmla="*/ 338 w 473"/>
                <a:gd name="T49" fmla="*/ 81 h 159"/>
                <a:gd name="T50" fmla="*/ 294 w 473"/>
                <a:gd name="T51" fmla="*/ 82 h 159"/>
                <a:gd name="T52" fmla="*/ 294 w 473"/>
                <a:gd name="T53" fmla="*/ 82 h 159"/>
                <a:gd name="T54" fmla="*/ 286 w 473"/>
                <a:gd name="T55" fmla="*/ 84 h 159"/>
                <a:gd name="T56" fmla="*/ 286 w 473"/>
                <a:gd name="T57" fmla="*/ 84 h 159"/>
                <a:gd name="T58" fmla="*/ 254 w 473"/>
                <a:gd name="T59" fmla="*/ 81 h 159"/>
                <a:gd name="T60" fmla="*/ 220 w 473"/>
                <a:gd name="T61" fmla="*/ 77 h 159"/>
                <a:gd name="T62" fmla="*/ 185 w 473"/>
                <a:gd name="T63" fmla="*/ 68 h 159"/>
                <a:gd name="T64" fmla="*/ 148 w 473"/>
                <a:gd name="T65" fmla="*/ 58 h 159"/>
                <a:gd name="T66" fmla="*/ 111 w 473"/>
                <a:gd name="T67" fmla="*/ 46 h 159"/>
                <a:gd name="T68" fmla="*/ 74 w 473"/>
                <a:gd name="T69" fmla="*/ 33 h 159"/>
                <a:gd name="T70" fmla="*/ 36 w 473"/>
                <a:gd name="T71" fmla="*/ 17 h 159"/>
                <a:gd name="T72" fmla="*/ 0 w 473"/>
                <a:gd name="T73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73" h="159">
                  <a:moveTo>
                    <a:pt x="0" y="0"/>
                  </a:moveTo>
                  <a:lnTo>
                    <a:pt x="27" y="129"/>
                  </a:lnTo>
                  <a:lnTo>
                    <a:pt x="27" y="129"/>
                  </a:lnTo>
                  <a:lnTo>
                    <a:pt x="60" y="138"/>
                  </a:lnTo>
                  <a:lnTo>
                    <a:pt x="92" y="145"/>
                  </a:lnTo>
                  <a:lnTo>
                    <a:pt x="125" y="151"/>
                  </a:lnTo>
                  <a:lnTo>
                    <a:pt x="158" y="156"/>
                  </a:lnTo>
                  <a:lnTo>
                    <a:pt x="158" y="156"/>
                  </a:lnTo>
                  <a:lnTo>
                    <a:pt x="180" y="159"/>
                  </a:lnTo>
                  <a:lnTo>
                    <a:pt x="203" y="159"/>
                  </a:lnTo>
                  <a:lnTo>
                    <a:pt x="203" y="159"/>
                  </a:lnTo>
                  <a:lnTo>
                    <a:pt x="219" y="159"/>
                  </a:lnTo>
                  <a:lnTo>
                    <a:pt x="234" y="158"/>
                  </a:lnTo>
                  <a:lnTo>
                    <a:pt x="250" y="155"/>
                  </a:lnTo>
                  <a:lnTo>
                    <a:pt x="264" y="152"/>
                  </a:lnTo>
                  <a:lnTo>
                    <a:pt x="293" y="144"/>
                  </a:lnTo>
                  <a:lnTo>
                    <a:pt x="321" y="134"/>
                  </a:lnTo>
                  <a:lnTo>
                    <a:pt x="377" y="112"/>
                  </a:lnTo>
                  <a:lnTo>
                    <a:pt x="406" y="101"/>
                  </a:lnTo>
                  <a:lnTo>
                    <a:pt x="439" y="91"/>
                  </a:lnTo>
                  <a:lnTo>
                    <a:pt x="473" y="68"/>
                  </a:lnTo>
                  <a:lnTo>
                    <a:pt x="473" y="68"/>
                  </a:lnTo>
                  <a:lnTo>
                    <a:pt x="428" y="75"/>
                  </a:lnTo>
                  <a:lnTo>
                    <a:pt x="384" y="80"/>
                  </a:lnTo>
                  <a:lnTo>
                    <a:pt x="338" y="81"/>
                  </a:lnTo>
                  <a:lnTo>
                    <a:pt x="294" y="82"/>
                  </a:lnTo>
                  <a:lnTo>
                    <a:pt x="294" y="82"/>
                  </a:lnTo>
                  <a:lnTo>
                    <a:pt x="286" y="84"/>
                  </a:lnTo>
                  <a:lnTo>
                    <a:pt x="286" y="84"/>
                  </a:lnTo>
                  <a:lnTo>
                    <a:pt x="254" y="81"/>
                  </a:lnTo>
                  <a:lnTo>
                    <a:pt x="220" y="77"/>
                  </a:lnTo>
                  <a:lnTo>
                    <a:pt x="185" y="68"/>
                  </a:lnTo>
                  <a:lnTo>
                    <a:pt x="148" y="58"/>
                  </a:lnTo>
                  <a:lnTo>
                    <a:pt x="111" y="46"/>
                  </a:lnTo>
                  <a:lnTo>
                    <a:pt x="74" y="33"/>
                  </a:lnTo>
                  <a:lnTo>
                    <a:pt x="36" y="1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1" name="Freeform 168">
              <a:extLst>
                <a:ext uri="{FF2B5EF4-FFF2-40B4-BE49-F238E27FC236}">
                  <a16:creationId xmlns:a16="http://schemas.microsoft.com/office/drawing/2014/main" id="{47A4498D-E666-864B-5ACB-15F920832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" y="1624"/>
              <a:ext cx="1" cy="0"/>
            </a:xfrm>
            <a:custGeom>
              <a:avLst/>
              <a:gdLst>
                <a:gd name="T0" fmla="*/ 0 w 2"/>
                <a:gd name="T1" fmla="*/ 0 w 2"/>
                <a:gd name="T2" fmla="*/ 2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2" name="Freeform 169">
              <a:extLst>
                <a:ext uri="{FF2B5EF4-FFF2-40B4-BE49-F238E27FC236}">
                  <a16:creationId xmlns:a16="http://schemas.microsoft.com/office/drawing/2014/main" id="{09146336-F691-EF74-0BCC-C5BA926B4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4" y="1622"/>
              <a:ext cx="14" cy="2"/>
            </a:xfrm>
            <a:custGeom>
              <a:avLst/>
              <a:gdLst>
                <a:gd name="T0" fmla="*/ 44 w 44"/>
                <a:gd name="T1" fmla="*/ 0 h 5"/>
                <a:gd name="T2" fmla="*/ 44 w 44"/>
                <a:gd name="T3" fmla="*/ 0 h 5"/>
                <a:gd name="T4" fmla="*/ 34 w 44"/>
                <a:gd name="T5" fmla="*/ 2 h 5"/>
                <a:gd name="T6" fmla="*/ 24 w 44"/>
                <a:gd name="T7" fmla="*/ 4 h 5"/>
                <a:gd name="T8" fmla="*/ 0 w 44"/>
                <a:gd name="T9" fmla="*/ 5 h 5"/>
                <a:gd name="T10" fmla="*/ 0 w 44"/>
                <a:gd name="T11" fmla="*/ 5 h 5"/>
                <a:gd name="T12" fmla="*/ 24 w 44"/>
                <a:gd name="T13" fmla="*/ 4 h 5"/>
                <a:gd name="T14" fmla="*/ 34 w 44"/>
                <a:gd name="T15" fmla="*/ 2 h 5"/>
                <a:gd name="T16" fmla="*/ 44 w 4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">
                  <a:moveTo>
                    <a:pt x="44" y="0"/>
                  </a:moveTo>
                  <a:lnTo>
                    <a:pt x="44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24" y="4"/>
                  </a:lnTo>
                  <a:lnTo>
                    <a:pt x="34" y="2"/>
                  </a:lnTo>
                  <a:lnTo>
                    <a:pt x="4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3" name="Freeform 170">
              <a:extLst>
                <a:ext uri="{FF2B5EF4-FFF2-40B4-BE49-F238E27FC236}">
                  <a16:creationId xmlns:a16="http://schemas.microsoft.com/office/drawing/2014/main" id="{1A9C29A3-1BA2-AF84-9C7F-B46207E5C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" y="1512"/>
              <a:ext cx="185" cy="112"/>
            </a:xfrm>
            <a:custGeom>
              <a:avLst/>
              <a:gdLst>
                <a:gd name="T0" fmla="*/ 15 w 555"/>
                <a:gd name="T1" fmla="*/ 65 h 336"/>
                <a:gd name="T2" fmla="*/ 29 w 555"/>
                <a:gd name="T3" fmla="*/ 78 h 336"/>
                <a:gd name="T4" fmla="*/ 54 w 555"/>
                <a:gd name="T5" fmla="*/ 105 h 336"/>
                <a:gd name="T6" fmla="*/ 89 w 555"/>
                <a:gd name="T7" fmla="*/ 150 h 336"/>
                <a:gd name="T8" fmla="*/ 130 w 555"/>
                <a:gd name="T9" fmla="*/ 211 h 336"/>
                <a:gd name="T10" fmla="*/ 164 w 555"/>
                <a:gd name="T11" fmla="*/ 257 h 336"/>
                <a:gd name="T12" fmla="*/ 189 w 555"/>
                <a:gd name="T13" fmla="*/ 282 h 336"/>
                <a:gd name="T14" fmla="*/ 205 w 555"/>
                <a:gd name="T15" fmla="*/ 295 h 336"/>
                <a:gd name="T16" fmla="*/ 236 w 555"/>
                <a:gd name="T17" fmla="*/ 311 h 336"/>
                <a:gd name="T18" fmla="*/ 296 w 555"/>
                <a:gd name="T19" fmla="*/ 323 h 336"/>
                <a:gd name="T20" fmla="*/ 351 w 555"/>
                <a:gd name="T21" fmla="*/ 332 h 336"/>
                <a:gd name="T22" fmla="*/ 408 w 555"/>
                <a:gd name="T23" fmla="*/ 336 h 336"/>
                <a:gd name="T24" fmla="*/ 410 w 555"/>
                <a:gd name="T25" fmla="*/ 336 h 336"/>
                <a:gd name="T26" fmla="*/ 410 w 555"/>
                <a:gd name="T27" fmla="*/ 336 h 336"/>
                <a:gd name="T28" fmla="*/ 434 w 555"/>
                <a:gd name="T29" fmla="*/ 335 h 336"/>
                <a:gd name="T30" fmla="*/ 454 w 555"/>
                <a:gd name="T31" fmla="*/ 331 h 336"/>
                <a:gd name="T32" fmla="*/ 455 w 555"/>
                <a:gd name="T33" fmla="*/ 331 h 336"/>
                <a:gd name="T34" fmla="*/ 472 w 555"/>
                <a:gd name="T35" fmla="*/ 323 h 336"/>
                <a:gd name="T36" fmla="*/ 503 w 555"/>
                <a:gd name="T37" fmla="*/ 309 h 336"/>
                <a:gd name="T38" fmla="*/ 539 w 555"/>
                <a:gd name="T39" fmla="*/ 285 h 336"/>
                <a:gd name="T40" fmla="*/ 555 w 555"/>
                <a:gd name="T41" fmla="*/ 274 h 336"/>
                <a:gd name="T42" fmla="*/ 465 w 555"/>
                <a:gd name="T43" fmla="*/ 271 h 336"/>
                <a:gd name="T44" fmla="*/ 407 w 555"/>
                <a:gd name="T45" fmla="*/ 267 h 336"/>
                <a:gd name="T46" fmla="*/ 349 w 555"/>
                <a:gd name="T47" fmla="*/ 255 h 336"/>
                <a:gd name="T48" fmla="*/ 320 w 555"/>
                <a:gd name="T49" fmla="*/ 245 h 336"/>
                <a:gd name="T50" fmla="*/ 262 w 555"/>
                <a:gd name="T51" fmla="*/ 218 h 336"/>
                <a:gd name="T52" fmla="*/ 208 w 555"/>
                <a:gd name="T53" fmla="*/ 183 h 336"/>
                <a:gd name="T54" fmla="*/ 130 w 555"/>
                <a:gd name="T55" fmla="*/ 126 h 336"/>
                <a:gd name="T56" fmla="*/ 104 w 555"/>
                <a:gd name="T57" fmla="*/ 109 h 336"/>
                <a:gd name="T58" fmla="*/ 54 w 555"/>
                <a:gd name="T59" fmla="*/ 69 h 336"/>
                <a:gd name="T60" fmla="*/ 29 w 555"/>
                <a:gd name="T61" fmla="*/ 44 h 336"/>
                <a:gd name="T62" fmla="*/ 9 w 555"/>
                <a:gd name="T6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5" h="336">
                  <a:moveTo>
                    <a:pt x="0" y="0"/>
                  </a:moveTo>
                  <a:lnTo>
                    <a:pt x="15" y="65"/>
                  </a:lnTo>
                  <a:lnTo>
                    <a:pt x="15" y="65"/>
                  </a:lnTo>
                  <a:lnTo>
                    <a:pt x="29" y="78"/>
                  </a:lnTo>
                  <a:lnTo>
                    <a:pt x="43" y="92"/>
                  </a:lnTo>
                  <a:lnTo>
                    <a:pt x="54" y="105"/>
                  </a:lnTo>
                  <a:lnTo>
                    <a:pt x="67" y="120"/>
                  </a:lnTo>
                  <a:lnTo>
                    <a:pt x="89" y="150"/>
                  </a:lnTo>
                  <a:lnTo>
                    <a:pt x="110" y="181"/>
                  </a:lnTo>
                  <a:lnTo>
                    <a:pt x="130" y="211"/>
                  </a:lnTo>
                  <a:lnTo>
                    <a:pt x="152" y="241"/>
                  </a:lnTo>
                  <a:lnTo>
                    <a:pt x="164" y="257"/>
                  </a:lnTo>
                  <a:lnTo>
                    <a:pt x="177" y="269"/>
                  </a:lnTo>
                  <a:lnTo>
                    <a:pt x="189" y="282"/>
                  </a:lnTo>
                  <a:lnTo>
                    <a:pt x="205" y="295"/>
                  </a:lnTo>
                  <a:lnTo>
                    <a:pt x="205" y="295"/>
                  </a:lnTo>
                  <a:lnTo>
                    <a:pt x="236" y="311"/>
                  </a:lnTo>
                  <a:lnTo>
                    <a:pt x="236" y="311"/>
                  </a:lnTo>
                  <a:lnTo>
                    <a:pt x="253" y="315"/>
                  </a:lnTo>
                  <a:lnTo>
                    <a:pt x="296" y="323"/>
                  </a:lnTo>
                  <a:lnTo>
                    <a:pt x="323" y="328"/>
                  </a:lnTo>
                  <a:lnTo>
                    <a:pt x="351" y="332"/>
                  </a:lnTo>
                  <a:lnTo>
                    <a:pt x="381" y="335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34" y="335"/>
                  </a:lnTo>
                  <a:lnTo>
                    <a:pt x="444" y="333"/>
                  </a:lnTo>
                  <a:lnTo>
                    <a:pt x="454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55" y="331"/>
                  </a:lnTo>
                  <a:lnTo>
                    <a:pt x="472" y="323"/>
                  </a:lnTo>
                  <a:lnTo>
                    <a:pt x="488" y="316"/>
                  </a:lnTo>
                  <a:lnTo>
                    <a:pt x="503" y="309"/>
                  </a:lnTo>
                  <a:lnTo>
                    <a:pt x="516" y="301"/>
                  </a:lnTo>
                  <a:lnTo>
                    <a:pt x="539" y="285"/>
                  </a:lnTo>
                  <a:lnTo>
                    <a:pt x="555" y="274"/>
                  </a:lnTo>
                  <a:lnTo>
                    <a:pt x="555" y="274"/>
                  </a:lnTo>
                  <a:lnTo>
                    <a:pt x="495" y="272"/>
                  </a:lnTo>
                  <a:lnTo>
                    <a:pt x="465" y="271"/>
                  </a:lnTo>
                  <a:lnTo>
                    <a:pt x="435" y="269"/>
                  </a:lnTo>
                  <a:lnTo>
                    <a:pt x="407" y="267"/>
                  </a:lnTo>
                  <a:lnTo>
                    <a:pt x="377" y="262"/>
                  </a:lnTo>
                  <a:lnTo>
                    <a:pt x="349" y="255"/>
                  </a:lnTo>
                  <a:lnTo>
                    <a:pt x="320" y="245"/>
                  </a:lnTo>
                  <a:lnTo>
                    <a:pt x="320" y="245"/>
                  </a:lnTo>
                  <a:lnTo>
                    <a:pt x="290" y="232"/>
                  </a:lnTo>
                  <a:lnTo>
                    <a:pt x="262" y="218"/>
                  </a:lnTo>
                  <a:lnTo>
                    <a:pt x="235" y="201"/>
                  </a:lnTo>
                  <a:lnTo>
                    <a:pt x="208" y="183"/>
                  </a:lnTo>
                  <a:lnTo>
                    <a:pt x="155" y="146"/>
                  </a:lnTo>
                  <a:lnTo>
                    <a:pt x="130" y="126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70" y="82"/>
                  </a:lnTo>
                  <a:lnTo>
                    <a:pt x="54" y="69"/>
                  </a:lnTo>
                  <a:lnTo>
                    <a:pt x="42" y="56"/>
                  </a:lnTo>
                  <a:lnTo>
                    <a:pt x="29" y="44"/>
                  </a:lnTo>
                  <a:lnTo>
                    <a:pt x="19" y="29"/>
                  </a:lnTo>
                  <a:lnTo>
                    <a:pt x="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4" name="Freeform 171">
              <a:extLst>
                <a:ext uri="{FF2B5EF4-FFF2-40B4-BE49-F238E27FC236}">
                  <a16:creationId xmlns:a16="http://schemas.microsoft.com/office/drawing/2014/main" id="{0E6A0ED3-2147-8AC1-B4E4-C29873568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7" y="1512"/>
              <a:ext cx="185" cy="112"/>
            </a:xfrm>
            <a:custGeom>
              <a:avLst/>
              <a:gdLst>
                <a:gd name="T0" fmla="*/ 15 w 555"/>
                <a:gd name="T1" fmla="*/ 65 h 336"/>
                <a:gd name="T2" fmla="*/ 29 w 555"/>
                <a:gd name="T3" fmla="*/ 78 h 336"/>
                <a:gd name="T4" fmla="*/ 54 w 555"/>
                <a:gd name="T5" fmla="*/ 105 h 336"/>
                <a:gd name="T6" fmla="*/ 89 w 555"/>
                <a:gd name="T7" fmla="*/ 150 h 336"/>
                <a:gd name="T8" fmla="*/ 130 w 555"/>
                <a:gd name="T9" fmla="*/ 211 h 336"/>
                <a:gd name="T10" fmla="*/ 164 w 555"/>
                <a:gd name="T11" fmla="*/ 257 h 336"/>
                <a:gd name="T12" fmla="*/ 189 w 555"/>
                <a:gd name="T13" fmla="*/ 282 h 336"/>
                <a:gd name="T14" fmla="*/ 205 w 555"/>
                <a:gd name="T15" fmla="*/ 295 h 336"/>
                <a:gd name="T16" fmla="*/ 236 w 555"/>
                <a:gd name="T17" fmla="*/ 311 h 336"/>
                <a:gd name="T18" fmla="*/ 296 w 555"/>
                <a:gd name="T19" fmla="*/ 323 h 336"/>
                <a:gd name="T20" fmla="*/ 351 w 555"/>
                <a:gd name="T21" fmla="*/ 332 h 336"/>
                <a:gd name="T22" fmla="*/ 408 w 555"/>
                <a:gd name="T23" fmla="*/ 336 h 336"/>
                <a:gd name="T24" fmla="*/ 410 w 555"/>
                <a:gd name="T25" fmla="*/ 336 h 336"/>
                <a:gd name="T26" fmla="*/ 410 w 555"/>
                <a:gd name="T27" fmla="*/ 336 h 336"/>
                <a:gd name="T28" fmla="*/ 434 w 555"/>
                <a:gd name="T29" fmla="*/ 335 h 336"/>
                <a:gd name="T30" fmla="*/ 454 w 555"/>
                <a:gd name="T31" fmla="*/ 331 h 336"/>
                <a:gd name="T32" fmla="*/ 455 w 555"/>
                <a:gd name="T33" fmla="*/ 331 h 336"/>
                <a:gd name="T34" fmla="*/ 472 w 555"/>
                <a:gd name="T35" fmla="*/ 323 h 336"/>
                <a:gd name="T36" fmla="*/ 503 w 555"/>
                <a:gd name="T37" fmla="*/ 309 h 336"/>
                <a:gd name="T38" fmla="*/ 539 w 555"/>
                <a:gd name="T39" fmla="*/ 285 h 336"/>
                <a:gd name="T40" fmla="*/ 555 w 555"/>
                <a:gd name="T41" fmla="*/ 274 h 336"/>
                <a:gd name="T42" fmla="*/ 465 w 555"/>
                <a:gd name="T43" fmla="*/ 271 h 336"/>
                <a:gd name="T44" fmla="*/ 407 w 555"/>
                <a:gd name="T45" fmla="*/ 267 h 336"/>
                <a:gd name="T46" fmla="*/ 349 w 555"/>
                <a:gd name="T47" fmla="*/ 255 h 336"/>
                <a:gd name="T48" fmla="*/ 320 w 555"/>
                <a:gd name="T49" fmla="*/ 245 h 336"/>
                <a:gd name="T50" fmla="*/ 262 w 555"/>
                <a:gd name="T51" fmla="*/ 218 h 336"/>
                <a:gd name="T52" fmla="*/ 208 w 555"/>
                <a:gd name="T53" fmla="*/ 183 h 336"/>
                <a:gd name="T54" fmla="*/ 130 w 555"/>
                <a:gd name="T55" fmla="*/ 126 h 336"/>
                <a:gd name="T56" fmla="*/ 104 w 555"/>
                <a:gd name="T57" fmla="*/ 109 h 336"/>
                <a:gd name="T58" fmla="*/ 54 w 555"/>
                <a:gd name="T59" fmla="*/ 69 h 336"/>
                <a:gd name="T60" fmla="*/ 29 w 555"/>
                <a:gd name="T61" fmla="*/ 44 h 336"/>
                <a:gd name="T62" fmla="*/ 9 w 555"/>
                <a:gd name="T63" fmla="*/ 15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55" h="336">
                  <a:moveTo>
                    <a:pt x="0" y="0"/>
                  </a:moveTo>
                  <a:lnTo>
                    <a:pt x="15" y="65"/>
                  </a:lnTo>
                  <a:lnTo>
                    <a:pt x="15" y="65"/>
                  </a:lnTo>
                  <a:lnTo>
                    <a:pt x="29" y="78"/>
                  </a:lnTo>
                  <a:lnTo>
                    <a:pt x="43" y="92"/>
                  </a:lnTo>
                  <a:lnTo>
                    <a:pt x="54" y="105"/>
                  </a:lnTo>
                  <a:lnTo>
                    <a:pt x="67" y="120"/>
                  </a:lnTo>
                  <a:lnTo>
                    <a:pt x="89" y="150"/>
                  </a:lnTo>
                  <a:lnTo>
                    <a:pt x="110" y="181"/>
                  </a:lnTo>
                  <a:lnTo>
                    <a:pt x="130" y="211"/>
                  </a:lnTo>
                  <a:lnTo>
                    <a:pt x="152" y="241"/>
                  </a:lnTo>
                  <a:lnTo>
                    <a:pt x="164" y="257"/>
                  </a:lnTo>
                  <a:lnTo>
                    <a:pt x="177" y="269"/>
                  </a:lnTo>
                  <a:lnTo>
                    <a:pt x="189" y="282"/>
                  </a:lnTo>
                  <a:lnTo>
                    <a:pt x="205" y="295"/>
                  </a:lnTo>
                  <a:lnTo>
                    <a:pt x="205" y="295"/>
                  </a:lnTo>
                  <a:lnTo>
                    <a:pt x="236" y="311"/>
                  </a:lnTo>
                  <a:lnTo>
                    <a:pt x="236" y="311"/>
                  </a:lnTo>
                  <a:lnTo>
                    <a:pt x="253" y="315"/>
                  </a:lnTo>
                  <a:lnTo>
                    <a:pt x="296" y="323"/>
                  </a:lnTo>
                  <a:lnTo>
                    <a:pt x="323" y="328"/>
                  </a:lnTo>
                  <a:lnTo>
                    <a:pt x="351" y="332"/>
                  </a:lnTo>
                  <a:lnTo>
                    <a:pt x="381" y="335"/>
                  </a:lnTo>
                  <a:lnTo>
                    <a:pt x="408" y="336"/>
                  </a:lnTo>
                  <a:lnTo>
                    <a:pt x="408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10" y="336"/>
                  </a:lnTo>
                  <a:lnTo>
                    <a:pt x="434" y="335"/>
                  </a:lnTo>
                  <a:lnTo>
                    <a:pt x="444" y="333"/>
                  </a:lnTo>
                  <a:lnTo>
                    <a:pt x="454" y="331"/>
                  </a:lnTo>
                  <a:lnTo>
                    <a:pt x="454" y="331"/>
                  </a:lnTo>
                  <a:lnTo>
                    <a:pt x="455" y="331"/>
                  </a:lnTo>
                  <a:lnTo>
                    <a:pt x="455" y="331"/>
                  </a:lnTo>
                  <a:lnTo>
                    <a:pt x="472" y="323"/>
                  </a:lnTo>
                  <a:lnTo>
                    <a:pt x="488" y="316"/>
                  </a:lnTo>
                  <a:lnTo>
                    <a:pt x="503" y="309"/>
                  </a:lnTo>
                  <a:lnTo>
                    <a:pt x="516" y="301"/>
                  </a:lnTo>
                  <a:lnTo>
                    <a:pt x="539" y="285"/>
                  </a:lnTo>
                  <a:lnTo>
                    <a:pt x="555" y="274"/>
                  </a:lnTo>
                  <a:lnTo>
                    <a:pt x="555" y="274"/>
                  </a:lnTo>
                  <a:lnTo>
                    <a:pt x="495" y="272"/>
                  </a:lnTo>
                  <a:lnTo>
                    <a:pt x="465" y="271"/>
                  </a:lnTo>
                  <a:lnTo>
                    <a:pt x="435" y="269"/>
                  </a:lnTo>
                  <a:lnTo>
                    <a:pt x="407" y="267"/>
                  </a:lnTo>
                  <a:lnTo>
                    <a:pt x="377" y="262"/>
                  </a:lnTo>
                  <a:lnTo>
                    <a:pt x="349" y="255"/>
                  </a:lnTo>
                  <a:lnTo>
                    <a:pt x="320" y="245"/>
                  </a:lnTo>
                  <a:lnTo>
                    <a:pt x="320" y="245"/>
                  </a:lnTo>
                  <a:lnTo>
                    <a:pt x="290" y="232"/>
                  </a:lnTo>
                  <a:lnTo>
                    <a:pt x="262" y="218"/>
                  </a:lnTo>
                  <a:lnTo>
                    <a:pt x="235" y="201"/>
                  </a:lnTo>
                  <a:lnTo>
                    <a:pt x="208" y="183"/>
                  </a:lnTo>
                  <a:lnTo>
                    <a:pt x="155" y="146"/>
                  </a:lnTo>
                  <a:lnTo>
                    <a:pt x="130" y="126"/>
                  </a:lnTo>
                  <a:lnTo>
                    <a:pt x="104" y="109"/>
                  </a:lnTo>
                  <a:lnTo>
                    <a:pt x="104" y="109"/>
                  </a:lnTo>
                  <a:lnTo>
                    <a:pt x="70" y="82"/>
                  </a:lnTo>
                  <a:lnTo>
                    <a:pt x="54" y="69"/>
                  </a:lnTo>
                  <a:lnTo>
                    <a:pt x="42" y="56"/>
                  </a:lnTo>
                  <a:lnTo>
                    <a:pt x="29" y="44"/>
                  </a:lnTo>
                  <a:lnTo>
                    <a:pt x="19" y="29"/>
                  </a:lnTo>
                  <a:lnTo>
                    <a:pt x="9" y="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5" name="Freeform 172">
              <a:extLst>
                <a:ext uri="{FF2B5EF4-FFF2-40B4-BE49-F238E27FC236}">
                  <a16:creationId xmlns:a16="http://schemas.microsoft.com/office/drawing/2014/main" id="{20181F70-857C-9FBE-63D4-E83ABB872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" y="1603"/>
              <a:ext cx="402" cy="163"/>
            </a:xfrm>
            <a:custGeom>
              <a:avLst/>
              <a:gdLst>
                <a:gd name="T0" fmla="*/ 350 w 1205"/>
                <a:gd name="T1" fmla="*/ 0 h 488"/>
                <a:gd name="T2" fmla="*/ 311 w 1205"/>
                <a:gd name="T3" fmla="*/ 27 h 488"/>
                <a:gd name="T4" fmla="*/ 283 w 1205"/>
                <a:gd name="T5" fmla="*/ 42 h 488"/>
                <a:gd name="T6" fmla="*/ 250 w 1205"/>
                <a:gd name="T7" fmla="*/ 57 h 488"/>
                <a:gd name="T8" fmla="*/ 249 w 1205"/>
                <a:gd name="T9" fmla="*/ 57 h 488"/>
                <a:gd name="T10" fmla="*/ 239 w 1205"/>
                <a:gd name="T11" fmla="*/ 59 h 488"/>
                <a:gd name="T12" fmla="*/ 205 w 1205"/>
                <a:gd name="T13" fmla="*/ 62 h 488"/>
                <a:gd name="T14" fmla="*/ 205 w 1205"/>
                <a:gd name="T15" fmla="*/ 62 h 488"/>
                <a:gd name="T16" fmla="*/ 205 w 1205"/>
                <a:gd name="T17" fmla="*/ 62 h 488"/>
                <a:gd name="T18" fmla="*/ 203 w 1205"/>
                <a:gd name="T19" fmla="*/ 62 h 488"/>
                <a:gd name="T20" fmla="*/ 146 w 1205"/>
                <a:gd name="T21" fmla="*/ 58 h 488"/>
                <a:gd name="T22" fmla="*/ 91 w 1205"/>
                <a:gd name="T23" fmla="*/ 49 h 488"/>
                <a:gd name="T24" fmla="*/ 31 w 1205"/>
                <a:gd name="T25" fmla="*/ 37 h 488"/>
                <a:gd name="T26" fmla="*/ 0 w 1205"/>
                <a:gd name="T27" fmla="*/ 21 h 488"/>
                <a:gd name="T28" fmla="*/ 20 w 1205"/>
                <a:gd name="T29" fmla="*/ 37 h 488"/>
                <a:gd name="T30" fmla="*/ 44 w 1205"/>
                <a:gd name="T31" fmla="*/ 49 h 488"/>
                <a:gd name="T32" fmla="*/ 88 w 1205"/>
                <a:gd name="T33" fmla="*/ 68 h 488"/>
                <a:gd name="T34" fmla="*/ 176 w 1205"/>
                <a:gd name="T35" fmla="*/ 98 h 488"/>
                <a:gd name="T36" fmla="*/ 266 w 1205"/>
                <a:gd name="T37" fmla="*/ 116 h 488"/>
                <a:gd name="T38" fmla="*/ 358 w 1205"/>
                <a:gd name="T39" fmla="*/ 128 h 488"/>
                <a:gd name="T40" fmla="*/ 404 w 1205"/>
                <a:gd name="T41" fmla="*/ 132 h 488"/>
                <a:gd name="T42" fmla="*/ 490 w 1205"/>
                <a:gd name="T43" fmla="*/ 145 h 488"/>
                <a:gd name="T44" fmla="*/ 573 w 1205"/>
                <a:gd name="T45" fmla="*/ 166 h 488"/>
                <a:gd name="T46" fmla="*/ 651 w 1205"/>
                <a:gd name="T47" fmla="*/ 196 h 488"/>
                <a:gd name="T48" fmla="*/ 725 w 1205"/>
                <a:gd name="T49" fmla="*/ 233 h 488"/>
                <a:gd name="T50" fmla="*/ 799 w 1205"/>
                <a:gd name="T51" fmla="*/ 272 h 488"/>
                <a:gd name="T52" fmla="*/ 944 w 1205"/>
                <a:gd name="T53" fmla="*/ 363 h 488"/>
                <a:gd name="T54" fmla="*/ 1017 w 1205"/>
                <a:gd name="T55" fmla="*/ 409 h 488"/>
                <a:gd name="T56" fmla="*/ 1062 w 1205"/>
                <a:gd name="T57" fmla="*/ 433 h 488"/>
                <a:gd name="T58" fmla="*/ 1108 w 1205"/>
                <a:gd name="T59" fmla="*/ 454 h 488"/>
                <a:gd name="T60" fmla="*/ 1205 w 1205"/>
                <a:gd name="T61" fmla="*/ 488 h 488"/>
                <a:gd name="T62" fmla="*/ 1178 w 1205"/>
                <a:gd name="T63" fmla="*/ 359 h 488"/>
                <a:gd name="T64" fmla="*/ 1084 w 1205"/>
                <a:gd name="T65" fmla="*/ 314 h 488"/>
                <a:gd name="T66" fmla="*/ 1006 w 1205"/>
                <a:gd name="T67" fmla="*/ 271 h 488"/>
                <a:gd name="T68" fmla="*/ 934 w 1205"/>
                <a:gd name="T69" fmla="*/ 227 h 488"/>
                <a:gd name="T70" fmla="*/ 900 w 1205"/>
                <a:gd name="T71" fmla="*/ 206 h 488"/>
                <a:gd name="T72" fmla="*/ 789 w 1205"/>
                <a:gd name="T73" fmla="*/ 135 h 488"/>
                <a:gd name="T74" fmla="*/ 713 w 1205"/>
                <a:gd name="T75" fmla="*/ 88 h 488"/>
                <a:gd name="T76" fmla="*/ 657 w 1205"/>
                <a:gd name="T77" fmla="*/ 59 h 488"/>
                <a:gd name="T78" fmla="*/ 638 w 1205"/>
                <a:gd name="T79" fmla="*/ 52 h 488"/>
                <a:gd name="T80" fmla="*/ 576 w 1205"/>
                <a:gd name="T81" fmla="*/ 31 h 488"/>
                <a:gd name="T82" fmla="*/ 516 w 1205"/>
                <a:gd name="T83" fmla="*/ 18 h 488"/>
                <a:gd name="T84" fmla="*/ 455 w 1205"/>
                <a:gd name="T85" fmla="*/ 10 h 488"/>
                <a:gd name="T86" fmla="*/ 388 w 1205"/>
                <a:gd name="T87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5" h="488">
                  <a:moveTo>
                    <a:pt x="350" y="0"/>
                  </a:moveTo>
                  <a:lnTo>
                    <a:pt x="350" y="0"/>
                  </a:lnTo>
                  <a:lnTo>
                    <a:pt x="334" y="11"/>
                  </a:lnTo>
                  <a:lnTo>
                    <a:pt x="311" y="27"/>
                  </a:lnTo>
                  <a:lnTo>
                    <a:pt x="298" y="35"/>
                  </a:lnTo>
                  <a:lnTo>
                    <a:pt x="283" y="42"/>
                  </a:lnTo>
                  <a:lnTo>
                    <a:pt x="267" y="49"/>
                  </a:lnTo>
                  <a:lnTo>
                    <a:pt x="250" y="57"/>
                  </a:lnTo>
                  <a:lnTo>
                    <a:pt x="250" y="57"/>
                  </a:lnTo>
                  <a:lnTo>
                    <a:pt x="249" y="57"/>
                  </a:lnTo>
                  <a:lnTo>
                    <a:pt x="249" y="57"/>
                  </a:lnTo>
                  <a:lnTo>
                    <a:pt x="239" y="59"/>
                  </a:lnTo>
                  <a:lnTo>
                    <a:pt x="229" y="61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3" y="62"/>
                  </a:lnTo>
                  <a:lnTo>
                    <a:pt x="203" y="62"/>
                  </a:lnTo>
                  <a:lnTo>
                    <a:pt x="176" y="61"/>
                  </a:lnTo>
                  <a:lnTo>
                    <a:pt x="146" y="58"/>
                  </a:lnTo>
                  <a:lnTo>
                    <a:pt x="118" y="54"/>
                  </a:lnTo>
                  <a:lnTo>
                    <a:pt x="91" y="49"/>
                  </a:lnTo>
                  <a:lnTo>
                    <a:pt x="48" y="41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0" y="37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67" y="59"/>
                  </a:lnTo>
                  <a:lnTo>
                    <a:pt x="88" y="68"/>
                  </a:lnTo>
                  <a:lnTo>
                    <a:pt x="132" y="85"/>
                  </a:lnTo>
                  <a:lnTo>
                    <a:pt x="176" y="98"/>
                  </a:lnTo>
                  <a:lnTo>
                    <a:pt x="222" y="108"/>
                  </a:lnTo>
                  <a:lnTo>
                    <a:pt x="266" y="116"/>
                  </a:lnTo>
                  <a:lnTo>
                    <a:pt x="311" y="122"/>
                  </a:lnTo>
                  <a:lnTo>
                    <a:pt x="358" y="128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48" y="137"/>
                  </a:lnTo>
                  <a:lnTo>
                    <a:pt x="490" y="145"/>
                  </a:lnTo>
                  <a:lnTo>
                    <a:pt x="531" y="155"/>
                  </a:lnTo>
                  <a:lnTo>
                    <a:pt x="573" y="166"/>
                  </a:lnTo>
                  <a:lnTo>
                    <a:pt x="612" y="180"/>
                  </a:lnTo>
                  <a:lnTo>
                    <a:pt x="651" y="196"/>
                  </a:lnTo>
                  <a:lnTo>
                    <a:pt x="688" y="213"/>
                  </a:lnTo>
                  <a:lnTo>
                    <a:pt x="725" y="233"/>
                  </a:lnTo>
                  <a:lnTo>
                    <a:pt x="762" y="253"/>
                  </a:lnTo>
                  <a:lnTo>
                    <a:pt x="799" y="272"/>
                  </a:lnTo>
                  <a:lnTo>
                    <a:pt x="871" y="316"/>
                  </a:lnTo>
                  <a:lnTo>
                    <a:pt x="944" y="363"/>
                  </a:lnTo>
                  <a:lnTo>
                    <a:pt x="1017" y="409"/>
                  </a:lnTo>
                  <a:lnTo>
                    <a:pt x="1017" y="409"/>
                  </a:lnTo>
                  <a:lnTo>
                    <a:pt x="1040" y="422"/>
                  </a:lnTo>
                  <a:lnTo>
                    <a:pt x="1062" y="433"/>
                  </a:lnTo>
                  <a:lnTo>
                    <a:pt x="1084" y="444"/>
                  </a:lnTo>
                  <a:lnTo>
                    <a:pt x="1108" y="454"/>
                  </a:lnTo>
                  <a:lnTo>
                    <a:pt x="1155" y="473"/>
                  </a:lnTo>
                  <a:lnTo>
                    <a:pt x="1205" y="488"/>
                  </a:lnTo>
                  <a:lnTo>
                    <a:pt x="1178" y="359"/>
                  </a:lnTo>
                  <a:lnTo>
                    <a:pt x="1178" y="359"/>
                  </a:lnTo>
                  <a:lnTo>
                    <a:pt x="1130" y="336"/>
                  </a:lnTo>
                  <a:lnTo>
                    <a:pt x="1084" y="314"/>
                  </a:lnTo>
                  <a:lnTo>
                    <a:pt x="1042" y="291"/>
                  </a:lnTo>
                  <a:lnTo>
                    <a:pt x="1006" y="271"/>
                  </a:lnTo>
                  <a:lnTo>
                    <a:pt x="954" y="240"/>
                  </a:lnTo>
                  <a:lnTo>
                    <a:pt x="934" y="227"/>
                  </a:lnTo>
                  <a:lnTo>
                    <a:pt x="934" y="227"/>
                  </a:lnTo>
                  <a:lnTo>
                    <a:pt x="900" y="206"/>
                  </a:lnTo>
                  <a:lnTo>
                    <a:pt x="863" y="183"/>
                  </a:lnTo>
                  <a:lnTo>
                    <a:pt x="789" y="135"/>
                  </a:lnTo>
                  <a:lnTo>
                    <a:pt x="752" y="110"/>
                  </a:lnTo>
                  <a:lnTo>
                    <a:pt x="713" y="88"/>
                  </a:lnTo>
                  <a:lnTo>
                    <a:pt x="675" y="68"/>
                  </a:lnTo>
                  <a:lnTo>
                    <a:pt x="657" y="59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07" y="41"/>
                  </a:lnTo>
                  <a:lnTo>
                    <a:pt x="576" y="31"/>
                  </a:lnTo>
                  <a:lnTo>
                    <a:pt x="546" y="24"/>
                  </a:lnTo>
                  <a:lnTo>
                    <a:pt x="516" y="18"/>
                  </a:lnTo>
                  <a:lnTo>
                    <a:pt x="486" y="12"/>
                  </a:lnTo>
                  <a:lnTo>
                    <a:pt x="455" y="10"/>
                  </a:lnTo>
                  <a:lnTo>
                    <a:pt x="388" y="3"/>
                  </a:lnTo>
                  <a:lnTo>
                    <a:pt x="388" y="3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6" name="Freeform 173">
              <a:extLst>
                <a:ext uri="{FF2B5EF4-FFF2-40B4-BE49-F238E27FC236}">
                  <a16:creationId xmlns:a16="http://schemas.microsoft.com/office/drawing/2014/main" id="{E7F77E70-7BEB-16A4-09C4-CD3BBA1B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" y="1603"/>
              <a:ext cx="402" cy="163"/>
            </a:xfrm>
            <a:custGeom>
              <a:avLst/>
              <a:gdLst>
                <a:gd name="T0" fmla="*/ 350 w 1205"/>
                <a:gd name="T1" fmla="*/ 0 h 488"/>
                <a:gd name="T2" fmla="*/ 311 w 1205"/>
                <a:gd name="T3" fmla="*/ 27 h 488"/>
                <a:gd name="T4" fmla="*/ 283 w 1205"/>
                <a:gd name="T5" fmla="*/ 42 h 488"/>
                <a:gd name="T6" fmla="*/ 250 w 1205"/>
                <a:gd name="T7" fmla="*/ 57 h 488"/>
                <a:gd name="T8" fmla="*/ 249 w 1205"/>
                <a:gd name="T9" fmla="*/ 57 h 488"/>
                <a:gd name="T10" fmla="*/ 239 w 1205"/>
                <a:gd name="T11" fmla="*/ 59 h 488"/>
                <a:gd name="T12" fmla="*/ 205 w 1205"/>
                <a:gd name="T13" fmla="*/ 62 h 488"/>
                <a:gd name="T14" fmla="*/ 205 w 1205"/>
                <a:gd name="T15" fmla="*/ 62 h 488"/>
                <a:gd name="T16" fmla="*/ 205 w 1205"/>
                <a:gd name="T17" fmla="*/ 62 h 488"/>
                <a:gd name="T18" fmla="*/ 203 w 1205"/>
                <a:gd name="T19" fmla="*/ 62 h 488"/>
                <a:gd name="T20" fmla="*/ 146 w 1205"/>
                <a:gd name="T21" fmla="*/ 58 h 488"/>
                <a:gd name="T22" fmla="*/ 91 w 1205"/>
                <a:gd name="T23" fmla="*/ 49 h 488"/>
                <a:gd name="T24" fmla="*/ 31 w 1205"/>
                <a:gd name="T25" fmla="*/ 37 h 488"/>
                <a:gd name="T26" fmla="*/ 0 w 1205"/>
                <a:gd name="T27" fmla="*/ 21 h 488"/>
                <a:gd name="T28" fmla="*/ 20 w 1205"/>
                <a:gd name="T29" fmla="*/ 37 h 488"/>
                <a:gd name="T30" fmla="*/ 44 w 1205"/>
                <a:gd name="T31" fmla="*/ 49 h 488"/>
                <a:gd name="T32" fmla="*/ 88 w 1205"/>
                <a:gd name="T33" fmla="*/ 68 h 488"/>
                <a:gd name="T34" fmla="*/ 176 w 1205"/>
                <a:gd name="T35" fmla="*/ 98 h 488"/>
                <a:gd name="T36" fmla="*/ 266 w 1205"/>
                <a:gd name="T37" fmla="*/ 116 h 488"/>
                <a:gd name="T38" fmla="*/ 358 w 1205"/>
                <a:gd name="T39" fmla="*/ 128 h 488"/>
                <a:gd name="T40" fmla="*/ 404 w 1205"/>
                <a:gd name="T41" fmla="*/ 132 h 488"/>
                <a:gd name="T42" fmla="*/ 490 w 1205"/>
                <a:gd name="T43" fmla="*/ 145 h 488"/>
                <a:gd name="T44" fmla="*/ 573 w 1205"/>
                <a:gd name="T45" fmla="*/ 166 h 488"/>
                <a:gd name="T46" fmla="*/ 651 w 1205"/>
                <a:gd name="T47" fmla="*/ 196 h 488"/>
                <a:gd name="T48" fmla="*/ 725 w 1205"/>
                <a:gd name="T49" fmla="*/ 233 h 488"/>
                <a:gd name="T50" fmla="*/ 799 w 1205"/>
                <a:gd name="T51" fmla="*/ 272 h 488"/>
                <a:gd name="T52" fmla="*/ 944 w 1205"/>
                <a:gd name="T53" fmla="*/ 363 h 488"/>
                <a:gd name="T54" fmla="*/ 1017 w 1205"/>
                <a:gd name="T55" fmla="*/ 409 h 488"/>
                <a:gd name="T56" fmla="*/ 1062 w 1205"/>
                <a:gd name="T57" fmla="*/ 433 h 488"/>
                <a:gd name="T58" fmla="*/ 1108 w 1205"/>
                <a:gd name="T59" fmla="*/ 454 h 488"/>
                <a:gd name="T60" fmla="*/ 1205 w 1205"/>
                <a:gd name="T61" fmla="*/ 488 h 488"/>
                <a:gd name="T62" fmla="*/ 1178 w 1205"/>
                <a:gd name="T63" fmla="*/ 359 h 488"/>
                <a:gd name="T64" fmla="*/ 1084 w 1205"/>
                <a:gd name="T65" fmla="*/ 314 h 488"/>
                <a:gd name="T66" fmla="*/ 1006 w 1205"/>
                <a:gd name="T67" fmla="*/ 271 h 488"/>
                <a:gd name="T68" fmla="*/ 934 w 1205"/>
                <a:gd name="T69" fmla="*/ 227 h 488"/>
                <a:gd name="T70" fmla="*/ 900 w 1205"/>
                <a:gd name="T71" fmla="*/ 206 h 488"/>
                <a:gd name="T72" fmla="*/ 789 w 1205"/>
                <a:gd name="T73" fmla="*/ 135 h 488"/>
                <a:gd name="T74" fmla="*/ 713 w 1205"/>
                <a:gd name="T75" fmla="*/ 88 h 488"/>
                <a:gd name="T76" fmla="*/ 657 w 1205"/>
                <a:gd name="T77" fmla="*/ 59 h 488"/>
                <a:gd name="T78" fmla="*/ 638 w 1205"/>
                <a:gd name="T79" fmla="*/ 52 h 488"/>
                <a:gd name="T80" fmla="*/ 576 w 1205"/>
                <a:gd name="T81" fmla="*/ 31 h 488"/>
                <a:gd name="T82" fmla="*/ 516 w 1205"/>
                <a:gd name="T83" fmla="*/ 18 h 488"/>
                <a:gd name="T84" fmla="*/ 455 w 1205"/>
                <a:gd name="T85" fmla="*/ 10 h 488"/>
                <a:gd name="T86" fmla="*/ 388 w 1205"/>
                <a:gd name="T87" fmla="*/ 3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05" h="488">
                  <a:moveTo>
                    <a:pt x="350" y="0"/>
                  </a:moveTo>
                  <a:lnTo>
                    <a:pt x="350" y="0"/>
                  </a:lnTo>
                  <a:lnTo>
                    <a:pt x="334" y="11"/>
                  </a:lnTo>
                  <a:lnTo>
                    <a:pt x="311" y="27"/>
                  </a:lnTo>
                  <a:lnTo>
                    <a:pt x="298" y="35"/>
                  </a:lnTo>
                  <a:lnTo>
                    <a:pt x="283" y="42"/>
                  </a:lnTo>
                  <a:lnTo>
                    <a:pt x="267" y="49"/>
                  </a:lnTo>
                  <a:lnTo>
                    <a:pt x="250" y="57"/>
                  </a:lnTo>
                  <a:lnTo>
                    <a:pt x="250" y="57"/>
                  </a:lnTo>
                  <a:lnTo>
                    <a:pt x="249" y="57"/>
                  </a:lnTo>
                  <a:lnTo>
                    <a:pt x="249" y="57"/>
                  </a:lnTo>
                  <a:lnTo>
                    <a:pt x="239" y="59"/>
                  </a:lnTo>
                  <a:lnTo>
                    <a:pt x="229" y="61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5" y="62"/>
                  </a:lnTo>
                  <a:lnTo>
                    <a:pt x="203" y="62"/>
                  </a:lnTo>
                  <a:lnTo>
                    <a:pt x="203" y="62"/>
                  </a:lnTo>
                  <a:lnTo>
                    <a:pt x="176" y="61"/>
                  </a:lnTo>
                  <a:lnTo>
                    <a:pt x="146" y="58"/>
                  </a:lnTo>
                  <a:lnTo>
                    <a:pt x="118" y="54"/>
                  </a:lnTo>
                  <a:lnTo>
                    <a:pt x="91" y="49"/>
                  </a:lnTo>
                  <a:lnTo>
                    <a:pt x="48" y="41"/>
                  </a:lnTo>
                  <a:lnTo>
                    <a:pt x="31" y="37"/>
                  </a:lnTo>
                  <a:lnTo>
                    <a:pt x="31" y="3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0" y="37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67" y="59"/>
                  </a:lnTo>
                  <a:lnTo>
                    <a:pt x="88" y="68"/>
                  </a:lnTo>
                  <a:lnTo>
                    <a:pt x="132" y="85"/>
                  </a:lnTo>
                  <a:lnTo>
                    <a:pt x="176" y="98"/>
                  </a:lnTo>
                  <a:lnTo>
                    <a:pt x="222" y="108"/>
                  </a:lnTo>
                  <a:lnTo>
                    <a:pt x="266" y="116"/>
                  </a:lnTo>
                  <a:lnTo>
                    <a:pt x="311" y="122"/>
                  </a:lnTo>
                  <a:lnTo>
                    <a:pt x="358" y="128"/>
                  </a:lnTo>
                  <a:lnTo>
                    <a:pt x="404" y="132"/>
                  </a:lnTo>
                  <a:lnTo>
                    <a:pt x="404" y="132"/>
                  </a:lnTo>
                  <a:lnTo>
                    <a:pt x="448" y="137"/>
                  </a:lnTo>
                  <a:lnTo>
                    <a:pt x="490" y="145"/>
                  </a:lnTo>
                  <a:lnTo>
                    <a:pt x="531" y="155"/>
                  </a:lnTo>
                  <a:lnTo>
                    <a:pt x="573" y="166"/>
                  </a:lnTo>
                  <a:lnTo>
                    <a:pt x="612" y="180"/>
                  </a:lnTo>
                  <a:lnTo>
                    <a:pt x="651" y="196"/>
                  </a:lnTo>
                  <a:lnTo>
                    <a:pt x="688" y="213"/>
                  </a:lnTo>
                  <a:lnTo>
                    <a:pt x="725" y="233"/>
                  </a:lnTo>
                  <a:lnTo>
                    <a:pt x="762" y="253"/>
                  </a:lnTo>
                  <a:lnTo>
                    <a:pt x="799" y="272"/>
                  </a:lnTo>
                  <a:lnTo>
                    <a:pt x="871" y="316"/>
                  </a:lnTo>
                  <a:lnTo>
                    <a:pt x="944" y="363"/>
                  </a:lnTo>
                  <a:lnTo>
                    <a:pt x="1017" y="409"/>
                  </a:lnTo>
                  <a:lnTo>
                    <a:pt x="1017" y="409"/>
                  </a:lnTo>
                  <a:lnTo>
                    <a:pt x="1040" y="422"/>
                  </a:lnTo>
                  <a:lnTo>
                    <a:pt x="1062" y="433"/>
                  </a:lnTo>
                  <a:lnTo>
                    <a:pt x="1084" y="444"/>
                  </a:lnTo>
                  <a:lnTo>
                    <a:pt x="1108" y="454"/>
                  </a:lnTo>
                  <a:lnTo>
                    <a:pt x="1155" y="473"/>
                  </a:lnTo>
                  <a:lnTo>
                    <a:pt x="1205" y="488"/>
                  </a:lnTo>
                  <a:lnTo>
                    <a:pt x="1178" y="359"/>
                  </a:lnTo>
                  <a:lnTo>
                    <a:pt x="1178" y="359"/>
                  </a:lnTo>
                  <a:lnTo>
                    <a:pt x="1130" y="336"/>
                  </a:lnTo>
                  <a:lnTo>
                    <a:pt x="1084" y="314"/>
                  </a:lnTo>
                  <a:lnTo>
                    <a:pt x="1042" y="291"/>
                  </a:lnTo>
                  <a:lnTo>
                    <a:pt x="1006" y="271"/>
                  </a:lnTo>
                  <a:lnTo>
                    <a:pt x="954" y="240"/>
                  </a:lnTo>
                  <a:lnTo>
                    <a:pt x="934" y="227"/>
                  </a:lnTo>
                  <a:lnTo>
                    <a:pt x="934" y="227"/>
                  </a:lnTo>
                  <a:lnTo>
                    <a:pt x="900" y="206"/>
                  </a:lnTo>
                  <a:lnTo>
                    <a:pt x="863" y="183"/>
                  </a:lnTo>
                  <a:lnTo>
                    <a:pt x="789" y="135"/>
                  </a:lnTo>
                  <a:lnTo>
                    <a:pt x="752" y="110"/>
                  </a:lnTo>
                  <a:lnTo>
                    <a:pt x="713" y="88"/>
                  </a:lnTo>
                  <a:lnTo>
                    <a:pt x="675" y="68"/>
                  </a:lnTo>
                  <a:lnTo>
                    <a:pt x="657" y="59"/>
                  </a:lnTo>
                  <a:lnTo>
                    <a:pt x="638" y="52"/>
                  </a:lnTo>
                  <a:lnTo>
                    <a:pt x="638" y="52"/>
                  </a:lnTo>
                  <a:lnTo>
                    <a:pt x="607" y="41"/>
                  </a:lnTo>
                  <a:lnTo>
                    <a:pt x="576" y="31"/>
                  </a:lnTo>
                  <a:lnTo>
                    <a:pt x="546" y="24"/>
                  </a:lnTo>
                  <a:lnTo>
                    <a:pt x="516" y="18"/>
                  </a:lnTo>
                  <a:lnTo>
                    <a:pt x="486" y="12"/>
                  </a:lnTo>
                  <a:lnTo>
                    <a:pt x="455" y="10"/>
                  </a:lnTo>
                  <a:lnTo>
                    <a:pt x="388" y="3"/>
                  </a:lnTo>
                  <a:lnTo>
                    <a:pt x="388" y="3"/>
                  </a:lnTo>
                  <a:lnTo>
                    <a:pt x="3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7" name="Freeform 174">
              <a:extLst>
                <a:ext uri="{FF2B5EF4-FFF2-40B4-BE49-F238E27FC236}">
                  <a16:creationId xmlns:a16="http://schemas.microsoft.com/office/drawing/2014/main" id="{7AD16FA3-C0FF-C9AB-8DA8-706D0A8E4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" y="1736"/>
              <a:ext cx="44" cy="17"/>
            </a:xfrm>
            <a:custGeom>
              <a:avLst/>
              <a:gdLst>
                <a:gd name="T0" fmla="*/ 127 w 132"/>
                <a:gd name="T1" fmla="*/ 0 h 51"/>
                <a:gd name="T2" fmla="*/ 127 w 132"/>
                <a:gd name="T3" fmla="*/ 0 h 51"/>
                <a:gd name="T4" fmla="*/ 97 w 132"/>
                <a:gd name="T5" fmla="*/ 13 h 51"/>
                <a:gd name="T6" fmla="*/ 66 w 132"/>
                <a:gd name="T7" fmla="*/ 23 h 51"/>
                <a:gd name="T8" fmla="*/ 33 w 132"/>
                <a:gd name="T9" fmla="*/ 31 h 51"/>
                <a:gd name="T10" fmla="*/ 0 w 132"/>
                <a:gd name="T11" fmla="*/ 40 h 51"/>
                <a:gd name="T12" fmla="*/ 66 w 132"/>
                <a:gd name="T13" fmla="*/ 51 h 51"/>
                <a:gd name="T14" fmla="*/ 66 w 132"/>
                <a:gd name="T15" fmla="*/ 51 h 51"/>
                <a:gd name="T16" fmla="*/ 98 w 132"/>
                <a:gd name="T17" fmla="*/ 51 h 51"/>
                <a:gd name="T18" fmla="*/ 132 w 132"/>
                <a:gd name="T19" fmla="*/ 48 h 51"/>
                <a:gd name="T20" fmla="*/ 132 w 132"/>
                <a:gd name="T21" fmla="*/ 48 h 51"/>
                <a:gd name="T22" fmla="*/ 127 w 132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51">
                  <a:moveTo>
                    <a:pt x="127" y="0"/>
                  </a:moveTo>
                  <a:lnTo>
                    <a:pt x="127" y="0"/>
                  </a:lnTo>
                  <a:lnTo>
                    <a:pt x="97" y="13"/>
                  </a:lnTo>
                  <a:lnTo>
                    <a:pt x="66" y="23"/>
                  </a:lnTo>
                  <a:lnTo>
                    <a:pt x="33" y="31"/>
                  </a:lnTo>
                  <a:lnTo>
                    <a:pt x="0" y="40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98" y="51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8" name="Freeform 175">
              <a:extLst>
                <a:ext uri="{FF2B5EF4-FFF2-40B4-BE49-F238E27FC236}">
                  <a16:creationId xmlns:a16="http://schemas.microsoft.com/office/drawing/2014/main" id="{FF1C99A0-5227-D9E3-D464-F13741163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4" y="1736"/>
              <a:ext cx="44" cy="17"/>
            </a:xfrm>
            <a:custGeom>
              <a:avLst/>
              <a:gdLst>
                <a:gd name="T0" fmla="*/ 127 w 132"/>
                <a:gd name="T1" fmla="*/ 0 h 51"/>
                <a:gd name="T2" fmla="*/ 127 w 132"/>
                <a:gd name="T3" fmla="*/ 0 h 51"/>
                <a:gd name="T4" fmla="*/ 97 w 132"/>
                <a:gd name="T5" fmla="*/ 13 h 51"/>
                <a:gd name="T6" fmla="*/ 66 w 132"/>
                <a:gd name="T7" fmla="*/ 23 h 51"/>
                <a:gd name="T8" fmla="*/ 33 w 132"/>
                <a:gd name="T9" fmla="*/ 31 h 51"/>
                <a:gd name="T10" fmla="*/ 0 w 132"/>
                <a:gd name="T11" fmla="*/ 40 h 51"/>
                <a:gd name="T12" fmla="*/ 66 w 132"/>
                <a:gd name="T13" fmla="*/ 51 h 51"/>
                <a:gd name="T14" fmla="*/ 66 w 132"/>
                <a:gd name="T15" fmla="*/ 51 h 51"/>
                <a:gd name="T16" fmla="*/ 98 w 132"/>
                <a:gd name="T17" fmla="*/ 51 h 51"/>
                <a:gd name="T18" fmla="*/ 132 w 132"/>
                <a:gd name="T19" fmla="*/ 48 h 51"/>
                <a:gd name="T20" fmla="*/ 132 w 132"/>
                <a:gd name="T21" fmla="*/ 48 h 51"/>
                <a:gd name="T22" fmla="*/ 127 w 132"/>
                <a:gd name="T2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2" h="51">
                  <a:moveTo>
                    <a:pt x="127" y="0"/>
                  </a:moveTo>
                  <a:lnTo>
                    <a:pt x="127" y="0"/>
                  </a:lnTo>
                  <a:lnTo>
                    <a:pt x="97" y="13"/>
                  </a:lnTo>
                  <a:lnTo>
                    <a:pt x="66" y="23"/>
                  </a:lnTo>
                  <a:lnTo>
                    <a:pt x="33" y="31"/>
                  </a:lnTo>
                  <a:lnTo>
                    <a:pt x="0" y="40"/>
                  </a:lnTo>
                  <a:lnTo>
                    <a:pt x="66" y="51"/>
                  </a:lnTo>
                  <a:lnTo>
                    <a:pt x="66" y="51"/>
                  </a:lnTo>
                  <a:lnTo>
                    <a:pt x="98" y="51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9" name="Freeform 176">
              <a:extLst>
                <a:ext uri="{FF2B5EF4-FFF2-40B4-BE49-F238E27FC236}">
                  <a16:creationId xmlns:a16="http://schemas.microsoft.com/office/drawing/2014/main" id="{B2A1523E-2577-FA04-A37E-42886D095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" y="1252"/>
              <a:ext cx="11" cy="127"/>
            </a:xfrm>
            <a:custGeom>
              <a:avLst/>
              <a:gdLst>
                <a:gd name="T0" fmla="*/ 0 w 34"/>
                <a:gd name="T1" fmla="*/ 0 h 382"/>
                <a:gd name="T2" fmla="*/ 0 w 34"/>
                <a:gd name="T3" fmla="*/ 1 h 382"/>
                <a:gd name="T4" fmla="*/ 0 w 34"/>
                <a:gd name="T5" fmla="*/ 382 h 382"/>
                <a:gd name="T6" fmla="*/ 0 w 34"/>
                <a:gd name="T7" fmla="*/ 382 h 382"/>
                <a:gd name="T8" fmla="*/ 11 w 34"/>
                <a:gd name="T9" fmla="*/ 347 h 382"/>
                <a:gd name="T10" fmla="*/ 21 w 34"/>
                <a:gd name="T11" fmla="*/ 310 h 382"/>
                <a:gd name="T12" fmla="*/ 21 w 34"/>
                <a:gd name="T13" fmla="*/ 310 h 382"/>
                <a:gd name="T14" fmla="*/ 24 w 34"/>
                <a:gd name="T15" fmla="*/ 291 h 382"/>
                <a:gd name="T16" fmla="*/ 26 w 34"/>
                <a:gd name="T17" fmla="*/ 273 h 382"/>
                <a:gd name="T18" fmla="*/ 27 w 34"/>
                <a:gd name="T19" fmla="*/ 254 h 382"/>
                <a:gd name="T20" fmla="*/ 27 w 34"/>
                <a:gd name="T21" fmla="*/ 236 h 382"/>
                <a:gd name="T22" fmla="*/ 24 w 34"/>
                <a:gd name="T23" fmla="*/ 200 h 382"/>
                <a:gd name="T24" fmla="*/ 21 w 34"/>
                <a:gd name="T25" fmla="*/ 165 h 382"/>
                <a:gd name="T26" fmla="*/ 18 w 34"/>
                <a:gd name="T27" fmla="*/ 129 h 382"/>
                <a:gd name="T28" fmla="*/ 20 w 34"/>
                <a:gd name="T29" fmla="*/ 92 h 382"/>
                <a:gd name="T30" fmla="*/ 20 w 34"/>
                <a:gd name="T31" fmla="*/ 75 h 382"/>
                <a:gd name="T32" fmla="*/ 23 w 34"/>
                <a:gd name="T33" fmla="*/ 57 h 382"/>
                <a:gd name="T34" fmla="*/ 27 w 34"/>
                <a:gd name="T35" fmla="*/ 37 h 382"/>
                <a:gd name="T36" fmla="*/ 33 w 34"/>
                <a:gd name="T37" fmla="*/ 18 h 382"/>
                <a:gd name="T38" fmla="*/ 34 w 34"/>
                <a:gd name="T39" fmla="*/ 6 h 382"/>
                <a:gd name="T40" fmla="*/ 34 w 34"/>
                <a:gd name="T41" fmla="*/ 6 h 382"/>
                <a:gd name="T42" fmla="*/ 26 w 34"/>
                <a:gd name="T43" fmla="*/ 6 h 382"/>
                <a:gd name="T44" fmla="*/ 26 w 34"/>
                <a:gd name="T45" fmla="*/ 6 h 382"/>
                <a:gd name="T46" fmla="*/ 14 w 34"/>
                <a:gd name="T47" fmla="*/ 4 h 382"/>
                <a:gd name="T48" fmla="*/ 0 w 34"/>
                <a:gd name="T4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82">
                  <a:moveTo>
                    <a:pt x="0" y="0"/>
                  </a:moveTo>
                  <a:lnTo>
                    <a:pt x="0" y="1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1" y="347"/>
                  </a:lnTo>
                  <a:lnTo>
                    <a:pt x="21" y="310"/>
                  </a:lnTo>
                  <a:lnTo>
                    <a:pt x="21" y="310"/>
                  </a:lnTo>
                  <a:lnTo>
                    <a:pt x="24" y="291"/>
                  </a:lnTo>
                  <a:lnTo>
                    <a:pt x="26" y="273"/>
                  </a:lnTo>
                  <a:lnTo>
                    <a:pt x="27" y="254"/>
                  </a:lnTo>
                  <a:lnTo>
                    <a:pt x="27" y="236"/>
                  </a:lnTo>
                  <a:lnTo>
                    <a:pt x="24" y="200"/>
                  </a:lnTo>
                  <a:lnTo>
                    <a:pt x="21" y="165"/>
                  </a:lnTo>
                  <a:lnTo>
                    <a:pt x="18" y="129"/>
                  </a:lnTo>
                  <a:lnTo>
                    <a:pt x="20" y="92"/>
                  </a:lnTo>
                  <a:lnTo>
                    <a:pt x="20" y="75"/>
                  </a:lnTo>
                  <a:lnTo>
                    <a:pt x="23" y="57"/>
                  </a:lnTo>
                  <a:lnTo>
                    <a:pt x="27" y="37"/>
                  </a:lnTo>
                  <a:lnTo>
                    <a:pt x="33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4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0" name="Freeform 177">
              <a:extLst>
                <a:ext uri="{FF2B5EF4-FFF2-40B4-BE49-F238E27FC236}">
                  <a16:creationId xmlns:a16="http://schemas.microsoft.com/office/drawing/2014/main" id="{4A3D0045-35E1-46B0-AC88-256E3A64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6" y="1252"/>
              <a:ext cx="11" cy="127"/>
            </a:xfrm>
            <a:custGeom>
              <a:avLst/>
              <a:gdLst>
                <a:gd name="T0" fmla="*/ 0 w 34"/>
                <a:gd name="T1" fmla="*/ 0 h 382"/>
                <a:gd name="T2" fmla="*/ 0 w 34"/>
                <a:gd name="T3" fmla="*/ 1 h 382"/>
                <a:gd name="T4" fmla="*/ 0 w 34"/>
                <a:gd name="T5" fmla="*/ 382 h 382"/>
                <a:gd name="T6" fmla="*/ 0 w 34"/>
                <a:gd name="T7" fmla="*/ 382 h 382"/>
                <a:gd name="T8" fmla="*/ 11 w 34"/>
                <a:gd name="T9" fmla="*/ 347 h 382"/>
                <a:gd name="T10" fmla="*/ 21 w 34"/>
                <a:gd name="T11" fmla="*/ 310 h 382"/>
                <a:gd name="T12" fmla="*/ 21 w 34"/>
                <a:gd name="T13" fmla="*/ 310 h 382"/>
                <a:gd name="T14" fmla="*/ 24 w 34"/>
                <a:gd name="T15" fmla="*/ 291 h 382"/>
                <a:gd name="T16" fmla="*/ 26 w 34"/>
                <a:gd name="T17" fmla="*/ 273 h 382"/>
                <a:gd name="T18" fmla="*/ 27 w 34"/>
                <a:gd name="T19" fmla="*/ 254 h 382"/>
                <a:gd name="T20" fmla="*/ 27 w 34"/>
                <a:gd name="T21" fmla="*/ 236 h 382"/>
                <a:gd name="T22" fmla="*/ 24 w 34"/>
                <a:gd name="T23" fmla="*/ 200 h 382"/>
                <a:gd name="T24" fmla="*/ 21 w 34"/>
                <a:gd name="T25" fmla="*/ 165 h 382"/>
                <a:gd name="T26" fmla="*/ 18 w 34"/>
                <a:gd name="T27" fmla="*/ 129 h 382"/>
                <a:gd name="T28" fmla="*/ 20 w 34"/>
                <a:gd name="T29" fmla="*/ 92 h 382"/>
                <a:gd name="T30" fmla="*/ 20 w 34"/>
                <a:gd name="T31" fmla="*/ 75 h 382"/>
                <a:gd name="T32" fmla="*/ 23 w 34"/>
                <a:gd name="T33" fmla="*/ 57 h 382"/>
                <a:gd name="T34" fmla="*/ 27 w 34"/>
                <a:gd name="T35" fmla="*/ 37 h 382"/>
                <a:gd name="T36" fmla="*/ 33 w 34"/>
                <a:gd name="T37" fmla="*/ 18 h 382"/>
                <a:gd name="T38" fmla="*/ 34 w 34"/>
                <a:gd name="T39" fmla="*/ 6 h 382"/>
                <a:gd name="T40" fmla="*/ 34 w 34"/>
                <a:gd name="T41" fmla="*/ 6 h 382"/>
                <a:gd name="T42" fmla="*/ 26 w 34"/>
                <a:gd name="T43" fmla="*/ 6 h 382"/>
                <a:gd name="T44" fmla="*/ 26 w 34"/>
                <a:gd name="T45" fmla="*/ 6 h 382"/>
                <a:gd name="T46" fmla="*/ 14 w 34"/>
                <a:gd name="T47" fmla="*/ 4 h 382"/>
                <a:gd name="T48" fmla="*/ 0 w 34"/>
                <a:gd name="T4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382">
                  <a:moveTo>
                    <a:pt x="0" y="0"/>
                  </a:moveTo>
                  <a:lnTo>
                    <a:pt x="0" y="1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11" y="347"/>
                  </a:lnTo>
                  <a:lnTo>
                    <a:pt x="21" y="310"/>
                  </a:lnTo>
                  <a:lnTo>
                    <a:pt x="21" y="310"/>
                  </a:lnTo>
                  <a:lnTo>
                    <a:pt x="24" y="291"/>
                  </a:lnTo>
                  <a:lnTo>
                    <a:pt x="26" y="273"/>
                  </a:lnTo>
                  <a:lnTo>
                    <a:pt x="27" y="254"/>
                  </a:lnTo>
                  <a:lnTo>
                    <a:pt x="27" y="236"/>
                  </a:lnTo>
                  <a:lnTo>
                    <a:pt x="24" y="200"/>
                  </a:lnTo>
                  <a:lnTo>
                    <a:pt x="21" y="165"/>
                  </a:lnTo>
                  <a:lnTo>
                    <a:pt x="18" y="129"/>
                  </a:lnTo>
                  <a:lnTo>
                    <a:pt x="20" y="92"/>
                  </a:lnTo>
                  <a:lnTo>
                    <a:pt x="20" y="75"/>
                  </a:lnTo>
                  <a:lnTo>
                    <a:pt x="23" y="57"/>
                  </a:lnTo>
                  <a:lnTo>
                    <a:pt x="27" y="37"/>
                  </a:lnTo>
                  <a:lnTo>
                    <a:pt x="33" y="1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14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1" name="Freeform 178">
              <a:extLst>
                <a:ext uri="{FF2B5EF4-FFF2-40B4-BE49-F238E27FC236}">
                  <a16:creationId xmlns:a16="http://schemas.microsoft.com/office/drawing/2014/main" id="{15B04D86-7771-BF13-9861-BD5BC6A58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" y="1229"/>
              <a:ext cx="52" cy="256"/>
            </a:xfrm>
            <a:custGeom>
              <a:avLst/>
              <a:gdLst>
                <a:gd name="T0" fmla="*/ 32 w 156"/>
                <a:gd name="T1" fmla="*/ 0 h 770"/>
                <a:gd name="T2" fmla="*/ 32 w 156"/>
                <a:gd name="T3" fmla="*/ 0 h 770"/>
                <a:gd name="T4" fmla="*/ 34 w 156"/>
                <a:gd name="T5" fmla="*/ 43 h 770"/>
                <a:gd name="T6" fmla="*/ 37 w 156"/>
                <a:gd name="T7" fmla="*/ 88 h 770"/>
                <a:gd name="T8" fmla="*/ 44 w 156"/>
                <a:gd name="T9" fmla="*/ 134 h 770"/>
                <a:gd name="T10" fmla="*/ 48 w 156"/>
                <a:gd name="T11" fmla="*/ 157 h 770"/>
                <a:gd name="T12" fmla="*/ 54 w 156"/>
                <a:gd name="T13" fmla="*/ 179 h 770"/>
                <a:gd name="T14" fmla="*/ 54 w 156"/>
                <a:gd name="T15" fmla="*/ 179 h 770"/>
                <a:gd name="T16" fmla="*/ 62 w 156"/>
                <a:gd name="T17" fmla="*/ 208 h 770"/>
                <a:gd name="T18" fmla="*/ 74 w 156"/>
                <a:gd name="T19" fmla="*/ 233 h 770"/>
                <a:gd name="T20" fmla="*/ 74 w 156"/>
                <a:gd name="T21" fmla="*/ 233 h 770"/>
                <a:gd name="T22" fmla="*/ 86 w 156"/>
                <a:gd name="T23" fmla="*/ 265 h 770"/>
                <a:gd name="T24" fmla="*/ 92 w 156"/>
                <a:gd name="T25" fmla="*/ 280 h 770"/>
                <a:gd name="T26" fmla="*/ 96 w 156"/>
                <a:gd name="T27" fmla="*/ 293 h 770"/>
                <a:gd name="T28" fmla="*/ 96 w 156"/>
                <a:gd name="T29" fmla="*/ 293 h 770"/>
                <a:gd name="T30" fmla="*/ 101 w 156"/>
                <a:gd name="T31" fmla="*/ 309 h 770"/>
                <a:gd name="T32" fmla="*/ 102 w 156"/>
                <a:gd name="T33" fmla="*/ 323 h 770"/>
                <a:gd name="T34" fmla="*/ 103 w 156"/>
                <a:gd name="T35" fmla="*/ 337 h 770"/>
                <a:gd name="T36" fmla="*/ 103 w 156"/>
                <a:gd name="T37" fmla="*/ 351 h 770"/>
                <a:gd name="T38" fmla="*/ 102 w 156"/>
                <a:gd name="T39" fmla="*/ 367 h 770"/>
                <a:gd name="T40" fmla="*/ 98 w 156"/>
                <a:gd name="T41" fmla="*/ 384 h 770"/>
                <a:gd name="T42" fmla="*/ 93 w 156"/>
                <a:gd name="T43" fmla="*/ 401 h 770"/>
                <a:gd name="T44" fmla="*/ 88 w 156"/>
                <a:gd name="T45" fmla="*/ 421 h 770"/>
                <a:gd name="T46" fmla="*/ 88 w 156"/>
                <a:gd name="T47" fmla="*/ 421 h 770"/>
                <a:gd name="T48" fmla="*/ 74 w 156"/>
                <a:gd name="T49" fmla="*/ 459 h 770"/>
                <a:gd name="T50" fmla="*/ 57 w 156"/>
                <a:gd name="T51" fmla="*/ 498 h 770"/>
                <a:gd name="T52" fmla="*/ 38 w 156"/>
                <a:gd name="T53" fmla="*/ 535 h 770"/>
                <a:gd name="T54" fmla="*/ 18 w 156"/>
                <a:gd name="T55" fmla="*/ 571 h 770"/>
                <a:gd name="T56" fmla="*/ 18 w 156"/>
                <a:gd name="T57" fmla="*/ 571 h 770"/>
                <a:gd name="T58" fmla="*/ 12 w 156"/>
                <a:gd name="T59" fmla="*/ 645 h 770"/>
                <a:gd name="T60" fmla="*/ 0 w 156"/>
                <a:gd name="T61" fmla="*/ 770 h 770"/>
                <a:gd name="T62" fmla="*/ 0 w 156"/>
                <a:gd name="T63" fmla="*/ 770 h 770"/>
                <a:gd name="T64" fmla="*/ 45 w 156"/>
                <a:gd name="T65" fmla="*/ 679 h 770"/>
                <a:gd name="T66" fmla="*/ 45 w 156"/>
                <a:gd name="T67" fmla="*/ 679 h 770"/>
                <a:gd name="T68" fmla="*/ 72 w 156"/>
                <a:gd name="T69" fmla="*/ 623 h 770"/>
                <a:gd name="T70" fmla="*/ 102 w 156"/>
                <a:gd name="T71" fmla="*/ 566 h 770"/>
                <a:gd name="T72" fmla="*/ 130 w 156"/>
                <a:gd name="T73" fmla="*/ 509 h 770"/>
                <a:gd name="T74" fmla="*/ 145 w 156"/>
                <a:gd name="T75" fmla="*/ 481 h 770"/>
                <a:gd name="T76" fmla="*/ 156 w 156"/>
                <a:gd name="T77" fmla="*/ 452 h 770"/>
                <a:gd name="T78" fmla="*/ 156 w 156"/>
                <a:gd name="T79" fmla="*/ 71 h 770"/>
                <a:gd name="T80" fmla="*/ 156 w 156"/>
                <a:gd name="T81" fmla="*/ 70 h 770"/>
                <a:gd name="T82" fmla="*/ 156 w 156"/>
                <a:gd name="T83" fmla="*/ 70 h 770"/>
                <a:gd name="T84" fmla="*/ 135 w 156"/>
                <a:gd name="T85" fmla="*/ 60 h 770"/>
                <a:gd name="T86" fmla="*/ 135 w 156"/>
                <a:gd name="T87" fmla="*/ 60 h 770"/>
                <a:gd name="T88" fmla="*/ 106 w 156"/>
                <a:gd name="T89" fmla="*/ 43 h 770"/>
                <a:gd name="T90" fmla="*/ 82 w 156"/>
                <a:gd name="T91" fmla="*/ 27 h 770"/>
                <a:gd name="T92" fmla="*/ 59 w 156"/>
                <a:gd name="T93" fmla="*/ 13 h 770"/>
                <a:gd name="T94" fmla="*/ 35 w 156"/>
                <a:gd name="T95" fmla="*/ 2 h 770"/>
                <a:gd name="T96" fmla="*/ 32 w 156"/>
                <a:gd name="T9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770">
                  <a:moveTo>
                    <a:pt x="32" y="0"/>
                  </a:moveTo>
                  <a:lnTo>
                    <a:pt x="32" y="0"/>
                  </a:lnTo>
                  <a:lnTo>
                    <a:pt x="34" y="43"/>
                  </a:lnTo>
                  <a:lnTo>
                    <a:pt x="37" y="88"/>
                  </a:lnTo>
                  <a:lnTo>
                    <a:pt x="44" y="134"/>
                  </a:lnTo>
                  <a:lnTo>
                    <a:pt x="48" y="157"/>
                  </a:lnTo>
                  <a:lnTo>
                    <a:pt x="54" y="179"/>
                  </a:lnTo>
                  <a:lnTo>
                    <a:pt x="54" y="179"/>
                  </a:lnTo>
                  <a:lnTo>
                    <a:pt x="62" y="208"/>
                  </a:lnTo>
                  <a:lnTo>
                    <a:pt x="74" y="233"/>
                  </a:lnTo>
                  <a:lnTo>
                    <a:pt x="74" y="233"/>
                  </a:lnTo>
                  <a:lnTo>
                    <a:pt x="86" y="265"/>
                  </a:lnTo>
                  <a:lnTo>
                    <a:pt x="92" y="280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101" y="309"/>
                  </a:lnTo>
                  <a:lnTo>
                    <a:pt x="102" y="323"/>
                  </a:lnTo>
                  <a:lnTo>
                    <a:pt x="103" y="337"/>
                  </a:lnTo>
                  <a:lnTo>
                    <a:pt x="103" y="351"/>
                  </a:lnTo>
                  <a:lnTo>
                    <a:pt x="102" y="367"/>
                  </a:lnTo>
                  <a:lnTo>
                    <a:pt x="98" y="384"/>
                  </a:lnTo>
                  <a:lnTo>
                    <a:pt x="93" y="401"/>
                  </a:lnTo>
                  <a:lnTo>
                    <a:pt x="88" y="421"/>
                  </a:lnTo>
                  <a:lnTo>
                    <a:pt x="88" y="421"/>
                  </a:lnTo>
                  <a:lnTo>
                    <a:pt x="74" y="459"/>
                  </a:lnTo>
                  <a:lnTo>
                    <a:pt x="57" y="498"/>
                  </a:lnTo>
                  <a:lnTo>
                    <a:pt x="38" y="535"/>
                  </a:lnTo>
                  <a:lnTo>
                    <a:pt x="18" y="571"/>
                  </a:lnTo>
                  <a:lnTo>
                    <a:pt x="18" y="571"/>
                  </a:lnTo>
                  <a:lnTo>
                    <a:pt x="12" y="645"/>
                  </a:lnTo>
                  <a:lnTo>
                    <a:pt x="0" y="770"/>
                  </a:lnTo>
                  <a:lnTo>
                    <a:pt x="0" y="770"/>
                  </a:lnTo>
                  <a:lnTo>
                    <a:pt x="45" y="679"/>
                  </a:lnTo>
                  <a:lnTo>
                    <a:pt x="45" y="679"/>
                  </a:lnTo>
                  <a:lnTo>
                    <a:pt x="72" y="623"/>
                  </a:lnTo>
                  <a:lnTo>
                    <a:pt x="102" y="566"/>
                  </a:lnTo>
                  <a:lnTo>
                    <a:pt x="130" y="509"/>
                  </a:lnTo>
                  <a:lnTo>
                    <a:pt x="145" y="481"/>
                  </a:lnTo>
                  <a:lnTo>
                    <a:pt x="156" y="452"/>
                  </a:lnTo>
                  <a:lnTo>
                    <a:pt x="156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06" y="43"/>
                  </a:lnTo>
                  <a:lnTo>
                    <a:pt x="82" y="27"/>
                  </a:lnTo>
                  <a:lnTo>
                    <a:pt x="59" y="13"/>
                  </a:lnTo>
                  <a:lnTo>
                    <a:pt x="35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2" name="Freeform 179">
              <a:extLst>
                <a:ext uri="{FF2B5EF4-FFF2-40B4-BE49-F238E27FC236}">
                  <a16:creationId xmlns:a16="http://schemas.microsoft.com/office/drawing/2014/main" id="{E0D2ED81-37FE-F010-F2C4-FA0C5339C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" y="1229"/>
              <a:ext cx="52" cy="256"/>
            </a:xfrm>
            <a:custGeom>
              <a:avLst/>
              <a:gdLst>
                <a:gd name="T0" fmla="*/ 32 w 156"/>
                <a:gd name="T1" fmla="*/ 0 h 770"/>
                <a:gd name="T2" fmla="*/ 32 w 156"/>
                <a:gd name="T3" fmla="*/ 0 h 770"/>
                <a:gd name="T4" fmla="*/ 34 w 156"/>
                <a:gd name="T5" fmla="*/ 43 h 770"/>
                <a:gd name="T6" fmla="*/ 37 w 156"/>
                <a:gd name="T7" fmla="*/ 88 h 770"/>
                <a:gd name="T8" fmla="*/ 44 w 156"/>
                <a:gd name="T9" fmla="*/ 134 h 770"/>
                <a:gd name="T10" fmla="*/ 48 w 156"/>
                <a:gd name="T11" fmla="*/ 157 h 770"/>
                <a:gd name="T12" fmla="*/ 54 w 156"/>
                <a:gd name="T13" fmla="*/ 179 h 770"/>
                <a:gd name="T14" fmla="*/ 54 w 156"/>
                <a:gd name="T15" fmla="*/ 179 h 770"/>
                <a:gd name="T16" fmla="*/ 62 w 156"/>
                <a:gd name="T17" fmla="*/ 208 h 770"/>
                <a:gd name="T18" fmla="*/ 74 w 156"/>
                <a:gd name="T19" fmla="*/ 233 h 770"/>
                <a:gd name="T20" fmla="*/ 74 w 156"/>
                <a:gd name="T21" fmla="*/ 233 h 770"/>
                <a:gd name="T22" fmla="*/ 86 w 156"/>
                <a:gd name="T23" fmla="*/ 265 h 770"/>
                <a:gd name="T24" fmla="*/ 92 w 156"/>
                <a:gd name="T25" fmla="*/ 280 h 770"/>
                <a:gd name="T26" fmla="*/ 96 w 156"/>
                <a:gd name="T27" fmla="*/ 293 h 770"/>
                <a:gd name="T28" fmla="*/ 96 w 156"/>
                <a:gd name="T29" fmla="*/ 293 h 770"/>
                <a:gd name="T30" fmla="*/ 101 w 156"/>
                <a:gd name="T31" fmla="*/ 309 h 770"/>
                <a:gd name="T32" fmla="*/ 102 w 156"/>
                <a:gd name="T33" fmla="*/ 323 h 770"/>
                <a:gd name="T34" fmla="*/ 103 w 156"/>
                <a:gd name="T35" fmla="*/ 337 h 770"/>
                <a:gd name="T36" fmla="*/ 103 w 156"/>
                <a:gd name="T37" fmla="*/ 351 h 770"/>
                <a:gd name="T38" fmla="*/ 102 w 156"/>
                <a:gd name="T39" fmla="*/ 367 h 770"/>
                <a:gd name="T40" fmla="*/ 98 w 156"/>
                <a:gd name="T41" fmla="*/ 384 h 770"/>
                <a:gd name="T42" fmla="*/ 93 w 156"/>
                <a:gd name="T43" fmla="*/ 401 h 770"/>
                <a:gd name="T44" fmla="*/ 88 w 156"/>
                <a:gd name="T45" fmla="*/ 421 h 770"/>
                <a:gd name="T46" fmla="*/ 88 w 156"/>
                <a:gd name="T47" fmla="*/ 421 h 770"/>
                <a:gd name="T48" fmla="*/ 74 w 156"/>
                <a:gd name="T49" fmla="*/ 459 h 770"/>
                <a:gd name="T50" fmla="*/ 57 w 156"/>
                <a:gd name="T51" fmla="*/ 498 h 770"/>
                <a:gd name="T52" fmla="*/ 38 w 156"/>
                <a:gd name="T53" fmla="*/ 535 h 770"/>
                <a:gd name="T54" fmla="*/ 18 w 156"/>
                <a:gd name="T55" fmla="*/ 571 h 770"/>
                <a:gd name="T56" fmla="*/ 18 w 156"/>
                <a:gd name="T57" fmla="*/ 571 h 770"/>
                <a:gd name="T58" fmla="*/ 12 w 156"/>
                <a:gd name="T59" fmla="*/ 645 h 770"/>
                <a:gd name="T60" fmla="*/ 0 w 156"/>
                <a:gd name="T61" fmla="*/ 770 h 770"/>
                <a:gd name="T62" fmla="*/ 0 w 156"/>
                <a:gd name="T63" fmla="*/ 770 h 770"/>
                <a:gd name="T64" fmla="*/ 45 w 156"/>
                <a:gd name="T65" fmla="*/ 679 h 770"/>
                <a:gd name="T66" fmla="*/ 45 w 156"/>
                <a:gd name="T67" fmla="*/ 679 h 770"/>
                <a:gd name="T68" fmla="*/ 72 w 156"/>
                <a:gd name="T69" fmla="*/ 623 h 770"/>
                <a:gd name="T70" fmla="*/ 102 w 156"/>
                <a:gd name="T71" fmla="*/ 566 h 770"/>
                <a:gd name="T72" fmla="*/ 130 w 156"/>
                <a:gd name="T73" fmla="*/ 509 h 770"/>
                <a:gd name="T74" fmla="*/ 145 w 156"/>
                <a:gd name="T75" fmla="*/ 481 h 770"/>
                <a:gd name="T76" fmla="*/ 156 w 156"/>
                <a:gd name="T77" fmla="*/ 452 h 770"/>
                <a:gd name="T78" fmla="*/ 156 w 156"/>
                <a:gd name="T79" fmla="*/ 71 h 770"/>
                <a:gd name="T80" fmla="*/ 156 w 156"/>
                <a:gd name="T81" fmla="*/ 70 h 770"/>
                <a:gd name="T82" fmla="*/ 156 w 156"/>
                <a:gd name="T83" fmla="*/ 70 h 770"/>
                <a:gd name="T84" fmla="*/ 135 w 156"/>
                <a:gd name="T85" fmla="*/ 60 h 770"/>
                <a:gd name="T86" fmla="*/ 135 w 156"/>
                <a:gd name="T87" fmla="*/ 60 h 770"/>
                <a:gd name="T88" fmla="*/ 106 w 156"/>
                <a:gd name="T89" fmla="*/ 43 h 770"/>
                <a:gd name="T90" fmla="*/ 82 w 156"/>
                <a:gd name="T91" fmla="*/ 27 h 770"/>
                <a:gd name="T92" fmla="*/ 59 w 156"/>
                <a:gd name="T93" fmla="*/ 13 h 770"/>
                <a:gd name="T94" fmla="*/ 35 w 156"/>
                <a:gd name="T95" fmla="*/ 2 h 770"/>
                <a:gd name="T96" fmla="*/ 32 w 156"/>
                <a:gd name="T97" fmla="*/ 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6" h="770">
                  <a:moveTo>
                    <a:pt x="32" y="0"/>
                  </a:moveTo>
                  <a:lnTo>
                    <a:pt x="32" y="0"/>
                  </a:lnTo>
                  <a:lnTo>
                    <a:pt x="34" y="43"/>
                  </a:lnTo>
                  <a:lnTo>
                    <a:pt x="37" y="88"/>
                  </a:lnTo>
                  <a:lnTo>
                    <a:pt x="44" y="134"/>
                  </a:lnTo>
                  <a:lnTo>
                    <a:pt x="48" y="157"/>
                  </a:lnTo>
                  <a:lnTo>
                    <a:pt x="54" y="179"/>
                  </a:lnTo>
                  <a:lnTo>
                    <a:pt x="54" y="179"/>
                  </a:lnTo>
                  <a:lnTo>
                    <a:pt x="62" y="208"/>
                  </a:lnTo>
                  <a:lnTo>
                    <a:pt x="74" y="233"/>
                  </a:lnTo>
                  <a:lnTo>
                    <a:pt x="74" y="233"/>
                  </a:lnTo>
                  <a:lnTo>
                    <a:pt x="86" y="265"/>
                  </a:lnTo>
                  <a:lnTo>
                    <a:pt x="92" y="280"/>
                  </a:lnTo>
                  <a:lnTo>
                    <a:pt x="96" y="293"/>
                  </a:lnTo>
                  <a:lnTo>
                    <a:pt x="96" y="293"/>
                  </a:lnTo>
                  <a:lnTo>
                    <a:pt x="101" y="309"/>
                  </a:lnTo>
                  <a:lnTo>
                    <a:pt x="102" y="323"/>
                  </a:lnTo>
                  <a:lnTo>
                    <a:pt x="103" y="337"/>
                  </a:lnTo>
                  <a:lnTo>
                    <a:pt x="103" y="351"/>
                  </a:lnTo>
                  <a:lnTo>
                    <a:pt x="102" y="367"/>
                  </a:lnTo>
                  <a:lnTo>
                    <a:pt x="98" y="384"/>
                  </a:lnTo>
                  <a:lnTo>
                    <a:pt x="93" y="401"/>
                  </a:lnTo>
                  <a:lnTo>
                    <a:pt x="88" y="421"/>
                  </a:lnTo>
                  <a:lnTo>
                    <a:pt x="88" y="421"/>
                  </a:lnTo>
                  <a:lnTo>
                    <a:pt x="74" y="459"/>
                  </a:lnTo>
                  <a:lnTo>
                    <a:pt x="57" y="498"/>
                  </a:lnTo>
                  <a:lnTo>
                    <a:pt x="38" y="535"/>
                  </a:lnTo>
                  <a:lnTo>
                    <a:pt x="18" y="571"/>
                  </a:lnTo>
                  <a:lnTo>
                    <a:pt x="18" y="571"/>
                  </a:lnTo>
                  <a:lnTo>
                    <a:pt x="12" y="645"/>
                  </a:lnTo>
                  <a:lnTo>
                    <a:pt x="0" y="770"/>
                  </a:lnTo>
                  <a:lnTo>
                    <a:pt x="0" y="770"/>
                  </a:lnTo>
                  <a:lnTo>
                    <a:pt x="45" y="679"/>
                  </a:lnTo>
                  <a:lnTo>
                    <a:pt x="45" y="679"/>
                  </a:lnTo>
                  <a:lnTo>
                    <a:pt x="72" y="623"/>
                  </a:lnTo>
                  <a:lnTo>
                    <a:pt x="102" y="566"/>
                  </a:lnTo>
                  <a:lnTo>
                    <a:pt x="130" y="509"/>
                  </a:lnTo>
                  <a:lnTo>
                    <a:pt x="145" y="481"/>
                  </a:lnTo>
                  <a:lnTo>
                    <a:pt x="156" y="452"/>
                  </a:lnTo>
                  <a:lnTo>
                    <a:pt x="156" y="71"/>
                  </a:lnTo>
                  <a:lnTo>
                    <a:pt x="156" y="70"/>
                  </a:lnTo>
                  <a:lnTo>
                    <a:pt x="156" y="70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06" y="43"/>
                  </a:lnTo>
                  <a:lnTo>
                    <a:pt x="82" y="27"/>
                  </a:lnTo>
                  <a:lnTo>
                    <a:pt x="59" y="13"/>
                  </a:lnTo>
                  <a:lnTo>
                    <a:pt x="35" y="2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3" name="Freeform 180">
              <a:extLst>
                <a:ext uri="{FF2B5EF4-FFF2-40B4-BE49-F238E27FC236}">
                  <a16:creationId xmlns:a16="http://schemas.microsoft.com/office/drawing/2014/main" id="{C205BF26-800A-6E6C-1F36-A343C69D6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2" y="1288"/>
              <a:ext cx="14" cy="38"/>
            </a:xfrm>
            <a:custGeom>
              <a:avLst/>
              <a:gdLst>
                <a:gd name="T0" fmla="*/ 0 w 42"/>
                <a:gd name="T1" fmla="*/ 0 h 114"/>
                <a:gd name="T2" fmla="*/ 0 w 42"/>
                <a:gd name="T3" fmla="*/ 0 h 114"/>
                <a:gd name="T4" fmla="*/ 10 w 42"/>
                <a:gd name="T5" fmla="*/ 32 h 114"/>
                <a:gd name="T6" fmla="*/ 21 w 42"/>
                <a:gd name="T7" fmla="*/ 60 h 114"/>
                <a:gd name="T8" fmla="*/ 21 w 42"/>
                <a:gd name="T9" fmla="*/ 60 h 114"/>
                <a:gd name="T10" fmla="*/ 34 w 42"/>
                <a:gd name="T11" fmla="*/ 88 h 114"/>
                <a:gd name="T12" fmla="*/ 42 w 42"/>
                <a:gd name="T13" fmla="*/ 114 h 114"/>
                <a:gd name="T14" fmla="*/ 42 w 42"/>
                <a:gd name="T15" fmla="*/ 114 h 114"/>
                <a:gd name="T16" fmla="*/ 38 w 42"/>
                <a:gd name="T17" fmla="*/ 101 h 114"/>
                <a:gd name="T18" fmla="*/ 32 w 42"/>
                <a:gd name="T19" fmla="*/ 86 h 114"/>
                <a:gd name="T20" fmla="*/ 20 w 42"/>
                <a:gd name="T21" fmla="*/ 54 h 114"/>
                <a:gd name="T22" fmla="*/ 20 w 42"/>
                <a:gd name="T23" fmla="*/ 54 h 114"/>
                <a:gd name="T24" fmla="*/ 8 w 42"/>
                <a:gd name="T25" fmla="*/ 29 h 114"/>
                <a:gd name="T26" fmla="*/ 0 w 42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14">
                  <a:moveTo>
                    <a:pt x="0" y="0"/>
                  </a:moveTo>
                  <a:lnTo>
                    <a:pt x="0" y="0"/>
                  </a:lnTo>
                  <a:lnTo>
                    <a:pt x="10" y="32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34" y="88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38" y="101"/>
                  </a:lnTo>
                  <a:lnTo>
                    <a:pt x="32" y="86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8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4" name="Freeform 181">
              <a:extLst>
                <a:ext uri="{FF2B5EF4-FFF2-40B4-BE49-F238E27FC236}">
                  <a16:creationId xmlns:a16="http://schemas.microsoft.com/office/drawing/2014/main" id="{6D1A835E-EF50-B592-C5B4-3AEE50290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2" y="1288"/>
              <a:ext cx="14" cy="38"/>
            </a:xfrm>
            <a:custGeom>
              <a:avLst/>
              <a:gdLst>
                <a:gd name="T0" fmla="*/ 0 w 42"/>
                <a:gd name="T1" fmla="*/ 0 h 114"/>
                <a:gd name="T2" fmla="*/ 0 w 42"/>
                <a:gd name="T3" fmla="*/ 0 h 114"/>
                <a:gd name="T4" fmla="*/ 10 w 42"/>
                <a:gd name="T5" fmla="*/ 32 h 114"/>
                <a:gd name="T6" fmla="*/ 21 w 42"/>
                <a:gd name="T7" fmla="*/ 60 h 114"/>
                <a:gd name="T8" fmla="*/ 21 w 42"/>
                <a:gd name="T9" fmla="*/ 60 h 114"/>
                <a:gd name="T10" fmla="*/ 34 w 42"/>
                <a:gd name="T11" fmla="*/ 88 h 114"/>
                <a:gd name="T12" fmla="*/ 42 w 42"/>
                <a:gd name="T13" fmla="*/ 114 h 114"/>
                <a:gd name="T14" fmla="*/ 42 w 42"/>
                <a:gd name="T15" fmla="*/ 114 h 114"/>
                <a:gd name="T16" fmla="*/ 38 w 42"/>
                <a:gd name="T17" fmla="*/ 101 h 114"/>
                <a:gd name="T18" fmla="*/ 32 w 42"/>
                <a:gd name="T19" fmla="*/ 86 h 114"/>
                <a:gd name="T20" fmla="*/ 20 w 42"/>
                <a:gd name="T21" fmla="*/ 54 h 114"/>
                <a:gd name="T22" fmla="*/ 20 w 42"/>
                <a:gd name="T23" fmla="*/ 54 h 114"/>
                <a:gd name="T24" fmla="*/ 8 w 42"/>
                <a:gd name="T25" fmla="*/ 29 h 114"/>
                <a:gd name="T26" fmla="*/ 0 w 42"/>
                <a:gd name="T2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" h="114">
                  <a:moveTo>
                    <a:pt x="0" y="0"/>
                  </a:moveTo>
                  <a:lnTo>
                    <a:pt x="0" y="0"/>
                  </a:lnTo>
                  <a:lnTo>
                    <a:pt x="10" y="32"/>
                  </a:lnTo>
                  <a:lnTo>
                    <a:pt x="21" y="60"/>
                  </a:lnTo>
                  <a:lnTo>
                    <a:pt x="21" y="60"/>
                  </a:lnTo>
                  <a:lnTo>
                    <a:pt x="34" y="88"/>
                  </a:lnTo>
                  <a:lnTo>
                    <a:pt x="42" y="114"/>
                  </a:lnTo>
                  <a:lnTo>
                    <a:pt x="42" y="114"/>
                  </a:lnTo>
                  <a:lnTo>
                    <a:pt x="38" y="101"/>
                  </a:lnTo>
                  <a:lnTo>
                    <a:pt x="32" y="86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8" y="2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5" name="Freeform 182">
              <a:extLst>
                <a:ext uri="{FF2B5EF4-FFF2-40B4-BE49-F238E27FC236}">
                  <a16:creationId xmlns:a16="http://schemas.microsoft.com/office/drawing/2014/main" id="{DA7C333F-BA93-9CFF-4EC1-F8B47FCB7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1419"/>
              <a:ext cx="213" cy="333"/>
            </a:xfrm>
            <a:custGeom>
              <a:avLst/>
              <a:gdLst>
                <a:gd name="T0" fmla="*/ 639 w 639"/>
                <a:gd name="T1" fmla="*/ 0 h 999"/>
                <a:gd name="T2" fmla="*/ 552 w 639"/>
                <a:gd name="T3" fmla="*/ 151 h 999"/>
                <a:gd name="T4" fmla="*/ 514 w 639"/>
                <a:gd name="T5" fmla="*/ 229 h 999"/>
                <a:gd name="T6" fmla="*/ 483 w 639"/>
                <a:gd name="T7" fmla="*/ 310 h 999"/>
                <a:gd name="T8" fmla="*/ 481 w 639"/>
                <a:gd name="T9" fmla="*/ 319 h 999"/>
                <a:gd name="T10" fmla="*/ 480 w 639"/>
                <a:gd name="T11" fmla="*/ 334 h 999"/>
                <a:gd name="T12" fmla="*/ 474 w 639"/>
                <a:gd name="T13" fmla="*/ 360 h 999"/>
                <a:gd name="T14" fmla="*/ 444 w 639"/>
                <a:gd name="T15" fmla="*/ 462 h 999"/>
                <a:gd name="T16" fmla="*/ 413 w 639"/>
                <a:gd name="T17" fmla="*/ 546 h 999"/>
                <a:gd name="T18" fmla="*/ 395 w 639"/>
                <a:gd name="T19" fmla="*/ 586 h 999"/>
                <a:gd name="T20" fmla="*/ 373 w 639"/>
                <a:gd name="T21" fmla="*/ 621 h 999"/>
                <a:gd name="T22" fmla="*/ 344 w 639"/>
                <a:gd name="T23" fmla="*/ 665 h 999"/>
                <a:gd name="T24" fmla="*/ 307 w 639"/>
                <a:gd name="T25" fmla="*/ 714 h 999"/>
                <a:gd name="T26" fmla="*/ 260 w 639"/>
                <a:gd name="T27" fmla="*/ 765 h 999"/>
                <a:gd name="T28" fmla="*/ 206 w 639"/>
                <a:gd name="T29" fmla="*/ 817 h 999"/>
                <a:gd name="T30" fmla="*/ 145 w 639"/>
                <a:gd name="T31" fmla="*/ 867 h 999"/>
                <a:gd name="T32" fmla="*/ 75 w 639"/>
                <a:gd name="T33" fmla="*/ 913 h 999"/>
                <a:gd name="T34" fmla="*/ 0 w 639"/>
                <a:gd name="T35" fmla="*/ 951 h 999"/>
                <a:gd name="T36" fmla="*/ 5 w 639"/>
                <a:gd name="T37" fmla="*/ 999 h 999"/>
                <a:gd name="T38" fmla="*/ 37 w 639"/>
                <a:gd name="T39" fmla="*/ 996 h 999"/>
                <a:gd name="T40" fmla="*/ 101 w 639"/>
                <a:gd name="T41" fmla="*/ 984 h 999"/>
                <a:gd name="T42" fmla="*/ 160 w 639"/>
                <a:gd name="T43" fmla="*/ 966 h 999"/>
                <a:gd name="T44" fmla="*/ 219 w 639"/>
                <a:gd name="T45" fmla="*/ 942 h 999"/>
                <a:gd name="T46" fmla="*/ 273 w 639"/>
                <a:gd name="T47" fmla="*/ 911 h 999"/>
                <a:gd name="T48" fmla="*/ 322 w 639"/>
                <a:gd name="T49" fmla="*/ 873 h 999"/>
                <a:gd name="T50" fmla="*/ 368 w 639"/>
                <a:gd name="T51" fmla="*/ 827 h 999"/>
                <a:gd name="T52" fmla="*/ 409 w 639"/>
                <a:gd name="T53" fmla="*/ 775 h 999"/>
                <a:gd name="T54" fmla="*/ 427 w 639"/>
                <a:gd name="T55" fmla="*/ 745 h 999"/>
                <a:gd name="T56" fmla="*/ 444 w 639"/>
                <a:gd name="T57" fmla="*/ 709 h 999"/>
                <a:gd name="T58" fmla="*/ 459 w 639"/>
                <a:gd name="T59" fmla="*/ 672 h 999"/>
                <a:gd name="T60" fmla="*/ 480 w 639"/>
                <a:gd name="T61" fmla="*/ 597 h 999"/>
                <a:gd name="T62" fmla="*/ 507 w 639"/>
                <a:gd name="T63" fmla="*/ 483 h 999"/>
                <a:gd name="T64" fmla="*/ 518 w 639"/>
                <a:gd name="T65" fmla="*/ 445 h 999"/>
                <a:gd name="T66" fmla="*/ 567 w 639"/>
                <a:gd name="T67" fmla="*/ 322 h 999"/>
                <a:gd name="T68" fmla="*/ 621 w 639"/>
                <a:gd name="T69" fmla="*/ 199 h 999"/>
                <a:gd name="T70" fmla="*/ 633 w 639"/>
                <a:gd name="T71" fmla="*/ 74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9" h="999">
                  <a:moveTo>
                    <a:pt x="639" y="0"/>
                  </a:moveTo>
                  <a:lnTo>
                    <a:pt x="639" y="0"/>
                  </a:lnTo>
                  <a:lnTo>
                    <a:pt x="595" y="76"/>
                  </a:lnTo>
                  <a:lnTo>
                    <a:pt x="552" y="151"/>
                  </a:lnTo>
                  <a:lnTo>
                    <a:pt x="533" y="189"/>
                  </a:lnTo>
                  <a:lnTo>
                    <a:pt x="514" y="229"/>
                  </a:lnTo>
                  <a:lnTo>
                    <a:pt x="497" y="269"/>
                  </a:lnTo>
                  <a:lnTo>
                    <a:pt x="483" y="310"/>
                  </a:lnTo>
                  <a:lnTo>
                    <a:pt x="483" y="310"/>
                  </a:lnTo>
                  <a:lnTo>
                    <a:pt x="481" y="319"/>
                  </a:lnTo>
                  <a:lnTo>
                    <a:pt x="480" y="330"/>
                  </a:lnTo>
                  <a:lnTo>
                    <a:pt x="480" y="334"/>
                  </a:lnTo>
                  <a:lnTo>
                    <a:pt x="480" y="334"/>
                  </a:lnTo>
                  <a:lnTo>
                    <a:pt x="474" y="360"/>
                  </a:lnTo>
                  <a:lnTo>
                    <a:pt x="457" y="422"/>
                  </a:lnTo>
                  <a:lnTo>
                    <a:pt x="444" y="462"/>
                  </a:lnTo>
                  <a:lnTo>
                    <a:pt x="430" y="505"/>
                  </a:lnTo>
                  <a:lnTo>
                    <a:pt x="413" y="546"/>
                  </a:lnTo>
                  <a:lnTo>
                    <a:pt x="405" y="566"/>
                  </a:lnTo>
                  <a:lnTo>
                    <a:pt x="395" y="586"/>
                  </a:lnTo>
                  <a:lnTo>
                    <a:pt x="395" y="586"/>
                  </a:lnTo>
                  <a:lnTo>
                    <a:pt x="373" y="621"/>
                  </a:lnTo>
                  <a:lnTo>
                    <a:pt x="361" y="643"/>
                  </a:lnTo>
                  <a:lnTo>
                    <a:pt x="344" y="665"/>
                  </a:lnTo>
                  <a:lnTo>
                    <a:pt x="327" y="689"/>
                  </a:lnTo>
                  <a:lnTo>
                    <a:pt x="307" y="714"/>
                  </a:lnTo>
                  <a:lnTo>
                    <a:pt x="284" y="739"/>
                  </a:lnTo>
                  <a:lnTo>
                    <a:pt x="260" y="765"/>
                  </a:lnTo>
                  <a:lnTo>
                    <a:pt x="234" y="792"/>
                  </a:lnTo>
                  <a:lnTo>
                    <a:pt x="206" y="817"/>
                  </a:lnTo>
                  <a:lnTo>
                    <a:pt x="176" y="843"/>
                  </a:lnTo>
                  <a:lnTo>
                    <a:pt x="145" y="867"/>
                  </a:lnTo>
                  <a:lnTo>
                    <a:pt x="111" y="891"/>
                  </a:lnTo>
                  <a:lnTo>
                    <a:pt x="75" y="913"/>
                  </a:lnTo>
                  <a:lnTo>
                    <a:pt x="38" y="932"/>
                  </a:lnTo>
                  <a:lnTo>
                    <a:pt x="0" y="951"/>
                  </a:lnTo>
                  <a:lnTo>
                    <a:pt x="0" y="951"/>
                  </a:lnTo>
                  <a:lnTo>
                    <a:pt x="5" y="999"/>
                  </a:lnTo>
                  <a:lnTo>
                    <a:pt x="5" y="999"/>
                  </a:lnTo>
                  <a:lnTo>
                    <a:pt x="37" y="996"/>
                  </a:lnTo>
                  <a:lnTo>
                    <a:pt x="69" y="991"/>
                  </a:lnTo>
                  <a:lnTo>
                    <a:pt x="101" y="984"/>
                  </a:lnTo>
                  <a:lnTo>
                    <a:pt x="130" y="976"/>
                  </a:lnTo>
                  <a:lnTo>
                    <a:pt x="160" y="966"/>
                  </a:lnTo>
                  <a:lnTo>
                    <a:pt x="190" y="955"/>
                  </a:lnTo>
                  <a:lnTo>
                    <a:pt x="219" y="942"/>
                  </a:lnTo>
                  <a:lnTo>
                    <a:pt x="246" y="927"/>
                  </a:lnTo>
                  <a:lnTo>
                    <a:pt x="273" y="911"/>
                  </a:lnTo>
                  <a:lnTo>
                    <a:pt x="298" y="893"/>
                  </a:lnTo>
                  <a:lnTo>
                    <a:pt x="322" y="873"/>
                  </a:lnTo>
                  <a:lnTo>
                    <a:pt x="345" y="850"/>
                  </a:lnTo>
                  <a:lnTo>
                    <a:pt x="368" y="827"/>
                  </a:lnTo>
                  <a:lnTo>
                    <a:pt x="389" y="802"/>
                  </a:lnTo>
                  <a:lnTo>
                    <a:pt x="409" y="775"/>
                  </a:lnTo>
                  <a:lnTo>
                    <a:pt x="427" y="745"/>
                  </a:lnTo>
                  <a:lnTo>
                    <a:pt x="427" y="745"/>
                  </a:lnTo>
                  <a:lnTo>
                    <a:pt x="436" y="726"/>
                  </a:lnTo>
                  <a:lnTo>
                    <a:pt x="444" y="709"/>
                  </a:lnTo>
                  <a:lnTo>
                    <a:pt x="452" y="691"/>
                  </a:lnTo>
                  <a:lnTo>
                    <a:pt x="459" y="672"/>
                  </a:lnTo>
                  <a:lnTo>
                    <a:pt x="470" y="634"/>
                  </a:lnTo>
                  <a:lnTo>
                    <a:pt x="480" y="597"/>
                  </a:lnTo>
                  <a:lnTo>
                    <a:pt x="497" y="520"/>
                  </a:lnTo>
                  <a:lnTo>
                    <a:pt x="507" y="483"/>
                  </a:lnTo>
                  <a:lnTo>
                    <a:pt x="518" y="445"/>
                  </a:lnTo>
                  <a:lnTo>
                    <a:pt x="518" y="445"/>
                  </a:lnTo>
                  <a:lnTo>
                    <a:pt x="541" y="384"/>
                  </a:lnTo>
                  <a:lnTo>
                    <a:pt x="567" y="322"/>
                  </a:lnTo>
                  <a:lnTo>
                    <a:pt x="594" y="260"/>
                  </a:lnTo>
                  <a:lnTo>
                    <a:pt x="621" y="199"/>
                  </a:lnTo>
                  <a:lnTo>
                    <a:pt x="621" y="199"/>
                  </a:lnTo>
                  <a:lnTo>
                    <a:pt x="633" y="74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rgbClr val="483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6" name="Freeform 183">
              <a:extLst>
                <a:ext uri="{FF2B5EF4-FFF2-40B4-BE49-F238E27FC236}">
                  <a16:creationId xmlns:a16="http://schemas.microsoft.com/office/drawing/2014/main" id="{0CBEF87C-44AC-33E6-DD97-B347B59B2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7" y="1419"/>
              <a:ext cx="213" cy="333"/>
            </a:xfrm>
            <a:custGeom>
              <a:avLst/>
              <a:gdLst>
                <a:gd name="T0" fmla="*/ 639 w 639"/>
                <a:gd name="T1" fmla="*/ 0 h 999"/>
                <a:gd name="T2" fmla="*/ 552 w 639"/>
                <a:gd name="T3" fmla="*/ 151 h 999"/>
                <a:gd name="T4" fmla="*/ 514 w 639"/>
                <a:gd name="T5" fmla="*/ 229 h 999"/>
                <a:gd name="T6" fmla="*/ 483 w 639"/>
                <a:gd name="T7" fmla="*/ 310 h 999"/>
                <a:gd name="T8" fmla="*/ 481 w 639"/>
                <a:gd name="T9" fmla="*/ 319 h 999"/>
                <a:gd name="T10" fmla="*/ 480 w 639"/>
                <a:gd name="T11" fmla="*/ 334 h 999"/>
                <a:gd name="T12" fmla="*/ 474 w 639"/>
                <a:gd name="T13" fmla="*/ 360 h 999"/>
                <a:gd name="T14" fmla="*/ 444 w 639"/>
                <a:gd name="T15" fmla="*/ 462 h 999"/>
                <a:gd name="T16" fmla="*/ 413 w 639"/>
                <a:gd name="T17" fmla="*/ 546 h 999"/>
                <a:gd name="T18" fmla="*/ 395 w 639"/>
                <a:gd name="T19" fmla="*/ 586 h 999"/>
                <a:gd name="T20" fmla="*/ 373 w 639"/>
                <a:gd name="T21" fmla="*/ 621 h 999"/>
                <a:gd name="T22" fmla="*/ 344 w 639"/>
                <a:gd name="T23" fmla="*/ 665 h 999"/>
                <a:gd name="T24" fmla="*/ 307 w 639"/>
                <a:gd name="T25" fmla="*/ 714 h 999"/>
                <a:gd name="T26" fmla="*/ 260 w 639"/>
                <a:gd name="T27" fmla="*/ 765 h 999"/>
                <a:gd name="T28" fmla="*/ 206 w 639"/>
                <a:gd name="T29" fmla="*/ 817 h 999"/>
                <a:gd name="T30" fmla="*/ 145 w 639"/>
                <a:gd name="T31" fmla="*/ 867 h 999"/>
                <a:gd name="T32" fmla="*/ 75 w 639"/>
                <a:gd name="T33" fmla="*/ 913 h 999"/>
                <a:gd name="T34" fmla="*/ 0 w 639"/>
                <a:gd name="T35" fmla="*/ 951 h 999"/>
                <a:gd name="T36" fmla="*/ 5 w 639"/>
                <a:gd name="T37" fmla="*/ 999 h 999"/>
                <a:gd name="T38" fmla="*/ 37 w 639"/>
                <a:gd name="T39" fmla="*/ 996 h 999"/>
                <a:gd name="T40" fmla="*/ 101 w 639"/>
                <a:gd name="T41" fmla="*/ 984 h 999"/>
                <a:gd name="T42" fmla="*/ 160 w 639"/>
                <a:gd name="T43" fmla="*/ 966 h 999"/>
                <a:gd name="T44" fmla="*/ 219 w 639"/>
                <a:gd name="T45" fmla="*/ 942 h 999"/>
                <a:gd name="T46" fmla="*/ 273 w 639"/>
                <a:gd name="T47" fmla="*/ 911 h 999"/>
                <a:gd name="T48" fmla="*/ 322 w 639"/>
                <a:gd name="T49" fmla="*/ 873 h 999"/>
                <a:gd name="T50" fmla="*/ 368 w 639"/>
                <a:gd name="T51" fmla="*/ 827 h 999"/>
                <a:gd name="T52" fmla="*/ 409 w 639"/>
                <a:gd name="T53" fmla="*/ 775 h 999"/>
                <a:gd name="T54" fmla="*/ 427 w 639"/>
                <a:gd name="T55" fmla="*/ 745 h 999"/>
                <a:gd name="T56" fmla="*/ 444 w 639"/>
                <a:gd name="T57" fmla="*/ 709 h 999"/>
                <a:gd name="T58" fmla="*/ 459 w 639"/>
                <a:gd name="T59" fmla="*/ 672 h 999"/>
                <a:gd name="T60" fmla="*/ 480 w 639"/>
                <a:gd name="T61" fmla="*/ 597 h 999"/>
                <a:gd name="T62" fmla="*/ 507 w 639"/>
                <a:gd name="T63" fmla="*/ 483 h 999"/>
                <a:gd name="T64" fmla="*/ 518 w 639"/>
                <a:gd name="T65" fmla="*/ 445 h 999"/>
                <a:gd name="T66" fmla="*/ 567 w 639"/>
                <a:gd name="T67" fmla="*/ 322 h 999"/>
                <a:gd name="T68" fmla="*/ 621 w 639"/>
                <a:gd name="T69" fmla="*/ 199 h 999"/>
                <a:gd name="T70" fmla="*/ 633 w 639"/>
                <a:gd name="T71" fmla="*/ 74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9" h="999">
                  <a:moveTo>
                    <a:pt x="639" y="0"/>
                  </a:moveTo>
                  <a:lnTo>
                    <a:pt x="639" y="0"/>
                  </a:lnTo>
                  <a:lnTo>
                    <a:pt x="595" y="76"/>
                  </a:lnTo>
                  <a:lnTo>
                    <a:pt x="552" y="151"/>
                  </a:lnTo>
                  <a:lnTo>
                    <a:pt x="533" y="189"/>
                  </a:lnTo>
                  <a:lnTo>
                    <a:pt x="514" y="229"/>
                  </a:lnTo>
                  <a:lnTo>
                    <a:pt x="497" y="269"/>
                  </a:lnTo>
                  <a:lnTo>
                    <a:pt x="483" y="310"/>
                  </a:lnTo>
                  <a:lnTo>
                    <a:pt x="483" y="310"/>
                  </a:lnTo>
                  <a:lnTo>
                    <a:pt x="481" y="319"/>
                  </a:lnTo>
                  <a:lnTo>
                    <a:pt x="480" y="330"/>
                  </a:lnTo>
                  <a:lnTo>
                    <a:pt x="480" y="334"/>
                  </a:lnTo>
                  <a:lnTo>
                    <a:pt x="480" y="334"/>
                  </a:lnTo>
                  <a:lnTo>
                    <a:pt x="474" y="360"/>
                  </a:lnTo>
                  <a:lnTo>
                    <a:pt x="457" y="422"/>
                  </a:lnTo>
                  <a:lnTo>
                    <a:pt x="444" y="462"/>
                  </a:lnTo>
                  <a:lnTo>
                    <a:pt x="430" y="505"/>
                  </a:lnTo>
                  <a:lnTo>
                    <a:pt x="413" y="546"/>
                  </a:lnTo>
                  <a:lnTo>
                    <a:pt x="405" y="566"/>
                  </a:lnTo>
                  <a:lnTo>
                    <a:pt x="395" y="586"/>
                  </a:lnTo>
                  <a:lnTo>
                    <a:pt x="395" y="586"/>
                  </a:lnTo>
                  <a:lnTo>
                    <a:pt x="373" y="621"/>
                  </a:lnTo>
                  <a:lnTo>
                    <a:pt x="361" y="643"/>
                  </a:lnTo>
                  <a:lnTo>
                    <a:pt x="344" y="665"/>
                  </a:lnTo>
                  <a:lnTo>
                    <a:pt x="327" y="689"/>
                  </a:lnTo>
                  <a:lnTo>
                    <a:pt x="307" y="714"/>
                  </a:lnTo>
                  <a:lnTo>
                    <a:pt x="284" y="739"/>
                  </a:lnTo>
                  <a:lnTo>
                    <a:pt x="260" y="765"/>
                  </a:lnTo>
                  <a:lnTo>
                    <a:pt x="234" y="792"/>
                  </a:lnTo>
                  <a:lnTo>
                    <a:pt x="206" y="817"/>
                  </a:lnTo>
                  <a:lnTo>
                    <a:pt x="176" y="843"/>
                  </a:lnTo>
                  <a:lnTo>
                    <a:pt x="145" y="867"/>
                  </a:lnTo>
                  <a:lnTo>
                    <a:pt x="111" y="891"/>
                  </a:lnTo>
                  <a:lnTo>
                    <a:pt x="75" y="913"/>
                  </a:lnTo>
                  <a:lnTo>
                    <a:pt x="38" y="932"/>
                  </a:lnTo>
                  <a:lnTo>
                    <a:pt x="0" y="951"/>
                  </a:lnTo>
                  <a:lnTo>
                    <a:pt x="0" y="951"/>
                  </a:lnTo>
                  <a:lnTo>
                    <a:pt x="5" y="999"/>
                  </a:lnTo>
                  <a:lnTo>
                    <a:pt x="5" y="999"/>
                  </a:lnTo>
                  <a:lnTo>
                    <a:pt x="37" y="996"/>
                  </a:lnTo>
                  <a:lnTo>
                    <a:pt x="69" y="991"/>
                  </a:lnTo>
                  <a:lnTo>
                    <a:pt x="101" y="984"/>
                  </a:lnTo>
                  <a:lnTo>
                    <a:pt x="130" y="976"/>
                  </a:lnTo>
                  <a:lnTo>
                    <a:pt x="160" y="966"/>
                  </a:lnTo>
                  <a:lnTo>
                    <a:pt x="190" y="955"/>
                  </a:lnTo>
                  <a:lnTo>
                    <a:pt x="219" y="942"/>
                  </a:lnTo>
                  <a:lnTo>
                    <a:pt x="246" y="927"/>
                  </a:lnTo>
                  <a:lnTo>
                    <a:pt x="273" y="911"/>
                  </a:lnTo>
                  <a:lnTo>
                    <a:pt x="298" y="893"/>
                  </a:lnTo>
                  <a:lnTo>
                    <a:pt x="322" y="873"/>
                  </a:lnTo>
                  <a:lnTo>
                    <a:pt x="345" y="850"/>
                  </a:lnTo>
                  <a:lnTo>
                    <a:pt x="368" y="827"/>
                  </a:lnTo>
                  <a:lnTo>
                    <a:pt x="389" y="802"/>
                  </a:lnTo>
                  <a:lnTo>
                    <a:pt x="409" y="775"/>
                  </a:lnTo>
                  <a:lnTo>
                    <a:pt x="427" y="745"/>
                  </a:lnTo>
                  <a:lnTo>
                    <a:pt x="427" y="745"/>
                  </a:lnTo>
                  <a:lnTo>
                    <a:pt x="436" y="726"/>
                  </a:lnTo>
                  <a:lnTo>
                    <a:pt x="444" y="709"/>
                  </a:lnTo>
                  <a:lnTo>
                    <a:pt x="452" y="691"/>
                  </a:lnTo>
                  <a:lnTo>
                    <a:pt x="459" y="672"/>
                  </a:lnTo>
                  <a:lnTo>
                    <a:pt x="470" y="634"/>
                  </a:lnTo>
                  <a:lnTo>
                    <a:pt x="480" y="597"/>
                  </a:lnTo>
                  <a:lnTo>
                    <a:pt x="497" y="520"/>
                  </a:lnTo>
                  <a:lnTo>
                    <a:pt x="507" y="483"/>
                  </a:lnTo>
                  <a:lnTo>
                    <a:pt x="518" y="445"/>
                  </a:lnTo>
                  <a:lnTo>
                    <a:pt x="518" y="445"/>
                  </a:lnTo>
                  <a:lnTo>
                    <a:pt x="541" y="384"/>
                  </a:lnTo>
                  <a:lnTo>
                    <a:pt x="567" y="322"/>
                  </a:lnTo>
                  <a:lnTo>
                    <a:pt x="594" y="260"/>
                  </a:lnTo>
                  <a:lnTo>
                    <a:pt x="621" y="199"/>
                  </a:lnTo>
                  <a:lnTo>
                    <a:pt x="621" y="199"/>
                  </a:lnTo>
                  <a:lnTo>
                    <a:pt x="633" y="74"/>
                  </a:lnTo>
                  <a:lnTo>
                    <a:pt x="63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7" name="Freeform 184">
              <a:extLst>
                <a:ext uri="{FF2B5EF4-FFF2-40B4-BE49-F238E27FC236}">
                  <a16:creationId xmlns:a16="http://schemas.microsoft.com/office/drawing/2014/main" id="{DDA3CD51-9E13-8771-163F-C360006CA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" y="621"/>
              <a:ext cx="264" cy="144"/>
            </a:xfrm>
            <a:custGeom>
              <a:avLst/>
              <a:gdLst>
                <a:gd name="T0" fmla="*/ 791 w 791"/>
                <a:gd name="T1" fmla="*/ 0 h 430"/>
                <a:gd name="T2" fmla="*/ 767 w 791"/>
                <a:gd name="T3" fmla="*/ 31 h 430"/>
                <a:gd name="T4" fmla="*/ 685 w 791"/>
                <a:gd name="T5" fmla="*/ 123 h 430"/>
                <a:gd name="T6" fmla="*/ 628 w 791"/>
                <a:gd name="T7" fmla="*/ 176 h 430"/>
                <a:gd name="T8" fmla="*/ 562 w 791"/>
                <a:gd name="T9" fmla="*/ 223 h 430"/>
                <a:gd name="T10" fmla="*/ 524 w 791"/>
                <a:gd name="T11" fmla="*/ 244 h 430"/>
                <a:gd name="T12" fmla="*/ 489 w 791"/>
                <a:gd name="T13" fmla="*/ 257 h 430"/>
                <a:gd name="T14" fmla="*/ 446 w 791"/>
                <a:gd name="T15" fmla="*/ 267 h 430"/>
                <a:gd name="T16" fmla="*/ 402 w 791"/>
                <a:gd name="T17" fmla="*/ 274 h 430"/>
                <a:gd name="T18" fmla="*/ 362 w 791"/>
                <a:gd name="T19" fmla="*/ 277 h 430"/>
                <a:gd name="T20" fmla="*/ 354 w 791"/>
                <a:gd name="T21" fmla="*/ 277 h 430"/>
                <a:gd name="T22" fmla="*/ 328 w 791"/>
                <a:gd name="T23" fmla="*/ 274 h 430"/>
                <a:gd name="T24" fmla="*/ 278 w 791"/>
                <a:gd name="T25" fmla="*/ 263 h 430"/>
                <a:gd name="T26" fmla="*/ 230 w 791"/>
                <a:gd name="T27" fmla="*/ 243 h 430"/>
                <a:gd name="T28" fmla="*/ 182 w 791"/>
                <a:gd name="T29" fmla="*/ 214 h 430"/>
                <a:gd name="T30" fmla="*/ 136 w 791"/>
                <a:gd name="T31" fmla="*/ 182 h 430"/>
                <a:gd name="T32" fmla="*/ 92 w 791"/>
                <a:gd name="T33" fmla="*/ 143 h 430"/>
                <a:gd name="T34" fmla="*/ 52 w 791"/>
                <a:gd name="T35" fmla="*/ 102 h 430"/>
                <a:gd name="T36" fmla="*/ 17 w 791"/>
                <a:gd name="T37" fmla="*/ 59 h 430"/>
                <a:gd name="T38" fmla="*/ 13 w 791"/>
                <a:gd name="T39" fmla="*/ 101 h 430"/>
                <a:gd name="T40" fmla="*/ 37 w 791"/>
                <a:gd name="T41" fmla="*/ 149 h 430"/>
                <a:gd name="T42" fmla="*/ 81 w 791"/>
                <a:gd name="T43" fmla="*/ 230 h 430"/>
                <a:gd name="T44" fmla="*/ 115 w 791"/>
                <a:gd name="T45" fmla="*/ 285 h 430"/>
                <a:gd name="T46" fmla="*/ 155 w 791"/>
                <a:gd name="T47" fmla="*/ 335 h 430"/>
                <a:gd name="T48" fmla="*/ 199 w 791"/>
                <a:gd name="T49" fmla="*/ 378 h 430"/>
                <a:gd name="T50" fmla="*/ 236 w 791"/>
                <a:gd name="T51" fmla="*/ 403 h 430"/>
                <a:gd name="T52" fmla="*/ 261 w 791"/>
                <a:gd name="T53" fmla="*/ 416 h 430"/>
                <a:gd name="T54" fmla="*/ 290 w 791"/>
                <a:gd name="T55" fmla="*/ 425 h 430"/>
                <a:gd name="T56" fmla="*/ 318 w 791"/>
                <a:gd name="T57" fmla="*/ 430 h 430"/>
                <a:gd name="T58" fmla="*/ 332 w 791"/>
                <a:gd name="T59" fmla="*/ 430 h 430"/>
                <a:gd name="T60" fmla="*/ 339 w 791"/>
                <a:gd name="T61" fmla="*/ 430 h 430"/>
                <a:gd name="T62" fmla="*/ 368 w 791"/>
                <a:gd name="T63" fmla="*/ 427 h 430"/>
                <a:gd name="T64" fmla="*/ 425 w 791"/>
                <a:gd name="T65" fmla="*/ 412 h 430"/>
                <a:gd name="T66" fmla="*/ 481 w 791"/>
                <a:gd name="T67" fmla="*/ 386 h 430"/>
                <a:gd name="T68" fmla="*/ 537 w 791"/>
                <a:gd name="T69" fmla="*/ 351 h 430"/>
                <a:gd name="T70" fmla="*/ 591 w 791"/>
                <a:gd name="T71" fmla="*/ 309 h 430"/>
                <a:gd name="T72" fmla="*/ 639 w 791"/>
                <a:gd name="T73" fmla="*/ 264 h 430"/>
                <a:gd name="T74" fmla="*/ 682 w 791"/>
                <a:gd name="T75" fmla="*/ 216 h 430"/>
                <a:gd name="T76" fmla="*/ 717 w 791"/>
                <a:gd name="T77" fmla="*/ 169 h 430"/>
                <a:gd name="T78" fmla="*/ 732 w 791"/>
                <a:gd name="T79" fmla="*/ 146 h 430"/>
                <a:gd name="T80" fmla="*/ 754 w 791"/>
                <a:gd name="T81" fmla="*/ 102 h 430"/>
                <a:gd name="T82" fmla="*/ 777 w 791"/>
                <a:gd name="T83" fmla="*/ 6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1" h="430">
                  <a:moveTo>
                    <a:pt x="791" y="0"/>
                  </a:moveTo>
                  <a:lnTo>
                    <a:pt x="791" y="0"/>
                  </a:lnTo>
                  <a:lnTo>
                    <a:pt x="767" y="31"/>
                  </a:lnTo>
                  <a:lnTo>
                    <a:pt x="767" y="31"/>
                  </a:lnTo>
                  <a:lnTo>
                    <a:pt x="712" y="94"/>
                  </a:lnTo>
                  <a:lnTo>
                    <a:pt x="685" y="123"/>
                  </a:lnTo>
                  <a:lnTo>
                    <a:pt x="658" y="150"/>
                  </a:lnTo>
                  <a:lnTo>
                    <a:pt x="628" y="176"/>
                  </a:lnTo>
                  <a:lnTo>
                    <a:pt x="597" y="200"/>
                  </a:lnTo>
                  <a:lnTo>
                    <a:pt x="562" y="223"/>
                  </a:lnTo>
                  <a:lnTo>
                    <a:pt x="524" y="244"/>
                  </a:lnTo>
                  <a:lnTo>
                    <a:pt x="524" y="244"/>
                  </a:lnTo>
                  <a:lnTo>
                    <a:pt x="507" y="251"/>
                  </a:lnTo>
                  <a:lnTo>
                    <a:pt x="489" y="257"/>
                  </a:lnTo>
                  <a:lnTo>
                    <a:pt x="467" y="263"/>
                  </a:lnTo>
                  <a:lnTo>
                    <a:pt x="446" y="267"/>
                  </a:lnTo>
                  <a:lnTo>
                    <a:pt x="423" y="271"/>
                  </a:lnTo>
                  <a:lnTo>
                    <a:pt x="402" y="274"/>
                  </a:lnTo>
                  <a:lnTo>
                    <a:pt x="381" y="275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28" y="274"/>
                  </a:lnTo>
                  <a:lnTo>
                    <a:pt x="304" y="270"/>
                  </a:lnTo>
                  <a:lnTo>
                    <a:pt x="278" y="263"/>
                  </a:lnTo>
                  <a:lnTo>
                    <a:pt x="254" y="253"/>
                  </a:lnTo>
                  <a:lnTo>
                    <a:pt x="230" y="243"/>
                  </a:lnTo>
                  <a:lnTo>
                    <a:pt x="206" y="230"/>
                  </a:lnTo>
                  <a:lnTo>
                    <a:pt x="182" y="214"/>
                  </a:lnTo>
                  <a:lnTo>
                    <a:pt x="159" y="199"/>
                  </a:lnTo>
                  <a:lnTo>
                    <a:pt x="136" y="182"/>
                  </a:lnTo>
                  <a:lnTo>
                    <a:pt x="113" y="163"/>
                  </a:lnTo>
                  <a:lnTo>
                    <a:pt x="92" y="143"/>
                  </a:lnTo>
                  <a:lnTo>
                    <a:pt x="72" y="123"/>
                  </a:lnTo>
                  <a:lnTo>
                    <a:pt x="52" y="102"/>
                  </a:lnTo>
                  <a:lnTo>
                    <a:pt x="34" y="81"/>
                  </a:lnTo>
                  <a:lnTo>
                    <a:pt x="17" y="59"/>
                  </a:lnTo>
                  <a:lnTo>
                    <a:pt x="0" y="38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37" y="149"/>
                  </a:lnTo>
                  <a:lnTo>
                    <a:pt x="65" y="203"/>
                  </a:lnTo>
                  <a:lnTo>
                    <a:pt x="81" y="230"/>
                  </a:lnTo>
                  <a:lnTo>
                    <a:pt x="98" y="258"/>
                  </a:lnTo>
                  <a:lnTo>
                    <a:pt x="115" y="285"/>
                  </a:lnTo>
                  <a:lnTo>
                    <a:pt x="135" y="311"/>
                  </a:lnTo>
                  <a:lnTo>
                    <a:pt x="155" y="335"/>
                  </a:lnTo>
                  <a:lnTo>
                    <a:pt x="176" y="358"/>
                  </a:lnTo>
                  <a:lnTo>
                    <a:pt x="199" y="378"/>
                  </a:lnTo>
                  <a:lnTo>
                    <a:pt x="223" y="396"/>
                  </a:lnTo>
                  <a:lnTo>
                    <a:pt x="236" y="403"/>
                  </a:lnTo>
                  <a:lnTo>
                    <a:pt x="248" y="410"/>
                  </a:lnTo>
                  <a:lnTo>
                    <a:pt x="261" y="416"/>
                  </a:lnTo>
                  <a:lnTo>
                    <a:pt x="275" y="422"/>
                  </a:lnTo>
                  <a:lnTo>
                    <a:pt x="290" y="425"/>
                  </a:lnTo>
                  <a:lnTo>
                    <a:pt x="304" y="427"/>
                  </a:lnTo>
                  <a:lnTo>
                    <a:pt x="318" y="430"/>
                  </a:lnTo>
                  <a:lnTo>
                    <a:pt x="332" y="430"/>
                  </a:lnTo>
                  <a:lnTo>
                    <a:pt x="33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54" y="429"/>
                  </a:lnTo>
                  <a:lnTo>
                    <a:pt x="368" y="427"/>
                  </a:lnTo>
                  <a:lnTo>
                    <a:pt x="396" y="422"/>
                  </a:lnTo>
                  <a:lnTo>
                    <a:pt x="425" y="412"/>
                  </a:lnTo>
                  <a:lnTo>
                    <a:pt x="453" y="400"/>
                  </a:lnTo>
                  <a:lnTo>
                    <a:pt x="481" y="386"/>
                  </a:lnTo>
                  <a:lnTo>
                    <a:pt x="510" y="369"/>
                  </a:lnTo>
                  <a:lnTo>
                    <a:pt x="537" y="351"/>
                  </a:lnTo>
                  <a:lnTo>
                    <a:pt x="564" y="331"/>
                  </a:lnTo>
                  <a:lnTo>
                    <a:pt x="591" y="309"/>
                  </a:lnTo>
                  <a:lnTo>
                    <a:pt x="615" y="287"/>
                  </a:lnTo>
                  <a:lnTo>
                    <a:pt x="639" y="264"/>
                  </a:lnTo>
                  <a:lnTo>
                    <a:pt x="660" y="240"/>
                  </a:lnTo>
                  <a:lnTo>
                    <a:pt x="682" y="216"/>
                  </a:lnTo>
                  <a:lnTo>
                    <a:pt x="700" y="193"/>
                  </a:lnTo>
                  <a:lnTo>
                    <a:pt x="717" y="169"/>
                  </a:lnTo>
                  <a:lnTo>
                    <a:pt x="732" y="146"/>
                  </a:lnTo>
                  <a:lnTo>
                    <a:pt x="732" y="146"/>
                  </a:lnTo>
                  <a:lnTo>
                    <a:pt x="743" y="125"/>
                  </a:lnTo>
                  <a:lnTo>
                    <a:pt x="754" y="102"/>
                  </a:lnTo>
                  <a:lnTo>
                    <a:pt x="766" y="81"/>
                  </a:lnTo>
                  <a:lnTo>
                    <a:pt x="777" y="61"/>
                  </a:lnTo>
                  <a:lnTo>
                    <a:pt x="791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8" name="Freeform 185">
              <a:extLst>
                <a:ext uri="{FF2B5EF4-FFF2-40B4-BE49-F238E27FC236}">
                  <a16:creationId xmlns:a16="http://schemas.microsoft.com/office/drawing/2014/main" id="{649A2801-698B-49AF-AFD6-FFBB0252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5" y="621"/>
              <a:ext cx="264" cy="144"/>
            </a:xfrm>
            <a:custGeom>
              <a:avLst/>
              <a:gdLst>
                <a:gd name="T0" fmla="*/ 791 w 791"/>
                <a:gd name="T1" fmla="*/ 0 h 430"/>
                <a:gd name="T2" fmla="*/ 767 w 791"/>
                <a:gd name="T3" fmla="*/ 31 h 430"/>
                <a:gd name="T4" fmla="*/ 685 w 791"/>
                <a:gd name="T5" fmla="*/ 123 h 430"/>
                <a:gd name="T6" fmla="*/ 628 w 791"/>
                <a:gd name="T7" fmla="*/ 176 h 430"/>
                <a:gd name="T8" fmla="*/ 562 w 791"/>
                <a:gd name="T9" fmla="*/ 223 h 430"/>
                <a:gd name="T10" fmla="*/ 524 w 791"/>
                <a:gd name="T11" fmla="*/ 244 h 430"/>
                <a:gd name="T12" fmla="*/ 489 w 791"/>
                <a:gd name="T13" fmla="*/ 257 h 430"/>
                <a:gd name="T14" fmla="*/ 446 w 791"/>
                <a:gd name="T15" fmla="*/ 267 h 430"/>
                <a:gd name="T16" fmla="*/ 402 w 791"/>
                <a:gd name="T17" fmla="*/ 274 h 430"/>
                <a:gd name="T18" fmla="*/ 362 w 791"/>
                <a:gd name="T19" fmla="*/ 277 h 430"/>
                <a:gd name="T20" fmla="*/ 354 w 791"/>
                <a:gd name="T21" fmla="*/ 277 h 430"/>
                <a:gd name="T22" fmla="*/ 328 w 791"/>
                <a:gd name="T23" fmla="*/ 274 h 430"/>
                <a:gd name="T24" fmla="*/ 278 w 791"/>
                <a:gd name="T25" fmla="*/ 263 h 430"/>
                <a:gd name="T26" fmla="*/ 230 w 791"/>
                <a:gd name="T27" fmla="*/ 243 h 430"/>
                <a:gd name="T28" fmla="*/ 182 w 791"/>
                <a:gd name="T29" fmla="*/ 214 h 430"/>
                <a:gd name="T30" fmla="*/ 136 w 791"/>
                <a:gd name="T31" fmla="*/ 182 h 430"/>
                <a:gd name="T32" fmla="*/ 92 w 791"/>
                <a:gd name="T33" fmla="*/ 143 h 430"/>
                <a:gd name="T34" fmla="*/ 52 w 791"/>
                <a:gd name="T35" fmla="*/ 102 h 430"/>
                <a:gd name="T36" fmla="*/ 17 w 791"/>
                <a:gd name="T37" fmla="*/ 59 h 430"/>
                <a:gd name="T38" fmla="*/ 13 w 791"/>
                <a:gd name="T39" fmla="*/ 101 h 430"/>
                <a:gd name="T40" fmla="*/ 37 w 791"/>
                <a:gd name="T41" fmla="*/ 149 h 430"/>
                <a:gd name="T42" fmla="*/ 81 w 791"/>
                <a:gd name="T43" fmla="*/ 230 h 430"/>
                <a:gd name="T44" fmla="*/ 115 w 791"/>
                <a:gd name="T45" fmla="*/ 285 h 430"/>
                <a:gd name="T46" fmla="*/ 155 w 791"/>
                <a:gd name="T47" fmla="*/ 335 h 430"/>
                <a:gd name="T48" fmla="*/ 199 w 791"/>
                <a:gd name="T49" fmla="*/ 378 h 430"/>
                <a:gd name="T50" fmla="*/ 236 w 791"/>
                <a:gd name="T51" fmla="*/ 403 h 430"/>
                <a:gd name="T52" fmla="*/ 261 w 791"/>
                <a:gd name="T53" fmla="*/ 416 h 430"/>
                <a:gd name="T54" fmla="*/ 290 w 791"/>
                <a:gd name="T55" fmla="*/ 425 h 430"/>
                <a:gd name="T56" fmla="*/ 318 w 791"/>
                <a:gd name="T57" fmla="*/ 430 h 430"/>
                <a:gd name="T58" fmla="*/ 332 w 791"/>
                <a:gd name="T59" fmla="*/ 430 h 430"/>
                <a:gd name="T60" fmla="*/ 339 w 791"/>
                <a:gd name="T61" fmla="*/ 430 h 430"/>
                <a:gd name="T62" fmla="*/ 368 w 791"/>
                <a:gd name="T63" fmla="*/ 427 h 430"/>
                <a:gd name="T64" fmla="*/ 425 w 791"/>
                <a:gd name="T65" fmla="*/ 412 h 430"/>
                <a:gd name="T66" fmla="*/ 481 w 791"/>
                <a:gd name="T67" fmla="*/ 386 h 430"/>
                <a:gd name="T68" fmla="*/ 537 w 791"/>
                <a:gd name="T69" fmla="*/ 351 h 430"/>
                <a:gd name="T70" fmla="*/ 591 w 791"/>
                <a:gd name="T71" fmla="*/ 309 h 430"/>
                <a:gd name="T72" fmla="*/ 639 w 791"/>
                <a:gd name="T73" fmla="*/ 264 h 430"/>
                <a:gd name="T74" fmla="*/ 682 w 791"/>
                <a:gd name="T75" fmla="*/ 216 h 430"/>
                <a:gd name="T76" fmla="*/ 717 w 791"/>
                <a:gd name="T77" fmla="*/ 169 h 430"/>
                <a:gd name="T78" fmla="*/ 732 w 791"/>
                <a:gd name="T79" fmla="*/ 146 h 430"/>
                <a:gd name="T80" fmla="*/ 754 w 791"/>
                <a:gd name="T81" fmla="*/ 102 h 430"/>
                <a:gd name="T82" fmla="*/ 777 w 791"/>
                <a:gd name="T83" fmla="*/ 61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91" h="430">
                  <a:moveTo>
                    <a:pt x="791" y="0"/>
                  </a:moveTo>
                  <a:lnTo>
                    <a:pt x="791" y="0"/>
                  </a:lnTo>
                  <a:lnTo>
                    <a:pt x="767" y="31"/>
                  </a:lnTo>
                  <a:lnTo>
                    <a:pt x="767" y="31"/>
                  </a:lnTo>
                  <a:lnTo>
                    <a:pt x="712" y="94"/>
                  </a:lnTo>
                  <a:lnTo>
                    <a:pt x="685" y="123"/>
                  </a:lnTo>
                  <a:lnTo>
                    <a:pt x="658" y="150"/>
                  </a:lnTo>
                  <a:lnTo>
                    <a:pt x="628" y="176"/>
                  </a:lnTo>
                  <a:lnTo>
                    <a:pt x="597" y="200"/>
                  </a:lnTo>
                  <a:lnTo>
                    <a:pt x="562" y="223"/>
                  </a:lnTo>
                  <a:lnTo>
                    <a:pt x="524" y="244"/>
                  </a:lnTo>
                  <a:lnTo>
                    <a:pt x="524" y="244"/>
                  </a:lnTo>
                  <a:lnTo>
                    <a:pt x="507" y="251"/>
                  </a:lnTo>
                  <a:lnTo>
                    <a:pt x="489" y="257"/>
                  </a:lnTo>
                  <a:lnTo>
                    <a:pt x="467" y="263"/>
                  </a:lnTo>
                  <a:lnTo>
                    <a:pt x="446" y="267"/>
                  </a:lnTo>
                  <a:lnTo>
                    <a:pt x="423" y="271"/>
                  </a:lnTo>
                  <a:lnTo>
                    <a:pt x="402" y="274"/>
                  </a:lnTo>
                  <a:lnTo>
                    <a:pt x="381" y="275"/>
                  </a:lnTo>
                  <a:lnTo>
                    <a:pt x="362" y="277"/>
                  </a:lnTo>
                  <a:lnTo>
                    <a:pt x="362" y="277"/>
                  </a:lnTo>
                  <a:lnTo>
                    <a:pt x="354" y="277"/>
                  </a:lnTo>
                  <a:lnTo>
                    <a:pt x="354" y="277"/>
                  </a:lnTo>
                  <a:lnTo>
                    <a:pt x="328" y="274"/>
                  </a:lnTo>
                  <a:lnTo>
                    <a:pt x="304" y="270"/>
                  </a:lnTo>
                  <a:lnTo>
                    <a:pt x="278" y="263"/>
                  </a:lnTo>
                  <a:lnTo>
                    <a:pt x="254" y="253"/>
                  </a:lnTo>
                  <a:lnTo>
                    <a:pt x="230" y="243"/>
                  </a:lnTo>
                  <a:lnTo>
                    <a:pt x="206" y="230"/>
                  </a:lnTo>
                  <a:lnTo>
                    <a:pt x="182" y="214"/>
                  </a:lnTo>
                  <a:lnTo>
                    <a:pt x="159" y="199"/>
                  </a:lnTo>
                  <a:lnTo>
                    <a:pt x="136" y="182"/>
                  </a:lnTo>
                  <a:lnTo>
                    <a:pt x="113" y="163"/>
                  </a:lnTo>
                  <a:lnTo>
                    <a:pt x="92" y="143"/>
                  </a:lnTo>
                  <a:lnTo>
                    <a:pt x="72" y="123"/>
                  </a:lnTo>
                  <a:lnTo>
                    <a:pt x="52" y="102"/>
                  </a:lnTo>
                  <a:lnTo>
                    <a:pt x="34" y="81"/>
                  </a:lnTo>
                  <a:lnTo>
                    <a:pt x="17" y="59"/>
                  </a:lnTo>
                  <a:lnTo>
                    <a:pt x="0" y="38"/>
                  </a:lnTo>
                  <a:lnTo>
                    <a:pt x="13" y="101"/>
                  </a:lnTo>
                  <a:lnTo>
                    <a:pt x="13" y="101"/>
                  </a:lnTo>
                  <a:lnTo>
                    <a:pt x="37" y="149"/>
                  </a:lnTo>
                  <a:lnTo>
                    <a:pt x="65" y="203"/>
                  </a:lnTo>
                  <a:lnTo>
                    <a:pt x="81" y="230"/>
                  </a:lnTo>
                  <a:lnTo>
                    <a:pt x="98" y="258"/>
                  </a:lnTo>
                  <a:lnTo>
                    <a:pt x="115" y="285"/>
                  </a:lnTo>
                  <a:lnTo>
                    <a:pt x="135" y="311"/>
                  </a:lnTo>
                  <a:lnTo>
                    <a:pt x="155" y="335"/>
                  </a:lnTo>
                  <a:lnTo>
                    <a:pt x="176" y="358"/>
                  </a:lnTo>
                  <a:lnTo>
                    <a:pt x="199" y="378"/>
                  </a:lnTo>
                  <a:lnTo>
                    <a:pt x="223" y="396"/>
                  </a:lnTo>
                  <a:lnTo>
                    <a:pt x="236" y="403"/>
                  </a:lnTo>
                  <a:lnTo>
                    <a:pt x="248" y="410"/>
                  </a:lnTo>
                  <a:lnTo>
                    <a:pt x="261" y="416"/>
                  </a:lnTo>
                  <a:lnTo>
                    <a:pt x="275" y="422"/>
                  </a:lnTo>
                  <a:lnTo>
                    <a:pt x="290" y="425"/>
                  </a:lnTo>
                  <a:lnTo>
                    <a:pt x="304" y="427"/>
                  </a:lnTo>
                  <a:lnTo>
                    <a:pt x="318" y="430"/>
                  </a:lnTo>
                  <a:lnTo>
                    <a:pt x="332" y="430"/>
                  </a:lnTo>
                  <a:lnTo>
                    <a:pt x="332" y="430"/>
                  </a:lnTo>
                  <a:lnTo>
                    <a:pt x="339" y="430"/>
                  </a:lnTo>
                  <a:lnTo>
                    <a:pt x="339" y="430"/>
                  </a:lnTo>
                  <a:lnTo>
                    <a:pt x="354" y="429"/>
                  </a:lnTo>
                  <a:lnTo>
                    <a:pt x="368" y="427"/>
                  </a:lnTo>
                  <a:lnTo>
                    <a:pt x="396" y="422"/>
                  </a:lnTo>
                  <a:lnTo>
                    <a:pt x="425" y="412"/>
                  </a:lnTo>
                  <a:lnTo>
                    <a:pt x="453" y="400"/>
                  </a:lnTo>
                  <a:lnTo>
                    <a:pt x="481" y="386"/>
                  </a:lnTo>
                  <a:lnTo>
                    <a:pt x="510" y="369"/>
                  </a:lnTo>
                  <a:lnTo>
                    <a:pt x="537" y="351"/>
                  </a:lnTo>
                  <a:lnTo>
                    <a:pt x="564" y="331"/>
                  </a:lnTo>
                  <a:lnTo>
                    <a:pt x="591" y="309"/>
                  </a:lnTo>
                  <a:lnTo>
                    <a:pt x="615" y="287"/>
                  </a:lnTo>
                  <a:lnTo>
                    <a:pt x="639" y="264"/>
                  </a:lnTo>
                  <a:lnTo>
                    <a:pt x="660" y="240"/>
                  </a:lnTo>
                  <a:lnTo>
                    <a:pt x="682" y="216"/>
                  </a:lnTo>
                  <a:lnTo>
                    <a:pt x="700" y="193"/>
                  </a:lnTo>
                  <a:lnTo>
                    <a:pt x="717" y="169"/>
                  </a:lnTo>
                  <a:lnTo>
                    <a:pt x="732" y="146"/>
                  </a:lnTo>
                  <a:lnTo>
                    <a:pt x="732" y="146"/>
                  </a:lnTo>
                  <a:lnTo>
                    <a:pt x="743" y="125"/>
                  </a:lnTo>
                  <a:lnTo>
                    <a:pt x="754" y="102"/>
                  </a:lnTo>
                  <a:lnTo>
                    <a:pt x="766" y="81"/>
                  </a:lnTo>
                  <a:lnTo>
                    <a:pt x="777" y="61"/>
                  </a:lnTo>
                  <a:lnTo>
                    <a:pt x="79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9" name="Freeform 186">
              <a:extLst>
                <a:ext uri="{FF2B5EF4-FFF2-40B4-BE49-F238E27FC236}">
                  <a16:creationId xmlns:a16="http://schemas.microsoft.com/office/drawing/2014/main" id="{DEED5936-63DF-D767-CAA2-784B41DFF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" y="222"/>
              <a:ext cx="255" cy="191"/>
            </a:xfrm>
            <a:custGeom>
              <a:avLst/>
              <a:gdLst>
                <a:gd name="T0" fmla="*/ 766 w 766"/>
                <a:gd name="T1" fmla="*/ 0 h 575"/>
                <a:gd name="T2" fmla="*/ 766 w 766"/>
                <a:gd name="T3" fmla="*/ 0 h 575"/>
                <a:gd name="T4" fmla="*/ 742 w 766"/>
                <a:gd name="T5" fmla="*/ 38 h 575"/>
                <a:gd name="T6" fmla="*/ 718 w 766"/>
                <a:gd name="T7" fmla="*/ 75 h 575"/>
                <a:gd name="T8" fmla="*/ 704 w 766"/>
                <a:gd name="T9" fmla="*/ 94 h 575"/>
                <a:gd name="T10" fmla="*/ 690 w 766"/>
                <a:gd name="T11" fmla="*/ 111 h 575"/>
                <a:gd name="T12" fmla="*/ 674 w 766"/>
                <a:gd name="T13" fmla="*/ 128 h 575"/>
                <a:gd name="T14" fmla="*/ 657 w 766"/>
                <a:gd name="T15" fmla="*/ 143 h 575"/>
                <a:gd name="T16" fmla="*/ 657 w 766"/>
                <a:gd name="T17" fmla="*/ 143 h 575"/>
                <a:gd name="T18" fmla="*/ 630 w 766"/>
                <a:gd name="T19" fmla="*/ 167 h 575"/>
                <a:gd name="T20" fmla="*/ 602 w 766"/>
                <a:gd name="T21" fmla="*/ 190 h 575"/>
                <a:gd name="T22" fmla="*/ 573 w 766"/>
                <a:gd name="T23" fmla="*/ 212 h 575"/>
                <a:gd name="T24" fmla="*/ 543 w 766"/>
                <a:gd name="T25" fmla="*/ 233 h 575"/>
                <a:gd name="T26" fmla="*/ 512 w 766"/>
                <a:gd name="T27" fmla="*/ 253 h 575"/>
                <a:gd name="T28" fmla="*/ 481 w 766"/>
                <a:gd name="T29" fmla="*/ 273 h 575"/>
                <a:gd name="T30" fmla="*/ 448 w 766"/>
                <a:gd name="T31" fmla="*/ 290 h 575"/>
                <a:gd name="T32" fmla="*/ 415 w 766"/>
                <a:gd name="T33" fmla="*/ 307 h 575"/>
                <a:gd name="T34" fmla="*/ 415 w 766"/>
                <a:gd name="T35" fmla="*/ 307 h 575"/>
                <a:gd name="T36" fmla="*/ 370 w 766"/>
                <a:gd name="T37" fmla="*/ 325 h 575"/>
                <a:gd name="T38" fmla="*/ 326 w 766"/>
                <a:gd name="T39" fmla="*/ 344 h 575"/>
                <a:gd name="T40" fmla="*/ 280 w 766"/>
                <a:gd name="T41" fmla="*/ 361 h 575"/>
                <a:gd name="T42" fmla="*/ 234 w 766"/>
                <a:gd name="T43" fmla="*/ 376 h 575"/>
                <a:gd name="T44" fmla="*/ 187 w 766"/>
                <a:gd name="T45" fmla="*/ 390 h 575"/>
                <a:gd name="T46" fmla="*/ 140 w 766"/>
                <a:gd name="T47" fmla="*/ 405 h 575"/>
                <a:gd name="T48" fmla="*/ 93 w 766"/>
                <a:gd name="T49" fmla="*/ 416 h 575"/>
                <a:gd name="T50" fmla="*/ 45 w 766"/>
                <a:gd name="T51" fmla="*/ 426 h 575"/>
                <a:gd name="T52" fmla="*/ 32 w 766"/>
                <a:gd name="T53" fmla="*/ 427 h 575"/>
                <a:gd name="T54" fmla="*/ 32 w 766"/>
                <a:gd name="T55" fmla="*/ 427 h 575"/>
                <a:gd name="T56" fmla="*/ 22 w 766"/>
                <a:gd name="T57" fmla="*/ 463 h 575"/>
                <a:gd name="T58" fmla="*/ 13 w 766"/>
                <a:gd name="T59" fmla="*/ 498 h 575"/>
                <a:gd name="T60" fmla="*/ 6 w 766"/>
                <a:gd name="T61" fmla="*/ 537 h 575"/>
                <a:gd name="T62" fmla="*/ 0 w 766"/>
                <a:gd name="T63" fmla="*/ 575 h 575"/>
                <a:gd name="T64" fmla="*/ 32 w 766"/>
                <a:gd name="T65" fmla="*/ 571 h 575"/>
                <a:gd name="T66" fmla="*/ 32 w 766"/>
                <a:gd name="T67" fmla="*/ 571 h 575"/>
                <a:gd name="T68" fmla="*/ 100 w 766"/>
                <a:gd name="T69" fmla="*/ 551 h 575"/>
                <a:gd name="T70" fmla="*/ 167 w 766"/>
                <a:gd name="T71" fmla="*/ 527 h 575"/>
                <a:gd name="T72" fmla="*/ 235 w 766"/>
                <a:gd name="T73" fmla="*/ 500 h 575"/>
                <a:gd name="T74" fmla="*/ 269 w 766"/>
                <a:gd name="T75" fmla="*/ 486 h 575"/>
                <a:gd name="T76" fmla="*/ 302 w 766"/>
                <a:gd name="T77" fmla="*/ 471 h 575"/>
                <a:gd name="T78" fmla="*/ 334 w 766"/>
                <a:gd name="T79" fmla="*/ 454 h 575"/>
                <a:gd name="T80" fmla="*/ 367 w 766"/>
                <a:gd name="T81" fmla="*/ 437 h 575"/>
                <a:gd name="T82" fmla="*/ 398 w 766"/>
                <a:gd name="T83" fmla="*/ 420 h 575"/>
                <a:gd name="T84" fmla="*/ 430 w 766"/>
                <a:gd name="T85" fmla="*/ 402 h 575"/>
                <a:gd name="T86" fmla="*/ 459 w 766"/>
                <a:gd name="T87" fmla="*/ 382 h 575"/>
                <a:gd name="T88" fmla="*/ 488 w 766"/>
                <a:gd name="T89" fmla="*/ 361 h 575"/>
                <a:gd name="T90" fmla="*/ 516 w 766"/>
                <a:gd name="T91" fmla="*/ 339 h 575"/>
                <a:gd name="T92" fmla="*/ 543 w 766"/>
                <a:gd name="T93" fmla="*/ 318 h 575"/>
                <a:gd name="T94" fmla="*/ 543 w 766"/>
                <a:gd name="T95" fmla="*/ 318 h 575"/>
                <a:gd name="T96" fmla="*/ 610 w 766"/>
                <a:gd name="T97" fmla="*/ 261 h 575"/>
                <a:gd name="T98" fmla="*/ 644 w 766"/>
                <a:gd name="T99" fmla="*/ 230 h 575"/>
                <a:gd name="T100" fmla="*/ 678 w 766"/>
                <a:gd name="T101" fmla="*/ 197 h 575"/>
                <a:gd name="T102" fmla="*/ 694 w 766"/>
                <a:gd name="T103" fmla="*/ 179 h 575"/>
                <a:gd name="T104" fmla="*/ 708 w 766"/>
                <a:gd name="T105" fmla="*/ 160 h 575"/>
                <a:gd name="T106" fmla="*/ 722 w 766"/>
                <a:gd name="T107" fmla="*/ 142 h 575"/>
                <a:gd name="T108" fmla="*/ 735 w 766"/>
                <a:gd name="T109" fmla="*/ 123 h 575"/>
                <a:gd name="T110" fmla="*/ 745 w 766"/>
                <a:gd name="T111" fmla="*/ 104 h 575"/>
                <a:gd name="T112" fmla="*/ 754 w 766"/>
                <a:gd name="T113" fmla="*/ 84 h 575"/>
                <a:gd name="T114" fmla="*/ 761 w 766"/>
                <a:gd name="T115" fmla="*/ 64 h 575"/>
                <a:gd name="T116" fmla="*/ 765 w 766"/>
                <a:gd name="T117" fmla="*/ 42 h 575"/>
                <a:gd name="T118" fmla="*/ 766 w 766"/>
                <a:gd name="T11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575">
                  <a:moveTo>
                    <a:pt x="766" y="0"/>
                  </a:moveTo>
                  <a:lnTo>
                    <a:pt x="766" y="0"/>
                  </a:lnTo>
                  <a:lnTo>
                    <a:pt x="742" y="38"/>
                  </a:lnTo>
                  <a:lnTo>
                    <a:pt x="718" y="75"/>
                  </a:lnTo>
                  <a:lnTo>
                    <a:pt x="704" y="94"/>
                  </a:lnTo>
                  <a:lnTo>
                    <a:pt x="690" y="111"/>
                  </a:lnTo>
                  <a:lnTo>
                    <a:pt x="674" y="128"/>
                  </a:lnTo>
                  <a:lnTo>
                    <a:pt x="657" y="143"/>
                  </a:lnTo>
                  <a:lnTo>
                    <a:pt x="657" y="143"/>
                  </a:lnTo>
                  <a:lnTo>
                    <a:pt x="630" y="167"/>
                  </a:lnTo>
                  <a:lnTo>
                    <a:pt x="602" y="190"/>
                  </a:lnTo>
                  <a:lnTo>
                    <a:pt x="573" y="212"/>
                  </a:lnTo>
                  <a:lnTo>
                    <a:pt x="543" y="233"/>
                  </a:lnTo>
                  <a:lnTo>
                    <a:pt x="512" y="253"/>
                  </a:lnTo>
                  <a:lnTo>
                    <a:pt x="481" y="273"/>
                  </a:lnTo>
                  <a:lnTo>
                    <a:pt x="448" y="290"/>
                  </a:lnTo>
                  <a:lnTo>
                    <a:pt x="415" y="307"/>
                  </a:lnTo>
                  <a:lnTo>
                    <a:pt x="415" y="307"/>
                  </a:lnTo>
                  <a:lnTo>
                    <a:pt x="370" y="325"/>
                  </a:lnTo>
                  <a:lnTo>
                    <a:pt x="326" y="344"/>
                  </a:lnTo>
                  <a:lnTo>
                    <a:pt x="280" y="361"/>
                  </a:lnTo>
                  <a:lnTo>
                    <a:pt x="234" y="376"/>
                  </a:lnTo>
                  <a:lnTo>
                    <a:pt x="187" y="390"/>
                  </a:lnTo>
                  <a:lnTo>
                    <a:pt x="140" y="405"/>
                  </a:lnTo>
                  <a:lnTo>
                    <a:pt x="93" y="416"/>
                  </a:lnTo>
                  <a:lnTo>
                    <a:pt x="45" y="426"/>
                  </a:lnTo>
                  <a:lnTo>
                    <a:pt x="32" y="427"/>
                  </a:lnTo>
                  <a:lnTo>
                    <a:pt x="32" y="427"/>
                  </a:lnTo>
                  <a:lnTo>
                    <a:pt x="22" y="463"/>
                  </a:lnTo>
                  <a:lnTo>
                    <a:pt x="13" y="498"/>
                  </a:lnTo>
                  <a:lnTo>
                    <a:pt x="6" y="537"/>
                  </a:lnTo>
                  <a:lnTo>
                    <a:pt x="0" y="575"/>
                  </a:lnTo>
                  <a:lnTo>
                    <a:pt x="32" y="571"/>
                  </a:lnTo>
                  <a:lnTo>
                    <a:pt x="32" y="571"/>
                  </a:lnTo>
                  <a:lnTo>
                    <a:pt x="100" y="551"/>
                  </a:lnTo>
                  <a:lnTo>
                    <a:pt x="167" y="527"/>
                  </a:lnTo>
                  <a:lnTo>
                    <a:pt x="235" y="500"/>
                  </a:lnTo>
                  <a:lnTo>
                    <a:pt x="269" y="486"/>
                  </a:lnTo>
                  <a:lnTo>
                    <a:pt x="302" y="471"/>
                  </a:lnTo>
                  <a:lnTo>
                    <a:pt x="334" y="454"/>
                  </a:lnTo>
                  <a:lnTo>
                    <a:pt x="367" y="437"/>
                  </a:lnTo>
                  <a:lnTo>
                    <a:pt x="398" y="420"/>
                  </a:lnTo>
                  <a:lnTo>
                    <a:pt x="430" y="402"/>
                  </a:lnTo>
                  <a:lnTo>
                    <a:pt x="459" y="382"/>
                  </a:lnTo>
                  <a:lnTo>
                    <a:pt x="488" y="361"/>
                  </a:lnTo>
                  <a:lnTo>
                    <a:pt x="516" y="339"/>
                  </a:lnTo>
                  <a:lnTo>
                    <a:pt x="543" y="318"/>
                  </a:lnTo>
                  <a:lnTo>
                    <a:pt x="543" y="318"/>
                  </a:lnTo>
                  <a:lnTo>
                    <a:pt x="610" y="261"/>
                  </a:lnTo>
                  <a:lnTo>
                    <a:pt x="644" y="230"/>
                  </a:lnTo>
                  <a:lnTo>
                    <a:pt x="678" y="197"/>
                  </a:lnTo>
                  <a:lnTo>
                    <a:pt x="694" y="179"/>
                  </a:lnTo>
                  <a:lnTo>
                    <a:pt x="708" y="160"/>
                  </a:lnTo>
                  <a:lnTo>
                    <a:pt x="722" y="142"/>
                  </a:lnTo>
                  <a:lnTo>
                    <a:pt x="735" y="123"/>
                  </a:lnTo>
                  <a:lnTo>
                    <a:pt x="745" y="104"/>
                  </a:lnTo>
                  <a:lnTo>
                    <a:pt x="754" y="84"/>
                  </a:lnTo>
                  <a:lnTo>
                    <a:pt x="761" y="64"/>
                  </a:lnTo>
                  <a:lnTo>
                    <a:pt x="765" y="42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DCC5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0" name="Freeform 187">
              <a:extLst>
                <a:ext uri="{FF2B5EF4-FFF2-40B4-BE49-F238E27FC236}">
                  <a16:creationId xmlns:a16="http://schemas.microsoft.com/office/drawing/2014/main" id="{8D03EED7-470E-79AE-F08F-A6838F46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" y="222"/>
              <a:ext cx="255" cy="191"/>
            </a:xfrm>
            <a:custGeom>
              <a:avLst/>
              <a:gdLst>
                <a:gd name="T0" fmla="*/ 766 w 766"/>
                <a:gd name="T1" fmla="*/ 0 h 575"/>
                <a:gd name="T2" fmla="*/ 766 w 766"/>
                <a:gd name="T3" fmla="*/ 0 h 575"/>
                <a:gd name="T4" fmla="*/ 742 w 766"/>
                <a:gd name="T5" fmla="*/ 38 h 575"/>
                <a:gd name="T6" fmla="*/ 718 w 766"/>
                <a:gd name="T7" fmla="*/ 75 h 575"/>
                <a:gd name="T8" fmla="*/ 704 w 766"/>
                <a:gd name="T9" fmla="*/ 94 h 575"/>
                <a:gd name="T10" fmla="*/ 690 w 766"/>
                <a:gd name="T11" fmla="*/ 111 h 575"/>
                <a:gd name="T12" fmla="*/ 674 w 766"/>
                <a:gd name="T13" fmla="*/ 128 h 575"/>
                <a:gd name="T14" fmla="*/ 657 w 766"/>
                <a:gd name="T15" fmla="*/ 143 h 575"/>
                <a:gd name="T16" fmla="*/ 657 w 766"/>
                <a:gd name="T17" fmla="*/ 143 h 575"/>
                <a:gd name="T18" fmla="*/ 630 w 766"/>
                <a:gd name="T19" fmla="*/ 167 h 575"/>
                <a:gd name="T20" fmla="*/ 602 w 766"/>
                <a:gd name="T21" fmla="*/ 190 h 575"/>
                <a:gd name="T22" fmla="*/ 573 w 766"/>
                <a:gd name="T23" fmla="*/ 212 h 575"/>
                <a:gd name="T24" fmla="*/ 543 w 766"/>
                <a:gd name="T25" fmla="*/ 233 h 575"/>
                <a:gd name="T26" fmla="*/ 512 w 766"/>
                <a:gd name="T27" fmla="*/ 253 h 575"/>
                <a:gd name="T28" fmla="*/ 481 w 766"/>
                <a:gd name="T29" fmla="*/ 273 h 575"/>
                <a:gd name="T30" fmla="*/ 448 w 766"/>
                <a:gd name="T31" fmla="*/ 290 h 575"/>
                <a:gd name="T32" fmla="*/ 415 w 766"/>
                <a:gd name="T33" fmla="*/ 307 h 575"/>
                <a:gd name="T34" fmla="*/ 415 w 766"/>
                <a:gd name="T35" fmla="*/ 307 h 575"/>
                <a:gd name="T36" fmla="*/ 370 w 766"/>
                <a:gd name="T37" fmla="*/ 325 h 575"/>
                <a:gd name="T38" fmla="*/ 326 w 766"/>
                <a:gd name="T39" fmla="*/ 344 h 575"/>
                <a:gd name="T40" fmla="*/ 280 w 766"/>
                <a:gd name="T41" fmla="*/ 361 h 575"/>
                <a:gd name="T42" fmla="*/ 234 w 766"/>
                <a:gd name="T43" fmla="*/ 376 h 575"/>
                <a:gd name="T44" fmla="*/ 187 w 766"/>
                <a:gd name="T45" fmla="*/ 390 h 575"/>
                <a:gd name="T46" fmla="*/ 140 w 766"/>
                <a:gd name="T47" fmla="*/ 405 h 575"/>
                <a:gd name="T48" fmla="*/ 93 w 766"/>
                <a:gd name="T49" fmla="*/ 416 h 575"/>
                <a:gd name="T50" fmla="*/ 45 w 766"/>
                <a:gd name="T51" fmla="*/ 426 h 575"/>
                <a:gd name="T52" fmla="*/ 32 w 766"/>
                <a:gd name="T53" fmla="*/ 427 h 575"/>
                <a:gd name="T54" fmla="*/ 32 w 766"/>
                <a:gd name="T55" fmla="*/ 427 h 575"/>
                <a:gd name="T56" fmla="*/ 22 w 766"/>
                <a:gd name="T57" fmla="*/ 463 h 575"/>
                <a:gd name="T58" fmla="*/ 13 w 766"/>
                <a:gd name="T59" fmla="*/ 498 h 575"/>
                <a:gd name="T60" fmla="*/ 6 w 766"/>
                <a:gd name="T61" fmla="*/ 537 h 575"/>
                <a:gd name="T62" fmla="*/ 0 w 766"/>
                <a:gd name="T63" fmla="*/ 575 h 575"/>
                <a:gd name="T64" fmla="*/ 32 w 766"/>
                <a:gd name="T65" fmla="*/ 571 h 575"/>
                <a:gd name="T66" fmla="*/ 32 w 766"/>
                <a:gd name="T67" fmla="*/ 571 h 575"/>
                <a:gd name="T68" fmla="*/ 100 w 766"/>
                <a:gd name="T69" fmla="*/ 551 h 575"/>
                <a:gd name="T70" fmla="*/ 167 w 766"/>
                <a:gd name="T71" fmla="*/ 527 h 575"/>
                <a:gd name="T72" fmla="*/ 235 w 766"/>
                <a:gd name="T73" fmla="*/ 500 h 575"/>
                <a:gd name="T74" fmla="*/ 269 w 766"/>
                <a:gd name="T75" fmla="*/ 486 h 575"/>
                <a:gd name="T76" fmla="*/ 302 w 766"/>
                <a:gd name="T77" fmla="*/ 471 h 575"/>
                <a:gd name="T78" fmla="*/ 334 w 766"/>
                <a:gd name="T79" fmla="*/ 454 h 575"/>
                <a:gd name="T80" fmla="*/ 367 w 766"/>
                <a:gd name="T81" fmla="*/ 437 h 575"/>
                <a:gd name="T82" fmla="*/ 398 w 766"/>
                <a:gd name="T83" fmla="*/ 420 h 575"/>
                <a:gd name="T84" fmla="*/ 430 w 766"/>
                <a:gd name="T85" fmla="*/ 402 h 575"/>
                <a:gd name="T86" fmla="*/ 459 w 766"/>
                <a:gd name="T87" fmla="*/ 382 h 575"/>
                <a:gd name="T88" fmla="*/ 488 w 766"/>
                <a:gd name="T89" fmla="*/ 361 h 575"/>
                <a:gd name="T90" fmla="*/ 516 w 766"/>
                <a:gd name="T91" fmla="*/ 339 h 575"/>
                <a:gd name="T92" fmla="*/ 543 w 766"/>
                <a:gd name="T93" fmla="*/ 318 h 575"/>
                <a:gd name="T94" fmla="*/ 543 w 766"/>
                <a:gd name="T95" fmla="*/ 318 h 575"/>
                <a:gd name="T96" fmla="*/ 610 w 766"/>
                <a:gd name="T97" fmla="*/ 261 h 575"/>
                <a:gd name="T98" fmla="*/ 644 w 766"/>
                <a:gd name="T99" fmla="*/ 230 h 575"/>
                <a:gd name="T100" fmla="*/ 678 w 766"/>
                <a:gd name="T101" fmla="*/ 197 h 575"/>
                <a:gd name="T102" fmla="*/ 694 w 766"/>
                <a:gd name="T103" fmla="*/ 179 h 575"/>
                <a:gd name="T104" fmla="*/ 708 w 766"/>
                <a:gd name="T105" fmla="*/ 160 h 575"/>
                <a:gd name="T106" fmla="*/ 722 w 766"/>
                <a:gd name="T107" fmla="*/ 142 h 575"/>
                <a:gd name="T108" fmla="*/ 735 w 766"/>
                <a:gd name="T109" fmla="*/ 123 h 575"/>
                <a:gd name="T110" fmla="*/ 745 w 766"/>
                <a:gd name="T111" fmla="*/ 104 h 575"/>
                <a:gd name="T112" fmla="*/ 754 w 766"/>
                <a:gd name="T113" fmla="*/ 84 h 575"/>
                <a:gd name="T114" fmla="*/ 761 w 766"/>
                <a:gd name="T115" fmla="*/ 64 h 575"/>
                <a:gd name="T116" fmla="*/ 765 w 766"/>
                <a:gd name="T117" fmla="*/ 42 h 575"/>
                <a:gd name="T118" fmla="*/ 766 w 766"/>
                <a:gd name="T119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66" h="575">
                  <a:moveTo>
                    <a:pt x="766" y="0"/>
                  </a:moveTo>
                  <a:lnTo>
                    <a:pt x="766" y="0"/>
                  </a:lnTo>
                  <a:lnTo>
                    <a:pt x="742" y="38"/>
                  </a:lnTo>
                  <a:lnTo>
                    <a:pt x="718" y="75"/>
                  </a:lnTo>
                  <a:lnTo>
                    <a:pt x="704" y="94"/>
                  </a:lnTo>
                  <a:lnTo>
                    <a:pt x="690" y="111"/>
                  </a:lnTo>
                  <a:lnTo>
                    <a:pt x="674" y="128"/>
                  </a:lnTo>
                  <a:lnTo>
                    <a:pt x="657" y="143"/>
                  </a:lnTo>
                  <a:lnTo>
                    <a:pt x="657" y="143"/>
                  </a:lnTo>
                  <a:lnTo>
                    <a:pt x="630" y="167"/>
                  </a:lnTo>
                  <a:lnTo>
                    <a:pt x="602" y="190"/>
                  </a:lnTo>
                  <a:lnTo>
                    <a:pt x="573" y="212"/>
                  </a:lnTo>
                  <a:lnTo>
                    <a:pt x="543" y="233"/>
                  </a:lnTo>
                  <a:lnTo>
                    <a:pt x="512" y="253"/>
                  </a:lnTo>
                  <a:lnTo>
                    <a:pt x="481" y="273"/>
                  </a:lnTo>
                  <a:lnTo>
                    <a:pt x="448" y="290"/>
                  </a:lnTo>
                  <a:lnTo>
                    <a:pt x="415" y="307"/>
                  </a:lnTo>
                  <a:lnTo>
                    <a:pt x="415" y="307"/>
                  </a:lnTo>
                  <a:lnTo>
                    <a:pt x="370" y="325"/>
                  </a:lnTo>
                  <a:lnTo>
                    <a:pt x="326" y="344"/>
                  </a:lnTo>
                  <a:lnTo>
                    <a:pt x="280" y="361"/>
                  </a:lnTo>
                  <a:lnTo>
                    <a:pt x="234" y="376"/>
                  </a:lnTo>
                  <a:lnTo>
                    <a:pt x="187" y="390"/>
                  </a:lnTo>
                  <a:lnTo>
                    <a:pt x="140" y="405"/>
                  </a:lnTo>
                  <a:lnTo>
                    <a:pt x="93" y="416"/>
                  </a:lnTo>
                  <a:lnTo>
                    <a:pt x="45" y="426"/>
                  </a:lnTo>
                  <a:lnTo>
                    <a:pt x="32" y="427"/>
                  </a:lnTo>
                  <a:lnTo>
                    <a:pt x="32" y="427"/>
                  </a:lnTo>
                  <a:lnTo>
                    <a:pt x="22" y="463"/>
                  </a:lnTo>
                  <a:lnTo>
                    <a:pt x="13" y="498"/>
                  </a:lnTo>
                  <a:lnTo>
                    <a:pt x="6" y="537"/>
                  </a:lnTo>
                  <a:lnTo>
                    <a:pt x="0" y="575"/>
                  </a:lnTo>
                  <a:lnTo>
                    <a:pt x="32" y="571"/>
                  </a:lnTo>
                  <a:lnTo>
                    <a:pt x="32" y="571"/>
                  </a:lnTo>
                  <a:lnTo>
                    <a:pt x="100" y="551"/>
                  </a:lnTo>
                  <a:lnTo>
                    <a:pt x="167" y="527"/>
                  </a:lnTo>
                  <a:lnTo>
                    <a:pt x="235" y="500"/>
                  </a:lnTo>
                  <a:lnTo>
                    <a:pt x="269" y="486"/>
                  </a:lnTo>
                  <a:lnTo>
                    <a:pt x="302" y="471"/>
                  </a:lnTo>
                  <a:lnTo>
                    <a:pt x="334" y="454"/>
                  </a:lnTo>
                  <a:lnTo>
                    <a:pt x="367" y="437"/>
                  </a:lnTo>
                  <a:lnTo>
                    <a:pt x="398" y="420"/>
                  </a:lnTo>
                  <a:lnTo>
                    <a:pt x="430" y="402"/>
                  </a:lnTo>
                  <a:lnTo>
                    <a:pt x="459" y="382"/>
                  </a:lnTo>
                  <a:lnTo>
                    <a:pt x="488" y="361"/>
                  </a:lnTo>
                  <a:lnTo>
                    <a:pt x="516" y="339"/>
                  </a:lnTo>
                  <a:lnTo>
                    <a:pt x="543" y="318"/>
                  </a:lnTo>
                  <a:lnTo>
                    <a:pt x="543" y="318"/>
                  </a:lnTo>
                  <a:lnTo>
                    <a:pt x="610" y="261"/>
                  </a:lnTo>
                  <a:lnTo>
                    <a:pt x="644" y="230"/>
                  </a:lnTo>
                  <a:lnTo>
                    <a:pt x="678" y="197"/>
                  </a:lnTo>
                  <a:lnTo>
                    <a:pt x="694" y="179"/>
                  </a:lnTo>
                  <a:lnTo>
                    <a:pt x="708" y="160"/>
                  </a:lnTo>
                  <a:lnTo>
                    <a:pt x="722" y="142"/>
                  </a:lnTo>
                  <a:lnTo>
                    <a:pt x="735" y="123"/>
                  </a:lnTo>
                  <a:lnTo>
                    <a:pt x="745" y="104"/>
                  </a:lnTo>
                  <a:lnTo>
                    <a:pt x="754" y="84"/>
                  </a:lnTo>
                  <a:lnTo>
                    <a:pt x="761" y="64"/>
                  </a:lnTo>
                  <a:lnTo>
                    <a:pt x="765" y="42"/>
                  </a:lnTo>
                  <a:lnTo>
                    <a:pt x="7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1" name="Freeform 188">
              <a:extLst>
                <a:ext uri="{FF2B5EF4-FFF2-40B4-BE49-F238E27FC236}">
                  <a16:creationId xmlns:a16="http://schemas.microsoft.com/office/drawing/2014/main" id="{7C9C4C17-DA20-98C9-BCCE-9F9AF94B7B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7" y="2277"/>
              <a:ext cx="589" cy="87"/>
            </a:xfrm>
            <a:custGeom>
              <a:avLst/>
              <a:gdLst>
                <a:gd name="T0" fmla="*/ 1654 w 1766"/>
                <a:gd name="T1" fmla="*/ 79 h 261"/>
                <a:gd name="T2" fmla="*/ 1592 w 1766"/>
                <a:gd name="T3" fmla="*/ 81 h 261"/>
                <a:gd name="T4" fmla="*/ 1629 w 1766"/>
                <a:gd name="T5" fmla="*/ 81 h 261"/>
                <a:gd name="T6" fmla="*/ 1766 w 1766"/>
                <a:gd name="T7" fmla="*/ 68 h 261"/>
                <a:gd name="T8" fmla="*/ 1762 w 1766"/>
                <a:gd name="T9" fmla="*/ 69 h 261"/>
                <a:gd name="T10" fmla="*/ 1762 w 1766"/>
                <a:gd name="T11" fmla="*/ 69 h 261"/>
                <a:gd name="T12" fmla="*/ 1756 w 1766"/>
                <a:gd name="T13" fmla="*/ 261 h 261"/>
                <a:gd name="T14" fmla="*/ 65 w 1766"/>
                <a:gd name="T15" fmla="*/ 7 h 261"/>
                <a:gd name="T16" fmla="*/ 216 w 1766"/>
                <a:gd name="T17" fmla="*/ 18 h 261"/>
                <a:gd name="T18" fmla="*/ 625 w 1766"/>
                <a:gd name="T19" fmla="*/ 44 h 261"/>
                <a:gd name="T20" fmla="*/ 1079 w 1766"/>
                <a:gd name="T21" fmla="*/ 65 h 261"/>
                <a:gd name="T22" fmla="*/ 1462 w 1766"/>
                <a:gd name="T23" fmla="*/ 79 h 261"/>
                <a:gd name="T24" fmla="*/ 1592 w 1766"/>
                <a:gd name="T25" fmla="*/ 81 h 261"/>
                <a:gd name="T26" fmla="*/ 1462 w 1766"/>
                <a:gd name="T27" fmla="*/ 79 h 261"/>
                <a:gd name="T28" fmla="*/ 1079 w 1766"/>
                <a:gd name="T29" fmla="*/ 65 h 261"/>
                <a:gd name="T30" fmla="*/ 625 w 1766"/>
                <a:gd name="T31" fmla="*/ 44 h 261"/>
                <a:gd name="T32" fmla="*/ 216 w 1766"/>
                <a:gd name="T33" fmla="*/ 18 h 261"/>
                <a:gd name="T34" fmla="*/ 65 w 1766"/>
                <a:gd name="T35" fmla="*/ 7 h 261"/>
                <a:gd name="T36" fmla="*/ 65 w 1766"/>
                <a:gd name="T37" fmla="*/ 7 h 261"/>
                <a:gd name="T38" fmla="*/ 65 w 1766"/>
                <a:gd name="T39" fmla="*/ 7 h 261"/>
                <a:gd name="T40" fmla="*/ 63 w 1766"/>
                <a:gd name="T41" fmla="*/ 7 h 261"/>
                <a:gd name="T42" fmla="*/ 63 w 1766"/>
                <a:gd name="T43" fmla="*/ 7 h 261"/>
                <a:gd name="T44" fmla="*/ 60 w 1766"/>
                <a:gd name="T45" fmla="*/ 5 h 261"/>
                <a:gd name="T46" fmla="*/ 63 w 1766"/>
                <a:gd name="T47" fmla="*/ 7 h 261"/>
                <a:gd name="T48" fmla="*/ 60 w 1766"/>
                <a:gd name="T49" fmla="*/ 5 h 261"/>
                <a:gd name="T50" fmla="*/ 47 w 1766"/>
                <a:gd name="T51" fmla="*/ 5 h 261"/>
                <a:gd name="T52" fmla="*/ 58 w 1766"/>
                <a:gd name="T53" fmla="*/ 5 h 261"/>
                <a:gd name="T54" fmla="*/ 47 w 1766"/>
                <a:gd name="T55" fmla="*/ 5 h 261"/>
                <a:gd name="T56" fmla="*/ 47 w 1766"/>
                <a:gd name="T57" fmla="*/ 5 h 261"/>
                <a:gd name="T58" fmla="*/ 36 w 1766"/>
                <a:gd name="T59" fmla="*/ 4 h 261"/>
                <a:gd name="T60" fmla="*/ 41 w 1766"/>
                <a:gd name="T61" fmla="*/ 4 h 261"/>
                <a:gd name="T62" fmla="*/ 36 w 1766"/>
                <a:gd name="T63" fmla="*/ 4 h 261"/>
                <a:gd name="T64" fmla="*/ 36 w 1766"/>
                <a:gd name="T65" fmla="*/ 4 h 261"/>
                <a:gd name="T66" fmla="*/ 33 w 1766"/>
                <a:gd name="T67" fmla="*/ 4 h 261"/>
                <a:gd name="T68" fmla="*/ 34 w 1766"/>
                <a:gd name="T69" fmla="*/ 4 h 261"/>
                <a:gd name="T70" fmla="*/ 29 w 1766"/>
                <a:gd name="T71" fmla="*/ 2 h 261"/>
                <a:gd name="T72" fmla="*/ 29 w 1766"/>
                <a:gd name="T73" fmla="*/ 2 h 261"/>
                <a:gd name="T74" fmla="*/ 29 w 1766"/>
                <a:gd name="T75" fmla="*/ 2 h 261"/>
                <a:gd name="T76" fmla="*/ 26 w 1766"/>
                <a:gd name="T77" fmla="*/ 2 h 261"/>
                <a:gd name="T78" fmla="*/ 27 w 1766"/>
                <a:gd name="T79" fmla="*/ 2 h 261"/>
                <a:gd name="T80" fmla="*/ 23 w 1766"/>
                <a:gd name="T81" fmla="*/ 2 h 261"/>
                <a:gd name="T82" fmla="*/ 26 w 1766"/>
                <a:gd name="T83" fmla="*/ 2 h 261"/>
                <a:gd name="T84" fmla="*/ 23 w 1766"/>
                <a:gd name="T85" fmla="*/ 2 h 261"/>
                <a:gd name="T86" fmla="*/ 21 w 1766"/>
                <a:gd name="T87" fmla="*/ 2 h 261"/>
                <a:gd name="T88" fmla="*/ 23 w 1766"/>
                <a:gd name="T89" fmla="*/ 2 h 261"/>
                <a:gd name="T90" fmla="*/ 19 w 1766"/>
                <a:gd name="T91" fmla="*/ 2 h 261"/>
                <a:gd name="T92" fmla="*/ 21 w 1766"/>
                <a:gd name="T93" fmla="*/ 2 h 261"/>
                <a:gd name="T94" fmla="*/ 19 w 1766"/>
                <a:gd name="T95" fmla="*/ 2 h 261"/>
                <a:gd name="T96" fmla="*/ 13 w 1766"/>
                <a:gd name="T97" fmla="*/ 1 h 261"/>
                <a:gd name="T98" fmla="*/ 13 w 1766"/>
                <a:gd name="T99" fmla="*/ 1 h 261"/>
                <a:gd name="T100" fmla="*/ 10 w 1766"/>
                <a:gd name="T101" fmla="*/ 1 h 261"/>
                <a:gd name="T102" fmla="*/ 13 w 1766"/>
                <a:gd name="T103" fmla="*/ 1 h 261"/>
                <a:gd name="T104" fmla="*/ 10 w 1766"/>
                <a:gd name="T105" fmla="*/ 1 h 261"/>
                <a:gd name="T106" fmla="*/ 6 w 1766"/>
                <a:gd name="T107" fmla="*/ 0 h 261"/>
                <a:gd name="T108" fmla="*/ 9 w 1766"/>
                <a:gd name="T109" fmla="*/ 1 h 261"/>
                <a:gd name="T110" fmla="*/ 4 w 1766"/>
                <a:gd name="T111" fmla="*/ 0 h 261"/>
                <a:gd name="T112" fmla="*/ 4 w 1766"/>
                <a:gd name="T113" fmla="*/ 0 h 261"/>
                <a:gd name="T114" fmla="*/ 4 w 1766"/>
                <a:gd name="T115" fmla="*/ 0 h 261"/>
                <a:gd name="T116" fmla="*/ 2 w 1766"/>
                <a:gd name="T117" fmla="*/ 0 h 261"/>
                <a:gd name="T118" fmla="*/ 2 w 1766"/>
                <a:gd name="T119" fmla="*/ 0 h 261"/>
                <a:gd name="T120" fmla="*/ 0 w 1766"/>
                <a:gd name="T121" fmla="*/ 0 h 261"/>
                <a:gd name="T122" fmla="*/ 0 w 1766"/>
                <a:gd name="T123" fmla="*/ 0 h 261"/>
                <a:gd name="T124" fmla="*/ 0 w 1766"/>
                <a:gd name="T125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66" h="261">
                  <a:moveTo>
                    <a:pt x="1654" y="79"/>
                  </a:moveTo>
                  <a:lnTo>
                    <a:pt x="1654" y="79"/>
                  </a:lnTo>
                  <a:lnTo>
                    <a:pt x="1629" y="81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629" y="81"/>
                  </a:lnTo>
                  <a:lnTo>
                    <a:pt x="1654" y="79"/>
                  </a:lnTo>
                  <a:close/>
                  <a:moveTo>
                    <a:pt x="1766" y="68"/>
                  </a:moveTo>
                  <a:lnTo>
                    <a:pt x="1766" y="68"/>
                  </a:lnTo>
                  <a:lnTo>
                    <a:pt x="1762" y="69"/>
                  </a:lnTo>
                  <a:lnTo>
                    <a:pt x="1762" y="69"/>
                  </a:lnTo>
                  <a:lnTo>
                    <a:pt x="1762" y="69"/>
                  </a:lnTo>
                  <a:lnTo>
                    <a:pt x="1756" y="261"/>
                  </a:lnTo>
                  <a:lnTo>
                    <a:pt x="1756" y="261"/>
                  </a:lnTo>
                  <a:lnTo>
                    <a:pt x="1766" y="68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216" y="18"/>
                  </a:lnTo>
                  <a:lnTo>
                    <a:pt x="408" y="31"/>
                  </a:lnTo>
                  <a:lnTo>
                    <a:pt x="625" y="44"/>
                  </a:lnTo>
                  <a:lnTo>
                    <a:pt x="853" y="55"/>
                  </a:lnTo>
                  <a:lnTo>
                    <a:pt x="1079" y="65"/>
                  </a:lnTo>
                  <a:lnTo>
                    <a:pt x="1288" y="73"/>
                  </a:lnTo>
                  <a:lnTo>
                    <a:pt x="1462" y="79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592" y="81"/>
                  </a:lnTo>
                  <a:lnTo>
                    <a:pt x="1462" y="79"/>
                  </a:lnTo>
                  <a:lnTo>
                    <a:pt x="1288" y="73"/>
                  </a:lnTo>
                  <a:lnTo>
                    <a:pt x="1079" y="65"/>
                  </a:lnTo>
                  <a:lnTo>
                    <a:pt x="853" y="55"/>
                  </a:lnTo>
                  <a:lnTo>
                    <a:pt x="625" y="44"/>
                  </a:lnTo>
                  <a:lnTo>
                    <a:pt x="408" y="31"/>
                  </a:lnTo>
                  <a:lnTo>
                    <a:pt x="216" y="18"/>
                  </a:lnTo>
                  <a:lnTo>
                    <a:pt x="65" y="7"/>
                  </a:lnTo>
                  <a:close/>
                  <a:moveTo>
                    <a:pt x="65" y="7"/>
                  </a:move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lnTo>
                    <a:pt x="65" y="7"/>
                  </a:lnTo>
                  <a:close/>
                  <a:moveTo>
                    <a:pt x="63" y="7"/>
                  </a:move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3" y="7"/>
                  </a:lnTo>
                  <a:close/>
                  <a:moveTo>
                    <a:pt x="60" y="5"/>
                  </a:moveTo>
                  <a:lnTo>
                    <a:pt x="60" y="5"/>
                  </a:lnTo>
                  <a:lnTo>
                    <a:pt x="63" y="7"/>
                  </a:lnTo>
                  <a:lnTo>
                    <a:pt x="63" y="7"/>
                  </a:lnTo>
                  <a:lnTo>
                    <a:pt x="60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58" y="5"/>
                  </a:lnTo>
                  <a:lnTo>
                    <a:pt x="58" y="5"/>
                  </a:lnTo>
                  <a:lnTo>
                    <a:pt x="47" y="5"/>
                  </a:lnTo>
                  <a:close/>
                  <a:moveTo>
                    <a:pt x="47" y="5"/>
                  </a:moveTo>
                  <a:lnTo>
                    <a:pt x="47" y="5"/>
                  </a:lnTo>
                  <a:lnTo>
                    <a:pt x="47" y="5"/>
                  </a:lnTo>
                  <a:close/>
                  <a:moveTo>
                    <a:pt x="36" y="4"/>
                  </a:moveTo>
                  <a:lnTo>
                    <a:pt x="36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6" y="4"/>
                  </a:lnTo>
                  <a:close/>
                  <a:moveTo>
                    <a:pt x="36" y="4"/>
                  </a:moveTo>
                  <a:lnTo>
                    <a:pt x="36" y="4"/>
                  </a:lnTo>
                  <a:lnTo>
                    <a:pt x="36" y="4"/>
                  </a:lnTo>
                  <a:close/>
                  <a:moveTo>
                    <a:pt x="33" y="4"/>
                  </a:moveTo>
                  <a:lnTo>
                    <a:pt x="33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3" y="4"/>
                  </a:lnTo>
                  <a:close/>
                  <a:moveTo>
                    <a:pt x="29" y="2"/>
                  </a:move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close/>
                  <a:moveTo>
                    <a:pt x="26" y="2"/>
                  </a:moveTo>
                  <a:lnTo>
                    <a:pt x="26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6" y="2"/>
                  </a:lnTo>
                  <a:close/>
                  <a:moveTo>
                    <a:pt x="23" y="2"/>
                  </a:moveTo>
                  <a:lnTo>
                    <a:pt x="23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3" y="2"/>
                  </a:lnTo>
                  <a:close/>
                  <a:moveTo>
                    <a:pt x="21" y="2"/>
                  </a:moveTo>
                  <a:lnTo>
                    <a:pt x="21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1" y="2"/>
                  </a:lnTo>
                  <a:close/>
                  <a:moveTo>
                    <a:pt x="19" y="2"/>
                  </a:move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19" y="2"/>
                  </a:lnTo>
                  <a:close/>
                  <a:moveTo>
                    <a:pt x="13" y="1"/>
                  </a:move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3" y="1"/>
                  </a:lnTo>
                  <a:close/>
                  <a:moveTo>
                    <a:pt x="10" y="1"/>
                  </a:moveTo>
                  <a:lnTo>
                    <a:pt x="10" y="1"/>
                  </a:lnTo>
                  <a:lnTo>
                    <a:pt x="13" y="1"/>
                  </a:lnTo>
                  <a:lnTo>
                    <a:pt x="13" y="1"/>
                  </a:lnTo>
                  <a:lnTo>
                    <a:pt x="10" y="1"/>
                  </a:lnTo>
                  <a:close/>
                  <a:moveTo>
                    <a:pt x="6" y="0"/>
                  </a:moveTo>
                  <a:lnTo>
                    <a:pt x="6" y="0"/>
                  </a:lnTo>
                  <a:lnTo>
                    <a:pt x="9" y="1"/>
                  </a:lnTo>
                  <a:lnTo>
                    <a:pt x="9" y="1"/>
                  </a:lnTo>
                  <a:lnTo>
                    <a:pt x="6" y="0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2" name="Freeform 189">
              <a:extLst>
                <a:ext uri="{FF2B5EF4-FFF2-40B4-BE49-F238E27FC236}">
                  <a16:creationId xmlns:a16="http://schemas.microsoft.com/office/drawing/2014/main" id="{F49283A4-3BA0-206B-798D-E72C1FF4E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8" y="2304"/>
              <a:ext cx="20" cy="0"/>
            </a:xfrm>
            <a:custGeom>
              <a:avLst/>
              <a:gdLst>
                <a:gd name="T0" fmla="*/ 62 w 62"/>
                <a:gd name="T1" fmla="*/ 0 h 2"/>
                <a:gd name="T2" fmla="*/ 62 w 62"/>
                <a:gd name="T3" fmla="*/ 0 h 2"/>
                <a:gd name="T4" fmla="*/ 37 w 62"/>
                <a:gd name="T5" fmla="*/ 2 h 2"/>
                <a:gd name="T6" fmla="*/ 0 w 62"/>
                <a:gd name="T7" fmla="*/ 2 h 2"/>
                <a:gd name="T8" fmla="*/ 0 w 62"/>
                <a:gd name="T9" fmla="*/ 2 h 2"/>
                <a:gd name="T10" fmla="*/ 37 w 62"/>
                <a:gd name="T11" fmla="*/ 2 h 2"/>
                <a:gd name="T12" fmla="*/ 62 w 6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2">
                  <a:moveTo>
                    <a:pt x="62" y="0"/>
                  </a:moveTo>
                  <a:lnTo>
                    <a:pt x="62" y="0"/>
                  </a:lnTo>
                  <a:lnTo>
                    <a:pt x="37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37" y="2"/>
                  </a:lnTo>
                  <a:lnTo>
                    <a:pt x="6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3" name="Freeform 190">
              <a:extLst>
                <a:ext uri="{FF2B5EF4-FFF2-40B4-BE49-F238E27FC236}">
                  <a16:creationId xmlns:a16="http://schemas.microsoft.com/office/drawing/2014/main" id="{DBC9434E-CB67-03FC-0A3F-780D8241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2" y="2300"/>
              <a:ext cx="4" cy="64"/>
            </a:xfrm>
            <a:custGeom>
              <a:avLst/>
              <a:gdLst>
                <a:gd name="T0" fmla="*/ 10 w 10"/>
                <a:gd name="T1" fmla="*/ 0 h 193"/>
                <a:gd name="T2" fmla="*/ 10 w 10"/>
                <a:gd name="T3" fmla="*/ 0 h 193"/>
                <a:gd name="T4" fmla="*/ 6 w 10"/>
                <a:gd name="T5" fmla="*/ 1 h 193"/>
                <a:gd name="T6" fmla="*/ 6 w 10"/>
                <a:gd name="T7" fmla="*/ 1 h 193"/>
                <a:gd name="T8" fmla="*/ 6 w 10"/>
                <a:gd name="T9" fmla="*/ 1 h 193"/>
                <a:gd name="T10" fmla="*/ 0 w 10"/>
                <a:gd name="T11" fmla="*/ 193 h 193"/>
                <a:gd name="T12" fmla="*/ 0 w 10"/>
                <a:gd name="T13" fmla="*/ 193 h 193"/>
                <a:gd name="T14" fmla="*/ 10 w 10"/>
                <a:gd name="T1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93">
                  <a:moveTo>
                    <a:pt x="10" y="0"/>
                  </a:moveTo>
                  <a:lnTo>
                    <a:pt x="10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4" name="Freeform 191">
              <a:extLst>
                <a:ext uri="{FF2B5EF4-FFF2-40B4-BE49-F238E27FC236}">
                  <a16:creationId xmlns:a16="http://schemas.microsoft.com/office/drawing/2014/main" id="{A435A0D3-FC74-070E-66EA-27123589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9" y="2280"/>
              <a:ext cx="509" cy="24"/>
            </a:xfrm>
            <a:custGeom>
              <a:avLst/>
              <a:gdLst>
                <a:gd name="T0" fmla="*/ 0 w 1527"/>
                <a:gd name="T1" fmla="*/ 0 h 74"/>
                <a:gd name="T2" fmla="*/ 0 w 1527"/>
                <a:gd name="T3" fmla="*/ 0 h 74"/>
                <a:gd name="T4" fmla="*/ 151 w 1527"/>
                <a:gd name="T5" fmla="*/ 11 h 74"/>
                <a:gd name="T6" fmla="*/ 343 w 1527"/>
                <a:gd name="T7" fmla="*/ 24 h 74"/>
                <a:gd name="T8" fmla="*/ 560 w 1527"/>
                <a:gd name="T9" fmla="*/ 37 h 74"/>
                <a:gd name="T10" fmla="*/ 788 w 1527"/>
                <a:gd name="T11" fmla="*/ 48 h 74"/>
                <a:gd name="T12" fmla="*/ 1014 w 1527"/>
                <a:gd name="T13" fmla="*/ 58 h 74"/>
                <a:gd name="T14" fmla="*/ 1223 w 1527"/>
                <a:gd name="T15" fmla="*/ 66 h 74"/>
                <a:gd name="T16" fmla="*/ 1397 w 1527"/>
                <a:gd name="T17" fmla="*/ 72 h 74"/>
                <a:gd name="T18" fmla="*/ 1527 w 1527"/>
                <a:gd name="T19" fmla="*/ 74 h 74"/>
                <a:gd name="T20" fmla="*/ 1527 w 1527"/>
                <a:gd name="T21" fmla="*/ 74 h 74"/>
                <a:gd name="T22" fmla="*/ 1527 w 1527"/>
                <a:gd name="T23" fmla="*/ 74 h 74"/>
                <a:gd name="T24" fmla="*/ 1397 w 1527"/>
                <a:gd name="T25" fmla="*/ 72 h 74"/>
                <a:gd name="T26" fmla="*/ 1223 w 1527"/>
                <a:gd name="T27" fmla="*/ 66 h 74"/>
                <a:gd name="T28" fmla="*/ 1014 w 1527"/>
                <a:gd name="T29" fmla="*/ 58 h 74"/>
                <a:gd name="T30" fmla="*/ 788 w 1527"/>
                <a:gd name="T31" fmla="*/ 48 h 74"/>
                <a:gd name="T32" fmla="*/ 560 w 1527"/>
                <a:gd name="T33" fmla="*/ 37 h 74"/>
                <a:gd name="T34" fmla="*/ 343 w 1527"/>
                <a:gd name="T35" fmla="*/ 24 h 74"/>
                <a:gd name="T36" fmla="*/ 151 w 1527"/>
                <a:gd name="T37" fmla="*/ 11 h 74"/>
                <a:gd name="T38" fmla="*/ 0 w 1527"/>
                <a:gd name="T3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27" h="74">
                  <a:moveTo>
                    <a:pt x="0" y="0"/>
                  </a:moveTo>
                  <a:lnTo>
                    <a:pt x="0" y="0"/>
                  </a:lnTo>
                  <a:lnTo>
                    <a:pt x="151" y="11"/>
                  </a:lnTo>
                  <a:lnTo>
                    <a:pt x="343" y="24"/>
                  </a:lnTo>
                  <a:lnTo>
                    <a:pt x="560" y="37"/>
                  </a:lnTo>
                  <a:lnTo>
                    <a:pt x="788" y="48"/>
                  </a:lnTo>
                  <a:lnTo>
                    <a:pt x="1014" y="58"/>
                  </a:lnTo>
                  <a:lnTo>
                    <a:pt x="1223" y="66"/>
                  </a:lnTo>
                  <a:lnTo>
                    <a:pt x="1397" y="72"/>
                  </a:lnTo>
                  <a:lnTo>
                    <a:pt x="1527" y="74"/>
                  </a:lnTo>
                  <a:lnTo>
                    <a:pt x="1527" y="74"/>
                  </a:lnTo>
                  <a:lnTo>
                    <a:pt x="1527" y="74"/>
                  </a:lnTo>
                  <a:lnTo>
                    <a:pt x="1397" y="72"/>
                  </a:lnTo>
                  <a:lnTo>
                    <a:pt x="1223" y="66"/>
                  </a:lnTo>
                  <a:lnTo>
                    <a:pt x="1014" y="58"/>
                  </a:lnTo>
                  <a:lnTo>
                    <a:pt x="788" y="48"/>
                  </a:lnTo>
                  <a:lnTo>
                    <a:pt x="560" y="37"/>
                  </a:lnTo>
                  <a:lnTo>
                    <a:pt x="343" y="24"/>
                  </a:lnTo>
                  <a:lnTo>
                    <a:pt x="151" y="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5" name="Rectangle 192">
              <a:extLst>
                <a:ext uri="{FF2B5EF4-FFF2-40B4-BE49-F238E27FC236}">
                  <a16:creationId xmlns:a16="http://schemas.microsoft.com/office/drawing/2014/main" id="{878E1799-DDF5-539B-1384-0A3DE8648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" y="2280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6" name="Rectangle 193">
              <a:extLst>
                <a:ext uri="{FF2B5EF4-FFF2-40B4-BE49-F238E27FC236}">
                  <a16:creationId xmlns:a16="http://schemas.microsoft.com/office/drawing/2014/main" id="{83BF54A4-08F6-652F-B341-9B2C8CCC6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8" y="2280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7" name="Freeform 194">
              <a:extLst>
                <a:ext uri="{FF2B5EF4-FFF2-40B4-BE49-F238E27FC236}">
                  <a16:creationId xmlns:a16="http://schemas.microsoft.com/office/drawing/2014/main" id="{0B1361FF-9947-4305-DD08-DDBDC3D89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" y="2279"/>
              <a:ext cx="1" cy="1"/>
            </a:xfrm>
            <a:custGeom>
              <a:avLst/>
              <a:gdLst>
                <a:gd name="T0" fmla="*/ 0 w 3"/>
                <a:gd name="T1" fmla="*/ 0 h 2"/>
                <a:gd name="T2" fmla="*/ 0 w 3"/>
                <a:gd name="T3" fmla="*/ 0 h 2"/>
                <a:gd name="T4" fmla="*/ 3 w 3"/>
                <a:gd name="T5" fmla="*/ 2 h 2"/>
                <a:gd name="T6" fmla="*/ 3 w 3"/>
                <a:gd name="T7" fmla="*/ 2 h 2"/>
                <a:gd name="T8" fmla="*/ 0 w 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2">
                  <a:moveTo>
                    <a:pt x="0" y="0"/>
                  </a:moveTo>
                  <a:lnTo>
                    <a:pt x="0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8" name="Rectangle 195">
              <a:extLst>
                <a:ext uri="{FF2B5EF4-FFF2-40B4-BE49-F238E27FC236}">
                  <a16:creationId xmlns:a16="http://schemas.microsoft.com/office/drawing/2014/main" id="{60B5657E-40FD-7EE5-DBF9-FE97EF49D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3" y="2279"/>
              <a:ext cx="3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9" name="Freeform 196">
              <a:extLst>
                <a:ext uri="{FF2B5EF4-FFF2-40B4-BE49-F238E27FC236}">
                  <a16:creationId xmlns:a16="http://schemas.microsoft.com/office/drawing/2014/main" id="{C6007DDF-032D-5899-A637-039C4EC4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" y="22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0" name="Rectangle 197">
              <a:extLst>
                <a:ext uri="{FF2B5EF4-FFF2-40B4-BE49-F238E27FC236}">
                  <a16:creationId xmlns:a16="http://schemas.microsoft.com/office/drawing/2014/main" id="{D993328E-1AC0-E6DC-D0CF-8C8579F9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9" y="2279"/>
              <a:ext cx="2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1" name="Freeform 198">
              <a:extLst>
                <a:ext uri="{FF2B5EF4-FFF2-40B4-BE49-F238E27FC236}">
                  <a16:creationId xmlns:a16="http://schemas.microsoft.com/office/drawing/2014/main" id="{A721DF39-690C-027D-41B4-519F1D300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" y="22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2" name="Rectangle 199">
              <a:extLst>
                <a:ext uri="{FF2B5EF4-FFF2-40B4-BE49-F238E27FC236}">
                  <a16:creationId xmlns:a16="http://schemas.microsoft.com/office/drawing/2014/main" id="{EF924F27-3346-AC4E-2CCF-0F363F00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" y="227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3" name="Rectangle 200">
              <a:extLst>
                <a:ext uri="{FF2B5EF4-FFF2-40B4-BE49-F238E27FC236}">
                  <a16:creationId xmlns:a16="http://schemas.microsoft.com/office/drawing/2014/main" id="{B94A519B-9D68-6165-B30C-C6241BF3C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" y="22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4" name="Rectangle 201">
              <a:extLst>
                <a:ext uri="{FF2B5EF4-FFF2-40B4-BE49-F238E27FC236}">
                  <a16:creationId xmlns:a16="http://schemas.microsoft.com/office/drawing/2014/main" id="{9422F037-95C4-15F7-1384-07D32179B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" y="22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5" name="Rectangle 202">
              <a:extLst>
                <a:ext uri="{FF2B5EF4-FFF2-40B4-BE49-F238E27FC236}">
                  <a16:creationId xmlns:a16="http://schemas.microsoft.com/office/drawing/2014/main" id="{6FEA3AA7-8198-DFB7-54ED-FD8F3EA29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5" y="22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6" name="Rectangle 203">
              <a:extLst>
                <a:ext uri="{FF2B5EF4-FFF2-40B4-BE49-F238E27FC236}">
                  <a16:creationId xmlns:a16="http://schemas.microsoft.com/office/drawing/2014/main" id="{85A2981D-5D95-DF89-7701-5090AA933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" y="22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7" name="Rectangle 204">
              <a:extLst>
                <a:ext uri="{FF2B5EF4-FFF2-40B4-BE49-F238E27FC236}">
                  <a16:creationId xmlns:a16="http://schemas.microsoft.com/office/drawing/2014/main" id="{91E5EF94-BDF6-8B30-EF75-670866FA7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" y="22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8" name="Rectangle 205">
              <a:extLst>
                <a:ext uri="{FF2B5EF4-FFF2-40B4-BE49-F238E27FC236}">
                  <a16:creationId xmlns:a16="http://schemas.microsoft.com/office/drawing/2014/main" id="{68CEFCB7-5CB5-5F3D-5462-875CD06B4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" y="22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9" name="Rectangle 206">
              <a:extLst>
                <a:ext uri="{FF2B5EF4-FFF2-40B4-BE49-F238E27FC236}">
                  <a16:creationId xmlns:a16="http://schemas.microsoft.com/office/drawing/2014/main" id="{F9F31370-EDA3-3846-9862-59B9E1364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0" y="227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0" name="Freeform 207">
              <a:extLst>
                <a:ext uri="{FF2B5EF4-FFF2-40B4-BE49-F238E27FC236}">
                  <a16:creationId xmlns:a16="http://schemas.microsoft.com/office/drawing/2014/main" id="{41AC9964-25F6-6A36-B5A2-A7B952CE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" y="2277"/>
              <a:ext cx="1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3 w 3"/>
                <a:gd name="T5" fmla="*/ 1 h 1"/>
                <a:gd name="T6" fmla="*/ 3 w 3"/>
                <a:gd name="T7" fmla="*/ 1 h 1"/>
                <a:gd name="T8" fmla="*/ 0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1" name="Rectangle 208">
              <a:extLst>
                <a:ext uri="{FF2B5EF4-FFF2-40B4-BE49-F238E27FC236}">
                  <a16:creationId xmlns:a16="http://schemas.microsoft.com/office/drawing/2014/main" id="{6ECD4EFB-B145-C1B8-CACD-81533396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27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2" name="Rectangle 209">
              <a:extLst>
                <a:ext uri="{FF2B5EF4-FFF2-40B4-BE49-F238E27FC236}">
                  <a16:creationId xmlns:a16="http://schemas.microsoft.com/office/drawing/2014/main" id="{281BC6AB-24D0-EE63-F5BC-6DFDBCDB9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" y="227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3" name="Rectangle 210">
              <a:extLst>
                <a:ext uri="{FF2B5EF4-FFF2-40B4-BE49-F238E27FC236}">
                  <a16:creationId xmlns:a16="http://schemas.microsoft.com/office/drawing/2014/main" id="{F96866C6-CEF2-0BFA-797F-AD2CD7DB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7" y="2277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4" name="Freeform 211">
              <a:extLst>
                <a:ext uri="{FF2B5EF4-FFF2-40B4-BE49-F238E27FC236}">
                  <a16:creationId xmlns:a16="http://schemas.microsoft.com/office/drawing/2014/main" id="{4A77156C-BDEF-183C-15BD-C1B7D9D0F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" y="2271"/>
              <a:ext cx="641" cy="33"/>
            </a:xfrm>
            <a:custGeom>
              <a:avLst/>
              <a:gdLst>
                <a:gd name="T0" fmla="*/ 14 w 1922"/>
                <a:gd name="T1" fmla="*/ 7 h 101"/>
                <a:gd name="T2" fmla="*/ 89 w 1922"/>
                <a:gd name="T3" fmla="*/ 12 h 101"/>
                <a:gd name="T4" fmla="*/ 156 w 1922"/>
                <a:gd name="T5" fmla="*/ 20 h 101"/>
                <a:gd name="T6" fmla="*/ 156 w 1922"/>
                <a:gd name="T7" fmla="*/ 20 h 101"/>
                <a:gd name="T8" fmla="*/ 158 w 1922"/>
                <a:gd name="T9" fmla="*/ 20 h 101"/>
                <a:gd name="T10" fmla="*/ 158 w 1922"/>
                <a:gd name="T11" fmla="*/ 20 h 101"/>
                <a:gd name="T12" fmla="*/ 160 w 1922"/>
                <a:gd name="T13" fmla="*/ 20 h 101"/>
                <a:gd name="T14" fmla="*/ 160 w 1922"/>
                <a:gd name="T15" fmla="*/ 20 h 101"/>
                <a:gd name="T16" fmla="*/ 162 w 1922"/>
                <a:gd name="T17" fmla="*/ 20 h 101"/>
                <a:gd name="T18" fmla="*/ 165 w 1922"/>
                <a:gd name="T19" fmla="*/ 21 h 101"/>
                <a:gd name="T20" fmla="*/ 166 w 1922"/>
                <a:gd name="T21" fmla="*/ 21 h 101"/>
                <a:gd name="T22" fmla="*/ 169 w 1922"/>
                <a:gd name="T23" fmla="*/ 21 h 101"/>
                <a:gd name="T24" fmla="*/ 169 w 1922"/>
                <a:gd name="T25" fmla="*/ 21 h 101"/>
                <a:gd name="T26" fmla="*/ 169 w 1922"/>
                <a:gd name="T27" fmla="*/ 21 h 101"/>
                <a:gd name="T28" fmla="*/ 175 w 1922"/>
                <a:gd name="T29" fmla="*/ 22 h 101"/>
                <a:gd name="T30" fmla="*/ 177 w 1922"/>
                <a:gd name="T31" fmla="*/ 22 h 101"/>
                <a:gd name="T32" fmla="*/ 177 w 1922"/>
                <a:gd name="T33" fmla="*/ 22 h 101"/>
                <a:gd name="T34" fmla="*/ 179 w 1922"/>
                <a:gd name="T35" fmla="*/ 22 h 101"/>
                <a:gd name="T36" fmla="*/ 179 w 1922"/>
                <a:gd name="T37" fmla="*/ 22 h 101"/>
                <a:gd name="T38" fmla="*/ 182 w 1922"/>
                <a:gd name="T39" fmla="*/ 22 h 101"/>
                <a:gd name="T40" fmla="*/ 182 w 1922"/>
                <a:gd name="T41" fmla="*/ 22 h 101"/>
                <a:gd name="T42" fmla="*/ 183 w 1922"/>
                <a:gd name="T43" fmla="*/ 22 h 101"/>
                <a:gd name="T44" fmla="*/ 185 w 1922"/>
                <a:gd name="T45" fmla="*/ 22 h 101"/>
                <a:gd name="T46" fmla="*/ 185 w 1922"/>
                <a:gd name="T47" fmla="*/ 22 h 101"/>
                <a:gd name="T48" fmla="*/ 189 w 1922"/>
                <a:gd name="T49" fmla="*/ 24 h 101"/>
                <a:gd name="T50" fmla="*/ 190 w 1922"/>
                <a:gd name="T51" fmla="*/ 24 h 101"/>
                <a:gd name="T52" fmla="*/ 192 w 1922"/>
                <a:gd name="T53" fmla="*/ 24 h 101"/>
                <a:gd name="T54" fmla="*/ 192 w 1922"/>
                <a:gd name="T55" fmla="*/ 24 h 101"/>
                <a:gd name="T56" fmla="*/ 192 w 1922"/>
                <a:gd name="T57" fmla="*/ 24 h 101"/>
                <a:gd name="T58" fmla="*/ 197 w 1922"/>
                <a:gd name="T59" fmla="*/ 24 h 101"/>
                <a:gd name="T60" fmla="*/ 203 w 1922"/>
                <a:gd name="T61" fmla="*/ 25 h 101"/>
                <a:gd name="T62" fmla="*/ 203 w 1922"/>
                <a:gd name="T63" fmla="*/ 25 h 101"/>
                <a:gd name="T64" fmla="*/ 214 w 1922"/>
                <a:gd name="T65" fmla="*/ 25 h 101"/>
                <a:gd name="T66" fmla="*/ 216 w 1922"/>
                <a:gd name="T67" fmla="*/ 25 h 101"/>
                <a:gd name="T68" fmla="*/ 219 w 1922"/>
                <a:gd name="T69" fmla="*/ 27 h 101"/>
                <a:gd name="T70" fmla="*/ 219 w 1922"/>
                <a:gd name="T71" fmla="*/ 27 h 101"/>
                <a:gd name="T72" fmla="*/ 219 w 1922"/>
                <a:gd name="T73" fmla="*/ 27 h 101"/>
                <a:gd name="T74" fmla="*/ 221 w 1922"/>
                <a:gd name="T75" fmla="*/ 27 h 101"/>
                <a:gd name="T76" fmla="*/ 221 w 1922"/>
                <a:gd name="T77" fmla="*/ 27 h 101"/>
                <a:gd name="T78" fmla="*/ 221 w 1922"/>
                <a:gd name="T79" fmla="*/ 27 h 101"/>
                <a:gd name="T80" fmla="*/ 564 w 1922"/>
                <a:gd name="T81" fmla="*/ 51 h 101"/>
                <a:gd name="T82" fmla="*/ 1009 w 1922"/>
                <a:gd name="T83" fmla="*/ 75 h 101"/>
                <a:gd name="T84" fmla="*/ 1444 w 1922"/>
                <a:gd name="T85" fmla="*/ 93 h 101"/>
                <a:gd name="T86" fmla="*/ 1748 w 1922"/>
                <a:gd name="T87" fmla="*/ 101 h 101"/>
                <a:gd name="T88" fmla="*/ 1748 w 1922"/>
                <a:gd name="T89" fmla="*/ 101 h 101"/>
                <a:gd name="T90" fmla="*/ 1810 w 1922"/>
                <a:gd name="T91" fmla="*/ 99 h 101"/>
                <a:gd name="T92" fmla="*/ 1810 w 1922"/>
                <a:gd name="T93" fmla="*/ 99 h 101"/>
                <a:gd name="T94" fmla="*/ 1864 w 1922"/>
                <a:gd name="T95" fmla="*/ 95 h 101"/>
                <a:gd name="T96" fmla="*/ 1918 w 1922"/>
                <a:gd name="T97" fmla="*/ 89 h 101"/>
                <a:gd name="T98" fmla="*/ 1918 w 1922"/>
                <a:gd name="T99" fmla="*/ 89 h 101"/>
                <a:gd name="T100" fmla="*/ 1918 w 1922"/>
                <a:gd name="T101" fmla="*/ 89 h 101"/>
                <a:gd name="T102" fmla="*/ 1922 w 1922"/>
                <a:gd name="T103" fmla="*/ 85 h 101"/>
                <a:gd name="T104" fmla="*/ 1876 w 1922"/>
                <a:gd name="T105" fmla="*/ 89 h 101"/>
                <a:gd name="T106" fmla="*/ 1829 w 1922"/>
                <a:gd name="T107" fmla="*/ 93 h 101"/>
                <a:gd name="T108" fmla="*/ 1766 w 1922"/>
                <a:gd name="T109" fmla="*/ 95 h 101"/>
                <a:gd name="T110" fmla="*/ 1625 w 1922"/>
                <a:gd name="T111" fmla="*/ 92 h 101"/>
                <a:gd name="T112" fmla="*/ 1203 w 1922"/>
                <a:gd name="T113" fmla="*/ 78 h 101"/>
                <a:gd name="T114" fmla="*/ 716 w 1922"/>
                <a:gd name="T115" fmla="*/ 54 h 101"/>
                <a:gd name="T116" fmla="*/ 305 w 1922"/>
                <a:gd name="T117" fmla="*/ 27 h 101"/>
                <a:gd name="T118" fmla="*/ 175 w 1922"/>
                <a:gd name="T119" fmla="*/ 14 h 101"/>
                <a:gd name="T120" fmla="*/ 92 w 1922"/>
                <a:gd name="T121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22" h="101">
                  <a:moveTo>
                    <a:pt x="0" y="0"/>
                  </a:moveTo>
                  <a:lnTo>
                    <a:pt x="14" y="7"/>
                  </a:lnTo>
                  <a:lnTo>
                    <a:pt x="14" y="7"/>
                  </a:lnTo>
                  <a:lnTo>
                    <a:pt x="89" y="12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65" y="21"/>
                  </a:lnTo>
                  <a:lnTo>
                    <a:pt x="165" y="21"/>
                  </a:lnTo>
                  <a:lnTo>
                    <a:pt x="166" y="21"/>
                  </a:lnTo>
                  <a:lnTo>
                    <a:pt x="166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75" y="22"/>
                  </a:lnTo>
                  <a:lnTo>
                    <a:pt x="175" y="22"/>
                  </a:lnTo>
                  <a:lnTo>
                    <a:pt x="177" y="22"/>
                  </a:lnTo>
                  <a:lnTo>
                    <a:pt x="177" y="22"/>
                  </a:lnTo>
                  <a:lnTo>
                    <a:pt x="177" y="22"/>
                  </a:lnTo>
                  <a:lnTo>
                    <a:pt x="177" y="22"/>
                  </a:lnTo>
                  <a:lnTo>
                    <a:pt x="179" y="22"/>
                  </a:lnTo>
                  <a:lnTo>
                    <a:pt x="179" y="22"/>
                  </a:lnTo>
                  <a:lnTo>
                    <a:pt x="179" y="22"/>
                  </a:lnTo>
                  <a:lnTo>
                    <a:pt x="179" y="22"/>
                  </a:lnTo>
                  <a:lnTo>
                    <a:pt x="182" y="22"/>
                  </a:lnTo>
                  <a:lnTo>
                    <a:pt x="182" y="22"/>
                  </a:lnTo>
                  <a:lnTo>
                    <a:pt x="182" y="22"/>
                  </a:lnTo>
                  <a:lnTo>
                    <a:pt x="182" y="22"/>
                  </a:lnTo>
                  <a:lnTo>
                    <a:pt x="183" y="22"/>
                  </a:lnTo>
                  <a:lnTo>
                    <a:pt x="183" y="22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9" y="24"/>
                  </a:lnTo>
                  <a:lnTo>
                    <a:pt x="189" y="24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7" y="24"/>
                  </a:lnTo>
                  <a:lnTo>
                    <a:pt x="197" y="24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14" y="25"/>
                  </a:lnTo>
                  <a:lnTo>
                    <a:pt x="214" y="25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372" y="38"/>
                  </a:lnTo>
                  <a:lnTo>
                    <a:pt x="564" y="51"/>
                  </a:lnTo>
                  <a:lnTo>
                    <a:pt x="781" y="64"/>
                  </a:lnTo>
                  <a:lnTo>
                    <a:pt x="1009" y="75"/>
                  </a:lnTo>
                  <a:lnTo>
                    <a:pt x="1235" y="85"/>
                  </a:lnTo>
                  <a:lnTo>
                    <a:pt x="1444" y="93"/>
                  </a:lnTo>
                  <a:lnTo>
                    <a:pt x="1618" y="99"/>
                  </a:lnTo>
                  <a:lnTo>
                    <a:pt x="1748" y="101"/>
                  </a:lnTo>
                  <a:lnTo>
                    <a:pt x="1748" y="101"/>
                  </a:lnTo>
                  <a:lnTo>
                    <a:pt x="1748" y="101"/>
                  </a:lnTo>
                  <a:lnTo>
                    <a:pt x="1785" y="101"/>
                  </a:lnTo>
                  <a:lnTo>
                    <a:pt x="1810" y="99"/>
                  </a:lnTo>
                  <a:lnTo>
                    <a:pt x="1810" y="99"/>
                  </a:lnTo>
                  <a:lnTo>
                    <a:pt x="1810" y="99"/>
                  </a:lnTo>
                  <a:lnTo>
                    <a:pt x="1810" y="99"/>
                  </a:lnTo>
                  <a:lnTo>
                    <a:pt x="1864" y="95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22" y="88"/>
                  </a:lnTo>
                  <a:lnTo>
                    <a:pt x="1922" y="85"/>
                  </a:lnTo>
                  <a:lnTo>
                    <a:pt x="1922" y="85"/>
                  </a:lnTo>
                  <a:lnTo>
                    <a:pt x="1876" y="89"/>
                  </a:lnTo>
                  <a:lnTo>
                    <a:pt x="1829" y="93"/>
                  </a:lnTo>
                  <a:lnTo>
                    <a:pt x="1829" y="93"/>
                  </a:lnTo>
                  <a:lnTo>
                    <a:pt x="1803" y="95"/>
                  </a:lnTo>
                  <a:lnTo>
                    <a:pt x="1766" y="95"/>
                  </a:lnTo>
                  <a:lnTo>
                    <a:pt x="1766" y="95"/>
                  </a:lnTo>
                  <a:lnTo>
                    <a:pt x="1625" y="92"/>
                  </a:lnTo>
                  <a:lnTo>
                    <a:pt x="1432" y="86"/>
                  </a:lnTo>
                  <a:lnTo>
                    <a:pt x="1203" y="78"/>
                  </a:lnTo>
                  <a:lnTo>
                    <a:pt x="959" y="66"/>
                  </a:lnTo>
                  <a:lnTo>
                    <a:pt x="716" y="54"/>
                  </a:lnTo>
                  <a:lnTo>
                    <a:pt x="491" y="39"/>
                  </a:lnTo>
                  <a:lnTo>
                    <a:pt x="305" y="27"/>
                  </a:lnTo>
                  <a:lnTo>
                    <a:pt x="231" y="20"/>
                  </a:lnTo>
                  <a:lnTo>
                    <a:pt x="175" y="14"/>
                  </a:lnTo>
                  <a:lnTo>
                    <a:pt x="175" y="14"/>
                  </a:lnTo>
                  <a:lnTo>
                    <a:pt x="92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7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5" name="Freeform 212">
              <a:extLst>
                <a:ext uri="{FF2B5EF4-FFF2-40B4-BE49-F238E27FC236}">
                  <a16:creationId xmlns:a16="http://schemas.microsoft.com/office/drawing/2014/main" id="{633480AD-839E-E5A3-A8A6-820D33673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" y="2271"/>
              <a:ext cx="641" cy="33"/>
            </a:xfrm>
            <a:custGeom>
              <a:avLst/>
              <a:gdLst>
                <a:gd name="T0" fmla="*/ 14 w 1922"/>
                <a:gd name="T1" fmla="*/ 7 h 101"/>
                <a:gd name="T2" fmla="*/ 89 w 1922"/>
                <a:gd name="T3" fmla="*/ 12 h 101"/>
                <a:gd name="T4" fmla="*/ 156 w 1922"/>
                <a:gd name="T5" fmla="*/ 20 h 101"/>
                <a:gd name="T6" fmla="*/ 156 w 1922"/>
                <a:gd name="T7" fmla="*/ 20 h 101"/>
                <a:gd name="T8" fmla="*/ 158 w 1922"/>
                <a:gd name="T9" fmla="*/ 20 h 101"/>
                <a:gd name="T10" fmla="*/ 158 w 1922"/>
                <a:gd name="T11" fmla="*/ 20 h 101"/>
                <a:gd name="T12" fmla="*/ 160 w 1922"/>
                <a:gd name="T13" fmla="*/ 20 h 101"/>
                <a:gd name="T14" fmla="*/ 160 w 1922"/>
                <a:gd name="T15" fmla="*/ 20 h 101"/>
                <a:gd name="T16" fmla="*/ 162 w 1922"/>
                <a:gd name="T17" fmla="*/ 20 h 101"/>
                <a:gd name="T18" fmla="*/ 165 w 1922"/>
                <a:gd name="T19" fmla="*/ 21 h 101"/>
                <a:gd name="T20" fmla="*/ 166 w 1922"/>
                <a:gd name="T21" fmla="*/ 21 h 101"/>
                <a:gd name="T22" fmla="*/ 169 w 1922"/>
                <a:gd name="T23" fmla="*/ 21 h 101"/>
                <a:gd name="T24" fmla="*/ 169 w 1922"/>
                <a:gd name="T25" fmla="*/ 21 h 101"/>
                <a:gd name="T26" fmla="*/ 169 w 1922"/>
                <a:gd name="T27" fmla="*/ 21 h 101"/>
                <a:gd name="T28" fmla="*/ 175 w 1922"/>
                <a:gd name="T29" fmla="*/ 22 h 101"/>
                <a:gd name="T30" fmla="*/ 177 w 1922"/>
                <a:gd name="T31" fmla="*/ 22 h 101"/>
                <a:gd name="T32" fmla="*/ 177 w 1922"/>
                <a:gd name="T33" fmla="*/ 22 h 101"/>
                <a:gd name="T34" fmla="*/ 179 w 1922"/>
                <a:gd name="T35" fmla="*/ 22 h 101"/>
                <a:gd name="T36" fmla="*/ 179 w 1922"/>
                <a:gd name="T37" fmla="*/ 22 h 101"/>
                <a:gd name="T38" fmla="*/ 182 w 1922"/>
                <a:gd name="T39" fmla="*/ 22 h 101"/>
                <a:gd name="T40" fmla="*/ 182 w 1922"/>
                <a:gd name="T41" fmla="*/ 22 h 101"/>
                <a:gd name="T42" fmla="*/ 183 w 1922"/>
                <a:gd name="T43" fmla="*/ 22 h 101"/>
                <a:gd name="T44" fmla="*/ 185 w 1922"/>
                <a:gd name="T45" fmla="*/ 22 h 101"/>
                <a:gd name="T46" fmla="*/ 185 w 1922"/>
                <a:gd name="T47" fmla="*/ 22 h 101"/>
                <a:gd name="T48" fmla="*/ 189 w 1922"/>
                <a:gd name="T49" fmla="*/ 24 h 101"/>
                <a:gd name="T50" fmla="*/ 190 w 1922"/>
                <a:gd name="T51" fmla="*/ 24 h 101"/>
                <a:gd name="T52" fmla="*/ 192 w 1922"/>
                <a:gd name="T53" fmla="*/ 24 h 101"/>
                <a:gd name="T54" fmla="*/ 192 w 1922"/>
                <a:gd name="T55" fmla="*/ 24 h 101"/>
                <a:gd name="T56" fmla="*/ 192 w 1922"/>
                <a:gd name="T57" fmla="*/ 24 h 101"/>
                <a:gd name="T58" fmla="*/ 197 w 1922"/>
                <a:gd name="T59" fmla="*/ 24 h 101"/>
                <a:gd name="T60" fmla="*/ 203 w 1922"/>
                <a:gd name="T61" fmla="*/ 25 h 101"/>
                <a:gd name="T62" fmla="*/ 203 w 1922"/>
                <a:gd name="T63" fmla="*/ 25 h 101"/>
                <a:gd name="T64" fmla="*/ 214 w 1922"/>
                <a:gd name="T65" fmla="*/ 25 h 101"/>
                <a:gd name="T66" fmla="*/ 216 w 1922"/>
                <a:gd name="T67" fmla="*/ 25 h 101"/>
                <a:gd name="T68" fmla="*/ 219 w 1922"/>
                <a:gd name="T69" fmla="*/ 27 h 101"/>
                <a:gd name="T70" fmla="*/ 219 w 1922"/>
                <a:gd name="T71" fmla="*/ 27 h 101"/>
                <a:gd name="T72" fmla="*/ 219 w 1922"/>
                <a:gd name="T73" fmla="*/ 27 h 101"/>
                <a:gd name="T74" fmla="*/ 221 w 1922"/>
                <a:gd name="T75" fmla="*/ 27 h 101"/>
                <a:gd name="T76" fmla="*/ 221 w 1922"/>
                <a:gd name="T77" fmla="*/ 27 h 101"/>
                <a:gd name="T78" fmla="*/ 221 w 1922"/>
                <a:gd name="T79" fmla="*/ 27 h 101"/>
                <a:gd name="T80" fmla="*/ 564 w 1922"/>
                <a:gd name="T81" fmla="*/ 51 h 101"/>
                <a:gd name="T82" fmla="*/ 1009 w 1922"/>
                <a:gd name="T83" fmla="*/ 75 h 101"/>
                <a:gd name="T84" fmla="*/ 1444 w 1922"/>
                <a:gd name="T85" fmla="*/ 93 h 101"/>
                <a:gd name="T86" fmla="*/ 1748 w 1922"/>
                <a:gd name="T87" fmla="*/ 101 h 101"/>
                <a:gd name="T88" fmla="*/ 1748 w 1922"/>
                <a:gd name="T89" fmla="*/ 101 h 101"/>
                <a:gd name="T90" fmla="*/ 1810 w 1922"/>
                <a:gd name="T91" fmla="*/ 99 h 101"/>
                <a:gd name="T92" fmla="*/ 1810 w 1922"/>
                <a:gd name="T93" fmla="*/ 99 h 101"/>
                <a:gd name="T94" fmla="*/ 1864 w 1922"/>
                <a:gd name="T95" fmla="*/ 95 h 101"/>
                <a:gd name="T96" fmla="*/ 1918 w 1922"/>
                <a:gd name="T97" fmla="*/ 89 h 101"/>
                <a:gd name="T98" fmla="*/ 1918 w 1922"/>
                <a:gd name="T99" fmla="*/ 89 h 101"/>
                <a:gd name="T100" fmla="*/ 1918 w 1922"/>
                <a:gd name="T101" fmla="*/ 89 h 101"/>
                <a:gd name="T102" fmla="*/ 1922 w 1922"/>
                <a:gd name="T103" fmla="*/ 85 h 101"/>
                <a:gd name="T104" fmla="*/ 1876 w 1922"/>
                <a:gd name="T105" fmla="*/ 89 h 101"/>
                <a:gd name="T106" fmla="*/ 1829 w 1922"/>
                <a:gd name="T107" fmla="*/ 93 h 101"/>
                <a:gd name="T108" fmla="*/ 1766 w 1922"/>
                <a:gd name="T109" fmla="*/ 95 h 101"/>
                <a:gd name="T110" fmla="*/ 1625 w 1922"/>
                <a:gd name="T111" fmla="*/ 92 h 101"/>
                <a:gd name="T112" fmla="*/ 1203 w 1922"/>
                <a:gd name="T113" fmla="*/ 78 h 101"/>
                <a:gd name="T114" fmla="*/ 716 w 1922"/>
                <a:gd name="T115" fmla="*/ 54 h 101"/>
                <a:gd name="T116" fmla="*/ 305 w 1922"/>
                <a:gd name="T117" fmla="*/ 27 h 101"/>
                <a:gd name="T118" fmla="*/ 175 w 1922"/>
                <a:gd name="T119" fmla="*/ 14 h 101"/>
                <a:gd name="T120" fmla="*/ 92 w 1922"/>
                <a:gd name="T121" fmla="*/ 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22" h="101">
                  <a:moveTo>
                    <a:pt x="0" y="0"/>
                  </a:moveTo>
                  <a:lnTo>
                    <a:pt x="14" y="7"/>
                  </a:lnTo>
                  <a:lnTo>
                    <a:pt x="14" y="7"/>
                  </a:lnTo>
                  <a:lnTo>
                    <a:pt x="89" y="12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58" y="20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0" y="2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65" y="21"/>
                  </a:lnTo>
                  <a:lnTo>
                    <a:pt x="165" y="21"/>
                  </a:lnTo>
                  <a:lnTo>
                    <a:pt x="166" y="21"/>
                  </a:lnTo>
                  <a:lnTo>
                    <a:pt x="166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69" y="21"/>
                  </a:lnTo>
                  <a:lnTo>
                    <a:pt x="175" y="22"/>
                  </a:lnTo>
                  <a:lnTo>
                    <a:pt x="175" y="22"/>
                  </a:lnTo>
                  <a:lnTo>
                    <a:pt x="177" y="22"/>
                  </a:lnTo>
                  <a:lnTo>
                    <a:pt x="177" y="22"/>
                  </a:lnTo>
                  <a:lnTo>
                    <a:pt x="177" y="22"/>
                  </a:lnTo>
                  <a:lnTo>
                    <a:pt x="177" y="22"/>
                  </a:lnTo>
                  <a:lnTo>
                    <a:pt x="179" y="22"/>
                  </a:lnTo>
                  <a:lnTo>
                    <a:pt x="179" y="22"/>
                  </a:lnTo>
                  <a:lnTo>
                    <a:pt x="179" y="22"/>
                  </a:lnTo>
                  <a:lnTo>
                    <a:pt x="179" y="22"/>
                  </a:lnTo>
                  <a:lnTo>
                    <a:pt x="182" y="22"/>
                  </a:lnTo>
                  <a:lnTo>
                    <a:pt x="182" y="22"/>
                  </a:lnTo>
                  <a:lnTo>
                    <a:pt x="182" y="22"/>
                  </a:lnTo>
                  <a:lnTo>
                    <a:pt x="182" y="22"/>
                  </a:lnTo>
                  <a:lnTo>
                    <a:pt x="183" y="22"/>
                  </a:lnTo>
                  <a:lnTo>
                    <a:pt x="183" y="22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5" y="22"/>
                  </a:lnTo>
                  <a:lnTo>
                    <a:pt x="189" y="24"/>
                  </a:lnTo>
                  <a:lnTo>
                    <a:pt x="189" y="24"/>
                  </a:lnTo>
                  <a:lnTo>
                    <a:pt x="190" y="24"/>
                  </a:lnTo>
                  <a:lnTo>
                    <a:pt x="190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7" y="24"/>
                  </a:lnTo>
                  <a:lnTo>
                    <a:pt x="197" y="24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03" y="25"/>
                  </a:lnTo>
                  <a:lnTo>
                    <a:pt x="214" y="25"/>
                  </a:lnTo>
                  <a:lnTo>
                    <a:pt x="214" y="25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19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221" y="27"/>
                  </a:lnTo>
                  <a:lnTo>
                    <a:pt x="372" y="38"/>
                  </a:lnTo>
                  <a:lnTo>
                    <a:pt x="564" y="51"/>
                  </a:lnTo>
                  <a:lnTo>
                    <a:pt x="781" y="64"/>
                  </a:lnTo>
                  <a:lnTo>
                    <a:pt x="1009" y="75"/>
                  </a:lnTo>
                  <a:lnTo>
                    <a:pt x="1235" y="85"/>
                  </a:lnTo>
                  <a:lnTo>
                    <a:pt x="1444" y="93"/>
                  </a:lnTo>
                  <a:lnTo>
                    <a:pt x="1618" y="99"/>
                  </a:lnTo>
                  <a:lnTo>
                    <a:pt x="1748" y="101"/>
                  </a:lnTo>
                  <a:lnTo>
                    <a:pt x="1748" y="101"/>
                  </a:lnTo>
                  <a:lnTo>
                    <a:pt x="1748" y="101"/>
                  </a:lnTo>
                  <a:lnTo>
                    <a:pt x="1785" y="101"/>
                  </a:lnTo>
                  <a:lnTo>
                    <a:pt x="1810" y="99"/>
                  </a:lnTo>
                  <a:lnTo>
                    <a:pt x="1810" y="99"/>
                  </a:lnTo>
                  <a:lnTo>
                    <a:pt x="1810" y="99"/>
                  </a:lnTo>
                  <a:lnTo>
                    <a:pt x="1810" y="99"/>
                  </a:lnTo>
                  <a:lnTo>
                    <a:pt x="1864" y="95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18" y="89"/>
                  </a:lnTo>
                  <a:lnTo>
                    <a:pt x="1922" y="88"/>
                  </a:lnTo>
                  <a:lnTo>
                    <a:pt x="1922" y="85"/>
                  </a:lnTo>
                  <a:lnTo>
                    <a:pt x="1922" y="85"/>
                  </a:lnTo>
                  <a:lnTo>
                    <a:pt x="1876" y="89"/>
                  </a:lnTo>
                  <a:lnTo>
                    <a:pt x="1829" y="93"/>
                  </a:lnTo>
                  <a:lnTo>
                    <a:pt x="1829" y="93"/>
                  </a:lnTo>
                  <a:lnTo>
                    <a:pt x="1803" y="95"/>
                  </a:lnTo>
                  <a:lnTo>
                    <a:pt x="1766" y="95"/>
                  </a:lnTo>
                  <a:lnTo>
                    <a:pt x="1766" y="95"/>
                  </a:lnTo>
                  <a:lnTo>
                    <a:pt x="1625" y="92"/>
                  </a:lnTo>
                  <a:lnTo>
                    <a:pt x="1432" y="86"/>
                  </a:lnTo>
                  <a:lnTo>
                    <a:pt x="1203" y="78"/>
                  </a:lnTo>
                  <a:lnTo>
                    <a:pt x="959" y="66"/>
                  </a:lnTo>
                  <a:lnTo>
                    <a:pt x="716" y="54"/>
                  </a:lnTo>
                  <a:lnTo>
                    <a:pt x="491" y="39"/>
                  </a:lnTo>
                  <a:lnTo>
                    <a:pt x="305" y="27"/>
                  </a:lnTo>
                  <a:lnTo>
                    <a:pt x="231" y="20"/>
                  </a:lnTo>
                  <a:lnTo>
                    <a:pt x="175" y="14"/>
                  </a:lnTo>
                  <a:lnTo>
                    <a:pt x="175" y="14"/>
                  </a:lnTo>
                  <a:lnTo>
                    <a:pt x="92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6" name="Freeform 213">
              <a:extLst>
                <a:ext uri="{FF2B5EF4-FFF2-40B4-BE49-F238E27FC236}">
                  <a16:creationId xmlns:a16="http://schemas.microsoft.com/office/drawing/2014/main" id="{E717F710-D549-43BE-9AF1-4D908981F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" y="2273"/>
              <a:ext cx="634" cy="91"/>
            </a:xfrm>
            <a:custGeom>
              <a:avLst/>
              <a:gdLst>
                <a:gd name="T0" fmla="*/ 47 w 1904"/>
                <a:gd name="T1" fmla="*/ 24 h 274"/>
                <a:gd name="T2" fmla="*/ 139 w 1904"/>
                <a:gd name="T3" fmla="*/ 59 h 274"/>
                <a:gd name="T4" fmla="*/ 323 w 1904"/>
                <a:gd name="T5" fmla="*/ 123 h 274"/>
                <a:gd name="T6" fmla="*/ 414 w 1904"/>
                <a:gd name="T7" fmla="*/ 150 h 274"/>
                <a:gd name="T8" fmla="*/ 504 w 1904"/>
                <a:gd name="T9" fmla="*/ 175 h 274"/>
                <a:gd name="T10" fmla="*/ 598 w 1904"/>
                <a:gd name="T11" fmla="*/ 193 h 274"/>
                <a:gd name="T12" fmla="*/ 693 w 1904"/>
                <a:gd name="T13" fmla="*/ 209 h 274"/>
                <a:gd name="T14" fmla="*/ 791 w 1904"/>
                <a:gd name="T15" fmla="*/ 217 h 274"/>
                <a:gd name="T16" fmla="*/ 928 w 1904"/>
                <a:gd name="T17" fmla="*/ 224 h 274"/>
                <a:gd name="T18" fmla="*/ 1346 w 1904"/>
                <a:gd name="T19" fmla="*/ 241 h 274"/>
                <a:gd name="T20" fmla="*/ 1626 w 1904"/>
                <a:gd name="T21" fmla="*/ 254 h 274"/>
                <a:gd name="T22" fmla="*/ 1898 w 1904"/>
                <a:gd name="T23" fmla="*/ 274 h 274"/>
                <a:gd name="T24" fmla="*/ 1904 w 1904"/>
                <a:gd name="T25" fmla="*/ 82 h 274"/>
                <a:gd name="T26" fmla="*/ 1904 w 1904"/>
                <a:gd name="T27" fmla="*/ 82 h 274"/>
                <a:gd name="T28" fmla="*/ 1796 w 1904"/>
                <a:gd name="T29" fmla="*/ 92 h 274"/>
                <a:gd name="T30" fmla="*/ 1796 w 1904"/>
                <a:gd name="T31" fmla="*/ 92 h 274"/>
                <a:gd name="T32" fmla="*/ 1771 w 1904"/>
                <a:gd name="T33" fmla="*/ 94 h 274"/>
                <a:gd name="T34" fmla="*/ 1734 w 1904"/>
                <a:gd name="T35" fmla="*/ 94 h 274"/>
                <a:gd name="T36" fmla="*/ 1734 w 1904"/>
                <a:gd name="T37" fmla="*/ 94 h 274"/>
                <a:gd name="T38" fmla="*/ 1430 w 1904"/>
                <a:gd name="T39" fmla="*/ 86 h 274"/>
                <a:gd name="T40" fmla="*/ 995 w 1904"/>
                <a:gd name="T41" fmla="*/ 68 h 274"/>
                <a:gd name="T42" fmla="*/ 550 w 1904"/>
                <a:gd name="T43" fmla="*/ 44 h 274"/>
                <a:gd name="T44" fmla="*/ 207 w 1904"/>
                <a:gd name="T45" fmla="*/ 20 h 274"/>
                <a:gd name="T46" fmla="*/ 207 w 1904"/>
                <a:gd name="T47" fmla="*/ 20 h 274"/>
                <a:gd name="T48" fmla="*/ 207 w 1904"/>
                <a:gd name="T49" fmla="*/ 20 h 274"/>
                <a:gd name="T50" fmla="*/ 205 w 1904"/>
                <a:gd name="T51" fmla="*/ 20 h 274"/>
                <a:gd name="T52" fmla="*/ 205 w 1904"/>
                <a:gd name="T53" fmla="*/ 20 h 274"/>
                <a:gd name="T54" fmla="*/ 205 w 1904"/>
                <a:gd name="T55" fmla="*/ 20 h 274"/>
                <a:gd name="T56" fmla="*/ 202 w 1904"/>
                <a:gd name="T57" fmla="*/ 18 h 274"/>
                <a:gd name="T58" fmla="*/ 200 w 1904"/>
                <a:gd name="T59" fmla="*/ 18 h 274"/>
                <a:gd name="T60" fmla="*/ 189 w 1904"/>
                <a:gd name="T61" fmla="*/ 18 h 274"/>
                <a:gd name="T62" fmla="*/ 189 w 1904"/>
                <a:gd name="T63" fmla="*/ 18 h 274"/>
                <a:gd name="T64" fmla="*/ 183 w 1904"/>
                <a:gd name="T65" fmla="*/ 17 h 274"/>
                <a:gd name="T66" fmla="*/ 178 w 1904"/>
                <a:gd name="T67" fmla="*/ 17 h 274"/>
                <a:gd name="T68" fmla="*/ 178 w 1904"/>
                <a:gd name="T69" fmla="*/ 17 h 274"/>
                <a:gd name="T70" fmla="*/ 178 w 1904"/>
                <a:gd name="T71" fmla="*/ 17 h 274"/>
                <a:gd name="T72" fmla="*/ 176 w 1904"/>
                <a:gd name="T73" fmla="*/ 17 h 274"/>
                <a:gd name="T74" fmla="*/ 175 w 1904"/>
                <a:gd name="T75" fmla="*/ 17 h 274"/>
                <a:gd name="T76" fmla="*/ 171 w 1904"/>
                <a:gd name="T77" fmla="*/ 15 h 274"/>
                <a:gd name="T78" fmla="*/ 171 w 1904"/>
                <a:gd name="T79" fmla="*/ 15 h 274"/>
                <a:gd name="T80" fmla="*/ 169 w 1904"/>
                <a:gd name="T81" fmla="*/ 15 h 274"/>
                <a:gd name="T82" fmla="*/ 168 w 1904"/>
                <a:gd name="T83" fmla="*/ 15 h 274"/>
                <a:gd name="T84" fmla="*/ 168 w 1904"/>
                <a:gd name="T85" fmla="*/ 15 h 274"/>
                <a:gd name="T86" fmla="*/ 165 w 1904"/>
                <a:gd name="T87" fmla="*/ 15 h 274"/>
                <a:gd name="T88" fmla="*/ 165 w 1904"/>
                <a:gd name="T89" fmla="*/ 15 h 274"/>
                <a:gd name="T90" fmla="*/ 163 w 1904"/>
                <a:gd name="T91" fmla="*/ 15 h 274"/>
                <a:gd name="T92" fmla="*/ 163 w 1904"/>
                <a:gd name="T93" fmla="*/ 15 h 274"/>
                <a:gd name="T94" fmla="*/ 161 w 1904"/>
                <a:gd name="T95" fmla="*/ 15 h 274"/>
                <a:gd name="T96" fmla="*/ 155 w 1904"/>
                <a:gd name="T97" fmla="*/ 14 h 274"/>
                <a:gd name="T98" fmla="*/ 155 w 1904"/>
                <a:gd name="T99" fmla="*/ 14 h 274"/>
                <a:gd name="T100" fmla="*/ 155 w 1904"/>
                <a:gd name="T101" fmla="*/ 14 h 274"/>
                <a:gd name="T102" fmla="*/ 152 w 1904"/>
                <a:gd name="T103" fmla="*/ 14 h 274"/>
                <a:gd name="T104" fmla="*/ 151 w 1904"/>
                <a:gd name="T105" fmla="*/ 14 h 274"/>
                <a:gd name="T106" fmla="*/ 148 w 1904"/>
                <a:gd name="T107" fmla="*/ 13 h 274"/>
                <a:gd name="T108" fmla="*/ 146 w 1904"/>
                <a:gd name="T109" fmla="*/ 13 h 274"/>
                <a:gd name="T110" fmla="*/ 146 w 1904"/>
                <a:gd name="T111" fmla="*/ 13 h 274"/>
                <a:gd name="T112" fmla="*/ 144 w 1904"/>
                <a:gd name="T113" fmla="*/ 13 h 274"/>
                <a:gd name="T114" fmla="*/ 144 w 1904"/>
                <a:gd name="T115" fmla="*/ 13 h 274"/>
                <a:gd name="T116" fmla="*/ 142 w 1904"/>
                <a:gd name="T117" fmla="*/ 13 h 274"/>
                <a:gd name="T118" fmla="*/ 142 w 1904"/>
                <a:gd name="T119" fmla="*/ 13 h 274"/>
                <a:gd name="T120" fmla="*/ 75 w 1904"/>
                <a:gd name="T121" fmla="*/ 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4" h="274">
                  <a:moveTo>
                    <a:pt x="0" y="0"/>
                  </a:moveTo>
                  <a:lnTo>
                    <a:pt x="47" y="24"/>
                  </a:lnTo>
                  <a:lnTo>
                    <a:pt x="47" y="24"/>
                  </a:lnTo>
                  <a:lnTo>
                    <a:pt x="139" y="59"/>
                  </a:lnTo>
                  <a:lnTo>
                    <a:pt x="232" y="92"/>
                  </a:lnTo>
                  <a:lnTo>
                    <a:pt x="323" y="123"/>
                  </a:lnTo>
                  <a:lnTo>
                    <a:pt x="367" y="138"/>
                  </a:lnTo>
                  <a:lnTo>
                    <a:pt x="414" y="150"/>
                  </a:lnTo>
                  <a:lnTo>
                    <a:pt x="459" y="163"/>
                  </a:lnTo>
                  <a:lnTo>
                    <a:pt x="504" y="175"/>
                  </a:lnTo>
                  <a:lnTo>
                    <a:pt x="551" y="184"/>
                  </a:lnTo>
                  <a:lnTo>
                    <a:pt x="598" y="193"/>
                  </a:lnTo>
                  <a:lnTo>
                    <a:pt x="645" y="202"/>
                  </a:lnTo>
                  <a:lnTo>
                    <a:pt x="693" y="209"/>
                  </a:lnTo>
                  <a:lnTo>
                    <a:pt x="742" y="213"/>
                  </a:lnTo>
                  <a:lnTo>
                    <a:pt x="791" y="217"/>
                  </a:lnTo>
                  <a:lnTo>
                    <a:pt x="791" y="217"/>
                  </a:lnTo>
                  <a:lnTo>
                    <a:pt x="928" y="224"/>
                  </a:lnTo>
                  <a:lnTo>
                    <a:pt x="1066" y="231"/>
                  </a:lnTo>
                  <a:lnTo>
                    <a:pt x="1346" y="241"/>
                  </a:lnTo>
                  <a:lnTo>
                    <a:pt x="1486" y="247"/>
                  </a:lnTo>
                  <a:lnTo>
                    <a:pt x="1626" y="254"/>
                  </a:lnTo>
                  <a:lnTo>
                    <a:pt x="1763" y="263"/>
                  </a:lnTo>
                  <a:lnTo>
                    <a:pt x="1898" y="274"/>
                  </a:lnTo>
                  <a:lnTo>
                    <a:pt x="1898" y="274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850" y="88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71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604" y="92"/>
                  </a:lnTo>
                  <a:lnTo>
                    <a:pt x="1430" y="86"/>
                  </a:lnTo>
                  <a:lnTo>
                    <a:pt x="1221" y="78"/>
                  </a:lnTo>
                  <a:lnTo>
                    <a:pt x="995" y="68"/>
                  </a:lnTo>
                  <a:lnTo>
                    <a:pt x="767" y="57"/>
                  </a:lnTo>
                  <a:lnTo>
                    <a:pt x="550" y="44"/>
                  </a:lnTo>
                  <a:lnTo>
                    <a:pt x="358" y="31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2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0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3" y="17"/>
                  </a:lnTo>
                  <a:lnTo>
                    <a:pt x="183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5" y="17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1" y="15"/>
                  </a:lnTo>
                  <a:lnTo>
                    <a:pt x="161" y="15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1" y="14"/>
                  </a:lnTo>
                  <a:lnTo>
                    <a:pt x="151" y="14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7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7" name="Freeform 214">
              <a:extLst>
                <a:ext uri="{FF2B5EF4-FFF2-40B4-BE49-F238E27FC236}">
                  <a16:creationId xmlns:a16="http://schemas.microsoft.com/office/drawing/2014/main" id="{2637837D-38A7-9BEF-4056-EDE822A44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" y="2273"/>
              <a:ext cx="634" cy="91"/>
            </a:xfrm>
            <a:custGeom>
              <a:avLst/>
              <a:gdLst>
                <a:gd name="T0" fmla="*/ 47 w 1904"/>
                <a:gd name="T1" fmla="*/ 24 h 274"/>
                <a:gd name="T2" fmla="*/ 139 w 1904"/>
                <a:gd name="T3" fmla="*/ 59 h 274"/>
                <a:gd name="T4" fmla="*/ 323 w 1904"/>
                <a:gd name="T5" fmla="*/ 123 h 274"/>
                <a:gd name="T6" fmla="*/ 414 w 1904"/>
                <a:gd name="T7" fmla="*/ 150 h 274"/>
                <a:gd name="T8" fmla="*/ 504 w 1904"/>
                <a:gd name="T9" fmla="*/ 175 h 274"/>
                <a:gd name="T10" fmla="*/ 598 w 1904"/>
                <a:gd name="T11" fmla="*/ 193 h 274"/>
                <a:gd name="T12" fmla="*/ 693 w 1904"/>
                <a:gd name="T13" fmla="*/ 209 h 274"/>
                <a:gd name="T14" fmla="*/ 791 w 1904"/>
                <a:gd name="T15" fmla="*/ 217 h 274"/>
                <a:gd name="T16" fmla="*/ 928 w 1904"/>
                <a:gd name="T17" fmla="*/ 224 h 274"/>
                <a:gd name="T18" fmla="*/ 1346 w 1904"/>
                <a:gd name="T19" fmla="*/ 241 h 274"/>
                <a:gd name="T20" fmla="*/ 1626 w 1904"/>
                <a:gd name="T21" fmla="*/ 254 h 274"/>
                <a:gd name="T22" fmla="*/ 1898 w 1904"/>
                <a:gd name="T23" fmla="*/ 274 h 274"/>
                <a:gd name="T24" fmla="*/ 1904 w 1904"/>
                <a:gd name="T25" fmla="*/ 82 h 274"/>
                <a:gd name="T26" fmla="*/ 1904 w 1904"/>
                <a:gd name="T27" fmla="*/ 82 h 274"/>
                <a:gd name="T28" fmla="*/ 1796 w 1904"/>
                <a:gd name="T29" fmla="*/ 92 h 274"/>
                <a:gd name="T30" fmla="*/ 1796 w 1904"/>
                <a:gd name="T31" fmla="*/ 92 h 274"/>
                <a:gd name="T32" fmla="*/ 1771 w 1904"/>
                <a:gd name="T33" fmla="*/ 94 h 274"/>
                <a:gd name="T34" fmla="*/ 1734 w 1904"/>
                <a:gd name="T35" fmla="*/ 94 h 274"/>
                <a:gd name="T36" fmla="*/ 1734 w 1904"/>
                <a:gd name="T37" fmla="*/ 94 h 274"/>
                <a:gd name="T38" fmla="*/ 1430 w 1904"/>
                <a:gd name="T39" fmla="*/ 86 h 274"/>
                <a:gd name="T40" fmla="*/ 995 w 1904"/>
                <a:gd name="T41" fmla="*/ 68 h 274"/>
                <a:gd name="T42" fmla="*/ 550 w 1904"/>
                <a:gd name="T43" fmla="*/ 44 h 274"/>
                <a:gd name="T44" fmla="*/ 207 w 1904"/>
                <a:gd name="T45" fmla="*/ 20 h 274"/>
                <a:gd name="T46" fmla="*/ 207 w 1904"/>
                <a:gd name="T47" fmla="*/ 20 h 274"/>
                <a:gd name="T48" fmla="*/ 207 w 1904"/>
                <a:gd name="T49" fmla="*/ 20 h 274"/>
                <a:gd name="T50" fmla="*/ 205 w 1904"/>
                <a:gd name="T51" fmla="*/ 20 h 274"/>
                <a:gd name="T52" fmla="*/ 205 w 1904"/>
                <a:gd name="T53" fmla="*/ 20 h 274"/>
                <a:gd name="T54" fmla="*/ 205 w 1904"/>
                <a:gd name="T55" fmla="*/ 20 h 274"/>
                <a:gd name="T56" fmla="*/ 202 w 1904"/>
                <a:gd name="T57" fmla="*/ 18 h 274"/>
                <a:gd name="T58" fmla="*/ 200 w 1904"/>
                <a:gd name="T59" fmla="*/ 18 h 274"/>
                <a:gd name="T60" fmla="*/ 189 w 1904"/>
                <a:gd name="T61" fmla="*/ 18 h 274"/>
                <a:gd name="T62" fmla="*/ 189 w 1904"/>
                <a:gd name="T63" fmla="*/ 18 h 274"/>
                <a:gd name="T64" fmla="*/ 183 w 1904"/>
                <a:gd name="T65" fmla="*/ 17 h 274"/>
                <a:gd name="T66" fmla="*/ 178 w 1904"/>
                <a:gd name="T67" fmla="*/ 17 h 274"/>
                <a:gd name="T68" fmla="*/ 178 w 1904"/>
                <a:gd name="T69" fmla="*/ 17 h 274"/>
                <a:gd name="T70" fmla="*/ 178 w 1904"/>
                <a:gd name="T71" fmla="*/ 17 h 274"/>
                <a:gd name="T72" fmla="*/ 176 w 1904"/>
                <a:gd name="T73" fmla="*/ 17 h 274"/>
                <a:gd name="T74" fmla="*/ 175 w 1904"/>
                <a:gd name="T75" fmla="*/ 17 h 274"/>
                <a:gd name="T76" fmla="*/ 171 w 1904"/>
                <a:gd name="T77" fmla="*/ 15 h 274"/>
                <a:gd name="T78" fmla="*/ 171 w 1904"/>
                <a:gd name="T79" fmla="*/ 15 h 274"/>
                <a:gd name="T80" fmla="*/ 169 w 1904"/>
                <a:gd name="T81" fmla="*/ 15 h 274"/>
                <a:gd name="T82" fmla="*/ 168 w 1904"/>
                <a:gd name="T83" fmla="*/ 15 h 274"/>
                <a:gd name="T84" fmla="*/ 168 w 1904"/>
                <a:gd name="T85" fmla="*/ 15 h 274"/>
                <a:gd name="T86" fmla="*/ 165 w 1904"/>
                <a:gd name="T87" fmla="*/ 15 h 274"/>
                <a:gd name="T88" fmla="*/ 165 w 1904"/>
                <a:gd name="T89" fmla="*/ 15 h 274"/>
                <a:gd name="T90" fmla="*/ 163 w 1904"/>
                <a:gd name="T91" fmla="*/ 15 h 274"/>
                <a:gd name="T92" fmla="*/ 163 w 1904"/>
                <a:gd name="T93" fmla="*/ 15 h 274"/>
                <a:gd name="T94" fmla="*/ 161 w 1904"/>
                <a:gd name="T95" fmla="*/ 15 h 274"/>
                <a:gd name="T96" fmla="*/ 155 w 1904"/>
                <a:gd name="T97" fmla="*/ 14 h 274"/>
                <a:gd name="T98" fmla="*/ 155 w 1904"/>
                <a:gd name="T99" fmla="*/ 14 h 274"/>
                <a:gd name="T100" fmla="*/ 155 w 1904"/>
                <a:gd name="T101" fmla="*/ 14 h 274"/>
                <a:gd name="T102" fmla="*/ 152 w 1904"/>
                <a:gd name="T103" fmla="*/ 14 h 274"/>
                <a:gd name="T104" fmla="*/ 151 w 1904"/>
                <a:gd name="T105" fmla="*/ 14 h 274"/>
                <a:gd name="T106" fmla="*/ 148 w 1904"/>
                <a:gd name="T107" fmla="*/ 13 h 274"/>
                <a:gd name="T108" fmla="*/ 146 w 1904"/>
                <a:gd name="T109" fmla="*/ 13 h 274"/>
                <a:gd name="T110" fmla="*/ 146 w 1904"/>
                <a:gd name="T111" fmla="*/ 13 h 274"/>
                <a:gd name="T112" fmla="*/ 144 w 1904"/>
                <a:gd name="T113" fmla="*/ 13 h 274"/>
                <a:gd name="T114" fmla="*/ 144 w 1904"/>
                <a:gd name="T115" fmla="*/ 13 h 274"/>
                <a:gd name="T116" fmla="*/ 142 w 1904"/>
                <a:gd name="T117" fmla="*/ 13 h 274"/>
                <a:gd name="T118" fmla="*/ 142 w 1904"/>
                <a:gd name="T119" fmla="*/ 13 h 274"/>
                <a:gd name="T120" fmla="*/ 75 w 1904"/>
                <a:gd name="T121" fmla="*/ 5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04" h="274">
                  <a:moveTo>
                    <a:pt x="0" y="0"/>
                  </a:moveTo>
                  <a:lnTo>
                    <a:pt x="47" y="24"/>
                  </a:lnTo>
                  <a:lnTo>
                    <a:pt x="47" y="24"/>
                  </a:lnTo>
                  <a:lnTo>
                    <a:pt x="139" y="59"/>
                  </a:lnTo>
                  <a:lnTo>
                    <a:pt x="232" y="92"/>
                  </a:lnTo>
                  <a:lnTo>
                    <a:pt x="323" y="123"/>
                  </a:lnTo>
                  <a:lnTo>
                    <a:pt x="367" y="138"/>
                  </a:lnTo>
                  <a:lnTo>
                    <a:pt x="414" y="150"/>
                  </a:lnTo>
                  <a:lnTo>
                    <a:pt x="459" y="163"/>
                  </a:lnTo>
                  <a:lnTo>
                    <a:pt x="504" y="175"/>
                  </a:lnTo>
                  <a:lnTo>
                    <a:pt x="551" y="184"/>
                  </a:lnTo>
                  <a:lnTo>
                    <a:pt x="598" y="193"/>
                  </a:lnTo>
                  <a:lnTo>
                    <a:pt x="645" y="202"/>
                  </a:lnTo>
                  <a:lnTo>
                    <a:pt x="693" y="209"/>
                  </a:lnTo>
                  <a:lnTo>
                    <a:pt x="742" y="213"/>
                  </a:lnTo>
                  <a:lnTo>
                    <a:pt x="791" y="217"/>
                  </a:lnTo>
                  <a:lnTo>
                    <a:pt x="791" y="217"/>
                  </a:lnTo>
                  <a:lnTo>
                    <a:pt x="928" y="224"/>
                  </a:lnTo>
                  <a:lnTo>
                    <a:pt x="1066" y="231"/>
                  </a:lnTo>
                  <a:lnTo>
                    <a:pt x="1346" y="241"/>
                  </a:lnTo>
                  <a:lnTo>
                    <a:pt x="1486" y="247"/>
                  </a:lnTo>
                  <a:lnTo>
                    <a:pt x="1626" y="254"/>
                  </a:lnTo>
                  <a:lnTo>
                    <a:pt x="1763" y="263"/>
                  </a:lnTo>
                  <a:lnTo>
                    <a:pt x="1898" y="274"/>
                  </a:lnTo>
                  <a:lnTo>
                    <a:pt x="1898" y="274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904" y="82"/>
                  </a:lnTo>
                  <a:lnTo>
                    <a:pt x="1850" y="88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96" y="92"/>
                  </a:lnTo>
                  <a:lnTo>
                    <a:pt x="1771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734" y="94"/>
                  </a:lnTo>
                  <a:lnTo>
                    <a:pt x="1604" y="92"/>
                  </a:lnTo>
                  <a:lnTo>
                    <a:pt x="1430" y="86"/>
                  </a:lnTo>
                  <a:lnTo>
                    <a:pt x="1221" y="78"/>
                  </a:lnTo>
                  <a:lnTo>
                    <a:pt x="995" y="68"/>
                  </a:lnTo>
                  <a:lnTo>
                    <a:pt x="767" y="57"/>
                  </a:lnTo>
                  <a:lnTo>
                    <a:pt x="550" y="44"/>
                  </a:lnTo>
                  <a:lnTo>
                    <a:pt x="358" y="31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2" y="18"/>
                  </a:lnTo>
                  <a:lnTo>
                    <a:pt x="202" y="18"/>
                  </a:lnTo>
                  <a:lnTo>
                    <a:pt x="200" y="18"/>
                  </a:lnTo>
                  <a:lnTo>
                    <a:pt x="200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9" y="18"/>
                  </a:lnTo>
                  <a:lnTo>
                    <a:pt x="183" y="17"/>
                  </a:lnTo>
                  <a:lnTo>
                    <a:pt x="183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8" y="17"/>
                  </a:lnTo>
                  <a:lnTo>
                    <a:pt x="176" y="17"/>
                  </a:lnTo>
                  <a:lnTo>
                    <a:pt x="176" y="17"/>
                  </a:lnTo>
                  <a:lnTo>
                    <a:pt x="175" y="17"/>
                  </a:lnTo>
                  <a:lnTo>
                    <a:pt x="175" y="17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71" y="15"/>
                  </a:lnTo>
                  <a:lnTo>
                    <a:pt x="169" y="15"/>
                  </a:lnTo>
                  <a:lnTo>
                    <a:pt x="169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8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5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3" y="15"/>
                  </a:lnTo>
                  <a:lnTo>
                    <a:pt x="161" y="15"/>
                  </a:lnTo>
                  <a:lnTo>
                    <a:pt x="161" y="15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5" y="14"/>
                  </a:lnTo>
                  <a:lnTo>
                    <a:pt x="152" y="14"/>
                  </a:lnTo>
                  <a:lnTo>
                    <a:pt x="152" y="14"/>
                  </a:lnTo>
                  <a:lnTo>
                    <a:pt x="151" y="14"/>
                  </a:lnTo>
                  <a:lnTo>
                    <a:pt x="151" y="14"/>
                  </a:lnTo>
                  <a:lnTo>
                    <a:pt x="148" y="13"/>
                  </a:lnTo>
                  <a:lnTo>
                    <a:pt x="148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6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4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75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8" name="Freeform 215">
              <a:extLst>
                <a:ext uri="{FF2B5EF4-FFF2-40B4-BE49-F238E27FC236}">
                  <a16:creationId xmlns:a16="http://schemas.microsoft.com/office/drawing/2014/main" id="{659194D2-B246-92E7-A1F3-675DB4A9C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" y="190"/>
              <a:ext cx="314" cy="180"/>
            </a:xfrm>
            <a:custGeom>
              <a:avLst/>
              <a:gdLst>
                <a:gd name="T0" fmla="*/ 927 w 941"/>
                <a:gd name="T1" fmla="*/ 2 h 541"/>
                <a:gd name="T2" fmla="*/ 891 w 941"/>
                <a:gd name="T3" fmla="*/ 54 h 541"/>
                <a:gd name="T4" fmla="*/ 840 w 941"/>
                <a:gd name="T5" fmla="*/ 133 h 541"/>
                <a:gd name="T6" fmla="*/ 804 w 941"/>
                <a:gd name="T7" fmla="*/ 183 h 541"/>
                <a:gd name="T8" fmla="*/ 785 w 941"/>
                <a:gd name="T9" fmla="*/ 207 h 541"/>
                <a:gd name="T10" fmla="*/ 736 w 941"/>
                <a:gd name="T11" fmla="*/ 253 h 541"/>
                <a:gd name="T12" fmla="*/ 682 w 941"/>
                <a:gd name="T13" fmla="*/ 295 h 541"/>
                <a:gd name="T14" fmla="*/ 625 w 941"/>
                <a:gd name="T15" fmla="*/ 332 h 541"/>
                <a:gd name="T16" fmla="*/ 567 w 941"/>
                <a:gd name="T17" fmla="*/ 366 h 541"/>
                <a:gd name="T18" fmla="*/ 535 w 941"/>
                <a:gd name="T19" fmla="*/ 383 h 541"/>
                <a:gd name="T20" fmla="*/ 469 w 941"/>
                <a:gd name="T21" fmla="*/ 413 h 541"/>
                <a:gd name="T22" fmla="*/ 365 w 941"/>
                <a:gd name="T23" fmla="*/ 450 h 541"/>
                <a:gd name="T24" fmla="*/ 296 w 941"/>
                <a:gd name="T25" fmla="*/ 473 h 541"/>
                <a:gd name="T26" fmla="*/ 226 w 941"/>
                <a:gd name="T27" fmla="*/ 491 h 541"/>
                <a:gd name="T28" fmla="*/ 154 w 941"/>
                <a:gd name="T29" fmla="*/ 507 h 541"/>
                <a:gd name="T30" fmla="*/ 81 w 941"/>
                <a:gd name="T31" fmla="*/ 517 h 541"/>
                <a:gd name="T32" fmla="*/ 7 w 941"/>
                <a:gd name="T33" fmla="*/ 524 h 541"/>
                <a:gd name="T34" fmla="*/ 4 w 941"/>
                <a:gd name="T35" fmla="*/ 524 h 541"/>
                <a:gd name="T36" fmla="*/ 0 w 941"/>
                <a:gd name="T37" fmla="*/ 530 h 541"/>
                <a:gd name="T38" fmla="*/ 0 w 941"/>
                <a:gd name="T39" fmla="*/ 535 h 541"/>
                <a:gd name="T40" fmla="*/ 4 w 941"/>
                <a:gd name="T41" fmla="*/ 539 h 541"/>
                <a:gd name="T42" fmla="*/ 7 w 941"/>
                <a:gd name="T43" fmla="*/ 541 h 541"/>
                <a:gd name="T44" fmla="*/ 80 w 941"/>
                <a:gd name="T45" fmla="*/ 535 h 541"/>
                <a:gd name="T46" fmla="*/ 152 w 941"/>
                <a:gd name="T47" fmla="*/ 525 h 541"/>
                <a:gd name="T48" fmla="*/ 225 w 941"/>
                <a:gd name="T49" fmla="*/ 510 h 541"/>
                <a:gd name="T50" fmla="*/ 296 w 941"/>
                <a:gd name="T51" fmla="*/ 493 h 541"/>
                <a:gd name="T52" fmla="*/ 365 w 941"/>
                <a:gd name="T53" fmla="*/ 470 h 541"/>
                <a:gd name="T54" fmla="*/ 435 w 941"/>
                <a:gd name="T55" fmla="*/ 446 h 541"/>
                <a:gd name="T56" fmla="*/ 502 w 941"/>
                <a:gd name="T57" fmla="*/ 417 h 541"/>
                <a:gd name="T58" fmla="*/ 567 w 941"/>
                <a:gd name="T59" fmla="*/ 386 h 541"/>
                <a:gd name="T60" fmla="*/ 596 w 941"/>
                <a:gd name="T61" fmla="*/ 370 h 541"/>
                <a:gd name="T62" fmla="*/ 652 w 941"/>
                <a:gd name="T63" fmla="*/ 335 h 541"/>
                <a:gd name="T64" fmla="*/ 706 w 941"/>
                <a:gd name="T65" fmla="*/ 297 h 541"/>
                <a:gd name="T66" fmla="*/ 758 w 941"/>
                <a:gd name="T67" fmla="*/ 254 h 541"/>
                <a:gd name="T68" fmla="*/ 783 w 941"/>
                <a:gd name="T69" fmla="*/ 233 h 541"/>
                <a:gd name="T70" fmla="*/ 806 w 941"/>
                <a:gd name="T71" fmla="*/ 208 h 541"/>
                <a:gd name="T72" fmla="*/ 847 w 941"/>
                <a:gd name="T73" fmla="*/ 156 h 541"/>
                <a:gd name="T74" fmla="*/ 901 w 941"/>
                <a:gd name="T75" fmla="*/ 71 h 541"/>
                <a:gd name="T76" fmla="*/ 938 w 941"/>
                <a:gd name="T77" fmla="*/ 15 h 541"/>
                <a:gd name="T78" fmla="*/ 939 w 941"/>
                <a:gd name="T79" fmla="*/ 12 h 541"/>
                <a:gd name="T80" fmla="*/ 939 w 941"/>
                <a:gd name="T81" fmla="*/ 5 h 541"/>
                <a:gd name="T82" fmla="*/ 935 w 941"/>
                <a:gd name="T83" fmla="*/ 1 h 541"/>
                <a:gd name="T84" fmla="*/ 930 w 941"/>
                <a:gd name="T85" fmla="*/ 1 h 541"/>
                <a:gd name="T86" fmla="*/ 927 w 941"/>
                <a:gd name="T87" fmla="*/ 2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41" h="541">
                  <a:moveTo>
                    <a:pt x="927" y="2"/>
                  </a:moveTo>
                  <a:lnTo>
                    <a:pt x="927" y="2"/>
                  </a:lnTo>
                  <a:lnTo>
                    <a:pt x="908" y="28"/>
                  </a:lnTo>
                  <a:lnTo>
                    <a:pt x="891" y="54"/>
                  </a:lnTo>
                  <a:lnTo>
                    <a:pt x="857" y="106"/>
                  </a:lnTo>
                  <a:lnTo>
                    <a:pt x="840" y="133"/>
                  </a:lnTo>
                  <a:lnTo>
                    <a:pt x="823" y="159"/>
                  </a:lnTo>
                  <a:lnTo>
                    <a:pt x="804" y="183"/>
                  </a:lnTo>
                  <a:lnTo>
                    <a:pt x="785" y="207"/>
                  </a:lnTo>
                  <a:lnTo>
                    <a:pt x="785" y="207"/>
                  </a:lnTo>
                  <a:lnTo>
                    <a:pt x="760" y="230"/>
                  </a:lnTo>
                  <a:lnTo>
                    <a:pt x="736" y="253"/>
                  </a:lnTo>
                  <a:lnTo>
                    <a:pt x="709" y="275"/>
                  </a:lnTo>
                  <a:lnTo>
                    <a:pt x="682" y="295"/>
                  </a:lnTo>
                  <a:lnTo>
                    <a:pt x="654" y="315"/>
                  </a:lnTo>
                  <a:lnTo>
                    <a:pt x="625" y="332"/>
                  </a:lnTo>
                  <a:lnTo>
                    <a:pt x="596" y="351"/>
                  </a:lnTo>
                  <a:lnTo>
                    <a:pt x="567" y="366"/>
                  </a:lnTo>
                  <a:lnTo>
                    <a:pt x="567" y="366"/>
                  </a:lnTo>
                  <a:lnTo>
                    <a:pt x="535" y="383"/>
                  </a:lnTo>
                  <a:lnTo>
                    <a:pt x="502" y="399"/>
                  </a:lnTo>
                  <a:lnTo>
                    <a:pt x="469" y="413"/>
                  </a:lnTo>
                  <a:lnTo>
                    <a:pt x="435" y="426"/>
                  </a:lnTo>
                  <a:lnTo>
                    <a:pt x="365" y="450"/>
                  </a:lnTo>
                  <a:lnTo>
                    <a:pt x="296" y="473"/>
                  </a:lnTo>
                  <a:lnTo>
                    <a:pt x="296" y="473"/>
                  </a:lnTo>
                  <a:lnTo>
                    <a:pt x="262" y="483"/>
                  </a:lnTo>
                  <a:lnTo>
                    <a:pt x="226" y="491"/>
                  </a:lnTo>
                  <a:lnTo>
                    <a:pt x="189" y="500"/>
                  </a:lnTo>
                  <a:lnTo>
                    <a:pt x="154" y="507"/>
                  </a:lnTo>
                  <a:lnTo>
                    <a:pt x="117" y="512"/>
                  </a:lnTo>
                  <a:lnTo>
                    <a:pt x="81" y="517"/>
                  </a:lnTo>
                  <a:lnTo>
                    <a:pt x="44" y="521"/>
                  </a:lnTo>
                  <a:lnTo>
                    <a:pt x="7" y="524"/>
                  </a:lnTo>
                  <a:lnTo>
                    <a:pt x="7" y="524"/>
                  </a:lnTo>
                  <a:lnTo>
                    <a:pt x="4" y="524"/>
                  </a:lnTo>
                  <a:lnTo>
                    <a:pt x="2" y="527"/>
                  </a:lnTo>
                  <a:lnTo>
                    <a:pt x="0" y="530"/>
                  </a:lnTo>
                  <a:lnTo>
                    <a:pt x="0" y="532"/>
                  </a:lnTo>
                  <a:lnTo>
                    <a:pt x="0" y="535"/>
                  </a:lnTo>
                  <a:lnTo>
                    <a:pt x="2" y="538"/>
                  </a:lnTo>
                  <a:lnTo>
                    <a:pt x="4" y="539"/>
                  </a:lnTo>
                  <a:lnTo>
                    <a:pt x="7" y="541"/>
                  </a:lnTo>
                  <a:lnTo>
                    <a:pt x="7" y="541"/>
                  </a:lnTo>
                  <a:lnTo>
                    <a:pt x="44" y="538"/>
                  </a:lnTo>
                  <a:lnTo>
                    <a:pt x="80" y="535"/>
                  </a:lnTo>
                  <a:lnTo>
                    <a:pt x="117" y="530"/>
                  </a:lnTo>
                  <a:lnTo>
                    <a:pt x="152" y="525"/>
                  </a:lnTo>
                  <a:lnTo>
                    <a:pt x="188" y="518"/>
                  </a:lnTo>
                  <a:lnTo>
                    <a:pt x="225" y="510"/>
                  </a:lnTo>
                  <a:lnTo>
                    <a:pt x="260" y="501"/>
                  </a:lnTo>
                  <a:lnTo>
                    <a:pt x="296" y="493"/>
                  </a:lnTo>
                  <a:lnTo>
                    <a:pt x="331" y="481"/>
                  </a:lnTo>
                  <a:lnTo>
                    <a:pt x="365" y="470"/>
                  </a:lnTo>
                  <a:lnTo>
                    <a:pt x="401" y="459"/>
                  </a:lnTo>
                  <a:lnTo>
                    <a:pt x="435" y="446"/>
                  </a:lnTo>
                  <a:lnTo>
                    <a:pt x="468" y="432"/>
                  </a:lnTo>
                  <a:lnTo>
                    <a:pt x="502" y="417"/>
                  </a:lnTo>
                  <a:lnTo>
                    <a:pt x="535" y="402"/>
                  </a:lnTo>
                  <a:lnTo>
                    <a:pt x="567" y="386"/>
                  </a:lnTo>
                  <a:lnTo>
                    <a:pt x="567" y="386"/>
                  </a:lnTo>
                  <a:lnTo>
                    <a:pt x="596" y="370"/>
                  </a:lnTo>
                  <a:lnTo>
                    <a:pt x="624" y="353"/>
                  </a:lnTo>
                  <a:lnTo>
                    <a:pt x="652" y="335"/>
                  </a:lnTo>
                  <a:lnTo>
                    <a:pt x="679" y="316"/>
                  </a:lnTo>
                  <a:lnTo>
                    <a:pt x="706" y="297"/>
                  </a:lnTo>
                  <a:lnTo>
                    <a:pt x="732" y="275"/>
                  </a:lnTo>
                  <a:lnTo>
                    <a:pt x="758" y="254"/>
                  </a:lnTo>
                  <a:lnTo>
                    <a:pt x="783" y="233"/>
                  </a:lnTo>
                  <a:lnTo>
                    <a:pt x="783" y="233"/>
                  </a:lnTo>
                  <a:lnTo>
                    <a:pt x="795" y="220"/>
                  </a:lnTo>
                  <a:lnTo>
                    <a:pt x="806" y="208"/>
                  </a:lnTo>
                  <a:lnTo>
                    <a:pt x="827" y="183"/>
                  </a:lnTo>
                  <a:lnTo>
                    <a:pt x="847" y="156"/>
                  </a:lnTo>
                  <a:lnTo>
                    <a:pt x="866" y="128"/>
                  </a:lnTo>
                  <a:lnTo>
                    <a:pt x="901" y="71"/>
                  </a:lnTo>
                  <a:lnTo>
                    <a:pt x="918" y="42"/>
                  </a:lnTo>
                  <a:lnTo>
                    <a:pt x="938" y="15"/>
                  </a:lnTo>
                  <a:lnTo>
                    <a:pt x="938" y="15"/>
                  </a:lnTo>
                  <a:lnTo>
                    <a:pt x="939" y="12"/>
                  </a:lnTo>
                  <a:lnTo>
                    <a:pt x="941" y="8"/>
                  </a:lnTo>
                  <a:lnTo>
                    <a:pt x="939" y="5"/>
                  </a:lnTo>
                  <a:lnTo>
                    <a:pt x="938" y="2"/>
                  </a:lnTo>
                  <a:lnTo>
                    <a:pt x="935" y="1"/>
                  </a:lnTo>
                  <a:lnTo>
                    <a:pt x="932" y="0"/>
                  </a:lnTo>
                  <a:lnTo>
                    <a:pt x="930" y="1"/>
                  </a:lnTo>
                  <a:lnTo>
                    <a:pt x="927" y="2"/>
                  </a:lnTo>
                  <a:lnTo>
                    <a:pt x="92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9" name="Freeform 216">
              <a:extLst>
                <a:ext uri="{FF2B5EF4-FFF2-40B4-BE49-F238E27FC236}">
                  <a16:creationId xmlns:a16="http://schemas.microsoft.com/office/drawing/2014/main" id="{A97A68D1-CD0C-E65A-C0FE-4D65A0975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5" y="209"/>
              <a:ext cx="75" cy="63"/>
            </a:xfrm>
            <a:custGeom>
              <a:avLst/>
              <a:gdLst>
                <a:gd name="T0" fmla="*/ 2 w 226"/>
                <a:gd name="T1" fmla="*/ 10 h 187"/>
                <a:gd name="T2" fmla="*/ 2 w 226"/>
                <a:gd name="T3" fmla="*/ 10 h 187"/>
                <a:gd name="T4" fmla="*/ 6 w 226"/>
                <a:gd name="T5" fmla="*/ 27 h 187"/>
                <a:gd name="T6" fmla="*/ 11 w 226"/>
                <a:gd name="T7" fmla="*/ 43 h 187"/>
                <a:gd name="T8" fmla="*/ 20 w 226"/>
                <a:gd name="T9" fmla="*/ 58 h 187"/>
                <a:gd name="T10" fmla="*/ 29 w 226"/>
                <a:gd name="T11" fmla="*/ 72 h 187"/>
                <a:gd name="T12" fmla="*/ 38 w 226"/>
                <a:gd name="T13" fmla="*/ 85 h 187"/>
                <a:gd name="T14" fmla="*/ 50 w 226"/>
                <a:gd name="T15" fmla="*/ 96 h 187"/>
                <a:gd name="T16" fmla="*/ 63 w 226"/>
                <a:gd name="T17" fmla="*/ 108 h 187"/>
                <a:gd name="T18" fmla="*/ 77 w 226"/>
                <a:gd name="T19" fmla="*/ 119 h 187"/>
                <a:gd name="T20" fmla="*/ 77 w 226"/>
                <a:gd name="T21" fmla="*/ 119 h 187"/>
                <a:gd name="T22" fmla="*/ 92 w 226"/>
                <a:gd name="T23" fmla="*/ 129 h 187"/>
                <a:gd name="T24" fmla="*/ 110 w 226"/>
                <a:gd name="T25" fmla="*/ 138 h 187"/>
                <a:gd name="T26" fmla="*/ 144 w 226"/>
                <a:gd name="T27" fmla="*/ 155 h 187"/>
                <a:gd name="T28" fmla="*/ 179 w 226"/>
                <a:gd name="T29" fmla="*/ 169 h 187"/>
                <a:gd name="T30" fmla="*/ 213 w 226"/>
                <a:gd name="T31" fmla="*/ 186 h 187"/>
                <a:gd name="T32" fmla="*/ 213 w 226"/>
                <a:gd name="T33" fmla="*/ 186 h 187"/>
                <a:gd name="T34" fmla="*/ 216 w 226"/>
                <a:gd name="T35" fmla="*/ 187 h 187"/>
                <a:gd name="T36" fmla="*/ 220 w 226"/>
                <a:gd name="T37" fmla="*/ 186 h 187"/>
                <a:gd name="T38" fmla="*/ 223 w 226"/>
                <a:gd name="T39" fmla="*/ 185 h 187"/>
                <a:gd name="T40" fmla="*/ 225 w 226"/>
                <a:gd name="T41" fmla="*/ 182 h 187"/>
                <a:gd name="T42" fmla="*/ 226 w 226"/>
                <a:gd name="T43" fmla="*/ 179 h 187"/>
                <a:gd name="T44" fmla="*/ 226 w 226"/>
                <a:gd name="T45" fmla="*/ 176 h 187"/>
                <a:gd name="T46" fmla="*/ 225 w 226"/>
                <a:gd name="T47" fmla="*/ 173 h 187"/>
                <a:gd name="T48" fmla="*/ 222 w 226"/>
                <a:gd name="T49" fmla="*/ 170 h 187"/>
                <a:gd name="T50" fmla="*/ 222 w 226"/>
                <a:gd name="T51" fmla="*/ 170 h 187"/>
                <a:gd name="T52" fmla="*/ 191 w 226"/>
                <a:gd name="T53" fmla="*/ 156 h 187"/>
                <a:gd name="T54" fmla="*/ 159 w 226"/>
                <a:gd name="T55" fmla="*/ 141 h 187"/>
                <a:gd name="T56" fmla="*/ 128 w 226"/>
                <a:gd name="T57" fmla="*/ 126 h 187"/>
                <a:gd name="T58" fmla="*/ 98 w 226"/>
                <a:gd name="T59" fmla="*/ 111 h 187"/>
                <a:gd name="T60" fmla="*/ 85 w 226"/>
                <a:gd name="T61" fmla="*/ 101 h 187"/>
                <a:gd name="T62" fmla="*/ 71 w 226"/>
                <a:gd name="T63" fmla="*/ 92 h 187"/>
                <a:gd name="T64" fmla="*/ 60 w 226"/>
                <a:gd name="T65" fmla="*/ 81 h 187"/>
                <a:gd name="T66" fmla="*/ 48 w 226"/>
                <a:gd name="T67" fmla="*/ 68 h 187"/>
                <a:gd name="T68" fmla="*/ 38 w 226"/>
                <a:gd name="T69" fmla="*/ 55 h 187"/>
                <a:gd name="T70" fmla="*/ 30 w 226"/>
                <a:gd name="T71" fmla="*/ 41 h 187"/>
                <a:gd name="T72" fmla="*/ 23 w 226"/>
                <a:gd name="T73" fmla="*/ 24 h 187"/>
                <a:gd name="T74" fmla="*/ 17 w 226"/>
                <a:gd name="T75" fmla="*/ 6 h 187"/>
                <a:gd name="T76" fmla="*/ 17 w 226"/>
                <a:gd name="T77" fmla="*/ 6 h 187"/>
                <a:gd name="T78" fmla="*/ 16 w 226"/>
                <a:gd name="T79" fmla="*/ 3 h 187"/>
                <a:gd name="T80" fmla="*/ 13 w 226"/>
                <a:gd name="T81" fmla="*/ 0 h 187"/>
                <a:gd name="T82" fmla="*/ 10 w 226"/>
                <a:gd name="T83" fmla="*/ 0 h 187"/>
                <a:gd name="T84" fmla="*/ 7 w 226"/>
                <a:gd name="T85" fmla="*/ 0 h 187"/>
                <a:gd name="T86" fmla="*/ 4 w 226"/>
                <a:gd name="T87" fmla="*/ 1 h 187"/>
                <a:gd name="T88" fmla="*/ 2 w 226"/>
                <a:gd name="T89" fmla="*/ 4 h 187"/>
                <a:gd name="T90" fmla="*/ 0 w 226"/>
                <a:gd name="T91" fmla="*/ 7 h 187"/>
                <a:gd name="T92" fmla="*/ 2 w 226"/>
                <a:gd name="T93" fmla="*/ 10 h 187"/>
                <a:gd name="T94" fmla="*/ 2 w 226"/>
                <a:gd name="T95" fmla="*/ 1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6" h="187">
                  <a:moveTo>
                    <a:pt x="2" y="10"/>
                  </a:moveTo>
                  <a:lnTo>
                    <a:pt x="2" y="10"/>
                  </a:lnTo>
                  <a:lnTo>
                    <a:pt x="6" y="27"/>
                  </a:lnTo>
                  <a:lnTo>
                    <a:pt x="11" y="43"/>
                  </a:lnTo>
                  <a:lnTo>
                    <a:pt x="20" y="58"/>
                  </a:lnTo>
                  <a:lnTo>
                    <a:pt x="29" y="72"/>
                  </a:lnTo>
                  <a:lnTo>
                    <a:pt x="38" y="85"/>
                  </a:lnTo>
                  <a:lnTo>
                    <a:pt x="50" y="96"/>
                  </a:lnTo>
                  <a:lnTo>
                    <a:pt x="63" y="108"/>
                  </a:lnTo>
                  <a:lnTo>
                    <a:pt x="77" y="119"/>
                  </a:lnTo>
                  <a:lnTo>
                    <a:pt x="77" y="119"/>
                  </a:lnTo>
                  <a:lnTo>
                    <a:pt x="92" y="129"/>
                  </a:lnTo>
                  <a:lnTo>
                    <a:pt x="110" y="138"/>
                  </a:lnTo>
                  <a:lnTo>
                    <a:pt x="144" y="155"/>
                  </a:lnTo>
                  <a:lnTo>
                    <a:pt x="179" y="169"/>
                  </a:lnTo>
                  <a:lnTo>
                    <a:pt x="213" y="186"/>
                  </a:lnTo>
                  <a:lnTo>
                    <a:pt x="213" y="186"/>
                  </a:lnTo>
                  <a:lnTo>
                    <a:pt x="216" y="187"/>
                  </a:lnTo>
                  <a:lnTo>
                    <a:pt x="220" y="186"/>
                  </a:lnTo>
                  <a:lnTo>
                    <a:pt x="223" y="185"/>
                  </a:lnTo>
                  <a:lnTo>
                    <a:pt x="225" y="182"/>
                  </a:lnTo>
                  <a:lnTo>
                    <a:pt x="226" y="179"/>
                  </a:lnTo>
                  <a:lnTo>
                    <a:pt x="226" y="176"/>
                  </a:lnTo>
                  <a:lnTo>
                    <a:pt x="225" y="173"/>
                  </a:lnTo>
                  <a:lnTo>
                    <a:pt x="222" y="170"/>
                  </a:lnTo>
                  <a:lnTo>
                    <a:pt x="222" y="170"/>
                  </a:lnTo>
                  <a:lnTo>
                    <a:pt x="191" y="156"/>
                  </a:lnTo>
                  <a:lnTo>
                    <a:pt x="159" y="141"/>
                  </a:lnTo>
                  <a:lnTo>
                    <a:pt x="128" y="126"/>
                  </a:lnTo>
                  <a:lnTo>
                    <a:pt x="98" y="111"/>
                  </a:lnTo>
                  <a:lnTo>
                    <a:pt x="85" y="101"/>
                  </a:lnTo>
                  <a:lnTo>
                    <a:pt x="71" y="92"/>
                  </a:lnTo>
                  <a:lnTo>
                    <a:pt x="60" y="81"/>
                  </a:lnTo>
                  <a:lnTo>
                    <a:pt x="48" y="68"/>
                  </a:lnTo>
                  <a:lnTo>
                    <a:pt x="38" y="55"/>
                  </a:lnTo>
                  <a:lnTo>
                    <a:pt x="30" y="41"/>
                  </a:lnTo>
                  <a:lnTo>
                    <a:pt x="23" y="2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2" y="10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0" name="Freeform 217">
              <a:extLst>
                <a:ext uri="{FF2B5EF4-FFF2-40B4-BE49-F238E27FC236}">
                  <a16:creationId xmlns:a16="http://schemas.microsoft.com/office/drawing/2014/main" id="{D09EDB40-2C7D-D0EA-FAC4-61913242D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9" y="256"/>
              <a:ext cx="85" cy="151"/>
            </a:xfrm>
            <a:custGeom>
              <a:avLst/>
              <a:gdLst>
                <a:gd name="T0" fmla="*/ 0 w 255"/>
                <a:gd name="T1" fmla="*/ 7 h 451"/>
                <a:gd name="T2" fmla="*/ 0 w 255"/>
                <a:gd name="T3" fmla="*/ 7 h 451"/>
                <a:gd name="T4" fmla="*/ 1 w 255"/>
                <a:gd name="T5" fmla="*/ 39 h 451"/>
                <a:gd name="T6" fmla="*/ 5 w 255"/>
                <a:gd name="T7" fmla="*/ 71 h 451"/>
                <a:gd name="T8" fmla="*/ 11 w 255"/>
                <a:gd name="T9" fmla="*/ 100 h 451"/>
                <a:gd name="T10" fmla="*/ 19 w 255"/>
                <a:gd name="T11" fmla="*/ 130 h 451"/>
                <a:gd name="T12" fmla="*/ 29 w 255"/>
                <a:gd name="T13" fmla="*/ 160 h 451"/>
                <a:gd name="T14" fmla="*/ 42 w 255"/>
                <a:gd name="T15" fmla="*/ 188 h 451"/>
                <a:gd name="T16" fmla="*/ 56 w 255"/>
                <a:gd name="T17" fmla="*/ 217 h 451"/>
                <a:gd name="T18" fmla="*/ 73 w 255"/>
                <a:gd name="T19" fmla="*/ 244 h 451"/>
                <a:gd name="T20" fmla="*/ 73 w 255"/>
                <a:gd name="T21" fmla="*/ 244 h 451"/>
                <a:gd name="T22" fmla="*/ 92 w 255"/>
                <a:gd name="T23" fmla="*/ 271 h 451"/>
                <a:gd name="T24" fmla="*/ 112 w 255"/>
                <a:gd name="T25" fmla="*/ 298 h 451"/>
                <a:gd name="T26" fmla="*/ 133 w 255"/>
                <a:gd name="T27" fmla="*/ 323 h 451"/>
                <a:gd name="T28" fmla="*/ 154 w 255"/>
                <a:gd name="T29" fmla="*/ 349 h 451"/>
                <a:gd name="T30" fmla="*/ 198 w 255"/>
                <a:gd name="T31" fmla="*/ 399 h 451"/>
                <a:gd name="T32" fmla="*/ 241 w 255"/>
                <a:gd name="T33" fmla="*/ 448 h 451"/>
                <a:gd name="T34" fmla="*/ 241 w 255"/>
                <a:gd name="T35" fmla="*/ 448 h 451"/>
                <a:gd name="T36" fmla="*/ 244 w 255"/>
                <a:gd name="T37" fmla="*/ 451 h 451"/>
                <a:gd name="T38" fmla="*/ 247 w 255"/>
                <a:gd name="T39" fmla="*/ 451 h 451"/>
                <a:gd name="T40" fmla="*/ 250 w 255"/>
                <a:gd name="T41" fmla="*/ 451 h 451"/>
                <a:gd name="T42" fmla="*/ 252 w 255"/>
                <a:gd name="T43" fmla="*/ 448 h 451"/>
                <a:gd name="T44" fmla="*/ 254 w 255"/>
                <a:gd name="T45" fmla="*/ 447 h 451"/>
                <a:gd name="T46" fmla="*/ 255 w 255"/>
                <a:gd name="T47" fmla="*/ 443 h 451"/>
                <a:gd name="T48" fmla="*/ 254 w 255"/>
                <a:gd name="T49" fmla="*/ 440 h 451"/>
                <a:gd name="T50" fmla="*/ 252 w 255"/>
                <a:gd name="T51" fmla="*/ 437 h 451"/>
                <a:gd name="T52" fmla="*/ 252 w 255"/>
                <a:gd name="T53" fmla="*/ 437 h 451"/>
                <a:gd name="T54" fmla="*/ 213 w 255"/>
                <a:gd name="T55" fmla="*/ 390 h 451"/>
                <a:gd name="T56" fmla="*/ 173 w 255"/>
                <a:gd name="T57" fmla="*/ 343 h 451"/>
                <a:gd name="T58" fmla="*/ 133 w 255"/>
                <a:gd name="T59" fmla="*/ 296 h 451"/>
                <a:gd name="T60" fmla="*/ 115 w 255"/>
                <a:gd name="T61" fmla="*/ 274 h 451"/>
                <a:gd name="T62" fmla="*/ 96 w 255"/>
                <a:gd name="T63" fmla="*/ 248 h 451"/>
                <a:gd name="T64" fmla="*/ 96 w 255"/>
                <a:gd name="T65" fmla="*/ 248 h 451"/>
                <a:gd name="T66" fmla="*/ 79 w 255"/>
                <a:gd name="T67" fmla="*/ 221 h 451"/>
                <a:gd name="T68" fmla="*/ 62 w 255"/>
                <a:gd name="T69" fmla="*/ 193 h 451"/>
                <a:gd name="T70" fmla="*/ 49 w 255"/>
                <a:gd name="T71" fmla="*/ 164 h 451"/>
                <a:gd name="T72" fmla="*/ 38 w 255"/>
                <a:gd name="T73" fmla="*/ 134 h 451"/>
                <a:gd name="T74" fmla="*/ 29 w 255"/>
                <a:gd name="T75" fmla="*/ 103 h 451"/>
                <a:gd name="T76" fmla="*/ 22 w 255"/>
                <a:gd name="T77" fmla="*/ 72 h 451"/>
                <a:gd name="T78" fmla="*/ 18 w 255"/>
                <a:gd name="T79" fmla="*/ 39 h 451"/>
                <a:gd name="T80" fmla="*/ 17 w 255"/>
                <a:gd name="T81" fmla="*/ 7 h 451"/>
                <a:gd name="T82" fmla="*/ 17 w 255"/>
                <a:gd name="T83" fmla="*/ 7 h 451"/>
                <a:gd name="T84" fmla="*/ 15 w 255"/>
                <a:gd name="T85" fmla="*/ 4 h 451"/>
                <a:gd name="T86" fmla="*/ 14 w 255"/>
                <a:gd name="T87" fmla="*/ 1 h 451"/>
                <a:gd name="T88" fmla="*/ 11 w 255"/>
                <a:gd name="T89" fmla="*/ 0 h 451"/>
                <a:gd name="T90" fmla="*/ 8 w 255"/>
                <a:gd name="T91" fmla="*/ 0 h 451"/>
                <a:gd name="T92" fmla="*/ 5 w 255"/>
                <a:gd name="T93" fmla="*/ 0 h 451"/>
                <a:gd name="T94" fmla="*/ 2 w 255"/>
                <a:gd name="T95" fmla="*/ 1 h 451"/>
                <a:gd name="T96" fmla="*/ 0 w 255"/>
                <a:gd name="T97" fmla="*/ 4 h 451"/>
                <a:gd name="T98" fmla="*/ 0 w 255"/>
                <a:gd name="T99" fmla="*/ 7 h 451"/>
                <a:gd name="T100" fmla="*/ 0 w 255"/>
                <a:gd name="T101" fmla="*/ 7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5" h="451">
                  <a:moveTo>
                    <a:pt x="0" y="7"/>
                  </a:moveTo>
                  <a:lnTo>
                    <a:pt x="0" y="7"/>
                  </a:lnTo>
                  <a:lnTo>
                    <a:pt x="1" y="39"/>
                  </a:lnTo>
                  <a:lnTo>
                    <a:pt x="5" y="71"/>
                  </a:lnTo>
                  <a:lnTo>
                    <a:pt x="11" y="100"/>
                  </a:lnTo>
                  <a:lnTo>
                    <a:pt x="19" y="130"/>
                  </a:lnTo>
                  <a:lnTo>
                    <a:pt x="29" y="160"/>
                  </a:lnTo>
                  <a:lnTo>
                    <a:pt x="42" y="188"/>
                  </a:lnTo>
                  <a:lnTo>
                    <a:pt x="56" y="217"/>
                  </a:lnTo>
                  <a:lnTo>
                    <a:pt x="73" y="244"/>
                  </a:lnTo>
                  <a:lnTo>
                    <a:pt x="73" y="244"/>
                  </a:lnTo>
                  <a:lnTo>
                    <a:pt x="92" y="271"/>
                  </a:lnTo>
                  <a:lnTo>
                    <a:pt x="112" y="298"/>
                  </a:lnTo>
                  <a:lnTo>
                    <a:pt x="133" y="323"/>
                  </a:lnTo>
                  <a:lnTo>
                    <a:pt x="154" y="349"/>
                  </a:lnTo>
                  <a:lnTo>
                    <a:pt x="198" y="399"/>
                  </a:lnTo>
                  <a:lnTo>
                    <a:pt x="241" y="448"/>
                  </a:lnTo>
                  <a:lnTo>
                    <a:pt x="241" y="448"/>
                  </a:lnTo>
                  <a:lnTo>
                    <a:pt x="244" y="451"/>
                  </a:lnTo>
                  <a:lnTo>
                    <a:pt x="247" y="451"/>
                  </a:lnTo>
                  <a:lnTo>
                    <a:pt x="250" y="451"/>
                  </a:lnTo>
                  <a:lnTo>
                    <a:pt x="252" y="448"/>
                  </a:lnTo>
                  <a:lnTo>
                    <a:pt x="254" y="447"/>
                  </a:lnTo>
                  <a:lnTo>
                    <a:pt x="255" y="443"/>
                  </a:lnTo>
                  <a:lnTo>
                    <a:pt x="254" y="440"/>
                  </a:lnTo>
                  <a:lnTo>
                    <a:pt x="252" y="437"/>
                  </a:lnTo>
                  <a:lnTo>
                    <a:pt x="252" y="437"/>
                  </a:lnTo>
                  <a:lnTo>
                    <a:pt x="213" y="390"/>
                  </a:lnTo>
                  <a:lnTo>
                    <a:pt x="173" y="343"/>
                  </a:lnTo>
                  <a:lnTo>
                    <a:pt x="133" y="296"/>
                  </a:lnTo>
                  <a:lnTo>
                    <a:pt x="115" y="274"/>
                  </a:lnTo>
                  <a:lnTo>
                    <a:pt x="96" y="248"/>
                  </a:lnTo>
                  <a:lnTo>
                    <a:pt x="96" y="248"/>
                  </a:lnTo>
                  <a:lnTo>
                    <a:pt x="79" y="221"/>
                  </a:lnTo>
                  <a:lnTo>
                    <a:pt x="62" y="193"/>
                  </a:lnTo>
                  <a:lnTo>
                    <a:pt x="49" y="164"/>
                  </a:lnTo>
                  <a:lnTo>
                    <a:pt x="38" y="134"/>
                  </a:lnTo>
                  <a:lnTo>
                    <a:pt x="29" y="103"/>
                  </a:lnTo>
                  <a:lnTo>
                    <a:pt x="22" y="72"/>
                  </a:lnTo>
                  <a:lnTo>
                    <a:pt x="18" y="3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1" name="Freeform 218">
              <a:extLst>
                <a:ext uri="{FF2B5EF4-FFF2-40B4-BE49-F238E27FC236}">
                  <a16:creationId xmlns:a16="http://schemas.microsoft.com/office/drawing/2014/main" id="{CE5209CD-5A94-8C71-A000-4D77013EE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60"/>
              <a:ext cx="149" cy="347"/>
            </a:xfrm>
            <a:custGeom>
              <a:avLst/>
              <a:gdLst>
                <a:gd name="T0" fmla="*/ 247 w 448"/>
                <a:gd name="T1" fmla="*/ 1035 h 1040"/>
                <a:gd name="T2" fmla="*/ 252 w 448"/>
                <a:gd name="T3" fmla="*/ 1016 h 1040"/>
                <a:gd name="T4" fmla="*/ 270 w 448"/>
                <a:gd name="T5" fmla="*/ 983 h 1040"/>
                <a:gd name="T6" fmla="*/ 308 w 448"/>
                <a:gd name="T7" fmla="*/ 939 h 1040"/>
                <a:gd name="T8" fmla="*/ 334 w 448"/>
                <a:gd name="T9" fmla="*/ 911 h 1040"/>
                <a:gd name="T10" fmla="*/ 340 w 448"/>
                <a:gd name="T11" fmla="*/ 901 h 1040"/>
                <a:gd name="T12" fmla="*/ 357 w 448"/>
                <a:gd name="T13" fmla="*/ 867 h 1040"/>
                <a:gd name="T14" fmla="*/ 377 w 448"/>
                <a:gd name="T15" fmla="*/ 822 h 1040"/>
                <a:gd name="T16" fmla="*/ 409 w 448"/>
                <a:gd name="T17" fmla="*/ 735 h 1040"/>
                <a:gd name="T18" fmla="*/ 416 w 448"/>
                <a:gd name="T19" fmla="*/ 711 h 1040"/>
                <a:gd name="T20" fmla="*/ 429 w 448"/>
                <a:gd name="T21" fmla="*/ 661 h 1040"/>
                <a:gd name="T22" fmla="*/ 442 w 448"/>
                <a:gd name="T23" fmla="*/ 586 h 1040"/>
                <a:gd name="T24" fmla="*/ 448 w 448"/>
                <a:gd name="T25" fmla="*/ 483 h 1040"/>
                <a:gd name="T26" fmla="*/ 443 w 448"/>
                <a:gd name="T27" fmla="*/ 407 h 1040"/>
                <a:gd name="T28" fmla="*/ 436 w 448"/>
                <a:gd name="T29" fmla="*/ 357 h 1040"/>
                <a:gd name="T30" fmla="*/ 431 w 448"/>
                <a:gd name="T31" fmla="*/ 333 h 1040"/>
                <a:gd name="T32" fmla="*/ 421 w 448"/>
                <a:gd name="T33" fmla="*/ 296 h 1040"/>
                <a:gd name="T34" fmla="*/ 394 w 448"/>
                <a:gd name="T35" fmla="*/ 228 h 1040"/>
                <a:gd name="T36" fmla="*/ 354 w 448"/>
                <a:gd name="T37" fmla="*/ 167 h 1040"/>
                <a:gd name="T38" fmla="*/ 306 w 448"/>
                <a:gd name="T39" fmla="*/ 114 h 1040"/>
                <a:gd name="T40" fmla="*/ 249 w 448"/>
                <a:gd name="T41" fmla="*/ 70 h 1040"/>
                <a:gd name="T42" fmla="*/ 186 w 448"/>
                <a:gd name="T43" fmla="*/ 36 h 1040"/>
                <a:gd name="T44" fmla="*/ 118 w 448"/>
                <a:gd name="T45" fmla="*/ 13 h 1040"/>
                <a:gd name="T46" fmla="*/ 46 w 448"/>
                <a:gd name="T47" fmla="*/ 2 h 1040"/>
                <a:gd name="T48" fmla="*/ 7 w 448"/>
                <a:gd name="T49" fmla="*/ 0 h 1040"/>
                <a:gd name="T50" fmla="*/ 1 w 448"/>
                <a:gd name="T51" fmla="*/ 3 h 1040"/>
                <a:gd name="T52" fmla="*/ 0 w 448"/>
                <a:gd name="T53" fmla="*/ 9 h 1040"/>
                <a:gd name="T54" fmla="*/ 1 w 448"/>
                <a:gd name="T55" fmla="*/ 15 h 1040"/>
                <a:gd name="T56" fmla="*/ 7 w 448"/>
                <a:gd name="T57" fmla="*/ 17 h 1040"/>
                <a:gd name="T58" fmla="*/ 44 w 448"/>
                <a:gd name="T59" fmla="*/ 19 h 1040"/>
                <a:gd name="T60" fmla="*/ 115 w 448"/>
                <a:gd name="T61" fmla="*/ 30 h 1040"/>
                <a:gd name="T62" fmla="*/ 183 w 448"/>
                <a:gd name="T63" fmla="*/ 53 h 1040"/>
                <a:gd name="T64" fmla="*/ 247 w 448"/>
                <a:gd name="T65" fmla="*/ 87 h 1040"/>
                <a:gd name="T66" fmla="*/ 277 w 448"/>
                <a:gd name="T67" fmla="*/ 110 h 1040"/>
                <a:gd name="T68" fmla="*/ 304 w 448"/>
                <a:gd name="T69" fmla="*/ 134 h 1040"/>
                <a:gd name="T70" fmla="*/ 328 w 448"/>
                <a:gd name="T71" fmla="*/ 161 h 1040"/>
                <a:gd name="T72" fmla="*/ 370 w 448"/>
                <a:gd name="T73" fmla="*/ 221 h 1040"/>
                <a:gd name="T74" fmla="*/ 399 w 448"/>
                <a:gd name="T75" fmla="*/ 286 h 1040"/>
                <a:gd name="T76" fmla="*/ 418 w 448"/>
                <a:gd name="T77" fmla="*/ 356 h 1040"/>
                <a:gd name="T78" fmla="*/ 424 w 448"/>
                <a:gd name="T79" fmla="*/ 380 h 1040"/>
                <a:gd name="T80" fmla="*/ 429 w 448"/>
                <a:gd name="T81" fmla="*/ 429 h 1040"/>
                <a:gd name="T82" fmla="*/ 432 w 448"/>
                <a:gd name="T83" fmla="*/ 479 h 1040"/>
                <a:gd name="T84" fmla="*/ 429 w 448"/>
                <a:gd name="T85" fmla="*/ 554 h 1040"/>
                <a:gd name="T86" fmla="*/ 414 w 448"/>
                <a:gd name="T87" fmla="*/ 654 h 1040"/>
                <a:gd name="T88" fmla="*/ 387 w 448"/>
                <a:gd name="T89" fmla="*/ 749 h 1040"/>
                <a:gd name="T90" fmla="*/ 371 w 448"/>
                <a:gd name="T91" fmla="*/ 793 h 1040"/>
                <a:gd name="T92" fmla="*/ 344 w 448"/>
                <a:gd name="T93" fmla="*/ 860 h 1040"/>
                <a:gd name="T94" fmla="*/ 320 w 448"/>
                <a:gd name="T95" fmla="*/ 900 h 1040"/>
                <a:gd name="T96" fmla="*/ 306 w 448"/>
                <a:gd name="T97" fmla="*/ 918 h 1040"/>
                <a:gd name="T98" fmla="*/ 260 w 448"/>
                <a:gd name="T99" fmla="*/ 969 h 1040"/>
                <a:gd name="T100" fmla="*/ 242 w 448"/>
                <a:gd name="T101" fmla="*/ 998 h 1040"/>
                <a:gd name="T102" fmla="*/ 230 w 448"/>
                <a:gd name="T103" fmla="*/ 1029 h 1040"/>
                <a:gd name="T104" fmla="*/ 230 w 448"/>
                <a:gd name="T105" fmla="*/ 1033 h 1040"/>
                <a:gd name="T106" fmla="*/ 235 w 448"/>
                <a:gd name="T107" fmla="*/ 1039 h 1040"/>
                <a:gd name="T108" fmla="*/ 240 w 448"/>
                <a:gd name="T109" fmla="*/ 1040 h 1040"/>
                <a:gd name="T110" fmla="*/ 246 w 448"/>
                <a:gd name="T111" fmla="*/ 1037 h 1040"/>
                <a:gd name="T112" fmla="*/ 247 w 448"/>
                <a:gd name="T113" fmla="*/ 1035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8" h="1040">
                  <a:moveTo>
                    <a:pt x="247" y="1035"/>
                  </a:moveTo>
                  <a:lnTo>
                    <a:pt x="247" y="1035"/>
                  </a:lnTo>
                  <a:lnTo>
                    <a:pt x="249" y="1025"/>
                  </a:lnTo>
                  <a:lnTo>
                    <a:pt x="252" y="1016"/>
                  </a:lnTo>
                  <a:lnTo>
                    <a:pt x="260" y="999"/>
                  </a:lnTo>
                  <a:lnTo>
                    <a:pt x="270" y="983"/>
                  </a:lnTo>
                  <a:lnTo>
                    <a:pt x="281" y="968"/>
                  </a:lnTo>
                  <a:lnTo>
                    <a:pt x="308" y="939"/>
                  </a:lnTo>
                  <a:lnTo>
                    <a:pt x="321" y="925"/>
                  </a:lnTo>
                  <a:lnTo>
                    <a:pt x="334" y="911"/>
                  </a:lnTo>
                  <a:lnTo>
                    <a:pt x="334" y="911"/>
                  </a:lnTo>
                  <a:lnTo>
                    <a:pt x="340" y="901"/>
                  </a:lnTo>
                  <a:lnTo>
                    <a:pt x="347" y="890"/>
                  </a:lnTo>
                  <a:lnTo>
                    <a:pt x="357" y="867"/>
                  </a:lnTo>
                  <a:lnTo>
                    <a:pt x="377" y="822"/>
                  </a:lnTo>
                  <a:lnTo>
                    <a:pt x="377" y="822"/>
                  </a:lnTo>
                  <a:lnTo>
                    <a:pt x="394" y="779"/>
                  </a:lnTo>
                  <a:lnTo>
                    <a:pt x="409" y="735"/>
                  </a:lnTo>
                  <a:lnTo>
                    <a:pt x="409" y="735"/>
                  </a:lnTo>
                  <a:lnTo>
                    <a:pt x="416" y="711"/>
                  </a:lnTo>
                  <a:lnTo>
                    <a:pt x="424" y="687"/>
                  </a:lnTo>
                  <a:lnTo>
                    <a:pt x="429" y="661"/>
                  </a:lnTo>
                  <a:lnTo>
                    <a:pt x="435" y="637"/>
                  </a:lnTo>
                  <a:lnTo>
                    <a:pt x="442" y="586"/>
                  </a:lnTo>
                  <a:lnTo>
                    <a:pt x="446" y="535"/>
                  </a:lnTo>
                  <a:lnTo>
                    <a:pt x="448" y="483"/>
                  </a:lnTo>
                  <a:lnTo>
                    <a:pt x="446" y="432"/>
                  </a:lnTo>
                  <a:lnTo>
                    <a:pt x="443" y="407"/>
                  </a:lnTo>
                  <a:lnTo>
                    <a:pt x="441" y="383"/>
                  </a:lnTo>
                  <a:lnTo>
                    <a:pt x="436" y="357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6" y="314"/>
                  </a:lnTo>
                  <a:lnTo>
                    <a:pt x="421" y="296"/>
                  </a:lnTo>
                  <a:lnTo>
                    <a:pt x="409" y="260"/>
                  </a:lnTo>
                  <a:lnTo>
                    <a:pt x="394" y="228"/>
                  </a:lnTo>
                  <a:lnTo>
                    <a:pt x="375" y="196"/>
                  </a:lnTo>
                  <a:lnTo>
                    <a:pt x="354" y="167"/>
                  </a:lnTo>
                  <a:lnTo>
                    <a:pt x="331" y="140"/>
                  </a:lnTo>
                  <a:lnTo>
                    <a:pt x="306" y="114"/>
                  </a:lnTo>
                  <a:lnTo>
                    <a:pt x="279" y="91"/>
                  </a:lnTo>
                  <a:lnTo>
                    <a:pt x="249" y="70"/>
                  </a:lnTo>
                  <a:lnTo>
                    <a:pt x="219" y="52"/>
                  </a:lnTo>
                  <a:lnTo>
                    <a:pt x="186" y="36"/>
                  </a:lnTo>
                  <a:lnTo>
                    <a:pt x="152" y="23"/>
                  </a:lnTo>
                  <a:lnTo>
                    <a:pt x="118" y="13"/>
                  </a:lnTo>
                  <a:lnTo>
                    <a:pt x="81" y="6"/>
                  </a:lnTo>
                  <a:lnTo>
                    <a:pt x="46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4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44" y="19"/>
                  </a:lnTo>
                  <a:lnTo>
                    <a:pt x="81" y="23"/>
                  </a:lnTo>
                  <a:lnTo>
                    <a:pt x="115" y="30"/>
                  </a:lnTo>
                  <a:lnTo>
                    <a:pt x="151" y="40"/>
                  </a:lnTo>
                  <a:lnTo>
                    <a:pt x="183" y="53"/>
                  </a:lnTo>
                  <a:lnTo>
                    <a:pt x="216" y="69"/>
                  </a:lnTo>
                  <a:lnTo>
                    <a:pt x="247" y="87"/>
                  </a:lnTo>
                  <a:lnTo>
                    <a:pt x="277" y="110"/>
                  </a:lnTo>
                  <a:lnTo>
                    <a:pt x="277" y="110"/>
                  </a:lnTo>
                  <a:lnTo>
                    <a:pt x="291" y="121"/>
                  </a:lnTo>
                  <a:lnTo>
                    <a:pt x="304" y="134"/>
                  </a:lnTo>
                  <a:lnTo>
                    <a:pt x="317" y="147"/>
                  </a:lnTo>
                  <a:lnTo>
                    <a:pt x="328" y="161"/>
                  </a:lnTo>
                  <a:lnTo>
                    <a:pt x="350" y="189"/>
                  </a:lnTo>
                  <a:lnTo>
                    <a:pt x="370" y="221"/>
                  </a:lnTo>
                  <a:lnTo>
                    <a:pt x="385" y="252"/>
                  </a:lnTo>
                  <a:lnTo>
                    <a:pt x="399" y="286"/>
                  </a:lnTo>
                  <a:lnTo>
                    <a:pt x="409" y="320"/>
                  </a:lnTo>
                  <a:lnTo>
                    <a:pt x="418" y="356"/>
                  </a:lnTo>
                  <a:lnTo>
                    <a:pt x="418" y="356"/>
                  </a:lnTo>
                  <a:lnTo>
                    <a:pt x="424" y="380"/>
                  </a:lnTo>
                  <a:lnTo>
                    <a:pt x="426" y="404"/>
                  </a:lnTo>
                  <a:lnTo>
                    <a:pt x="429" y="429"/>
                  </a:lnTo>
                  <a:lnTo>
                    <a:pt x="431" y="454"/>
                  </a:lnTo>
                  <a:lnTo>
                    <a:pt x="432" y="479"/>
                  </a:lnTo>
                  <a:lnTo>
                    <a:pt x="432" y="503"/>
                  </a:lnTo>
                  <a:lnTo>
                    <a:pt x="429" y="554"/>
                  </a:lnTo>
                  <a:lnTo>
                    <a:pt x="422" y="604"/>
                  </a:lnTo>
                  <a:lnTo>
                    <a:pt x="414" y="654"/>
                  </a:lnTo>
                  <a:lnTo>
                    <a:pt x="401" y="702"/>
                  </a:lnTo>
                  <a:lnTo>
                    <a:pt x="387" y="749"/>
                  </a:lnTo>
                  <a:lnTo>
                    <a:pt x="387" y="749"/>
                  </a:lnTo>
                  <a:lnTo>
                    <a:pt x="371" y="793"/>
                  </a:lnTo>
                  <a:lnTo>
                    <a:pt x="354" y="837"/>
                  </a:lnTo>
                  <a:lnTo>
                    <a:pt x="344" y="860"/>
                  </a:lnTo>
                  <a:lnTo>
                    <a:pt x="333" y="880"/>
                  </a:lnTo>
                  <a:lnTo>
                    <a:pt x="320" y="900"/>
                  </a:lnTo>
                  <a:lnTo>
                    <a:pt x="306" y="918"/>
                  </a:lnTo>
                  <a:lnTo>
                    <a:pt x="306" y="918"/>
                  </a:lnTo>
                  <a:lnTo>
                    <a:pt x="283" y="944"/>
                  </a:lnTo>
                  <a:lnTo>
                    <a:pt x="260" y="969"/>
                  </a:lnTo>
                  <a:lnTo>
                    <a:pt x="250" y="982"/>
                  </a:lnTo>
                  <a:lnTo>
                    <a:pt x="242" y="998"/>
                  </a:lnTo>
                  <a:lnTo>
                    <a:pt x="235" y="1013"/>
                  </a:lnTo>
                  <a:lnTo>
                    <a:pt x="230" y="1029"/>
                  </a:lnTo>
                  <a:lnTo>
                    <a:pt x="230" y="1029"/>
                  </a:lnTo>
                  <a:lnTo>
                    <a:pt x="230" y="1033"/>
                  </a:lnTo>
                  <a:lnTo>
                    <a:pt x="232" y="1036"/>
                  </a:lnTo>
                  <a:lnTo>
                    <a:pt x="235" y="1039"/>
                  </a:lnTo>
                  <a:lnTo>
                    <a:pt x="237" y="1040"/>
                  </a:lnTo>
                  <a:lnTo>
                    <a:pt x="240" y="1040"/>
                  </a:lnTo>
                  <a:lnTo>
                    <a:pt x="243" y="1039"/>
                  </a:lnTo>
                  <a:lnTo>
                    <a:pt x="246" y="1037"/>
                  </a:lnTo>
                  <a:lnTo>
                    <a:pt x="247" y="1035"/>
                  </a:lnTo>
                  <a:lnTo>
                    <a:pt x="247" y="10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2" name="Freeform 219">
              <a:extLst>
                <a:ext uri="{FF2B5EF4-FFF2-40B4-BE49-F238E27FC236}">
                  <a16:creationId xmlns:a16="http://schemas.microsoft.com/office/drawing/2014/main" id="{2718DC50-B9E3-D471-1D05-1F1D8DB4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2" y="0"/>
              <a:ext cx="386" cy="456"/>
            </a:xfrm>
            <a:custGeom>
              <a:avLst/>
              <a:gdLst>
                <a:gd name="T0" fmla="*/ 1141 w 1157"/>
                <a:gd name="T1" fmla="*/ 163 h 1368"/>
                <a:gd name="T2" fmla="*/ 1095 w 1157"/>
                <a:gd name="T3" fmla="*/ 114 h 1368"/>
                <a:gd name="T4" fmla="*/ 1042 w 1157"/>
                <a:gd name="T5" fmla="*/ 72 h 1368"/>
                <a:gd name="T6" fmla="*/ 985 w 1157"/>
                <a:gd name="T7" fmla="*/ 40 h 1368"/>
                <a:gd name="T8" fmla="*/ 921 w 1157"/>
                <a:gd name="T9" fmla="*/ 17 h 1368"/>
                <a:gd name="T10" fmla="*/ 854 w 1157"/>
                <a:gd name="T11" fmla="*/ 4 h 1368"/>
                <a:gd name="T12" fmla="*/ 808 w 1157"/>
                <a:gd name="T13" fmla="*/ 0 h 1368"/>
                <a:gd name="T14" fmla="*/ 738 w 1157"/>
                <a:gd name="T15" fmla="*/ 3 h 1368"/>
                <a:gd name="T16" fmla="*/ 670 w 1157"/>
                <a:gd name="T17" fmla="*/ 14 h 1368"/>
                <a:gd name="T18" fmla="*/ 582 w 1157"/>
                <a:gd name="T19" fmla="*/ 43 h 1368"/>
                <a:gd name="T20" fmla="*/ 496 w 1157"/>
                <a:gd name="T21" fmla="*/ 82 h 1368"/>
                <a:gd name="T22" fmla="*/ 361 w 1157"/>
                <a:gd name="T23" fmla="*/ 168 h 1368"/>
                <a:gd name="T24" fmla="*/ 238 w 1157"/>
                <a:gd name="T25" fmla="*/ 268 h 1368"/>
                <a:gd name="T26" fmla="*/ 164 w 1157"/>
                <a:gd name="T27" fmla="*/ 345 h 1368"/>
                <a:gd name="T28" fmla="*/ 103 w 1157"/>
                <a:gd name="T29" fmla="*/ 423 h 1368"/>
                <a:gd name="T30" fmla="*/ 64 w 1157"/>
                <a:gd name="T31" fmla="*/ 487 h 1368"/>
                <a:gd name="T32" fmla="*/ 43 w 1157"/>
                <a:gd name="T33" fmla="*/ 536 h 1368"/>
                <a:gd name="T34" fmla="*/ 19 w 1157"/>
                <a:gd name="T35" fmla="*/ 618 h 1368"/>
                <a:gd name="T36" fmla="*/ 6 w 1157"/>
                <a:gd name="T37" fmla="*/ 702 h 1368"/>
                <a:gd name="T38" fmla="*/ 0 w 1157"/>
                <a:gd name="T39" fmla="*/ 773 h 1368"/>
                <a:gd name="T40" fmla="*/ 9 w 1157"/>
                <a:gd name="T41" fmla="*/ 898 h 1368"/>
                <a:gd name="T42" fmla="*/ 35 w 1157"/>
                <a:gd name="T43" fmla="*/ 1021 h 1368"/>
                <a:gd name="T44" fmla="*/ 74 w 1157"/>
                <a:gd name="T45" fmla="*/ 1141 h 1368"/>
                <a:gd name="T46" fmla="*/ 127 w 1157"/>
                <a:gd name="T47" fmla="*/ 1254 h 1368"/>
                <a:gd name="T48" fmla="*/ 189 w 1157"/>
                <a:gd name="T49" fmla="*/ 1364 h 1368"/>
                <a:gd name="T50" fmla="*/ 195 w 1157"/>
                <a:gd name="T51" fmla="*/ 1368 h 1368"/>
                <a:gd name="T52" fmla="*/ 204 w 1157"/>
                <a:gd name="T53" fmla="*/ 1365 h 1368"/>
                <a:gd name="T54" fmla="*/ 204 w 1157"/>
                <a:gd name="T55" fmla="*/ 1355 h 1368"/>
                <a:gd name="T56" fmla="*/ 145 w 1157"/>
                <a:gd name="T57" fmla="*/ 1250 h 1368"/>
                <a:gd name="T58" fmla="*/ 71 w 1157"/>
                <a:gd name="T59" fmla="*/ 1080 h 1368"/>
                <a:gd name="T60" fmla="*/ 44 w 1157"/>
                <a:gd name="T61" fmla="*/ 989 h 1368"/>
                <a:gd name="T62" fmla="*/ 26 w 1157"/>
                <a:gd name="T63" fmla="*/ 898 h 1368"/>
                <a:gd name="T64" fmla="*/ 17 w 1157"/>
                <a:gd name="T65" fmla="*/ 807 h 1368"/>
                <a:gd name="T66" fmla="*/ 19 w 1157"/>
                <a:gd name="T67" fmla="*/ 716 h 1368"/>
                <a:gd name="T68" fmla="*/ 33 w 1157"/>
                <a:gd name="T69" fmla="*/ 626 h 1368"/>
                <a:gd name="T70" fmla="*/ 60 w 1157"/>
                <a:gd name="T71" fmla="*/ 538 h 1368"/>
                <a:gd name="T72" fmla="*/ 101 w 1157"/>
                <a:gd name="T73" fmla="*/ 456 h 1368"/>
                <a:gd name="T74" fmla="*/ 135 w 1157"/>
                <a:gd name="T75" fmla="*/ 406 h 1368"/>
                <a:gd name="T76" fmla="*/ 188 w 1157"/>
                <a:gd name="T77" fmla="*/ 341 h 1368"/>
                <a:gd name="T78" fmla="*/ 313 w 1157"/>
                <a:gd name="T79" fmla="*/ 226 h 1368"/>
                <a:gd name="T80" fmla="*/ 451 w 1157"/>
                <a:gd name="T81" fmla="*/ 128 h 1368"/>
                <a:gd name="T82" fmla="*/ 538 w 1157"/>
                <a:gd name="T83" fmla="*/ 80 h 1368"/>
                <a:gd name="T84" fmla="*/ 606 w 1157"/>
                <a:gd name="T85" fmla="*/ 51 h 1368"/>
                <a:gd name="T86" fmla="*/ 677 w 1157"/>
                <a:gd name="T87" fmla="*/ 31 h 1368"/>
                <a:gd name="T88" fmla="*/ 749 w 1157"/>
                <a:gd name="T89" fmla="*/ 20 h 1368"/>
                <a:gd name="T90" fmla="*/ 825 w 1157"/>
                <a:gd name="T91" fmla="*/ 18 h 1368"/>
                <a:gd name="T92" fmla="*/ 871 w 1157"/>
                <a:gd name="T93" fmla="*/ 24 h 1368"/>
                <a:gd name="T94" fmla="*/ 940 w 1157"/>
                <a:gd name="T95" fmla="*/ 41 h 1368"/>
                <a:gd name="T96" fmla="*/ 1002 w 1157"/>
                <a:gd name="T97" fmla="*/ 68 h 1368"/>
                <a:gd name="T98" fmla="*/ 1060 w 1157"/>
                <a:gd name="T99" fmla="*/ 105 h 1368"/>
                <a:gd name="T100" fmla="*/ 1110 w 1157"/>
                <a:gd name="T101" fmla="*/ 153 h 1368"/>
                <a:gd name="T102" fmla="*/ 1140 w 1157"/>
                <a:gd name="T103" fmla="*/ 189 h 1368"/>
                <a:gd name="T104" fmla="*/ 1150 w 1157"/>
                <a:gd name="T105" fmla="*/ 193 h 1368"/>
                <a:gd name="T106" fmla="*/ 1156 w 1157"/>
                <a:gd name="T107" fmla="*/ 188 h 1368"/>
                <a:gd name="T108" fmla="*/ 1156 w 1157"/>
                <a:gd name="T109" fmla="*/ 180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57" h="1368">
                  <a:moveTo>
                    <a:pt x="1156" y="180"/>
                  </a:moveTo>
                  <a:lnTo>
                    <a:pt x="1156" y="180"/>
                  </a:lnTo>
                  <a:lnTo>
                    <a:pt x="1141" y="163"/>
                  </a:lnTo>
                  <a:lnTo>
                    <a:pt x="1127" y="145"/>
                  </a:lnTo>
                  <a:lnTo>
                    <a:pt x="1112" y="129"/>
                  </a:lnTo>
                  <a:lnTo>
                    <a:pt x="1095" y="114"/>
                  </a:lnTo>
                  <a:lnTo>
                    <a:pt x="1079" y="99"/>
                  </a:lnTo>
                  <a:lnTo>
                    <a:pt x="1060" y="85"/>
                  </a:lnTo>
                  <a:lnTo>
                    <a:pt x="1042" y="72"/>
                  </a:lnTo>
                  <a:lnTo>
                    <a:pt x="1024" y="61"/>
                  </a:lnTo>
                  <a:lnTo>
                    <a:pt x="1005" y="50"/>
                  </a:lnTo>
                  <a:lnTo>
                    <a:pt x="985" y="40"/>
                  </a:lnTo>
                  <a:lnTo>
                    <a:pt x="964" y="31"/>
                  </a:lnTo>
                  <a:lnTo>
                    <a:pt x="943" y="24"/>
                  </a:lnTo>
                  <a:lnTo>
                    <a:pt x="921" y="17"/>
                  </a:lnTo>
                  <a:lnTo>
                    <a:pt x="900" y="11"/>
                  </a:lnTo>
                  <a:lnTo>
                    <a:pt x="877" y="7"/>
                  </a:lnTo>
                  <a:lnTo>
                    <a:pt x="854" y="4"/>
                  </a:lnTo>
                  <a:lnTo>
                    <a:pt x="854" y="4"/>
                  </a:lnTo>
                  <a:lnTo>
                    <a:pt x="832" y="1"/>
                  </a:lnTo>
                  <a:lnTo>
                    <a:pt x="808" y="0"/>
                  </a:lnTo>
                  <a:lnTo>
                    <a:pt x="785" y="0"/>
                  </a:lnTo>
                  <a:lnTo>
                    <a:pt x="761" y="1"/>
                  </a:lnTo>
                  <a:lnTo>
                    <a:pt x="738" y="3"/>
                  </a:lnTo>
                  <a:lnTo>
                    <a:pt x="715" y="6"/>
                  </a:lnTo>
                  <a:lnTo>
                    <a:pt x="692" y="10"/>
                  </a:lnTo>
                  <a:lnTo>
                    <a:pt x="670" y="14"/>
                  </a:lnTo>
                  <a:lnTo>
                    <a:pt x="647" y="20"/>
                  </a:lnTo>
                  <a:lnTo>
                    <a:pt x="624" y="27"/>
                  </a:lnTo>
                  <a:lnTo>
                    <a:pt x="582" y="43"/>
                  </a:lnTo>
                  <a:lnTo>
                    <a:pt x="538" y="61"/>
                  </a:lnTo>
                  <a:lnTo>
                    <a:pt x="496" y="82"/>
                  </a:lnTo>
                  <a:lnTo>
                    <a:pt x="496" y="82"/>
                  </a:lnTo>
                  <a:lnTo>
                    <a:pt x="449" y="108"/>
                  </a:lnTo>
                  <a:lnTo>
                    <a:pt x="405" y="136"/>
                  </a:lnTo>
                  <a:lnTo>
                    <a:pt x="361" y="168"/>
                  </a:lnTo>
                  <a:lnTo>
                    <a:pt x="319" y="199"/>
                  </a:lnTo>
                  <a:lnTo>
                    <a:pt x="278" y="233"/>
                  </a:lnTo>
                  <a:lnTo>
                    <a:pt x="238" y="268"/>
                  </a:lnTo>
                  <a:lnTo>
                    <a:pt x="199" y="307"/>
                  </a:lnTo>
                  <a:lnTo>
                    <a:pt x="164" y="345"/>
                  </a:lnTo>
                  <a:lnTo>
                    <a:pt x="164" y="345"/>
                  </a:lnTo>
                  <a:lnTo>
                    <a:pt x="131" y="384"/>
                  </a:lnTo>
                  <a:lnTo>
                    <a:pt x="117" y="402"/>
                  </a:lnTo>
                  <a:lnTo>
                    <a:pt x="103" y="423"/>
                  </a:lnTo>
                  <a:lnTo>
                    <a:pt x="89" y="443"/>
                  </a:lnTo>
                  <a:lnTo>
                    <a:pt x="76" y="465"/>
                  </a:lnTo>
                  <a:lnTo>
                    <a:pt x="64" y="487"/>
                  </a:lnTo>
                  <a:lnTo>
                    <a:pt x="53" y="509"/>
                  </a:lnTo>
                  <a:lnTo>
                    <a:pt x="53" y="509"/>
                  </a:lnTo>
                  <a:lnTo>
                    <a:pt x="43" y="536"/>
                  </a:lnTo>
                  <a:lnTo>
                    <a:pt x="33" y="563"/>
                  </a:lnTo>
                  <a:lnTo>
                    <a:pt x="26" y="590"/>
                  </a:lnTo>
                  <a:lnTo>
                    <a:pt x="19" y="618"/>
                  </a:lnTo>
                  <a:lnTo>
                    <a:pt x="13" y="645"/>
                  </a:lnTo>
                  <a:lnTo>
                    <a:pt x="9" y="673"/>
                  </a:lnTo>
                  <a:lnTo>
                    <a:pt x="6" y="702"/>
                  </a:lnTo>
                  <a:lnTo>
                    <a:pt x="3" y="730"/>
                  </a:lnTo>
                  <a:lnTo>
                    <a:pt x="3" y="730"/>
                  </a:lnTo>
                  <a:lnTo>
                    <a:pt x="0" y="773"/>
                  </a:lnTo>
                  <a:lnTo>
                    <a:pt x="2" y="814"/>
                  </a:lnTo>
                  <a:lnTo>
                    <a:pt x="5" y="857"/>
                  </a:lnTo>
                  <a:lnTo>
                    <a:pt x="9" y="898"/>
                  </a:lnTo>
                  <a:lnTo>
                    <a:pt x="15" y="939"/>
                  </a:lnTo>
                  <a:lnTo>
                    <a:pt x="23" y="980"/>
                  </a:lnTo>
                  <a:lnTo>
                    <a:pt x="35" y="1021"/>
                  </a:lnTo>
                  <a:lnTo>
                    <a:pt x="46" y="1061"/>
                  </a:lnTo>
                  <a:lnTo>
                    <a:pt x="60" y="1101"/>
                  </a:lnTo>
                  <a:lnTo>
                    <a:pt x="74" y="1141"/>
                  </a:lnTo>
                  <a:lnTo>
                    <a:pt x="91" y="1179"/>
                  </a:lnTo>
                  <a:lnTo>
                    <a:pt x="108" y="1217"/>
                  </a:lnTo>
                  <a:lnTo>
                    <a:pt x="127" y="1254"/>
                  </a:lnTo>
                  <a:lnTo>
                    <a:pt x="147" y="1291"/>
                  </a:lnTo>
                  <a:lnTo>
                    <a:pt x="168" y="1328"/>
                  </a:lnTo>
                  <a:lnTo>
                    <a:pt x="189" y="1364"/>
                  </a:lnTo>
                  <a:lnTo>
                    <a:pt x="189" y="1364"/>
                  </a:lnTo>
                  <a:lnTo>
                    <a:pt x="192" y="1367"/>
                  </a:lnTo>
                  <a:lnTo>
                    <a:pt x="195" y="1368"/>
                  </a:lnTo>
                  <a:lnTo>
                    <a:pt x="198" y="1368"/>
                  </a:lnTo>
                  <a:lnTo>
                    <a:pt x="201" y="1367"/>
                  </a:lnTo>
                  <a:lnTo>
                    <a:pt x="204" y="1365"/>
                  </a:lnTo>
                  <a:lnTo>
                    <a:pt x="205" y="1362"/>
                  </a:lnTo>
                  <a:lnTo>
                    <a:pt x="205" y="1358"/>
                  </a:lnTo>
                  <a:lnTo>
                    <a:pt x="204" y="1355"/>
                  </a:lnTo>
                  <a:lnTo>
                    <a:pt x="204" y="1355"/>
                  </a:lnTo>
                  <a:lnTo>
                    <a:pt x="174" y="1304"/>
                  </a:lnTo>
                  <a:lnTo>
                    <a:pt x="145" y="1250"/>
                  </a:lnTo>
                  <a:lnTo>
                    <a:pt x="118" y="1195"/>
                  </a:lnTo>
                  <a:lnTo>
                    <a:pt x="93" y="1138"/>
                  </a:lnTo>
                  <a:lnTo>
                    <a:pt x="71" y="1080"/>
                  </a:lnTo>
                  <a:lnTo>
                    <a:pt x="62" y="1050"/>
                  </a:lnTo>
                  <a:lnTo>
                    <a:pt x="53" y="1020"/>
                  </a:lnTo>
                  <a:lnTo>
                    <a:pt x="44" y="989"/>
                  </a:lnTo>
                  <a:lnTo>
                    <a:pt x="37" y="959"/>
                  </a:lnTo>
                  <a:lnTo>
                    <a:pt x="32" y="929"/>
                  </a:lnTo>
                  <a:lnTo>
                    <a:pt x="26" y="898"/>
                  </a:lnTo>
                  <a:lnTo>
                    <a:pt x="22" y="868"/>
                  </a:lnTo>
                  <a:lnTo>
                    <a:pt x="19" y="837"/>
                  </a:lnTo>
                  <a:lnTo>
                    <a:pt x="17" y="807"/>
                  </a:lnTo>
                  <a:lnTo>
                    <a:pt x="17" y="776"/>
                  </a:lnTo>
                  <a:lnTo>
                    <a:pt x="17" y="746"/>
                  </a:lnTo>
                  <a:lnTo>
                    <a:pt x="19" y="716"/>
                  </a:lnTo>
                  <a:lnTo>
                    <a:pt x="22" y="685"/>
                  </a:lnTo>
                  <a:lnTo>
                    <a:pt x="27" y="655"/>
                  </a:lnTo>
                  <a:lnTo>
                    <a:pt x="33" y="626"/>
                  </a:lnTo>
                  <a:lnTo>
                    <a:pt x="40" y="597"/>
                  </a:lnTo>
                  <a:lnTo>
                    <a:pt x="50" y="567"/>
                  </a:lnTo>
                  <a:lnTo>
                    <a:pt x="60" y="538"/>
                  </a:lnTo>
                  <a:lnTo>
                    <a:pt x="73" y="510"/>
                  </a:lnTo>
                  <a:lnTo>
                    <a:pt x="86" y="483"/>
                  </a:lnTo>
                  <a:lnTo>
                    <a:pt x="101" y="456"/>
                  </a:lnTo>
                  <a:lnTo>
                    <a:pt x="118" y="429"/>
                  </a:lnTo>
                  <a:lnTo>
                    <a:pt x="118" y="429"/>
                  </a:lnTo>
                  <a:lnTo>
                    <a:pt x="135" y="406"/>
                  </a:lnTo>
                  <a:lnTo>
                    <a:pt x="152" y="384"/>
                  </a:lnTo>
                  <a:lnTo>
                    <a:pt x="170" y="362"/>
                  </a:lnTo>
                  <a:lnTo>
                    <a:pt x="188" y="341"/>
                  </a:lnTo>
                  <a:lnTo>
                    <a:pt x="228" y="301"/>
                  </a:lnTo>
                  <a:lnTo>
                    <a:pt x="269" y="263"/>
                  </a:lnTo>
                  <a:lnTo>
                    <a:pt x="313" y="226"/>
                  </a:lnTo>
                  <a:lnTo>
                    <a:pt x="357" y="192"/>
                  </a:lnTo>
                  <a:lnTo>
                    <a:pt x="404" y="159"/>
                  </a:lnTo>
                  <a:lnTo>
                    <a:pt x="451" y="128"/>
                  </a:lnTo>
                  <a:lnTo>
                    <a:pt x="451" y="128"/>
                  </a:lnTo>
                  <a:lnTo>
                    <a:pt x="494" y="102"/>
                  </a:lnTo>
                  <a:lnTo>
                    <a:pt x="538" y="80"/>
                  </a:lnTo>
                  <a:lnTo>
                    <a:pt x="560" y="70"/>
                  </a:lnTo>
                  <a:lnTo>
                    <a:pt x="583" y="60"/>
                  </a:lnTo>
                  <a:lnTo>
                    <a:pt x="606" y="51"/>
                  </a:lnTo>
                  <a:lnTo>
                    <a:pt x="629" y="44"/>
                  </a:lnTo>
                  <a:lnTo>
                    <a:pt x="653" y="37"/>
                  </a:lnTo>
                  <a:lnTo>
                    <a:pt x="677" y="31"/>
                  </a:lnTo>
                  <a:lnTo>
                    <a:pt x="701" y="26"/>
                  </a:lnTo>
                  <a:lnTo>
                    <a:pt x="725" y="23"/>
                  </a:lnTo>
                  <a:lnTo>
                    <a:pt x="749" y="20"/>
                  </a:lnTo>
                  <a:lnTo>
                    <a:pt x="775" y="18"/>
                  </a:lnTo>
                  <a:lnTo>
                    <a:pt x="799" y="17"/>
                  </a:lnTo>
                  <a:lnTo>
                    <a:pt x="825" y="18"/>
                  </a:lnTo>
                  <a:lnTo>
                    <a:pt x="825" y="18"/>
                  </a:lnTo>
                  <a:lnTo>
                    <a:pt x="849" y="20"/>
                  </a:lnTo>
                  <a:lnTo>
                    <a:pt x="871" y="24"/>
                  </a:lnTo>
                  <a:lnTo>
                    <a:pt x="894" y="28"/>
                  </a:lnTo>
                  <a:lnTo>
                    <a:pt x="917" y="34"/>
                  </a:lnTo>
                  <a:lnTo>
                    <a:pt x="940" y="41"/>
                  </a:lnTo>
                  <a:lnTo>
                    <a:pt x="961" y="48"/>
                  </a:lnTo>
                  <a:lnTo>
                    <a:pt x="982" y="58"/>
                  </a:lnTo>
                  <a:lnTo>
                    <a:pt x="1002" y="68"/>
                  </a:lnTo>
                  <a:lnTo>
                    <a:pt x="1022" y="80"/>
                  </a:lnTo>
                  <a:lnTo>
                    <a:pt x="1042" y="92"/>
                  </a:lnTo>
                  <a:lnTo>
                    <a:pt x="1060" y="105"/>
                  </a:lnTo>
                  <a:lnTo>
                    <a:pt x="1078" y="121"/>
                  </a:lnTo>
                  <a:lnTo>
                    <a:pt x="1095" y="136"/>
                  </a:lnTo>
                  <a:lnTo>
                    <a:pt x="1110" y="153"/>
                  </a:lnTo>
                  <a:lnTo>
                    <a:pt x="1126" y="170"/>
                  </a:lnTo>
                  <a:lnTo>
                    <a:pt x="1140" y="189"/>
                  </a:lnTo>
                  <a:lnTo>
                    <a:pt x="1140" y="189"/>
                  </a:lnTo>
                  <a:lnTo>
                    <a:pt x="1143" y="192"/>
                  </a:lnTo>
                  <a:lnTo>
                    <a:pt x="1146" y="193"/>
                  </a:lnTo>
                  <a:lnTo>
                    <a:pt x="1150" y="193"/>
                  </a:lnTo>
                  <a:lnTo>
                    <a:pt x="1153" y="192"/>
                  </a:lnTo>
                  <a:lnTo>
                    <a:pt x="1154" y="190"/>
                  </a:lnTo>
                  <a:lnTo>
                    <a:pt x="1156" y="188"/>
                  </a:lnTo>
                  <a:lnTo>
                    <a:pt x="1157" y="185"/>
                  </a:lnTo>
                  <a:lnTo>
                    <a:pt x="1156" y="180"/>
                  </a:lnTo>
                  <a:lnTo>
                    <a:pt x="1156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3" name="Freeform 220">
              <a:extLst>
                <a:ext uri="{FF2B5EF4-FFF2-40B4-BE49-F238E27FC236}">
                  <a16:creationId xmlns:a16="http://schemas.microsoft.com/office/drawing/2014/main" id="{9DC79920-811E-6BB9-CED3-F778665A5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" y="359"/>
              <a:ext cx="19" cy="98"/>
            </a:xfrm>
            <a:custGeom>
              <a:avLst/>
              <a:gdLst>
                <a:gd name="T0" fmla="*/ 17 w 58"/>
                <a:gd name="T1" fmla="*/ 286 h 293"/>
                <a:gd name="T2" fmla="*/ 17 w 58"/>
                <a:gd name="T3" fmla="*/ 286 h 293"/>
                <a:gd name="T4" fmla="*/ 18 w 58"/>
                <a:gd name="T5" fmla="*/ 250 h 293"/>
                <a:gd name="T6" fmla="*/ 20 w 58"/>
                <a:gd name="T7" fmla="*/ 216 h 293"/>
                <a:gd name="T8" fmla="*/ 23 w 58"/>
                <a:gd name="T9" fmla="*/ 181 h 293"/>
                <a:gd name="T10" fmla="*/ 27 w 58"/>
                <a:gd name="T11" fmla="*/ 147 h 293"/>
                <a:gd name="T12" fmla="*/ 34 w 58"/>
                <a:gd name="T13" fmla="*/ 112 h 293"/>
                <a:gd name="T14" fmla="*/ 40 w 58"/>
                <a:gd name="T15" fmla="*/ 78 h 293"/>
                <a:gd name="T16" fmla="*/ 48 w 58"/>
                <a:gd name="T17" fmla="*/ 44 h 293"/>
                <a:gd name="T18" fmla="*/ 58 w 58"/>
                <a:gd name="T19" fmla="*/ 12 h 293"/>
                <a:gd name="T20" fmla="*/ 58 w 58"/>
                <a:gd name="T21" fmla="*/ 12 h 293"/>
                <a:gd name="T22" fmla="*/ 58 w 58"/>
                <a:gd name="T23" fmla="*/ 7 h 293"/>
                <a:gd name="T24" fmla="*/ 58 w 58"/>
                <a:gd name="T25" fmla="*/ 4 h 293"/>
                <a:gd name="T26" fmla="*/ 55 w 58"/>
                <a:gd name="T27" fmla="*/ 2 h 293"/>
                <a:gd name="T28" fmla="*/ 53 w 58"/>
                <a:gd name="T29" fmla="*/ 0 h 293"/>
                <a:gd name="T30" fmla="*/ 50 w 58"/>
                <a:gd name="T31" fmla="*/ 0 h 293"/>
                <a:gd name="T32" fmla="*/ 47 w 58"/>
                <a:gd name="T33" fmla="*/ 2 h 293"/>
                <a:gd name="T34" fmla="*/ 44 w 58"/>
                <a:gd name="T35" fmla="*/ 3 h 293"/>
                <a:gd name="T36" fmla="*/ 43 w 58"/>
                <a:gd name="T37" fmla="*/ 6 h 293"/>
                <a:gd name="T38" fmla="*/ 43 w 58"/>
                <a:gd name="T39" fmla="*/ 6 h 293"/>
                <a:gd name="T40" fmla="*/ 33 w 58"/>
                <a:gd name="T41" fmla="*/ 40 h 293"/>
                <a:gd name="T42" fmla="*/ 24 w 58"/>
                <a:gd name="T43" fmla="*/ 74 h 293"/>
                <a:gd name="T44" fmla="*/ 17 w 58"/>
                <a:gd name="T45" fmla="*/ 110 h 293"/>
                <a:gd name="T46" fmla="*/ 11 w 58"/>
                <a:gd name="T47" fmla="*/ 144 h 293"/>
                <a:gd name="T48" fmla="*/ 6 w 58"/>
                <a:gd name="T49" fmla="*/ 179 h 293"/>
                <a:gd name="T50" fmla="*/ 3 w 58"/>
                <a:gd name="T51" fmla="*/ 215 h 293"/>
                <a:gd name="T52" fmla="*/ 1 w 58"/>
                <a:gd name="T53" fmla="*/ 250 h 293"/>
                <a:gd name="T54" fmla="*/ 0 w 58"/>
                <a:gd name="T55" fmla="*/ 286 h 293"/>
                <a:gd name="T56" fmla="*/ 0 w 58"/>
                <a:gd name="T57" fmla="*/ 286 h 293"/>
                <a:gd name="T58" fmla="*/ 1 w 58"/>
                <a:gd name="T59" fmla="*/ 289 h 293"/>
                <a:gd name="T60" fmla="*/ 3 w 58"/>
                <a:gd name="T61" fmla="*/ 291 h 293"/>
                <a:gd name="T62" fmla="*/ 6 w 58"/>
                <a:gd name="T63" fmla="*/ 293 h 293"/>
                <a:gd name="T64" fmla="*/ 9 w 58"/>
                <a:gd name="T65" fmla="*/ 293 h 293"/>
                <a:gd name="T66" fmla="*/ 11 w 58"/>
                <a:gd name="T67" fmla="*/ 293 h 293"/>
                <a:gd name="T68" fmla="*/ 14 w 58"/>
                <a:gd name="T69" fmla="*/ 291 h 293"/>
                <a:gd name="T70" fmla="*/ 16 w 58"/>
                <a:gd name="T71" fmla="*/ 289 h 293"/>
                <a:gd name="T72" fmla="*/ 17 w 58"/>
                <a:gd name="T73" fmla="*/ 286 h 293"/>
                <a:gd name="T74" fmla="*/ 17 w 58"/>
                <a:gd name="T75" fmla="*/ 286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8" h="293">
                  <a:moveTo>
                    <a:pt x="17" y="286"/>
                  </a:moveTo>
                  <a:lnTo>
                    <a:pt x="17" y="286"/>
                  </a:lnTo>
                  <a:lnTo>
                    <a:pt x="18" y="250"/>
                  </a:lnTo>
                  <a:lnTo>
                    <a:pt x="20" y="216"/>
                  </a:lnTo>
                  <a:lnTo>
                    <a:pt x="23" y="181"/>
                  </a:lnTo>
                  <a:lnTo>
                    <a:pt x="27" y="147"/>
                  </a:lnTo>
                  <a:lnTo>
                    <a:pt x="34" y="112"/>
                  </a:lnTo>
                  <a:lnTo>
                    <a:pt x="40" y="78"/>
                  </a:lnTo>
                  <a:lnTo>
                    <a:pt x="48" y="44"/>
                  </a:lnTo>
                  <a:lnTo>
                    <a:pt x="58" y="12"/>
                  </a:lnTo>
                  <a:lnTo>
                    <a:pt x="58" y="12"/>
                  </a:lnTo>
                  <a:lnTo>
                    <a:pt x="58" y="7"/>
                  </a:lnTo>
                  <a:lnTo>
                    <a:pt x="58" y="4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50" y="0"/>
                  </a:lnTo>
                  <a:lnTo>
                    <a:pt x="47" y="2"/>
                  </a:lnTo>
                  <a:lnTo>
                    <a:pt x="44" y="3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33" y="40"/>
                  </a:lnTo>
                  <a:lnTo>
                    <a:pt x="24" y="74"/>
                  </a:lnTo>
                  <a:lnTo>
                    <a:pt x="17" y="110"/>
                  </a:lnTo>
                  <a:lnTo>
                    <a:pt x="11" y="144"/>
                  </a:lnTo>
                  <a:lnTo>
                    <a:pt x="6" y="179"/>
                  </a:lnTo>
                  <a:lnTo>
                    <a:pt x="3" y="215"/>
                  </a:lnTo>
                  <a:lnTo>
                    <a:pt x="1" y="250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1" y="289"/>
                  </a:lnTo>
                  <a:lnTo>
                    <a:pt x="3" y="291"/>
                  </a:lnTo>
                  <a:lnTo>
                    <a:pt x="6" y="293"/>
                  </a:lnTo>
                  <a:lnTo>
                    <a:pt x="9" y="293"/>
                  </a:lnTo>
                  <a:lnTo>
                    <a:pt x="11" y="293"/>
                  </a:lnTo>
                  <a:lnTo>
                    <a:pt x="14" y="291"/>
                  </a:lnTo>
                  <a:lnTo>
                    <a:pt x="16" y="289"/>
                  </a:lnTo>
                  <a:lnTo>
                    <a:pt x="17" y="286"/>
                  </a:lnTo>
                  <a:lnTo>
                    <a:pt x="17" y="2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4" name="Freeform 221">
              <a:extLst>
                <a:ext uri="{FF2B5EF4-FFF2-40B4-BE49-F238E27FC236}">
                  <a16:creationId xmlns:a16="http://schemas.microsoft.com/office/drawing/2014/main" id="{F686BAEA-3FC6-5B86-CA80-AC1445774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" y="418"/>
              <a:ext cx="394" cy="297"/>
            </a:xfrm>
            <a:custGeom>
              <a:avLst/>
              <a:gdLst>
                <a:gd name="T0" fmla="*/ 7 w 1183"/>
                <a:gd name="T1" fmla="*/ 185 h 890"/>
                <a:gd name="T2" fmla="*/ 23 w 1183"/>
                <a:gd name="T3" fmla="*/ 270 h 890"/>
                <a:gd name="T4" fmla="*/ 51 w 1183"/>
                <a:gd name="T5" fmla="*/ 367 h 890"/>
                <a:gd name="T6" fmla="*/ 84 w 1183"/>
                <a:gd name="T7" fmla="*/ 451 h 890"/>
                <a:gd name="T8" fmla="*/ 145 w 1183"/>
                <a:gd name="T9" fmla="*/ 577 h 890"/>
                <a:gd name="T10" fmla="*/ 187 w 1183"/>
                <a:gd name="T11" fmla="*/ 642 h 890"/>
                <a:gd name="T12" fmla="*/ 268 w 1183"/>
                <a:gd name="T13" fmla="*/ 739 h 890"/>
                <a:gd name="T14" fmla="*/ 324 w 1183"/>
                <a:gd name="T15" fmla="*/ 789 h 890"/>
                <a:gd name="T16" fmla="*/ 386 w 1183"/>
                <a:gd name="T17" fmla="*/ 833 h 890"/>
                <a:gd name="T18" fmla="*/ 453 w 1183"/>
                <a:gd name="T19" fmla="*/ 867 h 890"/>
                <a:gd name="T20" fmla="*/ 499 w 1183"/>
                <a:gd name="T21" fmla="*/ 881 h 890"/>
                <a:gd name="T22" fmla="*/ 570 w 1183"/>
                <a:gd name="T23" fmla="*/ 890 h 890"/>
                <a:gd name="T24" fmla="*/ 639 w 1183"/>
                <a:gd name="T25" fmla="*/ 883 h 890"/>
                <a:gd name="T26" fmla="*/ 709 w 1183"/>
                <a:gd name="T27" fmla="*/ 861 h 890"/>
                <a:gd name="T28" fmla="*/ 773 w 1183"/>
                <a:gd name="T29" fmla="*/ 829 h 890"/>
                <a:gd name="T30" fmla="*/ 813 w 1183"/>
                <a:gd name="T31" fmla="*/ 803 h 890"/>
                <a:gd name="T32" fmla="*/ 875 w 1183"/>
                <a:gd name="T33" fmla="*/ 750 h 890"/>
                <a:gd name="T34" fmla="*/ 932 w 1183"/>
                <a:gd name="T35" fmla="*/ 692 h 890"/>
                <a:gd name="T36" fmla="*/ 983 w 1183"/>
                <a:gd name="T37" fmla="*/ 627 h 890"/>
                <a:gd name="T38" fmla="*/ 1053 w 1183"/>
                <a:gd name="T39" fmla="*/ 510 h 890"/>
                <a:gd name="T40" fmla="*/ 1098 w 1183"/>
                <a:gd name="T41" fmla="*/ 408 h 890"/>
                <a:gd name="T42" fmla="*/ 1147 w 1183"/>
                <a:gd name="T43" fmla="*/ 275 h 890"/>
                <a:gd name="T44" fmla="*/ 1161 w 1183"/>
                <a:gd name="T45" fmla="*/ 218 h 890"/>
                <a:gd name="T46" fmla="*/ 1174 w 1183"/>
                <a:gd name="T47" fmla="*/ 128 h 890"/>
                <a:gd name="T48" fmla="*/ 1183 w 1183"/>
                <a:gd name="T49" fmla="*/ 9 h 890"/>
                <a:gd name="T50" fmla="*/ 1179 w 1183"/>
                <a:gd name="T51" fmla="*/ 2 h 890"/>
                <a:gd name="T52" fmla="*/ 1169 w 1183"/>
                <a:gd name="T53" fmla="*/ 3 h 890"/>
                <a:gd name="T54" fmla="*/ 1166 w 1183"/>
                <a:gd name="T55" fmla="*/ 9 h 890"/>
                <a:gd name="T56" fmla="*/ 1151 w 1183"/>
                <a:gd name="T57" fmla="*/ 175 h 890"/>
                <a:gd name="T58" fmla="*/ 1129 w 1183"/>
                <a:gd name="T59" fmla="*/ 273 h 890"/>
                <a:gd name="T60" fmla="*/ 1088 w 1183"/>
                <a:gd name="T61" fmla="*/ 391 h 890"/>
                <a:gd name="T62" fmla="*/ 1037 w 1183"/>
                <a:gd name="T63" fmla="*/ 505 h 890"/>
                <a:gd name="T64" fmla="*/ 993 w 1183"/>
                <a:gd name="T65" fmla="*/ 581 h 890"/>
                <a:gd name="T66" fmla="*/ 939 w 1183"/>
                <a:gd name="T67" fmla="*/ 652 h 890"/>
                <a:gd name="T68" fmla="*/ 881 w 1183"/>
                <a:gd name="T69" fmla="*/ 718 h 890"/>
                <a:gd name="T70" fmla="*/ 820 w 1183"/>
                <a:gd name="T71" fmla="*/ 775 h 890"/>
                <a:gd name="T72" fmla="*/ 751 w 1183"/>
                <a:gd name="T73" fmla="*/ 823 h 890"/>
                <a:gd name="T74" fmla="*/ 705 w 1183"/>
                <a:gd name="T75" fmla="*/ 847 h 890"/>
                <a:gd name="T76" fmla="*/ 629 w 1183"/>
                <a:gd name="T77" fmla="*/ 868 h 890"/>
                <a:gd name="T78" fmla="*/ 550 w 1183"/>
                <a:gd name="T79" fmla="*/ 871 h 890"/>
                <a:gd name="T80" fmla="*/ 499 w 1183"/>
                <a:gd name="T81" fmla="*/ 864 h 890"/>
                <a:gd name="T82" fmla="*/ 423 w 1183"/>
                <a:gd name="T83" fmla="*/ 834 h 890"/>
                <a:gd name="T84" fmla="*/ 354 w 1183"/>
                <a:gd name="T85" fmla="*/ 790 h 890"/>
                <a:gd name="T86" fmla="*/ 311 w 1183"/>
                <a:gd name="T87" fmla="*/ 755 h 890"/>
                <a:gd name="T88" fmla="*/ 251 w 1183"/>
                <a:gd name="T89" fmla="*/ 695 h 890"/>
                <a:gd name="T90" fmla="*/ 200 w 1183"/>
                <a:gd name="T91" fmla="*/ 628 h 890"/>
                <a:gd name="T92" fmla="*/ 155 w 1183"/>
                <a:gd name="T93" fmla="*/ 557 h 890"/>
                <a:gd name="T94" fmla="*/ 82 w 1183"/>
                <a:gd name="T95" fmla="*/ 402 h 890"/>
                <a:gd name="T96" fmla="*/ 59 w 1183"/>
                <a:gd name="T97" fmla="*/ 340 h 890"/>
                <a:gd name="T98" fmla="*/ 41 w 1183"/>
                <a:gd name="T99" fmla="*/ 275 h 890"/>
                <a:gd name="T100" fmla="*/ 24 w 1183"/>
                <a:gd name="T101" fmla="*/ 184 h 890"/>
                <a:gd name="T102" fmla="*/ 15 w 1183"/>
                <a:gd name="T103" fmla="*/ 150 h 890"/>
                <a:gd name="T104" fmla="*/ 7 w 1183"/>
                <a:gd name="T105" fmla="*/ 147 h 890"/>
                <a:gd name="T106" fmla="*/ 0 w 1183"/>
                <a:gd name="T107" fmla="*/ 154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83" h="890">
                  <a:moveTo>
                    <a:pt x="0" y="157"/>
                  </a:moveTo>
                  <a:lnTo>
                    <a:pt x="0" y="157"/>
                  </a:lnTo>
                  <a:lnTo>
                    <a:pt x="7" y="185"/>
                  </a:lnTo>
                  <a:lnTo>
                    <a:pt x="13" y="213"/>
                  </a:lnTo>
                  <a:lnTo>
                    <a:pt x="23" y="270"/>
                  </a:lnTo>
                  <a:lnTo>
                    <a:pt x="23" y="270"/>
                  </a:lnTo>
                  <a:lnTo>
                    <a:pt x="31" y="303"/>
                  </a:lnTo>
                  <a:lnTo>
                    <a:pt x="41" y="334"/>
                  </a:lnTo>
                  <a:lnTo>
                    <a:pt x="51" y="367"/>
                  </a:lnTo>
                  <a:lnTo>
                    <a:pt x="62" y="398"/>
                  </a:lnTo>
                  <a:lnTo>
                    <a:pt x="62" y="398"/>
                  </a:lnTo>
                  <a:lnTo>
                    <a:pt x="84" y="451"/>
                  </a:lnTo>
                  <a:lnTo>
                    <a:pt x="106" y="502"/>
                  </a:lnTo>
                  <a:lnTo>
                    <a:pt x="132" y="552"/>
                  </a:lnTo>
                  <a:lnTo>
                    <a:pt x="145" y="577"/>
                  </a:lnTo>
                  <a:lnTo>
                    <a:pt x="159" y="601"/>
                  </a:lnTo>
                  <a:lnTo>
                    <a:pt x="159" y="601"/>
                  </a:lnTo>
                  <a:lnTo>
                    <a:pt x="187" y="642"/>
                  </a:lnTo>
                  <a:lnTo>
                    <a:pt x="217" y="682"/>
                  </a:lnTo>
                  <a:lnTo>
                    <a:pt x="251" y="721"/>
                  </a:lnTo>
                  <a:lnTo>
                    <a:pt x="268" y="739"/>
                  </a:lnTo>
                  <a:lnTo>
                    <a:pt x="287" y="756"/>
                  </a:lnTo>
                  <a:lnTo>
                    <a:pt x="305" y="773"/>
                  </a:lnTo>
                  <a:lnTo>
                    <a:pt x="324" y="789"/>
                  </a:lnTo>
                  <a:lnTo>
                    <a:pt x="344" y="804"/>
                  </a:lnTo>
                  <a:lnTo>
                    <a:pt x="365" y="819"/>
                  </a:lnTo>
                  <a:lnTo>
                    <a:pt x="386" y="833"/>
                  </a:lnTo>
                  <a:lnTo>
                    <a:pt x="408" y="846"/>
                  </a:lnTo>
                  <a:lnTo>
                    <a:pt x="430" y="857"/>
                  </a:lnTo>
                  <a:lnTo>
                    <a:pt x="453" y="867"/>
                  </a:lnTo>
                  <a:lnTo>
                    <a:pt x="453" y="867"/>
                  </a:lnTo>
                  <a:lnTo>
                    <a:pt x="476" y="875"/>
                  </a:lnTo>
                  <a:lnTo>
                    <a:pt x="499" y="881"/>
                  </a:lnTo>
                  <a:lnTo>
                    <a:pt x="523" y="885"/>
                  </a:lnTo>
                  <a:lnTo>
                    <a:pt x="545" y="888"/>
                  </a:lnTo>
                  <a:lnTo>
                    <a:pt x="570" y="890"/>
                  </a:lnTo>
                  <a:lnTo>
                    <a:pt x="592" y="888"/>
                  </a:lnTo>
                  <a:lnTo>
                    <a:pt x="616" y="885"/>
                  </a:lnTo>
                  <a:lnTo>
                    <a:pt x="639" y="883"/>
                  </a:lnTo>
                  <a:lnTo>
                    <a:pt x="663" y="877"/>
                  </a:lnTo>
                  <a:lnTo>
                    <a:pt x="686" y="870"/>
                  </a:lnTo>
                  <a:lnTo>
                    <a:pt x="709" y="861"/>
                  </a:lnTo>
                  <a:lnTo>
                    <a:pt x="730" y="851"/>
                  </a:lnTo>
                  <a:lnTo>
                    <a:pt x="751" y="841"/>
                  </a:lnTo>
                  <a:lnTo>
                    <a:pt x="773" y="829"/>
                  </a:lnTo>
                  <a:lnTo>
                    <a:pt x="793" y="817"/>
                  </a:lnTo>
                  <a:lnTo>
                    <a:pt x="813" y="803"/>
                  </a:lnTo>
                  <a:lnTo>
                    <a:pt x="813" y="803"/>
                  </a:lnTo>
                  <a:lnTo>
                    <a:pt x="834" y="786"/>
                  </a:lnTo>
                  <a:lnTo>
                    <a:pt x="854" y="769"/>
                  </a:lnTo>
                  <a:lnTo>
                    <a:pt x="875" y="750"/>
                  </a:lnTo>
                  <a:lnTo>
                    <a:pt x="895" y="732"/>
                  </a:lnTo>
                  <a:lnTo>
                    <a:pt x="913" y="712"/>
                  </a:lnTo>
                  <a:lnTo>
                    <a:pt x="932" y="692"/>
                  </a:lnTo>
                  <a:lnTo>
                    <a:pt x="949" y="671"/>
                  </a:lnTo>
                  <a:lnTo>
                    <a:pt x="966" y="650"/>
                  </a:lnTo>
                  <a:lnTo>
                    <a:pt x="983" y="627"/>
                  </a:lnTo>
                  <a:lnTo>
                    <a:pt x="999" y="604"/>
                  </a:lnTo>
                  <a:lnTo>
                    <a:pt x="1027" y="557"/>
                  </a:lnTo>
                  <a:lnTo>
                    <a:pt x="1053" y="510"/>
                  </a:lnTo>
                  <a:lnTo>
                    <a:pt x="1077" y="461"/>
                  </a:lnTo>
                  <a:lnTo>
                    <a:pt x="1077" y="461"/>
                  </a:lnTo>
                  <a:lnTo>
                    <a:pt x="1098" y="408"/>
                  </a:lnTo>
                  <a:lnTo>
                    <a:pt x="1120" y="356"/>
                  </a:lnTo>
                  <a:lnTo>
                    <a:pt x="1139" y="302"/>
                  </a:lnTo>
                  <a:lnTo>
                    <a:pt x="1147" y="275"/>
                  </a:lnTo>
                  <a:lnTo>
                    <a:pt x="1155" y="248"/>
                  </a:lnTo>
                  <a:lnTo>
                    <a:pt x="1155" y="248"/>
                  </a:lnTo>
                  <a:lnTo>
                    <a:pt x="1161" y="218"/>
                  </a:lnTo>
                  <a:lnTo>
                    <a:pt x="1166" y="188"/>
                  </a:lnTo>
                  <a:lnTo>
                    <a:pt x="1171" y="158"/>
                  </a:lnTo>
                  <a:lnTo>
                    <a:pt x="1174" y="128"/>
                  </a:lnTo>
                  <a:lnTo>
                    <a:pt x="1178" y="69"/>
                  </a:lnTo>
                  <a:lnTo>
                    <a:pt x="1183" y="9"/>
                  </a:lnTo>
                  <a:lnTo>
                    <a:pt x="1183" y="9"/>
                  </a:lnTo>
                  <a:lnTo>
                    <a:pt x="1183" y="5"/>
                  </a:lnTo>
                  <a:lnTo>
                    <a:pt x="1182" y="3"/>
                  </a:lnTo>
                  <a:lnTo>
                    <a:pt x="1179" y="2"/>
                  </a:lnTo>
                  <a:lnTo>
                    <a:pt x="1176" y="0"/>
                  </a:lnTo>
                  <a:lnTo>
                    <a:pt x="1172" y="2"/>
                  </a:lnTo>
                  <a:lnTo>
                    <a:pt x="1169" y="3"/>
                  </a:lnTo>
                  <a:lnTo>
                    <a:pt x="1168" y="5"/>
                  </a:lnTo>
                  <a:lnTo>
                    <a:pt x="1166" y="9"/>
                  </a:lnTo>
                  <a:lnTo>
                    <a:pt x="1166" y="9"/>
                  </a:lnTo>
                  <a:lnTo>
                    <a:pt x="1161" y="76"/>
                  </a:lnTo>
                  <a:lnTo>
                    <a:pt x="1155" y="142"/>
                  </a:lnTo>
                  <a:lnTo>
                    <a:pt x="1151" y="175"/>
                  </a:lnTo>
                  <a:lnTo>
                    <a:pt x="1145" y="208"/>
                  </a:lnTo>
                  <a:lnTo>
                    <a:pt x="1138" y="240"/>
                  </a:lnTo>
                  <a:lnTo>
                    <a:pt x="1129" y="273"/>
                  </a:lnTo>
                  <a:lnTo>
                    <a:pt x="1129" y="273"/>
                  </a:lnTo>
                  <a:lnTo>
                    <a:pt x="1111" y="331"/>
                  </a:lnTo>
                  <a:lnTo>
                    <a:pt x="1088" y="391"/>
                  </a:lnTo>
                  <a:lnTo>
                    <a:pt x="1064" y="448"/>
                  </a:lnTo>
                  <a:lnTo>
                    <a:pt x="1037" y="505"/>
                  </a:lnTo>
                  <a:lnTo>
                    <a:pt x="1037" y="505"/>
                  </a:lnTo>
                  <a:lnTo>
                    <a:pt x="1024" y="530"/>
                  </a:lnTo>
                  <a:lnTo>
                    <a:pt x="1009" y="557"/>
                  </a:lnTo>
                  <a:lnTo>
                    <a:pt x="993" y="581"/>
                  </a:lnTo>
                  <a:lnTo>
                    <a:pt x="976" y="606"/>
                  </a:lnTo>
                  <a:lnTo>
                    <a:pt x="959" y="630"/>
                  </a:lnTo>
                  <a:lnTo>
                    <a:pt x="939" y="652"/>
                  </a:lnTo>
                  <a:lnTo>
                    <a:pt x="901" y="698"/>
                  </a:lnTo>
                  <a:lnTo>
                    <a:pt x="901" y="698"/>
                  </a:lnTo>
                  <a:lnTo>
                    <a:pt x="881" y="718"/>
                  </a:lnTo>
                  <a:lnTo>
                    <a:pt x="861" y="738"/>
                  </a:lnTo>
                  <a:lnTo>
                    <a:pt x="841" y="756"/>
                  </a:lnTo>
                  <a:lnTo>
                    <a:pt x="820" y="775"/>
                  </a:lnTo>
                  <a:lnTo>
                    <a:pt x="798" y="792"/>
                  </a:lnTo>
                  <a:lnTo>
                    <a:pt x="776" y="807"/>
                  </a:lnTo>
                  <a:lnTo>
                    <a:pt x="751" y="823"/>
                  </a:lnTo>
                  <a:lnTo>
                    <a:pt x="727" y="836"/>
                  </a:lnTo>
                  <a:lnTo>
                    <a:pt x="727" y="836"/>
                  </a:lnTo>
                  <a:lnTo>
                    <a:pt x="705" y="847"/>
                  </a:lnTo>
                  <a:lnTo>
                    <a:pt x="680" y="856"/>
                  </a:lnTo>
                  <a:lnTo>
                    <a:pt x="655" y="863"/>
                  </a:lnTo>
                  <a:lnTo>
                    <a:pt x="629" y="868"/>
                  </a:lnTo>
                  <a:lnTo>
                    <a:pt x="602" y="871"/>
                  </a:lnTo>
                  <a:lnTo>
                    <a:pt x="575" y="873"/>
                  </a:lnTo>
                  <a:lnTo>
                    <a:pt x="550" y="871"/>
                  </a:lnTo>
                  <a:lnTo>
                    <a:pt x="524" y="870"/>
                  </a:lnTo>
                  <a:lnTo>
                    <a:pt x="524" y="870"/>
                  </a:lnTo>
                  <a:lnTo>
                    <a:pt x="499" y="864"/>
                  </a:lnTo>
                  <a:lnTo>
                    <a:pt x="473" y="857"/>
                  </a:lnTo>
                  <a:lnTo>
                    <a:pt x="447" y="847"/>
                  </a:lnTo>
                  <a:lnTo>
                    <a:pt x="423" y="834"/>
                  </a:lnTo>
                  <a:lnTo>
                    <a:pt x="399" y="821"/>
                  </a:lnTo>
                  <a:lnTo>
                    <a:pt x="376" y="806"/>
                  </a:lnTo>
                  <a:lnTo>
                    <a:pt x="354" y="790"/>
                  </a:lnTo>
                  <a:lnTo>
                    <a:pt x="334" y="773"/>
                  </a:lnTo>
                  <a:lnTo>
                    <a:pt x="334" y="773"/>
                  </a:lnTo>
                  <a:lnTo>
                    <a:pt x="311" y="755"/>
                  </a:lnTo>
                  <a:lnTo>
                    <a:pt x="291" y="736"/>
                  </a:lnTo>
                  <a:lnTo>
                    <a:pt x="271" y="715"/>
                  </a:lnTo>
                  <a:lnTo>
                    <a:pt x="251" y="695"/>
                  </a:lnTo>
                  <a:lnTo>
                    <a:pt x="233" y="674"/>
                  </a:lnTo>
                  <a:lnTo>
                    <a:pt x="216" y="651"/>
                  </a:lnTo>
                  <a:lnTo>
                    <a:pt x="200" y="628"/>
                  </a:lnTo>
                  <a:lnTo>
                    <a:pt x="185" y="606"/>
                  </a:lnTo>
                  <a:lnTo>
                    <a:pt x="169" y="581"/>
                  </a:lnTo>
                  <a:lnTo>
                    <a:pt x="155" y="557"/>
                  </a:lnTo>
                  <a:lnTo>
                    <a:pt x="129" y="508"/>
                  </a:lnTo>
                  <a:lnTo>
                    <a:pt x="105" y="455"/>
                  </a:lnTo>
                  <a:lnTo>
                    <a:pt x="82" y="402"/>
                  </a:lnTo>
                  <a:lnTo>
                    <a:pt x="82" y="402"/>
                  </a:lnTo>
                  <a:lnTo>
                    <a:pt x="71" y="371"/>
                  </a:lnTo>
                  <a:lnTo>
                    <a:pt x="59" y="340"/>
                  </a:lnTo>
                  <a:lnTo>
                    <a:pt x="50" y="307"/>
                  </a:lnTo>
                  <a:lnTo>
                    <a:pt x="41" y="275"/>
                  </a:lnTo>
                  <a:lnTo>
                    <a:pt x="41" y="275"/>
                  </a:lnTo>
                  <a:lnTo>
                    <a:pt x="35" y="245"/>
                  </a:lnTo>
                  <a:lnTo>
                    <a:pt x="30" y="213"/>
                  </a:lnTo>
                  <a:lnTo>
                    <a:pt x="24" y="184"/>
                  </a:lnTo>
                  <a:lnTo>
                    <a:pt x="17" y="152"/>
                  </a:lnTo>
                  <a:lnTo>
                    <a:pt x="17" y="152"/>
                  </a:lnTo>
                  <a:lnTo>
                    <a:pt x="15" y="150"/>
                  </a:lnTo>
                  <a:lnTo>
                    <a:pt x="13" y="147"/>
                  </a:lnTo>
                  <a:lnTo>
                    <a:pt x="10" y="147"/>
                  </a:lnTo>
                  <a:lnTo>
                    <a:pt x="7" y="147"/>
                  </a:lnTo>
                  <a:lnTo>
                    <a:pt x="4" y="148"/>
                  </a:lnTo>
                  <a:lnTo>
                    <a:pt x="1" y="151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5" name="Freeform 222">
              <a:extLst>
                <a:ext uri="{FF2B5EF4-FFF2-40B4-BE49-F238E27FC236}">
                  <a16:creationId xmlns:a16="http://schemas.microsoft.com/office/drawing/2014/main" id="{44B7CBB0-AB7A-9CE0-BAE9-7C4DAD2A4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" y="381"/>
              <a:ext cx="69" cy="141"/>
            </a:xfrm>
            <a:custGeom>
              <a:avLst/>
              <a:gdLst>
                <a:gd name="T0" fmla="*/ 54 w 207"/>
                <a:gd name="T1" fmla="*/ 2 h 423"/>
                <a:gd name="T2" fmla="*/ 36 w 207"/>
                <a:gd name="T3" fmla="*/ 2 h 423"/>
                <a:gd name="T4" fmla="*/ 24 w 207"/>
                <a:gd name="T5" fmla="*/ 7 h 423"/>
                <a:gd name="T6" fmla="*/ 14 w 207"/>
                <a:gd name="T7" fmla="*/ 19 h 423"/>
                <a:gd name="T8" fmla="*/ 7 w 207"/>
                <a:gd name="T9" fmla="*/ 34 h 423"/>
                <a:gd name="T10" fmla="*/ 1 w 207"/>
                <a:gd name="T11" fmla="*/ 68 h 423"/>
                <a:gd name="T12" fmla="*/ 0 w 207"/>
                <a:gd name="T13" fmla="*/ 101 h 423"/>
                <a:gd name="T14" fmla="*/ 5 w 207"/>
                <a:gd name="T15" fmla="*/ 149 h 423"/>
                <a:gd name="T16" fmla="*/ 21 w 207"/>
                <a:gd name="T17" fmla="*/ 198 h 423"/>
                <a:gd name="T18" fmla="*/ 42 w 207"/>
                <a:gd name="T19" fmla="*/ 243 h 423"/>
                <a:gd name="T20" fmla="*/ 66 w 207"/>
                <a:gd name="T21" fmla="*/ 287 h 423"/>
                <a:gd name="T22" fmla="*/ 102 w 207"/>
                <a:gd name="T23" fmla="*/ 352 h 423"/>
                <a:gd name="T24" fmla="*/ 123 w 207"/>
                <a:gd name="T25" fmla="*/ 384 h 423"/>
                <a:gd name="T26" fmla="*/ 147 w 207"/>
                <a:gd name="T27" fmla="*/ 411 h 423"/>
                <a:gd name="T28" fmla="*/ 159 w 207"/>
                <a:gd name="T29" fmla="*/ 419 h 423"/>
                <a:gd name="T30" fmla="*/ 169 w 207"/>
                <a:gd name="T31" fmla="*/ 423 h 423"/>
                <a:gd name="T32" fmla="*/ 179 w 207"/>
                <a:gd name="T33" fmla="*/ 423 h 423"/>
                <a:gd name="T34" fmla="*/ 187 w 207"/>
                <a:gd name="T35" fmla="*/ 419 h 423"/>
                <a:gd name="T36" fmla="*/ 200 w 207"/>
                <a:gd name="T37" fmla="*/ 405 h 423"/>
                <a:gd name="T38" fmla="*/ 207 w 207"/>
                <a:gd name="T39" fmla="*/ 381 h 423"/>
                <a:gd name="T40" fmla="*/ 207 w 207"/>
                <a:gd name="T41" fmla="*/ 377 h 423"/>
                <a:gd name="T42" fmla="*/ 204 w 207"/>
                <a:gd name="T43" fmla="*/ 372 h 423"/>
                <a:gd name="T44" fmla="*/ 197 w 207"/>
                <a:gd name="T45" fmla="*/ 370 h 423"/>
                <a:gd name="T46" fmla="*/ 193 w 207"/>
                <a:gd name="T47" fmla="*/ 372 h 423"/>
                <a:gd name="T48" fmla="*/ 191 w 207"/>
                <a:gd name="T49" fmla="*/ 377 h 423"/>
                <a:gd name="T50" fmla="*/ 186 w 207"/>
                <a:gd name="T51" fmla="*/ 398 h 423"/>
                <a:gd name="T52" fmla="*/ 180 w 207"/>
                <a:gd name="T53" fmla="*/ 406 h 423"/>
                <a:gd name="T54" fmla="*/ 171 w 207"/>
                <a:gd name="T55" fmla="*/ 406 h 423"/>
                <a:gd name="T56" fmla="*/ 162 w 207"/>
                <a:gd name="T57" fmla="*/ 401 h 423"/>
                <a:gd name="T58" fmla="*/ 137 w 207"/>
                <a:gd name="T59" fmla="*/ 374 h 423"/>
                <a:gd name="T60" fmla="*/ 122 w 207"/>
                <a:gd name="T61" fmla="*/ 351 h 423"/>
                <a:gd name="T62" fmla="*/ 93 w 207"/>
                <a:gd name="T63" fmla="*/ 304 h 423"/>
                <a:gd name="T64" fmla="*/ 81 w 207"/>
                <a:gd name="T65" fmla="*/ 279 h 423"/>
                <a:gd name="T66" fmla="*/ 48 w 207"/>
                <a:gd name="T67" fmla="*/ 215 h 423"/>
                <a:gd name="T68" fmla="*/ 28 w 207"/>
                <a:gd name="T69" fmla="*/ 165 h 423"/>
                <a:gd name="T70" fmla="*/ 22 w 207"/>
                <a:gd name="T71" fmla="*/ 148 h 423"/>
                <a:gd name="T72" fmla="*/ 18 w 207"/>
                <a:gd name="T73" fmla="*/ 117 h 423"/>
                <a:gd name="T74" fmla="*/ 17 w 207"/>
                <a:gd name="T75" fmla="*/ 71 h 423"/>
                <a:gd name="T76" fmla="*/ 22 w 207"/>
                <a:gd name="T77" fmla="*/ 40 h 423"/>
                <a:gd name="T78" fmla="*/ 29 w 207"/>
                <a:gd name="T79" fmla="*/ 24 h 423"/>
                <a:gd name="T80" fmla="*/ 42 w 207"/>
                <a:gd name="T81" fmla="*/ 17 h 423"/>
                <a:gd name="T82" fmla="*/ 49 w 207"/>
                <a:gd name="T83" fmla="*/ 17 h 423"/>
                <a:gd name="T84" fmla="*/ 56 w 207"/>
                <a:gd name="T85" fmla="*/ 16 h 423"/>
                <a:gd name="T86" fmla="*/ 59 w 207"/>
                <a:gd name="T87" fmla="*/ 10 h 423"/>
                <a:gd name="T88" fmla="*/ 59 w 207"/>
                <a:gd name="T89" fmla="*/ 4 h 423"/>
                <a:gd name="T90" fmla="*/ 54 w 207"/>
                <a:gd name="T91" fmla="*/ 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7" h="423">
                  <a:moveTo>
                    <a:pt x="54" y="2"/>
                  </a:moveTo>
                  <a:lnTo>
                    <a:pt x="54" y="2"/>
                  </a:lnTo>
                  <a:lnTo>
                    <a:pt x="45" y="0"/>
                  </a:lnTo>
                  <a:lnTo>
                    <a:pt x="36" y="2"/>
                  </a:lnTo>
                  <a:lnTo>
                    <a:pt x="29" y="3"/>
                  </a:lnTo>
                  <a:lnTo>
                    <a:pt x="24" y="7"/>
                  </a:lnTo>
                  <a:lnTo>
                    <a:pt x="18" y="13"/>
                  </a:lnTo>
                  <a:lnTo>
                    <a:pt x="14" y="19"/>
                  </a:lnTo>
                  <a:lnTo>
                    <a:pt x="9" y="26"/>
                  </a:lnTo>
                  <a:lnTo>
                    <a:pt x="7" y="34"/>
                  </a:lnTo>
                  <a:lnTo>
                    <a:pt x="2" y="51"/>
                  </a:lnTo>
                  <a:lnTo>
                    <a:pt x="1" y="6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125"/>
                  </a:lnTo>
                  <a:lnTo>
                    <a:pt x="5" y="149"/>
                  </a:lnTo>
                  <a:lnTo>
                    <a:pt x="12" y="173"/>
                  </a:lnTo>
                  <a:lnTo>
                    <a:pt x="21" y="198"/>
                  </a:lnTo>
                  <a:lnTo>
                    <a:pt x="32" y="220"/>
                  </a:lnTo>
                  <a:lnTo>
                    <a:pt x="42" y="243"/>
                  </a:lnTo>
                  <a:lnTo>
                    <a:pt x="66" y="287"/>
                  </a:lnTo>
                  <a:lnTo>
                    <a:pt x="66" y="287"/>
                  </a:lnTo>
                  <a:lnTo>
                    <a:pt x="83" y="320"/>
                  </a:lnTo>
                  <a:lnTo>
                    <a:pt x="102" y="352"/>
                  </a:lnTo>
                  <a:lnTo>
                    <a:pt x="112" y="368"/>
                  </a:lnTo>
                  <a:lnTo>
                    <a:pt x="123" y="384"/>
                  </a:lnTo>
                  <a:lnTo>
                    <a:pt x="135" y="398"/>
                  </a:lnTo>
                  <a:lnTo>
                    <a:pt x="147" y="411"/>
                  </a:lnTo>
                  <a:lnTo>
                    <a:pt x="147" y="411"/>
                  </a:lnTo>
                  <a:lnTo>
                    <a:pt x="159" y="419"/>
                  </a:lnTo>
                  <a:lnTo>
                    <a:pt x="164" y="422"/>
                  </a:lnTo>
                  <a:lnTo>
                    <a:pt x="169" y="423"/>
                  </a:lnTo>
                  <a:lnTo>
                    <a:pt x="174" y="423"/>
                  </a:lnTo>
                  <a:lnTo>
                    <a:pt x="179" y="423"/>
                  </a:lnTo>
                  <a:lnTo>
                    <a:pt x="183" y="422"/>
                  </a:lnTo>
                  <a:lnTo>
                    <a:pt x="187" y="419"/>
                  </a:lnTo>
                  <a:lnTo>
                    <a:pt x="194" y="414"/>
                  </a:lnTo>
                  <a:lnTo>
                    <a:pt x="200" y="405"/>
                  </a:lnTo>
                  <a:lnTo>
                    <a:pt x="204" y="394"/>
                  </a:lnTo>
                  <a:lnTo>
                    <a:pt x="207" y="381"/>
                  </a:lnTo>
                  <a:lnTo>
                    <a:pt x="207" y="381"/>
                  </a:lnTo>
                  <a:lnTo>
                    <a:pt x="207" y="377"/>
                  </a:lnTo>
                  <a:lnTo>
                    <a:pt x="206" y="374"/>
                  </a:lnTo>
                  <a:lnTo>
                    <a:pt x="204" y="372"/>
                  </a:lnTo>
                  <a:lnTo>
                    <a:pt x="201" y="371"/>
                  </a:lnTo>
                  <a:lnTo>
                    <a:pt x="197" y="370"/>
                  </a:lnTo>
                  <a:lnTo>
                    <a:pt x="194" y="371"/>
                  </a:lnTo>
                  <a:lnTo>
                    <a:pt x="193" y="372"/>
                  </a:lnTo>
                  <a:lnTo>
                    <a:pt x="191" y="377"/>
                  </a:lnTo>
                  <a:lnTo>
                    <a:pt x="191" y="377"/>
                  </a:lnTo>
                  <a:lnTo>
                    <a:pt x="190" y="387"/>
                  </a:lnTo>
                  <a:lnTo>
                    <a:pt x="186" y="398"/>
                  </a:lnTo>
                  <a:lnTo>
                    <a:pt x="184" y="402"/>
                  </a:lnTo>
                  <a:lnTo>
                    <a:pt x="180" y="406"/>
                  </a:lnTo>
                  <a:lnTo>
                    <a:pt x="176" y="408"/>
                  </a:lnTo>
                  <a:lnTo>
                    <a:pt x="171" y="406"/>
                  </a:lnTo>
                  <a:lnTo>
                    <a:pt x="171" y="406"/>
                  </a:lnTo>
                  <a:lnTo>
                    <a:pt x="162" y="401"/>
                  </a:lnTo>
                  <a:lnTo>
                    <a:pt x="153" y="392"/>
                  </a:lnTo>
                  <a:lnTo>
                    <a:pt x="137" y="374"/>
                  </a:lnTo>
                  <a:lnTo>
                    <a:pt x="137" y="374"/>
                  </a:lnTo>
                  <a:lnTo>
                    <a:pt x="122" y="351"/>
                  </a:lnTo>
                  <a:lnTo>
                    <a:pt x="108" y="328"/>
                  </a:lnTo>
                  <a:lnTo>
                    <a:pt x="93" y="304"/>
                  </a:lnTo>
                  <a:lnTo>
                    <a:pt x="81" y="279"/>
                  </a:lnTo>
                  <a:lnTo>
                    <a:pt x="81" y="279"/>
                  </a:lnTo>
                  <a:lnTo>
                    <a:pt x="63" y="247"/>
                  </a:lnTo>
                  <a:lnTo>
                    <a:pt x="48" y="215"/>
                  </a:lnTo>
                  <a:lnTo>
                    <a:pt x="34" y="182"/>
                  </a:lnTo>
                  <a:lnTo>
                    <a:pt x="28" y="165"/>
                  </a:lnTo>
                  <a:lnTo>
                    <a:pt x="22" y="148"/>
                  </a:lnTo>
                  <a:lnTo>
                    <a:pt x="22" y="148"/>
                  </a:lnTo>
                  <a:lnTo>
                    <a:pt x="19" y="135"/>
                  </a:lnTo>
                  <a:lnTo>
                    <a:pt x="18" y="117"/>
                  </a:lnTo>
                  <a:lnTo>
                    <a:pt x="17" y="95"/>
                  </a:lnTo>
                  <a:lnTo>
                    <a:pt x="17" y="71"/>
                  </a:lnTo>
                  <a:lnTo>
                    <a:pt x="19" y="50"/>
                  </a:lnTo>
                  <a:lnTo>
                    <a:pt x="22" y="40"/>
                  </a:lnTo>
                  <a:lnTo>
                    <a:pt x="25" y="31"/>
                  </a:lnTo>
                  <a:lnTo>
                    <a:pt x="29" y="24"/>
                  </a:lnTo>
                  <a:lnTo>
                    <a:pt x="35" y="20"/>
                  </a:lnTo>
                  <a:lnTo>
                    <a:pt x="42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54" y="17"/>
                  </a:lnTo>
                  <a:lnTo>
                    <a:pt x="56" y="16"/>
                  </a:lnTo>
                  <a:lnTo>
                    <a:pt x="58" y="13"/>
                  </a:lnTo>
                  <a:lnTo>
                    <a:pt x="59" y="10"/>
                  </a:lnTo>
                  <a:lnTo>
                    <a:pt x="61" y="7"/>
                  </a:lnTo>
                  <a:lnTo>
                    <a:pt x="59" y="4"/>
                  </a:lnTo>
                  <a:lnTo>
                    <a:pt x="58" y="3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6" name="Freeform 223">
              <a:extLst>
                <a:ext uri="{FF2B5EF4-FFF2-40B4-BE49-F238E27FC236}">
                  <a16:creationId xmlns:a16="http://schemas.microsoft.com/office/drawing/2014/main" id="{315796DC-7196-E43A-1E88-66EC6FE65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" y="376"/>
              <a:ext cx="61" cy="134"/>
            </a:xfrm>
            <a:custGeom>
              <a:avLst/>
              <a:gdLst>
                <a:gd name="T0" fmla="*/ 73 w 185"/>
                <a:gd name="T1" fmla="*/ 23 h 401"/>
                <a:gd name="T2" fmla="*/ 101 w 185"/>
                <a:gd name="T3" fmla="*/ 17 h 401"/>
                <a:gd name="T4" fmla="*/ 123 w 185"/>
                <a:gd name="T5" fmla="*/ 23 h 401"/>
                <a:gd name="T6" fmla="*/ 140 w 185"/>
                <a:gd name="T7" fmla="*/ 37 h 401"/>
                <a:gd name="T8" fmla="*/ 152 w 185"/>
                <a:gd name="T9" fmla="*/ 59 h 401"/>
                <a:gd name="T10" fmla="*/ 161 w 185"/>
                <a:gd name="T11" fmla="*/ 83 h 401"/>
                <a:gd name="T12" fmla="*/ 167 w 185"/>
                <a:gd name="T13" fmla="*/ 110 h 401"/>
                <a:gd name="T14" fmla="*/ 168 w 185"/>
                <a:gd name="T15" fmla="*/ 159 h 401"/>
                <a:gd name="T16" fmla="*/ 167 w 185"/>
                <a:gd name="T17" fmla="*/ 177 h 401"/>
                <a:gd name="T18" fmla="*/ 158 w 185"/>
                <a:gd name="T19" fmla="*/ 211 h 401"/>
                <a:gd name="T20" fmla="*/ 140 w 185"/>
                <a:gd name="T21" fmla="*/ 259 h 401"/>
                <a:gd name="T22" fmla="*/ 125 w 185"/>
                <a:gd name="T23" fmla="*/ 290 h 401"/>
                <a:gd name="T24" fmla="*/ 103 w 185"/>
                <a:gd name="T25" fmla="*/ 326 h 401"/>
                <a:gd name="T26" fmla="*/ 76 w 185"/>
                <a:gd name="T27" fmla="*/ 360 h 401"/>
                <a:gd name="T28" fmla="*/ 64 w 185"/>
                <a:gd name="T29" fmla="*/ 371 h 401"/>
                <a:gd name="T30" fmla="*/ 52 w 185"/>
                <a:gd name="T31" fmla="*/ 380 h 401"/>
                <a:gd name="T32" fmla="*/ 39 w 185"/>
                <a:gd name="T33" fmla="*/ 384 h 401"/>
                <a:gd name="T34" fmla="*/ 29 w 185"/>
                <a:gd name="T35" fmla="*/ 377 h 401"/>
                <a:gd name="T36" fmla="*/ 22 w 185"/>
                <a:gd name="T37" fmla="*/ 365 h 401"/>
                <a:gd name="T38" fmla="*/ 16 w 185"/>
                <a:gd name="T39" fmla="*/ 353 h 401"/>
                <a:gd name="T40" fmla="*/ 12 w 185"/>
                <a:gd name="T41" fmla="*/ 348 h 401"/>
                <a:gd name="T42" fmla="*/ 6 w 185"/>
                <a:gd name="T43" fmla="*/ 348 h 401"/>
                <a:gd name="T44" fmla="*/ 0 w 185"/>
                <a:gd name="T45" fmla="*/ 351 h 401"/>
                <a:gd name="T46" fmla="*/ 0 w 185"/>
                <a:gd name="T47" fmla="*/ 358 h 401"/>
                <a:gd name="T48" fmla="*/ 6 w 185"/>
                <a:gd name="T49" fmla="*/ 371 h 401"/>
                <a:gd name="T50" fmla="*/ 17 w 185"/>
                <a:gd name="T51" fmla="*/ 392 h 401"/>
                <a:gd name="T52" fmla="*/ 30 w 185"/>
                <a:gd name="T53" fmla="*/ 400 h 401"/>
                <a:gd name="T54" fmla="*/ 37 w 185"/>
                <a:gd name="T55" fmla="*/ 401 h 401"/>
                <a:gd name="T56" fmla="*/ 54 w 185"/>
                <a:gd name="T57" fmla="*/ 398 h 401"/>
                <a:gd name="T58" fmla="*/ 69 w 185"/>
                <a:gd name="T59" fmla="*/ 390 h 401"/>
                <a:gd name="T60" fmla="*/ 93 w 185"/>
                <a:gd name="T61" fmla="*/ 365 h 401"/>
                <a:gd name="T62" fmla="*/ 110 w 185"/>
                <a:gd name="T63" fmla="*/ 346 h 401"/>
                <a:gd name="T64" fmla="*/ 138 w 185"/>
                <a:gd name="T65" fmla="*/ 302 h 401"/>
                <a:gd name="T66" fmla="*/ 162 w 185"/>
                <a:gd name="T67" fmla="*/ 253 h 401"/>
                <a:gd name="T68" fmla="*/ 178 w 185"/>
                <a:gd name="T69" fmla="*/ 202 h 401"/>
                <a:gd name="T70" fmla="*/ 184 w 185"/>
                <a:gd name="T71" fmla="*/ 177 h 401"/>
                <a:gd name="T72" fmla="*/ 185 w 185"/>
                <a:gd name="T73" fmla="*/ 148 h 401"/>
                <a:gd name="T74" fmla="*/ 184 w 185"/>
                <a:gd name="T75" fmla="*/ 115 h 401"/>
                <a:gd name="T76" fmla="*/ 178 w 185"/>
                <a:gd name="T77" fmla="*/ 81 h 401"/>
                <a:gd name="T78" fmla="*/ 168 w 185"/>
                <a:gd name="T79" fmla="*/ 52 h 401"/>
                <a:gd name="T80" fmla="*/ 151 w 185"/>
                <a:gd name="T81" fmla="*/ 26 h 401"/>
                <a:gd name="T82" fmla="*/ 130 w 185"/>
                <a:gd name="T83" fmla="*/ 7 h 401"/>
                <a:gd name="T84" fmla="*/ 110 w 185"/>
                <a:gd name="T85" fmla="*/ 0 h 401"/>
                <a:gd name="T86" fmla="*/ 94 w 185"/>
                <a:gd name="T87" fmla="*/ 0 h 401"/>
                <a:gd name="T88" fmla="*/ 69 w 185"/>
                <a:gd name="T89" fmla="*/ 6 h 401"/>
                <a:gd name="T90" fmla="*/ 66 w 185"/>
                <a:gd name="T91" fmla="*/ 9 h 401"/>
                <a:gd name="T92" fmla="*/ 63 w 185"/>
                <a:gd name="T93" fmla="*/ 15 h 401"/>
                <a:gd name="T94" fmla="*/ 64 w 185"/>
                <a:gd name="T95" fmla="*/ 20 h 401"/>
                <a:gd name="T96" fmla="*/ 70 w 185"/>
                <a:gd name="T97" fmla="*/ 23 h 401"/>
                <a:gd name="T98" fmla="*/ 73 w 185"/>
                <a:gd name="T99" fmla="*/ 2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85" h="401">
                  <a:moveTo>
                    <a:pt x="73" y="23"/>
                  </a:moveTo>
                  <a:lnTo>
                    <a:pt x="73" y="23"/>
                  </a:lnTo>
                  <a:lnTo>
                    <a:pt x="89" y="19"/>
                  </a:lnTo>
                  <a:lnTo>
                    <a:pt x="101" y="17"/>
                  </a:lnTo>
                  <a:lnTo>
                    <a:pt x="113" y="19"/>
                  </a:lnTo>
                  <a:lnTo>
                    <a:pt x="123" y="23"/>
                  </a:lnTo>
                  <a:lnTo>
                    <a:pt x="133" y="30"/>
                  </a:lnTo>
                  <a:lnTo>
                    <a:pt x="140" y="37"/>
                  </a:lnTo>
                  <a:lnTo>
                    <a:pt x="147" y="47"/>
                  </a:lnTo>
                  <a:lnTo>
                    <a:pt x="152" y="59"/>
                  </a:lnTo>
                  <a:lnTo>
                    <a:pt x="157" y="70"/>
                  </a:lnTo>
                  <a:lnTo>
                    <a:pt x="161" y="83"/>
                  </a:lnTo>
                  <a:lnTo>
                    <a:pt x="164" y="97"/>
                  </a:lnTo>
                  <a:lnTo>
                    <a:pt x="167" y="110"/>
                  </a:lnTo>
                  <a:lnTo>
                    <a:pt x="168" y="137"/>
                  </a:lnTo>
                  <a:lnTo>
                    <a:pt x="168" y="159"/>
                  </a:lnTo>
                  <a:lnTo>
                    <a:pt x="168" y="159"/>
                  </a:lnTo>
                  <a:lnTo>
                    <a:pt x="167" y="177"/>
                  </a:lnTo>
                  <a:lnTo>
                    <a:pt x="162" y="194"/>
                  </a:lnTo>
                  <a:lnTo>
                    <a:pt x="158" y="211"/>
                  </a:lnTo>
                  <a:lnTo>
                    <a:pt x="152" y="226"/>
                  </a:lnTo>
                  <a:lnTo>
                    <a:pt x="140" y="259"/>
                  </a:lnTo>
                  <a:lnTo>
                    <a:pt x="125" y="290"/>
                  </a:lnTo>
                  <a:lnTo>
                    <a:pt x="125" y="290"/>
                  </a:lnTo>
                  <a:lnTo>
                    <a:pt x="116" y="309"/>
                  </a:lnTo>
                  <a:lnTo>
                    <a:pt x="103" y="326"/>
                  </a:lnTo>
                  <a:lnTo>
                    <a:pt x="90" y="343"/>
                  </a:lnTo>
                  <a:lnTo>
                    <a:pt x="76" y="360"/>
                  </a:lnTo>
                  <a:lnTo>
                    <a:pt x="76" y="360"/>
                  </a:lnTo>
                  <a:lnTo>
                    <a:pt x="64" y="371"/>
                  </a:lnTo>
                  <a:lnTo>
                    <a:pt x="52" y="380"/>
                  </a:lnTo>
                  <a:lnTo>
                    <a:pt x="52" y="380"/>
                  </a:lnTo>
                  <a:lnTo>
                    <a:pt x="44" y="384"/>
                  </a:lnTo>
                  <a:lnTo>
                    <a:pt x="39" y="384"/>
                  </a:lnTo>
                  <a:lnTo>
                    <a:pt x="33" y="381"/>
                  </a:lnTo>
                  <a:lnTo>
                    <a:pt x="29" y="377"/>
                  </a:lnTo>
                  <a:lnTo>
                    <a:pt x="25" y="373"/>
                  </a:lnTo>
                  <a:lnTo>
                    <a:pt x="22" y="365"/>
                  </a:lnTo>
                  <a:lnTo>
                    <a:pt x="16" y="353"/>
                  </a:lnTo>
                  <a:lnTo>
                    <a:pt x="16" y="353"/>
                  </a:lnTo>
                  <a:lnTo>
                    <a:pt x="15" y="350"/>
                  </a:lnTo>
                  <a:lnTo>
                    <a:pt x="12" y="348"/>
                  </a:lnTo>
                  <a:lnTo>
                    <a:pt x="9" y="347"/>
                  </a:lnTo>
                  <a:lnTo>
                    <a:pt x="6" y="348"/>
                  </a:lnTo>
                  <a:lnTo>
                    <a:pt x="3" y="348"/>
                  </a:lnTo>
                  <a:lnTo>
                    <a:pt x="0" y="351"/>
                  </a:lnTo>
                  <a:lnTo>
                    <a:pt x="0" y="354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6" y="371"/>
                  </a:lnTo>
                  <a:lnTo>
                    <a:pt x="13" y="385"/>
                  </a:lnTo>
                  <a:lnTo>
                    <a:pt x="17" y="392"/>
                  </a:lnTo>
                  <a:lnTo>
                    <a:pt x="23" y="397"/>
                  </a:lnTo>
                  <a:lnTo>
                    <a:pt x="30" y="400"/>
                  </a:lnTo>
                  <a:lnTo>
                    <a:pt x="37" y="401"/>
                  </a:lnTo>
                  <a:lnTo>
                    <a:pt x="37" y="401"/>
                  </a:lnTo>
                  <a:lnTo>
                    <a:pt x="46" y="400"/>
                  </a:lnTo>
                  <a:lnTo>
                    <a:pt x="54" y="398"/>
                  </a:lnTo>
                  <a:lnTo>
                    <a:pt x="62" y="394"/>
                  </a:lnTo>
                  <a:lnTo>
                    <a:pt x="69" y="390"/>
                  </a:lnTo>
                  <a:lnTo>
                    <a:pt x="81" y="378"/>
                  </a:lnTo>
                  <a:lnTo>
                    <a:pt x="93" y="365"/>
                  </a:lnTo>
                  <a:lnTo>
                    <a:pt x="93" y="365"/>
                  </a:lnTo>
                  <a:lnTo>
                    <a:pt x="110" y="346"/>
                  </a:lnTo>
                  <a:lnTo>
                    <a:pt x="124" y="324"/>
                  </a:lnTo>
                  <a:lnTo>
                    <a:pt x="138" y="302"/>
                  </a:lnTo>
                  <a:lnTo>
                    <a:pt x="151" y="277"/>
                  </a:lnTo>
                  <a:lnTo>
                    <a:pt x="162" y="253"/>
                  </a:lnTo>
                  <a:lnTo>
                    <a:pt x="171" y="228"/>
                  </a:lnTo>
                  <a:lnTo>
                    <a:pt x="178" y="202"/>
                  </a:lnTo>
                  <a:lnTo>
                    <a:pt x="184" y="177"/>
                  </a:lnTo>
                  <a:lnTo>
                    <a:pt x="184" y="177"/>
                  </a:lnTo>
                  <a:lnTo>
                    <a:pt x="185" y="162"/>
                  </a:lnTo>
                  <a:lnTo>
                    <a:pt x="185" y="148"/>
                  </a:lnTo>
                  <a:lnTo>
                    <a:pt x="185" y="131"/>
                  </a:lnTo>
                  <a:lnTo>
                    <a:pt x="184" y="115"/>
                  </a:lnTo>
                  <a:lnTo>
                    <a:pt x="181" y="98"/>
                  </a:lnTo>
                  <a:lnTo>
                    <a:pt x="178" y="81"/>
                  </a:lnTo>
                  <a:lnTo>
                    <a:pt x="174" y="66"/>
                  </a:lnTo>
                  <a:lnTo>
                    <a:pt x="168" y="52"/>
                  </a:lnTo>
                  <a:lnTo>
                    <a:pt x="160" y="37"/>
                  </a:lnTo>
                  <a:lnTo>
                    <a:pt x="151" y="26"/>
                  </a:lnTo>
                  <a:lnTo>
                    <a:pt x="141" y="16"/>
                  </a:lnTo>
                  <a:lnTo>
                    <a:pt x="130" y="7"/>
                  </a:lnTo>
                  <a:lnTo>
                    <a:pt x="117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87" y="2"/>
                  </a:lnTo>
                  <a:lnTo>
                    <a:pt x="69" y="6"/>
                  </a:lnTo>
                  <a:lnTo>
                    <a:pt x="69" y="6"/>
                  </a:lnTo>
                  <a:lnTo>
                    <a:pt x="66" y="9"/>
                  </a:lnTo>
                  <a:lnTo>
                    <a:pt x="64" y="12"/>
                  </a:lnTo>
                  <a:lnTo>
                    <a:pt x="63" y="15"/>
                  </a:lnTo>
                  <a:lnTo>
                    <a:pt x="63" y="17"/>
                  </a:lnTo>
                  <a:lnTo>
                    <a:pt x="64" y="20"/>
                  </a:lnTo>
                  <a:lnTo>
                    <a:pt x="67" y="22"/>
                  </a:lnTo>
                  <a:lnTo>
                    <a:pt x="70" y="23"/>
                  </a:lnTo>
                  <a:lnTo>
                    <a:pt x="73" y="23"/>
                  </a:lnTo>
                  <a:lnTo>
                    <a:pt x="73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7" name="Freeform 224">
              <a:extLst>
                <a:ext uri="{FF2B5EF4-FFF2-40B4-BE49-F238E27FC236}">
                  <a16:creationId xmlns:a16="http://schemas.microsoft.com/office/drawing/2014/main" id="{125B18E6-4448-9957-2E4B-FB58D7445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" y="99"/>
              <a:ext cx="32" cy="64"/>
            </a:xfrm>
            <a:custGeom>
              <a:avLst/>
              <a:gdLst>
                <a:gd name="T0" fmla="*/ 79 w 96"/>
                <a:gd name="T1" fmla="*/ 6 h 193"/>
                <a:gd name="T2" fmla="*/ 79 w 96"/>
                <a:gd name="T3" fmla="*/ 6 h 193"/>
                <a:gd name="T4" fmla="*/ 73 w 96"/>
                <a:gd name="T5" fmla="*/ 30 h 193"/>
                <a:gd name="T6" fmla="*/ 65 w 96"/>
                <a:gd name="T7" fmla="*/ 52 h 193"/>
                <a:gd name="T8" fmla="*/ 54 w 96"/>
                <a:gd name="T9" fmla="*/ 74 h 193"/>
                <a:gd name="T10" fmla="*/ 42 w 96"/>
                <a:gd name="T11" fmla="*/ 95 h 193"/>
                <a:gd name="T12" fmla="*/ 19 w 96"/>
                <a:gd name="T13" fmla="*/ 138 h 193"/>
                <a:gd name="T14" fmla="*/ 8 w 96"/>
                <a:gd name="T15" fmla="*/ 159 h 193"/>
                <a:gd name="T16" fmla="*/ 0 w 96"/>
                <a:gd name="T17" fmla="*/ 182 h 193"/>
                <a:gd name="T18" fmla="*/ 0 w 96"/>
                <a:gd name="T19" fmla="*/ 182 h 193"/>
                <a:gd name="T20" fmla="*/ 0 w 96"/>
                <a:gd name="T21" fmla="*/ 186 h 193"/>
                <a:gd name="T22" fmla="*/ 1 w 96"/>
                <a:gd name="T23" fmla="*/ 189 h 193"/>
                <a:gd name="T24" fmla="*/ 2 w 96"/>
                <a:gd name="T25" fmla="*/ 192 h 193"/>
                <a:gd name="T26" fmla="*/ 5 w 96"/>
                <a:gd name="T27" fmla="*/ 193 h 193"/>
                <a:gd name="T28" fmla="*/ 10 w 96"/>
                <a:gd name="T29" fmla="*/ 193 h 193"/>
                <a:gd name="T30" fmla="*/ 12 w 96"/>
                <a:gd name="T31" fmla="*/ 192 h 193"/>
                <a:gd name="T32" fmla="*/ 15 w 96"/>
                <a:gd name="T33" fmla="*/ 190 h 193"/>
                <a:gd name="T34" fmla="*/ 17 w 96"/>
                <a:gd name="T35" fmla="*/ 187 h 193"/>
                <a:gd name="T36" fmla="*/ 17 w 96"/>
                <a:gd name="T37" fmla="*/ 187 h 193"/>
                <a:gd name="T38" fmla="*/ 25 w 96"/>
                <a:gd name="T39" fmla="*/ 165 h 193"/>
                <a:gd name="T40" fmla="*/ 35 w 96"/>
                <a:gd name="T41" fmla="*/ 142 h 193"/>
                <a:gd name="T42" fmla="*/ 59 w 96"/>
                <a:gd name="T43" fmla="*/ 99 h 193"/>
                <a:gd name="T44" fmla="*/ 71 w 96"/>
                <a:gd name="T45" fmla="*/ 78 h 193"/>
                <a:gd name="T46" fmla="*/ 81 w 96"/>
                <a:gd name="T47" fmla="*/ 57 h 193"/>
                <a:gd name="T48" fmla="*/ 91 w 96"/>
                <a:gd name="T49" fmla="*/ 34 h 193"/>
                <a:gd name="T50" fmla="*/ 96 w 96"/>
                <a:gd name="T51" fmla="*/ 11 h 193"/>
                <a:gd name="T52" fmla="*/ 96 w 96"/>
                <a:gd name="T53" fmla="*/ 11 h 193"/>
                <a:gd name="T54" fmla="*/ 96 w 96"/>
                <a:gd name="T55" fmla="*/ 7 h 193"/>
                <a:gd name="T56" fmla="*/ 95 w 96"/>
                <a:gd name="T57" fmla="*/ 4 h 193"/>
                <a:gd name="T58" fmla="*/ 92 w 96"/>
                <a:gd name="T59" fmla="*/ 1 h 193"/>
                <a:gd name="T60" fmla="*/ 89 w 96"/>
                <a:gd name="T61" fmla="*/ 0 h 193"/>
                <a:gd name="T62" fmla="*/ 86 w 96"/>
                <a:gd name="T63" fmla="*/ 0 h 193"/>
                <a:gd name="T64" fmla="*/ 83 w 96"/>
                <a:gd name="T65" fmla="*/ 1 h 193"/>
                <a:gd name="T66" fmla="*/ 81 w 96"/>
                <a:gd name="T67" fmla="*/ 3 h 193"/>
                <a:gd name="T68" fmla="*/ 79 w 96"/>
                <a:gd name="T69" fmla="*/ 6 h 193"/>
                <a:gd name="T70" fmla="*/ 79 w 96"/>
                <a:gd name="T71" fmla="*/ 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6" h="193">
                  <a:moveTo>
                    <a:pt x="79" y="6"/>
                  </a:moveTo>
                  <a:lnTo>
                    <a:pt x="79" y="6"/>
                  </a:lnTo>
                  <a:lnTo>
                    <a:pt x="73" y="30"/>
                  </a:lnTo>
                  <a:lnTo>
                    <a:pt x="65" y="52"/>
                  </a:lnTo>
                  <a:lnTo>
                    <a:pt x="54" y="74"/>
                  </a:lnTo>
                  <a:lnTo>
                    <a:pt x="42" y="95"/>
                  </a:lnTo>
                  <a:lnTo>
                    <a:pt x="19" y="138"/>
                  </a:lnTo>
                  <a:lnTo>
                    <a:pt x="8" y="159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0" y="186"/>
                  </a:lnTo>
                  <a:lnTo>
                    <a:pt x="1" y="189"/>
                  </a:lnTo>
                  <a:lnTo>
                    <a:pt x="2" y="192"/>
                  </a:lnTo>
                  <a:lnTo>
                    <a:pt x="5" y="193"/>
                  </a:lnTo>
                  <a:lnTo>
                    <a:pt x="10" y="193"/>
                  </a:lnTo>
                  <a:lnTo>
                    <a:pt x="12" y="192"/>
                  </a:lnTo>
                  <a:lnTo>
                    <a:pt x="15" y="190"/>
                  </a:lnTo>
                  <a:lnTo>
                    <a:pt x="17" y="187"/>
                  </a:lnTo>
                  <a:lnTo>
                    <a:pt x="17" y="187"/>
                  </a:lnTo>
                  <a:lnTo>
                    <a:pt x="25" y="165"/>
                  </a:lnTo>
                  <a:lnTo>
                    <a:pt x="35" y="142"/>
                  </a:lnTo>
                  <a:lnTo>
                    <a:pt x="59" y="99"/>
                  </a:lnTo>
                  <a:lnTo>
                    <a:pt x="71" y="78"/>
                  </a:lnTo>
                  <a:lnTo>
                    <a:pt x="81" y="57"/>
                  </a:lnTo>
                  <a:lnTo>
                    <a:pt x="91" y="34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6" y="7"/>
                  </a:lnTo>
                  <a:lnTo>
                    <a:pt x="95" y="4"/>
                  </a:lnTo>
                  <a:lnTo>
                    <a:pt x="92" y="1"/>
                  </a:lnTo>
                  <a:lnTo>
                    <a:pt x="89" y="0"/>
                  </a:lnTo>
                  <a:lnTo>
                    <a:pt x="86" y="0"/>
                  </a:lnTo>
                  <a:lnTo>
                    <a:pt x="83" y="1"/>
                  </a:lnTo>
                  <a:lnTo>
                    <a:pt x="81" y="3"/>
                  </a:lnTo>
                  <a:lnTo>
                    <a:pt x="79" y="6"/>
                  </a:lnTo>
                  <a:lnTo>
                    <a:pt x="79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8" name="Freeform 225">
              <a:extLst>
                <a:ext uri="{FF2B5EF4-FFF2-40B4-BE49-F238E27FC236}">
                  <a16:creationId xmlns:a16="http://schemas.microsoft.com/office/drawing/2014/main" id="{A62135F2-D2F3-FA05-ECF9-FACCF006F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9" y="151"/>
              <a:ext cx="163" cy="135"/>
            </a:xfrm>
            <a:custGeom>
              <a:avLst/>
              <a:gdLst>
                <a:gd name="T0" fmla="*/ 472 w 489"/>
                <a:gd name="T1" fmla="*/ 9 h 404"/>
                <a:gd name="T2" fmla="*/ 469 w 489"/>
                <a:gd name="T3" fmla="*/ 44 h 404"/>
                <a:gd name="T4" fmla="*/ 458 w 489"/>
                <a:gd name="T5" fmla="*/ 78 h 404"/>
                <a:gd name="T6" fmla="*/ 441 w 489"/>
                <a:gd name="T7" fmla="*/ 111 h 404"/>
                <a:gd name="T8" fmla="*/ 418 w 489"/>
                <a:gd name="T9" fmla="*/ 141 h 404"/>
                <a:gd name="T10" fmla="*/ 392 w 489"/>
                <a:gd name="T11" fmla="*/ 168 h 404"/>
                <a:gd name="T12" fmla="*/ 335 w 489"/>
                <a:gd name="T13" fmla="*/ 218 h 404"/>
                <a:gd name="T14" fmla="*/ 308 w 489"/>
                <a:gd name="T15" fmla="*/ 239 h 404"/>
                <a:gd name="T16" fmla="*/ 239 w 489"/>
                <a:gd name="T17" fmla="*/ 287 h 404"/>
                <a:gd name="T18" fmla="*/ 165 w 489"/>
                <a:gd name="T19" fmla="*/ 325 h 404"/>
                <a:gd name="T20" fmla="*/ 85 w 489"/>
                <a:gd name="T21" fmla="*/ 358 h 404"/>
                <a:gd name="T22" fmla="*/ 6 w 489"/>
                <a:gd name="T23" fmla="*/ 387 h 404"/>
                <a:gd name="T24" fmla="*/ 1 w 489"/>
                <a:gd name="T25" fmla="*/ 391 h 404"/>
                <a:gd name="T26" fmla="*/ 1 w 489"/>
                <a:gd name="T27" fmla="*/ 398 h 404"/>
                <a:gd name="T28" fmla="*/ 4 w 489"/>
                <a:gd name="T29" fmla="*/ 402 h 404"/>
                <a:gd name="T30" fmla="*/ 11 w 489"/>
                <a:gd name="T31" fmla="*/ 404 h 404"/>
                <a:gd name="T32" fmla="*/ 53 w 489"/>
                <a:gd name="T33" fmla="*/ 388 h 404"/>
                <a:gd name="T34" fmla="*/ 136 w 489"/>
                <a:gd name="T35" fmla="*/ 357 h 404"/>
                <a:gd name="T36" fmla="*/ 216 w 489"/>
                <a:gd name="T37" fmla="*/ 318 h 404"/>
                <a:gd name="T38" fmla="*/ 293 w 489"/>
                <a:gd name="T39" fmla="*/ 273 h 404"/>
                <a:gd name="T40" fmla="*/ 328 w 489"/>
                <a:gd name="T41" fmla="*/ 246 h 404"/>
                <a:gd name="T42" fmla="*/ 384 w 489"/>
                <a:gd name="T43" fmla="*/ 198 h 404"/>
                <a:gd name="T44" fmla="*/ 425 w 489"/>
                <a:gd name="T45" fmla="*/ 158 h 404"/>
                <a:gd name="T46" fmla="*/ 448 w 489"/>
                <a:gd name="T47" fmla="*/ 128 h 404"/>
                <a:gd name="T48" fmla="*/ 467 w 489"/>
                <a:gd name="T49" fmla="*/ 97 h 404"/>
                <a:gd name="T50" fmla="*/ 482 w 489"/>
                <a:gd name="T51" fmla="*/ 63 h 404"/>
                <a:gd name="T52" fmla="*/ 489 w 489"/>
                <a:gd name="T53" fmla="*/ 27 h 404"/>
                <a:gd name="T54" fmla="*/ 489 w 489"/>
                <a:gd name="T55" fmla="*/ 9 h 404"/>
                <a:gd name="T56" fmla="*/ 486 w 489"/>
                <a:gd name="T57" fmla="*/ 3 h 404"/>
                <a:gd name="T58" fmla="*/ 480 w 489"/>
                <a:gd name="T59" fmla="*/ 0 h 404"/>
                <a:gd name="T60" fmla="*/ 475 w 489"/>
                <a:gd name="T61" fmla="*/ 3 h 404"/>
                <a:gd name="T62" fmla="*/ 472 w 489"/>
                <a:gd name="T63" fmla="*/ 9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9" h="404">
                  <a:moveTo>
                    <a:pt x="472" y="9"/>
                  </a:moveTo>
                  <a:lnTo>
                    <a:pt x="472" y="9"/>
                  </a:lnTo>
                  <a:lnTo>
                    <a:pt x="472" y="27"/>
                  </a:lnTo>
                  <a:lnTo>
                    <a:pt x="469" y="44"/>
                  </a:lnTo>
                  <a:lnTo>
                    <a:pt x="463" y="63"/>
                  </a:lnTo>
                  <a:lnTo>
                    <a:pt x="458" y="78"/>
                  </a:lnTo>
                  <a:lnTo>
                    <a:pt x="449" y="95"/>
                  </a:lnTo>
                  <a:lnTo>
                    <a:pt x="441" y="111"/>
                  </a:lnTo>
                  <a:lnTo>
                    <a:pt x="429" y="125"/>
                  </a:lnTo>
                  <a:lnTo>
                    <a:pt x="418" y="141"/>
                  </a:lnTo>
                  <a:lnTo>
                    <a:pt x="405" y="154"/>
                  </a:lnTo>
                  <a:lnTo>
                    <a:pt x="392" y="168"/>
                  </a:lnTo>
                  <a:lnTo>
                    <a:pt x="364" y="193"/>
                  </a:lnTo>
                  <a:lnTo>
                    <a:pt x="335" y="218"/>
                  </a:lnTo>
                  <a:lnTo>
                    <a:pt x="308" y="239"/>
                  </a:lnTo>
                  <a:lnTo>
                    <a:pt x="308" y="239"/>
                  </a:lnTo>
                  <a:lnTo>
                    <a:pt x="274" y="264"/>
                  </a:lnTo>
                  <a:lnTo>
                    <a:pt x="239" y="287"/>
                  </a:lnTo>
                  <a:lnTo>
                    <a:pt x="202" y="307"/>
                  </a:lnTo>
                  <a:lnTo>
                    <a:pt x="165" y="325"/>
                  </a:lnTo>
                  <a:lnTo>
                    <a:pt x="125" y="343"/>
                  </a:lnTo>
                  <a:lnTo>
                    <a:pt x="85" y="358"/>
                  </a:lnTo>
                  <a:lnTo>
                    <a:pt x="6" y="387"/>
                  </a:lnTo>
                  <a:lnTo>
                    <a:pt x="6" y="387"/>
                  </a:lnTo>
                  <a:lnTo>
                    <a:pt x="3" y="389"/>
                  </a:lnTo>
                  <a:lnTo>
                    <a:pt x="1" y="391"/>
                  </a:lnTo>
                  <a:lnTo>
                    <a:pt x="0" y="395"/>
                  </a:lnTo>
                  <a:lnTo>
                    <a:pt x="1" y="398"/>
                  </a:lnTo>
                  <a:lnTo>
                    <a:pt x="1" y="401"/>
                  </a:lnTo>
                  <a:lnTo>
                    <a:pt x="4" y="402"/>
                  </a:lnTo>
                  <a:lnTo>
                    <a:pt x="7" y="404"/>
                  </a:lnTo>
                  <a:lnTo>
                    <a:pt x="11" y="404"/>
                  </a:lnTo>
                  <a:lnTo>
                    <a:pt x="11" y="404"/>
                  </a:lnTo>
                  <a:lnTo>
                    <a:pt x="53" y="388"/>
                  </a:lnTo>
                  <a:lnTo>
                    <a:pt x="95" y="372"/>
                  </a:lnTo>
                  <a:lnTo>
                    <a:pt x="136" y="357"/>
                  </a:lnTo>
                  <a:lnTo>
                    <a:pt x="176" y="338"/>
                  </a:lnTo>
                  <a:lnTo>
                    <a:pt x="216" y="318"/>
                  </a:lnTo>
                  <a:lnTo>
                    <a:pt x="254" y="297"/>
                  </a:lnTo>
                  <a:lnTo>
                    <a:pt x="293" y="273"/>
                  </a:lnTo>
                  <a:lnTo>
                    <a:pt x="328" y="246"/>
                  </a:lnTo>
                  <a:lnTo>
                    <a:pt x="328" y="246"/>
                  </a:lnTo>
                  <a:lnTo>
                    <a:pt x="355" y="223"/>
                  </a:lnTo>
                  <a:lnTo>
                    <a:pt x="384" y="198"/>
                  </a:lnTo>
                  <a:lnTo>
                    <a:pt x="412" y="172"/>
                  </a:lnTo>
                  <a:lnTo>
                    <a:pt x="425" y="158"/>
                  </a:lnTo>
                  <a:lnTo>
                    <a:pt x="436" y="144"/>
                  </a:lnTo>
                  <a:lnTo>
                    <a:pt x="448" y="128"/>
                  </a:lnTo>
                  <a:lnTo>
                    <a:pt x="459" y="112"/>
                  </a:lnTo>
                  <a:lnTo>
                    <a:pt x="467" y="97"/>
                  </a:lnTo>
                  <a:lnTo>
                    <a:pt x="475" y="80"/>
                  </a:lnTo>
                  <a:lnTo>
                    <a:pt x="482" y="63"/>
                  </a:lnTo>
                  <a:lnTo>
                    <a:pt x="486" y="46"/>
                  </a:lnTo>
                  <a:lnTo>
                    <a:pt x="489" y="27"/>
                  </a:lnTo>
                  <a:lnTo>
                    <a:pt x="489" y="9"/>
                  </a:lnTo>
                  <a:lnTo>
                    <a:pt x="489" y="9"/>
                  </a:lnTo>
                  <a:lnTo>
                    <a:pt x="487" y="4"/>
                  </a:lnTo>
                  <a:lnTo>
                    <a:pt x="486" y="3"/>
                  </a:lnTo>
                  <a:lnTo>
                    <a:pt x="483" y="2"/>
                  </a:lnTo>
                  <a:lnTo>
                    <a:pt x="480" y="0"/>
                  </a:lnTo>
                  <a:lnTo>
                    <a:pt x="477" y="2"/>
                  </a:lnTo>
                  <a:lnTo>
                    <a:pt x="475" y="3"/>
                  </a:lnTo>
                  <a:lnTo>
                    <a:pt x="472" y="4"/>
                  </a:lnTo>
                  <a:lnTo>
                    <a:pt x="472" y="9"/>
                  </a:lnTo>
                  <a:lnTo>
                    <a:pt x="47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9" name="Freeform 226">
              <a:extLst>
                <a:ext uri="{FF2B5EF4-FFF2-40B4-BE49-F238E27FC236}">
                  <a16:creationId xmlns:a16="http://schemas.microsoft.com/office/drawing/2014/main" id="{409F11AA-5D30-7D79-69B6-82E41D177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5" y="160"/>
              <a:ext cx="40" cy="157"/>
            </a:xfrm>
            <a:custGeom>
              <a:avLst/>
              <a:gdLst>
                <a:gd name="T0" fmla="*/ 2 w 120"/>
                <a:gd name="T1" fmla="*/ 14 h 471"/>
                <a:gd name="T2" fmla="*/ 2 w 120"/>
                <a:gd name="T3" fmla="*/ 14 h 471"/>
                <a:gd name="T4" fmla="*/ 22 w 120"/>
                <a:gd name="T5" fmla="*/ 38 h 471"/>
                <a:gd name="T6" fmla="*/ 39 w 120"/>
                <a:gd name="T7" fmla="*/ 62 h 471"/>
                <a:gd name="T8" fmla="*/ 55 w 120"/>
                <a:gd name="T9" fmla="*/ 88 h 471"/>
                <a:gd name="T10" fmla="*/ 68 w 120"/>
                <a:gd name="T11" fmla="*/ 115 h 471"/>
                <a:gd name="T12" fmla="*/ 79 w 120"/>
                <a:gd name="T13" fmla="*/ 142 h 471"/>
                <a:gd name="T14" fmla="*/ 88 w 120"/>
                <a:gd name="T15" fmla="*/ 170 h 471"/>
                <a:gd name="T16" fmla="*/ 95 w 120"/>
                <a:gd name="T17" fmla="*/ 197 h 471"/>
                <a:gd name="T18" fmla="*/ 101 w 120"/>
                <a:gd name="T19" fmla="*/ 227 h 471"/>
                <a:gd name="T20" fmla="*/ 103 w 120"/>
                <a:gd name="T21" fmla="*/ 255 h 471"/>
                <a:gd name="T22" fmla="*/ 105 w 120"/>
                <a:gd name="T23" fmla="*/ 285 h 471"/>
                <a:gd name="T24" fmla="*/ 103 w 120"/>
                <a:gd name="T25" fmla="*/ 314 h 471"/>
                <a:gd name="T26" fmla="*/ 99 w 120"/>
                <a:gd name="T27" fmla="*/ 344 h 471"/>
                <a:gd name="T28" fmla="*/ 95 w 120"/>
                <a:gd name="T29" fmla="*/ 372 h 471"/>
                <a:gd name="T30" fmla="*/ 86 w 120"/>
                <a:gd name="T31" fmla="*/ 402 h 471"/>
                <a:gd name="T32" fmla="*/ 78 w 120"/>
                <a:gd name="T33" fmla="*/ 430 h 471"/>
                <a:gd name="T34" fmla="*/ 66 w 120"/>
                <a:gd name="T35" fmla="*/ 459 h 471"/>
                <a:gd name="T36" fmla="*/ 66 w 120"/>
                <a:gd name="T37" fmla="*/ 459 h 471"/>
                <a:gd name="T38" fmla="*/ 65 w 120"/>
                <a:gd name="T39" fmla="*/ 463 h 471"/>
                <a:gd name="T40" fmla="*/ 66 w 120"/>
                <a:gd name="T41" fmla="*/ 466 h 471"/>
                <a:gd name="T42" fmla="*/ 68 w 120"/>
                <a:gd name="T43" fmla="*/ 469 h 471"/>
                <a:gd name="T44" fmla="*/ 71 w 120"/>
                <a:gd name="T45" fmla="*/ 470 h 471"/>
                <a:gd name="T46" fmla="*/ 74 w 120"/>
                <a:gd name="T47" fmla="*/ 471 h 471"/>
                <a:gd name="T48" fmla="*/ 76 w 120"/>
                <a:gd name="T49" fmla="*/ 471 h 471"/>
                <a:gd name="T50" fmla="*/ 79 w 120"/>
                <a:gd name="T51" fmla="*/ 470 h 471"/>
                <a:gd name="T52" fmla="*/ 81 w 120"/>
                <a:gd name="T53" fmla="*/ 467 h 471"/>
                <a:gd name="T54" fmla="*/ 81 w 120"/>
                <a:gd name="T55" fmla="*/ 467 h 471"/>
                <a:gd name="T56" fmla="*/ 93 w 120"/>
                <a:gd name="T57" fmla="*/ 437 h 471"/>
                <a:gd name="T58" fmla="*/ 103 w 120"/>
                <a:gd name="T59" fmla="*/ 407 h 471"/>
                <a:gd name="T60" fmla="*/ 110 w 120"/>
                <a:gd name="T61" fmla="*/ 378 h 471"/>
                <a:gd name="T62" fmla="*/ 116 w 120"/>
                <a:gd name="T63" fmla="*/ 346 h 471"/>
                <a:gd name="T64" fmla="*/ 119 w 120"/>
                <a:gd name="T65" fmla="*/ 315 h 471"/>
                <a:gd name="T66" fmla="*/ 120 w 120"/>
                <a:gd name="T67" fmla="*/ 285 h 471"/>
                <a:gd name="T68" fmla="*/ 120 w 120"/>
                <a:gd name="T69" fmla="*/ 254 h 471"/>
                <a:gd name="T70" fmla="*/ 118 w 120"/>
                <a:gd name="T71" fmla="*/ 224 h 471"/>
                <a:gd name="T72" fmla="*/ 112 w 120"/>
                <a:gd name="T73" fmla="*/ 194 h 471"/>
                <a:gd name="T74" fmla="*/ 105 w 120"/>
                <a:gd name="T75" fmla="*/ 165 h 471"/>
                <a:gd name="T76" fmla="*/ 95 w 120"/>
                <a:gd name="T77" fmla="*/ 136 h 471"/>
                <a:gd name="T78" fmla="*/ 83 w 120"/>
                <a:gd name="T79" fmla="*/ 108 h 471"/>
                <a:gd name="T80" fmla="*/ 69 w 120"/>
                <a:gd name="T81" fmla="*/ 79 h 471"/>
                <a:gd name="T82" fmla="*/ 54 w 120"/>
                <a:gd name="T83" fmla="*/ 54 h 471"/>
                <a:gd name="T84" fmla="*/ 35 w 120"/>
                <a:gd name="T85" fmla="*/ 27 h 471"/>
                <a:gd name="T86" fmla="*/ 14 w 120"/>
                <a:gd name="T87" fmla="*/ 3 h 471"/>
                <a:gd name="T88" fmla="*/ 14 w 120"/>
                <a:gd name="T89" fmla="*/ 3 h 471"/>
                <a:gd name="T90" fmla="*/ 11 w 120"/>
                <a:gd name="T91" fmla="*/ 0 h 471"/>
                <a:gd name="T92" fmla="*/ 8 w 120"/>
                <a:gd name="T93" fmla="*/ 0 h 471"/>
                <a:gd name="T94" fmla="*/ 5 w 120"/>
                <a:gd name="T95" fmla="*/ 0 h 471"/>
                <a:gd name="T96" fmla="*/ 2 w 120"/>
                <a:gd name="T97" fmla="*/ 3 h 471"/>
                <a:gd name="T98" fmla="*/ 1 w 120"/>
                <a:gd name="T99" fmla="*/ 4 h 471"/>
                <a:gd name="T100" fmla="*/ 0 w 120"/>
                <a:gd name="T101" fmla="*/ 8 h 471"/>
                <a:gd name="T102" fmla="*/ 0 w 120"/>
                <a:gd name="T103" fmla="*/ 11 h 471"/>
                <a:gd name="T104" fmla="*/ 2 w 120"/>
                <a:gd name="T105" fmla="*/ 14 h 471"/>
                <a:gd name="T106" fmla="*/ 2 w 120"/>
                <a:gd name="T107" fmla="*/ 14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" h="471">
                  <a:moveTo>
                    <a:pt x="2" y="14"/>
                  </a:moveTo>
                  <a:lnTo>
                    <a:pt x="2" y="14"/>
                  </a:lnTo>
                  <a:lnTo>
                    <a:pt x="22" y="38"/>
                  </a:lnTo>
                  <a:lnTo>
                    <a:pt x="39" y="62"/>
                  </a:lnTo>
                  <a:lnTo>
                    <a:pt x="55" y="88"/>
                  </a:lnTo>
                  <a:lnTo>
                    <a:pt x="68" y="115"/>
                  </a:lnTo>
                  <a:lnTo>
                    <a:pt x="79" y="142"/>
                  </a:lnTo>
                  <a:lnTo>
                    <a:pt x="88" y="170"/>
                  </a:lnTo>
                  <a:lnTo>
                    <a:pt x="95" y="197"/>
                  </a:lnTo>
                  <a:lnTo>
                    <a:pt x="101" y="227"/>
                  </a:lnTo>
                  <a:lnTo>
                    <a:pt x="103" y="255"/>
                  </a:lnTo>
                  <a:lnTo>
                    <a:pt x="105" y="285"/>
                  </a:lnTo>
                  <a:lnTo>
                    <a:pt x="103" y="314"/>
                  </a:lnTo>
                  <a:lnTo>
                    <a:pt x="99" y="344"/>
                  </a:lnTo>
                  <a:lnTo>
                    <a:pt x="95" y="372"/>
                  </a:lnTo>
                  <a:lnTo>
                    <a:pt x="86" y="402"/>
                  </a:lnTo>
                  <a:lnTo>
                    <a:pt x="78" y="430"/>
                  </a:lnTo>
                  <a:lnTo>
                    <a:pt x="66" y="459"/>
                  </a:lnTo>
                  <a:lnTo>
                    <a:pt x="66" y="459"/>
                  </a:lnTo>
                  <a:lnTo>
                    <a:pt x="65" y="463"/>
                  </a:lnTo>
                  <a:lnTo>
                    <a:pt x="66" y="466"/>
                  </a:lnTo>
                  <a:lnTo>
                    <a:pt x="68" y="469"/>
                  </a:lnTo>
                  <a:lnTo>
                    <a:pt x="71" y="470"/>
                  </a:lnTo>
                  <a:lnTo>
                    <a:pt x="74" y="471"/>
                  </a:lnTo>
                  <a:lnTo>
                    <a:pt x="76" y="471"/>
                  </a:lnTo>
                  <a:lnTo>
                    <a:pt x="79" y="470"/>
                  </a:lnTo>
                  <a:lnTo>
                    <a:pt x="81" y="467"/>
                  </a:lnTo>
                  <a:lnTo>
                    <a:pt x="81" y="467"/>
                  </a:lnTo>
                  <a:lnTo>
                    <a:pt x="93" y="437"/>
                  </a:lnTo>
                  <a:lnTo>
                    <a:pt x="103" y="407"/>
                  </a:lnTo>
                  <a:lnTo>
                    <a:pt x="110" y="378"/>
                  </a:lnTo>
                  <a:lnTo>
                    <a:pt x="116" y="346"/>
                  </a:lnTo>
                  <a:lnTo>
                    <a:pt x="119" y="315"/>
                  </a:lnTo>
                  <a:lnTo>
                    <a:pt x="120" y="285"/>
                  </a:lnTo>
                  <a:lnTo>
                    <a:pt x="120" y="254"/>
                  </a:lnTo>
                  <a:lnTo>
                    <a:pt x="118" y="224"/>
                  </a:lnTo>
                  <a:lnTo>
                    <a:pt x="112" y="194"/>
                  </a:lnTo>
                  <a:lnTo>
                    <a:pt x="105" y="165"/>
                  </a:lnTo>
                  <a:lnTo>
                    <a:pt x="95" y="136"/>
                  </a:lnTo>
                  <a:lnTo>
                    <a:pt x="83" y="108"/>
                  </a:lnTo>
                  <a:lnTo>
                    <a:pt x="69" y="79"/>
                  </a:lnTo>
                  <a:lnTo>
                    <a:pt x="54" y="54"/>
                  </a:lnTo>
                  <a:lnTo>
                    <a:pt x="35" y="27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0" name="Freeform 227">
              <a:extLst>
                <a:ext uri="{FF2B5EF4-FFF2-40B4-BE49-F238E27FC236}">
                  <a16:creationId xmlns:a16="http://schemas.microsoft.com/office/drawing/2014/main" id="{5CAAD05F-FD58-9AE8-7141-0E3717CE3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9" y="409"/>
              <a:ext cx="80" cy="19"/>
            </a:xfrm>
            <a:custGeom>
              <a:avLst/>
              <a:gdLst>
                <a:gd name="T0" fmla="*/ 14 w 239"/>
                <a:gd name="T1" fmla="*/ 53 h 56"/>
                <a:gd name="T2" fmla="*/ 14 w 239"/>
                <a:gd name="T3" fmla="*/ 53 h 56"/>
                <a:gd name="T4" fmla="*/ 26 w 239"/>
                <a:gd name="T5" fmla="*/ 46 h 56"/>
                <a:gd name="T6" fmla="*/ 37 w 239"/>
                <a:gd name="T7" fmla="*/ 39 h 56"/>
                <a:gd name="T8" fmla="*/ 50 w 239"/>
                <a:gd name="T9" fmla="*/ 33 h 56"/>
                <a:gd name="T10" fmla="*/ 64 w 239"/>
                <a:gd name="T11" fmla="*/ 29 h 56"/>
                <a:gd name="T12" fmla="*/ 91 w 239"/>
                <a:gd name="T13" fmla="*/ 23 h 56"/>
                <a:gd name="T14" fmla="*/ 118 w 239"/>
                <a:gd name="T15" fmla="*/ 19 h 56"/>
                <a:gd name="T16" fmla="*/ 118 w 239"/>
                <a:gd name="T17" fmla="*/ 19 h 56"/>
                <a:gd name="T18" fmla="*/ 145 w 239"/>
                <a:gd name="T19" fmla="*/ 17 h 56"/>
                <a:gd name="T20" fmla="*/ 159 w 239"/>
                <a:gd name="T21" fmla="*/ 17 h 56"/>
                <a:gd name="T22" fmla="*/ 175 w 239"/>
                <a:gd name="T23" fmla="*/ 19 h 56"/>
                <a:gd name="T24" fmla="*/ 189 w 239"/>
                <a:gd name="T25" fmla="*/ 22 h 56"/>
                <a:gd name="T26" fmla="*/ 202 w 239"/>
                <a:gd name="T27" fmla="*/ 26 h 56"/>
                <a:gd name="T28" fmla="*/ 215 w 239"/>
                <a:gd name="T29" fmla="*/ 33 h 56"/>
                <a:gd name="T30" fmla="*/ 219 w 239"/>
                <a:gd name="T31" fmla="*/ 37 h 56"/>
                <a:gd name="T32" fmla="*/ 225 w 239"/>
                <a:gd name="T33" fmla="*/ 42 h 56"/>
                <a:gd name="T34" fmla="*/ 225 w 239"/>
                <a:gd name="T35" fmla="*/ 42 h 56"/>
                <a:gd name="T36" fmla="*/ 228 w 239"/>
                <a:gd name="T37" fmla="*/ 44 h 56"/>
                <a:gd name="T38" fmla="*/ 230 w 239"/>
                <a:gd name="T39" fmla="*/ 44 h 56"/>
                <a:gd name="T40" fmla="*/ 233 w 239"/>
                <a:gd name="T41" fmla="*/ 44 h 56"/>
                <a:gd name="T42" fmla="*/ 236 w 239"/>
                <a:gd name="T43" fmla="*/ 42 h 56"/>
                <a:gd name="T44" fmla="*/ 238 w 239"/>
                <a:gd name="T45" fmla="*/ 40 h 56"/>
                <a:gd name="T46" fmla="*/ 239 w 239"/>
                <a:gd name="T47" fmla="*/ 36 h 56"/>
                <a:gd name="T48" fmla="*/ 239 w 239"/>
                <a:gd name="T49" fmla="*/ 33 h 56"/>
                <a:gd name="T50" fmla="*/ 236 w 239"/>
                <a:gd name="T51" fmla="*/ 30 h 56"/>
                <a:gd name="T52" fmla="*/ 236 w 239"/>
                <a:gd name="T53" fmla="*/ 30 h 56"/>
                <a:gd name="T54" fmla="*/ 226 w 239"/>
                <a:gd name="T55" fmla="*/ 20 h 56"/>
                <a:gd name="T56" fmla="*/ 213 w 239"/>
                <a:gd name="T57" fmla="*/ 12 h 56"/>
                <a:gd name="T58" fmla="*/ 199 w 239"/>
                <a:gd name="T59" fmla="*/ 6 h 56"/>
                <a:gd name="T60" fmla="*/ 185 w 239"/>
                <a:gd name="T61" fmla="*/ 3 h 56"/>
                <a:gd name="T62" fmla="*/ 169 w 239"/>
                <a:gd name="T63" fmla="*/ 2 h 56"/>
                <a:gd name="T64" fmla="*/ 154 w 239"/>
                <a:gd name="T65" fmla="*/ 0 h 56"/>
                <a:gd name="T66" fmla="*/ 124 w 239"/>
                <a:gd name="T67" fmla="*/ 2 h 56"/>
                <a:gd name="T68" fmla="*/ 124 w 239"/>
                <a:gd name="T69" fmla="*/ 2 h 56"/>
                <a:gd name="T70" fmla="*/ 93 w 239"/>
                <a:gd name="T71" fmla="*/ 5 h 56"/>
                <a:gd name="T72" fmla="*/ 77 w 239"/>
                <a:gd name="T73" fmla="*/ 7 h 56"/>
                <a:gd name="T74" fmla="*/ 60 w 239"/>
                <a:gd name="T75" fmla="*/ 12 h 56"/>
                <a:gd name="T76" fmla="*/ 44 w 239"/>
                <a:gd name="T77" fmla="*/ 17 h 56"/>
                <a:gd name="T78" fmla="*/ 30 w 239"/>
                <a:gd name="T79" fmla="*/ 25 h 56"/>
                <a:gd name="T80" fmla="*/ 16 w 239"/>
                <a:gd name="T81" fmla="*/ 32 h 56"/>
                <a:gd name="T82" fmla="*/ 3 w 239"/>
                <a:gd name="T83" fmla="*/ 42 h 56"/>
                <a:gd name="T84" fmla="*/ 3 w 239"/>
                <a:gd name="T85" fmla="*/ 42 h 56"/>
                <a:gd name="T86" fmla="*/ 0 w 239"/>
                <a:gd name="T87" fmla="*/ 44 h 56"/>
                <a:gd name="T88" fmla="*/ 0 w 239"/>
                <a:gd name="T89" fmla="*/ 47 h 56"/>
                <a:gd name="T90" fmla="*/ 0 w 239"/>
                <a:gd name="T91" fmla="*/ 50 h 56"/>
                <a:gd name="T92" fmla="*/ 3 w 239"/>
                <a:gd name="T93" fmla="*/ 53 h 56"/>
                <a:gd name="T94" fmla="*/ 5 w 239"/>
                <a:gd name="T95" fmla="*/ 54 h 56"/>
                <a:gd name="T96" fmla="*/ 9 w 239"/>
                <a:gd name="T97" fmla="*/ 56 h 56"/>
                <a:gd name="T98" fmla="*/ 12 w 239"/>
                <a:gd name="T99" fmla="*/ 56 h 56"/>
                <a:gd name="T100" fmla="*/ 14 w 239"/>
                <a:gd name="T101" fmla="*/ 53 h 56"/>
                <a:gd name="T102" fmla="*/ 14 w 239"/>
                <a:gd name="T103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39" h="56">
                  <a:moveTo>
                    <a:pt x="14" y="53"/>
                  </a:moveTo>
                  <a:lnTo>
                    <a:pt x="14" y="53"/>
                  </a:lnTo>
                  <a:lnTo>
                    <a:pt x="26" y="46"/>
                  </a:lnTo>
                  <a:lnTo>
                    <a:pt x="37" y="39"/>
                  </a:lnTo>
                  <a:lnTo>
                    <a:pt x="50" y="33"/>
                  </a:lnTo>
                  <a:lnTo>
                    <a:pt x="64" y="29"/>
                  </a:lnTo>
                  <a:lnTo>
                    <a:pt x="91" y="23"/>
                  </a:lnTo>
                  <a:lnTo>
                    <a:pt x="118" y="19"/>
                  </a:lnTo>
                  <a:lnTo>
                    <a:pt x="118" y="19"/>
                  </a:lnTo>
                  <a:lnTo>
                    <a:pt x="145" y="17"/>
                  </a:lnTo>
                  <a:lnTo>
                    <a:pt x="159" y="17"/>
                  </a:lnTo>
                  <a:lnTo>
                    <a:pt x="175" y="19"/>
                  </a:lnTo>
                  <a:lnTo>
                    <a:pt x="189" y="22"/>
                  </a:lnTo>
                  <a:lnTo>
                    <a:pt x="202" y="26"/>
                  </a:lnTo>
                  <a:lnTo>
                    <a:pt x="215" y="33"/>
                  </a:lnTo>
                  <a:lnTo>
                    <a:pt x="219" y="37"/>
                  </a:lnTo>
                  <a:lnTo>
                    <a:pt x="225" y="42"/>
                  </a:lnTo>
                  <a:lnTo>
                    <a:pt x="225" y="42"/>
                  </a:lnTo>
                  <a:lnTo>
                    <a:pt x="228" y="44"/>
                  </a:lnTo>
                  <a:lnTo>
                    <a:pt x="230" y="44"/>
                  </a:lnTo>
                  <a:lnTo>
                    <a:pt x="233" y="44"/>
                  </a:lnTo>
                  <a:lnTo>
                    <a:pt x="236" y="42"/>
                  </a:lnTo>
                  <a:lnTo>
                    <a:pt x="238" y="40"/>
                  </a:lnTo>
                  <a:lnTo>
                    <a:pt x="239" y="36"/>
                  </a:lnTo>
                  <a:lnTo>
                    <a:pt x="239" y="33"/>
                  </a:lnTo>
                  <a:lnTo>
                    <a:pt x="236" y="30"/>
                  </a:lnTo>
                  <a:lnTo>
                    <a:pt x="236" y="30"/>
                  </a:lnTo>
                  <a:lnTo>
                    <a:pt x="226" y="20"/>
                  </a:lnTo>
                  <a:lnTo>
                    <a:pt x="213" y="12"/>
                  </a:lnTo>
                  <a:lnTo>
                    <a:pt x="199" y="6"/>
                  </a:lnTo>
                  <a:lnTo>
                    <a:pt x="185" y="3"/>
                  </a:lnTo>
                  <a:lnTo>
                    <a:pt x="169" y="2"/>
                  </a:lnTo>
                  <a:lnTo>
                    <a:pt x="154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93" y="5"/>
                  </a:lnTo>
                  <a:lnTo>
                    <a:pt x="77" y="7"/>
                  </a:lnTo>
                  <a:lnTo>
                    <a:pt x="60" y="12"/>
                  </a:lnTo>
                  <a:lnTo>
                    <a:pt x="44" y="17"/>
                  </a:lnTo>
                  <a:lnTo>
                    <a:pt x="30" y="25"/>
                  </a:lnTo>
                  <a:lnTo>
                    <a:pt x="16" y="32"/>
                  </a:lnTo>
                  <a:lnTo>
                    <a:pt x="3" y="42"/>
                  </a:lnTo>
                  <a:lnTo>
                    <a:pt x="3" y="42"/>
                  </a:lnTo>
                  <a:lnTo>
                    <a:pt x="0" y="44"/>
                  </a:lnTo>
                  <a:lnTo>
                    <a:pt x="0" y="47"/>
                  </a:lnTo>
                  <a:lnTo>
                    <a:pt x="0" y="50"/>
                  </a:lnTo>
                  <a:lnTo>
                    <a:pt x="3" y="53"/>
                  </a:lnTo>
                  <a:lnTo>
                    <a:pt x="5" y="54"/>
                  </a:lnTo>
                  <a:lnTo>
                    <a:pt x="9" y="56"/>
                  </a:lnTo>
                  <a:lnTo>
                    <a:pt x="12" y="56"/>
                  </a:lnTo>
                  <a:lnTo>
                    <a:pt x="14" y="53"/>
                  </a:lnTo>
                  <a:lnTo>
                    <a:pt x="14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1" name="Freeform 228">
              <a:extLst>
                <a:ext uri="{FF2B5EF4-FFF2-40B4-BE49-F238E27FC236}">
                  <a16:creationId xmlns:a16="http://schemas.microsoft.com/office/drawing/2014/main" id="{2F39A6F5-6C23-5A73-8578-02CD98467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" y="402"/>
              <a:ext cx="81" cy="16"/>
            </a:xfrm>
            <a:custGeom>
              <a:avLst/>
              <a:gdLst>
                <a:gd name="T0" fmla="*/ 10 w 242"/>
                <a:gd name="T1" fmla="*/ 49 h 49"/>
                <a:gd name="T2" fmla="*/ 10 w 242"/>
                <a:gd name="T3" fmla="*/ 49 h 49"/>
                <a:gd name="T4" fmla="*/ 37 w 242"/>
                <a:gd name="T5" fmla="*/ 39 h 49"/>
                <a:gd name="T6" fmla="*/ 64 w 242"/>
                <a:gd name="T7" fmla="*/ 31 h 49"/>
                <a:gd name="T8" fmla="*/ 93 w 242"/>
                <a:gd name="T9" fmla="*/ 24 h 49"/>
                <a:gd name="T10" fmla="*/ 120 w 242"/>
                <a:gd name="T11" fmla="*/ 18 h 49"/>
                <a:gd name="T12" fmla="*/ 134 w 242"/>
                <a:gd name="T13" fmla="*/ 18 h 49"/>
                <a:gd name="T14" fmla="*/ 147 w 242"/>
                <a:gd name="T15" fmla="*/ 17 h 49"/>
                <a:gd name="T16" fmla="*/ 161 w 242"/>
                <a:gd name="T17" fmla="*/ 18 h 49"/>
                <a:gd name="T18" fmla="*/ 175 w 242"/>
                <a:gd name="T19" fmla="*/ 20 h 49"/>
                <a:gd name="T20" fmla="*/ 188 w 242"/>
                <a:gd name="T21" fmla="*/ 22 h 49"/>
                <a:gd name="T22" fmla="*/ 202 w 242"/>
                <a:gd name="T23" fmla="*/ 27 h 49"/>
                <a:gd name="T24" fmla="*/ 215 w 242"/>
                <a:gd name="T25" fmla="*/ 32 h 49"/>
                <a:gd name="T26" fmla="*/ 229 w 242"/>
                <a:gd name="T27" fmla="*/ 39 h 49"/>
                <a:gd name="T28" fmla="*/ 229 w 242"/>
                <a:gd name="T29" fmla="*/ 39 h 49"/>
                <a:gd name="T30" fmla="*/ 232 w 242"/>
                <a:gd name="T31" fmla="*/ 39 h 49"/>
                <a:gd name="T32" fmla="*/ 236 w 242"/>
                <a:gd name="T33" fmla="*/ 39 h 49"/>
                <a:gd name="T34" fmla="*/ 239 w 242"/>
                <a:gd name="T35" fmla="*/ 38 h 49"/>
                <a:gd name="T36" fmla="*/ 241 w 242"/>
                <a:gd name="T37" fmla="*/ 35 h 49"/>
                <a:gd name="T38" fmla="*/ 242 w 242"/>
                <a:gd name="T39" fmla="*/ 32 h 49"/>
                <a:gd name="T40" fmla="*/ 242 w 242"/>
                <a:gd name="T41" fmla="*/ 29 h 49"/>
                <a:gd name="T42" fmla="*/ 241 w 242"/>
                <a:gd name="T43" fmla="*/ 27 h 49"/>
                <a:gd name="T44" fmla="*/ 238 w 242"/>
                <a:gd name="T45" fmla="*/ 24 h 49"/>
                <a:gd name="T46" fmla="*/ 238 w 242"/>
                <a:gd name="T47" fmla="*/ 24 h 49"/>
                <a:gd name="T48" fmla="*/ 223 w 242"/>
                <a:gd name="T49" fmla="*/ 17 h 49"/>
                <a:gd name="T50" fmla="*/ 209 w 242"/>
                <a:gd name="T51" fmla="*/ 11 h 49"/>
                <a:gd name="T52" fmla="*/ 195 w 242"/>
                <a:gd name="T53" fmla="*/ 7 h 49"/>
                <a:gd name="T54" fmla="*/ 181 w 242"/>
                <a:gd name="T55" fmla="*/ 2 h 49"/>
                <a:gd name="T56" fmla="*/ 165 w 242"/>
                <a:gd name="T57" fmla="*/ 1 h 49"/>
                <a:gd name="T58" fmla="*/ 151 w 242"/>
                <a:gd name="T59" fmla="*/ 0 h 49"/>
                <a:gd name="T60" fmla="*/ 137 w 242"/>
                <a:gd name="T61" fmla="*/ 1 h 49"/>
                <a:gd name="T62" fmla="*/ 123 w 242"/>
                <a:gd name="T63" fmla="*/ 1 h 49"/>
                <a:gd name="T64" fmla="*/ 93 w 242"/>
                <a:gd name="T65" fmla="*/ 7 h 49"/>
                <a:gd name="T66" fmla="*/ 64 w 242"/>
                <a:gd name="T67" fmla="*/ 14 h 49"/>
                <a:gd name="T68" fmla="*/ 34 w 242"/>
                <a:gd name="T69" fmla="*/ 22 h 49"/>
                <a:gd name="T70" fmla="*/ 6 w 242"/>
                <a:gd name="T71" fmla="*/ 32 h 49"/>
                <a:gd name="T72" fmla="*/ 6 w 242"/>
                <a:gd name="T73" fmla="*/ 32 h 49"/>
                <a:gd name="T74" fmla="*/ 3 w 242"/>
                <a:gd name="T75" fmla="*/ 35 h 49"/>
                <a:gd name="T76" fmla="*/ 0 w 242"/>
                <a:gd name="T77" fmla="*/ 37 h 49"/>
                <a:gd name="T78" fmla="*/ 0 w 242"/>
                <a:gd name="T79" fmla="*/ 41 h 49"/>
                <a:gd name="T80" fmla="*/ 0 w 242"/>
                <a:gd name="T81" fmla="*/ 44 h 49"/>
                <a:gd name="T82" fmla="*/ 2 w 242"/>
                <a:gd name="T83" fmla="*/ 47 h 49"/>
                <a:gd name="T84" fmla="*/ 3 w 242"/>
                <a:gd name="T85" fmla="*/ 48 h 49"/>
                <a:gd name="T86" fmla="*/ 6 w 242"/>
                <a:gd name="T87" fmla="*/ 49 h 49"/>
                <a:gd name="T88" fmla="*/ 10 w 242"/>
                <a:gd name="T89" fmla="*/ 49 h 49"/>
                <a:gd name="T90" fmla="*/ 10 w 242"/>
                <a:gd name="T91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2" h="49">
                  <a:moveTo>
                    <a:pt x="10" y="49"/>
                  </a:moveTo>
                  <a:lnTo>
                    <a:pt x="10" y="49"/>
                  </a:lnTo>
                  <a:lnTo>
                    <a:pt x="37" y="39"/>
                  </a:lnTo>
                  <a:lnTo>
                    <a:pt x="64" y="31"/>
                  </a:lnTo>
                  <a:lnTo>
                    <a:pt x="93" y="24"/>
                  </a:lnTo>
                  <a:lnTo>
                    <a:pt x="120" y="18"/>
                  </a:lnTo>
                  <a:lnTo>
                    <a:pt x="134" y="18"/>
                  </a:lnTo>
                  <a:lnTo>
                    <a:pt x="147" y="17"/>
                  </a:lnTo>
                  <a:lnTo>
                    <a:pt x="161" y="18"/>
                  </a:lnTo>
                  <a:lnTo>
                    <a:pt x="175" y="20"/>
                  </a:lnTo>
                  <a:lnTo>
                    <a:pt x="188" y="22"/>
                  </a:lnTo>
                  <a:lnTo>
                    <a:pt x="202" y="27"/>
                  </a:lnTo>
                  <a:lnTo>
                    <a:pt x="215" y="32"/>
                  </a:lnTo>
                  <a:lnTo>
                    <a:pt x="229" y="39"/>
                  </a:lnTo>
                  <a:lnTo>
                    <a:pt x="229" y="39"/>
                  </a:lnTo>
                  <a:lnTo>
                    <a:pt x="232" y="39"/>
                  </a:lnTo>
                  <a:lnTo>
                    <a:pt x="236" y="39"/>
                  </a:lnTo>
                  <a:lnTo>
                    <a:pt x="239" y="38"/>
                  </a:lnTo>
                  <a:lnTo>
                    <a:pt x="241" y="35"/>
                  </a:lnTo>
                  <a:lnTo>
                    <a:pt x="242" y="32"/>
                  </a:lnTo>
                  <a:lnTo>
                    <a:pt x="242" y="29"/>
                  </a:lnTo>
                  <a:lnTo>
                    <a:pt x="241" y="27"/>
                  </a:lnTo>
                  <a:lnTo>
                    <a:pt x="238" y="24"/>
                  </a:lnTo>
                  <a:lnTo>
                    <a:pt x="238" y="24"/>
                  </a:lnTo>
                  <a:lnTo>
                    <a:pt x="223" y="17"/>
                  </a:lnTo>
                  <a:lnTo>
                    <a:pt x="209" y="11"/>
                  </a:lnTo>
                  <a:lnTo>
                    <a:pt x="195" y="7"/>
                  </a:lnTo>
                  <a:lnTo>
                    <a:pt x="181" y="2"/>
                  </a:lnTo>
                  <a:lnTo>
                    <a:pt x="165" y="1"/>
                  </a:lnTo>
                  <a:lnTo>
                    <a:pt x="151" y="0"/>
                  </a:lnTo>
                  <a:lnTo>
                    <a:pt x="137" y="1"/>
                  </a:lnTo>
                  <a:lnTo>
                    <a:pt x="123" y="1"/>
                  </a:lnTo>
                  <a:lnTo>
                    <a:pt x="93" y="7"/>
                  </a:lnTo>
                  <a:lnTo>
                    <a:pt x="64" y="14"/>
                  </a:lnTo>
                  <a:lnTo>
                    <a:pt x="34" y="22"/>
                  </a:lnTo>
                  <a:lnTo>
                    <a:pt x="6" y="32"/>
                  </a:lnTo>
                  <a:lnTo>
                    <a:pt x="6" y="32"/>
                  </a:lnTo>
                  <a:lnTo>
                    <a:pt x="3" y="35"/>
                  </a:lnTo>
                  <a:lnTo>
                    <a:pt x="0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2" y="47"/>
                  </a:lnTo>
                  <a:lnTo>
                    <a:pt x="3" y="48"/>
                  </a:lnTo>
                  <a:lnTo>
                    <a:pt x="6" y="49"/>
                  </a:lnTo>
                  <a:lnTo>
                    <a:pt x="10" y="49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2" name="Freeform 229">
              <a:extLst>
                <a:ext uri="{FF2B5EF4-FFF2-40B4-BE49-F238E27FC236}">
                  <a16:creationId xmlns:a16="http://schemas.microsoft.com/office/drawing/2014/main" id="{C0E76FD2-AEDD-305C-4FC2-922D1E744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2" y="425"/>
              <a:ext cx="29" cy="57"/>
            </a:xfrm>
            <a:custGeom>
              <a:avLst/>
              <a:gdLst>
                <a:gd name="T0" fmla="*/ 30 w 87"/>
                <a:gd name="T1" fmla="*/ 15 h 170"/>
                <a:gd name="T2" fmla="*/ 30 w 87"/>
                <a:gd name="T3" fmla="*/ 15 h 170"/>
                <a:gd name="T4" fmla="*/ 22 w 87"/>
                <a:gd name="T5" fmla="*/ 7 h 170"/>
                <a:gd name="T6" fmla="*/ 13 w 87"/>
                <a:gd name="T7" fmla="*/ 0 h 170"/>
                <a:gd name="T8" fmla="*/ 13 w 87"/>
                <a:gd name="T9" fmla="*/ 0 h 170"/>
                <a:gd name="T10" fmla="*/ 9 w 87"/>
                <a:gd name="T11" fmla="*/ 0 h 170"/>
                <a:gd name="T12" fmla="*/ 5 w 87"/>
                <a:gd name="T13" fmla="*/ 1 h 170"/>
                <a:gd name="T14" fmla="*/ 2 w 87"/>
                <a:gd name="T15" fmla="*/ 4 h 170"/>
                <a:gd name="T16" fmla="*/ 0 w 87"/>
                <a:gd name="T17" fmla="*/ 8 h 170"/>
                <a:gd name="T18" fmla="*/ 0 w 87"/>
                <a:gd name="T19" fmla="*/ 8 h 170"/>
                <a:gd name="T20" fmla="*/ 2 w 87"/>
                <a:gd name="T21" fmla="*/ 18 h 170"/>
                <a:gd name="T22" fmla="*/ 3 w 87"/>
                <a:gd name="T23" fmla="*/ 30 h 170"/>
                <a:gd name="T24" fmla="*/ 9 w 87"/>
                <a:gd name="T25" fmla="*/ 51 h 170"/>
                <a:gd name="T26" fmla="*/ 17 w 87"/>
                <a:gd name="T27" fmla="*/ 71 h 170"/>
                <a:gd name="T28" fmla="*/ 27 w 87"/>
                <a:gd name="T29" fmla="*/ 89 h 170"/>
                <a:gd name="T30" fmla="*/ 50 w 87"/>
                <a:gd name="T31" fmla="*/ 128 h 170"/>
                <a:gd name="T32" fmla="*/ 61 w 87"/>
                <a:gd name="T33" fmla="*/ 146 h 170"/>
                <a:gd name="T34" fmla="*/ 71 w 87"/>
                <a:gd name="T35" fmla="*/ 166 h 170"/>
                <a:gd name="T36" fmla="*/ 71 w 87"/>
                <a:gd name="T37" fmla="*/ 166 h 170"/>
                <a:gd name="T38" fmla="*/ 74 w 87"/>
                <a:gd name="T39" fmla="*/ 169 h 170"/>
                <a:gd name="T40" fmla="*/ 77 w 87"/>
                <a:gd name="T41" fmla="*/ 170 h 170"/>
                <a:gd name="T42" fmla="*/ 80 w 87"/>
                <a:gd name="T43" fmla="*/ 170 h 170"/>
                <a:gd name="T44" fmla="*/ 83 w 87"/>
                <a:gd name="T45" fmla="*/ 169 h 170"/>
                <a:gd name="T46" fmla="*/ 86 w 87"/>
                <a:gd name="T47" fmla="*/ 166 h 170"/>
                <a:gd name="T48" fmla="*/ 87 w 87"/>
                <a:gd name="T49" fmla="*/ 163 h 170"/>
                <a:gd name="T50" fmla="*/ 87 w 87"/>
                <a:gd name="T51" fmla="*/ 160 h 170"/>
                <a:gd name="T52" fmla="*/ 87 w 87"/>
                <a:gd name="T53" fmla="*/ 157 h 170"/>
                <a:gd name="T54" fmla="*/ 87 w 87"/>
                <a:gd name="T55" fmla="*/ 157 h 170"/>
                <a:gd name="T56" fmla="*/ 77 w 87"/>
                <a:gd name="T57" fmla="*/ 139 h 170"/>
                <a:gd name="T58" fmla="*/ 66 w 87"/>
                <a:gd name="T59" fmla="*/ 122 h 170"/>
                <a:gd name="T60" fmla="*/ 44 w 87"/>
                <a:gd name="T61" fmla="*/ 85 h 170"/>
                <a:gd name="T62" fmla="*/ 34 w 87"/>
                <a:gd name="T63" fmla="*/ 66 h 170"/>
                <a:gd name="T64" fmla="*/ 26 w 87"/>
                <a:gd name="T65" fmla="*/ 48 h 170"/>
                <a:gd name="T66" fmla="*/ 20 w 87"/>
                <a:gd name="T67" fmla="*/ 28 h 170"/>
                <a:gd name="T68" fmla="*/ 19 w 87"/>
                <a:gd name="T69" fmla="*/ 18 h 170"/>
                <a:gd name="T70" fmla="*/ 17 w 87"/>
                <a:gd name="T71" fmla="*/ 8 h 170"/>
                <a:gd name="T72" fmla="*/ 17 w 87"/>
                <a:gd name="T73" fmla="*/ 8 h 170"/>
                <a:gd name="T74" fmla="*/ 5 w 87"/>
                <a:gd name="T75" fmla="*/ 15 h 170"/>
                <a:gd name="T76" fmla="*/ 5 w 87"/>
                <a:gd name="T77" fmla="*/ 15 h 170"/>
                <a:gd name="T78" fmla="*/ 15 w 87"/>
                <a:gd name="T79" fmla="*/ 24 h 170"/>
                <a:gd name="T80" fmla="*/ 15 w 87"/>
                <a:gd name="T81" fmla="*/ 24 h 170"/>
                <a:gd name="T82" fmla="*/ 17 w 87"/>
                <a:gd name="T83" fmla="*/ 25 h 170"/>
                <a:gd name="T84" fmla="*/ 20 w 87"/>
                <a:gd name="T85" fmla="*/ 27 h 170"/>
                <a:gd name="T86" fmla="*/ 25 w 87"/>
                <a:gd name="T87" fmla="*/ 27 h 170"/>
                <a:gd name="T88" fmla="*/ 27 w 87"/>
                <a:gd name="T89" fmla="*/ 25 h 170"/>
                <a:gd name="T90" fmla="*/ 30 w 87"/>
                <a:gd name="T91" fmla="*/ 24 h 170"/>
                <a:gd name="T92" fmla="*/ 32 w 87"/>
                <a:gd name="T93" fmla="*/ 21 h 170"/>
                <a:gd name="T94" fmla="*/ 32 w 87"/>
                <a:gd name="T95" fmla="*/ 18 h 170"/>
                <a:gd name="T96" fmla="*/ 30 w 87"/>
                <a:gd name="T97" fmla="*/ 15 h 170"/>
                <a:gd name="T98" fmla="*/ 30 w 87"/>
                <a:gd name="T99" fmla="*/ 15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70">
                  <a:moveTo>
                    <a:pt x="30" y="15"/>
                  </a:moveTo>
                  <a:lnTo>
                    <a:pt x="30" y="15"/>
                  </a:lnTo>
                  <a:lnTo>
                    <a:pt x="22" y="7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18"/>
                  </a:lnTo>
                  <a:lnTo>
                    <a:pt x="3" y="30"/>
                  </a:lnTo>
                  <a:lnTo>
                    <a:pt x="9" y="51"/>
                  </a:lnTo>
                  <a:lnTo>
                    <a:pt x="17" y="71"/>
                  </a:lnTo>
                  <a:lnTo>
                    <a:pt x="27" y="89"/>
                  </a:lnTo>
                  <a:lnTo>
                    <a:pt x="50" y="128"/>
                  </a:lnTo>
                  <a:lnTo>
                    <a:pt x="61" y="146"/>
                  </a:lnTo>
                  <a:lnTo>
                    <a:pt x="71" y="166"/>
                  </a:lnTo>
                  <a:lnTo>
                    <a:pt x="71" y="166"/>
                  </a:lnTo>
                  <a:lnTo>
                    <a:pt x="74" y="169"/>
                  </a:lnTo>
                  <a:lnTo>
                    <a:pt x="77" y="170"/>
                  </a:lnTo>
                  <a:lnTo>
                    <a:pt x="80" y="170"/>
                  </a:lnTo>
                  <a:lnTo>
                    <a:pt x="83" y="169"/>
                  </a:lnTo>
                  <a:lnTo>
                    <a:pt x="86" y="166"/>
                  </a:lnTo>
                  <a:lnTo>
                    <a:pt x="87" y="163"/>
                  </a:lnTo>
                  <a:lnTo>
                    <a:pt x="87" y="160"/>
                  </a:lnTo>
                  <a:lnTo>
                    <a:pt x="87" y="157"/>
                  </a:lnTo>
                  <a:lnTo>
                    <a:pt x="87" y="157"/>
                  </a:lnTo>
                  <a:lnTo>
                    <a:pt x="77" y="139"/>
                  </a:lnTo>
                  <a:lnTo>
                    <a:pt x="66" y="122"/>
                  </a:lnTo>
                  <a:lnTo>
                    <a:pt x="44" y="85"/>
                  </a:lnTo>
                  <a:lnTo>
                    <a:pt x="34" y="66"/>
                  </a:lnTo>
                  <a:lnTo>
                    <a:pt x="26" y="48"/>
                  </a:lnTo>
                  <a:lnTo>
                    <a:pt x="20" y="28"/>
                  </a:lnTo>
                  <a:lnTo>
                    <a:pt x="19" y="1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7" y="25"/>
                  </a:lnTo>
                  <a:lnTo>
                    <a:pt x="20" y="27"/>
                  </a:lnTo>
                  <a:lnTo>
                    <a:pt x="25" y="27"/>
                  </a:lnTo>
                  <a:lnTo>
                    <a:pt x="27" y="25"/>
                  </a:lnTo>
                  <a:lnTo>
                    <a:pt x="30" y="24"/>
                  </a:lnTo>
                  <a:lnTo>
                    <a:pt x="32" y="21"/>
                  </a:lnTo>
                  <a:lnTo>
                    <a:pt x="32" y="18"/>
                  </a:lnTo>
                  <a:lnTo>
                    <a:pt x="30" y="15"/>
                  </a:lnTo>
                  <a:lnTo>
                    <a:pt x="3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3" name="Freeform 230">
              <a:extLst>
                <a:ext uri="{FF2B5EF4-FFF2-40B4-BE49-F238E27FC236}">
                  <a16:creationId xmlns:a16="http://schemas.microsoft.com/office/drawing/2014/main" id="{8F36D4F5-983F-D722-0C2B-9DF6933BE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5" y="409"/>
              <a:ext cx="20" cy="67"/>
            </a:xfrm>
            <a:custGeom>
              <a:avLst/>
              <a:gdLst>
                <a:gd name="T0" fmla="*/ 33 w 58"/>
                <a:gd name="T1" fmla="*/ 35 h 203"/>
                <a:gd name="T2" fmla="*/ 36 w 58"/>
                <a:gd name="T3" fmla="*/ 24 h 203"/>
                <a:gd name="T4" fmla="*/ 44 w 58"/>
                <a:gd name="T5" fmla="*/ 14 h 203"/>
                <a:gd name="T6" fmla="*/ 31 w 58"/>
                <a:gd name="T7" fmla="*/ 14 h 203"/>
                <a:gd name="T8" fmla="*/ 39 w 58"/>
                <a:gd name="T9" fmla="*/ 24 h 203"/>
                <a:gd name="T10" fmla="*/ 41 w 58"/>
                <a:gd name="T11" fmla="*/ 45 h 203"/>
                <a:gd name="T12" fmla="*/ 40 w 58"/>
                <a:gd name="T13" fmla="*/ 70 h 203"/>
                <a:gd name="T14" fmla="*/ 33 w 58"/>
                <a:gd name="T15" fmla="*/ 102 h 203"/>
                <a:gd name="T16" fmla="*/ 29 w 58"/>
                <a:gd name="T17" fmla="*/ 114 h 203"/>
                <a:gd name="T18" fmla="*/ 14 w 58"/>
                <a:gd name="T19" fmla="*/ 146 h 203"/>
                <a:gd name="T20" fmla="*/ 2 w 58"/>
                <a:gd name="T21" fmla="*/ 180 h 203"/>
                <a:gd name="T22" fmla="*/ 0 w 58"/>
                <a:gd name="T23" fmla="*/ 192 h 203"/>
                <a:gd name="T24" fmla="*/ 2 w 58"/>
                <a:gd name="T25" fmla="*/ 199 h 203"/>
                <a:gd name="T26" fmla="*/ 6 w 58"/>
                <a:gd name="T27" fmla="*/ 202 h 203"/>
                <a:gd name="T28" fmla="*/ 13 w 58"/>
                <a:gd name="T29" fmla="*/ 202 h 203"/>
                <a:gd name="T30" fmla="*/ 16 w 58"/>
                <a:gd name="T31" fmla="*/ 196 h 203"/>
                <a:gd name="T32" fmla="*/ 17 w 58"/>
                <a:gd name="T33" fmla="*/ 187 h 203"/>
                <a:gd name="T34" fmla="*/ 27 w 58"/>
                <a:gd name="T35" fmla="*/ 163 h 203"/>
                <a:gd name="T36" fmla="*/ 43 w 58"/>
                <a:gd name="T37" fmla="*/ 132 h 203"/>
                <a:gd name="T38" fmla="*/ 46 w 58"/>
                <a:gd name="T39" fmla="*/ 121 h 203"/>
                <a:gd name="T40" fmla="*/ 53 w 58"/>
                <a:gd name="T41" fmla="*/ 87 h 203"/>
                <a:gd name="T42" fmla="*/ 57 w 58"/>
                <a:gd name="T43" fmla="*/ 65 h 203"/>
                <a:gd name="T44" fmla="*/ 58 w 58"/>
                <a:gd name="T45" fmla="*/ 43 h 203"/>
                <a:gd name="T46" fmla="*/ 56 w 58"/>
                <a:gd name="T47" fmla="*/ 21 h 203"/>
                <a:gd name="T48" fmla="*/ 44 w 58"/>
                <a:gd name="T49" fmla="*/ 3 h 203"/>
                <a:gd name="T50" fmla="*/ 41 w 58"/>
                <a:gd name="T51" fmla="*/ 0 h 203"/>
                <a:gd name="T52" fmla="*/ 34 w 58"/>
                <a:gd name="T53" fmla="*/ 0 h 203"/>
                <a:gd name="T54" fmla="*/ 31 w 58"/>
                <a:gd name="T55" fmla="*/ 3 h 203"/>
                <a:gd name="T56" fmla="*/ 21 w 58"/>
                <a:gd name="T57" fmla="*/ 16 h 203"/>
                <a:gd name="T58" fmla="*/ 17 w 58"/>
                <a:gd name="T59" fmla="*/ 31 h 203"/>
                <a:gd name="T60" fmla="*/ 17 w 58"/>
                <a:gd name="T61" fmla="*/ 34 h 203"/>
                <a:gd name="T62" fmla="*/ 20 w 58"/>
                <a:gd name="T63" fmla="*/ 40 h 203"/>
                <a:gd name="T64" fmla="*/ 27 w 58"/>
                <a:gd name="T65" fmla="*/ 41 h 203"/>
                <a:gd name="T66" fmla="*/ 31 w 58"/>
                <a:gd name="T67" fmla="*/ 38 h 203"/>
                <a:gd name="T68" fmla="*/ 33 w 58"/>
                <a:gd name="T69" fmla="*/ 3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" h="203">
                  <a:moveTo>
                    <a:pt x="33" y="35"/>
                  </a:moveTo>
                  <a:lnTo>
                    <a:pt x="33" y="35"/>
                  </a:lnTo>
                  <a:lnTo>
                    <a:pt x="34" y="30"/>
                  </a:lnTo>
                  <a:lnTo>
                    <a:pt x="36" y="24"/>
                  </a:lnTo>
                  <a:lnTo>
                    <a:pt x="40" y="18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9" y="24"/>
                  </a:lnTo>
                  <a:lnTo>
                    <a:pt x="41" y="34"/>
                  </a:lnTo>
                  <a:lnTo>
                    <a:pt x="41" y="45"/>
                  </a:lnTo>
                  <a:lnTo>
                    <a:pt x="41" y="58"/>
                  </a:lnTo>
                  <a:lnTo>
                    <a:pt x="40" y="70"/>
                  </a:lnTo>
                  <a:lnTo>
                    <a:pt x="37" y="81"/>
                  </a:lnTo>
                  <a:lnTo>
                    <a:pt x="33" y="102"/>
                  </a:lnTo>
                  <a:lnTo>
                    <a:pt x="33" y="102"/>
                  </a:lnTo>
                  <a:lnTo>
                    <a:pt x="29" y="114"/>
                  </a:lnTo>
                  <a:lnTo>
                    <a:pt x="24" y="125"/>
                  </a:lnTo>
                  <a:lnTo>
                    <a:pt x="14" y="146"/>
                  </a:lnTo>
                  <a:lnTo>
                    <a:pt x="6" y="169"/>
                  </a:lnTo>
                  <a:lnTo>
                    <a:pt x="2" y="180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6"/>
                  </a:lnTo>
                  <a:lnTo>
                    <a:pt x="2" y="199"/>
                  </a:lnTo>
                  <a:lnTo>
                    <a:pt x="3" y="200"/>
                  </a:lnTo>
                  <a:lnTo>
                    <a:pt x="6" y="202"/>
                  </a:lnTo>
                  <a:lnTo>
                    <a:pt x="10" y="203"/>
                  </a:lnTo>
                  <a:lnTo>
                    <a:pt x="13" y="202"/>
                  </a:lnTo>
                  <a:lnTo>
                    <a:pt x="14" y="200"/>
                  </a:lnTo>
                  <a:lnTo>
                    <a:pt x="16" y="196"/>
                  </a:lnTo>
                  <a:lnTo>
                    <a:pt x="16" y="196"/>
                  </a:lnTo>
                  <a:lnTo>
                    <a:pt x="17" y="187"/>
                  </a:lnTo>
                  <a:lnTo>
                    <a:pt x="20" y="179"/>
                  </a:lnTo>
                  <a:lnTo>
                    <a:pt x="27" y="163"/>
                  </a:lnTo>
                  <a:lnTo>
                    <a:pt x="36" y="148"/>
                  </a:lnTo>
                  <a:lnTo>
                    <a:pt x="43" y="132"/>
                  </a:lnTo>
                  <a:lnTo>
                    <a:pt x="43" y="132"/>
                  </a:lnTo>
                  <a:lnTo>
                    <a:pt x="46" y="121"/>
                  </a:lnTo>
                  <a:lnTo>
                    <a:pt x="48" y="109"/>
                  </a:lnTo>
                  <a:lnTo>
                    <a:pt x="53" y="87"/>
                  </a:lnTo>
                  <a:lnTo>
                    <a:pt x="53" y="87"/>
                  </a:lnTo>
                  <a:lnTo>
                    <a:pt x="57" y="65"/>
                  </a:lnTo>
                  <a:lnTo>
                    <a:pt x="58" y="54"/>
                  </a:lnTo>
                  <a:lnTo>
                    <a:pt x="58" y="43"/>
                  </a:lnTo>
                  <a:lnTo>
                    <a:pt x="57" y="31"/>
                  </a:lnTo>
                  <a:lnTo>
                    <a:pt x="56" y="21"/>
                  </a:lnTo>
                  <a:lnTo>
                    <a:pt x="51" y="11"/>
                  </a:lnTo>
                  <a:lnTo>
                    <a:pt x="44" y="3"/>
                  </a:lnTo>
                  <a:lnTo>
                    <a:pt x="44" y="3"/>
                  </a:lnTo>
                  <a:lnTo>
                    <a:pt x="41" y="0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6" y="8"/>
                  </a:lnTo>
                  <a:lnTo>
                    <a:pt x="21" y="16"/>
                  </a:lnTo>
                  <a:lnTo>
                    <a:pt x="19" y="23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4"/>
                  </a:lnTo>
                  <a:lnTo>
                    <a:pt x="19" y="37"/>
                  </a:lnTo>
                  <a:lnTo>
                    <a:pt x="20" y="40"/>
                  </a:lnTo>
                  <a:lnTo>
                    <a:pt x="24" y="41"/>
                  </a:lnTo>
                  <a:lnTo>
                    <a:pt x="27" y="41"/>
                  </a:lnTo>
                  <a:lnTo>
                    <a:pt x="30" y="41"/>
                  </a:lnTo>
                  <a:lnTo>
                    <a:pt x="31" y="38"/>
                  </a:lnTo>
                  <a:lnTo>
                    <a:pt x="33" y="35"/>
                  </a:lnTo>
                  <a:lnTo>
                    <a:pt x="33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4" name="Freeform 231">
              <a:extLst>
                <a:ext uri="{FF2B5EF4-FFF2-40B4-BE49-F238E27FC236}">
                  <a16:creationId xmlns:a16="http://schemas.microsoft.com/office/drawing/2014/main" id="{729A7459-6F5F-35EE-9016-06C4952F2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7" y="484"/>
              <a:ext cx="31" cy="94"/>
            </a:xfrm>
            <a:custGeom>
              <a:avLst/>
              <a:gdLst>
                <a:gd name="T0" fmla="*/ 47 w 93"/>
                <a:gd name="T1" fmla="*/ 9 h 280"/>
                <a:gd name="T2" fmla="*/ 47 w 93"/>
                <a:gd name="T3" fmla="*/ 9 h 280"/>
                <a:gd name="T4" fmla="*/ 46 w 93"/>
                <a:gd name="T5" fmla="*/ 37 h 280"/>
                <a:gd name="T6" fmla="*/ 40 w 93"/>
                <a:gd name="T7" fmla="*/ 66 h 280"/>
                <a:gd name="T8" fmla="*/ 33 w 93"/>
                <a:gd name="T9" fmla="*/ 94 h 280"/>
                <a:gd name="T10" fmla="*/ 24 w 93"/>
                <a:gd name="T11" fmla="*/ 121 h 280"/>
                <a:gd name="T12" fmla="*/ 24 w 93"/>
                <a:gd name="T13" fmla="*/ 121 h 280"/>
                <a:gd name="T14" fmla="*/ 9 w 93"/>
                <a:gd name="T15" fmla="*/ 161 h 280"/>
                <a:gd name="T16" fmla="*/ 3 w 93"/>
                <a:gd name="T17" fmla="*/ 181 h 280"/>
                <a:gd name="T18" fmla="*/ 2 w 93"/>
                <a:gd name="T19" fmla="*/ 192 h 280"/>
                <a:gd name="T20" fmla="*/ 0 w 93"/>
                <a:gd name="T21" fmla="*/ 202 h 280"/>
                <a:gd name="T22" fmla="*/ 0 w 93"/>
                <a:gd name="T23" fmla="*/ 202 h 280"/>
                <a:gd name="T24" fmla="*/ 0 w 93"/>
                <a:gd name="T25" fmla="*/ 211 h 280"/>
                <a:gd name="T26" fmla="*/ 2 w 93"/>
                <a:gd name="T27" fmla="*/ 218 h 280"/>
                <a:gd name="T28" fmla="*/ 5 w 93"/>
                <a:gd name="T29" fmla="*/ 225 h 280"/>
                <a:gd name="T30" fmla="*/ 7 w 93"/>
                <a:gd name="T31" fmla="*/ 232 h 280"/>
                <a:gd name="T32" fmla="*/ 12 w 93"/>
                <a:gd name="T33" fmla="*/ 237 h 280"/>
                <a:gd name="T34" fmla="*/ 16 w 93"/>
                <a:gd name="T35" fmla="*/ 243 h 280"/>
                <a:gd name="T36" fmla="*/ 27 w 93"/>
                <a:gd name="T37" fmla="*/ 253 h 280"/>
                <a:gd name="T38" fmla="*/ 40 w 93"/>
                <a:gd name="T39" fmla="*/ 262 h 280"/>
                <a:gd name="T40" fmla="*/ 54 w 93"/>
                <a:gd name="T41" fmla="*/ 269 h 280"/>
                <a:gd name="T42" fmla="*/ 68 w 93"/>
                <a:gd name="T43" fmla="*/ 276 h 280"/>
                <a:gd name="T44" fmla="*/ 83 w 93"/>
                <a:gd name="T45" fmla="*/ 280 h 280"/>
                <a:gd name="T46" fmla="*/ 83 w 93"/>
                <a:gd name="T47" fmla="*/ 280 h 280"/>
                <a:gd name="T48" fmla="*/ 86 w 93"/>
                <a:gd name="T49" fmla="*/ 280 h 280"/>
                <a:gd name="T50" fmla="*/ 88 w 93"/>
                <a:gd name="T51" fmla="*/ 280 h 280"/>
                <a:gd name="T52" fmla="*/ 91 w 93"/>
                <a:gd name="T53" fmla="*/ 277 h 280"/>
                <a:gd name="T54" fmla="*/ 93 w 93"/>
                <a:gd name="T55" fmla="*/ 274 h 280"/>
                <a:gd name="T56" fmla="*/ 93 w 93"/>
                <a:gd name="T57" fmla="*/ 272 h 280"/>
                <a:gd name="T58" fmla="*/ 93 w 93"/>
                <a:gd name="T59" fmla="*/ 269 h 280"/>
                <a:gd name="T60" fmla="*/ 90 w 93"/>
                <a:gd name="T61" fmla="*/ 266 h 280"/>
                <a:gd name="T62" fmla="*/ 87 w 93"/>
                <a:gd name="T63" fmla="*/ 264 h 280"/>
                <a:gd name="T64" fmla="*/ 87 w 93"/>
                <a:gd name="T65" fmla="*/ 264 h 280"/>
                <a:gd name="T66" fmla="*/ 70 w 93"/>
                <a:gd name="T67" fmla="*/ 257 h 280"/>
                <a:gd name="T68" fmla="*/ 54 w 93"/>
                <a:gd name="T69" fmla="*/ 250 h 280"/>
                <a:gd name="T70" fmla="*/ 41 w 93"/>
                <a:gd name="T71" fmla="*/ 242 h 280"/>
                <a:gd name="T72" fmla="*/ 30 w 93"/>
                <a:gd name="T73" fmla="*/ 232 h 280"/>
                <a:gd name="T74" fmla="*/ 27 w 93"/>
                <a:gd name="T75" fmla="*/ 226 h 280"/>
                <a:gd name="T76" fmla="*/ 23 w 93"/>
                <a:gd name="T77" fmla="*/ 219 h 280"/>
                <a:gd name="T78" fmla="*/ 20 w 93"/>
                <a:gd name="T79" fmla="*/ 213 h 280"/>
                <a:gd name="T80" fmla="*/ 19 w 93"/>
                <a:gd name="T81" fmla="*/ 206 h 280"/>
                <a:gd name="T82" fmla="*/ 19 w 93"/>
                <a:gd name="T83" fmla="*/ 198 h 280"/>
                <a:gd name="T84" fmla="*/ 19 w 93"/>
                <a:gd name="T85" fmla="*/ 189 h 280"/>
                <a:gd name="T86" fmla="*/ 20 w 93"/>
                <a:gd name="T87" fmla="*/ 181 h 280"/>
                <a:gd name="T88" fmla="*/ 23 w 93"/>
                <a:gd name="T89" fmla="*/ 171 h 280"/>
                <a:gd name="T90" fmla="*/ 23 w 93"/>
                <a:gd name="T91" fmla="*/ 171 h 280"/>
                <a:gd name="T92" fmla="*/ 37 w 93"/>
                <a:gd name="T93" fmla="*/ 131 h 280"/>
                <a:gd name="T94" fmla="*/ 50 w 93"/>
                <a:gd name="T95" fmla="*/ 91 h 280"/>
                <a:gd name="T96" fmla="*/ 56 w 93"/>
                <a:gd name="T97" fmla="*/ 71 h 280"/>
                <a:gd name="T98" fmla="*/ 60 w 93"/>
                <a:gd name="T99" fmla="*/ 51 h 280"/>
                <a:gd name="T100" fmla="*/ 63 w 93"/>
                <a:gd name="T101" fmla="*/ 30 h 280"/>
                <a:gd name="T102" fmla="*/ 64 w 93"/>
                <a:gd name="T103" fmla="*/ 9 h 280"/>
                <a:gd name="T104" fmla="*/ 64 w 93"/>
                <a:gd name="T105" fmla="*/ 9 h 280"/>
                <a:gd name="T106" fmla="*/ 64 w 93"/>
                <a:gd name="T107" fmla="*/ 5 h 280"/>
                <a:gd name="T108" fmla="*/ 63 w 93"/>
                <a:gd name="T109" fmla="*/ 3 h 280"/>
                <a:gd name="T110" fmla="*/ 60 w 93"/>
                <a:gd name="T111" fmla="*/ 2 h 280"/>
                <a:gd name="T112" fmla="*/ 56 w 93"/>
                <a:gd name="T113" fmla="*/ 0 h 280"/>
                <a:gd name="T114" fmla="*/ 53 w 93"/>
                <a:gd name="T115" fmla="*/ 2 h 280"/>
                <a:gd name="T116" fmla="*/ 50 w 93"/>
                <a:gd name="T117" fmla="*/ 3 h 280"/>
                <a:gd name="T118" fmla="*/ 49 w 93"/>
                <a:gd name="T119" fmla="*/ 5 h 280"/>
                <a:gd name="T120" fmla="*/ 47 w 93"/>
                <a:gd name="T121" fmla="*/ 9 h 280"/>
                <a:gd name="T122" fmla="*/ 47 w 93"/>
                <a:gd name="T123" fmla="*/ 9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3" h="280">
                  <a:moveTo>
                    <a:pt x="47" y="9"/>
                  </a:moveTo>
                  <a:lnTo>
                    <a:pt x="47" y="9"/>
                  </a:lnTo>
                  <a:lnTo>
                    <a:pt x="46" y="37"/>
                  </a:lnTo>
                  <a:lnTo>
                    <a:pt x="40" y="66"/>
                  </a:lnTo>
                  <a:lnTo>
                    <a:pt x="33" y="94"/>
                  </a:lnTo>
                  <a:lnTo>
                    <a:pt x="24" y="121"/>
                  </a:lnTo>
                  <a:lnTo>
                    <a:pt x="24" y="121"/>
                  </a:lnTo>
                  <a:lnTo>
                    <a:pt x="9" y="161"/>
                  </a:lnTo>
                  <a:lnTo>
                    <a:pt x="3" y="181"/>
                  </a:lnTo>
                  <a:lnTo>
                    <a:pt x="2" y="19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11"/>
                  </a:lnTo>
                  <a:lnTo>
                    <a:pt x="2" y="218"/>
                  </a:lnTo>
                  <a:lnTo>
                    <a:pt x="5" y="225"/>
                  </a:lnTo>
                  <a:lnTo>
                    <a:pt x="7" y="232"/>
                  </a:lnTo>
                  <a:lnTo>
                    <a:pt x="12" y="237"/>
                  </a:lnTo>
                  <a:lnTo>
                    <a:pt x="16" y="243"/>
                  </a:lnTo>
                  <a:lnTo>
                    <a:pt x="27" y="253"/>
                  </a:lnTo>
                  <a:lnTo>
                    <a:pt x="40" y="262"/>
                  </a:lnTo>
                  <a:lnTo>
                    <a:pt x="54" y="269"/>
                  </a:lnTo>
                  <a:lnTo>
                    <a:pt x="68" y="276"/>
                  </a:lnTo>
                  <a:lnTo>
                    <a:pt x="83" y="280"/>
                  </a:lnTo>
                  <a:lnTo>
                    <a:pt x="83" y="280"/>
                  </a:lnTo>
                  <a:lnTo>
                    <a:pt x="86" y="280"/>
                  </a:lnTo>
                  <a:lnTo>
                    <a:pt x="88" y="280"/>
                  </a:lnTo>
                  <a:lnTo>
                    <a:pt x="91" y="277"/>
                  </a:lnTo>
                  <a:lnTo>
                    <a:pt x="93" y="274"/>
                  </a:lnTo>
                  <a:lnTo>
                    <a:pt x="93" y="272"/>
                  </a:lnTo>
                  <a:lnTo>
                    <a:pt x="93" y="269"/>
                  </a:lnTo>
                  <a:lnTo>
                    <a:pt x="90" y="266"/>
                  </a:lnTo>
                  <a:lnTo>
                    <a:pt x="87" y="264"/>
                  </a:lnTo>
                  <a:lnTo>
                    <a:pt x="87" y="264"/>
                  </a:lnTo>
                  <a:lnTo>
                    <a:pt x="70" y="257"/>
                  </a:lnTo>
                  <a:lnTo>
                    <a:pt x="54" y="250"/>
                  </a:lnTo>
                  <a:lnTo>
                    <a:pt x="41" y="242"/>
                  </a:lnTo>
                  <a:lnTo>
                    <a:pt x="30" y="232"/>
                  </a:lnTo>
                  <a:lnTo>
                    <a:pt x="27" y="226"/>
                  </a:lnTo>
                  <a:lnTo>
                    <a:pt x="23" y="219"/>
                  </a:lnTo>
                  <a:lnTo>
                    <a:pt x="20" y="213"/>
                  </a:lnTo>
                  <a:lnTo>
                    <a:pt x="19" y="206"/>
                  </a:lnTo>
                  <a:lnTo>
                    <a:pt x="19" y="198"/>
                  </a:lnTo>
                  <a:lnTo>
                    <a:pt x="19" y="189"/>
                  </a:lnTo>
                  <a:lnTo>
                    <a:pt x="20" y="181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31"/>
                  </a:lnTo>
                  <a:lnTo>
                    <a:pt x="50" y="91"/>
                  </a:lnTo>
                  <a:lnTo>
                    <a:pt x="56" y="71"/>
                  </a:lnTo>
                  <a:lnTo>
                    <a:pt x="60" y="51"/>
                  </a:lnTo>
                  <a:lnTo>
                    <a:pt x="63" y="30"/>
                  </a:lnTo>
                  <a:lnTo>
                    <a:pt x="64" y="9"/>
                  </a:lnTo>
                  <a:lnTo>
                    <a:pt x="64" y="9"/>
                  </a:lnTo>
                  <a:lnTo>
                    <a:pt x="64" y="5"/>
                  </a:lnTo>
                  <a:lnTo>
                    <a:pt x="63" y="3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3" y="2"/>
                  </a:lnTo>
                  <a:lnTo>
                    <a:pt x="50" y="3"/>
                  </a:lnTo>
                  <a:lnTo>
                    <a:pt x="49" y="5"/>
                  </a:lnTo>
                  <a:lnTo>
                    <a:pt x="47" y="9"/>
                  </a:lnTo>
                  <a:lnTo>
                    <a:pt x="4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5" name="Freeform 232">
              <a:extLst>
                <a:ext uri="{FF2B5EF4-FFF2-40B4-BE49-F238E27FC236}">
                  <a16:creationId xmlns:a16="http://schemas.microsoft.com/office/drawing/2014/main" id="{4DF5F485-43CD-7E71-6590-5F18DB40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" y="612"/>
              <a:ext cx="89" cy="21"/>
            </a:xfrm>
            <a:custGeom>
              <a:avLst/>
              <a:gdLst>
                <a:gd name="T0" fmla="*/ 4 w 267"/>
                <a:gd name="T1" fmla="*/ 30 h 64"/>
                <a:gd name="T2" fmla="*/ 4 w 267"/>
                <a:gd name="T3" fmla="*/ 30 h 64"/>
                <a:gd name="T4" fmla="*/ 37 w 267"/>
                <a:gd name="T5" fmla="*/ 44 h 64"/>
                <a:gd name="T6" fmla="*/ 54 w 267"/>
                <a:gd name="T7" fmla="*/ 50 h 64"/>
                <a:gd name="T8" fmla="*/ 71 w 267"/>
                <a:gd name="T9" fmla="*/ 56 h 64"/>
                <a:gd name="T10" fmla="*/ 88 w 267"/>
                <a:gd name="T11" fmla="*/ 59 h 64"/>
                <a:gd name="T12" fmla="*/ 105 w 267"/>
                <a:gd name="T13" fmla="*/ 63 h 64"/>
                <a:gd name="T14" fmla="*/ 122 w 267"/>
                <a:gd name="T15" fmla="*/ 64 h 64"/>
                <a:gd name="T16" fmla="*/ 139 w 267"/>
                <a:gd name="T17" fmla="*/ 64 h 64"/>
                <a:gd name="T18" fmla="*/ 156 w 267"/>
                <a:gd name="T19" fmla="*/ 64 h 64"/>
                <a:gd name="T20" fmla="*/ 173 w 267"/>
                <a:gd name="T21" fmla="*/ 61 h 64"/>
                <a:gd name="T22" fmla="*/ 189 w 267"/>
                <a:gd name="T23" fmla="*/ 59 h 64"/>
                <a:gd name="T24" fmla="*/ 206 w 267"/>
                <a:gd name="T25" fmla="*/ 53 h 64"/>
                <a:gd name="T26" fmla="*/ 222 w 267"/>
                <a:gd name="T27" fmla="*/ 47 h 64"/>
                <a:gd name="T28" fmla="*/ 236 w 267"/>
                <a:gd name="T29" fmla="*/ 39 h 64"/>
                <a:gd name="T30" fmla="*/ 252 w 267"/>
                <a:gd name="T31" fmla="*/ 27 h 64"/>
                <a:gd name="T32" fmla="*/ 266 w 267"/>
                <a:gd name="T33" fmla="*/ 16 h 64"/>
                <a:gd name="T34" fmla="*/ 266 w 267"/>
                <a:gd name="T35" fmla="*/ 16 h 64"/>
                <a:gd name="T36" fmla="*/ 267 w 267"/>
                <a:gd name="T37" fmla="*/ 12 h 64"/>
                <a:gd name="T38" fmla="*/ 267 w 267"/>
                <a:gd name="T39" fmla="*/ 9 h 64"/>
                <a:gd name="T40" fmla="*/ 267 w 267"/>
                <a:gd name="T41" fmla="*/ 6 h 64"/>
                <a:gd name="T42" fmla="*/ 264 w 267"/>
                <a:gd name="T43" fmla="*/ 3 h 64"/>
                <a:gd name="T44" fmla="*/ 263 w 267"/>
                <a:gd name="T45" fmla="*/ 2 h 64"/>
                <a:gd name="T46" fmla="*/ 260 w 267"/>
                <a:gd name="T47" fmla="*/ 0 h 64"/>
                <a:gd name="T48" fmla="*/ 256 w 267"/>
                <a:gd name="T49" fmla="*/ 2 h 64"/>
                <a:gd name="T50" fmla="*/ 253 w 267"/>
                <a:gd name="T51" fmla="*/ 3 h 64"/>
                <a:gd name="T52" fmla="*/ 253 w 267"/>
                <a:gd name="T53" fmla="*/ 3 h 64"/>
                <a:gd name="T54" fmla="*/ 240 w 267"/>
                <a:gd name="T55" fmla="*/ 15 h 64"/>
                <a:gd name="T56" fmla="*/ 227 w 267"/>
                <a:gd name="T57" fmla="*/ 25 h 64"/>
                <a:gd name="T58" fmla="*/ 213 w 267"/>
                <a:gd name="T59" fmla="*/ 32 h 64"/>
                <a:gd name="T60" fmla="*/ 199 w 267"/>
                <a:gd name="T61" fmla="*/ 39 h 64"/>
                <a:gd name="T62" fmla="*/ 183 w 267"/>
                <a:gd name="T63" fmla="*/ 43 h 64"/>
                <a:gd name="T64" fmla="*/ 168 w 267"/>
                <a:gd name="T65" fmla="*/ 46 h 64"/>
                <a:gd name="T66" fmla="*/ 152 w 267"/>
                <a:gd name="T67" fmla="*/ 47 h 64"/>
                <a:gd name="T68" fmla="*/ 137 w 267"/>
                <a:gd name="T69" fmla="*/ 49 h 64"/>
                <a:gd name="T70" fmla="*/ 121 w 267"/>
                <a:gd name="T71" fmla="*/ 47 h 64"/>
                <a:gd name="T72" fmla="*/ 105 w 267"/>
                <a:gd name="T73" fmla="*/ 46 h 64"/>
                <a:gd name="T74" fmla="*/ 90 w 267"/>
                <a:gd name="T75" fmla="*/ 43 h 64"/>
                <a:gd name="T76" fmla="*/ 74 w 267"/>
                <a:gd name="T77" fmla="*/ 39 h 64"/>
                <a:gd name="T78" fmla="*/ 43 w 267"/>
                <a:gd name="T79" fmla="*/ 29 h 64"/>
                <a:gd name="T80" fmla="*/ 13 w 267"/>
                <a:gd name="T81" fmla="*/ 15 h 64"/>
                <a:gd name="T82" fmla="*/ 13 w 267"/>
                <a:gd name="T83" fmla="*/ 15 h 64"/>
                <a:gd name="T84" fmla="*/ 10 w 267"/>
                <a:gd name="T85" fmla="*/ 15 h 64"/>
                <a:gd name="T86" fmla="*/ 7 w 267"/>
                <a:gd name="T87" fmla="*/ 15 h 64"/>
                <a:gd name="T88" fmla="*/ 4 w 267"/>
                <a:gd name="T89" fmla="*/ 16 h 64"/>
                <a:gd name="T90" fmla="*/ 2 w 267"/>
                <a:gd name="T91" fmla="*/ 19 h 64"/>
                <a:gd name="T92" fmla="*/ 0 w 267"/>
                <a:gd name="T93" fmla="*/ 22 h 64"/>
                <a:gd name="T94" fmla="*/ 0 w 267"/>
                <a:gd name="T95" fmla="*/ 25 h 64"/>
                <a:gd name="T96" fmla="*/ 2 w 267"/>
                <a:gd name="T97" fmla="*/ 27 h 64"/>
                <a:gd name="T98" fmla="*/ 4 w 267"/>
                <a:gd name="T99" fmla="*/ 30 h 64"/>
                <a:gd name="T100" fmla="*/ 4 w 267"/>
                <a:gd name="T101" fmla="*/ 3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7" h="64">
                  <a:moveTo>
                    <a:pt x="4" y="30"/>
                  </a:moveTo>
                  <a:lnTo>
                    <a:pt x="4" y="30"/>
                  </a:lnTo>
                  <a:lnTo>
                    <a:pt x="37" y="44"/>
                  </a:lnTo>
                  <a:lnTo>
                    <a:pt x="54" y="50"/>
                  </a:lnTo>
                  <a:lnTo>
                    <a:pt x="71" y="56"/>
                  </a:lnTo>
                  <a:lnTo>
                    <a:pt x="88" y="59"/>
                  </a:lnTo>
                  <a:lnTo>
                    <a:pt x="105" y="63"/>
                  </a:lnTo>
                  <a:lnTo>
                    <a:pt x="122" y="64"/>
                  </a:lnTo>
                  <a:lnTo>
                    <a:pt x="139" y="64"/>
                  </a:lnTo>
                  <a:lnTo>
                    <a:pt x="156" y="64"/>
                  </a:lnTo>
                  <a:lnTo>
                    <a:pt x="173" y="61"/>
                  </a:lnTo>
                  <a:lnTo>
                    <a:pt x="189" y="59"/>
                  </a:lnTo>
                  <a:lnTo>
                    <a:pt x="206" y="53"/>
                  </a:lnTo>
                  <a:lnTo>
                    <a:pt x="222" y="47"/>
                  </a:lnTo>
                  <a:lnTo>
                    <a:pt x="236" y="39"/>
                  </a:lnTo>
                  <a:lnTo>
                    <a:pt x="252" y="27"/>
                  </a:lnTo>
                  <a:lnTo>
                    <a:pt x="266" y="16"/>
                  </a:lnTo>
                  <a:lnTo>
                    <a:pt x="266" y="16"/>
                  </a:lnTo>
                  <a:lnTo>
                    <a:pt x="267" y="12"/>
                  </a:lnTo>
                  <a:lnTo>
                    <a:pt x="267" y="9"/>
                  </a:lnTo>
                  <a:lnTo>
                    <a:pt x="267" y="6"/>
                  </a:lnTo>
                  <a:lnTo>
                    <a:pt x="264" y="3"/>
                  </a:lnTo>
                  <a:lnTo>
                    <a:pt x="263" y="2"/>
                  </a:lnTo>
                  <a:lnTo>
                    <a:pt x="260" y="0"/>
                  </a:lnTo>
                  <a:lnTo>
                    <a:pt x="256" y="2"/>
                  </a:lnTo>
                  <a:lnTo>
                    <a:pt x="253" y="3"/>
                  </a:lnTo>
                  <a:lnTo>
                    <a:pt x="253" y="3"/>
                  </a:lnTo>
                  <a:lnTo>
                    <a:pt x="240" y="15"/>
                  </a:lnTo>
                  <a:lnTo>
                    <a:pt x="227" y="25"/>
                  </a:lnTo>
                  <a:lnTo>
                    <a:pt x="213" y="32"/>
                  </a:lnTo>
                  <a:lnTo>
                    <a:pt x="199" y="39"/>
                  </a:lnTo>
                  <a:lnTo>
                    <a:pt x="183" y="43"/>
                  </a:lnTo>
                  <a:lnTo>
                    <a:pt x="168" y="46"/>
                  </a:lnTo>
                  <a:lnTo>
                    <a:pt x="152" y="47"/>
                  </a:lnTo>
                  <a:lnTo>
                    <a:pt x="137" y="49"/>
                  </a:lnTo>
                  <a:lnTo>
                    <a:pt x="121" y="47"/>
                  </a:lnTo>
                  <a:lnTo>
                    <a:pt x="105" y="46"/>
                  </a:lnTo>
                  <a:lnTo>
                    <a:pt x="90" y="43"/>
                  </a:lnTo>
                  <a:lnTo>
                    <a:pt x="74" y="39"/>
                  </a:lnTo>
                  <a:lnTo>
                    <a:pt x="43" y="29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0" y="15"/>
                  </a:lnTo>
                  <a:lnTo>
                    <a:pt x="7" y="15"/>
                  </a:lnTo>
                  <a:lnTo>
                    <a:pt x="4" y="16"/>
                  </a:lnTo>
                  <a:lnTo>
                    <a:pt x="2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2" y="27"/>
                  </a:lnTo>
                  <a:lnTo>
                    <a:pt x="4" y="30"/>
                  </a:lnTo>
                  <a:lnTo>
                    <a:pt x="4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6" name="Freeform 233">
              <a:extLst>
                <a:ext uri="{FF2B5EF4-FFF2-40B4-BE49-F238E27FC236}">
                  <a16:creationId xmlns:a16="http://schemas.microsoft.com/office/drawing/2014/main" id="{3BE857FF-B664-B66A-B0FE-05A970F71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" y="457"/>
              <a:ext cx="24" cy="41"/>
            </a:xfrm>
            <a:custGeom>
              <a:avLst/>
              <a:gdLst>
                <a:gd name="T0" fmla="*/ 73 w 73"/>
                <a:gd name="T1" fmla="*/ 61 h 121"/>
                <a:gd name="T2" fmla="*/ 73 w 73"/>
                <a:gd name="T3" fmla="*/ 61 h 121"/>
                <a:gd name="T4" fmla="*/ 71 w 73"/>
                <a:gd name="T5" fmla="*/ 73 h 121"/>
                <a:gd name="T6" fmla="*/ 70 w 73"/>
                <a:gd name="T7" fmla="*/ 84 h 121"/>
                <a:gd name="T8" fmla="*/ 67 w 73"/>
                <a:gd name="T9" fmla="*/ 94 h 121"/>
                <a:gd name="T10" fmla="*/ 63 w 73"/>
                <a:gd name="T11" fmla="*/ 104 h 121"/>
                <a:gd name="T12" fmla="*/ 57 w 73"/>
                <a:gd name="T13" fmla="*/ 111 h 121"/>
                <a:gd name="T14" fmla="*/ 50 w 73"/>
                <a:gd name="T15" fmla="*/ 117 h 121"/>
                <a:gd name="T16" fmla="*/ 44 w 73"/>
                <a:gd name="T17" fmla="*/ 120 h 121"/>
                <a:gd name="T18" fmla="*/ 37 w 73"/>
                <a:gd name="T19" fmla="*/ 121 h 121"/>
                <a:gd name="T20" fmla="*/ 37 w 73"/>
                <a:gd name="T21" fmla="*/ 121 h 121"/>
                <a:gd name="T22" fmla="*/ 29 w 73"/>
                <a:gd name="T23" fmla="*/ 120 h 121"/>
                <a:gd name="T24" fmla="*/ 23 w 73"/>
                <a:gd name="T25" fmla="*/ 117 h 121"/>
                <a:gd name="T26" fmla="*/ 16 w 73"/>
                <a:gd name="T27" fmla="*/ 111 h 121"/>
                <a:gd name="T28" fmla="*/ 10 w 73"/>
                <a:gd name="T29" fmla="*/ 104 h 121"/>
                <a:gd name="T30" fmla="*/ 6 w 73"/>
                <a:gd name="T31" fmla="*/ 94 h 121"/>
                <a:gd name="T32" fmla="*/ 3 w 73"/>
                <a:gd name="T33" fmla="*/ 84 h 121"/>
                <a:gd name="T34" fmla="*/ 2 w 73"/>
                <a:gd name="T35" fmla="*/ 73 h 121"/>
                <a:gd name="T36" fmla="*/ 0 w 73"/>
                <a:gd name="T37" fmla="*/ 61 h 121"/>
                <a:gd name="T38" fmla="*/ 0 w 73"/>
                <a:gd name="T39" fmla="*/ 61 h 121"/>
                <a:gd name="T40" fmla="*/ 2 w 73"/>
                <a:gd name="T41" fmla="*/ 49 h 121"/>
                <a:gd name="T42" fmla="*/ 3 w 73"/>
                <a:gd name="T43" fmla="*/ 37 h 121"/>
                <a:gd name="T44" fmla="*/ 6 w 73"/>
                <a:gd name="T45" fmla="*/ 27 h 121"/>
                <a:gd name="T46" fmla="*/ 10 w 73"/>
                <a:gd name="T47" fmla="*/ 17 h 121"/>
                <a:gd name="T48" fmla="*/ 16 w 73"/>
                <a:gd name="T49" fmla="*/ 10 h 121"/>
                <a:gd name="T50" fmla="*/ 23 w 73"/>
                <a:gd name="T51" fmla="*/ 5 h 121"/>
                <a:gd name="T52" fmla="*/ 29 w 73"/>
                <a:gd name="T53" fmla="*/ 2 h 121"/>
                <a:gd name="T54" fmla="*/ 37 w 73"/>
                <a:gd name="T55" fmla="*/ 0 h 121"/>
                <a:gd name="T56" fmla="*/ 37 w 73"/>
                <a:gd name="T57" fmla="*/ 0 h 121"/>
                <a:gd name="T58" fmla="*/ 44 w 73"/>
                <a:gd name="T59" fmla="*/ 2 h 121"/>
                <a:gd name="T60" fmla="*/ 50 w 73"/>
                <a:gd name="T61" fmla="*/ 5 h 121"/>
                <a:gd name="T62" fmla="*/ 57 w 73"/>
                <a:gd name="T63" fmla="*/ 10 h 121"/>
                <a:gd name="T64" fmla="*/ 63 w 73"/>
                <a:gd name="T65" fmla="*/ 17 h 121"/>
                <a:gd name="T66" fmla="*/ 67 w 73"/>
                <a:gd name="T67" fmla="*/ 27 h 121"/>
                <a:gd name="T68" fmla="*/ 70 w 73"/>
                <a:gd name="T69" fmla="*/ 37 h 121"/>
                <a:gd name="T70" fmla="*/ 71 w 73"/>
                <a:gd name="T71" fmla="*/ 49 h 121"/>
                <a:gd name="T72" fmla="*/ 73 w 73"/>
                <a:gd name="T73" fmla="*/ 61 h 121"/>
                <a:gd name="T74" fmla="*/ 73 w 73"/>
                <a:gd name="T7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121">
                  <a:moveTo>
                    <a:pt x="73" y="61"/>
                  </a:moveTo>
                  <a:lnTo>
                    <a:pt x="73" y="61"/>
                  </a:lnTo>
                  <a:lnTo>
                    <a:pt x="71" y="73"/>
                  </a:lnTo>
                  <a:lnTo>
                    <a:pt x="70" y="84"/>
                  </a:lnTo>
                  <a:lnTo>
                    <a:pt x="67" y="94"/>
                  </a:lnTo>
                  <a:lnTo>
                    <a:pt x="63" y="104"/>
                  </a:lnTo>
                  <a:lnTo>
                    <a:pt x="57" y="111"/>
                  </a:lnTo>
                  <a:lnTo>
                    <a:pt x="50" y="117"/>
                  </a:lnTo>
                  <a:lnTo>
                    <a:pt x="44" y="120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29" y="120"/>
                  </a:lnTo>
                  <a:lnTo>
                    <a:pt x="23" y="117"/>
                  </a:lnTo>
                  <a:lnTo>
                    <a:pt x="16" y="111"/>
                  </a:lnTo>
                  <a:lnTo>
                    <a:pt x="10" y="104"/>
                  </a:lnTo>
                  <a:lnTo>
                    <a:pt x="6" y="94"/>
                  </a:lnTo>
                  <a:lnTo>
                    <a:pt x="3" y="84"/>
                  </a:lnTo>
                  <a:lnTo>
                    <a:pt x="2" y="73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2" y="49"/>
                  </a:lnTo>
                  <a:lnTo>
                    <a:pt x="3" y="37"/>
                  </a:lnTo>
                  <a:lnTo>
                    <a:pt x="6" y="27"/>
                  </a:lnTo>
                  <a:lnTo>
                    <a:pt x="10" y="17"/>
                  </a:lnTo>
                  <a:lnTo>
                    <a:pt x="16" y="10"/>
                  </a:lnTo>
                  <a:lnTo>
                    <a:pt x="23" y="5"/>
                  </a:lnTo>
                  <a:lnTo>
                    <a:pt x="29" y="2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7" y="10"/>
                  </a:lnTo>
                  <a:lnTo>
                    <a:pt x="63" y="17"/>
                  </a:lnTo>
                  <a:lnTo>
                    <a:pt x="67" y="27"/>
                  </a:lnTo>
                  <a:lnTo>
                    <a:pt x="70" y="37"/>
                  </a:lnTo>
                  <a:lnTo>
                    <a:pt x="71" y="49"/>
                  </a:lnTo>
                  <a:lnTo>
                    <a:pt x="73" y="61"/>
                  </a:lnTo>
                  <a:lnTo>
                    <a:pt x="73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7" name="Freeform 234">
              <a:extLst>
                <a:ext uri="{FF2B5EF4-FFF2-40B4-BE49-F238E27FC236}">
                  <a16:creationId xmlns:a16="http://schemas.microsoft.com/office/drawing/2014/main" id="{208DE852-E935-38FF-543B-BF5834B81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9" y="459"/>
              <a:ext cx="24" cy="41"/>
            </a:xfrm>
            <a:custGeom>
              <a:avLst/>
              <a:gdLst>
                <a:gd name="T0" fmla="*/ 72 w 72"/>
                <a:gd name="T1" fmla="*/ 61 h 121"/>
                <a:gd name="T2" fmla="*/ 72 w 72"/>
                <a:gd name="T3" fmla="*/ 61 h 121"/>
                <a:gd name="T4" fmla="*/ 71 w 72"/>
                <a:gd name="T5" fmla="*/ 72 h 121"/>
                <a:gd name="T6" fmla="*/ 69 w 72"/>
                <a:gd name="T7" fmla="*/ 84 h 121"/>
                <a:gd name="T8" fmla="*/ 67 w 72"/>
                <a:gd name="T9" fmla="*/ 94 h 121"/>
                <a:gd name="T10" fmla="*/ 62 w 72"/>
                <a:gd name="T11" fmla="*/ 104 h 121"/>
                <a:gd name="T12" fmla="*/ 57 w 72"/>
                <a:gd name="T13" fmla="*/ 111 h 121"/>
                <a:gd name="T14" fmla="*/ 49 w 72"/>
                <a:gd name="T15" fmla="*/ 116 h 121"/>
                <a:gd name="T16" fmla="*/ 44 w 72"/>
                <a:gd name="T17" fmla="*/ 119 h 121"/>
                <a:gd name="T18" fmla="*/ 37 w 72"/>
                <a:gd name="T19" fmla="*/ 121 h 121"/>
                <a:gd name="T20" fmla="*/ 37 w 72"/>
                <a:gd name="T21" fmla="*/ 121 h 121"/>
                <a:gd name="T22" fmla="*/ 28 w 72"/>
                <a:gd name="T23" fmla="*/ 119 h 121"/>
                <a:gd name="T24" fmla="*/ 22 w 72"/>
                <a:gd name="T25" fmla="*/ 116 h 121"/>
                <a:gd name="T26" fmla="*/ 15 w 72"/>
                <a:gd name="T27" fmla="*/ 111 h 121"/>
                <a:gd name="T28" fmla="*/ 10 w 72"/>
                <a:gd name="T29" fmla="*/ 104 h 121"/>
                <a:gd name="T30" fmla="*/ 5 w 72"/>
                <a:gd name="T31" fmla="*/ 94 h 121"/>
                <a:gd name="T32" fmla="*/ 3 w 72"/>
                <a:gd name="T33" fmla="*/ 84 h 121"/>
                <a:gd name="T34" fmla="*/ 1 w 72"/>
                <a:gd name="T35" fmla="*/ 72 h 121"/>
                <a:gd name="T36" fmla="*/ 0 w 72"/>
                <a:gd name="T37" fmla="*/ 61 h 121"/>
                <a:gd name="T38" fmla="*/ 0 w 72"/>
                <a:gd name="T39" fmla="*/ 61 h 121"/>
                <a:gd name="T40" fmla="*/ 1 w 72"/>
                <a:gd name="T41" fmla="*/ 48 h 121"/>
                <a:gd name="T42" fmla="*/ 3 w 72"/>
                <a:gd name="T43" fmla="*/ 37 h 121"/>
                <a:gd name="T44" fmla="*/ 5 w 72"/>
                <a:gd name="T45" fmla="*/ 27 h 121"/>
                <a:gd name="T46" fmla="*/ 10 w 72"/>
                <a:gd name="T47" fmla="*/ 17 h 121"/>
                <a:gd name="T48" fmla="*/ 15 w 72"/>
                <a:gd name="T49" fmla="*/ 10 h 121"/>
                <a:gd name="T50" fmla="*/ 22 w 72"/>
                <a:gd name="T51" fmla="*/ 4 h 121"/>
                <a:gd name="T52" fmla="*/ 28 w 72"/>
                <a:gd name="T53" fmla="*/ 1 h 121"/>
                <a:gd name="T54" fmla="*/ 37 w 72"/>
                <a:gd name="T55" fmla="*/ 0 h 121"/>
                <a:gd name="T56" fmla="*/ 37 w 72"/>
                <a:gd name="T57" fmla="*/ 0 h 121"/>
                <a:gd name="T58" fmla="*/ 44 w 72"/>
                <a:gd name="T59" fmla="*/ 1 h 121"/>
                <a:gd name="T60" fmla="*/ 49 w 72"/>
                <a:gd name="T61" fmla="*/ 4 h 121"/>
                <a:gd name="T62" fmla="*/ 57 w 72"/>
                <a:gd name="T63" fmla="*/ 10 h 121"/>
                <a:gd name="T64" fmla="*/ 62 w 72"/>
                <a:gd name="T65" fmla="*/ 17 h 121"/>
                <a:gd name="T66" fmla="*/ 67 w 72"/>
                <a:gd name="T67" fmla="*/ 27 h 121"/>
                <a:gd name="T68" fmla="*/ 69 w 72"/>
                <a:gd name="T69" fmla="*/ 37 h 121"/>
                <a:gd name="T70" fmla="*/ 71 w 72"/>
                <a:gd name="T71" fmla="*/ 48 h 121"/>
                <a:gd name="T72" fmla="*/ 72 w 72"/>
                <a:gd name="T73" fmla="*/ 61 h 121"/>
                <a:gd name="T74" fmla="*/ 72 w 72"/>
                <a:gd name="T7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121">
                  <a:moveTo>
                    <a:pt x="72" y="61"/>
                  </a:moveTo>
                  <a:lnTo>
                    <a:pt x="72" y="61"/>
                  </a:lnTo>
                  <a:lnTo>
                    <a:pt x="71" y="72"/>
                  </a:lnTo>
                  <a:lnTo>
                    <a:pt x="69" y="84"/>
                  </a:lnTo>
                  <a:lnTo>
                    <a:pt x="67" y="94"/>
                  </a:lnTo>
                  <a:lnTo>
                    <a:pt x="62" y="104"/>
                  </a:lnTo>
                  <a:lnTo>
                    <a:pt x="57" y="111"/>
                  </a:lnTo>
                  <a:lnTo>
                    <a:pt x="49" y="116"/>
                  </a:lnTo>
                  <a:lnTo>
                    <a:pt x="44" y="119"/>
                  </a:lnTo>
                  <a:lnTo>
                    <a:pt x="37" y="121"/>
                  </a:lnTo>
                  <a:lnTo>
                    <a:pt x="37" y="121"/>
                  </a:lnTo>
                  <a:lnTo>
                    <a:pt x="28" y="119"/>
                  </a:lnTo>
                  <a:lnTo>
                    <a:pt x="22" y="116"/>
                  </a:lnTo>
                  <a:lnTo>
                    <a:pt x="15" y="111"/>
                  </a:lnTo>
                  <a:lnTo>
                    <a:pt x="10" y="104"/>
                  </a:lnTo>
                  <a:lnTo>
                    <a:pt x="5" y="94"/>
                  </a:lnTo>
                  <a:lnTo>
                    <a:pt x="3" y="84"/>
                  </a:lnTo>
                  <a:lnTo>
                    <a:pt x="1" y="72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48"/>
                  </a:lnTo>
                  <a:lnTo>
                    <a:pt x="3" y="37"/>
                  </a:lnTo>
                  <a:lnTo>
                    <a:pt x="5" y="27"/>
                  </a:lnTo>
                  <a:lnTo>
                    <a:pt x="10" y="17"/>
                  </a:lnTo>
                  <a:lnTo>
                    <a:pt x="15" y="10"/>
                  </a:lnTo>
                  <a:lnTo>
                    <a:pt x="22" y="4"/>
                  </a:lnTo>
                  <a:lnTo>
                    <a:pt x="28" y="1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44" y="1"/>
                  </a:lnTo>
                  <a:lnTo>
                    <a:pt x="49" y="4"/>
                  </a:lnTo>
                  <a:lnTo>
                    <a:pt x="57" y="10"/>
                  </a:lnTo>
                  <a:lnTo>
                    <a:pt x="62" y="17"/>
                  </a:lnTo>
                  <a:lnTo>
                    <a:pt x="67" y="27"/>
                  </a:lnTo>
                  <a:lnTo>
                    <a:pt x="69" y="37"/>
                  </a:lnTo>
                  <a:lnTo>
                    <a:pt x="71" y="48"/>
                  </a:lnTo>
                  <a:lnTo>
                    <a:pt x="72" y="61"/>
                  </a:lnTo>
                  <a:lnTo>
                    <a:pt x="72" y="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8" name="Freeform 235">
              <a:extLst>
                <a:ext uri="{FF2B5EF4-FFF2-40B4-BE49-F238E27FC236}">
                  <a16:creationId xmlns:a16="http://schemas.microsoft.com/office/drawing/2014/main" id="{14D82986-73F5-2E07-7F05-AFB6EDAEA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0" y="1008"/>
              <a:ext cx="99" cy="67"/>
            </a:xfrm>
            <a:custGeom>
              <a:avLst/>
              <a:gdLst>
                <a:gd name="T0" fmla="*/ 101 w 297"/>
                <a:gd name="T1" fmla="*/ 178 h 202"/>
                <a:gd name="T2" fmla="*/ 110 w 297"/>
                <a:gd name="T3" fmla="*/ 151 h 202"/>
                <a:gd name="T4" fmla="*/ 124 w 297"/>
                <a:gd name="T5" fmla="*/ 133 h 202"/>
                <a:gd name="T6" fmla="*/ 144 w 297"/>
                <a:gd name="T7" fmla="*/ 123 h 202"/>
                <a:gd name="T8" fmla="*/ 167 w 297"/>
                <a:gd name="T9" fmla="*/ 117 h 202"/>
                <a:gd name="T10" fmla="*/ 216 w 297"/>
                <a:gd name="T11" fmla="*/ 113 h 202"/>
                <a:gd name="T12" fmla="*/ 253 w 297"/>
                <a:gd name="T13" fmla="*/ 107 h 202"/>
                <a:gd name="T14" fmla="*/ 266 w 297"/>
                <a:gd name="T15" fmla="*/ 104 h 202"/>
                <a:gd name="T16" fmla="*/ 280 w 297"/>
                <a:gd name="T17" fmla="*/ 97 h 202"/>
                <a:gd name="T18" fmla="*/ 292 w 297"/>
                <a:gd name="T19" fmla="*/ 87 h 202"/>
                <a:gd name="T20" fmla="*/ 296 w 297"/>
                <a:gd name="T21" fmla="*/ 76 h 202"/>
                <a:gd name="T22" fmla="*/ 297 w 297"/>
                <a:gd name="T23" fmla="*/ 63 h 202"/>
                <a:gd name="T24" fmla="*/ 295 w 297"/>
                <a:gd name="T25" fmla="*/ 52 h 202"/>
                <a:gd name="T26" fmla="*/ 289 w 297"/>
                <a:gd name="T27" fmla="*/ 39 h 202"/>
                <a:gd name="T28" fmla="*/ 266 w 297"/>
                <a:gd name="T29" fmla="*/ 19 h 202"/>
                <a:gd name="T30" fmla="*/ 256 w 297"/>
                <a:gd name="T31" fmla="*/ 15 h 202"/>
                <a:gd name="T32" fmla="*/ 232 w 297"/>
                <a:gd name="T33" fmla="*/ 6 h 202"/>
                <a:gd name="T34" fmla="*/ 195 w 297"/>
                <a:gd name="T35" fmla="*/ 2 h 202"/>
                <a:gd name="T36" fmla="*/ 171 w 297"/>
                <a:gd name="T37" fmla="*/ 0 h 202"/>
                <a:gd name="T38" fmla="*/ 121 w 297"/>
                <a:gd name="T39" fmla="*/ 5 h 202"/>
                <a:gd name="T40" fmla="*/ 86 w 297"/>
                <a:gd name="T41" fmla="*/ 15 h 202"/>
                <a:gd name="T42" fmla="*/ 74 w 297"/>
                <a:gd name="T43" fmla="*/ 20 h 202"/>
                <a:gd name="T44" fmla="*/ 54 w 297"/>
                <a:gd name="T45" fmla="*/ 33 h 202"/>
                <a:gd name="T46" fmla="*/ 37 w 297"/>
                <a:gd name="T47" fmla="*/ 52 h 202"/>
                <a:gd name="T48" fmla="*/ 26 w 297"/>
                <a:gd name="T49" fmla="*/ 73 h 202"/>
                <a:gd name="T50" fmla="*/ 17 w 297"/>
                <a:gd name="T51" fmla="*/ 96 h 202"/>
                <a:gd name="T52" fmla="*/ 6 w 297"/>
                <a:gd name="T53" fmla="*/ 145 h 202"/>
                <a:gd name="T54" fmla="*/ 0 w 297"/>
                <a:gd name="T55" fmla="*/ 194 h 202"/>
                <a:gd name="T56" fmla="*/ 2 w 297"/>
                <a:gd name="T57" fmla="*/ 199 h 202"/>
                <a:gd name="T58" fmla="*/ 7 w 297"/>
                <a:gd name="T59" fmla="*/ 202 h 202"/>
                <a:gd name="T60" fmla="*/ 15 w 297"/>
                <a:gd name="T61" fmla="*/ 199 h 202"/>
                <a:gd name="T62" fmla="*/ 17 w 297"/>
                <a:gd name="T63" fmla="*/ 194 h 202"/>
                <a:gd name="T64" fmla="*/ 23 w 297"/>
                <a:gd name="T65" fmla="*/ 147 h 202"/>
                <a:gd name="T66" fmla="*/ 33 w 297"/>
                <a:gd name="T67" fmla="*/ 101 h 202"/>
                <a:gd name="T68" fmla="*/ 43 w 297"/>
                <a:gd name="T69" fmla="*/ 80 h 202"/>
                <a:gd name="T70" fmla="*/ 54 w 297"/>
                <a:gd name="T71" fmla="*/ 62 h 202"/>
                <a:gd name="T72" fmla="*/ 70 w 297"/>
                <a:gd name="T73" fmla="*/ 44 h 202"/>
                <a:gd name="T74" fmla="*/ 90 w 297"/>
                <a:gd name="T75" fmla="*/ 32 h 202"/>
                <a:gd name="T76" fmla="*/ 101 w 297"/>
                <a:gd name="T77" fmla="*/ 26 h 202"/>
                <a:gd name="T78" fmla="*/ 125 w 297"/>
                <a:gd name="T79" fmla="*/ 20 h 202"/>
                <a:gd name="T80" fmla="*/ 162 w 297"/>
                <a:gd name="T81" fmla="*/ 17 h 202"/>
                <a:gd name="T82" fmla="*/ 188 w 297"/>
                <a:gd name="T83" fmla="*/ 19 h 202"/>
                <a:gd name="T84" fmla="*/ 222 w 297"/>
                <a:gd name="T85" fmla="*/ 23 h 202"/>
                <a:gd name="T86" fmla="*/ 245 w 297"/>
                <a:gd name="T87" fmla="*/ 29 h 202"/>
                <a:gd name="T88" fmla="*/ 266 w 297"/>
                <a:gd name="T89" fmla="*/ 39 h 202"/>
                <a:gd name="T90" fmla="*/ 275 w 297"/>
                <a:gd name="T91" fmla="*/ 47 h 202"/>
                <a:gd name="T92" fmla="*/ 282 w 297"/>
                <a:gd name="T93" fmla="*/ 57 h 202"/>
                <a:gd name="T94" fmla="*/ 283 w 297"/>
                <a:gd name="T95" fmla="*/ 66 h 202"/>
                <a:gd name="T96" fmla="*/ 279 w 297"/>
                <a:gd name="T97" fmla="*/ 73 h 202"/>
                <a:gd name="T98" fmla="*/ 263 w 297"/>
                <a:gd name="T99" fmla="*/ 86 h 202"/>
                <a:gd name="T100" fmla="*/ 242 w 297"/>
                <a:gd name="T101" fmla="*/ 93 h 202"/>
                <a:gd name="T102" fmla="*/ 233 w 297"/>
                <a:gd name="T103" fmla="*/ 94 h 202"/>
                <a:gd name="T104" fmla="*/ 198 w 297"/>
                <a:gd name="T105" fmla="*/ 97 h 202"/>
                <a:gd name="T106" fmla="*/ 162 w 297"/>
                <a:gd name="T107" fmla="*/ 100 h 202"/>
                <a:gd name="T108" fmla="*/ 147 w 297"/>
                <a:gd name="T109" fmla="*/ 103 h 202"/>
                <a:gd name="T110" fmla="*/ 121 w 297"/>
                <a:gd name="T111" fmla="*/ 114 h 202"/>
                <a:gd name="T112" fmla="*/ 101 w 297"/>
                <a:gd name="T113" fmla="*/ 133 h 202"/>
                <a:gd name="T114" fmla="*/ 88 w 297"/>
                <a:gd name="T115" fmla="*/ 158 h 202"/>
                <a:gd name="T116" fmla="*/ 84 w 297"/>
                <a:gd name="T117" fmla="*/ 174 h 202"/>
                <a:gd name="T118" fmla="*/ 86 w 297"/>
                <a:gd name="T119" fmla="*/ 181 h 202"/>
                <a:gd name="T120" fmla="*/ 91 w 297"/>
                <a:gd name="T121" fmla="*/ 184 h 202"/>
                <a:gd name="T122" fmla="*/ 97 w 297"/>
                <a:gd name="T123" fmla="*/ 184 h 202"/>
                <a:gd name="T124" fmla="*/ 101 w 297"/>
                <a:gd name="T125" fmla="*/ 17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7" h="202">
                  <a:moveTo>
                    <a:pt x="101" y="178"/>
                  </a:moveTo>
                  <a:lnTo>
                    <a:pt x="101" y="178"/>
                  </a:lnTo>
                  <a:lnTo>
                    <a:pt x="104" y="164"/>
                  </a:lnTo>
                  <a:lnTo>
                    <a:pt x="110" y="151"/>
                  </a:lnTo>
                  <a:lnTo>
                    <a:pt x="117" y="141"/>
                  </a:lnTo>
                  <a:lnTo>
                    <a:pt x="124" y="133"/>
                  </a:lnTo>
                  <a:lnTo>
                    <a:pt x="134" y="127"/>
                  </a:lnTo>
                  <a:lnTo>
                    <a:pt x="144" y="123"/>
                  </a:lnTo>
                  <a:lnTo>
                    <a:pt x="155" y="120"/>
                  </a:lnTo>
                  <a:lnTo>
                    <a:pt x="167" y="117"/>
                  </a:lnTo>
                  <a:lnTo>
                    <a:pt x="191" y="114"/>
                  </a:lnTo>
                  <a:lnTo>
                    <a:pt x="216" y="113"/>
                  </a:lnTo>
                  <a:lnTo>
                    <a:pt x="242" y="110"/>
                  </a:lnTo>
                  <a:lnTo>
                    <a:pt x="253" y="107"/>
                  </a:lnTo>
                  <a:lnTo>
                    <a:pt x="266" y="104"/>
                  </a:lnTo>
                  <a:lnTo>
                    <a:pt x="266" y="104"/>
                  </a:lnTo>
                  <a:lnTo>
                    <a:pt x="273" y="101"/>
                  </a:lnTo>
                  <a:lnTo>
                    <a:pt x="280" y="97"/>
                  </a:lnTo>
                  <a:lnTo>
                    <a:pt x="286" y="91"/>
                  </a:lnTo>
                  <a:lnTo>
                    <a:pt x="292" y="87"/>
                  </a:lnTo>
                  <a:lnTo>
                    <a:pt x="295" y="81"/>
                  </a:lnTo>
                  <a:lnTo>
                    <a:pt x="296" y="76"/>
                  </a:lnTo>
                  <a:lnTo>
                    <a:pt x="297" y="70"/>
                  </a:lnTo>
                  <a:lnTo>
                    <a:pt x="297" y="63"/>
                  </a:lnTo>
                  <a:lnTo>
                    <a:pt x="297" y="57"/>
                  </a:lnTo>
                  <a:lnTo>
                    <a:pt x="295" y="52"/>
                  </a:lnTo>
                  <a:lnTo>
                    <a:pt x="292" y="44"/>
                  </a:lnTo>
                  <a:lnTo>
                    <a:pt x="289" y="39"/>
                  </a:lnTo>
                  <a:lnTo>
                    <a:pt x="279" y="29"/>
                  </a:lnTo>
                  <a:lnTo>
                    <a:pt x="266" y="19"/>
                  </a:lnTo>
                  <a:lnTo>
                    <a:pt x="266" y="19"/>
                  </a:lnTo>
                  <a:lnTo>
                    <a:pt x="256" y="15"/>
                  </a:lnTo>
                  <a:lnTo>
                    <a:pt x="245" y="10"/>
                  </a:lnTo>
                  <a:lnTo>
                    <a:pt x="232" y="6"/>
                  </a:lnTo>
                  <a:lnTo>
                    <a:pt x="221" y="5"/>
                  </a:lnTo>
                  <a:lnTo>
                    <a:pt x="195" y="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47" y="2"/>
                  </a:lnTo>
                  <a:lnTo>
                    <a:pt x="121" y="5"/>
                  </a:lnTo>
                  <a:lnTo>
                    <a:pt x="98" y="10"/>
                  </a:lnTo>
                  <a:lnTo>
                    <a:pt x="86" y="15"/>
                  </a:lnTo>
                  <a:lnTo>
                    <a:pt x="74" y="20"/>
                  </a:lnTo>
                  <a:lnTo>
                    <a:pt x="74" y="20"/>
                  </a:lnTo>
                  <a:lnTo>
                    <a:pt x="64" y="26"/>
                  </a:lnTo>
                  <a:lnTo>
                    <a:pt x="54" y="33"/>
                  </a:lnTo>
                  <a:lnTo>
                    <a:pt x="46" y="42"/>
                  </a:lnTo>
                  <a:lnTo>
                    <a:pt x="37" y="52"/>
                  </a:lnTo>
                  <a:lnTo>
                    <a:pt x="32" y="62"/>
                  </a:lnTo>
                  <a:lnTo>
                    <a:pt x="26" y="73"/>
                  </a:lnTo>
                  <a:lnTo>
                    <a:pt x="22" y="84"/>
                  </a:lnTo>
                  <a:lnTo>
                    <a:pt x="17" y="96"/>
                  </a:lnTo>
                  <a:lnTo>
                    <a:pt x="10" y="121"/>
                  </a:lnTo>
                  <a:lnTo>
                    <a:pt x="6" y="145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0" y="198"/>
                  </a:lnTo>
                  <a:lnTo>
                    <a:pt x="2" y="199"/>
                  </a:lnTo>
                  <a:lnTo>
                    <a:pt x="5" y="201"/>
                  </a:lnTo>
                  <a:lnTo>
                    <a:pt x="7" y="202"/>
                  </a:lnTo>
                  <a:lnTo>
                    <a:pt x="12" y="201"/>
                  </a:lnTo>
                  <a:lnTo>
                    <a:pt x="15" y="199"/>
                  </a:lnTo>
                  <a:lnTo>
                    <a:pt x="16" y="196"/>
                  </a:lnTo>
                  <a:lnTo>
                    <a:pt x="17" y="194"/>
                  </a:lnTo>
                  <a:lnTo>
                    <a:pt x="17" y="194"/>
                  </a:lnTo>
                  <a:lnTo>
                    <a:pt x="23" y="147"/>
                  </a:lnTo>
                  <a:lnTo>
                    <a:pt x="27" y="124"/>
                  </a:lnTo>
                  <a:lnTo>
                    <a:pt x="33" y="101"/>
                  </a:lnTo>
                  <a:lnTo>
                    <a:pt x="37" y="90"/>
                  </a:lnTo>
                  <a:lnTo>
                    <a:pt x="43" y="80"/>
                  </a:lnTo>
                  <a:lnTo>
                    <a:pt x="47" y="70"/>
                  </a:lnTo>
                  <a:lnTo>
                    <a:pt x="54" y="62"/>
                  </a:lnTo>
                  <a:lnTo>
                    <a:pt x="61" y="52"/>
                  </a:lnTo>
                  <a:lnTo>
                    <a:pt x="70" y="44"/>
                  </a:lnTo>
                  <a:lnTo>
                    <a:pt x="80" y="37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101" y="26"/>
                  </a:lnTo>
                  <a:lnTo>
                    <a:pt x="113" y="23"/>
                  </a:lnTo>
                  <a:lnTo>
                    <a:pt x="125" y="20"/>
                  </a:lnTo>
                  <a:lnTo>
                    <a:pt x="138" y="19"/>
                  </a:lnTo>
                  <a:lnTo>
                    <a:pt x="162" y="17"/>
                  </a:lnTo>
                  <a:lnTo>
                    <a:pt x="188" y="19"/>
                  </a:lnTo>
                  <a:lnTo>
                    <a:pt x="188" y="19"/>
                  </a:lnTo>
                  <a:lnTo>
                    <a:pt x="211" y="20"/>
                  </a:lnTo>
                  <a:lnTo>
                    <a:pt x="222" y="23"/>
                  </a:lnTo>
                  <a:lnTo>
                    <a:pt x="233" y="25"/>
                  </a:lnTo>
                  <a:lnTo>
                    <a:pt x="245" y="29"/>
                  </a:lnTo>
                  <a:lnTo>
                    <a:pt x="256" y="33"/>
                  </a:lnTo>
                  <a:lnTo>
                    <a:pt x="266" y="39"/>
                  </a:lnTo>
                  <a:lnTo>
                    <a:pt x="275" y="47"/>
                  </a:lnTo>
                  <a:lnTo>
                    <a:pt x="275" y="47"/>
                  </a:lnTo>
                  <a:lnTo>
                    <a:pt x="279" y="52"/>
                  </a:lnTo>
                  <a:lnTo>
                    <a:pt x="282" y="57"/>
                  </a:lnTo>
                  <a:lnTo>
                    <a:pt x="283" y="62"/>
                  </a:lnTo>
                  <a:lnTo>
                    <a:pt x="283" y="66"/>
                  </a:lnTo>
                  <a:lnTo>
                    <a:pt x="282" y="70"/>
                  </a:lnTo>
                  <a:lnTo>
                    <a:pt x="279" y="73"/>
                  </a:lnTo>
                  <a:lnTo>
                    <a:pt x="272" y="80"/>
                  </a:lnTo>
                  <a:lnTo>
                    <a:pt x="263" y="86"/>
                  </a:lnTo>
                  <a:lnTo>
                    <a:pt x="252" y="90"/>
                  </a:lnTo>
                  <a:lnTo>
                    <a:pt x="242" y="93"/>
                  </a:lnTo>
                  <a:lnTo>
                    <a:pt x="233" y="94"/>
                  </a:lnTo>
                  <a:lnTo>
                    <a:pt x="233" y="94"/>
                  </a:lnTo>
                  <a:lnTo>
                    <a:pt x="216" y="96"/>
                  </a:lnTo>
                  <a:lnTo>
                    <a:pt x="198" y="97"/>
                  </a:lnTo>
                  <a:lnTo>
                    <a:pt x="181" y="97"/>
                  </a:lnTo>
                  <a:lnTo>
                    <a:pt x="162" y="100"/>
                  </a:lnTo>
                  <a:lnTo>
                    <a:pt x="162" y="100"/>
                  </a:lnTo>
                  <a:lnTo>
                    <a:pt x="147" y="103"/>
                  </a:lnTo>
                  <a:lnTo>
                    <a:pt x="133" y="107"/>
                  </a:lnTo>
                  <a:lnTo>
                    <a:pt x="121" y="114"/>
                  </a:lnTo>
                  <a:lnTo>
                    <a:pt x="110" y="123"/>
                  </a:lnTo>
                  <a:lnTo>
                    <a:pt x="101" y="133"/>
                  </a:lnTo>
                  <a:lnTo>
                    <a:pt x="94" y="144"/>
                  </a:lnTo>
                  <a:lnTo>
                    <a:pt x="88" y="158"/>
                  </a:lnTo>
                  <a:lnTo>
                    <a:pt x="84" y="174"/>
                  </a:lnTo>
                  <a:lnTo>
                    <a:pt x="84" y="174"/>
                  </a:lnTo>
                  <a:lnTo>
                    <a:pt x="84" y="177"/>
                  </a:lnTo>
                  <a:lnTo>
                    <a:pt x="86" y="181"/>
                  </a:lnTo>
                  <a:lnTo>
                    <a:pt x="88" y="182"/>
                  </a:lnTo>
                  <a:lnTo>
                    <a:pt x="91" y="184"/>
                  </a:lnTo>
                  <a:lnTo>
                    <a:pt x="94" y="184"/>
                  </a:lnTo>
                  <a:lnTo>
                    <a:pt x="97" y="184"/>
                  </a:lnTo>
                  <a:lnTo>
                    <a:pt x="100" y="181"/>
                  </a:lnTo>
                  <a:lnTo>
                    <a:pt x="101" y="178"/>
                  </a:lnTo>
                  <a:lnTo>
                    <a:pt x="101" y="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9" name="Freeform 236">
              <a:extLst>
                <a:ext uri="{FF2B5EF4-FFF2-40B4-BE49-F238E27FC236}">
                  <a16:creationId xmlns:a16="http://schemas.microsoft.com/office/drawing/2014/main" id="{0DBE1B4D-46B9-C201-5EBB-64E617B9E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3" y="1063"/>
              <a:ext cx="156" cy="330"/>
            </a:xfrm>
            <a:custGeom>
              <a:avLst/>
              <a:gdLst>
                <a:gd name="T0" fmla="*/ 271 w 466"/>
                <a:gd name="T1" fmla="*/ 170 h 990"/>
                <a:gd name="T2" fmla="*/ 299 w 466"/>
                <a:gd name="T3" fmla="*/ 148 h 990"/>
                <a:gd name="T4" fmla="*/ 356 w 466"/>
                <a:gd name="T5" fmla="*/ 138 h 990"/>
                <a:gd name="T6" fmla="*/ 412 w 466"/>
                <a:gd name="T7" fmla="*/ 130 h 990"/>
                <a:gd name="T8" fmla="*/ 456 w 466"/>
                <a:gd name="T9" fmla="*/ 98 h 990"/>
                <a:gd name="T10" fmla="*/ 466 w 466"/>
                <a:gd name="T11" fmla="*/ 69 h 990"/>
                <a:gd name="T12" fmla="*/ 459 w 466"/>
                <a:gd name="T13" fmla="*/ 45 h 990"/>
                <a:gd name="T14" fmla="*/ 432 w 466"/>
                <a:gd name="T15" fmla="*/ 14 h 990"/>
                <a:gd name="T16" fmla="*/ 395 w 466"/>
                <a:gd name="T17" fmla="*/ 1 h 990"/>
                <a:gd name="T18" fmla="*/ 312 w 466"/>
                <a:gd name="T19" fmla="*/ 1 h 990"/>
                <a:gd name="T20" fmla="*/ 233 w 466"/>
                <a:gd name="T21" fmla="*/ 17 h 990"/>
                <a:gd name="T22" fmla="*/ 176 w 466"/>
                <a:gd name="T23" fmla="*/ 59 h 990"/>
                <a:gd name="T24" fmla="*/ 160 w 466"/>
                <a:gd name="T25" fmla="*/ 88 h 990"/>
                <a:gd name="T26" fmla="*/ 146 w 466"/>
                <a:gd name="T27" fmla="*/ 156 h 990"/>
                <a:gd name="T28" fmla="*/ 123 w 466"/>
                <a:gd name="T29" fmla="*/ 284 h 990"/>
                <a:gd name="T30" fmla="*/ 106 w 466"/>
                <a:gd name="T31" fmla="*/ 369 h 990"/>
                <a:gd name="T32" fmla="*/ 103 w 466"/>
                <a:gd name="T33" fmla="*/ 484 h 990"/>
                <a:gd name="T34" fmla="*/ 135 w 466"/>
                <a:gd name="T35" fmla="*/ 635 h 990"/>
                <a:gd name="T36" fmla="*/ 149 w 466"/>
                <a:gd name="T37" fmla="*/ 758 h 990"/>
                <a:gd name="T38" fmla="*/ 142 w 466"/>
                <a:gd name="T39" fmla="*/ 801 h 990"/>
                <a:gd name="T40" fmla="*/ 119 w 466"/>
                <a:gd name="T41" fmla="*/ 849 h 990"/>
                <a:gd name="T42" fmla="*/ 34 w 466"/>
                <a:gd name="T43" fmla="*/ 942 h 990"/>
                <a:gd name="T44" fmla="*/ 2 w 466"/>
                <a:gd name="T45" fmla="*/ 976 h 990"/>
                <a:gd name="T46" fmla="*/ 2 w 466"/>
                <a:gd name="T47" fmla="*/ 987 h 990"/>
                <a:gd name="T48" fmla="*/ 14 w 466"/>
                <a:gd name="T49" fmla="*/ 987 h 990"/>
                <a:gd name="T50" fmla="*/ 78 w 466"/>
                <a:gd name="T51" fmla="*/ 923 h 990"/>
                <a:gd name="T52" fmla="*/ 137 w 466"/>
                <a:gd name="T53" fmla="*/ 856 h 990"/>
                <a:gd name="T54" fmla="*/ 157 w 466"/>
                <a:gd name="T55" fmla="*/ 814 h 990"/>
                <a:gd name="T56" fmla="*/ 164 w 466"/>
                <a:gd name="T57" fmla="*/ 720 h 990"/>
                <a:gd name="T58" fmla="*/ 150 w 466"/>
                <a:gd name="T59" fmla="*/ 618 h 990"/>
                <a:gd name="T60" fmla="*/ 116 w 466"/>
                <a:gd name="T61" fmla="*/ 452 h 990"/>
                <a:gd name="T62" fmla="*/ 119 w 466"/>
                <a:gd name="T63" fmla="*/ 390 h 990"/>
                <a:gd name="T64" fmla="*/ 150 w 466"/>
                <a:gd name="T65" fmla="*/ 244 h 990"/>
                <a:gd name="T66" fmla="*/ 167 w 466"/>
                <a:gd name="T67" fmla="*/ 133 h 990"/>
                <a:gd name="T68" fmla="*/ 189 w 466"/>
                <a:gd name="T69" fmla="*/ 74 h 990"/>
                <a:gd name="T70" fmla="*/ 227 w 466"/>
                <a:gd name="T71" fmla="*/ 38 h 990"/>
                <a:gd name="T72" fmla="*/ 284 w 466"/>
                <a:gd name="T73" fmla="*/ 21 h 990"/>
                <a:gd name="T74" fmla="*/ 353 w 466"/>
                <a:gd name="T75" fmla="*/ 17 h 990"/>
                <a:gd name="T76" fmla="*/ 417 w 466"/>
                <a:gd name="T77" fmla="*/ 25 h 990"/>
                <a:gd name="T78" fmla="*/ 439 w 466"/>
                <a:gd name="T79" fmla="*/ 44 h 990"/>
                <a:gd name="T80" fmla="*/ 447 w 466"/>
                <a:gd name="T81" fmla="*/ 68 h 990"/>
                <a:gd name="T82" fmla="*/ 432 w 466"/>
                <a:gd name="T83" fmla="*/ 99 h 990"/>
                <a:gd name="T84" fmla="*/ 390 w 466"/>
                <a:gd name="T85" fmla="*/ 118 h 990"/>
                <a:gd name="T86" fmla="*/ 319 w 466"/>
                <a:gd name="T87" fmla="*/ 123 h 990"/>
                <a:gd name="T88" fmla="*/ 268 w 466"/>
                <a:gd name="T89" fmla="*/ 148 h 990"/>
                <a:gd name="T90" fmla="*/ 247 w 466"/>
                <a:gd name="T91" fmla="*/ 186 h 990"/>
                <a:gd name="T92" fmla="*/ 254 w 466"/>
                <a:gd name="T93" fmla="*/ 197 h 990"/>
                <a:gd name="T94" fmla="*/ 264 w 466"/>
                <a:gd name="T95" fmla="*/ 192 h 9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6" h="990">
                  <a:moveTo>
                    <a:pt x="264" y="192"/>
                  </a:moveTo>
                  <a:lnTo>
                    <a:pt x="264" y="192"/>
                  </a:lnTo>
                  <a:lnTo>
                    <a:pt x="267" y="180"/>
                  </a:lnTo>
                  <a:lnTo>
                    <a:pt x="271" y="170"/>
                  </a:lnTo>
                  <a:lnTo>
                    <a:pt x="277" y="163"/>
                  </a:lnTo>
                  <a:lnTo>
                    <a:pt x="284" y="156"/>
                  </a:lnTo>
                  <a:lnTo>
                    <a:pt x="291" y="152"/>
                  </a:lnTo>
                  <a:lnTo>
                    <a:pt x="299" y="148"/>
                  </a:lnTo>
                  <a:lnTo>
                    <a:pt x="308" y="145"/>
                  </a:lnTo>
                  <a:lnTo>
                    <a:pt x="316" y="142"/>
                  </a:lnTo>
                  <a:lnTo>
                    <a:pt x="336" y="139"/>
                  </a:lnTo>
                  <a:lnTo>
                    <a:pt x="356" y="138"/>
                  </a:lnTo>
                  <a:lnTo>
                    <a:pt x="376" y="136"/>
                  </a:lnTo>
                  <a:lnTo>
                    <a:pt x="396" y="133"/>
                  </a:lnTo>
                  <a:lnTo>
                    <a:pt x="396" y="133"/>
                  </a:lnTo>
                  <a:lnTo>
                    <a:pt x="412" y="130"/>
                  </a:lnTo>
                  <a:lnTo>
                    <a:pt x="426" y="123"/>
                  </a:lnTo>
                  <a:lnTo>
                    <a:pt x="440" y="115"/>
                  </a:lnTo>
                  <a:lnTo>
                    <a:pt x="451" y="103"/>
                  </a:lnTo>
                  <a:lnTo>
                    <a:pt x="456" y="98"/>
                  </a:lnTo>
                  <a:lnTo>
                    <a:pt x="460" y="91"/>
                  </a:lnTo>
                  <a:lnTo>
                    <a:pt x="463" y="84"/>
                  </a:lnTo>
                  <a:lnTo>
                    <a:pt x="464" y="77"/>
                  </a:lnTo>
                  <a:lnTo>
                    <a:pt x="466" y="69"/>
                  </a:lnTo>
                  <a:lnTo>
                    <a:pt x="464" y="61"/>
                  </a:lnTo>
                  <a:lnTo>
                    <a:pt x="463" y="54"/>
                  </a:lnTo>
                  <a:lnTo>
                    <a:pt x="459" y="45"/>
                  </a:lnTo>
                  <a:lnTo>
                    <a:pt x="459" y="45"/>
                  </a:lnTo>
                  <a:lnTo>
                    <a:pt x="453" y="35"/>
                  </a:lnTo>
                  <a:lnTo>
                    <a:pt x="446" y="27"/>
                  </a:lnTo>
                  <a:lnTo>
                    <a:pt x="439" y="20"/>
                  </a:lnTo>
                  <a:lnTo>
                    <a:pt x="432" y="14"/>
                  </a:lnTo>
                  <a:lnTo>
                    <a:pt x="423" y="10"/>
                  </a:lnTo>
                  <a:lnTo>
                    <a:pt x="413" y="5"/>
                  </a:lnTo>
                  <a:lnTo>
                    <a:pt x="405" y="4"/>
                  </a:lnTo>
                  <a:lnTo>
                    <a:pt x="395" y="1"/>
                  </a:lnTo>
                  <a:lnTo>
                    <a:pt x="375" y="0"/>
                  </a:lnTo>
                  <a:lnTo>
                    <a:pt x="353" y="0"/>
                  </a:lnTo>
                  <a:lnTo>
                    <a:pt x="312" y="1"/>
                  </a:lnTo>
                  <a:lnTo>
                    <a:pt x="312" y="1"/>
                  </a:lnTo>
                  <a:lnTo>
                    <a:pt x="291" y="3"/>
                  </a:lnTo>
                  <a:lnTo>
                    <a:pt x="271" y="7"/>
                  </a:lnTo>
                  <a:lnTo>
                    <a:pt x="251" y="11"/>
                  </a:lnTo>
                  <a:lnTo>
                    <a:pt x="233" y="17"/>
                  </a:lnTo>
                  <a:lnTo>
                    <a:pt x="214" y="27"/>
                  </a:lnTo>
                  <a:lnTo>
                    <a:pt x="197" y="38"/>
                  </a:lnTo>
                  <a:lnTo>
                    <a:pt x="183" y="51"/>
                  </a:lnTo>
                  <a:lnTo>
                    <a:pt x="176" y="59"/>
                  </a:lnTo>
                  <a:lnTo>
                    <a:pt x="170" y="68"/>
                  </a:lnTo>
                  <a:lnTo>
                    <a:pt x="170" y="68"/>
                  </a:lnTo>
                  <a:lnTo>
                    <a:pt x="164" y="78"/>
                  </a:lnTo>
                  <a:lnTo>
                    <a:pt x="160" y="88"/>
                  </a:lnTo>
                  <a:lnTo>
                    <a:pt x="156" y="99"/>
                  </a:lnTo>
                  <a:lnTo>
                    <a:pt x="153" y="111"/>
                  </a:lnTo>
                  <a:lnTo>
                    <a:pt x="149" y="133"/>
                  </a:lnTo>
                  <a:lnTo>
                    <a:pt x="146" y="156"/>
                  </a:lnTo>
                  <a:lnTo>
                    <a:pt x="146" y="156"/>
                  </a:lnTo>
                  <a:lnTo>
                    <a:pt x="136" y="220"/>
                  </a:lnTo>
                  <a:lnTo>
                    <a:pt x="130" y="253"/>
                  </a:lnTo>
                  <a:lnTo>
                    <a:pt x="123" y="284"/>
                  </a:lnTo>
                  <a:lnTo>
                    <a:pt x="123" y="284"/>
                  </a:lnTo>
                  <a:lnTo>
                    <a:pt x="116" y="312"/>
                  </a:lnTo>
                  <a:lnTo>
                    <a:pt x="110" y="341"/>
                  </a:lnTo>
                  <a:lnTo>
                    <a:pt x="106" y="369"/>
                  </a:lnTo>
                  <a:lnTo>
                    <a:pt x="102" y="398"/>
                  </a:lnTo>
                  <a:lnTo>
                    <a:pt x="100" y="426"/>
                  </a:lnTo>
                  <a:lnTo>
                    <a:pt x="102" y="454"/>
                  </a:lnTo>
                  <a:lnTo>
                    <a:pt x="103" y="484"/>
                  </a:lnTo>
                  <a:lnTo>
                    <a:pt x="108" y="514"/>
                  </a:lnTo>
                  <a:lnTo>
                    <a:pt x="108" y="514"/>
                  </a:lnTo>
                  <a:lnTo>
                    <a:pt x="122" y="575"/>
                  </a:lnTo>
                  <a:lnTo>
                    <a:pt x="135" y="635"/>
                  </a:lnTo>
                  <a:lnTo>
                    <a:pt x="140" y="665"/>
                  </a:lnTo>
                  <a:lnTo>
                    <a:pt x="145" y="696"/>
                  </a:lnTo>
                  <a:lnTo>
                    <a:pt x="147" y="727"/>
                  </a:lnTo>
                  <a:lnTo>
                    <a:pt x="149" y="758"/>
                  </a:lnTo>
                  <a:lnTo>
                    <a:pt x="149" y="758"/>
                  </a:lnTo>
                  <a:lnTo>
                    <a:pt x="147" y="773"/>
                  </a:lnTo>
                  <a:lnTo>
                    <a:pt x="146" y="788"/>
                  </a:lnTo>
                  <a:lnTo>
                    <a:pt x="142" y="801"/>
                  </a:lnTo>
                  <a:lnTo>
                    <a:pt x="137" y="814"/>
                  </a:lnTo>
                  <a:lnTo>
                    <a:pt x="133" y="827"/>
                  </a:lnTo>
                  <a:lnTo>
                    <a:pt x="126" y="838"/>
                  </a:lnTo>
                  <a:lnTo>
                    <a:pt x="119" y="849"/>
                  </a:lnTo>
                  <a:lnTo>
                    <a:pt x="112" y="861"/>
                  </a:lnTo>
                  <a:lnTo>
                    <a:pt x="93" y="882"/>
                  </a:lnTo>
                  <a:lnTo>
                    <a:pt x="75" y="902"/>
                  </a:lnTo>
                  <a:lnTo>
                    <a:pt x="34" y="942"/>
                  </a:lnTo>
                  <a:lnTo>
                    <a:pt x="34" y="942"/>
                  </a:lnTo>
                  <a:lnTo>
                    <a:pt x="18" y="957"/>
                  </a:lnTo>
                  <a:lnTo>
                    <a:pt x="2" y="976"/>
                  </a:lnTo>
                  <a:lnTo>
                    <a:pt x="2" y="976"/>
                  </a:lnTo>
                  <a:lnTo>
                    <a:pt x="1" y="979"/>
                  </a:lnTo>
                  <a:lnTo>
                    <a:pt x="0" y="981"/>
                  </a:lnTo>
                  <a:lnTo>
                    <a:pt x="1" y="986"/>
                  </a:lnTo>
                  <a:lnTo>
                    <a:pt x="2" y="987"/>
                  </a:lnTo>
                  <a:lnTo>
                    <a:pt x="5" y="990"/>
                  </a:lnTo>
                  <a:lnTo>
                    <a:pt x="8" y="990"/>
                  </a:lnTo>
                  <a:lnTo>
                    <a:pt x="11" y="990"/>
                  </a:lnTo>
                  <a:lnTo>
                    <a:pt x="14" y="987"/>
                  </a:lnTo>
                  <a:lnTo>
                    <a:pt x="14" y="987"/>
                  </a:lnTo>
                  <a:lnTo>
                    <a:pt x="29" y="970"/>
                  </a:lnTo>
                  <a:lnTo>
                    <a:pt x="45" y="954"/>
                  </a:lnTo>
                  <a:lnTo>
                    <a:pt x="78" y="923"/>
                  </a:lnTo>
                  <a:lnTo>
                    <a:pt x="109" y="892"/>
                  </a:lnTo>
                  <a:lnTo>
                    <a:pt x="123" y="875"/>
                  </a:lnTo>
                  <a:lnTo>
                    <a:pt x="137" y="856"/>
                  </a:lnTo>
                  <a:lnTo>
                    <a:pt x="137" y="856"/>
                  </a:lnTo>
                  <a:lnTo>
                    <a:pt x="145" y="846"/>
                  </a:lnTo>
                  <a:lnTo>
                    <a:pt x="149" y="837"/>
                  </a:lnTo>
                  <a:lnTo>
                    <a:pt x="154" y="825"/>
                  </a:lnTo>
                  <a:lnTo>
                    <a:pt x="157" y="814"/>
                  </a:lnTo>
                  <a:lnTo>
                    <a:pt x="163" y="791"/>
                  </a:lnTo>
                  <a:lnTo>
                    <a:pt x="166" y="767"/>
                  </a:lnTo>
                  <a:lnTo>
                    <a:pt x="166" y="744"/>
                  </a:lnTo>
                  <a:lnTo>
                    <a:pt x="164" y="720"/>
                  </a:lnTo>
                  <a:lnTo>
                    <a:pt x="160" y="673"/>
                  </a:lnTo>
                  <a:lnTo>
                    <a:pt x="160" y="673"/>
                  </a:lnTo>
                  <a:lnTo>
                    <a:pt x="154" y="645"/>
                  </a:lnTo>
                  <a:lnTo>
                    <a:pt x="150" y="618"/>
                  </a:lnTo>
                  <a:lnTo>
                    <a:pt x="136" y="562"/>
                  </a:lnTo>
                  <a:lnTo>
                    <a:pt x="125" y="507"/>
                  </a:lnTo>
                  <a:lnTo>
                    <a:pt x="120" y="480"/>
                  </a:lnTo>
                  <a:lnTo>
                    <a:pt x="116" y="452"/>
                  </a:lnTo>
                  <a:lnTo>
                    <a:pt x="116" y="452"/>
                  </a:lnTo>
                  <a:lnTo>
                    <a:pt x="116" y="436"/>
                  </a:lnTo>
                  <a:lnTo>
                    <a:pt x="116" y="420"/>
                  </a:lnTo>
                  <a:lnTo>
                    <a:pt x="119" y="390"/>
                  </a:lnTo>
                  <a:lnTo>
                    <a:pt x="123" y="362"/>
                  </a:lnTo>
                  <a:lnTo>
                    <a:pt x="129" y="332"/>
                  </a:lnTo>
                  <a:lnTo>
                    <a:pt x="143" y="274"/>
                  </a:lnTo>
                  <a:lnTo>
                    <a:pt x="150" y="244"/>
                  </a:lnTo>
                  <a:lnTo>
                    <a:pt x="156" y="214"/>
                  </a:lnTo>
                  <a:lnTo>
                    <a:pt x="156" y="214"/>
                  </a:lnTo>
                  <a:lnTo>
                    <a:pt x="162" y="160"/>
                  </a:lnTo>
                  <a:lnTo>
                    <a:pt x="167" y="133"/>
                  </a:lnTo>
                  <a:lnTo>
                    <a:pt x="173" y="108"/>
                  </a:lnTo>
                  <a:lnTo>
                    <a:pt x="177" y="96"/>
                  </a:lnTo>
                  <a:lnTo>
                    <a:pt x="183" y="85"/>
                  </a:lnTo>
                  <a:lnTo>
                    <a:pt x="189" y="74"/>
                  </a:lnTo>
                  <a:lnTo>
                    <a:pt x="196" y="64"/>
                  </a:lnTo>
                  <a:lnTo>
                    <a:pt x="206" y="54"/>
                  </a:lnTo>
                  <a:lnTo>
                    <a:pt x="216" y="45"/>
                  </a:lnTo>
                  <a:lnTo>
                    <a:pt x="227" y="38"/>
                  </a:lnTo>
                  <a:lnTo>
                    <a:pt x="241" y="32"/>
                  </a:lnTo>
                  <a:lnTo>
                    <a:pt x="241" y="32"/>
                  </a:lnTo>
                  <a:lnTo>
                    <a:pt x="262" y="25"/>
                  </a:lnTo>
                  <a:lnTo>
                    <a:pt x="284" y="21"/>
                  </a:lnTo>
                  <a:lnTo>
                    <a:pt x="305" y="20"/>
                  </a:lnTo>
                  <a:lnTo>
                    <a:pt x="328" y="18"/>
                  </a:lnTo>
                  <a:lnTo>
                    <a:pt x="328" y="18"/>
                  </a:lnTo>
                  <a:lnTo>
                    <a:pt x="353" y="17"/>
                  </a:lnTo>
                  <a:lnTo>
                    <a:pt x="380" y="17"/>
                  </a:lnTo>
                  <a:lnTo>
                    <a:pt x="393" y="18"/>
                  </a:lnTo>
                  <a:lnTo>
                    <a:pt x="406" y="21"/>
                  </a:lnTo>
                  <a:lnTo>
                    <a:pt x="417" y="25"/>
                  </a:lnTo>
                  <a:lnTo>
                    <a:pt x="429" y="32"/>
                  </a:lnTo>
                  <a:lnTo>
                    <a:pt x="429" y="32"/>
                  </a:lnTo>
                  <a:lnTo>
                    <a:pt x="434" y="38"/>
                  </a:lnTo>
                  <a:lnTo>
                    <a:pt x="439" y="44"/>
                  </a:lnTo>
                  <a:lnTo>
                    <a:pt x="442" y="50"/>
                  </a:lnTo>
                  <a:lnTo>
                    <a:pt x="444" y="55"/>
                  </a:lnTo>
                  <a:lnTo>
                    <a:pt x="446" y="62"/>
                  </a:lnTo>
                  <a:lnTo>
                    <a:pt x="447" y="68"/>
                  </a:lnTo>
                  <a:lnTo>
                    <a:pt x="446" y="74"/>
                  </a:lnTo>
                  <a:lnTo>
                    <a:pt x="444" y="79"/>
                  </a:lnTo>
                  <a:lnTo>
                    <a:pt x="440" y="89"/>
                  </a:lnTo>
                  <a:lnTo>
                    <a:pt x="432" y="99"/>
                  </a:lnTo>
                  <a:lnTo>
                    <a:pt x="422" y="108"/>
                  </a:lnTo>
                  <a:lnTo>
                    <a:pt x="409" y="113"/>
                  </a:lnTo>
                  <a:lnTo>
                    <a:pt x="409" y="113"/>
                  </a:lnTo>
                  <a:lnTo>
                    <a:pt x="390" y="118"/>
                  </a:lnTo>
                  <a:lnTo>
                    <a:pt x="372" y="121"/>
                  </a:lnTo>
                  <a:lnTo>
                    <a:pt x="335" y="122"/>
                  </a:lnTo>
                  <a:lnTo>
                    <a:pt x="335" y="122"/>
                  </a:lnTo>
                  <a:lnTo>
                    <a:pt x="319" y="123"/>
                  </a:lnTo>
                  <a:lnTo>
                    <a:pt x="304" y="128"/>
                  </a:lnTo>
                  <a:lnTo>
                    <a:pt x="291" y="132"/>
                  </a:lnTo>
                  <a:lnTo>
                    <a:pt x="278" y="139"/>
                  </a:lnTo>
                  <a:lnTo>
                    <a:pt x="268" y="148"/>
                  </a:lnTo>
                  <a:lnTo>
                    <a:pt x="260" y="157"/>
                  </a:lnTo>
                  <a:lnTo>
                    <a:pt x="253" y="172"/>
                  </a:lnTo>
                  <a:lnTo>
                    <a:pt x="247" y="186"/>
                  </a:lnTo>
                  <a:lnTo>
                    <a:pt x="247" y="186"/>
                  </a:lnTo>
                  <a:lnTo>
                    <a:pt x="247" y="190"/>
                  </a:lnTo>
                  <a:lnTo>
                    <a:pt x="248" y="193"/>
                  </a:lnTo>
                  <a:lnTo>
                    <a:pt x="251" y="196"/>
                  </a:lnTo>
                  <a:lnTo>
                    <a:pt x="254" y="197"/>
                  </a:lnTo>
                  <a:lnTo>
                    <a:pt x="257" y="197"/>
                  </a:lnTo>
                  <a:lnTo>
                    <a:pt x="260" y="196"/>
                  </a:lnTo>
                  <a:lnTo>
                    <a:pt x="262" y="194"/>
                  </a:lnTo>
                  <a:lnTo>
                    <a:pt x="264" y="192"/>
                  </a:lnTo>
                  <a:lnTo>
                    <a:pt x="264" y="1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0" name="Freeform 237">
              <a:extLst>
                <a:ext uri="{FF2B5EF4-FFF2-40B4-BE49-F238E27FC236}">
                  <a16:creationId xmlns:a16="http://schemas.microsoft.com/office/drawing/2014/main" id="{527606F8-A0D1-5F3C-E571-933B25400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6" y="1123"/>
              <a:ext cx="113" cy="95"/>
            </a:xfrm>
            <a:custGeom>
              <a:avLst/>
              <a:gdLst>
                <a:gd name="T0" fmla="*/ 8 w 339"/>
                <a:gd name="T1" fmla="*/ 17 h 287"/>
                <a:gd name="T2" fmla="*/ 62 w 339"/>
                <a:gd name="T3" fmla="*/ 20 h 287"/>
                <a:gd name="T4" fmla="*/ 116 w 339"/>
                <a:gd name="T5" fmla="*/ 30 h 287"/>
                <a:gd name="T6" fmla="*/ 169 w 339"/>
                <a:gd name="T7" fmla="*/ 47 h 287"/>
                <a:gd name="T8" fmla="*/ 219 w 339"/>
                <a:gd name="T9" fmla="*/ 73 h 287"/>
                <a:gd name="T10" fmla="*/ 260 w 339"/>
                <a:gd name="T11" fmla="*/ 105 h 287"/>
                <a:gd name="T12" fmla="*/ 285 w 339"/>
                <a:gd name="T13" fmla="*/ 135 h 287"/>
                <a:gd name="T14" fmla="*/ 300 w 339"/>
                <a:gd name="T15" fmla="*/ 158 h 287"/>
                <a:gd name="T16" fmla="*/ 311 w 339"/>
                <a:gd name="T17" fmla="*/ 182 h 287"/>
                <a:gd name="T18" fmla="*/ 318 w 339"/>
                <a:gd name="T19" fmla="*/ 208 h 287"/>
                <a:gd name="T20" fmla="*/ 321 w 339"/>
                <a:gd name="T21" fmla="*/ 236 h 287"/>
                <a:gd name="T22" fmla="*/ 321 w 339"/>
                <a:gd name="T23" fmla="*/ 252 h 287"/>
                <a:gd name="T24" fmla="*/ 318 w 339"/>
                <a:gd name="T25" fmla="*/ 264 h 287"/>
                <a:gd name="T26" fmla="*/ 315 w 339"/>
                <a:gd name="T27" fmla="*/ 267 h 287"/>
                <a:gd name="T28" fmla="*/ 307 w 339"/>
                <a:gd name="T29" fmla="*/ 264 h 287"/>
                <a:gd name="T30" fmla="*/ 294 w 339"/>
                <a:gd name="T31" fmla="*/ 252 h 287"/>
                <a:gd name="T32" fmla="*/ 284 w 339"/>
                <a:gd name="T33" fmla="*/ 240 h 287"/>
                <a:gd name="T34" fmla="*/ 249 w 339"/>
                <a:gd name="T35" fmla="*/ 199 h 287"/>
                <a:gd name="T36" fmla="*/ 236 w 339"/>
                <a:gd name="T37" fmla="*/ 185 h 287"/>
                <a:gd name="T38" fmla="*/ 214 w 339"/>
                <a:gd name="T39" fmla="*/ 171 h 287"/>
                <a:gd name="T40" fmla="*/ 190 w 339"/>
                <a:gd name="T41" fmla="*/ 161 h 287"/>
                <a:gd name="T42" fmla="*/ 163 w 339"/>
                <a:gd name="T43" fmla="*/ 155 h 287"/>
                <a:gd name="T44" fmla="*/ 108 w 339"/>
                <a:gd name="T45" fmla="*/ 151 h 287"/>
                <a:gd name="T46" fmla="*/ 28 w 339"/>
                <a:gd name="T47" fmla="*/ 154 h 287"/>
                <a:gd name="T48" fmla="*/ 24 w 339"/>
                <a:gd name="T49" fmla="*/ 155 h 287"/>
                <a:gd name="T50" fmla="*/ 21 w 339"/>
                <a:gd name="T51" fmla="*/ 159 h 287"/>
                <a:gd name="T52" fmla="*/ 21 w 339"/>
                <a:gd name="T53" fmla="*/ 165 h 287"/>
                <a:gd name="T54" fmla="*/ 24 w 339"/>
                <a:gd name="T55" fmla="*/ 171 h 287"/>
                <a:gd name="T56" fmla="*/ 28 w 339"/>
                <a:gd name="T57" fmla="*/ 171 h 287"/>
                <a:gd name="T58" fmla="*/ 104 w 339"/>
                <a:gd name="T59" fmla="*/ 169 h 287"/>
                <a:gd name="T60" fmla="*/ 141 w 339"/>
                <a:gd name="T61" fmla="*/ 171 h 287"/>
                <a:gd name="T62" fmla="*/ 177 w 339"/>
                <a:gd name="T63" fmla="*/ 178 h 287"/>
                <a:gd name="T64" fmla="*/ 192 w 339"/>
                <a:gd name="T65" fmla="*/ 182 h 287"/>
                <a:gd name="T66" fmla="*/ 214 w 339"/>
                <a:gd name="T67" fmla="*/ 193 h 287"/>
                <a:gd name="T68" fmla="*/ 234 w 339"/>
                <a:gd name="T69" fmla="*/ 209 h 287"/>
                <a:gd name="T70" fmla="*/ 261 w 339"/>
                <a:gd name="T71" fmla="*/ 240 h 287"/>
                <a:gd name="T72" fmla="*/ 273 w 339"/>
                <a:gd name="T73" fmla="*/ 253 h 287"/>
                <a:gd name="T74" fmla="*/ 297 w 339"/>
                <a:gd name="T75" fmla="*/ 277 h 287"/>
                <a:gd name="T76" fmla="*/ 312 w 339"/>
                <a:gd name="T77" fmla="*/ 286 h 287"/>
                <a:gd name="T78" fmla="*/ 320 w 339"/>
                <a:gd name="T79" fmla="*/ 287 h 287"/>
                <a:gd name="T80" fmla="*/ 330 w 339"/>
                <a:gd name="T81" fmla="*/ 281 h 287"/>
                <a:gd name="T82" fmla="*/ 335 w 339"/>
                <a:gd name="T83" fmla="*/ 270 h 287"/>
                <a:gd name="T84" fmla="*/ 338 w 339"/>
                <a:gd name="T85" fmla="*/ 252 h 287"/>
                <a:gd name="T86" fmla="*/ 339 w 339"/>
                <a:gd name="T87" fmla="*/ 236 h 287"/>
                <a:gd name="T88" fmla="*/ 337 w 339"/>
                <a:gd name="T89" fmla="*/ 206 h 287"/>
                <a:gd name="T90" fmla="*/ 330 w 339"/>
                <a:gd name="T91" fmla="*/ 178 h 287"/>
                <a:gd name="T92" fmla="*/ 318 w 339"/>
                <a:gd name="T93" fmla="*/ 152 h 287"/>
                <a:gd name="T94" fmla="*/ 304 w 339"/>
                <a:gd name="T95" fmla="*/ 128 h 287"/>
                <a:gd name="T96" fmla="*/ 287 w 339"/>
                <a:gd name="T97" fmla="*/ 105 h 287"/>
                <a:gd name="T98" fmla="*/ 256 w 339"/>
                <a:gd name="T99" fmla="*/ 77 h 287"/>
                <a:gd name="T100" fmla="*/ 206 w 339"/>
                <a:gd name="T101" fmla="*/ 46 h 287"/>
                <a:gd name="T102" fmla="*/ 150 w 339"/>
                <a:gd name="T103" fmla="*/ 23 h 287"/>
                <a:gd name="T104" fmla="*/ 92 w 339"/>
                <a:gd name="T105" fmla="*/ 7 h 287"/>
                <a:gd name="T106" fmla="*/ 35 w 339"/>
                <a:gd name="T107" fmla="*/ 0 h 287"/>
                <a:gd name="T108" fmla="*/ 8 w 339"/>
                <a:gd name="T109" fmla="*/ 0 h 287"/>
                <a:gd name="T110" fmla="*/ 3 w 339"/>
                <a:gd name="T111" fmla="*/ 3 h 287"/>
                <a:gd name="T112" fmla="*/ 0 w 339"/>
                <a:gd name="T113" fmla="*/ 9 h 287"/>
                <a:gd name="T114" fmla="*/ 3 w 339"/>
                <a:gd name="T115" fmla="*/ 14 h 287"/>
                <a:gd name="T116" fmla="*/ 8 w 339"/>
                <a:gd name="T117" fmla="*/ 1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9" h="287">
                  <a:moveTo>
                    <a:pt x="8" y="17"/>
                  </a:moveTo>
                  <a:lnTo>
                    <a:pt x="8" y="17"/>
                  </a:lnTo>
                  <a:lnTo>
                    <a:pt x="35" y="17"/>
                  </a:lnTo>
                  <a:lnTo>
                    <a:pt x="62" y="20"/>
                  </a:lnTo>
                  <a:lnTo>
                    <a:pt x="89" y="24"/>
                  </a:lnTo>
                  <a:lnTo>
                    <a:pt x="116" y="30"/>
                  </a:lnTo>
                  <a:lnTo>
                    <a:pt x="143" y="39"/>
                  </a:lnTo>
                  <a:lnTo>
                    <a:pt x="169" y="47"/>
                  </a:lnTo>
                  <a:lnTo>
                    <a:pt x="195" y="60"/>
                  </a:lnTo>
                  <a:lnTo>
                    <a:pt x="219" y="73"/>
                  </a:lnTo>
                  <a:lnTo>
                    <a:pt x="240" y="88"/>
                  </a:lnTo>
                  <a:lnTo>
                    <a:pt x="260" y="105"/>
                  </a:lnTo>
                  <a:lnTo>
                    <a:pt x="278" y="125"/>
                  </a:lnTo>
                  <a:lnTo>
                    <a:pt x="285" y="135"/>
                  </a:lnTo>
                  <a:lnTo>
                    <a:pt x="293" y="147"/>
                  </a:lnTo>
                  <a:lnTo>
                    <a:pt x="300" y="158"/>
                  </a:lnTo>
                  <a:lnTo>
                    <a:pt x="305" y="169"/>
                  </a:lnTo>
                  <a:lnTo>
                    <a:pt x="311" y="182"/>
                  </a:lnTo>
                  <a:lnTo>
                    <a:pt x="314" y="195"/>
                  </a:lnTo>
                  <a:lnTo>
                    <a:pt x="318" y="208"/>
                  </a:lnTo>
                  <a:lnTo>
                    <a:pt x="320" y="222"/>
                  </a:lnTo>
                  <a:lnTo>
                    <a:pt x="321" y="236"/>
                  </a:lnTo>
                  <a:lnTo>
                    <a:pt x="321" y="252"/>
                  </a:lnTo>
                  <a:lnTo>
                    <a:pt x="321" y="252"/>
                  </a:lnTo>
                  <a:lnTo>
                    <a:pt x="320" y="262"/>
                  </a:lnTo>
                  <a:lnTo>
                    <a:pt x="318" y="264"/>
                  </a:lnTo>
                  <a:lnTo>
                    <a:pt x="317" y="266"/>
                  </a:lnTo>
                  <a:lnTo>
                    <a:pt x="315" y="267"/>
                  </a:lnTo>
                  <a:lnTo>
                    <a:pt x="312" y="267"/>
                  </a:lnTo>
                  <a:lnTo>
                    <a:pt x="307" y="264"/>
                  </a:lnTo>
                  <a:lnTo>
                    <a:pt x="301" y="259"/>
                  </a:lnTo>
                  <a:lnTo>
                    <a:pt x="294" y="252"/>
                  </a:lnTo>
                  <a:lnTo>
                    <a:pt x="284" y="240"/>
                  </a:lnTo>
                  <a:lnTo>
                    <a:pt x="284" y="240"/>
                  </a:lnTo>
                  <a:lnTo>
                    <a:pt x="260" y="212"/>
                  </a:lnTo>
                  <a:lnTo>
                    <a:pt x="249" y="199"/>
                  </a:lnTo>
                  <a:lnTo>
                    <a:pt x="236" y="185"/>
                  </a:lnTo>
                  <a:lnTo>
                    <a:pt x="236" y="185"/>
                  </a:lnTo>
                  <a:lnTo>
                    <a:pt x="226" y="178"/>
                  </a:lnTo>
                  <a:lnTo>
                    <a:pt x="214" y="171"/>
                  </a:lnTo>
                  <a:lnTo>
                    <a:pt x="203" y="165"/>
                  </a:lnTo>
                  <a:lnTo>
                    <a:pt x="190" y="161"/>
                  </a:lnTo>
                  <a:lnTo>
                    <a:pt x="177" y="158"/>
                  </a:lnTo>
                  <a:lnTo>
                    <a:pt x="163" y="155"/>
                  </a:lnTo>
                  <a:lnTo>
                    <a:pt x="136" y="151"/>
                  </a:lnTo>
                  <a:lnTo>
                    <a:pt x="108" y="151"/>
                  </a:lnTo>
                  <a:lnTo>
                    <a:pt x="79" y="151"/>
                  </a:lnTo>
                  <a:lnTo>
                    <a:pt x="28" y="154"/>
                  </a:lnTo>
                  <a:lnTo>
                    <a:pt x="28" y="154"/>
                  </a:lnTo>
                  <a:lnTo>
                    <a:pt x="24" y="155"/>
                  </a:lnTo>
                  <a:lnTo>
                    <a:pt x="23" y="156"/>
                  </a:lnTo>
                  <a:lnTo>
                    <a:pt x="21" y="159"/>
                  </a:lnTo>
                  <a:lnTo>
                    <a:pt x="20" y="162"/>
                  </a:lnTo>
                  <a:lnTo>
                    <a:pt x="21" y="165"/>
                  </a:lnTo>
                  <a:lnTo>
                    <a:pt x="23" y="168"/>
                  </a:lnTo>
                  <a:lnTo>
                    <a:pt x="24" y="171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65" y="169"/>
                  </a:lnTo>
                  <a:lnTo>
                    <a:pt x="104" y="169"/>
                  </a:lnTo>
                  <a:lnTo>
                    <a:pt x="122" y="169"/>
                  </a:lnTo>
                  <a:lnTo>
                    <a:pt x="141" y="171"/>
                  </a:lnTo>
                  <a:lnTo>
                    <a:pt x="159" y="174"/>
                  </a:lnTo>
                  <a:lnTo>
                    <a:pt x="177" y="178"/>
                  </a:lnTo>
                  <a:lnTo>
                    <a:pt x="177" y="178"/>
                  </a:lnTo>
                  <a:lnTo>
                    <a:pt x="192" y="182"/>
                  </a:lnTo>
                  <a:lnTo>
                    <a:pt x="203" y="186"/>
                  </a:lnTo>
                  <a:lnTo>
                    <a:pt x="214" y="193"/>
                  </a:lnTo>
                  <a:lnTo>
                    <a:pt x="224" y="201"/>
                  </a:lnTo>
                  <a:lnTo>
                    <a:pt x="234" y="209"/>
                  </a:lnTo>
                  <a:lnTo>
                    <a:pt x="243" y="219"/>
                  </a:lnTo>
                  <a:lnTo>
                    <a:pt x="261" y="240"/>
                  </a:lnTo>
                  <a:lnTo>
                    <a:pt x="261" y="240"/>
                  </a:lnTo>
                  <a:lnTo>
                    <a:pt x="273" y="253"/>
                  </a:lnTo>
                  <a:lnTo>
                    <a:pt x="284" y="266"/>
                  </a:lnTo>
                  <a:lnTo>
                    <a:pt x="297" y="277"/>
                  </a:lnTo>
                  <a:lnTo>
                    <a:pt x="304" y="283"/>
                  </a:lnTo>
                  <a:lnTo>
                    <a:pt x="312" y="286"/>
                  </a:lnTo>
                  <a:lnTo>
                    <a:pt x="312" y="286"/>
                  </a:lnTo>
                  <a:lnTo>
                    <a:pt x="320" y="287"/>
                  </a:lnTo>
                  <a:lnTo>
                    <a:pt x="325" y="286"/>
                  </a:lnTo>
                  <a:lnTo>
                    <a:pt x="330" y="281"/>
                  </a:lnTo>
                  <a:lnTo>
                    <a:pt x="332" y="277"/>
                  </a:lnTo>
                  <a:lnTo>
                    <a:pt x="335" y="270"/>
                  </a:lnTo>
                  <a:lnTo>
                    <a:pt x="337" y="264"/>
                  </a:lnTo>
                  <a:lnTo>
                    <a:pt x="338" y="252"/>
                  </a:lnTo>
                  <a:lnTo>
                    <a:pt x="338" y="252"/>
                  </a:lnTo>
                  <a:lnTo>
                    <a:pt x="339" y="236"/>
                  </a:lnTo>
                  <a:lnTo>
                    <a:pt x="338" y="220"/>
                  </a:lnTo>
                  <a:lnTo>
                    <a:pt x="337" y="206"/>
                  </a:lnTo>
                  <a:lnTo>
                    <a:pt x="334" y="191"/>
                  </a:lnTo>
                  <a:lnTo>
                    <a:pt x="330" y="178"/>
                  </a:lnTo>
                  <a:lnTo>
                    <a:pt x="324" y="164"/>
                  </a:lnTo>
                  <a:lnTo>
                    <a:pt x="318" y="152"/>
                  </a:lnTo>
                  <a:lnTo>
                    <a:pt x="311" y="139"/>
                  </a:lnTo>
                  <a:lnTo>
                    <a:pt x="304" y="128"/>
                  </a:lnTo>
                  <a:lnTo>
                    <a:pt x="295" y="117"/>
                  </a:lnTo>
                  <a:lnTo>
                    <a:pt x="287" y="105"/>
                  </a:lnTo>
                  <a:lnTo>
                    <a:pt x="277" y="95"/>
                  </a:lnTo>
                  <a:lnTo>
                    <a:pt x="256" y="77"/>
                  </a:lnTo>
                  <a:lnTo>
                    <a:pt x="231" y="60"/>
                  </a:lnTo>
                  <a:lnTo>
                    <a:pt x="206" y="46"/>
                  </a:lnTo>
                  <a:lnTo>
                    <a:pt x="179" y="33"/>
                  </a:lnTo>
                  <a:lnTo>
                    <a:pt x="150" y="23"/>
                  </a:lnTo>
                  <a:lnTo>
                    <a:pt x="122" y="14"/>
                  </a:lnTo>
                  <a:lnTo>
                    <a:pt x="92" y="7"/>
                  </a:lnTo>
                  <a:lnTo>
                    <a:pt x="64" y="3"/>
                  </a:lnTo>
                  <a:lnTo>
                    <a:pt x="3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3" y="14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1" name="Freeform 238">
              <a:extLst>
                <a:ext uri="{FF2B5EF4-FFF2-40B4-BE49-F238E27FC236}">
                  <a16:creationId xmlns:a16="http://schemas.microsoft.com/office/drawing/2014/main" id="{E1D22403-62ED-E323-6940-DB9BBA683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" y="1204"/>
              <a:ext cx="100" cy="51"/>
            </a:xfrm>
            <a:custGeom>
              <a:avLst/>
              <a:gdLst>
                <a:gd name="T0" fmla="*/ 270 w 301"/>
                <a:gd name="T1" fmla="*/ 9 h 152"/>
                <a:gd name="T2" fmla="*/ 279 w 301"/>
                <a:gd name="T3" fmla="*/ 54 h 152"/>
                <a:gd name="T4" fmla="*/ 284 w 301"/>
                <a:gd name="T5" fmla="*/ 99 h 152"/>
                <a:gd name="T6" fmla="*/ 282 w 301"/>
                <a:gd name="T7" fmla="*/ 106 h 152"/>
                <a:gd name="T8" fmla="*/ 279 w 301"/>
                <a:gd name="T9" fmla="*/ 119 h 152"/>
                <a:gd name="T10" fmla="*/ 274 w 301"/>
                <a:gd name="T11" fmla="*/ 127 h 152"/>
                <a:gd name="T12" fmla="*/ 265 w 301"/>
                <a:gd name="T13" fmla="*/ 132 h 152"/>
                <a:gd name="T14" fmla="*/ 251 w 301"/>
                <a:gd name="T15" fmla="*/ 133 h 152"/>
                <a:gd name="T16" fmla="*/ 228 w 301"/>
                <a:gd name="T17" fmla="*/ 126 h 152"/>
                <a:gd name="T18" fmla="*/ 217 w 301"/>
                <a:gd name="T19" fmla="*/ 120 h 152"/>
                <a:gd name="T20" fmla="*/ 166 w 301"/>
                <a:gd name="T21" fmla="*/ 89 h 152"/>
                <a:gd name="T22" fmla="*/ 115 w 301"/>
                <a:gd name="T23" fmla="*/ 61 h 152"/>
                <a:gd name="T24" fmla="*/ 102 w 301"/>
                <a:gd name="T25" fmla="*/ 55 h 152"/>
                <a:gd name="T26" fmla="*/ 76 w 301"/>
                <a:gd name="T27" fmla="*/ 48 h 152"/>
                <a:gd name="T28" fmla="*/ 49 w 301"/>
                <a:gd name="T29" fmla="*/ 45 h 152"/>
                <a:gd name="T30" fmla="*/ 8 w 301"/>
                <a:gd name="T31" fmla="*/ 48 h 152"/>
                <a:gd name="T32" fmla="*/ 5 w 301"/>
                <a:gd name="T33" fmla="*/ 49 h 152"/>
                <a:gd name="T34" fmla="*/ 1 w 301"/>
                <a:gd name="T35" fmla="*/ 55 h 152"/>
                <a:gd name="T36" fmla="*/ 1 w 301"/>
                <a:gd name="T37" fmla="*/ 61 h 152"/>
                <a:gd name="T38" fmla="*/ 4 w 301"/>
                <a:gd name="T39" fmla="*/ 65 h 152"/>
                <a:gd name="T40" fmla="*/ 8 w 301"/>
                <a:gd name="T41" fmla="*/ 65 h 152"/>
                <a:gd name="T42" fmla="*/ 46 w 301"/>
                <a:gd name="T43" fmla="*/ 63 h 152"/>
                <a:gd name="T44" fmla="*/ 82 w 301"/>
                <a:gd name="T45" fmla="*/ 69 h 152"/>
                <a:gd name="T46" fmla="*/ 116 w 301"/>
                <a:gd name="T47" fmla="*/ 81 h 152"/>
                <a:gd name="T48" fmla="*/ 150 w 301"/>
                <a:gd name="T49" fmla="*/ 99 h 152"/>
                <a:gd name="T50" fmla="*/ 176 w 301"/>
                <a:gd name="T51" fmla="*/ 116 h 152"/>
                <a:gd name="T52" fmla="*/ 220 w 301"/>
                <a:gd name="T53" fmla="*/ 142 h 152"/>
                <a:gd name="T54" fmla="*/ 250 w 301"/>
                <a:gd name="T55" fmla="*/ 152 h 152"/>
                <a:gd name="T56" fmla="*/ 265 w 301"/>
                <a:gd name="T57" fmla="*/ 152 h 152"/>
                <a:gd name="T58" fmla="*/ 275 w 301"/>
                <a:gd name="T59" fmla="*/ 150 h 152"/>
                <a:gd name="T60" fmla="*/ 289 w 301"/>
                <a:gd name="T61" fmla="*/ 139 h 152"/>
                <a:gd name="T62" fmla="*/ 298 w 301"/>
                <a:gd name="T63" fmla="*/ 122 h 152"/>
                <a:gd name="T64" fmla="*/ 301 w 301"/>
                <a:gd name="T65" fmla="*/ 100 h 152"/>
                <a:gd name="T66" fmla="*/ 299 w 301"/>
                <a:gd name="T67" fmla="*/ 65 h 152"/>
                <a:gd name="T68" fmla="*/ 285 w 301"/>
                <a:gd name="T69" fmla="*/ 5 h 152"/>
                <a:gd name="T70" fmla="*/ 284 w 301"/>
                <a:gd name="T71" fmla="*/ 2 h 152"/>
                <a:gd name="T72" fmla="*/ 278 w 301"/>
                <a:gd name="T73" fmla="*/ 0 h 152"/>
                <a:gd name="T74" fmla="*/ 272 w 301"/>
                <a:gd name="T75" fmla="*/ 1 h 152"/>
                <a:gd name="T76" fmla="*/ 270 w 301"/>
                <a:gd name="T77" fmla="*/ 5 h 152"/>
                <a:gd name="T78" fmla="*/ 270 w 301"/>
                <a:gd name="T79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1" h="152">
                  <a:moveTo>
                    <a:pt x="270" y="9"/>
                  </a:moveTo>
                  <a:lnTo>
                    <a:pt x="270" y="9"/>
                  </a:lnTo>
                  <a:lnTo>
                    <a:pt x="275" y="31"/>
                  </a:lnTo>
                  <a:lnTo>
                    <a:pt x="279" y="54"/>
                  </a:lnTo>
                  <a:lnTo>
                    <a:pt x="282" y="76"/>
                  </a:lnTo>
                  <a:lnTo>
                    <a:pt x="284" y="99"/>
                  </a:lnTo>
                  <a:lnTo>
                    <a:pt x="284" y="99"/>
                  </a:lnTo>
                  <a:lnTo>
                    <a:pt x="282" y="106"/>
                  </a:lnTo>
                  <a:lnTo>
                    <a:pt x="281" y="113"/>
                  </a:lnTo>
                  <a:lnTo>
                    <a:pt x="279" y="119"/>
                  </a:lnTo>
                  <a:lnTo>
                    <a:pt x="277" y="123"/>
                  </a:lnTo>
                  <a:lnTo>
                    <a:pt x="274" y="127"/>
                  </a:lnTo>
                  <a:lnTo>
                    <a:pt x="270" y="130"/>
                  </a:lnTo>
                  <a:lnTo>
                    <a:pt x="265" y="132"/>
                  </a:lnTo>
                  <a:lnTo>
                    <a:pt x="261" y="133"/>
                  </a:lnTo>
                  <a:lnTo>
                    <a:pt x="251" y="133"/>
                  </a:lnTo>
                  <a:lnTo>
                    <a:pt x="240" y="130"/>
                  </a:lnTo>
                  <a:lnTo>
                    <a:pt x="228" y="126"/>
                  </a:lnTo>
                  <a:lnTo>
                    <a:pt x="217" y="120"/>
                  </a:lnTo>
                  <a:lnTo>
                    <a:pt x="217" y="120"/>
                  </a:lnTo>
                  <a:lnTo>
                    <a:pt x="191" y="105"/>
                  </a:lnTo>
                  <a:lnTo>
                    <a:pt x="166" y="89"/>
                  </a:lnTo>
                  <a:lnTo>
                    <a:pt x="142" y="73"/>
                  </a:lnTo>
                  <a:lnTo>
                    <a:pt x="115" y="61"/>
                  </a:lnTo>
                  <a:lnTo>
                    <a:pt x="115" y="61"/>
                  </a:lnTo>
                  <a:lnTo>
                    <a:pt x="102" y="55"/>
                  </a:lnTo>
                  <a:lnTo>
                    <a:pt x="89" y="51"/>
                  </a:lnTo>
                  <a:lnTo>
                    <a:pt x="76" y="48"/>
                  </a:lnTo>
                  <a:lnTo>
                    <a:pt x="62" y="46"/>
                  </a:lnTo>
                  <a:lnTo>
                    <a:pt x="49" y="45"/>
                  </a:lnTo>
                  <a:lnTo>
                    <a:pt x="35" y="45"/>
                  </a:lnTo>
                  <a:lnTo>
                    <a:pt x="8" y="48"/>
                  </a:lnTo>
                  <a:lnTo>
                    <a:pt x="8" y="48"/>
                  </a:lnTo>
                  <a:lnTo>
                    <a:pt x="5" y="49"/>
                  </a:lnTo>
                  <a:lnTo>
                    <a:pt x="2" y="51"/>
                  </a:lnTo>
                  <a:lnTo>
                    <a:pt x="1" y="55"/>
                  </a:lnTo>
                  <a:lnTo>
                    <a:pt x="0" y="58"/>
                  </a:lnTo>
                  <a:lnTo>
                    <a:pt x="1" y="61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28" y="63"/>
                  </a:lnTo>
                  <a:lnTo>
                    <a:pt x="46" y="63"/>
                  </a:lnTo>
                  <a:lnTo>
                    <a:pt x="65" y="65"/>
                  </a:lnTo>
                  <a:lnTo>
                    <a:pt x="82" y="69"/>
                  </a:lnTo>
                  <a:lnTo>
                    <a:pt x="100" y="75"/>
                  </a:lnTo>
                  <a:lnTo>
                    <a:pt x="116" y="81"/>
                  </a:lnTo>
                  <a:lnTo>
                    <a:pt x="133" y="89"/>
                  </a:lnTo>
                  <a:lnTo>
                    <a:pt x="150" y="99"/>
                  </a:lnTo>
                  <a:lnTo>
                    <a:pt x="150" y="99"/>
                  </a:lnTo>
                  <a:lnTo>
                    <a:pt x="176" y="116"/>
                  </a:lnTo>
                  <a:lnTo>
                    <a:pt x="204" y="135"/>
                  </a:lnTo>
                  <a:lnTo>
                    <a:pt x="220" y="142"/>
                  </a:lnTo>
                  <a:lnTo>
                    <a:pt x="234" y="147"/>
                  </a:lnTo>
                  <a:lnTo>
                    <a:pt x="250" y="152"/>
                  </a:lnTo>
                  <a:lnTo>
                    <a:pt x="257" y="152"/>
                  </a:lnTo>
                  <a:lnTo>
                    <a:pt x="265" y="152"/>
                  </a:lnTo>
                  <a:lnTo>
                    <a:pt x="265" y="152"/>
                  </a:lnTo>
                  <a:lnTo>
                    <a:pt x="275" y="150"/>
                  </a:lnTo>
                  <a:lnTo>
                    <a:pt x="284" y="146"/>
                  </a:lnTo>
                  <a:lnTo>
                    <a:pt x="289" y="139"/>
                  </a:lnTo>
                  <a:lnTo>
                    <a:pt x="295" y="132"/>
                  </a:lnTo>
                  <a:lnTo>
                    <a:pt x="298" y="122"/>
                  </a:lnTo>
                  <a:lnTo>
                    <a:pt x="301" y="112"/>
                  </a:lnTo>
                  <a:lnTo>
                    <a:pt x="301" y="100"/>
                  </a:lnTo>
                  <a:lnTo>
                    <a:pt x="301" y="89"/>
                  </a:lnTo>
                  <a:lnTo>
                    <a:pt x="299" y="65"/>
                  </a:lnTo>
                  <a:lnTo>
                    <a:pt x="295" y="41"/>
                  </a:lnTo>
                  <a:lnTo>
                    <a:pt x="285" y="5"/>
                  </a:lnTo>
                  <a:lnTo>
                    <a:pt x="285" y="5"/>
                  </a:lnTo>
                  <a:lnTo>
                    <a:pt x="284" y="2"/>
                  </a:lnTo>
                  <a:lnTo>
                    <a:pt x="281" y="0"/>
                  </a:lnTo>
                  <a:lnTo>
                    <a:pt x="278" y="0"/>
                  </a:lnTo>
                  <a:lnTo>
                    <a:pt x="275" y="0"/>
                  </a:lnTo>
                  <a:lnTo>
                    <a:pt x="272" y="1"/>
                  </a:lnTo>
                  <a:lnTo>
                    <a:pt x="270" y="2"/>
                  </a:lnTo>
                  <a:lnTo>
                    <a:pt x="270" y="5"/>
                  </a:lnTo>
                  <a:lnTo>
                    <a:pt x="270" y="9"/>
                  </a:lnTo>
                  <a:lnTo>
                    <a:pt x="27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2" name="Freeform 239">
              <a:extLst>
                <a:ext uri="{FF2B5EF4-FFF2-40B4-BE49-F238E27FC236}">
                  <a16:creationId xmlns:a16="http://schemas.microsoft.com/office/drawing/2014/main" id="{1F6D178D-E8E1-ACBA-EB95-3B9AC9F57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4" y="1224"/>
              <a:ext cx="87" cy="306"/>
            </a:xfrm>
            <a:custGeom>
              <a:avLst/>
              <a:gdLst>
                <a:gd name="T0" fmla="*/ 174 w 262"/>
                <a:gd name="T1" fmla="*/ 9 h 918"/>
                <a:gd name="T2" fmla="*/ 175 w 262"/>
                <a:gd name="T3" fmla="*/ 64 h 918"/>
                <a:gd name="T4" fmla="*/ 181 w 262"/>
                <a:gd name="T5" fmla="*/ 120 h 918"/>
                <a:gd name="T6" fmla="*/ 191 w 262"/>
                <a:gd name="T7" fmla="*/ 175 h 918"/>
                <a:gd name="T8" fmla="*/ 208 w 262"/>
                <a:gd name="T9" fmla="*/ 228 h 918"/>
                <a:gd name="T10" fmla="*/ 218 w 262"/>
                <a:gd name="T11" fmla="*/ 254 h 918"/>
                <a:gd name="T12" fmla="*/ 238 w 262"/>
                <a:gd name="T13" fmla="*/ 307 h 918"/>
                <a:gd name="T14" fmla="*/ 245 w 262"/>
                <a:gd name="T15" fmla="*/ 335 h 918"/>
                <a:gd name="T16" fmla="*/ 245 w 262"/>
                <a:gd name="T17" fmla="*/ 351 h 918"/>
                <a:gd name="T18" fmla="*/ 242 w 262"/>
                <a:gd name="T19" fmla="*/ 384 h 918"/>
                <a:gd name="T20" fmla="*/ 228 w 262"/>
                <a:gd name="T21" fmla="*/ 432 h 918"/>
                <a:gd name="T22" fmla="*/ 216 w 262"/>
                <a:gd name="T23" fmla="*/ 462 h 918"/>
                <a:gd name="T24" fmla="*/ 188 w 262"/>
                <a:gd name="T25" fmla="*/ 523 h 918"/>
                <a:gd name="T26" fmla="*/ 158 w 262"/>
                <a:gd name="T27" fmla="*/ 581 h 918"/>
                <a:gd name="T28" fmla="*/ 91 w 262"/>
                <a:gd name="T29" fmla="*/ 695 h 918"/>
                <a:gd name="T30" fmla="*/ 35 w 262"/>
                <a:gd name="T31" fmla="*/ 806 h 918"/>
                <a:gd name="T32" fmla="*/ 23 w 262"/>
                <a:gd name="T33" fmla="*/ 830 h 918"/>
                <a:gd name="T34" fmla="*/ 5 w 262"/>
                <a:gd name="T35" fmla="*/ 882 h 918"/>
                <a:gd name="T36" fmla="*/ 0 w 262"/>
                <a:gd name="T37" fmla="*/ 909 h 918"/>
                <a:gd name="T38" fmla="*/ 0 w 262"/>
                <a:gd name="T39" fmla="*/ 914 h 918"/>
                <a:gd name="T40" fmla="*/ 5 w 262"/>
                <a:gd name="T41" fmla="*/ 916 h 918"/>
                <a:gd name="T42" fmla="*/ 12 w 262"/>
                <a:gd name="T43" fmla="*/ 916 h 918"/>
                <a:gd name="T44" fmla="*/ 16 w 262"/>
                <a:gd name="T45" fmla="*/ 914 h 918"/>
                <a:gd name="T46" fmla="*/ 18 w 262"/>
                <a:gd name="T47" fmla="*/ 909 h 918"/>
                <a:gd name="T48" fmla="*/ 23 w 262"/>
                <a:gd name="T49" fmla="*/ 878 h 918"/>
                <a:gd name="T50" fmla="*/ 35 w 262"/>
                <a:gd name="T51" fmla="*/ 847 h 918"/>
                <a:gd name="T52" fmla="*/ 62 w 262"/>
                <a:gd name="T53" fmla="*/ 787 h 918"/>
                <a:gd name="T54" fmla="*/ 76 w 262"/>
                <a:gd name="T55" fmla="*/ 760 h 918"/>
                <a:gd name="T56" fmla="*/ 120 w 262"/>
                <a:gd name="T57" fmla="*/ 679 h 918"/>
                <a:gd name="T58" fmla="*/ 151 w 262"/>
                <a:gd name="T59" fmla="*/ 625 h 918"/>
                <a:gd name="T60" fmla="*/ 211 w 262"/>
                <a:gd name="T61" fmla="*/ 516 h 918"/>
                <a:gd name="T62" fmla="*/ 236 w 262"/>
                <a:gd name="T63" fmla="*/ 458 h 918"/>
                <a:gd name="T64" fmla="*/ 246 w 262"/>
                <a:gd name="T65" fmla="*/ 432 h 918"/>
                <a:gd name="T66" fmla="*/ 259 w 262"/>
                <a:gd name="T67" fmla="*/ 378 h 918"/>
                <a:gd name="T68" fmla="*/ 262 w 262"/>
                <a:gd name="T69" fmla="*/ 350 h 918"/>
                <a:gd name="T70" fmla="*/ 262 w 262"/>
                <a:gd name="T71" fmla="*/ 337 h 918"/>
                <a:gd name="T72" fmla="*/ 258 w 262"/>
                <a:gd name="T73" fmla="*/ 313 h 918"/>
                <a:gd name="T74" fmla="*/ 246 w 262"/>
                <a:gd name="T75" fmla="*/ 276 h 918"/>
                <a:gd name="T76" fmla="*/ 236 w 262"/>
                <a:gd name="T77" fmla="*/ 252 h 918"/>
                <a:gd name="T78" fmla="*/ 215 w 262"/>
                <a:gd name="T79" fmla="*/ 193 h 918"/>
                <a:gd name="T80" fmla="*/ 201 w 262"/>
                <a:gd name="T81" fmla="*/ 132 h 918"/>
                <a:gd name="T82" fmla="*/ 194 w 262"/>
                <a:gd name="T83" fmla="*/ 71 h 918"/>
                <a:gd name="T84" fmla="*/ 191 w 262"/>
                <a:gd name="T85" fmla="*/ 9 h 918"/>
                <a:gd name="T86" fmla="*/ 189 w 262"/>
                <a:gd name="T87" fmla="*/ 4 h 918"/>
                <a:gd name="T88" fmla="*/ 185 w 262"/>
                <a:gd name="T89" fmla="*/ 0 h 918"/>
                <a:gd name="T90" fmla="*/ 178 w 262"/>
                <a:gd name="T91" fmla="*/ 0 h 918"/>
                <a:gd name="T92" fmla="*/ 174 w 262"/>
                <a:gd name="T93" fmla="*/ 4 h 918"/>
                <a:gd name="T94" fmla="*/ 174 w 262"/>
                <a:gd name="T95" fmla="*/ 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2" h="918">
                  <a:moveTo>
                    <a:pt x="174" y="9"/>
                  </a:moveTo>
                  <a:lnTo>
                    <a:pt x="174" y="9"/>
                  </a:lnTo>
                  <a:lnTo>
                    <a:pt x="174" y="36"/>
                  </a:lnTo>
                  <a:lnTo>
                    <a:pt x="175" y="64"/>
                  </a:lnTo>
                  <a:lnTo>
                    <a:pt x="178" y="91"/>
                  </a:lnTo>
                  <a:lnTo>
                    <a:pt x="181" y="120"/>
                  </a:lnTo>
                  <a:lnTo>
                    <a:pt x="185" y="147"/>
                  </a:lnTo>
                  <a:lnTo>
                    <a:pt x="191" y="175"/>
                  </a:lnTo>
                  <a:lnTo>
                    <a:pt x="198" y="201"/>
                  </a:lnTo>
                  <a:lnTo>
                    <a:pt x="208" y="228"/>
                  </a:lnTo>
                  <a:lnTo>
                    <a:pt x="208" y="228"/>
                  </a:lnTo>
                  <a:lnTo>
                    <a:pt x="218" y="254"/>
                  </a:lnTo>
                  <a:lnTo>
                    <a:pt x="229" y="280"/>
                  </a:lnTo>
                  <a:lnTo>
                    <a:pt x="238" y="307"/>
                  </a:lnTo>
                  <a:lnTo>
                    <a:pt x="242" y="321"/>
                  </a:lnTo>
                  <a:lnTo>
                    <a:pt x="245" y="335"/>
                  </a:lnTo>
                  <a:lnTo>
                    <a:pt x="245" y="335"/>
                  </a:lnTo>
                  <a:lnTo>
                    <a:pt x="245" y="351"/>
                  </a:lnTo>
                  <a:lnTo>
                    <a:pt x="243" y="368"/>
                  </a:lnTo>
                  <a:lnTo>
                    <a:pt x="242" y="384"/>
                  </a:lnTo>
                  <a:lnTo>
                    <a:pt x="238" y="401"/>
                  </a:lnTo>
                  <a:lnTo>
                    <a:pt x="228" y="432"/>
                  </a:lnTo>
                  <a:lnTo>
                    <a:pt x="216" y="462"/>
                  </a:lnTo>
                  <a:lnTo>
                    <a:pt x="216" y="462"/>
                  </a:lnTo>
                  <a:lnTo>
                    <a:pt x="202" y="493"/>
                  </a:lnTo>
                  <a:lnTo>
                    <a:pt x="188" y="523"/>
                  </a:lnTo>
                  <a:lnTo>
                    <a:pt x="174" y="551"/>
                  </a:lnTo>
                  <a:lnTo>
                    <a:pt x="158" y="581"/>
                  </a:lnTo>
                  <a:lnTo>
                    <a:pt x="91" y="695"/>
                  </a:lnTo>
                  <a:lnTo>
                    <a:pt x="91" y="695"/>
                  </a:lnTo>
                  <a:lnTo>
                    <a:pt x="62" y="750"/>
                  </a:lnTo>
                  <a:lnTo>
                    <a:pt x="35" y="806"/>
                  </a:lnTo>
                  <a:lnTo>
                    <a:pt x="35" y="806"/>
                  </a:lnTo>
                  <a:lnTo>
                    <a:pt x="23" y="830"/>
                  </a:lnTo>
                  <a:lnTo>
                    <a:pt x="13" y="855"/>
                  </a:lnTo>
                  <a:lnTo>
                    <a:pt x="5" y="882"/>
                  </a:lnTo>
                  <a:lnTo>
                    <a:pt x="2" y="895"/>
                  </a:lnTo>
                  <a:lnTo>
                    <a:pt x="0" y="909"/>
                  </a:lnTo>
                  <a:lnTo>
                    <a:pt x="0" y="909"/>
                  </a:lnTo>
                  <a:lnTo>
                    <a:pt x="0" y="914"/>
                  </a:lnTo>
                  <a:lnTo>
                    <a:pt x="2" y="915"/>
                  </a:lnTo>
                  <a:lnTo>
                    <a:pt x="5" y="916"/>
                  </a:lnTo>
                  <a:lnTo>
                    <a:pt x="8" y="918"/>
                  </a:lnTo>
                  <a:lnTo>
                    <a:pt x="12" y="916"/>
                  </a:lnTo>
                  <a:lnTo>
                    <a:pt x="15" y="915"/>
                  </a:lnTo>
                  <a:lnTo>
                    <a:pt x="16" y="914"/>
                  </a:lnTo>
                  <a:lnTo>
                    <a:pt x="18" y="909"/>
                  </a:lnTo>
                  <a:lnTo>
                    <a:pt x="18" y="909"/>
                  </a:lnTo>
                  <a:lnTo>
                    <a:pt x="20" y="894"/>
                  </a:lnTo>
                  <a:lnTo>
                    <a:pt x="23" y="878"/>
                  </a:lnTo>
                  <a:lnTo>
                    <a:pt x="29" y="863"/>
                  </a:lnTo>
                  <a:lnTo>
                    <a:pt x="35" y="847"/>
                  </a:lnTo>
                  <a:lnTo>
                    <a:pt x="47" y="817"/>
                  </a:lnTo>
                  <a:lnTo>
                    <a:pt x="62" y="787"/>
                  </a:lnTo>
                  <a:lnTo>
                    <a:pt x="62" y="787"/>
                  </a:lnTo>
                  <a:lnTo>
                    <a:pt x="76" y="760"/>
                  </a:lnTo>
                  <a:lnTo>
                    <a:pt x="90" y="733"/>
                  </a:lnTo>
                  <a:lnTo>
                    <a:pt x="120" y="679"/>
                  </a:lnTo>
                  <a:lnTo>
                    <a:pt x="120" y="679"/>
                  </a:lnTo>
                  <a:lnTo>
                    <a:pt x="151" y="625"/>
                  </a:lnTo>
                  <a:lnTo>
                    <a:pt x="182" y="571"/>
                  </a:lnTo>
                  <a:lnTo>
                    <a:pt x="211" y="516"/>
                  </a:lnTo>
                  <a:lnTo>
                    <a:pt x="224" y="487"/>
                  </a:lnTo>
                  <a:lnTo>
                    <a:pt x="236" y="458"/>
                  </a:lnTo>
                  <a:lnTo>
                    <a:pt x="236" y="458"/>
                  </a:lnTo>
                  <a:lnTo>
                    <a:pt x="246" y="432"/>
                  </a:lnTo>
                  <a:lnTo>
                    <a:pt x="253" y="405"/>
                  </a:lnTo>
                  <a:lnTo>
                    <a:pt x="259" y="378"/>
                  </a:lnTo>
                  <a:lnTo>
                    <a:pt x="261" y="364"/>
                  </a:lnTo>
                  <a:lnTo>
                    <a:pt x="262" y="350"/>
                  </a:lnTo>
                  <a:lnTo>
                    <a:pt x="262" y="350"/>
                  </a:lnTo>
                  <a:lnTo>
                    <a:pt x="262" y="337"/>
                  </a:lnTo>
                  <a:lnTo>
                    <a:pt x="261" y="324"/>
                  </a:lnTo>
                  <a:lnTo>
                    <a:pt x="258" y="313"/>
                  </a:lnTo>
                  <a:lnTo>
                    <a:pt x="255" y="300"/>
                  </a:lnTo>
                  <a:lnTo>
                    <a:pt x="246" y="276"/>
                  </a:lnTo>
                  <a:lnTo>
                    <a:pt x="236" y="252"/>
                  </a:lnTo>
                  <a:lnTo>
                    <a:pt x="236" y="252"/>
                  </a:lnTo>
                  <a:lnTo>
                    <a:pt x="225" y="223"/>
                  </a:lnTo>
                  <a:lnTo>
                    <a:pt x="215" y="193"/>
                  </a:lnTo>
                  <a:lnTo>
                    <a:pt x="208" y="164"/>
                  </a:lnTo>
                  <a:lnTo>
                    <a:pt x="201" y="132"/>
                  </a:lnTo>
                  <a:lnTo>
                    <a:pt x="197" y="102"/>
                  </a:lnTo>
                  <a:lnTo>
                    <a:pt x="194" y="71"/>
                  </a:lnTo>
                  <a:lnTo>
                    <a:pt x="191" y="40"/>
                  </a:lnTo>
                  <a:lnTo>
                    <a:pt x="191" y="9"/>
                  </a:lnTo>
                  <a:lnTo>
                    <a:pt x="191" y="9"/>
                  </a:lnTo>
                  <a:lnTo>
                    <a:pt x="189" y="4"/>
                  </a:lnTo>
                  <a:lnTo>
                    <a:pt x="188" y="2"/>
                  </a:lnTo>
                  <a:lnTo>
                    <a:pt x="185" y="0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7" y="2"/>
                  </a:lnTo>
                  <a:lnTo>
                    <a:pt x="174" y="4"/>
                  </a:lnTo>
                  <a:lnTo>
                    <a:pt x="174" y="9"/>
                  </a:lnTo>
                  <a:lnTo>
                    <a:pt x="17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3" name="Freeform 240">
              <a:extLst>
                <a:ext uri="{FF2B5EF4-FFF2-40B4-BE49-F238E27FC236}">
                  <a16:creationId xmlns:a16="http://schemas.microsoft.com/office/drawing/2014/main" id="{15C54C86-899B-F6BA-E00F-320205CF0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3" y="1300"/>
              <a:ext cx="676" cy="256"/>
            </a:xfrm>
            <a:custGeom>
              <a:avLst/>
              <a:gdLst>
                <a:gd name="T0" fmla="*/ 16 w 2028"/>
                <a:gd name="T1" fmla="*/ 217 h 766"/>
                <a:gd name="T2" fmla="*/ 39 w 2028"/>
                <a:gd name="T3" fmla="*/ 183 h 766"/>
                <a:gd name="T4" fmla="*/ 103 w 2028"/>
                <a:gd name="T5" fmla="*/ 163 h 766"/>
                <a:gd name="T6" fmla="*/ 151 w 2028"/>
                <a:gd name="T7" fmla="*/ 176 h 766"/>
                <a:gd name="T8" fmla="*/ 309 w 2028"/>
                <a:gd name="T9" fmla="*/ 284 h 766"/>
                <a:gd name="T10" fmla="*/ 491 w 2028"/>
                <a:gd name="T11" fmla="*/ 396 h 766"/>
                <a:gd name="T12" fmla="*/ 579 w 2028"/>
                <a:gd name="T13" fmla="*/ 428 h 766"/>
                <a:gd name="T14" fmla="*/ 668 w 2028"/>
                <a:gd name="T15" fmla="*/ 420 h 766"/>
                <a:gd name="T16" fmla="*/ 702 w 2028"/>
                <a:gd name="T17" fmla="*/ 389 h 766"/>
                <a:gd name="T18" fmla="*/ 715 w 2028"/>
                <a:gd name="T19" fmla="*/ 342 h 766"/>
                <a:gd name="T20" fmla="*/ 694 w 2028"/>
                <a:gd name="T21" fmla="*/ 220 h 766"/>
                <a:gd name="T22" fmla="*/ 658 w 2028"/>
                <a:gd name="T23" fmla="*/ 104 h 766"/>
                <a:gd name="T24" fmla="*/ 657 w 2028"/>
                <a:gd name="T25" fmla="*/ 50 h 766"/>
                <a:gd name="T26" fmla="*/ 678 w 2028"/>
                <a:gd name="T27" fmla="*/ 20 h 766"/>
                <a:gd name="T28" fmla="*/ 721 w 2028"/>
                <a:gd name="T29" fmla="*/ 28 h 766"/>
                <a:gd name="T30" fmla="*/ 765 w 2028"/>
                <a:gd name="T31" fmla="*/ 79 h 766"/>
                <a:gd name="T32" fmla="*/ 864 w 2028"/>
                <a:gd name="T33" fmla="*/ 226 h 766"/>
                <a:gd name="T34" fmla="*/ 954 w 2028"/>
                <a:gd name="T35" fmla="*/ 385 h 766"/>
                <a:gd name="T36" fmla="*/ 1008 w 2028"/>
                <a:gd name="T37" fmla="*/ 508 h 766"/>
                <a:gd name="T38" fmla="*/ 1050 w 2028"/>
                <a:gd name="T39" fmla="*/ 568 h 766"/>
                <a:gd name="T40" fmla="*/ 1110 w 2028"/>
                <a:gd name="T41" fmla="*/ 605 h 766"/>
                <a:gd name="T42" fmla="*/ 1342 w 2028"/>
                <a:gd name="T43" fmla="*/ 608 h 766"/>
                <a:gd name="T44" fmla="*/ 1600 w 2028"/>
                <a:gd name="T45" fmla="*/ 615 h 766"/>
                <a:gd name="T46" fmla="*/ 1769 w 2028"/>
                <a:gd name="T47" fmla="*/ 646 h 766"/>
                <a:gd name="T48" fmla="*/ 1930 w 2028"/>
                <a:gd name="T49" fmla="*/ 705 h 766"/>
                <a:gd name="T50" fmla="*/ 2018 w 2028"/>
                <a:gd name="T51" fmla="*/ 766 h 766"/>
                <a:gd name="T52" fmla="*/ 2028 w 2028"/>
                <a:gd name="T53" fmla="*/ 756 h 766"/>
                <a:gd name="T54" fmla="*/ 1968 w 2028"/>
                <a:gd name="T55" fmla="*/ 707 h 766"/>
                <a:gd name="T56" fmla="*/ 1887 w 2028"/>
                <a:gd name="T57" fmla="*/ 668 h 766"/>
                <a:gd name="T58" fmla="*/ 1740 w 2028"/>
                <a:gd name="T59" fmla="*/ 624 h 766"/>
                <a:gd name="T60" fmla="*/ 1528 w 2028"/>
                <a:gd name="T61" fmla="*/ 589 h 766"/>
                <a:gd name="T62" fmla="*/ 1232 w 2028"/>
                <a:gd name="T63" fmla="*/ 591 h 766"/>
                <a:gd name="T64" fmla="*/ 1104 w 2028"/>
                <a:gd name="T65" fmla="*/ 588 h 766"/>
                <a:gd name="T66" fmla="*/ 1042 w 2028"/>
                <a:gd name="T67" fmla="*/ 533 h 766"/>
                <a:gd name="T68" fmla="*/ 995 w 2028"/>
                <a:gd name="T69" fmla="*/ 445 h 766"/>
                <a:gd name="T70" fmla="*/ 935 w 2028"/>
                <a:gd name="T71" fmla="*/ 303 h 766"/>
                <a:gd name="T72" fmla="*/ 840 w 2028"/>
                <a:gd name="T73" fmla="*/ 165 h 766"/>
                <a:gd name="T74" fmla="*/ 758 w 2028"/>
                <a:gd name="T75" fmla="*/ 41 h 766"/>
                <a:gd name="T76" fmla="*/ 704 w 2028"/>
                <a:gd name="T77" fmla="*/ 1 h 766"/>
                <a:gd name="T78" fmla="*/ 672 w 2028"/>
                <a:gd name="T79" fmla="*/ 4 h 766"/>
                <a:gd name="T80" fmla="*/ 648 w 2028"/>
                <a:gd name="T81" fmla="*/ 24 h 766"/>
                <a:gd name="T82" fmla="*/ 638 w 2028"/>
                <a:gd name="T83" fmla="*/ 89 h 766"/>
                <a:gd name="T84" fmla="*/ 653 w 2028"/>
                <a:gd name="T85" fmla="*/ 153 h 766"/>
                <a:gd name="T86" fmla="*/ 698 w 2028"/>
                <a:gd name="T87" fmla="*/ 314 h 766"/>
                <a:gd name="T88" fmla="*/ 691 w 2028"/>
                <a:gd name="T89" fmla="*/ 374 h 766"/>
                <a:gd name="T90" fmla="*/ 658 w 2028"/>
                <a:gd name="T91" fmla="*/ 406 h 766"/>
                <a:gd name="T92" fmla="*/ 613 w 2028"/>
                <a:gd name="T93" fmla="*/ 416 h 766"/>
                <a:gd name="T94" fmla="*/ 530 w 2028"/>
                <a:gd name="T95" fmla="*/ 396 h 766"/>
                <a:gd name="T96" fmla="*/ 417 w 2028"/>
                <a:gd name="T97" fmla="*/ 335 h 766"/>
                <a:gd name="T98" fmla="*/ 238 w 2028"/>
                <a:gd name="T99" fmla="*/ 213 h 766"/>
                <a:gd name="T100" fmla="*/ 124 w 2028"/>
                <a:gd name="T101" fmla="*/ 149 h 766"/>
                <a:gd name="T102" fmla="*/ 80 w 2028"/>
                <a:gd name="T103" fmla="*/ 146 h 766"/>
                <a:gd name="T104" fmla="*/ 29 w 2028"/>
                <a:gd name="T105" fmla="*/ 170 h 766"/>
                <a:gd name="T106" fmla="*/ 2 w 2028"/>
                <a:gd name="T107" fmla="*/ 209 h 766"/>
                <a:gd name="T108" fmla="*/ 12 w 2028"/>
                <a:gd name="T109" fmla="*/ 253 h 766"/>
                <a:gd name="T110" fmla="*/ 23 w 2028"/>
                <a:gd name="T111" fmla="*/ 256 h 766"/>
                <a:gd name="T112" fmla="*/ 26 w 2028"/>
                <a:gd name="T113" fmla="*/ 244 h 7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28" h="766">
                  <a:moveTo>
                    <a:pt x="26" y="244"/>
                  </a:moveTo>
                  <a:lnTo>
                    <a:pt x="26" y="244"/>
                  </a:lnTo>
                  <a:lnTo>
                    <a:pt x="20" y="234"/>
                  </a:lnTo>
                  <a:lnTo>
                    <a:pt x="17" y="226"/>
                  </a:lnTo>
                  <a:lnTo>
                    <a:pt x="16" y="217"/>
                  </a:lnTo>
                  <a:lnTo>
                    <a:pt x="17" y="209"/>
                  </a:lnTo>
                  <a:lnTo>
                    <a:pt x="20" y="202"/>
                  </a:lnTo>
                  <a:lnTo>
                    <a:pt x="26" y="195"/>
                  </a:lnTo>
                  <a:lnTo>
                    <a:pt x="32" y="189"/>
                  </a:lnTo>
                  <a:lnTo>
                    <a:pt x="39" y="183"/>
                  </a:lnTo>
                  <a:lnTo>
                    <a:pt x="47" y="178"/>
                  </a:lnTo>
                  <a:lnTo>
                    <a:pt x="57" y="173"/>
                  </a:lnTo>
                  <a:lnTo>
                    <a:pt x="76" y="168"/>
                  </a:lnTo>
                  <a:lnTo>
                    <a:pt x="94" y="163"/>
                  </a:lnTo>
                  <a:lnTo>
                    <a:pt x="103" y="163"/>
                  </a:lnTo>
                  <a:lnTo>
                    <a:pt x="111" y="165"/>
                  </a:lnTo>
                  <a:lnTo>
                    <a:pt x="111" y="165"/>
                  </a:lnTo>
                  <a:lnTo>
                    <a:pt x="124" y="168"/>
                  </a:lnTo>
                  <a:lnTo>
                    <a:pt x="138" y="172"/>
                  </a:lnTo>
                  <a:lnTo>
                    <a:pt x="151" y="176"/>
                  </a:lnTo>
                  <a:lnTo>
                    <a:pt x="164" y="183"/>
                  </a:lnTo>
                  <a:lnTo>
                    <a:pt x="188" y="197"/>
                  </a:lnTo>
                  <a:lnTo>
                    <a:pt x="211" y="214"/>
                  </a:lnTo>
                  <a:lnTo>
                    <a:pt x="211" y="214"/>
                  </a:lnTo>
                  <a:lnTo>
                    <a:pt x="309" y="284"/>
                  </a:lnTo>
                  <a:lnTo>
                    <a:pt x="357" y="318"/>
                  </a:lnTo>
                  <a:lnTo>
                    <a:pt x="408" y="351"/>
                  </a:lnTo>
                  <a:lnTo>
                    <a:pt x="408" y="351"/>
                  </a:lnTo>
                  <a:lnTo>
                    <a:pt x="448" y="374"/>
                  </a:lnTo>
                  <a:lnTo>
                    <a:pt x="491" y="396"/>
                  </a:lnTo>
                  <a:lnTo>
                    <a:pt x="512" y="406"/>
                  </a:lnTo>
                  <a:lnTo>
                    <a:pt x="533" y="415"/>
                  </a:lnTo>
                  <a:lnTo>
                    <a:pt x="556" y="422"/>
                  </a:lnTo>
                  <a:lnTo>
                    <a:pt x="579" y="428"/>
                  </a:lnTo>
                  <a:lnTo>
                    <a:pt x="579" y="428"/>
                  </a:lnTo>
                  <a:lnTo>
                    <a:pt x="597" y="430"/>
                  </a:lnTo>
                  <a:lnTo>
                    <a:pt x="616" y="432"/>
                  </a:lnTo>
                  <a:lnTo>
                    <a:pt x="634" y="430"/>
                  </a:lnTo>
                  <a:lnTo>
                    <a:pt x="653" y="426"/>
                  </a:lnTo>
                  <a:lnTo>
                    <a:pt x="668" y="420"/>
                  </a:lnTo>
                  <a:lnTo>
                    <a:pt x="677" y="416"/>
                  </a:lnTo>
                  <a:lnTo>
                    <a:pt x="684" y="410"/>
                  </a:lnTo>
                  <a:lnTo>
                    <a:pt x="691" y="405"/>
                  </a:lnTo>
                  <a:lnTo>
                    <a:pt x="697" y="398"/>
                  </a:lnTo>
                  <a:lnTo>
                    <a:pt x="702" y="389"/>
                  </a:lnTo>
                  <a:lnTo>
                    <a:pt x="707" y="381"/>
                  </a:lnTo>
                  <a:lnTo>
                    <a:pt x="707" y="381"/>
                  </a:lnTo>
                  <a:lnTo>
                    <a:pt x="709" y="371"/>
                  </a:lnTo>
                  <a:lnTo>
                    <a:pt x="712" y="362"/>
                  </a:lnTo>
                  <a:lnTo>
                    <a:pt x="715" y="342"/>
                  </a:lnTo>
                  <a:lnTo>
                    <a:pt x="715" y="321"/>
                  </a:lnTo>
                  <a:lnTo>
                    <a:pt x="714" y="300"/>
                  </a:lnTo>
                  <a:lnTo>
                    <a:pt x="709" y="278"/>
                  </a:lnTo>
                  <a:lnTo>
                    <a:pt x="705" y="258"/>
                  </a:lnTo>
                  <a:lnTo>
                    <a:pt x="694" y="220"/>
                  </a:lnTo>
                  <a:lnTo>
                    <a:pt x="694" y="220"/>
                  </a:lnTo>
                  <a:lnTo>
                    <a:pt x="682" y="187"/>
                  </a:lnTo>
                  <a:lnTo>
                    <a:pt x="671" y="153"/>
                  </a:lnTo>
                  <a:lnTo>
                    <a:pt x="661" y="121"/>
                  </a:lnTo>
                  <a:lnTo>
                    <a:pt x="658" y="104"/>
                  </a:lnTo>
                  <a:lnTo>
                    <a:pt x="655" y="87"/>
                  </a:lnTo>
                  <a:lnTo>
                    <a:pt x="655" y="87"/>
                  </a:lnTo>
                  <a:lnTo>
                    <a:pt x="654" y="68"/>
                  </a:lnTo>
                  <a:lnTo>
                    <a:pt x="655" y="58"/>
                  </a:lnTo>
                  <a:lnTo>
                    <a:pt x="657" y="50"/>
                  </a:lnTo>
                  <a:lnTo>
                    <a:pt x="660" y="41"/>
                  </a:lnTo>
                  <a:lnTo>
                    <a:pt x="664" y="33"/>
                  </a:lnTo>
                  <a:lnTo>
                    <a:pt x="670" y="27"/>
                  </a:lnTo>
                  <a:lnTo>
                    <a:pt x="678" y="20"/>
                  </a:lnTo>
                  <a:lnTo>
                    <a:pt x="678" y="20"/>
                  </a:lnTo>
                  <a:lnTo>
                    <a:pt x="687" y="17"/>
                  </a:lnTo>
                  <a:lnTo>
                    <a:pt x="697" y="16"/>
                  </a:lnTo>
                  <a:lnTo>
                    <a:pt x="705" y="18"/>
                  </a:lnTo>
                  <a:lnTo>
                    <a:pt x="714" y="23"/>
                  </a:lnTo>
                  <a:lnTo>
                    <a:pt x="721" y="28"/>
                  </a:lnTo>
                  <a:lnTo>
                    <a:pt x="728" y="35"/>
                  </a:lnTo>
                  <a:lnTo>
                    <a:pt x="741" y="50"/>
                  </a:lnTo>
                  <a:lnTo>
                    <a:pt x="741" y="50"/>
                  </a:lnTo>
                  <a:lnTo>
                    <a:pt x="753" y="64"/>
                  </a:lnTo>
                  <a:lnTo>
                    <a:pt x="765" y="79"/>
                  </a:lnTo>
                  <a:lnTo>
                    <a:pt x="786" y="112"/>
                  </a:lnTo>
                  <a:lnTo>
                    <a:pt x="806" y="145"/>
                  </a:lnTo>
                  <a:lnTo>
                    <a:pt x="827" y="176"/>
                  </a:lnTo>
                  <a:lnTo>
                    <a:pt x="827" y="176"/>
                  </a:lnTo>
                  <a:lnTo>
                    <a:pt x="864" y="226"/>
                  </a:lnTo>
                  <a:lnTo>
                    <a:pt x="898" y="276"/>
                  </a:lnTo>
                  <a:lnTo>
                    <a:pt x="914" y="301"/>
                  </a:lnTo>
                  <a:lnTo>
                    <a:pt x="928" y="328"/>
                  </a:lnTo>
                  <a:lnTo>
                    <a:pt x="942" y="355"/>
                  </a:lnTo>
                  <a:lnTo>
                    <a:pt x="954" y="385"/>
                  </a:lnTo>
                  <a:lnTo>
                    <a:pt x="954" y="385"/>
                  </a:lnTo>
                  <a:lnTo>
                    <a:pt x="969" y="426"/>
                  </a:lnTo>
                  <a:lnTo>
                    <a:pt x="987" y="469"/>
                  </a:lnTo>
                  <a:lnTo>
                    <a:pt x="996" y="489"/>
                  </a:lnTo>
                  <a:lnTo>
                    <a:pt x="1008" y="508"/>
                  </a:lnTo>
                  <a:lnTo>
                    <a:pt x="1019" y="528"/>
                  </a:lnTo>
                  <a:lnTo>
                    <a:pt x="1032" y="547"/>
                  </a:lnTo>
                  <a:lnTo>
                    <a:pt x="1032" y="547"/>
                  </a:lnTo>
                  <a:lnTo>
                    <a:pt x="1041" y="557"/>
                  </a:lnTo>
                  <a:lnTo>
                    <a:pt x="1050" y="568"/>
                  </a:lnTo>
                  <a:lnTo>
                    <a:pt x="1060" y="578"/>
                  </a:lnTo>
                  <a:lnTo>
                    <a:pt x="1072" y="587"/>
                  </a:lnTo>
                  <a:lnTo>
                    <a:pt x="1083" y="595"/>
                  </a:lnTo>
                  <a:lnTo>
                    <a:pt x="1096" y="601"/>
                  </a:lnTo>
                  <a:lnTo>
                    <a:pt x="1110" y="605"/>
                  </a:lnTo>
                  <a:lnTo>
                    <a:pt x="1123" y="607"/>
                  </a:lnTo>
                  <a:lnTo>
                    <a:pt x="1123" y="607"/>
                  </a:lnTo>
                  <a:lnTo>
                    <a:pt x="1255" y="609"/>
                  </a:lnTo>
                  <a:lnTo>
                    <a:pt x="1255" y="609"/>
                  </a:lnTo>
                  <a:lnTo>
                    <a:pt x="1342" y="608"/>
                  </a:lnTo>
                  <a:lnTo>
                    <a:pt x="1428" y="607"/>
                  </a:lnTo>
                  <a:lnTo>
                    <a:pt x="1471" y="607"/>
                  </a:lnTo>
                  <a:lnTo>
                    <a:pt x="1514" y="607"/>
                  </a:lnTo>
                  <a:lnTo>
                    <a:pt x="1558" y="609"/>
                  </a:lnTo>
                  <a:lnTo>
                    <a:pt x="1600" y="615"/>
                  </a:lnTo>
                  <a:lnTo>
                    <a:pt x="1600" y="615"/>
                  </a:lnTo>
                  <a:lnTo>
                    <a:pt x="1642" y="621"/>
                  </a:lnTo>
                  <a:lnTo>
                    <a:pt x="1684" y="628"/>
                  </a:lnTo>
                  <a:lnTo>
                    <a:pt x="1727" y="636"/>
                  </a:lnTo>
                  <a:lnTo>
                    <a:pt x="1769" y="646"/>
                  </a:lnTo>
                  <a:lnTo>
                    <a:pt x="1811" y="658"/>
                  </a:lnTo>
                  <a:lnTo>
                    <a:pt x="1852" y="672"/>
                  </a:lnTo>
                  <a:lnTo>
                    <a:pt x="1892" y="687"/>
                  </a:lnTo>
                  <a:lnTo>
                    <a:pt x="1930" y="705"/>
                  </a:lnTo>
                  <a:lnTo>
                    <a:pt x="1930" y="705"/>
                  </a:lnTo>
                  <a:lnTo>
                    <a:pt x="1953" y="717"/>
                  </a:lnTo>
                  <a:lnTo>
                    <a:pt x="1974" y="733"/>
                  </a:lnTo>
                  <a:lnTo>
                    <a:pt x="2015" y="764"/>
                  </a:lnTo>
                  <a:lnTo>
                    <a:pt x="2015" y="764"/>
                  </a:lnTo>
                  <a:lnTo>
                    <a:pt x="2018" y="766"/>
                  </a:lnTo>
                  <a:lnTo>
                    <a:pt x="2021" y="766"/>
                  </a:lnTo>
                  <a:lnTo>
                    <a:pt x="2024" y="764"/>
                  </a:lnTo>
                  <a:lnTo>
                    <a:pt x="2027" y="761"/>
                  </a:lnTo>
                  <a:lnTo>
                    <a:pt x="2027" y="759"/>
                  </a:lnTo>
                  <a:lnTo>
                    <a:pt x="2028" y="756"/>
                  </a:lnTo>
                  <a:lnTo>
                    <a:pt x="2027" y="753"/>
                  </a:lnTo>
                  <a:lnTo>
                    <a:pt x="2024" y="750"/>
                  </a:lnTo>
                  <a:lnTo>
                    <a:pt x="2024" y="750"/>
                  </a:lnTo>
                  <a:lnTo>
                    <a:pt x="1987" y="722"/>
                  </a:lnTo>
                  <a:lnTo>
                    <a:pt x="1968" y="707"/>
                  </a:lnTo>
                  <a:lnTo>
                    <a:pt x="1950" y="696"/>
                  </a:lnTo>
                  <a:lnTo>
                    <a:pt x="1950" y="696"/>
                  </a:lnTo>
                  <a:lnTo>
                    <a:pt x="1936" y="687"/>
                  </a:lnTo>
                  <a:lnTo>
                    <a:pt x="1920" y="680"/>
                  </a:lnTo>
                  <a:lnTo>
                    <a:pt x="1887" y="668"/>
                  </a:lnTo>
                  <a:lnTo>
                    <a:pt x="1855" y="656"/>
                  </a:lnTo>
                  <a:lnTo>
                    <a:pt x="1822" y="646"/>
                  </a:lnTo>
                  <a:lnTo>
                    <a:pt x="1822" y="646"/>
                  </a:lnTo>
                  <a:lnTo>
                    <a:pt x="1782" y="635"/>
                  </a:lnTo>
                  <a:lnTo>
                    <a:pt x="1740" y="624"/>
                  </a:lnTo>
                  <a:lnTo>
                    <a:pt x="1698" y="614"/>
                  </a:lnTo>
                  <a:lnTo>
                    <a:pt x="1656" y="604"/>
                  </a:lnTo>
                  <a:lnTo>
                    <a:pt x="1613" y="597"/>
                  </a:lnTo>
                  <a:lnTo>
                    <a:pt x="1571" y="592"/>
                  </a:lnTo>
                  <a:lnTo>
                    <a:pt x="1528" y="589"/>
                  </a:lnTo>
                  <a:lnTo>
                    <a:pt x="1485" y="589"/>
                  </a:lnTo>
                  <a:lnTo>
                    <a:pt x="1485" y="589"/>
                  </a:lnTo>
                  <a:lnTo>
                    <a:pt x="1401" y="591"/>
                  </a:lnTo>
                  <a:lnTo>
                    <a:pt x="1316" y="592"/>
                  </a:lnTo>
                  <a:lnTo>
                    <a:pt x="1232" y="591"/>
                  </a:lnTo>
                  <a:lnTo>
                    <a:pt x="1147" y="589"/>
                  </a:lnTo>
                  <a:lnTo>
                    <a:pt x="1147" y="589"/>
                  </a:lnTo>
                  <a:lnTo>
                    <a:pt x="1114" y="589"/>
                  </a:lnTo>
                  <a:lnTo>
                    <a:pt x="1114" y="589"/>
                  </a:lnTo>
                  <a:lnTo>
                    <a:pt x="1104" y="588"/>
                  </a:lnTo>
                  <a:lnTo>
                    <a:pt x="1095" y="582"/>
                  </a:lnTo>
                  <a:lnTo>
                    <a:pt x="1083" y="577"/>
                  </a:lnTo>
                  <a:lnTo>
                    <a:pt x="1073" y="568"/>
                  </a:lnTo>
                  <a:lnTo>
                    <a:pt x="1056" y="550"/>
                  </a:lnTo>
                  <a:lnTo>
                    <a:pt x="1042" y="533"/>
                  </a:lnTo>
                  <a:lnTo>
                    <a:pt x="1042" y="533"/>
                  </a:lnTo>
                  <a:lnTo>
                    <a:pt x="1028" y="511"/>
                  </a:lnTo>
                  <a:lnTo>
                    <a:pt x="1016" y="490"/>
                  </a:lnTo>
                  <a:lnTo>
                    <a:pt x="1005" y="467"/>
                  </a:lnTo>
                  <a:lnTo>
                    <a:pt x="995" y="445"/>
                  </a:lnTo>
                  <a:lnTo>
                    <a:pt x="978" y="398"/>
                  </a:lnTo>
                  <a:lnTo>
                    <a:pt x="960" y="352"/>
                  </a:lnTo>
                  <a:lnTo>
                    <a:pt x="960" y="352"/>
                  </a:lnTo>
                  <a:lnTo>
                    <a:pt x="948" y="327"/>
                  </a:lnTo>
                  <a:lnTo>
                    <a:pt x="935" y="303"/>
                  </a:lnTo>
                  <a:lnTo>
                    <a:pt x="921" y="278"/>
                  </a:lnTo>
                  <a:lnTo>
                    <a:pt x="906" y="254"/>
                  </a:lnTo>
                  <a:lnTo>
                    <a:pt x="873" y="210"/>
                  </a:lnTo>
                  <a:lnTo>
                    <a:pt x="840" y="165"/>
                  </a:lnTo>
                  <a:lnTo>
                    <a:pt x="840" y="165"/>
                  </a:lnTo>
                  <a:lnTo>
                    <a:pt x="820" y="133"/>
                  </a:lnTo>
                  <a:lnTo>
                    <a:pt x="800" y="102"/>
                  </a:lnTo>
                  <a:lnTo>
                    <a:pt x="779" y="71"/>
                  </a:lnTo>
                  <a:lnTo>
                    <a:pt x="758" y="41"/>
                  </a:lnTo>
                  <a:lnTo>
                    <a:pt x="758" y="41"/>
                  </a:lnTo>
                  <a:lnTo>
                    <a:pt x="748" y="31"/>
                  </a:lnTo>
                  <a:lnTo>
                    <a:pt x="738" y="21"/>
                  </a:lnTo>
                  <a:lnTo>
                    <a:pt x="728" y="13"/>
                  </a:lnTo>
                  <a:lnTo>
                    <a:pt x="717" y="6"/>
                  </a:lnTo>
                  <a:lnTo>
                    <a:pt x="704" y="1"/>
                  </a:lnTo>
                  <a:lnTo>
                    <a:pt x="698" y="0"/>
                  </a:lnTo>
                  <a:lnTo>
                    <a:pt x="692" y="0"/>
                  </a:lnTo>
                  <a:lnTo>
                    <a:pt x="685" y="0"/>
                  </a:lnTo>
                  <a:lnTo>
                    <a:pt x="678" y="1"/>
                  </a:lnTo>
                  <a:lnTo>
                    <a:pt x="672" y="4"/>
                  </a:lnTo>
                  <a:lnTo>
                    <a:pt x="665" y="8"/>
                  </a:lnTo>
                  <a:lnTo>
                    <a:pt x="665" y="8"/>
                  </a:lnTo>
                  <a:lnTo>
                    <a:pt x="658" y="13"/>
                  </a:lnTo>
                  <a:lnTo>
                    <a:pt x="654" y="18"/>
                  </a:lnTo>
                  <a:lnTo>
                    <a:pt x="648" y="24"/>
                  </a:lnTo>
                  <a:lnTo>
                    <a:pt x="645" y="30"/>
                  </a:lnTo>
                  <a:lnTo>
                    <a:pt x="640" y="44"/>
                  </a:lnTo>
                  <a:lnTo>
                    <a:pt x="638" y="58"/>
                  </a:lnTo>
                  <a:lnTo>
                    <a:pt x="637" y="74"/>
                  </a:lnTo>
                  <a:lnTo>
                    <a:pt x="638" y="89"/>
                  </a:lnTo>
                  <a:lnTo>
                    <a:pt x="641" y="105"/>
                  </a:lnTo>
                  <a:lnTo>
                    <a:pt x="643" y="118"/>
                  </a:lnTo>
                  <a:lnTo>
                    <a:pt x="643" y="118"/>
                  </a:lnTo>
                  <a:lnTo>
                    <a:pt x="647" y="135"/>
                  </a:lnTo>
                  <a:lnTo>
                    <a:pt x="653" y="153"/>
                  </a:lnTo>
                  <a:lnTo>
                    <a:pt x="668" y="196"/>
                  </a:lnTo>
                  <a:lnTo>
                    <a:pt x="682" y="243"/>
                  </a:lnTo>
                  <a:lnTo>
                    <a:pt x="690" y="267"/>
                  </a:lnTo>
                  <a:lnTo>
                    <a:pt x="694" y="291"/>
                  </a:lnTo>
                  <a:lnTo>
                    <a:pt x="698" y="314"/>
                  </a:lnTo>
                  <a:lnTo>
                    <a:pt x="698" y="337"/>
                  </a:lnTo>
                  <a:lnTo>
                    <a:pt x="698" y="347"/>
                  </a:lnTo>
                  <a:lnTo>
                    <a:pt x="697" y="356"/>
                  </a:lnTo>
                  <a:lnTo>
                    <a:pt x="694" y="365"/>
                  </a:lnTo>
                  <a:lnTo>
                    <a:pt x="691" y="374"/>
                  </a:lnTo>
                  <a:lnTo>
                    <a:pt x="687" y="382"/>
                  </a:lnTo>
                  <a:lnTo>
                    <a:pt x="681" y="389"/>
                  </a:lnTo>
                  <a:lnTo>
                    <a:pt x="675" y="396"/>
                  </a:lnTo>
                  <a:lnTo>
                    <a:pt x="667" y="402"/>
                  </a:lnTo>
                  <a:lnTo>
                    <a:pt x="658" y="406"/>
                  </a:lnTo>
                  <a:lnTo>
                    <a:pt x="648" y="410"/>
                  </a:lnTo>
                  <a:lnTo>
                    <a:pt x="637" y="413"/>
                  </a:lnTo>
                  <a:lnTo>
                    <a:pt x="624" y="415"/>
                  </a:lnTo>
                  <a:lnTo>
                    <a:pt x="624" y="415"/>
                  </a:lnTo>
                  <a:lnTo>
                    <a:pt x="613" y="416"/>
                  </a:lnTo>
                  <a:lnTo>
                    <a:pt x="600" y="415"/>
                  </a:lnTo>
                  <a:lnTo>
                    <a:pt x="589" y="413"/>
                  </a:lnTo>
                  <a:lnTo>
                    <a:pt x="576" y="412"/>
                  </a:lnTo>
                  <a:lnTo>
                    <a:pt x="553" y="405"/>
                  </a:lnTo>
                  <a:lnTo>
                    <a:pt x="530" y="396"/>
                  </a:lnTo>
                  <a:lnTo>
                    <a:pt x="508" y="386"/>
                  </a:lnTo>
                  <a:lnTo>
                    <a:pt x="485" y="374"/>
                  </a:lnTo>
                  <a:lnTo>
                    <a:pt x="444" y="351"/>
                  </a:lnTo>
                  <a:lnTo>
                    <a:pt x="444" y="351"/>
                  </a:lnTo>
                  <a:lnTo>
                    <a:pt x="417" y="335"/>
                  </a:lnTo>
                  <a:lnTo>
                    <a:pt x="390" y="320"/>
                  </a:lnTo>
                  <a:lnTo>
                    <a:pt x="339" y="285"/>
                  </a:lnTo>
                  <a:lnTo>
                    <a:pt x="287" y="250"/>
                  </a:lnTo>
                  <a:lnTo>
                    <a:pt x="238" y="213"/>
                  </a:lnTo>
                  <a:lnTo>
                    <a:pt x="238" y="213"/>
                  </a:lnTo>
                  <a:lnTo>
                    <a:pt x="204" y="187"/>
                  </a:lnTo>
                  <a:lnTo>
                    <a:pt x="185" y="176"/>
                  </a:lnTo>
                  <a:lnTo>
                    <a:pt x="165" y="165"/>
                  </a:lnTo>
                  <a:lnTo>
                    <a:pt x="144" y="155"/>
                  </a:lnTo>
                  <a:lnTo>
                    <a:pt x="124" y="149"/>
                  </a:lnTo>
                  <a:lnTo>
                    <a:pt x="113" y="146"/>
                  </a:lnTo>
                  <a:lnTo>
                    <a:pt x="103" y="145"/>
                  </a:lnTo>
                  <a:lnTo>
                    <a:pt x="91" y="145"/>
                  </a:lnTo>
                  <a:lnTo>
                    <a:pt x="80" y="146"/>
                  </a:lnTo>
                  <a:lnTo>
                    <a:pt x="80" y="146"/>
                  </a:lnTo>
                  <a:lnTo>
                    <a:pt x="71" y="148"/>
                  </a:lnTo>
                  <a:lnTo>
                    <a:pt x="63" y="151"/>
                  </a:lnTo>
                  <a:lnTo>
                    <a:pt x="44" y="159"/>
                  </a:lnTo>
                  <a:lnTo>
                    <a:pt x="36" y="165"/>
                  </a:lnTo>
                  <a:lnTo>
                    <a:pt x="29" y="170"/>
                  </a:lnTo>
                  <a:lnTo>
                    <a:pt x="22" y="178"/>
                  </a:lnTo>
                  <a:lnTo>
                    <a:pt x="15" y="185"/>
                  </a:lnTo>
                  <a:lnTo>
                    <a:pt x="9" y="192"/>
                  </a:lnTo>
                  <a:lnTo>
                    <a:pt x="5" y="200"/>
                  </a:lnTo>
                  <a:lnTo>
                    <a:pt x="2" y="209"/>
                  </a:lnTo>
                  <a:lnTo>
                    <a:pt x="0" y="217"/>
                  </a:lnTo>
                  <a:lnTo>
                    <a:pt x="0" y="226"/>
                  </a:lnTo>
                  <a:lnTo>
                    <a:pt x="2" y="234"/>
                  </a:lnTo>
                  <a:lnTo>
                    <a:pt x="6" y="244"/>
                  </a:lnTo>
                  <a:lnTo>
                    <a:pt x="12" y="253"/>
                  </a:lnTo>
                  <a:lnTo>
                    <a:pt x="12" y="253"/>
                  </a:lnTo>
                  <a:lnTo>
                    <a:pt x="15" y="256"/>
                  </a:lnTo>
                  <a:lnTo>
                    <a:pt x="17" y="257"/>
                  </a:lnTo>
                  <a:lnTo>
                    <a:pt x="20" y="256"/>
                  </a:lnTo>
                  <a:lnTo>
                    <a:pt x="23" y="256"/>
                  </a:lnTo>
                  <a:lnTo>
                    <a:pt x="26" y="253"/>
                  </a:lnTo>
                  <a:lnTo>
                    <a:pt x="27" y="250"/>
                  </a:lnTo>
                  <a:lnTo>
                    <a:pt x="27" y="247"/>
                  </a:lnTo>
                  <a:lnTo>
                    <a:pt x="26" y="244"/>
                  </a:lnTo>
                  <a:lnTo>
                    <a:pt x="26" y="2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4" name="Freeform 241">
              <a:extLst>
                <a:ext uri="{FF2B5EF4-FFF2-40B4-BE49-F238E27FC236}">
                  <a16:creationId xmlns:a16="http://schemas.microsoft.com/office/drawing/2014/main" id="{46C081AC-8A23-0762-4E85-273522AE8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8" y="1373"/>
              <a:ext cx="187" cy="156"/>
            </a:xfrm>
            <a:custGeom>
              <a:avLst/>
              <a:gdLst>
                <a:gd name="T0" fmla="*/ 558 w 561"/>
                <a:gd name="T1" fmla="*/ 350 h 469"/>
                <a:gd name="T2" fmla="*/ 518 w 561"/>
                <a:gd name="T3" fmla="*/ 314 h 469"/>
                <a:gd name="T4" fmla="*/ 432 w 561"/>
                <a:gd name="T5" fmla="*/ 250 h 469"/>
                <a:gd name="T6" fmla="*/ 389 w 561"/>
                <a:gd name="T7" fmla="*/ 218 h 469"/>
                <a:gd name="T8" fmla="*/ 302 w 561"/>
                <a:gd name="T9" fmla="*/ 145 h 469"/>
                <a:gd name="T10" fmla="*/ 216 w 561"/>
                <a:gd name="T11" fmla="*/ 73 h 469"/>
                <a:gd name="T12" fmla="*/ 189 w 561"/>
                <a:gd name="T13" fmla="*/ 56 h 469"/>
                <a:gd name="T14" fmla="*/ 135 w 561"/>
                <a:gd name="T15" fmla="*/ 24 h 469"/>
                <a:gd name="T16" fmla="*/ 105 w 561"/>
                <a:gd name="T17" fmla="*/ 13 h 469"/>
                <a:gd name="T18" fmla="*/ 72 w 561"/>
                <a:gd name="T19" fmla="*/ 3 h 469"/>
                <a:gd name="T20" fmla="*/ 49 w 561"/>
                <a:gd name="T21" fmla="*/ 0 h 469"/>
                <a:gd name="T22" fmla="*/ 27 w 561"/>
                <a:gd name="T23" fmla="*/ 3 h 469"/>
                <a:gd name="T24" fmla="*/ 17 w 561"/>
                <a:gd name="T25" fmla="*/ 6 h 469"/>
                <a:gd name="T26" fmla="*/ 7 w 561"/>
                <a:gd name="T27" fmla="*/ 13 h 469"/>
                <a:gd name="T28" fmla="*/ 1 w 561"/>
                <a:gd name="T29" fmla="*/ 23 h 469"/>
                <a:gd name="T30" fmla="*/ 0 w 561"/>
                <a:gd name="T31" fmla="*/ 44 h 469"/>
                <a:gd name="T32" fmla="*/ 5 w 561"/>
                <a:gd name="T33" fmla="*/ 67 h 469"/>
                <a:gd name="T34" fmla="*/ 14 w 561"/>
                <a:gd name="T35" fmla="*/ 87 h 469"/>
                <a:gd name="T36" fmla="*/ 34 w 561"/>
                <a:gd name="T37" fmla="*/ 121 h 469"/>
                <a:gd name="T38" fmla="*/ 61 w 561"/>
                <a:gd name="T39" fmla="*/ 151 h 469"/>
                <a:gd name="T40" fmla="*/ 92 w 561"/>
                <a:gd name="T41" fmla="*/ 178 h 469"/>
                <a:gd name="T42" fmla="*/ 125 w 561"/>
                <a:gd name="T43" fmla="*/ 202 h 469"/>
                <a:gd name="T44" fmla="*/ 201 w 561"/>
                <a:gd name="T45" fmla="*/ 256 h 469"/>
                <a:gd name="T46" fmla="*/ 278 w 561"/>
                <a:gd name="T47" fmla="*/ 311 h 469"/>
                <a:gd name="T48" fmla="*/ 324 w 561"/>
                <a:gd name="T49" fmla="*/ 350 h 469"/>
                <a:gd name="T50" fmla="*/ 456 w 561"/>
                <a:gd name="T51" fmla="*/ 466 h 469"/>
                <a:gd name="T52" fmla="*/ 459 w 561"/>
                <a:gd name="T53" fmla="*/ 469 h 469"/>
                <a:gd name="T54" fmla="*/ 466 w 561"/>
                <a:gd name="T55" fmla="*/ 468 h 469"/>
                <a:gd name="T56" fmla="*/ 470 w 561"/>
                <a:gd name="T57" fmla="*/ 463 h 469"/>
                <a:gd name="T58" fmla="*/ 470 w 561"/>
                <a:gd name="T59" fmla="*/ 458 h 469"/>
                <a:gd name="T60" fmla="*/ 467 w 561"/>
                <a:gd name="T61" fmla="*/ 455 h 469"/>
                <a:gd name="T62" fmla="*/ 334 w 561"/>
                <a:gd name="T63" fmla="*/ 337 h 469"/>
                <a:gd name="T64" fmla="*/ 264 w 561"/>
                <a:gd name="T65" fmla="*/ 280 h 469"/>
                <a:gd name="T66" fmla="*/ 191 w 561"/>
                <a:gd name="T67" fmla="*/ 228 h 469"/>
                <a:gd name="T68" fmla="*/ 157 w 561"/>
                <a:gd name="T69" fmla="*/ 205 h 469"/>
                <a:gd name="T70" fmla="*/ 92 w 561"/>
                <a:gd name="T71" fmla="*/ 155 h 469"/>
                <a:gd name="T72" fmla="*/ 62 w 561"/>
                <a:gd name="T73" fmla="*/ 127 h 469"/>
                <a:gd name="T74" fmla="*/ 55 w 561"/>
                <a:gd name="T75" fmla="*/ 118 h 469"/>
                <a:gd name="T76" fmla="*/ 35 w 561"/>
                <a:gd name="T77" fmla="*/ 90 h 469"/>
                <a:gd name="T78" fmla="*/ 18 w 561"/>
                <a:gd name="T79" fmla="*/ 56 h 469"/>
                <a:gd name="T80" fmla="*/ 15 w 561"/>
                <a:gd name="T81" fmla="*/ 40 h 469"/>
                <a:gd name="T82" fmla="*/ 18 w 561"/>
                <a:gd name="T83" fmla="*/ 27 h 469"/>
                <a:gd name="T84" fmla="*/ 28 w 561"/>
                <a:gd name="T85" fmla="*/ 20 h 469"/>
                <a:gd name="T86" fmla="*/ 39 w 561"/>
                <a:gd name="T87" fmla="*/ 17 h 469"/>
                <a:gd name="T88" fmla="*/ 62 w 561"/>
                <a:gd name="T89" fmla="*/ 17 h 469"/>
                <a:gd name="T90" fmla="*/ 98 w 561"/>
                <a:gd name="T91" fmla="*/ 29 h 469"/>
                <a:gd name="T92" fmla="*/ 119 w 561"/>
                <a:gd name="T93" fmla="*/ 37 h 469"/>
                <a:gd name="T94" fmla="*/ 150 w 561"/>
                <a:gd name="T95" fmla="*/ 51 h 469"/>
                <a:gd name="T96" fmla="*/ 210 w 561"/>
                <a:gd name="T97" fmla="*/ 90 h 469"/>
                <a:gd name="T98" fmla="*/ 237 w 561"/>
                <a:gd name="T99" fmla="*/ 113 h 469"/>
                <a:gd name="T100" fmla="*/ 315 w 561"/>
                <a:gd name="T101" fmla="*/ 178 h 469"/>
                <a:gd name="T102" fmla="*/ 392 w 561"/>
                <a:gd name="T103" fmla="*/ 242 h 469"/>
                <a:gd name="T104" fmla="*/ 432 w 561"/>
                <a:gd name="T105" fmla="*/ 272 h 469"/>
                <a:gd name="T106" fmla="*/ 510 w 561"/>
                <a:gd name="T107" fmla="*/ 330 h 469"/>
                <a:gd name="T108" fmla="*/ 547 w 561"/>
                <a:gd name="T109" fmla="*/ 361 h 469"/>
                <a:gd name="T110" fmla="*/ 550 w 561"/>
                <a:gd name="T111" fmla="*/ 364 h 469"/>
                <a:gd name="T112" fmla="*/ 555 w 561"/>
                <a:gd name="T113" fmla="*/ 363 h 469"/>
                <a:gd name="T114" fmla="*/ 561 w 561"/>
                <a:gd name="T115" fmla="*/ 358 h 469"/>
                <a:gd name="T116" fmla="*/ 561 w 561"/>
                <a:gd name="T117" fmla="*/ 353 h 469"/>
                <a:gd name="T118" fmla="*/ 558 w 561"/>
                <a:gd name="T119" fmla="*/ 35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61" h="469">
                  <a:moveTo>
                    <a:pt x="558" y="350"/>
                  </a:moveTo>
                  <a:lnTo>
                    <a:pt x="558" y="350"/>
                  </a:lnTo>
                  <a:lnTo>
                    <a:pt x="538" y="331"/>
                  </a:lnTo>
                  <a:lnTo>
                    <a:pt x="518" y="314"/>
                  </a:lnTo>
                  <a:lnTo>
                    <a:pt x="476" y="282"/>
                  </a:lnTo>
                  <a:lnTo>
                    <a:pt x="432" y="250"/>
                  </a:lnTo>
                  <a:lnTo>
                    <a:pt x="389" y="218"/>
                  </a:lnTo>
                  <a:lnTo>
                    <a:pt x="389" y="218"/>
                  </a:lnTo>
                  <a:lnTo>
                    <a:pt x="345" y="182"/>
                  </a:lnTo>
                  <a:lnTo>
                    <a:pt x="302" y="145"/>
                  </a:lnTo>
                  <a:lnTo>
                    <a:pt x="260" y="108"/>
                  </a:lnTo>
                  <a:lnTo>
                    <a:pt x="216" y="73"/>
                  </a:lnTo>
                  <a:lnTo>
                    <a:pt x="216" y="73"/>
                  </a:lnTo>
                  <a:lnTo>
                    <a:pt x="189" y="56"/>
                  </a:lnTo>
                  <a:lnTo>
                    <a:pt x="162" y="39"/>
                  </a:lnTo>
                  <a:lnTo>
                    <a:pt x="135" y="24"/>
                  </a:lnTo>
                  <a:lnTo>
                    <a:pt x="105" y="13"/>
                  </a:lnTo>
                  <a:lnTo>
                    <a:pt x="105" y="13"/>
                  </a:lnTo>
                  <a:lnTo>
                    <a:pt x="83" y="6"/>
                  </a:lnTo>
                  <a:lnTo>
                    <a:pt x="72" y="3"/>
                  </a:lnTo>
                  <a:lnTo>
                    <a:pt x="61" y="2"/>
                  </a:lnTo>
                  <a:lnTo>
                    <a:pt x="49" y="0"/>
                  </a:lnTo>
                  <a:lnTo>
                    <a:pt x="38" y="0"/>
                  </a:lnTo>
                  <a:lnTo>
                    <a:pt x="27" y="3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1" y="10"/>
                  </a:lnTo>
                  <a:lnTo>
                    <a:pt x="7" y="13"/>
                  </a:lnTo>
                  <a:lnTo>
                    <a:pt x="4" y="17"/>
                  </a:lnTo>
                  <a:lnTo>
                    <a:pt x="1" y="23"/>
                  </a:lnTo>
                  <a:lnTo>
                    <a:pt x="0" y="33"/>
                  </a:lnTo>
                  <a:lnTo>
                    <a:pt x="0" y="44"/>
                  </a:lnTo>
                  <a:lnTo>
                    <a:pt x="2" y="56"/>
                  </a:lnTo>
                  <a:lnTo>
                    <a:pt x="5" y="67"/>
                  </a:lnTo>
                  <a:lnTo>
                    <a:pt x="14" y="87"/>
                  </a:lnTo>
                  <a:lnTo>
                    <a:pt x="14" y="87"/>
                  </a:lnTo>
                  <a:lnTo>
                    <a:pt x="22" y="104"/>
                  </a:lnTo>
                  <a:lnTo>
                    <a:pt x="34" y="121"/>
                  </a:lnTo>
                  <a:lnTo>
                    <a:pt x="47" y="137"/>
                  </a:lnTo>
                  <a:lnTo>
                    <a:pt x="61" y="151"/>
                  </a:lnTo>
                  <a:lnTo>
                    <a:pt x="76" y="165"/>
                  </a:lnTo>
                  <a:lnTo>
                    <a:pt x="92" y="178"/>
                  </a:lnTo>
                  <a:lnTo>
                    <a:pt x="125" y="202"/>
                  </a:lnTo>
                  <a:lnTo>
                    <a:pt x="125" y="202"/>
                  </a:lnTo>
                  <a:lnTo>
                    <a:pt x="163" y="229"/>
                  </a:lnTo>
                  <a:lnTo>
                    <a:pt x="201" y="256"/>
                  </a:lnTo>
                  <a:lnTo>
                    <a:pt x="240" y="283"/>
                  </a:lnTo>
                  <a:lnTo>
                    <a:pt x="278" y="311"/>
                  </a:lnTo>
                  <a:lnTo>
                    <a:pt x="278" y="311"/>
                  </a:lnTo>
                  <a:lnTo>
                    <a:pt x="324" y="350"/>
                  </a:lnTo>
                  <a:lnTo>
                    <a:pt x="368" y="388"/>
                  </a:lnTo>
                  <a:lnTo>
                    <a:pt x="456" y="466"/>
                  </a:lnTo>
                  <a:lnTo>
                    <a:pt x="456" y="466"/>
                  </a:lnTo>
                  <a:lnTo>
                    <a:pt x="459" y="469"/>
                  </a:lnTo>
                  <a:lnTo>
                    <a:pt x="461" y="469"/>
                  </a:lnTo>
                  <a:lnTo>
                    <a:pt x="466" y="468"/>
                  </a:lnTo>
                  <a:lnTo>
                    <a:pt x="467" y="466"/>
                  </a:lnTo>
                  <a:lnTo>
                    <a:pt x="470" y="463"/>
                  </a:lnTo>
                  <a:lnTo>
                    <a:pt x="470" y="461"/>
                  </a:lnTo>
                  <a:lnTo>
                    <a:pt x="470" y="458"/>
                  </a:lnTo>
                  <a:lnTo>
                    <a:pt x="467" y="455"/>
                  </a:lnTo>
                  <a:lnTo>
                    <a:pt x="467" y="455"/>
                  </a:lnTo>
                  <a:lnTo>
                    <a:pt x="400" y="395"/>
                  </a:lnTo>
                  <a:lnTo>
                    <a:pt x="334" y="337"/>
                  </a:lnTo>
                  <a:lnTo>
                    <a:pt x="299" y="309"/>
                  </a:lnTo>
                  <a:lnTo>
                    <a:pt x="264" y="280"/>
                  </a:lnTo>
                  <a:lnTo>
                    <a:pt x="228" y="253"/>
                  </a:lnTo>
                  <a:lnTo>
                    <a:pt x="191" y="228"/>
                  </a:lnTo>
                  <a:lnTo>
                    <a:pt x="191" y="228"/>
                  </a:lnTo>
                  <a:lnTo>
                    <a:pt x="157" y="205"/>
                  </a:lnTo>
                  <a:lnTo>
                    <a:pt x="125" y="181"/>
                  </a:lnTo>
                  <a:lnTo>
                    <a:pt x="92" y="155"/>
                  </a:lnTo>
                  <a:lnTo>
                    <a:pt x="76" y="141"/>
                  </a:lnTo>
                  <a:lnTo>
                    <a:pt x="62" y="127"/>
                  </a:lnTo>
                  <a:lnTo>
                    <a:pt x="62" y="127"/>
                  </a:lnTo>
                  <a:lnTo>
                    <a:pt x="55" y="118"/>
                  </a:lnTo>
                  <a:lnTo>
                    <a:pt x="45" y="105"/>
                  </a:lnTo>
                  <a:lnTo>
                    <a:pt x="35" y="90"/>
                  </a:lnTo>
                  <a:lnTo>
                    <a:pt x="25" y="73"/>
                  </a:lnTo>
                  <a:lnTo>
                    <a:pt x="18" y="56"/>
                  </a:lnTo>
                  <a:lnTo>
                    <a:pt x="15" y="49"/>
                  </a:lnTo>
                  <a:lnTo>
                    <a:pt x="15" y="40"/>
                  </a:lnTo>
                  <a:lnTo>
                    <a:pt x="15" y="34"/>
                  </a:lnTo>
                  <a:lnTo>
                    <a:pt x="18" y="27"/>
                  </a:lnTo>
                  <a:lnTo>
                    <a:pt x="22" y="23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39" y="17"/>
                  </a:lnTo>
                  <a:lnTo>
                    <a:pt x="51" y="16"/>
                  </a:lnTo>
                  <a:lnTo>
                    <a:pt x="62" y="17"/>
                  </a:lnTo>
                  <a:lnTo>
                    <a:pt x="75" y="20"/>
                  </a:lnTo>
                  <a:lnTo>
                    <a:pt x="98" y="29"/>
                  </a:lnTo>
                  <a:lnTo>
                    <a:pt x="119" y="37"/>
                  </a:lnTo>
                  <a:lnTo>
                    <a:pt x="119" y="37"/>
                  </a:lnTo>
                  <a:lnTo>
                    <a:pt x="135" y="44"/>
                  </a:lnTo>
                  <a:lnTo>
                    <a:pt x="150" y="51"/>
                  </a:lnTo>
                  <a:lnTo>
                    <a:pt x="180" y="70"/>
                  </a:lnTo>
                  <a:lnTo>
                    <a:pt x="210" y="90"/>
                  </a:lnTo>
                  <a:lnTo>
                    <a:pt x="237" y="113"/>
                  </a:lnTo>
                  <a:lnTo>
                    <a:pt x="237" y="113"/>
                  </a:lnTo>
                  <a:lnTo>
                    <a:pt x="277" y="144"/>
                  </a:lnTo>
                  <a:lnTo>
                    <a:pt x="315" y="178"/>
                  </a:lnTo>
                  <a:lnTo>
                    <a:pt x="353" y="211"/>
                  </a:lnTo>
                  <a:lnTo>
                    <a:pt x="392" y="242"/>
                  </a:lnTo>
                  <a:lnTo>
                    <a:pt x="392" y="242"/>
                  </a:lnTo>
                  <a:lnTo>
                    <a:pt x="432" y="272"/>
                  </a:lnTo>
                  <a:lnTo>
                    <a:pt x="471" y="300"/>
                  </a:lnTo>
                  <a:lnTo>
                    <a:pt x="510" y="330"/>
                  </a:lnTo>
                  <a:lnTo>
                    <a:pt x="528" y="345"/>
                  </a:lnTo>
                  <a:lnTo>
                    <a:pt x="547" y="361"/>
                  </a:lnTo>
                  <a:lnTo>
                    <a:pt x="547" y="361"/>
                  </a:lnTo>
                  <a:lnTo>
                    <a:pt x="550" y="364"/>
                  </a:lnTo>
                  <a:lnTo>
                    <a:pt x="552" y="364"/>
                  </a:lnTo>
                  <a:lnTo>
                    <a:pt x="555" y="363"/>
                  </a:lnTo>
                  <a:lnTo>
                    <a:pt x="558" y="361"/>
                  </a:lnTo>
                  <a:lnTo>
                    <a:pt x="561" y="358"/>
                  </a:lnTo>
                  <a:lnTo>
                    <a:pt x="561" y="355"/>
                  </a:lnTo>
                  <a:lnTo>
                    <a:pt x="561" y="353"/>
                  </a:lnTo>
                  <a:lnTo>
                    <a:pt x="558" y="350"/>
                  </a:lnTo>
                  <a:lnTo>
                    <a:pt x="558" y="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5" name="Freeform 242">
              <a:extLst>
                <a:ext uri="{FF2B5EF4-FFF2-40B4-BE49-F238E27FC236}">
                  <a16:creationId xmlns:a16="http://schemas.microsoft.com/office/drawing/2014/main" id="{1C019891-53FF-81D3-D458-5ECD5180C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" y="1428"/>
              <a:ext cx="115" cy="120"/>
            </a:xfrm>
            <a:custGeom>
              <a:avLst/>
              <a:gdLst>
                <a:gd name="T0" fmla="*/ 29 w 344"/>
                <a:gd name="T1" fmla="*/ 0 h 361"/>
                <a:gd name="T2" fmla="*/ 29 w 344"/>
                <a:gd name="T3" fmla="*/ 0 h 361"/>
                <a:gd name="T4" fmla="*/ 17 w 344"/>
                <a:gd name="T5" fmla="*/ 4 h 361"/>
                <a:gd name="T6" fmla="*/ 9 w 344"/>
                <a:gd name="T7" fmla="*/ 11 h 361"/>
                <a:gd name="T8" fmla="*/ 3 w 344"/>
                <a:gd name="T9" fmla="*/ 19 h 361"/>
                <a:gd name="T10" fmla="*/ 0 w 344"/>
                <a:gd name="T11" fmla="*/ 27 h 361"/>
                <a:gd name="T12" fmla="*/ 0 w 344"/>
                <a:gd name="T13" fmla="*/ 37 h 361"/>
                <a:gd name="T14" fmla="*/ 2 w 344"/>
                <a:gd name="T15" fmla="*/ 47 h 361"/>
                <a:gd name="T16" fmla="*/ 6 w 344"/>
                <a:gd name="T17" fmla="*/ 58 h 361"/>
                <a:gd name="T18" fmla="*/ 10 w 344"/>
                <a:gd name="T19" fmla="*/ 70 h 361"/>
                <a:gd name="T20" fmla="*/ 23 w 344"/>
                <a:gd name="T21" fmla="*/ 92 h 361"/>
                <a:gd name="T22" fmla="*/ 39 w 344"/>
                <a:gd name="T23" fmla="*/ 114 h 361"/>
                <a:gd name="T24" fmla="*/ 53 w 344"/>
                <a:gd name="T25" fmla="*/ 132 h 361"/>
                <a:gd name="T26" fmla="*/ 64 w 344"/>
                <a:gd name="T27" fmla="*/ 145 h 361"/>
                <a:gd name="T28" fmla="*/ 64 w 344"/>
                <a:gd name="T29" fmla="*/ 145 h 361"/>
                <a:gd name="T30" fmla="*/ 93 w 344"/>
                <a:gd name="T31" fmla="*/ 176 h 361"/>
                <a:gd name="T32" fmla="*/ 124 w 344"/>
                <a:gd name="T33" fmla="*/ 206 h 361"/>
                <a:gd name="T34" fmla="*/ 157 w 344"/>
                <a:gd name="T35" fmla="*/ 233 h 361"/>
                <a:gd name="T36" fmla="*/ 191 w 344"/>
                <a:gd name="T37" fmla="*/ 260 h 361"/>
                <a:gd name="T38" fmla="*/ 226 w 344"/>
                <a:gd name="T39" fmla="*/ 286 h 361"/>
                <a:gd name="T40" fmla="*/ 262 w 344"/>
                <a:gd name="T41" fmla="*/ 310 h 361"/>
                <a:gd name="T42" fmla="*/ 331 w 344"/>
                <a:gd name="T43" fmla="*/ 359 h 361"/>
                <a:gd name="T44" fmla="*/ 331 w 344"/>
                <a:gd name="T45" fmla="*/ 359 h 361"/>
                <a:gd name="T46" fmla="*/ 334 w 344"/>
                <a:gd name="T47" fmla="*/ 361 h 361"/>
                <a:gd name="T48" fmla="*/ 337 w 344"/>
                <a:gd name="T49" fmla="*/ 361 h 361"/>
                <a:gd name="T50" fmla="*/ 340 w 344"/>
                <a:gd name="T51" fmla="*/ 359 h 361"/>
                <a:gd name="T52" fmla="*/ 343 w 344"/>
                <a:gd name="T53" fmla="*/ 357 h 361"/>
                <a:gd name="T54" fmla="*/ 343 w 344"/>
                <a:gd name="T55" fmla="*/ 354 h 361"/>
                <a:gd name="T56" fmla="*/ 344 w 344"/>
                <a:gd name="T57" fmla="*/ 351 h 361"/>
                <a:gd name="T58" fmla="*/ 343 w 344"/>
                <a:gd name="T59" fmla="*/ 348 h 361"/>
                <a:gd name="T60" fmla="*/ 340 w 344"/>
                <a:gd name="T61" fmla="*/ 345 h 361"/>
                <a:gd name="T62" fmla="*/ 340 w 344"/>
                <a:gd name="T63" fmla="*/ 345 h 361"/>
                <a:gd name="T64" fmla="*/ 277 w 344"/>
                <a:gd name="T65" fmla="*/ 301 h 361"/>
                <a:gd name="T66" fmla="*/ 216 w 344"/>
                <a:gd name="T67" fmla="*/ 257 h 361"/>
                <a:gd name="T68" fmla="*/ 185 w 344"/>
                <a:gd name="T69" fmla="*/ 234 h 361"/>
                <a:gd name="T70" fmla="*/ 155 w 344"/>
                <a:gd name="T71" fmla="*/ 210 h 361"/>
                <a:gd name="T72" fmla="*/ 127 w 344"/>
                <a:gd name="T73" fmla="*/ 185 h 361"/>
                <a:gd name="T74" fmla="*/ 100 w 344"/>
                <a:gd name="T75" fmla="*/ 159 h 361"/>
                <a:gd name="T76" fmla="*/ 100 w 344"/>
                <a:gd name="T77" fmla="*/ 159 h 361"/>
                <a:gd name="T78" fmla="*/ 74 w 344"/>
                <a:gd name="T79" fmla="*/ 131 h 361"/>
                <a:gd name="T80" fmla="*/ 57 w 344"/>
                <a:gd name="T81" fmla="*/ 109 h 361"/>
                <a:gd name="T82" fmla="*/ 40 w 344"/>
                <a:gd name="T83" fmla="*/ 87 h 361"/>
                <a:gd name="T84" fmla="*/ 32 w 344"/>
                <a:gd name="T85" fmla="*/ 75 h 361"/>
                <a:gd name="T86" fmla="*/ 26 w 344"/>
                <a:gd name="T87" fmla="*/ 64 h 361"/>
                <a:gd name="T88" fmla="*/ 22 w 344"/>
                <a:gd name="T89" fmla="*/ 53 h 361"/>
                <a:gd name="T90" fmla="*/ 19 w 344"/>
                <a:gd name="T91" fmla="*/ 43 h 361"/>
                <a:gd name="T92" fmla="*/ 17 w 344"/>
                <a:gd name="T93" fmla="*/ 34 h 361"/>
                <a:gd name="T94" fmla="*/ 20 w 344"/>
                <a:gd name="T95" fmla="*/ 27 h 361"/>
                <a:gd name="T96" fmla="*/ 23 w 344"/>
                <a:gd name="T97" fmla="*/ 23 h 361"/>
                <a:gd name="T98" fmla="*/ 26 w 344"/>
                <a:gd name="T99" fmla="*/ 20 h 361"/>
                <a:gd name="T100" fmla="*/ 29 w 344"/>
                <a:gd name="T101" fmla="*/ 19 h 361"/>
                <a:gd name="T102" fmla="*/ 35 w 344"/>
                <a:gd name="T103" fmla="*/ 17 h 361"/>
                <a:gd name="T104" fmla="*/ 35 w 344"/>
                <a:gd name="T105" fmla="*/ 17 h 361"/>
                <a:gd name="T106" fmla="*/ 37 w 344"/>
                <a:gd name="T107" fmla="*/ 16 h 361"/>
                <a:gd name="T108" fmla="*/ 39 w 344"/>
                <a:gd name="T109" fmla="*/ 13 h 361"/>
                <a:gd name="T110" fmla="*/ 40 w 344"/>
                <a:gd name="T111" fmla="*/ 10 h 361"/>
                <a:gd name="T112" fmla="*/ 40 w 344"/>
                <a:gd name="T113" fmla="*/ 7 h 361"/>
                <a:gd name="T114" fmla="*/ 39 w 344"/>
                <a:gd name="T115" fmla="*/ 3 h 361"/>
                <a:gd name="T116" fmla="*/ 36 w 344"/>
                <a:gd name="T117" fmla="*/ 1 h 361"/>
                <a:gd name="T118" fmla="*/ 33 w 344"/>
                <a:gd name="T119" fmla="*/ 0 h 361"/>
                <a:gd name="T120" fmla="*/ 29 w 344"/>
                <a:gd name="T121" fmla="*/ 0 h 361"/>
                <a:gd name="T122" fmla="*/ 29 w 344"/>
                <a:gd name="T12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4" h="361">
                  <a:moveTo>
                    <a:pt x="29" y="0"/>
                  </a:moveTo>
                  <a:lnTo>
                    <a:pt x="29" y="0"/>
                  </a:lnTo>
                  <a:lnTo>
                    <a:pt x="17" y="4"/>
                  </a:lnTo>
                  <a:lnTo>
                    <a:pt x="9" y="11"/>
                  </a:lnTo>
                  <a:lnTo>
                    <a:pt x="3" y="19"/>
                  </a:lnTo>
                  <a:lnTo>
                    <a:pt x="0" y="27"/>
                  </a:lnTo>
                  <a:lnTo>
                    <a:pt x="0" y="37"/>
                  </a:lnTo>
                  <a:lnTo>
                    <a:pt x="2" y="47"/>
                  </a:lnTo>
                  <a:lnTo>
                    <a:pt x="6" y="58"/>
                  </a:lnTo>
                  <a:lnTo>
                    <a:pt x="10" y="70"/>
                  </a:lnTo>
                  <a:lnTo>
                    <a:pt x="23" y="92"/>
                  </a:lnTo>
                  <a:lnTo>
                    <a:pt x="39" y="114"/>
                  </a:lnTo>
                  <a:lnTo>
                    <a:pt x="53" y="132"/>
                  </a:lnTo>
                  <a:lnTo>
                    <a:pt x="64" y="145"/>
                  </a:lnTo>
                  <a:lnTo>
                    <a:pt x="64" y="145"/>
                  </a:lnTo>
                  <a:lnTo>
                    <a:pt x="93" y="176"/>
                  </a:lnTo>
                  <a:lnTo>
                    <a:pt x="124" y="206"/>
                  </a:lnTo>
                  <a:lnTo>
                    <a:pt x="157" y="233"/>
                  </a:lnTo>
                  <a:lnTo>
                    <a:pt x="191" y="260"/>
                  </a:lnTo>
                  <a:lnTo>
                    <a:pt x="226" y="286"/>
                  </a:lnTo>
                  <a:lnTo>
                    <a:pt x="262" y="310"/>
                  </a:lnTo>
                  <a:lnTo>
                    <a:pt x="331" y="359"/>
                  </a:lnTo>
                  <a:lnTo>
                    <a:pt x="331" y="359"/>
                  </a:lnTo>
                  <a:lnTo>
                    <a:pt x="334" y="361"/>
                  </a:lnTo>
                  <a:lnTo>
                    <a:pt x="337" y="361"/>
                  </a:lnTo>
                  <a:lnTo>
                    <a:pt x="340" y="359"/>
                  </a:lnTo>
                  <a:lnTo>
                    <a:pt x="343" y="357"/>
                  </a:lnTo>
                  <a:lnTo>
                    <a:pt x="343" y="354"/>
                  </a:lnTo>
                  <a:lnTo>
                    <a:pt x="344" y="351"/>
                  </a:lnTo>
                  <a:lnTo>
                    <a:pt x="343" y="348"/>
                  </a:lnTo>
                  <a:lnTo>
                    <a:pt x="340" y="345"/>
                  </a:lnTo>
                  <a:lnTo>
                    <a:pt x="340" y="345"/>
                  </a:lnTo>
                  <a:lnTo>
                    <a:pt x="277" y="301"/>
                  </a:lnTo>
                  <a:lnTo>
                    <a:pt x="216" y="257"/>
                  </a:lnTo>
                  <a:lnTo>
                    <a:pt x="185" y="234"/>
                  </a:lnTo>
                  <a:lnTo>
                    <a:pt x="155" y="210"/>
                  </a:lnTo>
                  <a:lnTo>
                    <a:pt x="127" y="185"/>
                  </a:lnTo>
                  <a:lnTo>
                    <a:pt x="100" y="159"/>
                  </a:lnTo>
                  <a:lnTo>
                    <a:pt x="100" y="159"/>
                  </a:lnTo>
                  <a:lnTo>
                    <a:pt x="74" y="131"/>
                  </a:lnTo>
                  <a:lnTo>
                    <a:pt x="57" y="109"/>
                  </a:lnTo>
                  <a:lnTo>
                    <a:pt x="40" y="87"/>
                  </a:lnTo>
                  <a:lnTo>
                    <a:pt x="32" y="75"/>
                  </a:lnTo>
                  <a:lnTo>
                    <a:pt x="26" y="64"/>
                  </a:lnTo>
                  <a:lnTo>
                    <a:pt x="22" y="53"/>
                  </a:lnTo>
                  <a:lnTo>
                    <a:pt x="19" y="43"/>
                  </a:lnTo>
                  <a:lnTo>
                    <a:pt x="17" y="34"/>
                  </a:lnTo>
                  <a:lnTo>
                    <a:pt x="20" y="27"/>
                  </a:lnTo>
                  <a:lnTo>
                    <a:pt x="23" y="23"/>
                  </a:lnTo>
                  <a:lnTo>
                    <a:pt x="26" y="20"/>
                  </a:lnTo>
                  <a:lnTo>
                    <a:pt x="29" y="19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7" y="16"/>
                  </a:lnTo>
                  <a:lnTo>
                    <a:pt x="39" y="13"/>
                  </a:lnTo>
                  <a:lnTo>
                    <a:pt x="40" y="10"/>
                  </a:lnTo>
                  <a:lnTo>
                    <a:pt x="40" y="7"/>
                  </a:lnTo>
                  <a:lnTo>
                    <a:pt x="39" y="3"/>
                  </a:lnTo>
                  <a:lnTo>
                    <a:pt x="36" y="1"/>
                  </a:lnTo>
                  <a:lnTo>
                    <a:pt x="33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6" name="Freeform 243">
              <a:extLst>
                <a:ext uri="{FF2B5EF4-FFF2-40B4-BE49-F238E27FC236}">
                  <a16:creationId xmlns:a16="http://schemas.microsoft.com/office/drawing/2014/main" id="{B5E759E3-11EF-D0A5-B8A1-0B3C824DD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7" y="1333"/>
              <a:ext cx="718" cy="419"/>
            </a:xfrm>
            <a:custGeom>
              <a:avLst/>
              <a:gdLst>
                <a:gd name="T0" fmla="*/ 2 w 2152"/>
                <a:gd name="T1" fmla="*/ 461 h 1255"/>
                <a:gd name="T2" fmla="*/ 25 w 2152"/>
                <a:gd name="T3" fmla="*/ 537 h 1255"/>
                <a:gd name="T4" fmla="*/ 64 w 2152"/>
                <a:gd name="T5" fmla="*/ 591 h 1255"/>
                <a:gd name="T6" fmla="*/ 163 w 2152"/>
                <a:gd name="T7" fmla="*/ 671 h 1255"/>
                <a:gd name="T8" fmla="*/ 254 w 2152"/>
                <a:gd name="T9" fmla="*/ 735 h 1255"/>
                <a:gd name="T10" fmla="*/ 359 w 2152"/>
                <a:gd name="T11" fmla="*/ 786 h 1255"/>
                <a:gd name="T12" fmla="*/ 446 w 2152"/>
                <a:gd name="T13" fmla="*/ 806 h 1255"/>
                <a:gd name="T14" fmla="*/ 632 w 2152"/>
                <a:gd name="T15" fmla="*/ 816 h 1255"/>
                <a:gd name="T16" fmla="*/ 724 w 2152"/>
                <a:gd name="T17" fmla="*/ 826 h 1255"/>
                <a:gd name="T18" fmla="*/ 844 w 2152"/>
                <a:gd name="T19" fmla="*/ 854 h 1255"/>
                <a:gd name="T20" fmla="*/ 929 w 2152"/>
                <a:gd name="T21" fmla="*/ 890 h 1255"/>
                <a:gd name="T22" fmla="*/ 1109 w 2152"/>
                <a:gd name="T23" fmla="*/ 1005 h 1255"/>
                <a:gd name="T24" fmla="*/ 1247 w 2152"/>
                <a:gd name="T25" fmla="*/ 1087 h 1255"/>
                <a:gd name="T26" fmla="*/ 1406 w 2152"/>
                <a:gd name="T27" fmla="*/ 1171 h 1255"/>
                <a:gd name="T28" fmla="*/ 1564 w 2152"/>
                <a:gd name="T29" fmla="*/ 1231 h 1255"/>
                <a:gd name="T30" fmla="*/ 1671 w 2152"/>
                <a:gd name="T31" fmla="*/ 1252 h 1255"/>
                <a:gd name="T32" fmla="*/ 1806 w 2152"/>
                <a:gd name="T33" fmla="*/ 1250 h 1255"/>
                <a:gd name="T34" fmla="*/ 1902 w 2152"/>
                <a:gd name="T35" fmla="*/ 1236 h 1255"/>
                <a:gd name="T36" fmla="*/ 2017 w 2152"/>
                <a:gd name="T37" fmla="*/ 1189 h 1255"/>
                <a:gd name="T38" fmla="*/ 2066 w 2152"/>
                <a:gd name="T39" fmla="*/ 1151 h 1255"/>
                <a:gd name="T40" fmla="*/ 2100 w 2152"/>
                <a:gd name="T41" fmla="*/ 1106 h 1255"/>
                <a:gd name="T42" fmla="*/ 2137 w 2152"/>
                <a:gd name="T43" fmla="*/ 1016 h 1255"/>
                <a:gd name="T44" fmla="*/ 2151 w 2152"/>
                <a:gd name="T45" fmla="*/ 895 h 1255"/>
                <a:gd name="T46" fmla="*/ 2150 w 2152"/>
                <a:gd name="T47" fmla="*/ 525 h 1255"/>
                <a:gd name="T48" fmla="*/ 2141 w 2152"/>
                <a:gd name="T49" fmla="*/ 263 h 1255"/>
                <a:gd name="T50" fmla="*/ 2110 w 2152"/>
                <a:gd name="T51" fmla="*/ 9 h 1255"/>
                <a:gd name="T52" fmla="*/ 2103 w 2152"/>
                <a:gd name="T53" fmla="*/ 2 h 1255"/>
                <a:gd name="T54" fmla="*/ 2093 w 2152"/>
                <a:gd name="T55" fmla="*/ 6 h 1255"/>
                <a:gd name="T56" fmla="*/ 2110 w 2152"/>
                <a:gd name="T57" fmla="*/ 140 h 1255"/>
                <a:gd name="T58" fmla="*/ 2124 w 2152"/>
                <a:gd name="T59" fmla="*/ 272 h 1255"/>
                <a:gd name="T60" fmla="*/ 2134 w 2152"/>
                <a:gd name="T61" fmla="*/ 658 h 1255"/>
                <a:gd name="T62" fmla="*/ 2132 w 2152"/>
                <a:gd name="T63" fmla="*/ 915 h 1255"/>
                <a:gd name="T64" fmla="*/ 2121 w 2152"/>
                <a:gd name="T65" fmla="*/ 1008 h 1255"/>
                <a:gd name="T66" fmla="*/ 2087 w 2152"/>
                <a:gd name="T67" fmla="*/ 1094 h 1255"/>
                <a:gd name="T68" fmla="*/ 2057 w 2152"/>
                <a:gd name="T69" fmla="*/ 1135 h 1255"/>
                <a:gd name="T70" fmla="*/ 2005 w 2152"/>
                <a:gd name="T71" fmla="*/ 1178 h 1255"/>
                <a:gd name="T72" fmla="*/ 1928 w 2152"/>
                <a:gd name="T73" fmla="*/ 1211 h 1255"/>
                <a:gd name="T74" fmla="*/ 1827 w 2152"/>
                <a:gd name="T75" fmla="*/ 1231 h 1255"/>
                <a:gd name="T76" fmla="*/ 1683 w 2152"/>
                <a:gd name="T77" fmla="*/ 1235 h 1255"/>
                <a:gd name="T78" fmla="*/ 1577 w 2152"/>
                <a:gd name="T79" fmla="*/ 1218 h 1255"/>
                <a:gd name="T80" fmla="*/ 1418 w 2152"/>
                <a:gd name="T81" fmla="*/ 1157 h 1255"/>
                <a:gd name="T82" fmla="*/ 1267 w 2152"/>
                <a:gd name="T83" fmla="*/ 1080 h 1255"/>
                <a:gd name="T84" fmla="*/ 1061 w 2152"/>
                <a:gd name="T85" fmla="*/ 952 h 1255"/>
                <a:gd name="T86" fmla="*/ 936 w 2152"/>
                <a:gd name="T87" fmla="*/ 877 h 1255"/>
                <a:gd name="T88" fmla="*/ 855 w 2152"/>
                <a:gd name="T89" fmla="*/ 840 h 1255"/>
                <a:gd name="T90" fmla="*/ 746 w 2152"/>
                <a:gd name="T91" fmla="*/ 812 h 1255"/>
                <a:gd name="T92" fmla="*/ 605 w 2152"/>
                <a:gd name="T93" fmla="*/ 796 h 1255"/>
                <a:gd name="T94" fmla="*/ 439 w 2152"/>
                <a:gd name="T95" fmla="*/ 787 h 1255"/>
                <a:gd name="T96" fmla="*/ 359 w 2152"/>
                <a:gd name="T97" fmla="*/ 769 h 1255"/>
                <a:gd name="T98" fmla="*/ 265 w 2152"/>
                <a:gd name="T99" fmla="*/ 722 h 1255"/>
                <a:gd name="T100" fmla="*/ 125 w 2152"/>
                <a:gd name="T101" fmla="*/ 623 h 1255"/>
                <a:gd name="T102" fmla="*/ 72 w 2152"/>
                <a:gd name="T103" fmla="*/ 576 h 1255"/>
                <a:gd name="T104" fmla="*/ 29 w 2152"/>
                <a:gd name="T105" fmla="*/ 503 h 1255"/>
                <a:gd name="T106" fmla="*/ 17 w 2152"/>
                <a:gd name="T107" fmla="*/ 419 h 1255"/>
                <a:gd name="T108" fmla="*/ 11 w 2152"/>
                <a:gd name="T109" fmla="*/ 412 h 1255"/>
                <a:gd name="T110" fmla="*/ 0 w 2152"/>
                <a:gd name="T111" fmla="*/ 415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52" h="1255">
                  <a:moveTo>
                    <a:pt x="0" y="419"/>
                  </a:moveTo>
                  <a:lnTo>
                    <a:pt x="0" y="419"/>
                  </a:lnTo>
                  <a:lnTo>
                    <a:pt x="1" y="439"/>
                  </a:lnTo>
                  <a:lnTo>
                    <a:pt x="2" y="461"/>
                  </a:lnTo>
                  <a:lnTo>
                    <a:pt x="5" y="481"/>
                  </a:lnTo>
                  <a:lnTo>
                    <a:pt x="10" y="500"/>
                  </a:lnTo>
                  <a:lnTo>
                    <a:pt x="17" y="519"/>
                  </a:lnTo>
                  <a:lnTo>
                    <a:pt x="25" y="537"/>
                  </a:lnTo>
                  <a:lnTo>
                    <a:pt x="35" y="554"/>
                  </a:lnTo>
                  <a:lnTo>
                    <a:pt x="46" y="571"/>
                  </a:lnTo>
                  <a:lnTo>
                    <a:pt x="46" y="571"/>
                  </a:lnTo>
                  <a:lnTo>
                    <a:pt x="64" y="591"/>
                  </a:lnTo>
                  <a:lnTo>
                    <a:pt x="82" y="608"/>
                  </a:lnTo>
                  <a:lnTo>
                    <a:pt x="102" y="625"/>
                  </a:lnTo>
                  <a:lnTo>
                    <a:pt x="122" y="641"/>
                  </a:lnTo>
                  <a:lnTo>
                    <a:pt x="163" y="671"/>
                  </a:lnTo>
                  <a:lnTo>
                    <a:pt x="206" y="701"/>
                  </a:lnTo>
                  <a:lnTo>
                    <a:pt x="206" y="701"/>
                  </a:lnTo>
                  <a:lnTo>
                    <a:pt x="230" y="718"/>
                  </a:lnTo>
                  <a:lnTo>
                    <a:pt x="254" y="735"/>
                  </a:lnTo>
                  <a:lnTo>
                    <a:pt x="279" y="749"/>
                  </a:lnTo>
                  <a:lnTo>
                    <a:pt x="305" y="763"/>
                  </a:lnTo>
                  <a:lnTo>
                    <a:pt x="331" y="776"/>
                  </a:lnTo>
                  <a:lnTo>
                    <a:pt x="359" y="786"/>
                  </a:lnTo>
                  <a:lnTo>
                    <a:pt x="386" y="794"/>
                  </a:lnTo>
                  <a:lnTo>
                    <a:pt x="416" y="802"/>
                  </a:lnTo>
                  <a:lnTo>
                    <a:pt x="416" y="802"/>
                  </a:lnTo>
                  <a:lnTo>
                    <a:pt x="446" y="806"/>
                  </a:lnTo>
                  <a:lnTo>
                    <a:pt x="477" y="809"/>
                  </a:lnTo>
                  <a:lnTo>
                    <a:pt x="538" y="812"/>
                  </a:lnTo>
                  <a:lnTo>
                    <a:pt x="601" y="814"/>
                  </a:lnTo>
                  <a:lnTo>
                    <a:pt x="632" y="816"/>
                  </a:lnTo>
                  <a:lnTo>
                    <a:pt x="662" y="819"/>
                  </a:lnTo>
                  <a:lnTo>
                    <a:pt x="662" y="819"/>
                  </a:lnTo>
                  <a:lnTo>
                    <a:pt x="693" y="821"/>
                  </a:lnTo>
                  <a:lnTo>
                    <a:pt x="724" y="826"/>
                  </a:lnTo>
                  <a:lnTo>
                    <a:pt x="754" y="831"/>
                  </a:lnTo>
                  <a:lnTo>
                    <a:pt x="784" y="837"/>
                  </a:lnTo>
                  <a:lnTo>
                    <a:pt x="814" y="846"/>
                  </a:lnTo>
                  <a:lnTo>
                    <a:pt x="844" y="854"/>
                  </a:lnTo>
                  <a:lnTo>
                    <a:pt x="872" y="866"/>
                  </a:lnTo>
                  <a:lnTo>
                    <a:pt x="900" y="877"/>
                  </a:lnTo>
                  <a:lnTo>
                    <a:pt x="900" y="877"/>
                  </a:lnTo>
                  <a:lnTo>
                    <a:pt x="929" y="890"/>
                  </a:lnTo>
                  <a:lnTo>
                    <a:pt x="954" y="905"/>
                  </a:lnTo>
                  <a:lnTo>
                    <a:pt x="981" y="921"/>
                  </a:lnTo>
                  <a:lnTo>
                    <a:pt x="1007" y="937"/>
                  </a:lnTo>
                  <a:lnTo>
                    <a:pt x="1109" y="1005"/>
                  </a:lnTo>
                  <a:lnTo>
                    <a:pt x="1109" y="1005"/>
                  </a:lnTo>
                  <a:lnTo>
                    <a:pt x="1155" y="1033"/>
                  </a:lnTo>
                  <a:lnTo>
                    <a:pt x="1200" y="1062"/>
                  </a:lnTo>
                  <a:lnTo>
                    <a:pt x="1247" y="1087"/>
                  </a:lnTo>
                  <a:lnTo>
                    <a:pt x="1294" y="1114"/>
                  </a:lnTo>
                  <a:lnTo>
                    <a:pt x="1294" y="1114"/>
                  </a:lnTo>
                  <a:lnTo>
                    <a:pt x="1369" y="1152"/>
                  </a:lnTo>
                  <a:lnTo>
                    <a:pt x="1406" y="1171"/>
                  </a:lnTo>
                  <a:lnTo>
                    <a:pt x="1445" y="1188"/>
                  </a:lnTo>
                  <a:lnTo>
                    <a:pt x="1485" y="1204"/>
                  </a:lnTo>
                  <a:lnTo>
                    <a:pt x="1524" y="1218"/>
                  </a:lnTo>
                  <a:lnTo>
                    <a:pt x="1564" y="1231"/>
                  </a:lnTo>
                  <a:lnTo>
                    <a:pt x="1605" y="1242"/>
                  </a:lnTo>
                  <a:lnTo>
                    <a:pt x="1605" y="1242"/>
                  </a:lnTo>
                  <a:lnTo>
                    <a:pt x="1638" y="1248"/>
                  </a:lnTo>
                  <a:lnTo>
                    <a:pt x="1671" y="1252"/>
                  </a:lnTo>
                  <a:lnTo>
                    <a:pt x="1705" y="1255"/>
                  </a:lnTo>
                  <a:lnTo>
                    <a:pt x="1737" y="1255"/>
                  </a:lnTo>
                  <a:lnTo>
                    <a:pt x="1772" y="1253"/>
                  </a:lnTo>
                  <a:lnTo>
                    <a:pt x="1806" y="1250"/>
                  </a:lnTo>
                  <a:lnTo>
                    <a:pt x="1838" y="1246"/>
                  </a:lnTo>
                  <a:lnTo>
                    <a:pt x="1871" y="1242"/>
                  </a:lnTo>
                  <a:lnTo>
                    <a:pt x="1871" y="1242"/>
                  </a:lnTo>
                  <a:lnTo>
                    <a:pt x="1902" y="1236"/>
                  </a:lnTo>
                  <a:lnTo>
                    <a:pt x="1934" y="1228"/>
                  </a:lnTo>
                  <a:lnTo>
                    <a:pt x="1963" y="1218"/>
                  </a:lnTo>
                  <a:lnTo>
                    <a:pt x="1990" y="1205"/>
                  </a:lnTo>
                  <a:lnTo>
                    <a:pt x="2017" y="1189"/>
                  </a:lnTo>
                  <a:lnTo>
                    <a:pt x="2030" y="1181"/>
                  </a:lnTo>
                  <a:lnTo>
                    <a:pt x="2043" y="1171"/>
                  </a:lnTo>
                  <a:lnTo>
                    <a:pt x="2054" y="1161"/>
                  </a:lnTo>
                  <a:lnTo>
                    <a:pt x="2066" y="1151"/>
                  </a:lnTo>
                  <a:lnTo>
                    <a:pt x="2077" y="1138"/>
                  </a:lnTo>
                  <a:lnTo>
                    <a:pt x="2087" y="1127"/>
                  </a:lnTo>
                  <a:lnTo>
                    <a:pt x="2087" y="1127"/>
                  </a:lnTo>
                  <a:lnTo>
                    <a:pt x="2100" y="1106"/>
                  </a:lnTo>
                  <a:lnTo>
                    <a:pt x="2113" y="1084"/>
                  </a:lnTo>
                  <a:lnTo>
                    <a:pt x="2123" y="1063"/>
                  </a:lnTo>
                  <a:lnTo>
                    <a:pt x="2130" y="1040"/>
                  </a:lnTo>
                  <a:lnTo>
                    <a:pt x="2137" y="1016"/>
                  </a:lnTo>
                  <a:lnTo>
                    <a:pt x="2142" y="993"/>
                  </a:lnTo>
                  <a:lnTo>
                    <a:pt x="2145" y="969"/>
                  </a:lnTo>
                  <a:lnTo>
                    <a:pt x="2148" y="944"/>
                  </a:lnTo>
                  <a:lnTo>
                    <a:pt x="2151" y="895"/>
                  </a:lnTo>
                  <a:lnTo>
                    <a:pt x="2152" y="846"/>
                  </a:lnTo>
                  <a:lnTo>
                    <a:pt x="2151" y="749"/>
                  </a:lnTo>
                  <a:lnTo>
                    <a:pt x="2151" y="749"/>
                  </a:lnTo>
                  <a:lnTo>
                    <a:pt x="2150" y="525"/>
                  </a:lnTo>
                  <a:lnTo>
                    <a:pt x="2147" y="412"/>
                  </a:lnTo>
                  <a:lnTo>
                    <a:pt x="2142" y="300"/>
                  </a:lnTo>
                  <a:lnTo>
                    <a:pt x="2142" y="300"/>
                  </a:lnTo>
                  <a:lnTo>
                    <a:pt x="2141" y="263"/>
                  </a:lnTo>
                  <a:lnTo>
                    <a:pt x="2137" y="226"/>
                  </a:lnTo>
                  <a:lnTo>
                    <a:pt x="2128" y="154"/>
                  </a:lnTo>
                  <a:lnTo>
                    <a:pt x="2118" y="81"/>
                  </a:lnTo>
                  <a:lnTo>
                    <a:pt x="2110" y="9"/>
                  </a:lnTo>
                  <a:lnTo>
                    <a:pt x="2110" y="9"/>
                  </a:lnTo>
                  <a:lnTo>
                    <a:pt x="2108" y="6"/>
                  </a:lnTo>
                  <a:lnTo>
                    <a:pt x="2105" y="3"/>
                  </a:lnTo>
                  <a:lnTo>
                    <a:pt x="2103" y="2"/>
                  </a:lnTo>
                  <a:lnTo>
                    <a:pt x="2100" y="0"/>
                  </a:lnTo>
                  <a:lnTo>
                    <a:pt x="2097" y="2"/>
                  </a:lnTo>
                  <a:lnTo>
                    <a:pt x="2094" y="3"/>
                  </a:lnTo>
                  <a:lnTo>
                    <a:pt x="2093" y="6"/>
                  </a:lnTo>
                  <a:lnTo>
                    <a:pt x="2093" y="9"/>
                  </a:lnTo>
                  <a:lnTo>
                    <a:pt x="2093" y="9"/>
                  </a:lnTo>
                  <a:lnTo>
                    <a:pt x="2101" y="74"/>
                  </a:lnTo>
                  <a:lnTo>
                    <a:pt x="2110" y="140"/>
                  </a:lnTo>
                  <a:lnTo>
                    <a:pt x="2118" y="205"/>
                  </a:lnTo>
                  <a:lnTo>
                    <a:pt x="2123" y="238"/>
                  </a:lnTo>
                  <a:lnTo>
                    <a:pt x="2124" y="272"/>
                  </a:lnTo>
                  <a:lnTo>
                    <a:pt x="2124" y="272"/>
                  </a:lnTo>
                  <a:lnTo>
                    <a:pt x="2128" y="368"/>
                  </a:lnTo>
                  <a:lnTo>
                    <a:pt x="2131" y="465"/>
                  </a:lnTo>
                  <a:lnTo>
                    <a:pt x="2134" y="658"/>
                  </a:lnTo>
                  <a:lnTo>
                    <a:pt x="2134" y="658"/>
                  </a:lnTo>
                  <a:lnTo>
                    <a:pt x="2135" y="786"/>
                  </a:lnTo>
                  <a:lnTo>
                    <a:pt x="2135" y="851"/>
                  </a:lnTo>
                  <a:lnTo>
                    <a:pt x="2132" y="915"/>
                  </a:lnTo>
                  <a:lnTo>
                    <a:pt x="2132" y="915"/>
                  </a:lnTo>
                  <a:lnTo>
                    <a:pt x="2131" y="938"/>
                  </a:lnTo>
                  <a:lnTo>
                    <a:pt x="2130" y="961"/>
                  </a:lnTo>
                  <a:lnTo>
                    <a:pt x="2125" y="985"/>
                  </a:lnTo>
                  <a:lnTo>
                    <a:pt x="2121" y="1008"/>
                  </a:lnTo>
                  <a:lnTo>
                    <a:pt x="2114" y="1030"/>
                  </a:lnTo>
                  <a:lnTo>
                    <a:pt x="2107" y="1052"/>
                  </a:lnTo>
                  <a:lnTo>
                    <a:pt x="2098" y="1073"/>
                  </a:lnTo>
                  <a:lnTo>
                    <a:pt x="2087" y="1094"/>
                  </a:lnTo>
                  <a:lnTo>
                    <a:pt x="2087" y="1094"/>
                  </a:lnTo>
                  <a:lnTo>
                    <a:pt x="2078" y="1108"/>
                  </a:lnTo>
                  <a:lnTo>
                    <a:pt x="2067" y="1123"/>
                  </a:lnTo>
                  <a:lnTo>
                    <a:pt x="2057" y="1135"/>
                  </a:lnTo>
                  <a:lnTo>
                    <a:pt x="2044" y="1148"/>
                  </a:lnTo>
                  <a:lnTo>
                    <a:pt x="2032" y="1158"/>
                  </a:lnTo>
                  <a:lnTo>
                    <a:pt x="2019" y="1168"/>
                  </a:lnTo>
                  <a:lnTo>
                    <a:pt x="2005" y="1178"/>
                  </a:lnTo>
                  <a:lnTo>
                    <a:pt x="1990" y="1187"/>
                  </a:lnTo>
                  <a:lnTo>
                    <a:pt x="1976" y="1194"/>
                  </a:lnTo>
                  <a:lnTo>
                    <a:pt x="1961" y="1199"/>
                  </a:lnTo>
                  <a:lnTo>
                    <a:pt x="1928" y="1211"/>
                  </a:lnTo>
                  <a:lnTo>
                    <a:pt x="1895" y="1219"/>
                  </a:lnTo>
                  <a:lnTo>
                    <a:pt x="1862" y="1226"/>
                  </a:lnTo>
                  <a:lnTo>
                    <a:pt x="1862" y="1226"/>
                  </a:lnTo>
                  <a:lnTo>
                    <a:pt x="1827" y="1231"/>
                  </a:lnTo>
                  <a:lnTo>
                    <a:pt x="1790" y="1235"/>
                  </a:lnTo>
                  <a:lnTo>
                    <a:pt x="1754" y="1236"/>
                  </a:lnTo>
                  <a:lnTo>
                    <a:pt x="1719" y="1236"/>
                  </a:lnTo>
                  <a:lnTo>
                    <a:pt x="1683" y="1235"/>
                  </a:lnTo>
                  <a:lnTo>
                    <a:pt x="1648" y="1232"/>
                  </a:lnTo>
                  <a:lnTo>
                    <a:pt x="1612" y="1225"/>
                  </a:lnTo>
                  <a:lnTo>
                    <a:pt x="1577" y="1218"/>
                  </a:lnTo>
                  <a:lnTo>
                    <a:pt x="1577" y="1218"/>
                  </a:lnTo>
                  <a:lnTo>
                    <a:pt x="1537" y="1205"/>
                  </a:lnTo>
                  <a:lnTo>
                    <a:pt x="1497" y="1191"/>
                  </a:lnTo>
                  <a:lnTo>
                    <a:pt x="1458" y="1175"/>
                  </a:lnTo>
                  <a:lnTo>
                    <a:pt x="1418" y="1157"/>
                  </a:lnTo>
                  <a:lnTo>
                    <a:pt x="1379" y="1140"/>
                  </a:lnTo>
                  <a:lnTo>
                    <a:pt x="1342" y="1120"/>
                  </a:lnTo>
                  <a:lnTo>
                    <a:pt x="1267" y="1080"/>
                  </a:lnTo>
                  <a:lnTo>
                    <a:pt x="1267" y="1080"/>
                  </a:lnTo>
                  <a:lnTo>
                    <a:pt x="1215" y="1049"/>
                  </a:lnTo>
                  <a:lnTo>
                    <a:pt x="1162" y="1018"/>
                  </a:lnTo>
                  <a:lnTo>
                    <a:pt x="1111" y="985"/>
                  </a:lnTo>
                  <a:lnTo>
                    <a:pt x="1061" y="952"/>
                  </a:lnTo>
                  <a:lnTo>
                    <a:pt x="1061" y="952"/>
                  </a:lnTo>
                  <a:lnTo>
                    <a:pt x="1011" y="919"/>
                  </a:lnTo>
                  <a:lnTo>
                    <a:pt x="962" y="890"/>
                  </a:lnTo>
                  <a:lnTo>
                    <a:pt x="936" y="877"/>
                  </a:lnTo>
                  <a:lnTo>
                    <a:pt x="909" y="863"/>
                  </a:lnTo>
                  <a:lnTo>
                    <a:pt x="883" y="851"/>
                  </a:lnTo>
                  <a:lnTo>
                    <a:pt x="855" y="840"/>
                  </a:lnTo>
                  <a:lnTo>
                    <a:pt x="855" y="840"/>
                  </a:lnTo>
                  <a:lnTo>
                    <a:pt x="828" y="831"/>
                  </a:lnTo>
                  <a:lnTo>
                    <a:pt x="801" y="823"/>
                  </a:lnTo>
                  <a:lnTo>
                    <a:pt x="774" y="817"/>
                  </a:lnTo>
                  <a:lnTo>
                    <a:pt x="746" y="812"/>
                  </a:lnTo>
                  <a:lnTo>
                    <a:pt x="689" y="804"/>
                  </a:lnTo>
                  <a:lnTo>
                    <a:pt x="632" y="799"/>
                  </a:lnTo>
                  <a:lnTo>
                    <a:pt x="632" y="799"/>
                  </a:lnTo>
                  <a:lnTo>
                    <a:pt x="605" y="796"/>
                  </a:lnTo>
                  <a:lnTo>
                    <a:pt x="576" y="794"/>
                  </a:lnTo>
                  <a:lnTo>
                    <a:pt x="521" y="793"/>
                  </a:lnTo>
                  <a:lnTo>
                    <a:pt x="466" y="790"/>
                  </a:lnTo>
                  <a:lnTo>
                    <a:pt x="439" y="787"/>
                  </a:lnTo>
                  <a:lnTo>
                    <a:pt x="410" y="783"/>
                  </a:lnTo>
                  <a:lnTo>
                    <a:pt x="410" y="783"/>
                  </a:lnTo>
                  <a:lnTo>
                    <a:pt x="385" y="777"/>
                  </a:lnTo>
                  <a:lnTo>
                    <a:pt x="359" y="769"/>
                  </a:lnTo>
                  <a:lnTo>
                    <a:pt x="335" y="759"/>
                  </a:lnTo>
                  <a:lnTo>
                    <a:pt x="311" y="748"/>
                  </a:lnTo>
                  <a:lnTo>
                    <a:pt x="288" y="735"/>
                  </a:lnTo>
                  <a:lnTo>
                    <a:pt x="265" y="722"/>
                  </a:lnTo>
                  <a:lnTo>
                    <a:pt x="221" y="691"/>
                  </a:lnTo>
                  <a:lnTo>
                    <a:pt x="221" y="691"/>
                  </a:lnTo>
                  <a:lnTo>
                    <a:pt x="145" y="637"/>
                  </a:lnTo>
                  <a:lnTo>
                    <a:pt x="125" y="623"/>
                  </a:lnTo>
                  <a:lnTo>
                    <a:pt x="106" y="608"/>
                  </a:lnTo>
                  <a:lnTo>
                    <a:pt x="89" y="593"/>
                  </a:lnTo>
                  <a:lnTo>
                    <a:pt x="72" y="576"/>
                  </a:lnTo>
                  <a:lnTo>
                    <a:pt x="72" y="576"/>
                  </a:lnTo>
                  <a:lnTo>
                    <a:pt x="58" y="559"/>
                  </a:lnTo>
                  <a:lnTo>
                    <a:pt x="46" y="542"/>
                  </a:lnTo>
                  <a:lnTo>
                    <a:pt x="37" y="523"/>
                  </a:lnTo>
                  <a:lnTo>
                    <a:pt x="29" y="503"/>
                  </a:lnTo>
                  <a:lnTo>
                    <a:pt x="24" y="483"/>
                  </a:lnTo>
                  <a:lnTo>
                    <a:pt x="19" y="462"/>
                  </a:lnTo>
                  <a:lnTo>
                    <a:pt x="18" y="441"/>
                  </a:lnTo>
                  <a:lnTo>
                    <a:pt x="17" y="419"/>
                  </a:lnTo>
                  <a:lnTo>
                    <a:pt x="17" y="419"/>
                  </a:lnTo>
                  <a:lnTo>
                    <a:pt x="15" y="415"/>
                  </a:lnTo>
                  <a:lnTo>
                    <a:pt x="14" y="414"/>
                  </a:lnTo>
                  <a:lnTo>
                    <a:pt x="11" y="412"/>
                  </a:lnTo>
                  <a:lnTo>
                    <a:pt x="8" y="411"/>
                  </a:lnTo>
                  <a:lnTo>
                    <a:pt x="5" y="412"/>
                  </a:lnTo>
                  <a:lnTo>
                    <a:pt x="2" y="414"/>
                  </a:lnTo>
                  <a:lnTo>
                    <a:pt x="0" y="415"/>
                  </a:lnTo>
                  <a:lnTo>
                    <a:pt x="0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7" name="Freeform 244">
              <a:extLst>
                <a:ext uri="{FF2B5EF4-FFF2-40B4-BE49-F238E27FC236}">
                  <a16:creationId xmlns:a16="http://schemas.microsoft.com/office/drawing/2014/main" id="{580055A5-A61D-2B76-40A5-53C75AABF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" y="628"/>
              <a:ext cx="559" cy="770"/>
            </a:xfrm>
            <a:custGeom>
              <a:avLst/>
              <a:gdLst>
                <a:gd name="T0" fmla="*/ 1660 w 1678"/>
                <a:gd name="T1" fmla="*/ 120 h 2310"/>
                <a:gd name="T2" fmla="*/ 1660 w 1678"/>
                <a:gd name="T3" fmla="*/ 173 h 2310"/>
                <a:gd name="T4" fmla="*/ 1641 w 1678"/>
                <a:gd name="T5" fmla="*/ 213 h 2310"/>
                <a:gd name="T6" fmla="*/ 1597 w 1678"/>
                <a:gd name="T7" fmla="*/ 237 h 2310"/>
                <a:gd name="T8" fmla="*/ 1403 w 1678"/>
                <a:gd name="T9" fmla="*/ 298 h 2310"/>
                <a:gd name="T10" fmla="*/ 1169 w 1678"/>
                <a:gd name="T11" fmla="*/ 376 h 2310"/>
                <a:gd name="T12" fmla="*/ 944 w 1678"/>
                <a:gd name="T13" fmla="*/ 470 h 2310"/>
                <a:gd name="T14" fmla="*/ 804 w 1678"/>
                <a:gd name="T15" fmla="*/ 544 h 2310"/>
                <a:gd name="T16" fmla="*/ 655 w 1678"/>
                <a:gd name="T17" fmla="*/ 652 h 2310"/>
                <a:gd name="T18" fmla="*/ 600 w 1678"/>
                <a:gd name="T19" fmla="*/ 707 h 2310"/>
                <a:gd name="T20" fmla="*/ 530 w 1678"/>
                <a:gd name="T21" fmla="*/ 811 h 2310"/>
                <a:gd name="T22" fmla="*/ 476 w 1678"/>
                <a:gd name="T23" fmla="*/ 924 h 2310"/>
                <a:gd name="T24" fmla="*/ 351 w 1678"/>
                <a:gd name="T25" fmla="*/ 1227 h 2310"/>
                <a:gd name="T26" fmla="*/ 153 w 1678"/>
                <a:gd name="T27" fmla="*/ 1720 h 2310"/>
                <a:gd name="T28" fmla="*/ 44 w 1678"/>
                <a:gd name="T29" fmla="*/ 1979 h 2310"/>
                <a:gd name="T30" fmla="*/ 11 w 1678"/>
                <a:gd name="T31" fmla="*/ 2060 h 2310"/>
                <a:gd name="T32" fmla="*/ 0 w 1678"/>
                <a:gd name="T33" fmla="*/ 2109 h 2310"/>
                <a:gd name="T34" fmla="*/ 9 w 1678"/>
                <a:gd name="T35" fmla="*/ 2128 h 2310"/>
                <a:gd name="T36" fmla="*/ 30 w 1678"/>
                <a:gd name="T37" fmla="*/ 2119 h 2310"/>
                <a:gd name="T38" fmla="*/ 81 w 1678"/>
                <a:gd name="T39" fmla="*/ 2101 h 2310"/>
                <a:gd name="T40" fmla="*/ 176 w 1678"/>
                <a:gd name="T41" fmla="*/ 2101 h 2310"/>
                <a:gd name="T42" fmla="*/ 294 w 1678"/>
                <a:gd name="T43" fmla="*/ 2115 h 2310"/>
                <a:gd name="T44" fmla="*/ 347 w 1678"/>
                <a:gd name="T45" fmla="*/ 2131 h 2310"/>
                <a:gd name="T46" fmla="*/ 446 w 1678"/>
                <a:gd name="T47" fmla="*/ 2185 h 2310"/>
                <a:gd name="T48" fmla="*/ 639 w 1678"/>
                <a:gd name="T49" fmla="*/ 2308 h 2310"/>
                <a:gd name="T50" fmla="*/ 649 w 1678"/>
                <a:gd name="T51" fmla="*/ 2308 h 2310"/>
                <a:gd name="T52" fmla="*/ 651 w 1678"/>
                <a:gd name="T53" fmla="*/ 2297 h 2310"/>
                <a:gd name="T54" fmla="*/ 499 w 1678"/>
                <a:gd name="T55" fmla="*/ 2197 h 2310"/>
                <a:gd name="T56" fmla="*/ 396 w 1678"/>
                <a:gd name="T57" fmla="*/ 2135 h 2310"/>
                <a:gd name="T58" fmla="*/ 323 w 1678"/>
                <a:gd name="T59" fmla="*/ 2104 h 2310"/>
                <a:gd name="T60" fmla="*/ 190 w 1678"/>
                <a:gd name="T61" fmla="*/ 2084 h 2310"/>
                <a:gd name="T62" fmla="*/ 97 w 1678"/>
                <a:gd name="T63" fmla="*/ 2084 h 2310"/>
                <a:gd name="T64" fmla="*/ 41 w 1678"/>
                <a:gd name="T65" fmla="*/ 2095 h 2310"/>
                <a:gd name="T66" fmla="*/ 14 w 1678"/>
                <a:gd name="T67" fmla="*/ 2109 h 2310"/>
                <a:gd name="T68" fmla="*/ 16 w 1678"/>
                <a:gd name="T69" fmla="*/ 2112 h 2310"/>
                <a:gd name="T70" fmla="*/ 17 w 1678"/>
                <a:gd name="T71" fmla="*/ 2109 h 2310"/>
                <a:gd name="T72" fmla="*/ 30 w 1678"/>
                <a:gd name="T73" fmla="*/ 2067 h 2310"/>
                <a:gd name="T74" fmla="*/ 132 w 1678"/>
                <a:gd name="T75" fmla="*/ 1815 h 2310"/>
                <a:gd name="T76" fmla="*/ 286 w 1678"/>
                <a:gd name="T77" fmla="*/ 1439 h 2310"/>
                <a:gd name="T78" fmla="*/ 460 w 1678"/>
                <a:gd name="T79" fmla="*/ 1003 h 2310"/>
                <a:gd name="T80" fmla="*/ 549 w 1678"/>
                <a:gd name="T81" fmla="*/ 812 h 2310"/>
                <a:gd name="T82" fmla="*/ 590 w 1678"/>
                <a:gd name="T83" fmla="*/ 746 h 2310"/>
                <a:gd name="T84" fmla="*/ 657 w 1678"/>
                <a:gd name="T85" fmla="*/ 674 h 2310"/>
                <a:gd name="T86" fmla="*/ 756 w 1678"/>
                <a:gd name="T87" fmla="*/ 596 h 2310"/>
                <a:gd name="T88" fmla="*/ 945 w 1678"/>
                <a:gd name="T89" fmla="*/ 486 h 2310"/>
                <a:gd name="T90" fmla="*/ 1148 w 1678"/>
                <a:gd name="T91" fmla="*/ 400 h 2310"/>
                <a:gd name="T92" fmla="*/ 1513 w 1678"/>
                <a:gd name="T93" fmla="*/ 281 h 2310"/>
                <a:gd name="T94" fmla="*/ 1617 w 1678"/>
                <a:gd name="T95" fmla="*/ 247 h 2310"/>
                <a:gd name="T96" fmla="*/ 1654 w 1678"/>
                <a:gd name="T97" fmla="*/ 227 h 2310"/>
                <a:gd name="T98" fmla="*/ 1670 w 1678"/>
                <a:gd name="T99" fmla="*/ 204 h 2310"/>
                <a:gd name="T100" fmla="*/ 1677 w 1678"/>
                <a:gd name="T101" fmla="*/ 129 h 2310"/>
                <a:gd name="T102" fmla="*/ 1665 w 1678"/>
                <a:gd name="T103" fmla="*/ 5 h 2310"/>
                <a:gd name="T104" fmla="*/ 1658 w 1678"/>
                <a:gd name="T105" fmla="*/ 0 h 2310"/>
                <a:gd name="T106" fmla="*/ 1648 w 1678"/>
                <a:gd name="T107" fmla="*/ 7 h 2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78" h="2310">
                  <a:moveTo>
                    <a:pt x="1648" y="11"/>
                  </a:moveTo>
                  <a:lnTo>
                    <a:pt x="1648" y="11"/>
                  </a:lnTo>
                  <a:lnTo>
                    <a:pt x="1655" y="65"/>
                  </a:lnTo>
                  <a:lnTo>
                    <a:pt x="1660" y="120"/>
                  </a:lnTo>
                  <a:lnTo>
                    <a:pt x="1660" y="120"/>
                  </a:lnTo>
                  <a:lnTo>
                    <a:pt x="1660" y="146"/>
                  </a:lnTo>
                  <a:lnTo>
                    <a:pt x="1660" y="159"/>
                  </a:lnTo>
                  <a:lnTo>
                    <a:pt x="1660" y="173"/>
                  </a:lnTo>
                  <a:lnTo>
                    <a:pt x="1657" y="186"/>
                  </a:lnTo>
                  <a:lnTo>
                    <a:pt x="1653" y="199"/>
                  </a:lnTo>
                  <a:lnTo>
                    <a:pt x="1646" y="209"/>
                  </a:lnTo>
                  <a:lnTo>
                    <a:pt x="1641" y="213"/>
                  </a:lnTo>
                  <a:lnTo>
                    <a:pt x="1637" y="217"/>
                  </a:lnTo>
                  <a:lnTo>
                    <a:pt x="1637" y="217"/>
                  </a:lnTo>
                  <a:lnTo>
                    <a:pt x="1617" y="228"/>
                  </a:lnTo>
                  <a:lnTo>
                    <a:pt x="1597" y="237"/>
                  </a:lnTo>
                  <a:lnTo>
                    <a:pt x="1555" y="251"/>
                  </a:lnTo>
                  <a:lnTo>
                    <a:pt x="1555" y="251"/>
                  </a:lnTo>
                  <a:lnTo>
                    <a:pt x="1479" y="274"/>
                  </a:lnTo>
                  <a:lnTo>
                    <a:pt x="1403" y="298"/>
                  </a:lnTo>
                  <a:lnTo>
                    <a:pt x="1403" y="298"/>
                  </a:lnTo>
                  <a:lnTo>
                    <a:pt x="1286" y="335"/>
                  </a:lnTo>
                  <a:lnTo>
                    <a:pt x="1228" y="355"/>
                  </a:lnTo>
                  <a:lnTo>
                    <a:pt x="1169" y="376"/>
                  </a:lnTo>
                  <a:lnTo>
                    <a:pt x="1113" y="397"/>
                  </a:lnTo>
                  <a:lnTo>
                    <a:pt x="1056" y="420"/>
                  </a:lnTo>
                  <a:lnTo>
                    <a:pt x="999" y="444"/>
                  </a:lnTo>
                  <a:lnTo>
                    <a:pt x="944" y="470"/>
                  </a:lnTo>
                  <a:lnTo>
                    <a:pt x="944" y="470"/>
                  </a:lnTo>
                  <a:lnTo>
                    <a:pt x="897" y="493"/>
                  </a:lnTo>
                  <a:lnTo>
                    <a:pt x="850" y="518"/>
                  </a:lnTo>
                  <a:lnTo>
                    <a:pt x="804" y="544"/>
                  </a:lnTo>
                  <a:lnTo>
                    <a:pt x="760" y="572"/>
                  </a:lnTo>
                  <a:lnTo>
                    <a:pt x="718" y="602"/>
                  </a:lnTo>
                  <a:lnTo>
                    <a:pt x="675" y="635"/>
                  </a:lnTo>
                  <a:lnTo>
                    <a:pt x="655" y="652"/>
                  </a:lnTo>
                  <a:lnTo>
                    <a:pt x="637" y="669"/>
                  </a:lnTo>
                  <a:lnTo>
                    <a:pt x="618" y="687"/>
                  </a:lnTo>
                  <a:lnTo>
                    <a:pt x="600" y="707"/>
                  </a:lnTo>
                  <a:lnTo>
                    <a:pt x="600" y="707"/>
                  </a:lnTo>
                  <a:lnTo>
                    <a:pt x="580" y="731"/>
                  </a:lnTo>
                  <a:lnTo>
                    <a:pt x="561" y="757"/>
                  </a:lnTo>
                  <a:lnTo>
                    <a:pt x="544" y="782"/>
                  </a:lnTo>
                  <a:lnTo>
                    <a:pt x="530" y="811"/>
                  </a:lnTo>
                  <a:lnTo>
                    <a:pt x="516" y="838"/>
                  </a:lnTo>
                  <a:lnTo>
                    <a:pt x="502" y="866"/>
                  </a:lnTo>
                  <a:lnTo>
                    <a:pt x="476" y="924"/>
                  </a:lnTo>
                  <a:lnTo>
                    <a:pt x="476" y="924"/>
                  </a:lnTo>
                  <a:lnTo>
                    <a:pt x="443" y="1000"/>
                  </a:lnTo>
                  <a:lnTo>
                    <a:pt x="412" y="1075"/>
                  </a:lnTo>
                  <a:lnTo>
                    <a:pt x="351" y="1227"/>
                  </a:lnTo>
                  <a:lnTo>
                    <a:pt x="351" y="1227"/>
                  </a:lnTo>
                  <a:lnTo>
                    <a:pt x="296" y="1368"/>
                  </a:lnTo>
                  <a:lnTo>
                    <a:pt x="240" y="1510"/>
                  </a:lnTo>
                  <a:lnTo>
                    <a:pt x="183" y="1650"/>
                  </a:lnTo>
                  <a:lnTo>
                    <a:pt x="153" y="1720"/>
                  </a:lnTo>
                  <a:lnTo>
                    <a:pt x="124" y="1790"/>
                  </a:lnTo>
                  <a:lnTo>
                    <a:pt x="124" y="1790"/>
                  </a:lnTo>
                  <a:lnTo>
                    <a:pt x="84" y="1883"/>
                  </a:lnTo>
                  <a:lnTo>
                    <a:pt x="44" y="1979"/>
                  </a:lnTo>
                  <a:lnTo>
                    <a:pt x="44" y="1979"/>
                  </a:lnTo>
                  <a:lnTo>
                    <a:pt x="31" y="2010"/>
                  </a:lnTo>
                  <a:lnTo>
                    <a:pt x="18" y="2042"/>
                  </a:lnTo>
                  <a:lnTo>
                    <a:pt x="11" y="2060"/>
                  </a:lnTo>
                  <a:lnTo>
                    <a:pt x="7" y="2075"/>
                  </a:lnTo>
                  <a:lnTo>
                    <a:pt x="3" y="2092"/>
                  </a:lnTo>
                  <a:lnTo>
                    <a:pt x="0" y="2109"/>
                  </a:lnTo>
                  <a:lnTo>
                    <a:pt x="0" y="2109"/>
                  </a:lnTo>
                  <a:lnTo>
                    <a:pt x="0" y="2118"/>
                  </a:lnTo>
                  <a:lnTo>
                    <a:pt x="1" y="2123"/>
                  </a:lnTo>
                  <a:lnTo>
                    <a:pt x="4" y="2126"/>
                  </a:lnTo>
                  <a:lnTo>
                    <a:pt x="9" y="2128"/>
                  </a:lnTo>
                  <a:lnTo>
                    <a:pt x="14" y="2128"/>
                  </a:lnTo>
                  <a:lnTo>
                    <a:pt x="18" y="2125"/>
                  </a:lnTo>
                  <a:lnTo>
                    <a:pt x="30" y="2119"/>
                  </a:lnTo>
                  <a:lnTo>
                    <a:pt x="30" y="2119"/>
                  </a:lnTo>
                  <a:lnTo>
                    <a:pt x="37" y="2115"/>
                  </a:lnTo>
                  <a:lnTo>
                    <a:pt x="45" y="2111"/>
                  </a:lnTo>
                  <a:lnTo>
                    <a:pt x="63" y="2105"/>
                  </a:lnTo>
                  <a:lnTo>
                    <a:pt x="81" y="2101"/>
                  </a:lnTo>
                  <a:lnTo>
                    <a:pt x="101" y="2099"/>
                  </a:lnTo>
                  <a:lnTo>
                    <a:pt x="121" y="2098"/>
                  </a:lnTo>
                  <a:lnTo>
                    <a:pt x="141" y="2099"/>
                  </a:lnTo>
                  <a:lnTo>
                    <a:pt x="176" y="2101"/>
                  </a:lnTo>
                  <a:lnTo>
                    <a:pt x="176" y="2101"/>
                  </a:lnTo>
                  <a:lnTo>
                    <a:pt x="216" y="2104"/>
                  </a:lnTo>
                  <a:lnTo>
                    <a:pt x="254" y="2108"/>
                  </a:lnTo>
                  <a:lnTo>
                    <a:pt x="294" y="2115"/>
                  </a:lnTo>
                  <a:lnTo>
                    <a:pt x="313" y="2119"/>
                  </a:lnTo>
                  <a:lnTo>
                    <a:pt x="331" y="2125"/>
                  </a:lnTo>
                  <a:lnTo>
                    <a:pt x="331" y="2125"/>
                  </a:lnTo>
                  <a:lnTo>
                    <a:pt x="347" y="2131"/>
                  </a:lnTo>
                  <a:lnTo>
                    <a:pt x="361" y="2136"/>
                  </a:lnTo>
                  <a:lnTo>
                    <a:pt x="391" y="2152"/>
                  </a:lnTo>
                  <a:lnTo>
                    <a:pt x="418" y="2168"/>
                  </a:lnTo>
                  <a:lnTo>
                    <a:pt x="446" y="2185"/>
                  </a:lnTo>
                  <a:lnTo>
                    <a:pt x="446" y="2185"/>
                  </a:lnTo>
                  <a:lnTo>
                    <a:pt x="495" y="2214"/>
                  </a:lnTo>
                  <a:lnTo>
                    <a:pt x="543" y="2246"/>
                  </a:lnTo>
                  <a:lnTo>
                    <a:pt x="639" y="2308"/>
                  </a:lnTo>
                  <a:lnTo>
                    <a:pt x="639" y="2308"/>
                  </a:lnTo>
                  <a:lnTo>
                    <a:pt x="644" y="2310"/>
                  </a:lnTo>
                  <a:lnTo>
                    <a:pt x="647" y="2310"/>
                  </a:lnTo>
                  <a:lnTo>
                    <a:pt x="649" y="2308"/>
                  </a:lnTo>
                  <a:lnTo>
                    <a:pt x="651" y="2305"/>
                  </a:lnTo>
                  <a:lnTo>
                    <a:pt x="652" y="2302"/>
                  </a:lnTo>
                  <a:lnTo>
                    <a:pt x="652" y="2300"/>
                  </a:lnTo>
                  <a:lnTo>
                    <a:pt x="651" y="2297"/>
                  </a:lnTo>
                  <a:lnTo>
                    <a:pt x="648" y="2294"/>
                  </a:lnTo>
                  <a:lnTo>
                    <a:pt x="648" y="2294"/>
                  </a:lnTo>
                  <a:lnTo>
                    <a:pt x="550" y="2229"/>
                  </a:lnTo>
                  <a:lnTo>
                    <a:pt x="499" y="2197"/>
                  </a:lnTo>
                  <a:lnTo>
                    <a:pt x="449" y="2166"/>
                  </a:lnTo>
                  <a:lnTo>
                    <a:pt x="449" y="2166"/>
                  </a:lnTo>
                  <a:lnTo>
                    <a:pt x="422" y="2150"/>
                  </a:lnTo>
                  <a:lnTo>
                    <a:pt x="396" y="2135"/>
                  </a:lnTo>
                  <a:lnTo>
                    <a:pt x="368" y="2122"/>
                  </a:lnTo>
                  <a:lnTo>
                    <a:pt x="341" y="2109"/>
                  </a:lnTo>
                  <a:lnTo>
                    <a:pt x="341" y="2109"/>
                  </a:lnTo>
                  <a:lnTo>
                    <a:pt x="323" y="2104"/>
                  </a:lnTo>
                  <a:lnTo>
                    <a:pt x="304" y="2099"/>
                  </a:lnTo>
                  <a:lnTo>
                    <a:pt x="267" y="2092"/>
                  </a:lnTo>
                  <a:lnTo>
                    <a:pt x="229" y="2088"/>
                  </a:lnTo>
                  <a:lnTo>
                    <a:pt x="190" y="2084"/>
                  </a:lnTo>
                  <a:lnTo>
                    <a:pt x="190" y="2084"/>
                  </a:lnTo>
                  <a:lnTo>
                    <a:pt x="153" y="2082"/>
                  </a:lnTo>
                  <a:lnTo>
                    <a:pt x="115" y="2082"/>
                  </a:lnTo>
                  <a:lnTo>
                    <a:pt x="97" y="2084"/>
                  </a:lnTo>
                  <a:lnTo>
                    <a:pt x="78" y="2087"/>
                  </a:lnTo>
                  <a:lnTo>
                    <a:pt x="60" y="2089"/>
                  </a:lnTo>
                  <a:lnTo>
                    <a:pt x="41" y="2095"/>
                  </a:lnTo>
                  <a:lnTo>
                    <a:pt x="41" y="2095"/>
                  </a:lnTo>
                  <a:lnTo>
                    <a:pt x="31" y="2099"/>
                  </a:lnTo>
                  <a:lnTo>
                    <a:pt x="21" y="2105"/>
                  </a:lnTo>
                  <a:lnTo>
                    <a:pt x="21" y="2105"/>
                  </a:lnTo>
                  <a:lnTo>
                    <a:pt x="14" y="2109"/>
                  </a:lnTo>
                  <a:lnTo>
                    <a:pt x="14" y="2109"/>
                  </a:lnTo>
                  <a:lnTo>
                    <a:pt x="11" y="2112"/>
                  </a:lnTo>
                  <a:lnTo>
                    <a:pt x="13" y="2112"/>
                  </a:lnTo>
                  <a:lnTo>
                    <a:pt x="16" y="2112"/>
                  </a:lnTo>
                  <a:lnTo>
                    <a:pt x="17" y="2114"/>
                  </a:lnTo>
                  <a:lnTo>
                    <a:pt x="17" y="2116"/>
                  </a:lnTo>
                  <a:lnTo>
                    <a:pt x="17" y="2116"/>
                  </a:lnTo>
                  <a:lnTo>
                    <a:pt x="17" y="2109"/>
                  </a:lnTo>
                  <a:lnTo>
                    <a:pt x="17" y="2104"/>
                  </a:lnTo>
                  <a:lnTo>
                    <a:pt x="21" y="2091"/>
                  </a:lnTo>
                  <a:lnTo>
                    <a:pt x="30" y="2067"/>
                  </a:lnTo>
                  <a:lnTo>
                    <a:pt x="30" y="2067"/>
                  </a:lnTo>
                  <a:lnTo>
                    <a:pt x="44" y="2024"/>
                  </a:lnTo>
                  <a:lnTo>
                    <a:pt x="60" y="1981"/>
                  </a:lnTo>
                  <a:lnTo>
                    <a:pt x="95" y="1898"/>
                  </a:lnTo>
                  <a:lnTo>
                    <a:pt x="132" y="1815"/>
                  </a:lnTo>
                  <a:lnTo>
                    <a:pt x="168" y="1731"/>
                  </a:lnTo>
                  <a:lnTo>
                    <a:pt x="168" y="1731"/>
                  </a:lnTo>
                  <a:lnTo>
                    <a:pt x="227" y="1585"/>
                  </a:lnTo>
                  <a:lnTo>
                    <a:pt x="286" y="1439"/>
                  </a:lnTo>
                  <a:lnTo>
                    <a:pt x="344" y="1292"/>
                  </a:lnTo>
                  <a:lnTo>
                    <a:pt x="402" y="1145"/>
                  </a:lnTo>
                  <a:lnTo>
                    <a:pt x="402" y="1145"/>
                  </a:lnTo>
                  <a:lnTo>
                    <a:pt x="460" y="1003"/>
                  </a:lnTo>
                  <a:lnTo>
                    <a:pt x="492" y="932"/>
                  </a:lnTo>
                  <a:lnTo>
                    <a:pt x="524" y="861"/>
                  </a:lnTo>
                  <a:lnTo>
                    <a:pt x="524" y="861"/>
                  </a:lnTo>
                  <a:lnTo>
                    <a:pt x="549" y="812"/>
                  </a:lnTo>
                  <a:lnTo>
                    <a:pt x="561" y="788"/>
                  </a:lnTo>
                  <a:lnTo>
                    <a:pt x="576" y="765"/>
                  </a:lnTo>
                  <a:lnTo>
                    <a:pt x="576" y="765"/>
                  </a:lnTo>
                  <a:lnTo>
                    <a:pt x="590" y="746"/>
                  </a:lnTo>
                  <a:lnTo>
                    <a:pt x="605" y="727"/>
                  </a:lnTo>
                  <a:lnTo>
                    <a:pt x="621" y="709"/>
                  </a:lnTo>
                  <a:lnTo>
                    <a:pt x="638" y="692"/>
                  </a:lnTo>
                  <a:lnTo>
                    <a:pt x="657" y="674"/>
                  </a:lnTo>
                  <a:lnTo>
                    <a:pt x="674" y="659"/>
                  </a:lnTo>
                  <a:lnTo>
                    <a:pt x="712" y="628"/>
                  </a:lnTo>
                  <a:lnTo>
                    <a:pt x="712" y="628"/>
                  </a:lnTo>
                  <a:lnTo>
                    <a:pt x="756" y="596"/>
                  </a:lnTo>
                  <a:lnTo>
                    <a:pt x="801" y="565"/>
                  </a:lnTo>
                  <a:lnTo>
                    <a:pt x="848" y="537"/>
                  </a:lnTo>
                  <a:lnTo>
                    <a:pt x="897" y="511"/>
                  </a:lnTo>
                  <a:lnTo>
                    <a:pt x="945" y="486"/>
                  </a:lnTo>
                  <a:lnTo>
                    <a:pt x="995" y="463"/>
                  </a:lnTo>
                  <a:lnTo>
                    <a:pt x="1046" y="440"/>
                  </a:lnTo>
                  <a:lnTo>
                    <a:pt x="1097" y="420"/>
                  </a:lnTo>
                  <a:lnTo>
                    <a:pt x="1148" y="400"/>
                  </a:lnTo>
                  <a:lnTo>
                    <a:pt x="1199" y="382"/>
                  </a:lnTo>
                  <a:lnTo>
                    <a:pt x="1304" y="346"/>
                  </a:lnTo>
                  <a:lnTo>
                    <a:pt x="1410" y="314"/>
                  </a:lnTo>
                  <a:lnTo>
                    <a:pt x="1513" y="281"/>
                  </a:lnTo>
                  <a:lnTo>
                    <a:pt x="1513" y="281"/>
                  </a:lnTo>
                  <a:lnTo>
                    <a:pt x="1566" y="265"/>
                  </a:lnTo>
                  <a:lnTo>
                    <a:pt x="1592" y="257"/>
                  </a:lnTo>
                  <a:lnTo>
                    <a:pt x="1617" y="247"/>
                  </a:lnTo>
                  <a:lnTo>
                    <a:pt x="1617" y="247"/>
                  </a:lnTo>
                  <a:lnTo>
                    <a:pt x="1630" y="241"/>
                  </a:lnTo>
                  <a:lnTo>
                    <a:pt x="1641" y="234"/>
                  </a:lnTo>
                  <a:lnTo>
                    <a:pt x="1654" y="227"/>
                  </a:lnTo>
                  <a:lnTo>
                    <a:pt x="1658" y="221"/>
                  </a:lnTo>
                  <a:lnTo>
                    <a:pt x="1663" y="216"/>
                  </a:lnTo>
                  <a:lnTo>
                    <a:pt x="1663" y="216"/>
                  </a:lnTo>
                  <a:lnTo>
                    <a:pt x="1670" y="204"/>
                  </a:lnTo>
                  <a:lnTo>
                    <a:pt x="1674" y="190"/>
                  </a:lnTo>
                  <a:lnTo>
                    <a:pt x="1677" y="176"/>
                  </a:lnTo>
                  <a:lnTo>
                    <a:pt x="1678" y="160"/>
                  </a:lnTo>
                  <a:lnTo>
                    <a:pt x="1677" y="129"/>
                  </a:lnTo>
                  <a:lnTo>
                    <a:pt x="1675" y="102"/>
                  </a:lnTo>
                  <a:lnTo>
                    <a:pt x="1675" y="102"/>
                  </a:lnTo>
                  <a:lnTo>
                    <a:pt x="1671" y="54"/>
                  </a:lnTo>
                  <a:lnTo>
                    <a:pt x="1665" y="5"/>
                  </a:lnTo>
                  <a:lnTo>
                    <a:pt x="1665" y="5"/>
                  </a:lnTo>
                  <a:lnTo>
                    <a:pt x="1664" y="3"/>
                  </a:lnTo>
                  <a:lnTo>
                    <a:pt x="1661" y="1"/>
                  </a:lnTo>
                  <a:lnTo>
                    <a:pt x="1658" y="0"/>
                  </a:lnTo>
                  <a:lnTo>
                    <a:pt x="1655" y="0"/>
                  </a:lnTo>
                  <a:lnTo>
                    <a:pt x="1653" y="1"/>
                  </a:lnTo>
                  <a:lnTo>
                    <a:pt x="1650" y="4"/>
                  </a:lnTo>
                  <a:lnTo>
                    <a:pt x="1648" y="7"/>
                  </a:lnTo>
                  <a:lnTo>
                    <a:pt x="1648" y="11"/>
                  </a:lnTo>
                  <a:lnTo>
                    <a:pt x="1648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8" name="Freeform 245">
              <a:extLst>
                <a:ext uri="{FF2B5EF4-FFF2-40B4-BE49-F238E27FC236}">
                  <a16:creationId xmlns:a16="http://schemas.microsoft.com/office/drawing/2014/main" id="{1A4FCA03-02A7-9BD7-2C69-805B33C9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" y="1323"/>
              <a:ext cx="286" cy="428"/>
            </a:xfrm>
            <a:custGeom>
              <a:avLst/>
              <a:gdLst>
                <a:gd name="T0" fmla="*/ 72 w 857"/>
                <a:gd name="T1" fmla="*/ 115 h 1284"/>
                <a:gd name="T2" fmla="*/ 52 w 857"/>
                <a:gd name="T3" fmla="*/ 277 h 1284"/>
                <a:gd name="T4" fmla="*/ 22 w 857"/>
                <a:gd name="T5" fmla="*/ 445 h 1284"/>
                <a:gd name="T6" fmla="*/ 3 w 857"/>
                <a:gd name="T7" fmla="*/ 610 h 1284"/>
                <a:gd name="T8" fmla="*/ 1 w 857"/>
                <a:gd name="T9" fmla="*/ 777 h 1284"/>
                <a:gd name="T10" fmla="*/ 5 w 857"/>
                <a:gd name="T11" fmla="*/ 888 h 1284"/>
                <a:gd name="T12" fmla="*/ 20 w 857"/>
                <a:gd name="T13" fmla="*/ 1013 h 1284"/>
                <a:gd name="T14" fmla="*/ 41 w 857"/>
                <a:gd name="T15" fmla="*/ 1105 h 1284"/>
                <a:gd name="T16" fmla="*/ 58 w 857"/>
                <a:gd name="T17" fmla="*/ 1156 h 1284"/>
                <a:gd name="T18" fmla="*/ 89 w 857"/>
                <a:gd name="T19" fmla="*/ 1218 h 1284"/>
                <a:gd name="T20" fmla="*/ 128 w 857"/>
                <a:gd name="T21" fmla="*/ 1259 h 1284"/>
                <a:gd name="T22" fmla="*/ 157 w 857"/>
                <a:gd name="T23" fmla="*/ 1276 h 1284"/>
                <a:gd name="T24" fmla="*/ 180 w 857"/>
                <a:gd name="T25" fmla="*/ 1281 h 1284"/>
                <a:gd name="T26" fmla="*/ 226 w 857"/>
                <a:gd name="T27" fmla="*/ 1283 h 1284"/>
                <a:gd name="T28" fmla="*/ 274 w 857"/>
                <a:gd name="T29" fmla="*/ 1274 h 1284"/>
                <a:gd name="T30" fmla="*/ 345 w 857"/>
                <a:gd name="T31" fmla="*/ 1252 h 1284"/>
                <a:gd name="T32" fmla="*/ 435 w 857"/>
                <a:gd name="T33" fmla="*/ 1210 h 1284"/>
                <a:gd name="T34" fmla="*/ 508 w 857"/>
                <a:gd name="T35" fmla="*/ 1164 h 1284"/>
                <a:gd name="T36" fmla="*/ 611 w 857"/>
                <a:gd name="T37" fmla="*/ 1078 h 1284"/>
                <a:gd name="T38" fmla="*/ 699 w 857"/>
                <a:gd name="T39" fmla="*/ 980 h 1284"/>
                <a:gd name="T40" fmla="*/ 727 w 857"/>
                <a:gd name="T41" fmla="*/ 939 h 1284"/>
                <a:gd name="T42" fmla="*/ 777 w 857"/>
                <a:gd name="T43" fmla="*/ 854 h 1284"/>
                <a:gd name="T44" fmla="*/ 831 w 857"/>
                <a:gd name="T45" fmla="*/ 716 h 1284"/>
                <a:gd name="T46" fmla="*/ 857 w 857"/>
                <a:gd name="T47" fmla="*/ 619 h 1284"/>
                <a:gd name="T48" fmla="*/ 852 w 857"/>
                <a:gd name="T49" fmla="*/ 610 h 1284"/>
                <a:gd name="T50" fmla="*/ 844 w 857"/>
                <a:gd name="T51" fmla="*/ 610 h 1284"/>
                <a:gd name="T52" fmla="*/ 839 w 857"/>
                <a:gd name="T53" fmla="*/ 614 h 1284"/>
                <a:gd name="T54" fmla="*/ 812 w 857"/>
                <a:gd name="T55" fmla="*/ 722 h 1284"/>
                <a:gd name="T56" fmla="*/ 774 w 857"/>
                <a:gd name="T57" fmla="*/ 825 h 1284"/>
                <a:gd name="T58" fmla="*/ 740 w 857"/>
                <a:gd name="T59" fmla="*/ 889 h 1284"/>
                <a:gd name="T60" fmla="*/ 673 w 857"/>
                <a:gd name="T61" fmla="*/ 986 h 1284"/>
                <a:gd name="T62" fmla="*/ 592 w 857"/>
                <a:gd name="T63" fmla="*/ 1071 h 1284"/>
                <a:gd name="T64" fmla="*/ 534 w 857"/>
                <a:gd name="T65" fmla="*/ 1122 h 1284"/>
                <a:gd name="T66" fmla="*/ 470 w 857"/>
                <a:gd name="T67" fmla="*/ 1169 h 1284"/>
                <a:gd name="T68" fmla="*/ 403 w 857"/>
                <a:gd name="T69" fmla="*/ 1208 h 1284"/>
                <a:gd name="T70" fmla="*/ 355 w 857"/>
                <a:gd name="T71" fmla="*/ 1229 h 1284"/>
                <a:gd name="T72" fmla="*/ 277 w 857"/>
                <a:gd name="T73" fmla="*/ 1257 h 1284"/>
                <a:gd name="T74" fmla="*/ 214 w 857"/>
                <a:gd name="T75" fmla="*/ 1267 h 1284"/>
                <a:gd name="T76" fmla="*/ 182 w 857"/>
                <a:gd name="T77" fmla="*/ 1266 h 1284"/>
                <a:gd name="T78" fmla="*/ 149 w 857"/>
                <a:gd name="T79" fmla="*/ 1253 h 1284"/>
                <a:gd name="T80" fmla="*/ 122 w 857"/>
                <a:gd name="T81" fmla="*/ 1232 h 1284"/>
                <a:gd name="T82" fmla="*/ 88 w 857"/>
                <a:gd name="T83" fmla="*/ 1182 h 1284"/>
                <a:gd name="T84" fmla="*/ 69 w 857"/>
                <a:gd name="T85" fmla="*/ 1139 h 1284"/>
                <a:gd name="T86" fmla="*/ 42 w 857"/>
                <a:gd name="T87" fmla="*/ 1047 h 1284"/>
                <a:gd name="T88" fmla="*/ 28 w 857"/>
                <a:gd name="T89" fmla="*/ 952 h 1284"/>
                <a:gd name="T90" fmla="*/ 20 w 857"/>
                <a:gd name="T91" fmla="*/ 821 h 1284"/>
                <a:gd name="T92" fmla="*/ 22 w 857"/>
                <a:gd name="T93" fmla="*/ 622 h 1284"/>
                <a:gd name="T94" fmla="*/ 28 w 857"/>
                <a:gd name="T95" fmla="*/ 534 h 1284"/>
                <a:gd name="T96" fmla="*/ 39 w 857"/>
                <a:gd name="T97" fmla="*/ 445 h 1284"/>
                <a:gd name="T98" fmla="*/ 78 w 857"/>
                <a:gd name="T99" fmla="*/ 222 h 1284"/>
                <a:gd name="T100" fmla="*/ 99 w 857"/>
                <a:gd name="T101" fmla="*/ 9 h 1284"/>
                <a:gd name="T102" fmla="*/ 98 w 857"/>
                <a:gd name="T103" fmla="*/ 2 h 1284"/>
                <a:gd name="T104" fmla="*/ 89 w 857"/>
                <a:gd name="T105" fmla="*/ 0 h 1284"/>
                <a:gd name="T106" fmla="*/ 82 w 857"/>
                <a:gd name="T107" fmla="*/ 9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7" h="1284">
                  <a:moveTo>
                    <a:pt x="82" y="9"/>
                  </a:moveTo>
                  <a:lnTo>
                    <a:pt x="82" y="9"/>
                  </a:lnTo>
                  <a:lnTo>
                    <a:pt x="72" y="115"/>
                  </a:lnTo>
                  <a:lnTo>
                    <a:pt x="61" y="222"/>
                  </a:lnTo>
                  <a:lnTo>
                    <a:pt x="61" y="222"/>
                  </a:lnTo>
                  <a:lnTo>
                    <a:pt x="52" y="277"/>
                  </a:lnTo>
                  <a:lnTo>
                    <a:pt x="44" y="334"/>
                  </a:lnTo>
                  <a:lnTo>
                    <a:pt x="22" y="445"/>
                  </a:lnTo>
                  <a:lnTo>
                    <a:pt x="22" y="445"/>
                  </a:lnTo>
                  <a:lnTo>
                    <a:pt x="14" y="499"/>
                  </a:lnTo>
                  <a:lnTo>
                    <a:pt x="7" y="554"/>
                  </a:lnTo>
                  <a:lnTo>
                    <a:pt x="3" y="610"/>
                  </a:lnTo>
                  <a:lnTo>
                    <a:pt x="1" y="665"/>
                  </a:lnTo>
                  <a:lnTo>
                    <a:pt x="0" y="722"/>
                  </a:lnTo>
                  <a:lnTo>
                    <a:pt x="1" y="777"/>
                  </a:lnTo>
                  <a:lnTo>
                    <a:pt x="3" y="833"/>
                  </a:lnTo>
                  <a:lnTo>
                    <a:pt x="5" y="888"/>
                  </a:lnTo>
                  <a:lnTo>
                    <a:pt x="5" y="888"/>
                  </a:lnTo>
                  <a:lnTo>
                    <a:pt x="11" y="950"/>
                  </a:lnTo>
                  <a:lnTo>
                    <a:pt x="15" y="982"/>
                  </a:lnTo>
                  <a:lnTo>
                    <a:pt x="20" y="1013"/>
                  </a:lnTo>
                  <a:lnTo>
                    <a:pt x="25" y="1044"/>
                  </a:lnTo>
                  <a:lnTo>
                    <a:pt x="32" y="1075"/>
                  </a:lnTo>
                  <a:lnTo>
                    <a:pt x="41" y="1105"/>
                  </a:lnTo>
                  <a:lnTo>
                    <a:pt x="49" y="1135"/>
                  </a:lnTo>
                  <a:lnTo>
                    <a:pt x="49" y="1135"/>
                  </a:lnTo>
                  <a:lnTo>
                    <a:pt x="58" y="1156"/>
                  </a:lnTo>
                  <a:lnTo>
                    <a:pt x="66" y="1178"/>
                  </a:lnTo>
                  <a:lnTo>
                    <a:pt x="76" y="1198"/>
                  </a:lnTo>
                  <a:lnTo>
                    <a:pt x="89" y="1218"/>
                  </a:lnTo>
                  <a:lnTo>
                    <a:pt x="103" y="1235"/>
                  </a:lnTo>
                  <a:lnTo>
                    <a:pt x="119" y="1252"/>
                  </a:lnTo>
                  <a:lnTo>
                    <a:pt x="128" y="1259"/>
                  </a:lnTo>
                  <a:lnTo>
                    <a:pt x="136" y="1264"/>
                  </a:lnTo>
                  <a:lnTo>
                    <a:pt x="146" y="1270"/>
                  </a:lnTo>
                  <a:lnTo>
                    <a:pt x="157" y="1276"/>
                  </a:lnTo>
                  <a:lnTo>
                    <a:pt x="157" y="1276"/>
                  </a:lnTo>
                  <a:lnTo>
                    <a:pt x="169" y="1279"/>
                  </a:lnTo>
                  <a:lnTo>
                    <a:pt x="180" y="1281"/>
                  </a:lnTo>
                  <a:lnTo>
                    <a:pt x="192" y="1284"/>
                  </a:lnTo>
                  <a:lnTo>
                    <a:pt x="203" y="1284"/>
                  </a:lnTo>
                  <a:lnTo>
                    <a:pt x="226" y="1283"/>
                  </a:lnTo>
                  <a:lnTo>
                    <a:pt x="248" y="1280"/>
                  </a:lnTo>
                  <a:lnTo>
                    <a:pt x="248" y="1280"/>
                  </a:lnTo>
                  <a:lnTo>
                    <a:pt x="274" y="1274"/>
                  </a:lnTo>
                  <a:lnTo>
                    <a:pt x="297" y="1267"/>
                  </a:lnTo>
                  <a:lnTo>
                    <a:pt x="321" y="1260"/>
                  </a:lnTo>
                  <a:lnTo>
                    <a:pt x="345" y="1252"/>
                  </a:lnTo>
                  <a:lnTo>
                    <a:pt x="368" y="1243"/>
                  </a:lnTo>
                  <a:lnTo>
                    <a:pt x="390" y="1233"/>
                  </a:lnTo>
                  <a:lnTo>
                    <a:pt x="435" y="1210"/>
                  </a:lnTo>
                  <a:lnTo>
                    <a:pt x="435" y="1210"/>
                  </a:lnTo>
                  <a:lnTo>
                    <a:pt x="473" y="1188"/>
                  </a:lnTo>
                  <a:lnTo>
                    <a:pt x="508" y="1164"/>
                  </a:lnTo>
                  <a:lnTo>
                    <a:pt x="544" y="1137"/>
                  </a:lnTo>
                  <a:lnTo>
                    <a:pt x="578" y="1108"/>
                  </a:lnTo>
                  <a:lnTo>
                    <a:pt x="611" y="1078"/>
                  </a:lnTo>
                  <a:lnTo>
                    <a:pt x="641" y="1046"/>
                  </a:lnTo>
                  <a:lnTo>
                    <a:pt x="670" y="1013"/>
                  </a:lnTo>
                  <a:lnTo>
                    <a:pt x="699" y="980"/>
                  </a:lnTo>
                  <a:lnTo>
                    <a:pt x="699" y="980"/>
                  </a:lnTo>
                  <a:lnTo>
                    <a:pt x="713" y="959"/>
                  </a:lnTo>
                  <a:lnTo>
                    <a:pt x="727" y="939"/>
                  </a:lnTo>
                  <a:lnTo>
                    <a:pt x="741" y="918"/>
                  </a:lnTo>
                  <a:lnTo>
                    <a:pt x="754" y="897"/>
                  </a:lnTo>
                  <a:lnTo>
                    <a:pt x="777" y="854"/>
                  </a:lnTo>
                  <a:lnTo>
                    <a:pt x="798" y="808"/>
                  </a:lnTo>
                  <a:lnTo>
                    <a:pt x="815" y="763"/>
                  </a:lnTo>
                  <a:lnTo>
                    <a:pt x="831" y="716"/>
                  </a:lnTo>
                  <a:lnTo>
                    <a:pt x="845" y="668"/>
                  </a:lnTo>
                  <a:lnTo>
                    <a:pt x="857" y="619"/>
                  </a:lnTo>
                  <a:lnTo>
                    <a:pt x="857" y="619"/>
                  </a:lnTo>
                  <a:lnTo>
                    <a:pt x="857" y="615"/>
                  </a:lnTo>
                  <a:lnTo>
                    <a:pt x="855" y="612"/>
                  </a:lnTo>
                  <a:lnTo>
                    <a:pt x="852" y="610"/>
                  </a:lnTo>
                  <a:lnTo>
                    <a:pt x="849" y="608"/>
                  </a:lnTo>
                  <a:lnTo>
                    <a:pt x="847" y="608"/>
                  </a:lnTo>
                  <a:lnTo>
                    <a:pt x="844" y="610"/>
                  </a:lnTo>
                  <a:lnTo>
                    <a:pt x="841" y="611"/>
                  </a:lnTo>
                  <a:lnTo>
                    <a:pt x="839" y="614"/>
                  </a:lnTo>
                  <a:lnTo>
                    <a:pt x="839" y="614"/>
                  </a:lnTo>
                  <a:lnTo>
                    <a:pt x="832" y="649"/>
                  </a:lnTo>
                  <a:lnTo>
                    <a:pt x="822" y="686"/>
                  </a:lnTo>
                  <a:lnTo>
                    <a:pt x="812" y="722"/>
                  </a:lnTo>
                  <a:lnTo>
                    <a:pt x="801" y="756"/>
                  </a:lnTo>
                  <a:lnTo>
                    <a:pt x="788" y="791"/>
                  </a:lnTo>
                  <a:lnTo>
                    <a:pt x="774" y="825"/>
                  </a:lnTo>
                  <a:lnTo>
                    <a:pt x="758" y="858"/>
                  </a:lnTo>
                  <a:lnTo>
                    <a:pt x="740" y="889"/>
                  </a:lnTo>
                  <a:lnTo>
                    <a:pt x="740" y="889"/>
                  </a:lnTo>
                  <a:lnTo>
                    <a:pt x="720" y="923"/>
                  </a:lnTo>
                  <a:lnTo>
                    <a:pt x="697" y="955"/>
                  </a:lnTo>
                  <a:lnTo>
                    <a:pt x="673" y="986"/>
                  </a:lnTo>
                  <a:lnTo>
                    <a:pt x="648" y="1016"/>
                  </a:lnTo>
                  <a:lnTo>
                    <a:pt x="621" y="1044"/>
                  </a:lnTo>
                  <a:lnTo>
                    <a:pt x="592" y="1071"/>
                  </a:lnTo>
                  <a:lnTo>
                    <a:pt x="564" y="1098"/>
                  </a:lnTo>
                  <a:lnTo>
                    <a:pt x="534" y="1122"/>
                  </a:lnTo>
                  <a:lnTo>
                    <a:pt x="534" y="1122"/>
                  </a:lnTo>
                  <a:lnTo>
                    <a:pt x="513" y="1139"/>
                  </a:lnTo>
                  <a:lnTo>
                    <a:pt x="491" y="1154"/>
                  </a:lnTo>
                  <a:lnTo>
                    <a:pt x="470" y="1169"/>
                  </a:lnTo>
                  <a:lnTo>
                    <a:pt x="449" y="1182"/>
                  </a:lnTo>
                  <a:lnTo>
                    <a:pt x="426" y="1195"/>
                  </a:lnTo>
                  <a:lnTo>
                    <a:pt x="403" y="1208"/>
                  </a:lnTo>
                  <a:lnTo>
                    <a:pt x="379" y="1219"/>
                  </a:lnTo>
                  <a:lnTo>
                    <a:pt x="355" y="1229"/>
                  </a:lnTo>
                  <a:lnTo>
                    <a:pt x="355" y="1229"/>
                  </a:lnTo>
                  <a:lnTo>
                    <a:pt x="318" y="1245"/>
                  </a:lnTo>
                  <a:lnTo>
                    <a:pt x="297" y="1252"/>
                  </a:lnTo>
                  <a:lnTo>
                    <a:pt x="277" y="1257"/>
                  </a:lnTo>
                  <a:lnTo>
                    <a:pt x="255" y="1263"/>
                  </a:lnTo>
                  <a:lnTo>
                    <a:pt x="236" y="1266"/>
                  </a:lnTo>
                  <a:lnTo>
                    <a:pt x="214" y="1267"/>
                  </a:lnTo>
                  <a:lnTo>
                    <a:pt x="194" y="1267"/>
                  </a:lnTo>
                  <a:lnTo>
                    <a:pt x="194" y="1267"/>
                  </a:lnTo>
                  <a:lnTo>
                    <a:pt x="182" y="1266"/>
                  </a:lnTo>
                  <a:lnTo>
                    <a:pt x="170" y="1263"/>
                  </a:lnTo>
                  <a:lnTo>
                    <a:pt x="160" y="1259"/>
                  </a:lnTo>
                  <a:lnTo>
                    <a:pt x="149" y="1253"/>
                  </a:lnTo>
                  <a:lnTo>
                    <a:pt x="140" y="1246"/>
                  </a:lnTo>
                  <a:lnTo>
                    <a:pt x="130" y="1239"/>
                  </a:lnTo>
                  <a:lnTo>
                    <a:pt x="122" y="1232"/>
                  </a:lnTo>
                  <a:lnTo>
                    <a:pt x="115" y="1222"/>
                  </a:lnTo>
                  <a:lnTo>
                    <a:pt x="101" y="1203"/>
                  </a:lnTo>
                  <a:lnTo>
                    <a:pt x="88" y="1182"/>
                  </a:lnTo>
                  <a:lnTo>
                    <a:pt x="78" y="1161"/>
                  </a:lnTo>
                  <a:lnTo>
                    <a:pt x="69" y="1139"/>
                  </a:lnTo>
                  <a:lnTo>
                    <a:pt x="69" y="1139"/>
                  </a:lnTo>
                  <a:lnTo>
                    <a:pt x="59" y="1110"/>
                  </a:lnTo>
                  <a:lnTo>
                    <a:pt x="49" y="1078"/>
                  </a:lnTo>
                  <a:lnTo>
                    <a:pt x="42" y="1047"/>
                  </a:lnTo>
                  <a:lnTo>
                    <a:pt x="37" y="1016"/>
                  </a:lnTo>
                  <a:lnTo>
                    <a:pt x="32" y="983"/>
                  </a:lnTo>
                  <a:lnTo>
                    <a:pt x="28" y="952"/>
                  </a:lnTo>
                  <a:lnTo>
                    <a:pt x="22" y="888"/>
                  </a:lnTo>
                  <a:lnTo>
                    <a:pt x="22" y="888"/>
                  </a:lnTo>
                  <a:lnTo>
                    <a:pt x="20" y="821"/>
                  </a:lnTo>
                  <a:lnTo>
                    <a:pt x="18" y="754"/>
                  </a:lnTo>
                  <a:lnTo>
                    <a:pt x="20" y="689"/>
                  </a:lnTo>
                  <a:lnTo>
                    <a:pt x="22" y="622"/>
                  </a:lnTo>
                  <a:lnTo>
                    <a:pt x="22" y="622"/>
                  </a:lnTo>
                  <a:lnTo>
                    <a:pt x="24" y="578"/>
                  </a:lnTo>
                  <a:lnTo>
                    <a:pt x="28" y="534"/>
                  </a:lnTo>
                  <a:lnTo>
                    <a:pt x="32" y="489"/>
                  </a:lnTo>
                  <a:lnTo>
                    <a:pt x="39" y="445"/>
                  </a:lnTo>
                  <a:lnTo>
                    <a:pt x="39" y="445"/>
                  </a:lnTo>
                  <a:lnTo>
                    <a:pt x="61" y="334"/>
                  </a:lnTo>
                  <a:lnTo>
                    <a:pt x="69" y="277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9" y="115"/>
                  </a:lnTo>
                  <a:lnTo>
                    <a:pt x="99" y="9"/>
                  </a:lnTo>
                  <a:lnTo>
                    <a:pt x="99" y="9"/>
                  </a:lnTo>
                  <a:lnTo>
                    <a:pt x="99" y="4"/>
                  </a:lnTo>
                  <a:lnTo>
                    <a:pt x="98" y="2"/>
                  </a:lnTo>
                  <a:lnTo>
                    <a:pt x="95" y="0"/>
                  </a:lnTo>
                  <a:lnTo>
                    <a:pt x="92" y="0"/>
                  </a:lnTo>
                  <a:lnTo>
                    <a:pt x="89" y="0"/>
                  </a:lnTo>
                  <a:lnTo>
                    <a:pt x="86" y="2"/>
                  </a:lnTo>
                  <a:lnTo>
                    <a:pt x="84" y="4"/>
                  </a:lnTo>
                  <a:lnTo>
                    <a:pt x="82" y="9"/>
                  </a:lnTo>
                  <a:lnTo>
                    <a:pt x="82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9" name="Freeform 246">
              <a:extLst>
                <a:ext uri="{FF2B5EF4-FFF2-40B4-BE49-F238E27FC236}">
                  <a16:creationId xmlns:a16="http://schemas.microsoft.com/office/drawing/2014/main" id="{BB4D7412-12C2-B831-C275-F1F9C9DE7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9" y="1387"/>
              <a:ext cx="190" cy="154"/>
            </a:xfrm>
            <a:custGeom>
              <a:avLst/>
              <a:gdLst>
                <a:gd name="T0" fmla="*/ 557 w 570"/>
                <a:gd name="T1" fmla="*/ 1 h 463"/>
                <a:gd name="T2" fmla="*/ 517 w 570"/>
                <a:gd name="T3" fmla="*/ 21 h 463"/>
                <a:gd name="T4" fmla="*/ 436 w 570"/>
                <a:gd name="T5" fmla="*/ 52 h 463"/>
                <a:gd name="T6" fmla="*/ 395 w 570"/>
                <a:gd name="T7" fmla="*/ 70 h 463"/>
                <a:gd name="T8" fmla="*/ 354 w 570"/>
                <a:gd name="T9" fmla="*/ 89 h 463"/>
                <a:gd name="T10" fmla="*/ 290 w 570"/>
                <a:gd name="T11" fmla="*/ 122 h 463"/>
                <a:gd name="T12" fmla="*/ 251 w 570"/>
                <a:gd name="T13" fmla="*/ 148 h 463"/>
                <a:gd name="T14" fmla="*/ 231 w 570"/>
                <a:gd name="T15" fmla="*/ 162 h 463"/>
                <a:gd name="T16" fmla="*/ 200 w 570"/>
                <a:gd name="T17" fmla="*/ 192 h 463"/>
                <a:gd name="T18" fmla="*/ 172 w 570"/>
                <a:gd name="T19" fmla="*/ 223 h 463"/>
                <a:gd name="T20" fmla="*/ 119 w 570"/>
                <a:gd name="T21" fmla="*/ 291 h 463"/>
                <a:gd name="T22" fmla="*/ 58 w 570"/>
                <a:gd name="T23" fmla="*/ 369 h 463"/>
                <a:gd name="T24" fmla="*/ 0 w 570"/>
                <a:gd name="T25" fmla="*/ 450 h 463"/>
                <a:gd name="T26" fmla="*/ 0 w 570"/>
                <a:gd name="T27" fmla="*/ 453 h 463"/>
                <a:gd name="T28" fmla="*/ 1 w 570"/>
                <a:gd name="T29" fmla="*/ 460 h 463"/>
                <a:gd name="T30" fmla="*/ 7 w 570"/>
                <a:gd name="T31" fmla="*/ 463 h 463"/>
                <a:gd name="T32" fmla="*/ 13 w 570"/>
                <a:gd name="T33" fmla="*/ 462 h 463"/>
                <a:gd name="T34" fmla="*/ 15 w 570"/>
                <a:gd name="T35" fmla="*/ 459 h 463"/>
                <a:gd name="T36" fmla="*/ 68 w 570"/>
                <a:gd name="T37" fmla="*/ 385 h 463"/>
                <a:gd name="T38" fmla="*/ 123 w 570"/>
                <a:gd name="T39" fmla="*/ 314 h 463"/>
                <a:gd name="T40" fmla="*/ 180 w 570"/>
                <a:gd name="T41" fmla="*/ 240 h 463"/>
                <a:gd name="T42" fmla="*/ 210 w 570"/>
                <a:gd name="T43" fmla="*/ 206 h 463"/>
                <a:gd name="T44" fmla="*/ 244 w 570"/>
                <a:gd name="T45" fmla="*/ 175 h 463"/>
                <a:gd name="T46" fmla="*/ 261 w 570"/>
                <a:gd name="T47" fmla="*/ 160 h 463"/>
                <a:gd name="T48" fmla="*/ 301 w 570"/>
                <a:gd name="T49" fmla="*/ 135 h 463"/>
                <a:gd name="T50" fmla="*/ 362 w 570"/>
                <a:gd name="T51" fmla="*/ 104 h 463"/>
                <a:gd name="T52" fmla="*/ 405 w 570"/>
                <a:gd name="T53" fmla="*/ 84 h 463"/>
                <a:gd name="T54" fmla="*/ 445 w 570"/>
                <a:gd name="T55" fmla="*/ 67 h 463"/>
                <a:gd name="T56" fmla="*/ 527 w 570"/>
                <a:gd name="T57" fmla="*/ 35 h 463"/>
                <a:gd name="T58" fmla="*/ 565 w 570"/>
                <a:gd name="T59" fmla="*/ 16 h 463"/>
                <a:gd name="T60" fmla="*/ 568 w 570"/>
                <a:gd name="T61" fmla="*/ 13 h 463"/>
                <a:gd name="T62" fmla="*/ 570 w 570"/>
                <a:gd name="T63" fmla="*/ 7 h 463"/>
                <a:gd name="T64" fmla="*/ 567 w 570"/>
                <a:gd name="T65" fmla="*/ 1 h 463"/>
                <a:gd name="T66" fmla="*/ 560 w 570"/>
                <a:gd name="T67" fmla="*/ 0 h 463"/>
                <a:gd name="T68" fmla="*/ 557 w 570"/>
                <a:gd name="T69" fmla="*/ 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463">
                  <a:moveTo>
                    <a:pt x="557" y="1"/>
                  </a:moveTo>
                  <a:lnTo>
                    <a:pt x="557" y="1"/>
                  </a:lnTo>
                  <a:lnTo>
                    <a:pt x="537" y="11"/>
                  </a:lnTo>
                  <a:lnTo>
                    <a:pt x="517" y="21"/>
                  </a:lnTo>
                  <a:lnTo>
                    <a:pt x="477" y="37"/>
                  </a:lnTo>
                  <a:lnTo>
                    <a:pt x="436" y="52"/>
                  </a:lnTo>
                  <a:lnTo>
                    <a:pt x="416" y="60"/>
                  </a:lnTo>
                  <a:lnTo>
                    <a:pt x="395" y="70"/>
                  </a:lnTo>
                  <a:lnTo>
                    <a:pt x="395" y="70"/>
                  </a:lnTo>
                  <a:lnTo>
                    <a:pt x="354" y="89"/>
                  </a:lnTo>
                  <a:lnTo>
                    <a:pt x="311" y="111"/>
                  </a:lnTo>
                  <a:lnTo>
                    <a:pt x="290" y="122"/>
                  </a:lnTo>
                  <a:lnTo>
                    <a:pt x="270" y="135"/>
                  </a:lnTo>
                  <a:lnTo>
                    <a:pt x="251" y="148"/>
                  </a:lnTo>
                  <a:lnTo>
                    <a:pt x="231" y="162"/>
                  </a:lnTo>
                  <a:lnTo>
                    <a:pt x="231" y="162"/>
                  </a:lnTo>
                  <a:lnTo>
                    <a:pt x="216" y="176"/>
                  </a:lnTo>
                  <a:lnTo>
                    <a:pt x="200" y="192"/>
                  </a:lnTo>
                  <a:lnTo>
                    <a:pt x="186" y="207"/>
                  </a:lnTo>
                  <a:lnTo>
                    <a:pt x="172" y="223"/>
                  </a:lnTo>
                  <a:lnTo>
                    <a:pt x="145" y="257"/>
                  </a:lnTo>
                  <a:lnTo>
                    <a:pt x="119" y="291"/>
                  </a:lnTo>
                  <a:lnTo>
                    <a:pt x="119" y="291"/>
                  </a:lnTo>
                  <a:lnTo>
                    <a:pt x="58" y="369"/>
                  </a:lnTo>
                  <a:lnTo>
                    <a:pt x="28" y="409"/>
                  </a:lnTo>
                  <a:lnTo>
                    <a:pt x="0" y="450"/>
                  </a:lnTo>
                  <a:lnTo>
                    <a:pt x="0" y="450"/>
                  </a:lnTo>
                  <a:lnTo>
                    <a:pt x="0" y="453"/>
                  </a:lnTo>
                  <a:lnTo>
                    <a:pt x="0" y="457"/>
                  </a:lnTo>
                  <a:lnTo>
                    <a:pt x="1" y="460"/>
                  </a:lnTo>
                  <a:lnTo>
                    <a:pt x="4" y="462"/>
                  </a:lnTo>
                  <a:lnTo>
                    <a:pt x="7" y="463"/>
                  </a:lnTo>
                  <a:lnTo>
                    <a:pt x="10" y="463"/>
                  </a:lnTo>
                  <a:lnTo>
                    <a:pt x="13" y="462"/>
                  </a:lnTo>
                  <a:lnTo>
                    <a:pt x="15" y="459"/>
                  </a:lnTo>
                  <a:lnTo>
                    <a:pt x="15" y="459"/>
                  </a:lnTo>
                  <a:lnTo>
                    <a:pt x="41" y="422"/>
                  </a:lnTo>
                  <a:lnTo>
                    <a:pt x="68" y="385"/>
                  </a:lnTo>
                  <a:lnTo>
                    <a:pt x="123" y="314"/>
                  </a:lnTo>
                  <a:lnTo>
                    <a:pt x="123" y="314"/>
                  </a:lnTo>
                  <a:lnTo>
                    <a:pt x="150" y="277"/>
                  </a:lnTo>
                  <a:lnTo>
                    <a:pt x="180" y="240"/>
                  </a:lnTo>
                  <a:lnTo>
                    <a:pt x="195" y="223"/>
                  </a:lnTo>
                  <a:lnTo>
                    <a:pt x="210" y="206"/>
                  </a:lnTo>
                  <a:lnTo>
                    <a:pt x="227" y="190"/>
                  </a:lnTo>
                  <a:lnTo>
                    <a:pt x="244" y="175"/>
                  </a:lnTo>
                  <a:lnTo>
                    <a:pt x="244" y="175"/>
                  </a:lnTo>
                  <a:lnTo>
                    <a:pt x="261" y="160"/>
                  </a:lnTo>
                  <a:lnTo>
                    <a:pt x="281" y="148"/>
                  </a:lnTo>
                  <a:lnTo>
                    <a:pt x="301" y="135"/>
                  </a:lnTo>
                  <a:lnTo>
                    <a:pt x="321" y="123"/>
                  </a:lnTo>
                  <a:lnTo>
                    <a:pt x="362" y="104"/>
                  </a:lnTo>
                  <a:lnTo>
                    <a:pt x="405" y="84"/>
                  </a:lnTo>
                  <a:lnTo>
                    <a:pt x="405" y="84"/>
                  </a:lnTo>
                  <a:lnTo>
                    <a:pt x="425" y="75"/>
                  </a:lnTo>
                  <a:lnTo>
                    <a:pt x="445" y="67"/>
                  </a:lnTo>
                  <a:lnTo>
                    <a:pt x="486" y="51"/>
                  </a:lnTo>
                  <a:lnTo>
                    <a:pt x="527" y="35"/>
                  </a:lnTo>
                  <a:lnTo>
                    <a:pt x="546" y="27"/>
                  </a:lnTo>
                  <a:lnTo>
                    <a:pt x="565" y="16"/>
                  </a:lnTo>
                  <a:lnTo>
                    <a:pt x="565" y="16"/>
                  </a:lnTo>
                  <a:lnTo>
                    <a:pt x="568" y="13"/>
                  </a:lnTo>
                  <a:lnTo>
                    <a:pt x="570" y="10"/>
                  </a:lnTo>
                  <a:lnTo>
                    <a:pt x="570" y="7"/>
                  </a:lnTo>
                  <a:lnTo>
                    <a:pt x="568" y="4"/>
                  </a:lnTo>
                  <a:lnTo>
                    <a:pt x="567" y="1"/>
                  </a:lnTo>
                  <a:lnTo>
                    <a:pt x="564" y="0"/>
                  </a:lnTo>
                  <a:lnTo>
                    <a:pt x="560" y="0"/>
                  </a:lnTo>
                  <a:lnTo>
                    <a:pt x="557" y="1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0" name="Freeform 247">
              <a:extLst>
                <a:ext uri="{FF2B5EF4-FFF2-40B4-BE49-F238E27FC236}">
                  <a16:creationId xmlns:a16="http://schemas.microsoft.com/office/drawing/2014/main" id="{7E80320A-1214-F354-DF2E-1E59B2F42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9" y="612"/>
              <a:ext cx="559" cy="808"/>
            </a:xfrm>
            <a:custGeom>
              <a:avLst/>
              <a:gdLst>
                <a:gd name="T0" fmla="*/ 3 w 1678"/>
                <a:gd name="T1" fmla="*/ 96 h 2423"/>
                <a:gd name="T2" fmla="*/ 10 w 1678"/>
                <a:gd name="T3" fmla="*/ 176 h 2423"/>
                <a:gd name="T4" fmla="*/ 24 w 1678"/>
                <a:gd name="T5" fmla="*/ 220 h 2423"/>
                <a:gd name="T6" fmla="*/ 61 w 1678"/>
                <a:gd name="T7" fmla="*/ 253 h 2423"/>
                <a:gd name="T8" fmla="*/ 158 w 1678"/>
                <a:gd name="T9" fmla="*/ 291 h 2423"/>
                <a:gd name="T10" fmla="*/ 368 w 1678"/>
                <a:gd name="T11" fmla="*/ 362 h 2423"/>
                <a:gd name="T12" fmla="*/ 543 w 1678"/>
                <a:gd name="T13" fmla="*/ 426 h 2423"/>
                <a:gd name="T14" fmla="*/ 834 w 1678"/>
                <a:gd name="T15" fmla="*/ 575 h 2423"/>
                <a:gd name="T16" fmla="*/ 949 w 1678"/>
                <a:gd name="T17" fmla="*/ 648 h 2423"/>
                <a:gd name="T18" fmla="*/ 1093 w 1678"/>
                <a:gd name="T19" fmla="*/ 760 h 2423"/>
                <a:gd name="T20" fmla="*/ 1183 w 1678"/>
                <a:gd name="T21" fmla="*/ 851 h 2423"/>
                <a:gd name="T22" fmla="*/ 1252 w 1678"/>
                <a:gd name="T23" fmla="*/ 949 h 2423"/>
                <a:gd name="T24" fmla="*/ 1296 w 1678"/>
                <a:gd name="T25" fmla="*/ 1043 h 2423"/>
                <a:gd name="T26" fmla="*/ 1421 w 1678"/>
                <a:gd name="T27" fmla="*/ 1366 h 2423"/>
                <a:gd name="T28" fmla="*/ 1586 w 1678"/>
                <a:gd name="T29" fmla="*/ 1862 h 2423"/>
                <a:gd name="T30" fmla="*/ 1648 w 1678"/>
                <a:gd name="T31" fmla="*/ 2077 h 2423"/>
                <a:gd name="T32" fmla="*/ 1661 w 1678"/>
                <a:gd name="T33" fmla="*/ 2146 h 2423"/>
                <a:gd name="T34" fmla="*/ 1672 w 1678"/>
                <a:gd name="T35" fmla="*/ 2202 h 2423"/>
                <a:gd name="T36" fmla="*/ 1569 w 1678"/>
                <a:gd name="T37" fmla="*/ 2168 h 2423"/>
                <a:gd name="T38" fmla="*/ 1461 w 1678"/>
                <a:gd name="T39" fmla="*/ 2152 h 2423"/>
                <a:gd name="T40" fmla="*/ 1399 w 1678"/>
                <a:gd name="T41" fmla="*/ 2165 h 2423"/>
                <a:gd name="T42" fmla="*/ 1264 w 1678"/>
                <a:gd name="T43" fmla="*/ 2213 h 2423"/>
                <a:gd name="T44" fmla="*/ 1080 w 1678"/>
                <a:gd name="T45" fmla="*/ 2290 h 2423"/>
                <a:gd name="T46" fmla="*/ 983 w 1678"/>
                <a:gd name="T47" fmla="*/ 2338 h 2423"/>
                <a:gd name="T48" fmla="*/ 882 w 1678"/>
                <a:gd name="T49" fmla="*/ 2409 h 2423"/>
                <a:gd name="T50" fmla="*/ 881 w 1678"/>
                <a:gd name="T51" fmla="*/ 2420 h 2423"/>
                <a:gd name="T52" fmla="*/ 894 w 1678"/>
                <a:gd name="T53" fmla="*/ 2420 h 2423"/>
                <a:gd name="T54" fmla="*/ 989 w 1678"/>
                <a:gd name="T55" fmla="*/ 2354 h 2423"/>
                <a:gd name="T56" fmla="*/ 1145 w 1678"/>
                <a:gd name="T57" fmla="*/ 2280 h 2423"/>
                <a:gd name="T58" fmla="*/ 1321 w 1678"/>
                <a:gd name="T59" fmla="*/ 2210 h 2423"/>
                <a:gd name="T60" fmla="*/ 1415 w 1678"/>
                <a:gd name="T61" fmla="*/ 2178 h 2423"/>
                <a:gd name="T62" fmla="*/ 1482 w 1678"/>
                <a:gd name="T63" fmla="*/ 2170 h 2423"/>
                <a:gd name="T64" fmla="*/ 1590 w 1678"/>
                <a:gd name="T65" fmla="*/ 2190 h 2423"/>
                <a:gd name="T66" fmla="*/ 1671 w 1678"/>
                <a:gd name="T67" fmla="*/ 2219 h 2423"/>
                <a:gd name="T68" fmla="*/ 1678 w 1678"/>
                <a:gd name="T69" fmla="*/ 2210 h 2423"/>
                <a:gd name="T70" fmla="*/ 1664 w 1678"/>
                <a:gd name="T71" fmla="*/ 2071 h 2423"/>
                <a:gd name="T72" fmla="*/ 1594 w 1678"/>
                <a:gd name="T73" fmla="*/ 1830 h 2423"/>
                <a:gd name="T74" fmla="*/ 1425 w 1678"/>
                <a:gd name="T75" fmla="*/ 1331 h 2423"/>
                <a:gd name="T76" fmla="*/ 1338 w 1678"/>
                <a:gd name="T77" fmla="*/ 1099 h 2423"/>
                <a:gd name="T78" fmla="*/ 1263 w 1678"/>
                <a:gd name="T79" fmla="*/ 935 h 2423"/>
                <a:gd name="T80" fmla="*/ 1195 w 1678"/>
                <a:gd name="T81" fmla="*/ 838 h 2423"/>
                <a:gd name="T82" fmla="*/ 1077 w 1678"/>
                <a:gd name="T83" fmla="*/ 723 h 2423"/>
                <a:gd name="T84" fmla="*/ 948 w 1678"/>
                <a:gd name="T85" fmla="*/ 626 h 2423"/>
                <a:gd name="T86" fmla="*/ 673 w 1678"/>
                <a:gd name="T87" fmla="*/ 467 h 2423"/>
                <a:gd name="T88" fmla="*/ 455 w 1678"/>
                <a:gd name="T89" fmla="*/ 372 h 2423"/>
                <a:gd name="T90" fmla="*/ 220 w 1678"/>
                <a:gd name="T91" fmla="*/ 294 h 2423"/>
                <a:gd name="T92" fmla="*/ 81 w 1678"/>
                <a:gd name="T93" fmla="*/ 241 h 2423"/>
                <a:gd name="T94" fmla="*/ 44 w 1678"/>
                <a:gd name="T95" fmla="*/ 220 h 2423"/>
                <a:gd name="T96" fmla="*/ 30 w 1678"/>
                <a:gd name="T97" fmla="*/ 187 h 2423"/>
                <a:gd name="T98" fmla="*/ 20 w 1678"/>
                <a:gd name="T99" fmla="*/ 96 h 2423"/>
                <a:gd name="T100" fmla="*/ 17 w 1678"/>
                <a:gd name="T101" fmla="*/ 4 h 2423"/>
                <a:gd name="T102" fmla="*/ 5 w 1678"/>
                <a:gd name="T103" fmla="*/ 0 h 2423"/>
                <a:gd name="T104" fmla="*/ 0 w 1678"/>
                <a:gd name="T105" fmla="*/ 7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78" h="2423">
                  <a:moveTo>
                    <a:pt x="0" y="7"/>
                  </a:moveTo>
                  <a:lnTo>
                    <a:pt x="0" y="7"/>
                  </a:lnTo>
                  <a:lnTo>
                    <a:pt x="0" y="52"/>
                  </a:lnTo>
                  <a:lnTo>
                    <a:pt x="3" y="96"/>
                  </a:lnTo>
                  <a:lnTo>
                    <a:pt x="3" y="96"/>
                  </a:lnTo>
                  <a:lnTo>
                    <a:pt x="4" y="128"/>
                  </a:lnTo>
                  <a:lnTo>
                    <a:pt x="7" y="160"/>
                  </a:lnTo>
                  <a:lnTo>
                    <a:pt x="10" y="176"/>
                  </a:lnTo>
                  <a:lnTo>
                    <a:pt x="13" y="192"/>
                  </a:lnTo>
                  <a:lnTo>
                    <a:pt x="18" y="206"/>
                  </a:lnTo>
                  <a:lnTo>
                    <a:pt x="24" y="220"/>
                  </a:lnTo>
                  <a:lnTo>
                    <a:pt x="24" y="220"/>
                  </a:lnTo>
                  <a:lnTo>
                    <a:pt x="30" y="231"/>
                  </a:lnTo>
                  <a:lnTo>
                    <a:pt x="38" y="240"/>
                  </a:lnTo>
                  <a:lnTo>
                    <a:pt x="50" y="247"/>
                  </a:lnTo>
                  <a:lnTo>
                    <a:pt x="61" y="253"/>
                  </a:lnTo>
                  <a:lnTo>
                    <a:pt x="85" y="263"/>
                  </a:lnTo>
                  <a:lnTo>
                    <a:pt x="108" y="271"/>
                  </a:lnTo>
                  <a:lnTo>
                    <a:pt x="108" y="271"/>
                  </a:lnTo>
                  <a:lnTo>
                    <a:pt x="158" y="291"/>
                  </a:lnTo>
                  <a:lnTo>
                    <a:pt x="207" y="308"/>
                  </a:lnTo>
                  <a:lnTo>
                    <a:pt x="308" y="342"/>
                  </a:lnTo>
                  <a:lnTo>
                    <a:pt x="308" y="342"/>
                  </a:lnTo>
                  <a:lnTo>
                    <a:pt x="368" y="362"/>
                  </a:lnTo>
                  <a:lnTo>
                    <a:pt x="426" y="382"/>
                  </a:lnTo>
                  <a:lnTo>
                    <a:pt x="484" y="403"/>
                  </a:lnTo>
                  <a:lnTo>
                    <a:pt x="543" y="426"/>
                  </a:lnTo>
                  <a:lnTo>
                    <a:pt x="543" y="426"/>
                  </a:lnTo>
                  <a:lnTo>
                    <a:pt x="618" y="460"/>
                  </a:lnTo>
                  <a:lnTo>
                    <a:pt x="690" y="496"/>
                  </a:lnTo>
                  <a:lnTo>
                    <a:pt x="763" y="534"/>
                  </a:lnTo>
                  <a:lnTo>
                    <a:pt x="834" y="575"/>
                  </a:lnTo>
                  <a:lnTo>
                    <a:pt x="834" y="575"/>
                  </a:lnTo>
                  <a:lnTo>
                    <a:pt x="872" y="598"/>
                  </a:lnTo>
                  <a:lnTo>
                    <a:pt x="911" y="623"/>
                  </a:lnTo>
                  <a:lnTo>
                    <a:pt x="949" y="648"/>
                  </a:lnTo>
                  <a:lnTo>
                    <a:pt x="986" y="675"/>
                  </a:lnTo>
                  <a:lnTo>
                    <a:pt x="1023" y="702"/>
                  </a:lnTo>
                  <a:lnTo>
                    <a:pt x="1058" y="730"/>
                  </a:lnTo>
                  <a:lnTo>
                    <a:pt x="1093" y="760"/>
                  </a:lnTo>
                  <a:lnTo>
                    <a:pt x="1127" y="791"/>
                  </a:lnTo>
                  <a:lnTo>
                    <a:pt x="1127" y="791"/>
                  </a:lnTo>
                  <a:lnTo>
                    <a:pt x="1155" y="821"/>
                  </a:lnTo>
                  <a:lnTo>
                    <a:pt x="1183" y="851"/>
                  </a:lnTo>
                  <a:lnTo>
                    <a:pt x="1209" y="883"/>
                  </a:lnTo>
                  <a:lnTo>
                    <a:pt x="1233" y="918"/>
                  </a:lnTo>
                  <a:lnTo>
                    <a:pt x="1233" y="918"/>
                  </a:lnTo>
                  <a:lnTo>
                    <a:pt x="1252" y="949"/>
                  </a:lnTo>
                  <a:lnTo>
                    <a:pt x="1267" y="979"/>
                  </a:lnTo>
                  <a:lnTo>
                    <a:pt x="1282" y="1011"/>
                  </a:lnTo>
                  <a:lnTo>
                    <a:pt x="1296" y="1043"/>
                  </a:lnTo>
                  <a:lnTo>
                    <a:pt x="1296" y="1043"/>
                  </a:lnTo>
                  <a:lnTo>
                    <a:pt x="1328" y="1123"/>
                  </a:lnTo>
                  <a:lnTo>
                    <a:pt x="1361" y="1203"/>
                  </a:lnTo>
                  <a:lnTo>
                    <a:pt x="1391" y="1284"/>
                  </a:lnTo>
                  <a:lnTo>
                    <a:pt x="1421" y="1366"/>
                  </a:lnTo>
                  <a:lnTo>
                    <a:pt x="1478" y="1530"/>
                  </a:lnTo>
                  <a:lnTo>
                    <a:pt x="1533" y="1695"/>
                  </a:lnTo>
                  <a:lnTo>
                    <a:pt x="1533" y="1695"/>
                  </a:lnTo>
                  <a:lnTo>
                    <a:pt x="1586" y="1862"/>
                  </a:lnTo>
                  <a:lnTo>
                    <a:pt x="1611" y="1946"/>
                  </a:lnTo>
                  <a:lnTo>
                    <a:pt x="1635" y="2030"/>
                  </a:lnTo>
                  <a:lnTo>
                    <a:pt x="1635" y="2030"/>
                  </a:lnTo>
                  <a:lnTo>
                    <a:pt x="1648" y="2077"/>
                  </a:lnTo>
                  <a:lnTo>
                    <a:pt x="1654" y="2101"/>
                  </a:lnTo>
                  <a:lnTo>
                    <a:pt x="1660" y="2125"/>
                  </a:lnTo>
                  <a:lnTo>
                    <a:pt x="1660" y="2125"/>
                  </a:lnTo>
                  <a:lnTo>
                    <a:pt x="1661" y="2146"/>
                  </a:lnTo>
                  <a:lnTo>
                    <a:pt x="1662" y="2168"/>
                  </a:lnTo>
                  <a:lnTo>
                    <a:pt x="1661" y="2210"/>
                  </a:lnTo>
                  <a:lnTo>
                    <a:pt x="1661" y="2210"/>
                  </a:lnTo>
                  <a:lnTo>
                    <a:pt x="1672" y="2202"/>
                  </a:lnTo>
                  <a:lnTo>
                    <a:pt x="1672" y="2202"/>
                  </a:lnTo>
                  <a:lnTo>
                    <a:pt x="1621" y="2183"/>
                  </a:lnTo>
                  <a:lnTo>
                    <a:pt x="1594" y="2175"/>
                  </a:lnTo>
                  <a:lnTo>
                    <a:pt x="1569" y="2168"/>
                  </a:lnTo>
                  <a:lnTo>
                    <a:pt x="1542" y="2162"/>
                  </a:lnTo>
                  <a:lnTo>
                    <a:pt x="1515" y="2158"/>
                  </a:lnTo>
                  <a:lnTo>
                    <a:pt x="1488" y="2153"/>
                  </a:lnTo>
                  <a:lnTo>
                    <a:pt x="1461" y="2152"/>
                  </a:lnTo>
                  <a:lnTo>
                    <a:pt x="1461" y="2152"/>
                  </a:lnTo>
                  <a:lnTo>
                    <a:pt x="1441" y="2153"/>
                  </a:lnTo>
                  <a:lnTo>
                    <a:pt x="1419" y="2158"/>
                  </a:lnTo>
                  <a:lnTo>
                    <a:pt x="1399" y="2165"/>
                  </a:lnTo>
                  <a:lnTo>
                    <a:pt x="1380" y="2170"/>
                  </a:lnTo>
                  <a:lnTo>
                    <a:pt x="1380" y="2170"/>
                  </a:lnTo>
                  <a:lnTo>
                    <a:pt x="1321" y="2192"/>
                  </a:lnTo>
                  <a:lnTo>
                    <a:pt x="1264" y="2213"/>
                  </a:lnTo>
                  <a:lnTo>
                    <a:pt x="1264" y="2213"/>
                  </a:lnTo>
                  <a:lnTo>
                    <a:pt x="1202" y="2239"/>
                  </a:lnTo>
                  <a:lnTo>
                    <a:pt x="1141" y="2263"/>
                  </a:lnTo>
                  <a:lnTo>
                    <a:pt x="1080" y="2290"/>
                  </a:lnTo>
                  <a:lnTo>
                    <a:pt x="1020" y="2318"/>
                  </a:lnTo>
                  <a:lnTo>
                    <a:pt x="1020" y="2318"/>
                  </a:lnTo>
                  <a:lnTo>
                    <a:pt x="1000" y="2327"/>
                  </a:lnTo>
                  <a:lnTo>
                    <a:pt x="983" y="2338"/>
                  </a:lnTo>
                  <a:lnTo>
                    <a:pt x="949" y="2359"/>
                  </a:lnTo>
                  <a:lnTo>
                    <a:pt x="915" y="2384"/>
                  </a:lnTo>
                  <a:lnTo>
                    <a:pt x="882" y="2409"/>
                  </a:lnTo>
                  <a:lnTo>
                    <a:pt x="882" y="2409"/>
                  </a:lnTo>
                  <a:lnTo>
                    <a:pt x="879" y="2412"/>
                  </a:lnTo>
                  <a:lnTo>
                    <a:pt x="879" y="2415"/>
                  </a:lnTo>
                  <a:lnTo>
                    <a:pt x="879" y="2418"/>
                  </a:lnTo>
                  <a:lnTo>
                    <a:pt x="881" y="2420"/>
                  </a:lnTo>
                  <a:lnTo>
                    <a:pt x="884" y="2422"/>
                  </a:lnTo>
                  <a:lnTo>
                    <a:pt x="888" y="2423"/>
                  </a:lnTo>
                  <a:lnTo>
                    <a:pt x="891" y="2422"/>
                  </a:lnTo>
                  <a:lnTo>
                    <a:pt x="894" y="2420"/>
                  </a:lnTo>
                  <a:lnTo>
                    <a:pt x="894" y="2420"/>
                  </a:lnTo>
                  <a:lnTo>
                    <a:pt x="925" y="2396"/>
                  </a:lnTo>
                  <a:lnTo>
                    <a:pt x="956" y="2375"/>
                  </a:lnTo>
                  <a:lnTo>
                    <a:pt x="989" y="2354"/>
                  </a:lnTo>
                  <a:lnTo>
                    <a:pt x="1023" y="2335"/>
                  </a:lnTo>
                  <a:lnTo>
                    <a:pt x="1023" y="2335"/>
                  </a:lnTo>
                  <a:lnTo>
                    <a:pt x="1084" y="2307"/>
                  </a:lnTo>
                  <a:lnTo>
                    <a:pt x="1145" y="2280"/>
                  </a:lnTo>
                  <a:lnTo>
                    <a:pt x="1206" y="2254"/>
                  </a:lnTo>
                  <a:lnTo>
                    <a:pt x="1269" y="2230"/>
                  </a:lnTo>
                  <a:lnTo>
                    <a:pt x="1269" y="2230"/>
                  </a:lnTo>
                  <a:lnTo>
                    <a:pt x="1321" y="2210"/>
                  </a:lnTo>
                  <a:lnTo>
                    <a:pt x="1375" y="2190"/>
                  </a:lnTo>
                  <a:lnTo>
                    <a:pt x="1375" y="2190"/>
                  </a:lnTo>
                  <a:lnTo>
                    <a:pt x="1395" y="2183"/>
                  </a:lnTo>
                  <a:lnTo>
                    <a:pt x="1415" y="2178"/>
                  </a:lnTo>
                  <a:lnTo>
                    <a:pt x="1435" y="2172"/>
                  </a:lnTo>
                  <a:lnTo>
                    <a:pt x="1455" y="2170"/>
                  </a:lnTo>
                  <a:lnTo>
                    <a:pt x="1455" y="2170"/>
                  </a:lnTo>
                  <a:lnTo>
                    <a:pt x="1482" y="2170"/>
                  </a:lnTo>
                  <a:lnTo>
                    <a:pt x="1509" y="2172"/>
                  </a:lnTo>
                  <a:lnTo>
                    <a:pt x="1536" y="2178"/>
                  </a:lnTo>
                  <a:lnTo>
                    <a:pt x="1563" y="2183"/>
                  </a:lnTo>
                  <a:lnTo>
                    <a:pt x="1590" y="2190"/>
                  </a:lnTo>
                  <a:lnTo>
                    <a:pt x="1617" y="2200"/>
                  </a:lnTo>
                  <a:lnTo>
                    <a:pt x="1667" y="2219"/>
                  </a:lnTo>
                  <a:lnTo>
                    <a:pt x="1667" y="2219"/>
                  </a:lnTo>
                  <a:lnTo>
                    <a:pt x="1671" y="2219"/>
                  </a:lnTo>
                  <a:lnTo>
                    <a:pt x="1675" y="2217"/>
                  </a:lnTo>
                  <a:lnTo>
                    <a:pt x="1677" y="2215"/>
                  </a:lnTo>
                  <a:lnTo>
                    <a:pt x="1678" y="2210"/>
                  </a:lnTo>
                  <a:lnTo>
                    <a:pt x="1678" y="2210"/>
                  </a:lnTo>
                  <a:lnTo>
                    <a:pt x="1678" y="2175"/>
                  </a:lnTo>
                  <a:lnTo>
                    <a:pt x="1675" y="2141"/>
                  </a:lnTo>
                  <a:lnTo>
                    <a:pt x="1671" y="2107"/>
                  </a:lnTo>
                  <a:lnTo>
                    <a:pt x="1664" y="2071"/>
                  </a:lnTo>
                  <a:lnTo>
                    <a:pt x="1664" y="2071"/>
                  </a:lnTo>
                  <a:lnTo>
                    <a:pt x="1648" y="2010"/>
                  </a:lnTo>
                  <a:lnTo>
                    <a:pt x="1631" y="1950"/>
                  </a:lnTo>
                  <a:lnTo>
                    <a:pt x="1594" y="1830"/>
                  </a:lnTo>
                  <a:lnTo>
                    <a:pt x="1594" y="1830"/>
                  </a:lnTo>
                  <a:lnTo>
                    <a:pt x="1540" y="1662"/>
                  </a:lnTo>
                  <a:lnTo>
                    <a:pt x="1485" y="1496"/>
                  </a:lnTo>
                  <a:lnTo>
                    <a:pt x="1425" y="1331"/>
                  </a:lnTo>
                  <a:lnTo>
                    <a:pt x="1395" y="1249"/>
                  </a:lnTo>
                  <a:lnTo>
                    <a:pt x="1364" y="1166"/>
                  </a:lnTo>
                  <a:lnTo>
                    <a:pt x="1364" y="1166"/>
                  </a:lnTo>
                  <a:lnTo>
                    <a:pt x="1338" y="1099"/>
                  </a:lnTo>
                  <a:lnTo>
                    <a:pt x="1311" y="1033"/>
                  </a:lnTo>
                  <a:lnTo>
                    <a:pt x="1296" y="998"/>
                  </a:lnTo>
                  <a:lnTo>
                    <a:pt x="1280" y="967"/>
                  </a:lnTo>
                  <a:lnTo>
                    <a:pt x="1263" y="935"/>
                  </a:lnTo>
                  <a:lnTo>
                    <a:pt x="1245" y="905"/>
                  </a:lnTo>
                  <a:lnTo>
                    <a:pt x="1245" y="905"/>
                  </a:lnTo>
                  <a:lnTo>
                    <a:pt x="1222" y="871"/>
                  </a:lnTo>
                  <a:lnTo>
                    <a:pt x="1195" y="838"/>
                  </a:lnTo>
                  <a:lnTo>
                    <a:pt x="1168" y="808"/>
                  </a:lnTo>
                  <a:lnTo>
                    <a:pt x="1139" y="778"/>
                  </a:lnTo>
                  <a:lnTo>
                    <a:pt x="1108" y="750"/>
                  </a:lnTo>
                  <a:lnTo>
                    <a:pt x="1077" y="723"/>
                  </a:lnTo>
                  <a:lnTo>
                    <a:pt x="1044" y="697"/>
                  </a:lnTo>
                  <a:lnTo>
                    <a:pt x="1012" y="672"/>
                  </a:lnTo>
                  <a:lnTo>
                    <a:pt x="1012" y="672"/>
                  </a:lnTo>
                  <a:lnTo>
                    <a:pt x="948" y="626"/>
                  </a:lnTo>
                  <a:lnTo>
                    <a:pt x="882" y="582"/>
                  </a:lnTo>
                  <a:lnTo>
                    <a:pt x="814" y="541"/>
                  </a:lnTo>
                  <a:lnTo>
                    <a:pt x="744" y="503"/>
                  </a:lnTo>
                  <a:lnTo>
                    <a:pt x="673" y="467"/>
                  </a:lnTo>
                  <a:lnTo>
                    <a:pt x="601" y="433"/>
                  </a:lnTo>
                  <a:lnTo>
                    <a:pt x="528" y="402"/>
                  </a:lnTo>
                  <a:lnTo>
                    <a:pt x="455" y="372"/>
                  </a:lnTo>
                  <a:lnTo>
                    <a:pt x="455" y="372"/>
                  </a:lnTo>
                  <a:lnTo>
                    <a:pt x="408" y="355"/>
                  </a:lnTo>
                  <a:lnTo>
                    <a:pt x="361" y="339"/>
                  </a:lnTo>
                  <a:lnTo>
                    <a:pt x="267" y="310"/>
                  </a:lnTo>
                  <a:lnTo>
                    <a:pt x="220" y="294"/>
                  </a:lnTo>
                  <a:lnTo>
                    <a:pt x="173" y="278"/>
                  </a:lnTo>
                  <a:lnTo>
                    <a:pt x="126" y="260"/>
                  </a:lnTo>
                  <a:lnTo>
                    <a:pt x="81" y="241"/>
                  </a:lnTo>
                  <a:lnTo>
                    <a:pt x="81" y="241"/>
                  </a:lnTo>
                  <a:lnTo>
                    <a:pt x="67" y="236"/>
                  </a:lnTo>
                  <a:lnTo>
                    <a:pt x="54" y="229"/>
                  </a:lnTo>
                  <a:lnTo>
                    <a:pt x="48" y="224"/>
                  </a:lnTo>
                  <a:lnTo>
                    <a:pt x="44" y="220"/>
                  </a:lnTo>
                  <a:lnTo>
                    <a:pt x="40" y="214"/>
                  </a:lnTo>
                  <a:lnTo>
                    <a:pt x="37" y="207"/>
                  </a:lnTo>
                  <a:lnTo>
                    <a:pt x="37" y="207"/>
                  </a:lnTo>
                  <a:lnTo>
                    <a:pt x="30" y="187"/>
                  </a:lnTo>
                  <a:lnTo>
                    <a:pt x="27" y="167"/>
                  </a:lnTo>
                  <a:lnTo>
                    <a:pt x="21" y="126"/>
                  </a:lnTo>
                  <a:lnTo>
                    <a:pt x="21" y="126"/>
                  </a:lnTo>
                  <a:lnTo>
                    <a:pt x="20" y="96"/>
                  </a:lnTo>
                  <a:lnTo>
                    <a:pt x="18" y="6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1" name="Freeform 248">
              <a:extLst>
                <a:ext uri="{FF2B5EF4-FFF2-40B4-BE49-F238E27FC236}">
                  <a16:creationId xmlns:a16="http://schemas.microsoft.com/office/drawing/2014/main" id="{09EECA0B-7B9E-B23F-2698-AF982784A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3" y="708"/>
              <a:ext cx="398" cy="123"/>
            </a:xfrm>
            <a:custGeom>
              <a:avLst/>
              <a:gdLst>
                <a:gd name="T0" fmla="*/ 2 w 1195"/>
                <a:gd name="T1" fmla="*/ 46 h 367"/>
                <a:gd name="T2" fmla="*/ 34 w 1195"/>
                <a:gd name="T3" fmla="*/ 91 h 367"/>
                <a:gd name="T4" fmla="*/ 70 w 1195"/>
                <a:gd name="T5" fmla="*/ 135 h 367"/>
                <a:gd name="T6" fmla="*/ 110 w 1195"/>
                <a:gd name="T7" fmla="*/ 176 h 367"/>
                <a:gd name="T8" fmla="*/ 152 w 1195"/>
                <a:gd name="T9" fmla="*/ 215 h 367"/>
                <a:gd name="T10" fmla="*/ 198 w 1195"/>
                <a:gd name="T11" fmla="*/ 250 h 367"/>
                <a:gd name="T12" fmla="*/ 246 w 1195"/>
                <a:gd name="T13" fmla="*/ 281 h 367"/>
                <a:gd name="T14" fmla="*/ 294 w 1195"/>
                <a:gd name="T15" fmla="*/ 308 h 367"/>
                <a:gd name="T16" fmla="*/ 345 w 1195"/>
                <a:gd name="T17" fmla="*/ 331 h 367"/>
                <a:gd name="T18" fmla="*/ 368 w 1195"/>
                <a:gd name="T19" fmla="*/ 340 h 367"/>
                <a:gd name="T20" fmla="*/ 414 w 1195"/>
                <a:gd name="T21" fmla="*/ 353 h 367"/>
                <a:gd name="T22" fmla="*/ 459 w 1195"/>
                <a:gd name="T23" fmla="*/ 361 h 367"/>
                <a:gd name="T24" fmla="*/ 505 w 1195"/>
                <a:gd name="T25" fmla="*/ 365 h 367"/>
                <a:gd name="T26" fmla="*/ 550 w 1195"/>
                <a:gd name="T27" fmla="*/ 367 h 367"/>
                <a:gd name="T28" fmla="*/ 596 w 1195"/>
                <a:gd name="T29" fmla="*/ 362 h 367"/>
                <a:gd name="T30" fmla="*/ 662 w 1195"/>
                <a:gd name="T31" fmla="*/ 351 h 367"/>
                <a:gd name="T32" fmla="*/ 750 w 1195"/>
                <a:gd name="T33" fmla="*/ 324 h 367"/>
                <a:gd name="T34" fmla="*/ 836 w 1195"/>
                <a:gd name="T35" fmla="*/ 287 h 367"/>
                <a:gd name="T36" fmla="*/ 918 w 1195"/>
                <a:gd name="T37" fmla="*/ 243 h 367"/>
                <a:gd name="T38" fmla="*/ 995 w 1195"/>
                <a:gd name="T39" fmla="*/ 192 h 367"/>
                <a:gd name="T40" fmla="*/ 1030 w 1195"/>
                <a:gd name="T41" fmla="*/ 164 h 367"/>
                <a:gd name="T42" fmla="*/ 1116 w 1195"/>
                <a:gd name="T43" fmla="*/ 94 h 367"/>
                <a:gd name="T44" fmla="*/ 1175 w 1195"/>
                <a:gd name="T45" fmla="*/ 36 h 367"/>
                <a:gd name="T46" fmla="*/ 1194 w 1195"/>
                <a:gd name="T47" fmla="*/ 16 h 367"/>
                <a:gd name="T48" fmla="*/ 1195 w 1195"/>
                <a:gd name="T49" fmla="*/ 9 h 367"/>
                <a:gd name="T50" fmla="*/ 1194 w 1195"/>
                <a:gd name="T51" fmla="*/ 3 h 367"/>
                <a:gd name="T52" fmla="*/ 1188 w 1195"/>
                <a:gd name="T53" fmla="*/ 0 h 367"/>
                <a:gd name="T54" fmla="*/ 1181 w 1195"/>
                <a:gd name="T55" fmla="*/ 3 h 367"/>
                <a:gd name="T56" fmla="*/ 1160 w 1195"/>
                <a:gd name="T57" fmla="*/ 29 h 367"/>
                <a:gd name="T58" fmla="*/ 1111 w 1195"/>
                <a:gd name="T59" fmla="*/ 77 h 367"/>
                <a:gd name="T60" fmla="*/ 1060 w 1195"/>
                <a:gd name="T61" fmla="*/ 122 h 367"/>
                <a:gd name="T62" fmla="*/ 1006 w 1195"/>
                <a:gd name="T63" fmla="*/ 165 h 367"/>
                <a:gd name="T64" fmla="*/ 949 w 1195"/>
                <a:gd name="T65" fmla="*/ 205 h 367"/>
                <a:gd name="T66" fmla="*/ 891 w 1195"/>
                <a:gd name="T67" fmla="*/ 240 h 367"/>
                <a:gd name="T68" fmla="*/ 830 w 1195"/>
                <a:gd name="T69" fmla="*/ 272 h 367"/>
                <a:gd name="T70" fmla="*/ 769 w 1195"/>
                <a:gd name="T71" fmla="*/ 300 h 367"/>
                <a:gd name="T72" fmla="*/ 738 w 1195"/>
                <a:gd name="T73" fmla="*/ 311 h 367"/>
                <a:gd name="T74" fmla="*/ 689 w 1195"/>
                <a:gd name="T75" fmla="*/ 327 h 367"/>
                <a:gd name="T76" fmla="*/ 641 w 1195"/>
                <a:gd name="T77" fmla="*/ 338 h 367"/>
                <a:gd name="T78" fmla="*/ 593 w 1195"/>
                <a:gd name="T79" fmla="*/ 345 h 367"/>
                <a:gd name="T80" fmla="*/ 544 w 1195"/>
                <a:gd name="T81" fmla="*/ 348 h 367"/>
                <a:gd name="T82" fmla="*/ 495 w 1195"/>
                <a:gd name="T83" fmla="*/ 348 h 367"/>
                <a:gd name="T84" fmla="*/ 446 w 1195"/>
                <a:gd name="T85" fmla="*/ 341 h 367"/>
                <a:gd name="T86" fmla="*/ 398 w 1195"/>
                <a:gd name="T87" fmla="*/ 331 h 367"/>
                <a:gd name="T88" fmla="*/ 350 w 1195"/>
                <a:gd name="T89" fmla="*/ 316 h 367"/>
                <a:gd name="T90" fmla="*/ 314 w 1195"/>
                <a:gd name="T91" fmla="*/ 300 h 367"/>
                <a:gd name="T92" fmla="*/ 245 w 1195"/>
                <a:gd name="T93" fmla="*/ 260 h 367"/>
                <a:gd name="T94" fmla="*/ 181 w 1195"/>
                <a:gd name="T95" fmla="*/ 213 h 367"/>
                <a:gd name="T96" fmla="*/ 121 w 1195"/>
                <a:gd name="T97" fmla="*/ 161 h 367"/>
                <a:gd name="T98" fmla="*/ 93 w 1195"/>
                <a:gd name="T99" fmla="*/ 132 h 367"/>
                <a:gd name="T100" fmla="*/ 53 w 1195"/>
                <a:gd name="T101" fmla="*/ 87 h 367"/>
                <a:gd name="T102" fmla="*/ 16 w 1195"/>
                <a:gd name="T103" fmla="*/ 37 h 367"/>
                <a:gd name="T104" fmla="*/ 13 w 1195"/>
                <a:gd name="T105" fmla="*/ 34 h 367"/>
                <a:gd name="T106" fmla="*/ 7 w 1195"/>
                <a:gd name="T107" fmla="*/ 34 h 367"/>
                <a:gd name="T108" fmla="*/ 2 w 1195"/>
                <a:gd name="T109" fmla="*/ 37 h 367"/>
                <a:gd name="T110" fmla="*/ 0 w 1195"/>
                <a:gd name="T111" fmla="*/ 43 h 367"/>
                <a:gd name="T112" fmla="*/ 2 w 1195"/>
                <a:gd name="T113" fmla="*/ 46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95" h="367">
                  <a:moveTo>
                    <a:pt x="2" y="46"/>
                  </a:moveTo>
                  <a:lnTo>
                    <a:pt x="2" y="46"/>
                  </a:lnTo>
                  <a:lnTo>
                    <a:pt x="17" y="70"/>
                  </a:lnTo>
                  <a:lnTo>
                    <a:pt x="34" y="91"/>
                  </a:lnTo>
                  <a:lnTo>
                    <a:pt x="51" y="114"/>
                  </a:lnTo>
                  <a:lnTo>
                    <a:pt x="70" y="135"/>
                  </a:lnTo>
                  <a:lnTo>
                    <a:pt x="90" y="156"/>
                  </a:lnTo>
                  <a:lnTo>
                    <a:pt x="110" y="176"/>
                  </a:lnTo>
                  <a:lnTo>
                    <a:pt x="131" y="196"/>
                  </a:lnTo>
                  <a:lnTo>
                    <a:pt x="152" y="215"/>
                  </a:lnTo>
                  <a:lnTo>
                    <a:pt x="175" y="233"/>
                  </a:lnTo>
                  <a:lnTo>
                    <a:pt x="198" y="250"/>
                  </a:lnTo>
                  <a:lnTo>
                    <a:pt x="222" y="266"/>
                  </a:lnTo>
                  <a:lnTo>
                    <a:pt x="246" y="281"/>
                  </a:lnTo>
                  <a:lnTo>
                    <a:pt x="270" y="296"/>
                  </a:lnTo>
                  <a:lnTo>
                    <a:pt x="294" y="308"/>
                  </a:lnTo>
                  <a:lnTo>
                    <a:pt x="320" y="321"/>
                  </a:lnTo>
                  <a:lnTo>
                    <a:pt x="345" y="331"/>
                  </a:lnTo>
                  <a:lnTo>
                    <a:pt x="345" y="331"/>
                  </a:lnTo>
                  <a:lnTo>
                    <a:pt x="368" y="340"/>
                  </a:lnTo>
                  <a:lnTo>
                    <a:pt x="391" y="347"/>
                  </a:lnTo>
                  <a:lnTo>
                    <a:pt x="414" y="353"/>
                  </a:lnTo>
                  <a:lnTo>
                    <a:pt x="436" y="358"/>
                  </a:lnTo>
                  <a:lnTo>
                    <a:pt x="459" y="361"/>
                  </a:lnTo>
                  <a:lnTo>
                    <a:pt x="482" y="364"/>
                  </a:lnTo>
                  <a:lnTo>
                    <a:pt x="505" y="365"/>
                  </a:lnTo>
                  <a:lnTo>
                    <a:pt x="527" y="367"/>
                  </a:lnTo>
                  <a:lnTo>
                    <a:pt x="550" y="367"/>
                  </a:lnTo>
                  <a:lnTo>
                    <a:pt x="573" y="365"/>
                  </a:lnTo>
                  <a:lnTo>
                    <a:pt x="596" y="362"/>
                  </a:lnTo>
                  <a:lnTo>
                    <a:pt x="617" y="360"/>
                  </a:lnTo>
                  <a:lnTo>
                    <a:pt x="662" y="351"/>
                  </a:lnTo>
                  <a:lnTo>
                    <a:pt x="706" y="340"/>
                  </a:lnTo>
                  <a:lnTo>
                    <a:pt x="750" y="324"/>
                  </a:lnTo>
                  <a:lnTo>
                    <a:pt x="793" y="307"/>
                  </a:lnTo>
                  <a:lnTo>
                    <a:pt x="836" y="287"/>
                  </a:lnTo>
                  <a:lnTo>
                    <a:pt x="877" y="266"/>
                  </a:lnTo>
                  <a:lnTo>
                    <a:pt x="918" y="243"/>
                  </a:lnTo>
                  <a:lnTo>
                    <a:pt x="956" y="218"/>
                  </a:lnTo>
                  <a:lnTo>
                    <a:pt x="995" y="192"/>
                  </a:lnTo>
                  <a:lnTo>
                    <a:pt x="1030" y="164"/>
                  </a:lnTo>
                  <a:lnTo>
                    <a:pt x="1030" y="164"/>
                  </a:lnTo>
                  <a:lnTo>
                    <a:pt x="1074" y="129"/>
                  </a:lnTo>
                  <a:lnTo>
                    <a:pt x="1116" y="94"/>
                  </a:lnTo>
                  <a:lnTo>
                    <a:pt x="1155" y="56"/>
                  </a:lnTo>
                  <a:lnTo>
                    <a:pt x="1175" y="36"/>
                  </a:lnTo>
                  <a:lnTo>
                    <a:pt x="1194" y="16"/>
                  </a:lnTo>
                  <a:lnTo>
                    <a:pt x="1194" y="16"/>
                  </a:lnTo>
                  <a:lnTo>
                    <a:pt x="1195" y="13"/>
                  </a:lnTo>
                  <a:lnTo>
                    <a:pt x="1195" y="9"/>
                  </a:lnTo>
                  <a:lnTo>
                    <a:pt x="1195" y="6"/>
                  </a:lnTo>
                  <a:lnTo>
                    <a:pt x="1194" y="3"/>
                  </a:lnTo>
                  <a:lnTo>
                    <a:pt x="1191" y="2"/>
                  </a:lnTo>
                  <a:lnTo>
                    <a:pt x="1188" y="0"/>
                  </a:lnTo>
                  <a:lnTo>
                    <a:pt x="1184" y="2"/>
                  </a:lnTo>
                  <a:lnTo>
                    <a:pt x="1181" y="3"/>
                  </a:lnTo>
                  <a:lnTo>
                    <a:pt x="1181" y="3"/>
                  </a:lnTo>
                  <a:lnTo>
                    <a:pt x="1160" y="29"/>
                  </a:lnTo>
                  <a:lnTo>
                    <a:pt x="1136" y="53"/>
                  </a:lnTo>
                  <a:lnTo>
                    <a:pt x="1111" y="77"/>
                  </a:lnTo>
                  <a:lnTo>
                    <a:pt x="1086" y="100"/>
                  </a:lnTo>
                  <a:lnTo>
                    <a:pt x="1060" y="122"/>
                  </a:lnTo>
                  <a:lnTo>
                    <a:pt x="1033" y="144"/>
                  </a:lnTo>
                  <a:lnTo>
                    <a:pt x="1006" y="165"/>
                  </a:lnTo>
                  <a:lnTo>
                    <a:pt x="978" y="185"/>
                  </a:lnTo>
                  <a:lnTo>
                    <a:pt x="949" y="205"/>
                  </a:lnTo>
                  <a:lnTo>
                    <a:pt x="921" y="223"/>
                  </a:lnTo>
                  <a:lnTo>
                    <a:pt x="891" y="240"/>
                  </a:lnTo>
                  <a:lnTo>
                    <a:pt x="861" y="257"/>
                  </a:lnTo>
                  <a:lnTo>
                    <a:pt x="830" y="272"/>
                  </a:lnTo>
                  <a:lnTo>
                    <a:pt x="799" y="287"/>
                  </a:lnTo>
                  <a:lnTo>
                    <a:pt x="769" y="300"/>
                  </a:lnTo>
                  <a:lnTo>
                    <a:pt x="738" y="311"/>
                  </a:lnTo>
                  <a:lnTo>
                    <a:pt x="738" y="311"/>
                  </a:lnTo>
                  <a:lnTo>
                    <a:pt x="713" y="320"/>
                  </a:lnTo>
                  <a:lnTo>
                    <a:pt x="689" y="327"/>
                  </a:lnTo>
                  <a:lnTo>
                    <a:pt x="665" y="333"/>
                  </a:lnTo>
                  <a:lnTo>
                    <a:pt x="641" y="338"/>
                  </a:lnTo>
                  <a:lnTo>
                    <a:pt x="617" y="343"/>
                  </a:lnTo>
                  <a:lnTo>
                    <a:pt x="593" y="345"/>
                  </a:lnTo>
                  <a:lnTo>
                    <a:pt x="569" y="348"/>
                  </a:lnTo>
                  <a:lnTo>
                    <a:pt x="544" y="348"/>
                  </a:lnTo>
                  <a:lnTo>
                    <a:pt x="519" y="348"/>
                  </a:lnTo>
                  <a:lnTo>
                    <a:pt x="495" y="348"/>
                  </a:lnTo>
                  <a:lnTo>
                    <a:pt x="471" y="345"/>
                  </a:lnTo>
                  <a:lnTo>
                    <a:pt x="446" y="341"/>
                  </a:lnTo>
                  <a:lnTo>
                    <a:pt x="422" y="337"/>
                  </a:lnTo>
                  <a:lnTo>
                    <a:pt x="398" y="331"/>
                  </a:lnTo>
                  <a:lnTo>
                    <a:pt x="374" y="324"/>
                  </a:lnTo>
                  <a:lnTo>
                    <a:pt x="350" y="316"/>
                  </a:lnTo>
                  <a:lnTo>
                    <a:pt x="350" y="316"/>
                  </a:lnTo>
                  <a:lnTo>
                    <a:pt x="314" y="300"/>
                  </a:lnTo>
                  <a:lnTo>
                    <a:pt x="279" y="281"/>
                  </a:lnTo>
                  <a:lnTo>
                    <a:pt x="245" y="260"/>
                  </a:lnTo>
                  <a:lnTo>
                    <a:pt x="212" y="239"/>
                  </a:lnTo>
                  <a:lnTo>
                    <a:pt x="181" y="213"/>
                  </a:lnTo>
                  <a:lnTo>
                    <a:pt x="149" y="188"/>
                  </a:lnTo>
                  <a:lnTo>
                    <a:pt x="121" y="161"/>
                  </a:lnTo>
                  <a:lnTo>
                    <a:pt x="93" y="132"/>
                  </a:lnTo>
                  <a:lnTo>
                    <a:pt x="93" y="132"/>
                  </a:lnTo>
                  <a:lnTo>
                    <a:pt x="73" y="110"/>
                  </a:lnTo>
                  <a:lnTo>
                    <a:pt x="53" y="87"/>
                  </a:lnTo>
                  <a:lnTo>
                    <a:pt x="33" y="63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3" y="34"/>
                  </a:lnTo>
                  <a:lnTo>
                    <a:pt x="10" y="34"/>
                  </a:lnTo>
                  <a:lnTo>
                    <a:pt x="7" y="34"/>
                  </a:lnTo>
                  <a:lnTo>
                    <a:pt x="4" y="34"/>
                  </a:lnTo>
                  <a:lnTo>
                    <a:pt x="2" y="37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2" y="46"/>
                  </a:lnTo>
                  <a:lnTo>
                    <a:pt x="2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2" name="Freeform 249">
              <a:extLst>
                <a:ext uri="{FF2B5EF4-FFF2-40B4-BE49-F238E27FC236}">
                  <a16:creationId xmlns:a16="http://schemas.microsoft.com/office/drawing/2014/main" id="{3B44B4B5-A2FD-05DC-BE71-954D7A9C3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" y="786"/>
              <a:ext cx="14" cy="233"/>
            </a:xfrm>
            <a:custGeom>
              <a:avLst/>
              <a:gdLst>
                <a:gd name="T0" fmla="*/ 0 w 42"/>
                <a:gd name="T1" fmla="*/ 7 h 698"/>
                <a:gd name="T2" fmla="*/ 0 w 42"/>
                <a:gd name="T3" fmla="*/ 7 h 698"/>
                <a:gd name="T4" fmla="*/ 25 w 42"/>
                <a:gd name="T5" fmla="*/ 691 h 698"/>
                <a:gd name="T6" fmla="*/ 25 w 42"/>
                <a:gd name="T7" fmla="*/ 691 h 698"/>
                <a:gd name="T8" fmla="*/ 25 w 42"/>
                <a:gd name="T9" fmla="*/ 693 h 698"/>
                <a:gd name="T10" fmla="*/ 28 w 42"/>
                <a:gd name="T11" fmla="*/ 696 h 698"/>
                <a:gd name="T12" fmla="*/ 31 w 42"/>
                <a:gd name="T13" fmla="*/ 698 h 698"/>
                <a:gd name="T14" fmla="*/ 34 w 42"/>
                <a:gd name="T15" fmla="*/ 698 h 698"/>
                <a:gd name="T16" fmla="*/ 36 w 42"/>
                <a:gd name="T17" fmla="*/ 698 h 698"/>
                <a:gd name="T18" fmla="*/ 39 w 42"/>
                <a:gd name="T19" fmla="*/ 696 h 698"/>
                <a:gd name="T20" fmla="*/ 41 w 42"/>
                <a:gd name="T21" fmla="*/ 693 h 698"/>
                <a:gd name="T22" fmla="*/ 42 w 42"/>
                <a:gd name="T23" fmla="*/ 691 h 698"/>
                <a:gd name="T24" fmla="*/ 42 w 42"/>
                <a:gd name="T25" fmla="*/ 691 h 698"/>
                <a:gd name="T26" fmla="*/ 17 w 42"/>
                <a:gd name="T27" fmla="*/ 7 h 698"/>
                <a:gd name="T28" fmla="*/ 17 w 42"/>
                <a:gd name="T29" fmla="*/ 7 h 698"/>
                <a:gd name="T30" fmla="*/ 15 w 42"/>
                <a:gd name="T31" fmla="*/ 4 h 698"/>
                <a:gd name="T32" fmla="*/ 14 w 42"/>
                <a:gd name="T33" fmla="*/ 2 h 698"/>
                <a:gd name="T34" fmla="*/ 11 w 42"/>
                <a:gd name="T35" fmla="*/ 0 h 698"/>
                <a:gd name="T36" fmla="*/ 8 w 42"/>
                <a:gd name="T37" fmla="*/ 0 h 698"/>
                <a:gd name="T38" fmla="*/ 5 w 42"/>
                <a:gd name="T39" fmla="*/ 0 h 698"/>
                <a:gd name="T40" fmla="*/ 2 w 42"/>
                <a:gd name="T41" fmla="*/ 2 h 698"/>
                <a:gd name="T42" fmla="*/ 0 w 42"/>
                <a:gd name="T43" fmla="*/ 4 h 698"/>
                <a:gd name="T44" fmla="*/ 0 w 42"/>
                <a:gd name="T45" fmla="*/ 7 h 698"/>
                <a:gd name="T46" fmla="*/ 0 w 42"/>
                <a:gd name="T47" fmla="*/ 7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2" h="698">
                  <a:moveTo>
                    <a:pt x="0" y="7"/>
                  </a:moveTo>
                  <a:lnTo>
                    <a:pt x="0" y="7"/>
                  </a:lnTo>
                  <a:lnTo>
                    <a:pt x="25" y="691"/>
                  </a:lnTo>
                  <a:lnTo>
                    <a:pt x="25" y="691"/>
                  </a:lnTo>
                  <a:lnTo>
                    <a:pt x="25" y="693"/>
                  </a:lnTo>
                  <a:lnTo>
                    <a:pt x="28" y="696"/>
                  </a:lnTo>
                  <a:lnTo>
                    <a:pt x="31" y="698"/>
                  </a:lnTo>
                  <a:lnTo>
                    <a:pt x="34" y="698"/>
                  </a:lnTo>
                  <a:lnTo>
                    <a:pt x="36" y="698"/>
                  </a:lnTo>
                  <a:lnTo>
                    <a:pt x="39" y="696"/>
                  </a:lnTo>
                  <a:lnTo>
                    <a:pt x="41" y="693"/>
                  </a:lnTo>
                  <a:lnTo>
                    <a:pt x="42" y="691"/>
                  </a:lnTo>
                  <a:lnTo>
                    <a:pt x="42" y="69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3" name="Freeform 250">
              <a:extLst>
                <a:ext uri="{FF2B5EF4-FFF2-40B4-BE49-F238E27FC236}">
                  <a16:creationId xmlns:a16="http://schemas.microsoft.com/office/drawing/2014/main" id="{EAE1B34E-D337-D5C5-EE86-801DF691F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8" y="733"/>
              <a:ext cx="7" cy="306"/>
            </a:xfrm>
            <a:custGeom>
              <a:avLst/>
              <a:gdLst>
                <a:gd name="T0" fmla="*/ 0 w 19"/>
                <a:gd name="T1" fmla="*/ 9 h 918"/>
                <a:gd name="T2" fmla="*/ 0 w 19"/>
                <a:gd name="T3" fmla="*/ 9 h 918"/>
                <a:gd name="T4" fmla="*/ 2 w 19"/>
                <a:gd name="T5" fmla="*/ 849 h 918"/>
                <a:gd name="T6" fmla="*/ 2 w 19"/>
                <a:gd name="T7" fmla="*/ 849 h 918"/>
                <a:gd name="T8" fmla="*/ 2 w 19"/>
                <a:gd name="T9" fmla="*/ 910 h 918"/>
                <a:gd name="T10" fmla="*/ 2 w 19"/>
                <a:gd name="T11" fmla="*/ 910 h 918"/>
                <a:gd name="T12" fmla="*/ 4 w 19"/>
                <a:gd name="T13" fmla="*/ 914 h 918"/>
                <a:gd name="T14" fmla="*/ 5 w 19"/>
                <a:gd name="T15" fmla="*/ 915 h 918"/>
                <a:gd name="T16" fmla="*/ 8 w 19"/>
                <a:gd name="T17" fmla="*/ 917 h 918"/>
                <a:gd name="T18" fmla="*/ 11 w 19"/>
                <a:gd name="T19" fmla="*/ 918 h 918"/>
                <a:gd name="T20" fmla="*/ 15 w 19"/>
                <a:gd name="T21" fmla="*/ 917 h 918"/>
                <a:gd name="T22" fmla="*/ 17 w 19"/>
                <a:gd name="T23" fmla="*/ 915 h 918"/>
                <a:gd name="T24" fmla="*/ 19 w 19"/>
                <a:gd name="T25" fmla="*/ 914 h 918"/>
                <a:gd name="T26" fmla="*/ 19 w 19"/>
                <a:gd name="T27" fmla="*/ 910 h 918"/>
                <a:gd name="T28" fmla="*/ 19 w 19"/>
                <a:gd name="T29" fmla="*/ 910 h 918"/>
                <a:gd name="T30" fmla="*/ 17 w 19"/>
                <a:gd name="T31" fmla="*/ 70 h 918"/>
                <a:gd name="T32" fmla="*/ 17 w 19"/>
                <a:gd name="T33" fmla="*/ 70 h 918"/>
                <a:gd name="T34" fmla="*/ 17 w 19"/>
                <a:gd name="T35" fmla="*/ 9 h 918"/>
                <a:gd name="T36" fmla="*/ 17 w 19"/>
                <a:gd name="T37" fmla="*/ 9 h 918"/>
                <a:gd name="T38" fmla="*/ 15 w 19"/>
                <a:gd name="T39" fmla="*/ 5 h 918"/>
                <a:gd name="T40" fmla="*/ 14 w 19"/>
                <a:gd name="T41" fmla="*/ 2 h 918"/>
                <a:gd name="T42" fmla="*/ 11 w 19"/>
                <a:gd name="T43" fmla="*/ 0 h 918"/>
                <a:gd name="T44" fmla="*/ 8 w 19"/>
                <a:gd name="T45" fmla="*/ 0 h 918"/>
                <a:gd name="T46" fmla="*/ 5 w 19"/>
                <a:gd name="T47" fmla="*/ 0 h 918"/>
                <a:gd name="T48" fmla="*/ 2 w 19"/>
                <a:gd name="T49" fmla="*/ 2 h 918"/>
                <a:gd name="T50" fmla="*/ 0 w 19"/>
                <a:gd name="T51" fmla="*/ 5 h 918"/>
                <a:gd name="T52" fmla="*/ 0 w 19"/>
                <a:gd name="T53" fmla="*/ 9 h 918"/>
                <a:gd name="T54" fmla="*/ 0 w 19"/>
                <a:gd name="T55" fmla="*/ 9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9" h="918">
                  <a:moveTo>
                    <a:pt x="0" y="9"/>
                  </a:moveTo>
                  <a:lnTo>
                    <a:pt x="0" y="9"/>
                  </a:lnTo>
                  <a:lnTo>
                    <a:pt x="2" y="849"/>
                  </a:lnTo>
                  <a:lnTo>
                    <a:pt x="2" y="849"/>
                  </a:lnTo>
                  <a:lnTo>
                    <a:pt x="2" y="910"/>
                  </a:lnTo>
                  <a:lnTo>
                    <a:pt x="2" y="910"/>
                  </a:lnTo>
                  <a:lnTo>
                    <a:pt x="4" y="914"/>
                  </a:lnTo>
                  <a:lnTo>
                    <a:pt x="5" y="915"/>
                  </a:lnTo>
                  <a:lnTo>
                    <a:pt x="8" y="917"/>
                  </a:lnTo>
                  <a:lnTo>
                    <a:pt x="11" y="918"/>
                  </a:lnTo>
                  <a:lnTo>
                    <a:pt x="15" y="917"/>
                  </a:lnTo>
                  <a:lnTo>
                    <a:pt x="17" y="915"/>
                  </a:lnTo>
                  <a:lnTo>
                    <a:pt x="19" y="914"/>
                  </a:lnTo>
                  <a:lnTo>
                    <a:pt x="19" y="910"/>
                  </a:lnTo>
                  <a:lnTo>
                    <a:pt x="19" y="910"/>
                  </a:lnTo>
                  <a:lnTo>
                    <a:pt x="17" y="70"/>
                  </a:lnTo>
                  <a:lnTo>
                    <a:pt x="17" y="70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5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4" name="Freeform 251">
              <a:extLst>
                <a:ext uri="{FF2B5EF4-FFF2-40B4-BE49-F238E27FC236}">
                  <a16:creationId xmlns:a16="http://schemas.microsoft.com/office/drawing/2014/main" id="{E6A6B876-58E5-67E6-7A67-8E03DAA4D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4" y="1029"/>
              <a:ext cx="6" cy="123"/>
            </a:xfrm>
            <a:custGeom>
              <a:avLst/>
              <a:gdLst>
                <a:gd name="T0" fmla="*/ 0 w 18"/>
                <a:gd name="T1" fmla="*/ 7 h 369"/>
                <a:gd name="T2" fmla="*/ 0 w 18"/>
                <a:gd name="T3" fmla="*/ 7 h 369"/>
                <a:gd name="T4" fmla="*/ 1 w 18"/>
                <a:gd name="T5" fmla="*/ 361 h 369"/>
                <a:gd name="T6" fmla="*/ 1 w 18"/>
                <a:gd name="T7" fmla="*/ 361 h 369"/>
                <a:gd name="T8" fmla="*/ 1 w 18"/>
                <a:gd name="T9" fmla="*/ 365 h 369"/>
                <a:gd name="T10" fmla="*/ 4 w 18"/>
                <a:gd name="T11" fmla="*/ 368 h 369"/>
                <a:gd name="T12" fmla="*/ 5 w 18"/>
                <a:gd name="T13" fmla="*/ 369 h 369"/>
                <a:gd name="T14" fmla="*/ 10 w 18"/>
                <a:gd name="T15" fmla="*/ 369 h 369"/>
                <a:gd name="T16" fmla="*/ 13 w 18"/>
                <a:gd name="T17" fmla="*/ 369 h 369"/>
                <a:gd name="T18" fmla="*/ 15 w 18"/>
                <a:gd name="T19" fmla="*/ 368 h 369"/>
                <a:gd name="T20" fmla="*/ 17 w 18"/>
                <a:gd name="T21" fmla="*/ 365 h 369"/>
                <a:gd name="T22" fmla="*/ 18 w 18"/>
                <a:gd name="T23" fmla="*/ 361 h 369"/>
                <a:gd name="T24" fmla="*/ 18 w 18"/>
                <a:gd name="T25" fmla="*/ 361 h 369"/>
                <a:gd name="T26" fmla="*/ 17 w 18"/>
                <a:gd name="T27" fmla="*/ 7 h 369"/>
                <a:gd name="T28" fmla="*/ 17 w 18"/>
                <a:gd name="T29" fmla="*/ 7 h 369"/>
                <a:gd name="T30" fmla="*/ 15 w 18"/>
                <a:gd name="T31" fmla="*/ 4 h 369"/>
                <a:gd name="T32" fmla="*/ 14 w 18"/>
                <a:gd name="T33" fmla="*/ 1 h 369"/>
                <a:gd name="T34" fmla="*/ 11 w 18"/>
                <a:gd name="T35" fmla="*/ 0 h 369"/>
                <a:gd name="T36" fmla="*/ 8 w 18"/>
                <a:gd name="T37" fmla="*/ 0 h 369"/>
                <a:gd name="T38" fmla="*/ 5 w 18"/>
                <a:gd name="T39" fmla="*/ 0 h 369"/>
                <a:gd name="T40" fmla="*/ 3 w 18"/>
                <a:gd name="T41" fmla="*/ 1 h 369"/>
                <a:gd name="T42" fmla="*/ 0 w 18"/>
                <a:gd name="T43" fmla="*/ 4 h 369"/>
                <a:gd name="T44" fmla="*/ 0 w 18"/>
                <a:gd name="T45" fmla="*/ 7 h 369"/>
                <a:gd name="T46" fmla="*/ 0 w 18"/>
                <a:gd name="T47" fmla="*/ 7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8" h="369">
                  <a:moveTo>
                    <a:pt x="0" y="7"/>
                  </a:moveTo>
                  <a:lnTo>
                    <a:pt x="0" y="7"/>
                  </a:lnTo>
                  <a:lnTo>
                    <a:pt x="1" y="361"/>
                  </a:lnTo>
                  <a:lnTo>
                    <a:pt x="1" y="361"/>
                  </a:lnTo>
                  <a:lnTo>
                    <a:pt x="1" y="365"/>
                  </a:lnTo>
                  <a:lnTo>
                    <a:pt x="4" y="368"/>
                  </a:lnTo>
                  <a:lnTo>
                    <a:pt x="5" y="369"/>
                  </a:lnTo>
                  <a:lnTo>
                    <a:pt x="10" y="369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7" y="365"/>
                  </a:lnTo>
                  <a:lnTo>
                    <a:pt x="18" y="361"/>
                  </a:lnTo>
                  <a:lnTo>
                    <a:pt x="18" y="36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5" name="Freeform 252">
              <a:extLst>
                <a:ext uri="{FF2B5EF4-FFF2-40B4-BE49-F238E27FC236}">
                  <a16:creationId xmlns:a16="http://schemas.microsoft.com/office/drawing/2014/main" id="{9A75AB11-C85B-9F9D-5CE0-15D5C935B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" y="1250"/>
              <a:ext cx="454" cy="377"/>
            </a:xfrm>
            <a:custGeom>
              <a:avLst/>
              <a:gdLst>
                <a:gd name="T0" fmla="*/ 0 w 1361"/>
                <a:gd name="T1" fmla="*/ 8 h 1131"/>
                <a:gd name="T2" fmla="*/ 0 w 1361"/>
                <a:gd name="T3" fmla="*/ 753 h 1131"/>
                <a:gd name="T4" fmla="*/ 4 w 1361"/>
                <a:gd name="T5" fmla="*/ 760 h 1131"/>
                <a:gd name="T6" fmla="*/ 6 w 1361"/>
                <a:gd name="T7" fmla="*/ 761 h 1131"/>
                <a:gd name="T8" fmla="*/ 153 w 1361"/>
                <a:gd name="T9" fmla="*/ 786 h 1131"/>
                <a:gd name="T10" fmla="*/ 301 w 1361"/>
                <a:gd name="T11" fmla="*/ 815 h 1131"/>
                <a:gd name="T12" fmla="*/ 446 w 1361"/>
                <a:gd name="T13" fmla="*/ 854 h 1131"/>
                <a:gd name="T14" fmla="*/ 551 w 1361"/>
                <a:gd name="T15" fmla="*/ 891 h 1131"/>
                <a:gd name="T16" fmla="*/ 587 w 1361"/>
                <a:gd name="T17" fmla="*/ 903 h 1131"/>
                <a:gd name="T18" fmla="*/ 774 w 1361"/>
                <a:gd name="T19" fmla="*/ 986 h 1131"/>
                <a:gd name="T20" fmla="*/ 959 w 1361"/>
                <a:gd name="T21" fmla="*/ 1072 h 1131"/>
                <a:gd name="T22" fmla="*/ 975 w 1361"/>
                <a:gd name="T23" fmla="*/ 1081 h 1131"/>
                <a:gd name="T24" fmla="*/ 1009 w 1361"/>
                <a:gd name="T25" fmla="*/ 1099 h 1131"/>
                <a:gd name="T26" fmla="*/ 1026 w 1361"/>
                <a:gd name="T27" fmla="*/ 1105 h 1131"/>
                <a:gd name="T28" fmla="*/ 1132 w 1361"/>
                <a:gd name="T29" fmla="*/ 1125 h 1131"/>
                <a:gd name="T30" fmla="*/ 1162 w 1361"/>
                <a:gd name="T31" fmla="*/ 1129 h 1131"/>
                <a:gd name="T32" fmla="*/ 1206 w 1361"/>
                <a:gd name="T33" fmla="*/ 1131 h 1131"/>
                <a:gd name="T34" fmla="*/ 1236 w 1361"/>
                <a:gd name="T35" fmla="*/ 1128 h 1131"/>
                <a:gd name="T36" fmla="*/ 1250 w 1361"/>
                <a:gd name="T37" fmla="*/ 1125 h 1131"/>
                <a:gd name="T38" fmla="*/ 1279 w 1361"/>
                <a:gd name="T39" fmla="*/ 1114 h 1131"/>
                <a:gd name="T40" fmla="*/ 1307 w 1361"/>
                <a:gd name="T41" fmla="*/ 1098 h 1131"/>
                <a:gd name="T42" fmla="*/ 1358 w 1361"/>
                <a:gd name="T43" fmla="*/ 1061 h 1131"/>
                <a:gd name="T44" fmla="*/ 1361 w 1361"/>
                <a:gd name="T45" fmla="*/ 1058 h 1131"/>
                <a:gd name="T46" fmla="*/ 1361 w 1361"/>
                <a:gd name="T47" fmla="*/ 1051 h 1131"/>
                <a:gd name="T48" fmla="*/ 1357 w 1361"/>
                <a:gd name="T49" fmla="*/ 1047 h 1131"/>
                <a:gd name="T50" fmla="*/ 1350 w 1361"/>
                <a:gd name="T51" fmla="*/ 1047 h 1131"/>
                <a:gd name="T52" fmla="*/ 1347 w 1361"/>
                <a:gd name="T53" fmla="*/ 1048 h 1131"/>
                <a:gd name="T54" fmla="*/ 1316 w 1361"/>
                <a:gd name="T55" fmla="*/ 1072 h 1131"/>
                <a:gd name="T56" fmla="*/ 1282 w 1361"/>
                <a:gd name="T57" fmla="*/ 1094 h 1131"/>
                <a:gd name="T58" fmla="*/ 1245 w 1361"/>
                <a:gd name="T59" fmla="*/ 1108 h 1131"/>
                <a:gd name="T60" fmla="*/ 1206 w 1361"/>
                <a:gd name="T61" fmla="*/ 1114 h 1131"/>
                <a:gd name="T62" fmla="*/ 1188 w 1361"/>
                <a:gd name="T63" fmla="*/ 1114 h 1131"/>
                <a:gd name="T64" fmla="*/ 1130 w 1361"/>
                <a:gd name="T65" fmla="*/ 1108 h 1131"/>
                <a:gd name="T66" fmla="*/ 1053 w 1361"/>
                <a:gd name="T67" fmla="*/ 1094 h 1131"/>
                <a:gd name="T68" fmla="*/ 1039 w 1361"/>
                <a:gd name="T69" fmla="*/ 1090 h 1131"/>
                <a:gd name="T70" fmla="*/ 1003 w 1361"/>
                <a:gd name="T71" fmla="*/ 1074 h 1131"/>
                <a:gd name="T72" fmla="*/ 862 w 1361"/>
                <a:gd name="T73" fmla="*/ 1007 h 1131"/>
                <a:gd name="T74" fmla="*/ 770 w 1361"/>
                <a:gd name="T75" fmla="*/ 965 h 1131"/>
                <a:gd name="T76" fmla="*/ 631 w 1361"/>
                <a:gd name="T77" fmla="*/ 902 h 1131"/>
                <a:gd name="T78" fmla="*/ 536 w 1361"/>
                <a:gd name="T79" fmla="*/ 866 h 1131"/>
                <a:gd name="T80" fmla="*/ 487 w 1361"/>
                <a:gd name="T81" fmla="*/ 849 h 1131"/>
                <a:gd name="T82" fmla="*/ 398 w 1361"/>
                <a:gd name="T83" fmla="*/ 824 h 1131"/>
                <a:gd name="T84" fmla="*/ 308 w 1361"/>
                <a:gd name="T85" fmla="*/ 801 h 1131"/>
                <a:gd name="T86" fmla="*/ 126 w 1361"/>
                <a:gd name="T87" fmla="*/ 764 h 1131"/>
                <a:gd name="T88" fmla="*/ 68 w 1361"/>
                <a:gd name="T89" fmla="*/ 754 h 1131"/>
                <a:gd name="T90" fmla="*/ 11 w 1361"/>
                <a:gd name="T91" fmla="*/ 744 h 1131"/>
                <a:gd name="T92" fmla="*/ 17 w 1361"/>
                <a:gd name="T93" fmla="*/ 753 h 1131"/>
                <a:gd name="T94" fmla="*/ 17 w 1361"/>
                <a:gd name="T95" fmla="*/ 8 h 1131"/>
                <a:gd name="T96" fmla="*/ 14 w 1361"/>
                <a:gd name="T97" fmla="*/ 3 h 1131"/>
                <a:gd name="T98" fmla="*/ 8 w 1361"/>
                <a:gd name="T99" fmla="*/ 0 h 1131"/>
                <a:gd name="T100" fmla="*/ 3 w 1361"/>
                <a:gd name="T101" fmla="*/ 3 h 1131"/>
                <a:gd name="T102" fmla="*/ 0 w 1361"/>
                <a:gd name="T103" fmla="*/ 8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61" h="1131">
                  <a:moveTo>
                    <a:pt x="0" y="8"/>
                  </a:moveTo>
                  <a:lnTo>
                    <a:pt x="0" y="8"/>
                  </a:lnTo>
                  <a:lnTo>
                    <a:pt x="0" y="753"/>
                  </a:lnTo>
                  <a:lnTo>
                    <a:pt x="0" y="753"/>
                  </a:lnTo>
                  <a:lnTo>
                    <a:pt x="1" y="759"/>
                  </a:lnTo>
                  <a:lnTo>
                    <a:pt x="4" y="760"/>
                  </a:lnTo>
                  <a:lnTo>
                    <a:pt x="6" y="761"/>
                  </a:lnTo>
                  <a:lnTo>
                    <a:pt x="6" y="761"/>
                  </a:lnTo>
                  <a:lnTo>
                    <a:pt x="79" y="773"/>
                  </a:lnTo>
                  <a:lnTo>
                    <a:pt x="153" y="786"/>
                  </a:lnTo>
                  <a:lnTo>
                    <a:pt x="227" y="800"/>
                  </a:lnTo>
                  <a:lnTo>
                    <a:pt x="301" y="815"/>
                  </a:lnTo>
                  <a:lnTo>
                    <a:pt x="374" y="834"/>
                  </a:lnTo>
                  <a:lnTo>
                    <a:pt x="446" y="854"/>
                  </a:lnTo>
                  <a:lnTo>
                    <a:pt x="517" y="878"/>
                  </a:lnTo>
                  <a:lnTo>
                    <a:pt x="551" y="891"/>
                  </a:lnTo>
                  <a:lnTo>
                    <a:pt x="587" y="903"/>
                  </a:lnTo>
                  <a:lnTo>
                    <a:pt x="587" y="903"/>
                  </a:lnTo>
                  <a:lnTo>
                    <a:pt x="681" y="943"/>
                  </a:lnTo>
                  <a:lnTo>
                    <a:pt x="774" y="986"/>
                  </a:lnTo>
                  <a:lnTo>
                    <a:pt x="867" y="1028"/>
                  </a:lnTo>
                  <a:lnTo>
                    <a:pt x="959" y="1072"/>
                  </a:lnTo>
                  <a:lnTo>
                    <a:pt x="959" y="1072"/>
                  </a:lnTo>
                  <a:lnTo>
                    <a:pt x="975" y="1081"/>
                  </a:lnTo>
                  <a:lnTo>
                    <a:pt x="992" y="1090"/>
                  </a:lnTo>
                  <a:lnTo>
                    <a:pt x="1009" y="1099"/>
                  </a:lnTo>
                  <a:lnTo>
                    <a:pt x="1026" y="1105"/>
                  </a:lnTo>
                  <a:lnTo>
                    <a:pt x="1026" y="1105"/>
                  </a:lnTo>
                  <a:lnTo>
                    <a:pt x="1080" y="1117"/>
                  </a:lnTo>
                  <a:lnTo>
                    <a:pt x="1132" y="1125"/>
                  </a:lnTo>
                  <a:lnTo>
                    <a:pt x="1132" y="1125"/>
                  </a:lnTo>
                  <a:lnTo>
                    <a:pt x="1162" y="1129"/>
                  </a:lnTo>
                  <a:lnTo>
                    <a:pt x="1192" y="1131"/>
                  </a:lnTo>
                  <a:lnTo>
                    <a:pt x="1206" y="1131"/>
                  </a:lnTo>
                  <a:lnTo>
                    <a:pt x="1221" y="1131"/>
                  </a:lnTo>
                  <a:lnTo>
                    <a:pt x="1236" y="1128"/>
                  </a:lnTo>
                  <a:lnTo>
                    <a:pt x="1250" y="1125"/>
                  </a:lnTo>
                  <a:lnTo>
                    <a:pt x="1250" y="1125"/>
                  </a:lnTo>
                  <a:lnTo>
                    <a:pt x="1265" y="1119"/>
                  </a:lnTo>
                  <a:lnTo>
                    <a:pt x="1279" y="1114"/>
                  </a:lnTo>
                  <a:lnTo>
                    <a:pt x="1293" y="1107"/>
                  </a:lnTo>
                  <a:lnTo>
                    <a:pt x="1307" y="1098"/>
                  </a:lnTo>
                  <a:lnTo>
                    <a:pt x="1334" y="1081"/>
                  </a:lnTo>
                  <a:lnTo>
                    <a:pt x="1358" y="1061"/>
                  </a:lnTo>
                  <a:lnTo>
                    <a:pt x="1358" y="1061"/>
                  </a:lnTo>
                  <a:lnTo>
                    <a:pt x="1361" y="1058"/>
                  </a:lnTo>
                  <a:lnTo>
                    <a:pt x="1361" y="1054"/>
                  </a:lnTo>
                  <a:lnTo>
                    <a:pt x="1361" y="1051"/>
                  </a:lnTo>
                  <a:lnTo>
                    <a:pt x="1358" y="1050"/>
                  </a:lnTo>
                  <a:lnTo>
                    <a:pt x="1357" y="1047"/>
                  </a:lnTo>
                  <a:lnTo>
                    <a:pt x="1353" y="1047"/>
                  </a:lnTo>
                  <a:lnTo>
                    <a:pt x="1350" y="1047"/>
                  </a:lnTo>
                  <a:lnTo>
                    <a:pt x="1347" y="1048"/>
                  </a:lnTo>
                  <a:lnTo>
                    <a:pt x="1347" y="1048"/>
                  </a:lnTo>
                  <a:lnTo>
                    <a:pt x="1331" y="1061"/>
                  </a:lnTo>
                  <a:lnTo>
                    <a:pt x="1316" y="1072"/>
                  </a:lnTo>
                  <a:lnTo>
                    <a:pt x="1300" y="1084"/>
                  </a:lnTo>
                  <a:lnTo>
                    <a:pt x="1282" y="1094"/>
                  </a:lnTo>
                  <a:lnTo>
                    <a:pt x="1263" y="1101"/>
                  </a:lnTo>
                  <a:lnTo>
                    <a:pt x="1245" y="1108"/>
                  </a:lnTo>
                  <a:lnTo>
                    <a:pt x="1226" y="1112"/>
                  </a:lnTo>
                  <a:lnTo>
                    <a:pt x="1206" y="1114"/>
                  </a:lnTo>
                  <a:lnTo>
                    <a:pt x="1206" y="1114"/>
                  </a:lnTo>
                  <a:lnTo>
                    <a:pt x="1188" y="1114"/>
                  </a:lnTo>
                  <a:lnTo>
                    <a:pt x="1168" y="1112"/>
                  </a:lnTo>
                  <a:lnTo>
                    <a:pt x="1130" y="1108"/>
                  </a:lnTo>
                  <a:lnTo>
                    <a:pt x="1091" y="1101"/>
                  </a:lnTo>
                  <a:lnTo>
                    <a:pt x="1053" y="1094"/>
                  </a:lnTo>
                  <a:lnTo>
                    <a:pt x="1053" y="1094"/>
                  </a:lnTo>
                  <a:lnTo>
                    <a:pt x="1039" y="1090"/>
                  </a:lnTo>
                  <a:lnTo>
                    <a:pt x="1027" y="1087"/>
                  </a:lnTo>
                  <a:lnTo>
                    <a:pt x="1003" y="1074"/>
                  </a:lnTo>
                  <a:lnTo>
                    <a:pt x="1003" y="1074"/>
                  </a:lnTo>
                  <a:lnTo>
                    <a:pt x="862" y="1007"/>
                  </a:lnTo>
                  <a:lnTo>
                    <a:pt x="862" y="1007"/>
                  </a:lnTo>
                  <a:lnTo>
                    <a:pt x="770" y="965"/>
                  </a:lnTo>
                  <a:lnTo>
                    <a:pt x="678" y="922"/>
                  </a:lnTo>
                  <a:lnTo>
                    <a:pt x="631" y="902"/>
                  </a:lnTo>
                  <a:lnTo>
                    <a:pt x="583" y="884"/>
                  </a:lnTo>
                  <a:lnTo>
                    <a:pt x="536" y="866"/>
                  </a:lnTo>
                  <a:lnTo>
                    <a:pt x="487" y="849"/>
                  </a:lnTo>
                  <a:lnTo>
                    <a:pt x="487" y="849"/>
                  </a:lnTo>
                  <a:lnTo>
                    <a:pt x="443" y="837"/>
                  </a:lnTo>
                  <a:lnTo>
                    <a:pt x="398" y="824"/>
                  </a:lnTo>
                  <a:lnTo>
                    <a:pt x="354" y="812"/>
                  </a:lnTo>
                  <a:lnTo>
                    <a:pt x="308" y="801"/>
                  </a:lnTo>
                  <a:lnTo>
                    <a:pt x="217" y="781"/>
                  </a:lnTo>
                  <a:lnTo>
                    <a:pt x="126" y="764"/>
                  </a:lnTo>
                  <a:lnTo>
                    <a:pt x="126" y="764"/>
                  </a:lnTo>
                  <a:lnTo>
                    <a:pt x="68" y="754"/>
                  </a:lnTo>
                  <a:lnTo>
                    <a:pt x="11" y="744"/>
                  </a:lnTo>
                  <a:lnTo>
                    <a:pt x="11" y="744"/>
                  </a:lnTo>
                  <a:lnTo>
                    <a:pt x="17" y="753"/>
                  </a:lnTo>
                  <a:lnTo>
                    <a:pt x="17" y="753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6" name="Freeform 253">
              <a:extLst>
                <a:ext uri="{FF2B5EF4-FFF2-40B4-BE49-F238E27FC236}">
                  <a16:creationId xmlns:a16="http://schemas.microsoft.com/office/drawing/2014/main" id="{FF6091E1-7BC6-9582-7C29-F358914BD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" y="1023"/>
              <a:ext cx="772" cy="480"/>
            </a:xfrm>
            <a:custGeom>
              <a:avLst/>
              <a:gdLst>
                <a:gd name="T0" fmla="*/ 75 w 2318"/>
                <a:gd name="T1" fmla="*/ 148 h 1440"/>
                <a:gd name="T2" fmla="*/ 286 w 2318"/>
                <a:gd name="T3" fmla="*/ 196 h 1440"/>
                <a:gd name="T4" fmla="*/ 490 w 2318"/>
                <a:gd name="T5" fmla="*/ 258 h 1440"/>
                <a:gd name="T6" fmla="*/ 613 w 2318"/>
                <a:gd name="T7" fmla="*/ 307 h 1440"/>
                <a:gd name="T8" fmla="*/ 773 w 2318"/>
                <a:gd name="T9" fmla="*/ 386 h 1440"/>
                <a:gd name="T10" fmla="*/ 1052 w 2318"/>
                <a:gd name="T11" fmla="*/ 521 h 1440"/>
                <a:gd name="T12" fmla="*/ 1064 w 2318"/>
                <a:gd name="T13" fmla="*/ 523 h 1440"/>
                <a:gd name="T14" fmla="*/ 1143 w 2318"/>
                <a:gd name="T15" fmla="*/ 523 h 1440"/>
                <a:gd name="T16" fmla="*/ 1204 w 2318"/>
                <a:gd name="T17" fmla="*/ 523 h 1440"/>
                <a:gd name="T18" fmla="*/ 1234 w 2318"/>
                <a:gd name="T19" fmla="*/ 521 h 1440"/>
                <a:gd name="T20" fmla="*/ 1256 w 2318"/>
                <a:gd name="T21" fmla="*/ 503 h 1440"/>
                <a:gd name="T22" fmla="*/ 1276 w 2318"/>
                <a:gd name="T23" fmla="*/ 481 h 1440"/>
                <a:gd name="T24" fmla="*/ 1384 w 2318"/>
                <a:gd name="T25" fmla="*/ 393 h 1440"/>
                <a:gd name="T26" fmla="*/ 1499 w 2318"/>
                <a:gd name="T27" fmla="*/ 317 h 1440"/>
                <a:gd name="T28" fmla="*/ 1580 w 2318"/>
                <a:gd name="T29" fmla="*/ 271 h 1440"/>
                <a:gd name="T30" fmla="*/ 1741 w 2318"/>
                <a:gd name="T31" fmla="*/ 200 h 1440"/>
                <a:gd name="T32" fmla="*/ 1907 w 2318"/>
                <a:gd name="T33" fmla="*/ 143 h 1440"/>
                <a:gd name="T34" fmla="*/ 2160 w 2318"/>
                <a:gd name="T35" fmla="*/ 62 h 1440"/>
                <a:gd name="T36" fmla="*/ 2312 w 2318"/>
                <a:gd name="T37" fmla="*/ 17 h 1440"/>
                <a:gd name="T38" fmla="*/ 2301 w 2318"/>
                <a:gd name="T39" fmla="*/ 8 h 1440"/>
                <a:gd name="T40" fmla="*/ 2153 w 2318"/>
                <a:gd name="T41" fmla="*/ 1432 h 1440"/>
                <a:gd name="T42" fmla="*/ 2154 w 2318"/>
                <a:gd name="T43" fmla="*/ 1438 h 1440"/>
                <a:gd name="T44" fmla="*/ 2164 w 2318"/>
                <a:gd name="T45" fmla="*/ 1439 h 1440"/>
                <a:gd name="T46" fmla="*/ 2170 w 2318"/>
                <a:gd name="T47" fmla="*/ 1432 h 1440"/>
                <a:gd name="T48" fmla="*/ 2251 w 2318"/>
                <a:gd name="T49" fmla="*/ 658 h 1440"/>
                <a:gd name="T50" fmla="*/ 2316 w 2318"/>
                <a:gd name="T51" fmla="*/ 4 h 1440"/>
                <a:gd name="T52" fmla="*/ 2306 w 2318"/>
                <a:gd name="T53" fmla="*/ 0 h 1440"/>
                <a:gd name="T54" fmla="*/ 2062 w 2318"/>
                <a:gd name="T55" fmla="*/ 74 h 1440"/>
                <a:gd name="T56" fmla="*/ 1819 w 2318"/>
                <a:gd name="T57" fmla="*/ 155 h 1440"/>
                <a:gd name="T58" fmla="*/ 1660 w 2318"/>
                <a:gd name="T59" fmla="*/ 216 h 1440"/>
                <a:gd name="T60" fmla="*/ 1525 w 2318"/>
                <a:gd name="T61" fmla="*/ 281 h 1440"/>
                <a:gd name="T62" fmla="*/ 1397 w 2318"/>
                <a:gd name="T63" fmla="*/ 364 h 1440"/>
                <a:gd name="T64" fmla="*/ 1317 w 2318"/>
                <a:gd name="T65" fmla="*/ 425 h 1440"/>
                <a:gd name="T66" fmla="*/ 1234 w 2318"/>
                <a:gd name="T67" fmla="*/ 497 h 1440"/>
                <a:gd name="T68" fmla="*/ 1224 w 2318"/>
                <a:gd name="T69" fmla="*/ 507 h 1440"/>
                <a:gd name="T70" fmla="*/ 1229 w 2318"/>
                <a:gd name="T71" fmla="*/ 506 h 1440"/>
                <a:gd name="T72" fmla="*/ 1067 w 2318"/>
                <a:gd name="T73" fmla="*/ 506 h 1440"/>
                <a:gd name="T74" fmla="*/ 1056 w 2318"/>
                <a:gd name="T75" fmla="*/ 506 h 1440"/>
                <a:gd name="T76" fmla="*/ 1055 w 2318"/>
                <a:gd name="T77" fmla="*/ 504 h 1440"/>
                <a:gd name="T78" fmla="*/ 911 w 2318"/>
                <a:gd name="T79" fmla="*/ 435 h 1440"/>
                <a:gd name="T80" fmla="*/ 610 w 2318"/>
                <a:gd name="T81" fmla="*/ 288 h 1440"/>
                <a:gd name="T82" fmla="*/ 525 w 2318"/>
                <a:gd name="T83" fmla="*/ 253 h 1440"/>
                <a:gd name="T84" fmla="*/ 391 w 2318"/>
                <a:gd name="T85" fmla="*/ 209 h 1440"/>
                <a:gd name="T86" fmla="*/ 256 w 2318"/>
                <a:gd name="T87" fmla="*/ 172 h 1440"/>
                <a:gd name="T88" fmla="*/ 77 w 2318"/>
                <a:gd name="T89" fmla="*/ 131 h 1440"/>
                <a:gd name="T90" fmla="*/ 10 w 2318"/>
                <a:gd name="T91" fmla="*/ 118 h 1440"/>
                <a:gd name="T92" fmla="*/ 3 w 2318"/>
                <a:gd name="T93" fmla="*/ 119 h 1440"/>
                <a:gd name="T94" fmla="*/ 0 w 2318"/>
                <a:gd name="T95" fmla="*/ 128 h 1440"/>
                <a:gd name="T96" fmla="*/ 6 w 2318"/>
                <a:gd name="T97" fmla="*/ 135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18" h="1440">
                  <a:moveTo>
                    <a:pt x="6" y="135"/>
                  </a:moveTo>
                  <a:lnTo>
                    <a:pt x="6" y="135"/>
                  </a:lnTo>
                  <a:lnTo>
                    <a:pt x="75" y="148"/>
                  </a:lnTo>
                  <a:lnTo>
                    <a:pt x="147" y="162"/>
                  </a:lnTo>
                  <a:lnTo>
                    <a:pt x="216" y="177"/>
                  </a:lnTo>
                  <a:lnTo>
                    <a:pt x="286" y="196"/>
                  </a:lnTo>
                  <a:lnTo>
                    <a:pt x="355" y="214"/>
                  </a:lnTo>
                  <a:lnTo>
                    <a:pt x="424" y="236"/>
                  </a:lnTo>
                  <a:lnTo>
                    <a:pt x="490" y="258"/>
                  </a:lnTo>
                  <a:lnTo>
                    <a:pt x="557" y="284"/>
                  </a:lnTo>
                  <a:lnTo>
                    <a:pt x="557" y="284"/>
                  </a:lnTo>
                  <a:lnTo>
                    <a:pt x="613" y="307"/>
                  </a:lnTo>
                  <a:lnTo>
                    <a:pt x="667" y="334"/>
                  </a:lnTo>
                  <a:lnTo>
                    <a:pt x="773" y="386"/>
                  </a:lnTo>
                  <a:lnTo>
                    <a:pt x="773" y="386"/>
                  </a:lnTo>
                  <a:lnTo>
                    <a:pt x="971" y="483"/>
                  </a:lnTo>
                  <a:lnTo>
                    <a:pt x="971" y="483"/>
                  </a:lnTo>
                  <a:lnTo>
                    <a:pt x="1052" y="521"/>
                  </a:lnTo>
                  <a:lnTo>
                    <a:pt x="1052" y="521"/>
                  </a:lnTo>
                  <a:lnTo>
                    <a:pt x="1057" y="523"/>
                  </a:lnTo>
                  <a:lnTo>
                    <a:pt x="1064" y="523"/>
                  </a:lnTo>
                  <a:lnTo>
                    <a:pt x="1077" y="523"/>
                  </a:lnTo>
                  <a:lnTo>
                    <a:pt x="1077" y="523"/>
                  </a:lnTo>
                  <a:lnTo>
                    <a:pt x="1143" y="523"/>
                  </a:lnTo>
                  <a:lnTo>
                    <a:pt x="1143" y="523"/>
                  </a:lnTo>
                  <a:lnTo>
                    <a:pt x="1204" y="523"/>
                  </a:lnTo>
                  <a:lnTo>
                    <a:pt x="1204" y="523"/>
                  </a:lnTo>
                  <a:lnTo>
                    <a:pt x="1219" y="524"/>
                  </a:lnTo>
                  <a:lnTo>
                    <a:pt x="1226" y="524"/>
                  </a:lnTo>
                  <a:lnTo>
                    <a:pt x="1234" y="521"/>
                  </a:lnTo>
                  <a:lnTo>
                    <a:pt x="1234" y="521"/>
                  </a:lnTo>
                  <a:lnTo>
                    <a:pt x="1245" y="513"/>
                  </a:lnTo>
                  <a:lnTo>
                    <a:pt x="1256" y="503"/>
                  </a:lnTo>
                  <a:lnTo>
                    <a:pt x="1266" y="491"/>
                  </a:lnTo>
                  <a:lnTo>
                    <a:pt x="1276" y="481"/>
                  </a:lnTo>
                  <a:lnTo>
                    <a:pt x="1276" y="481"/>
                  </a:lnTo>
                  <a:lnTo>
                    <a:pt x="1312" y="452"/>
                  </a:lnTo>
                  <a:lnTo>
                    <a:pt x="1347" y="422"/>
                  </a:lnTo>
                  <a:lnTo>
                    <a:pt x="1384" y="393"/>
                  </a:lnTo>
                  <a:lnTo>
                    <a:pt x="1421" y="366"/>
                  </a:lnTo>
                  <a:lnTo>
                    <a:pt x="1461" y="341"/>
                  </a:lnTo>
                  <a:lnTo>
                    <a:pt x="1499" y="317"/>
                  </a:lnTo>
                  <a:lnTo>
                    <a:pt x="1541" y="293"/>
                  </a:lnTo>
                  <a:lnTo>
                    <a:pt x="1580" y="271"/>
                  </a:lnTo>
                  <a:lnTo>
                    <a:pt x="1580" y="271"/>
                  </a:lnTo>
                  <a:lnTo>
                    <a:pt x="1633" y="246"/>
                  </a:lnTo>
                  <a:lnTo>
                    <a:pt x="1687" y="221"/>
                  </a:lnTo>
                  <a:lnTo>
                    <a:pt x="1741" y="200"/>
                  </a:lnTo>
                  <a:lnTo>
                    <a:pt x="1796" y="180"/>
                  </a:lnTo>
                  <a:lnTo>
                    <a:pt x="1852" y="162"/>
                  </a:lnTo>
                  <a:lnTo>
                    <a:pt x="1907" y="143"/>
                  </a:lnTo>
                  <a:lnTo>
                    <a:pt x="2019" y="106"/>
                  </a:lnTo>
                  <a:lnTo>
                    <a:pt x="2019" y="106"/>
                  </a:lnTo>
                  <a:lnTo>
                    <a:pt x="2160" y="62"/>
                  </a:lnTo>
                  <a:lnTo>
                    <a:pt x="2302" y="20"/>
                  </a:lnTo>
                  <a:lnTo>
                    <a:pt x="2302" y="20"/>
                  </a:lnTo>
                  <a:lnTo>
                    <a:pt x="2312" y="17"/>
                  </a:lnTo>
                  <a:lnTo>
                    <a:pt x="2312" y="17"/>
                  </a:lnTo>
                  <a:lnTo>
                    <a:pt x="2301" y="8"/>
                  </a:lnTo>
                  <a:lnTo>
                    <a:pt x="2301" y="8"/>
                  </a:lnTo>
                  <a:lnTo>
                    <a:pt x="2220" y="783"/>
                  </a:lnTo>
                  <a:lnTo>
                    <a:pt x="2220" y="783"/>
                  </a:lnTo>
                  <a:lnTo>
                    <a:pt x="2153" y="1432"/>
                  </a:lnTo>
                  <a:lnTo>
                    <a:pt x="2153" y="1432"/>
                  </a:lnTo>
                  <a:lnTo>
                    <a:pt x="2153" y="1436"/>
                  </a:lnTo>
                  <a:lnTo>
                    <a:pt x="2154" y="1438"/>
                  </a:lnTo>
                  <a:lnTo>
                    <a:pt x="2157" y="1439"/>
                  </a:lnTo>
                  <a:lnTo>
                    <a:pt x="2160" y="1440"/>
                  </a:lnTo>
                  <a:lnTo>
                    <a:pt x="2164" y="1439"/>
                  </a:lnTo>
                  <a:lnTo>
                    <a:pt x="2167" y="1438"/>
                  </a:lnTo>
                  <a:lnTo>
                    <a:pt x="2169" y="1436"/>
                  </a:lnTo>
                  <a:lnTo>
                    <a:pt x="2170" y="1432"/>
                  </a:lnTo>
                  <a:lnTo>
                    <a:pt x="2170" y="1432"/>
                  </a:lnTo>
                  <a:lnTo>
                    <a:pt x="2251" y="658"/>
                  </a:lnTo>
                  <a:lnTo>
                    <a:pt x="2251" y="658"/>
                  </a:lnTo>
                  <a:lnTo>
                    <a:pt x="2318" y="8"/>
                  </a:lnTo>
                  <a:lnTo>
                    <a:pt x="2318" y="8"/>
                  </a:lnTo>
                  <a:lnTo>
                    <a:pt x="2316" y="4"/>
                  </a:lnTo>
                  <a:lnTo>
                    <a:pt x="2315" y="1"/>
                  </a:lnTo>
                  <a:lnTo>
                    <a:pt x="2311" y="0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144" y="48"/>
                  </a:lnTo>
                  <a:lnTo>
                    <a:pt x="2062" y="74"/>
                  </a:lnTo>
                  <a:lnTo>
                    <a:pt x="1981" y="99"/>
                  </a:lnTo>
                  <a:lnTo>
                    <a:pt x="1900" y="126"/>
                  </a:lnTo>
                  <a:lnTo>
                    <a:pt x="1819" y="155"/>
                  </a:lnTo>
                  <a:lnTo>
                    <a:pt x="1739" y="185"/>
                  </a:lnTo>
                  <a:lnTo>
                    <a:pt x="1660" y="216"/>
                  </a:lnTo>
                  <a:lnTo>
                    <a:pt x="1660" y="216"/>
                  </a:lnTo>
                  <a:lnTo>
                    <a:pt x="1614" y="236"/>
                  </a:lnTo>
                  <a:lnTo>
                    <a:pt x="1569" y="258"/>
                  </a:lnTo>
                  <a:lnTo>
                    <a:pt x="1525" y="281"/>
                  </a:lnTo>
                  <a:lnTo>
                    <a:pt x="1481" y="308"/>
                  </a:lnTo>
                  <a:lnTo>
                    <a:pt x="1438" y="335"/>
                  </a:lnTo>
                  <a:lnTo>
                    <a:pt x="1397" y="364"/>
                  </a:lnTo>
                  <a:lnTo>
                    <a:pt x="1356" y="393"/>
                  </a:lnTo>
                  <a:lnTo>
                    <a:pt x="1317" y="425"/>
                  </a:lnTo>
                  <a:lnTo>
                    <a:pt x="1317" y="425"/>
                  </a:lnTo>
                  <a:lnTo>
                    <a:pt x="1275" y="460"/>
                  </a:lnTo>
                  <a:lnTo>
                    <a:pt x="1234" y="497"/>
                  </a:lnTo>
                  <a:lnTo>
                    <a:pt x="1234" y="497"/>
                  </a:lnTo>
                  <a:lnTo>
                    <a:pt x="1226" y="506"/>
                  </a:lnTo>
                  <a:lnTo>
                    <a:pt x="1226" y="506"/>
                  </a:lnTo>
                  <a:lnTo>
                    <a:pt x="1224" y="507"/>
                  </a:lnTo>
                  <a:lnTo>
                    <a:pt x="1226" y="506"/>
                  </a:lnTo>
                  <a:lnTo>
                    <a:pt x="1229" y="506"/>
                  </a:lnTo>
                  <a:lnTo>
                    <a:pt x="1229" y="506"/>
                  </a:lnTo>
                  <a:lnTo>
                    <a:pt x="1191" y="506"/>
                  </a:lnTo>
                  <a:lnTo>
                    <a:pt x="1191" y="506"/>
                  </a:lnTo>
                  <a:lnTo>
                    <a:pt x="1067" y="506"/>
                  </a:lnTo>
                  <a:lnTo>
                    <a:pt x="1067" y="506"/>
                  </a:lnTo>
                  <a:lnTo>
                    <a:pt x="1056" y="506"/>
                  </a:lnTo>
                  <a:lnTo>
                    <a:pt x="1056" y="506"/>
                  </a:lnTo>
                  <a:lnTo>
                    <a:pt x="1059" y="506"/>
                  </a:lnTo>
                  <a:lnTo>
                    <a:pt x="1055" y="504"/>
                  </a:lnTo>
                  <a:lnTo>
                    <a:pt x="1055" y="504"/>
                  </a:lnTo>
                  <a:lnTo>
                    <a:pt x="1012" y="483"/>
                  </a:lnTo>
                  <a:lnTo>
                    <a:pt x="1012" y="483"/>
                  </a:lnTo>
                  <a:lnTo>
                    <a:pt x="911" y="435"/>
                  </a:lnTo>
                  <a:lnTo>
                    <a:pt x="812" y="385"/>
                  </a:lnTo>
                  <a:lnTo>
                    <a:pt x="711" y="335"/>
                  </a:lnTo>
                  <a:lnTo>
                    <a:pt x="610" y="288"/>
                  </a:lnTo>
                  <a:lnTo>
                    <a:pt x="610" y="288"/>
                  </a:lnTo>
                  <a:lnTo>
                    <a:pt x="567" y="270"/>
                  </a:lnTo>
                  <a:lnTo>
                    <a:pt x="525" y="253"/>
                  </a:lnTo>
                  <a:lnTo>
                    <a:pt x="480" y="236"/>
                  </a:lnTo>
                  <a:lnTo>
                    <a:pt x="436" y="221"/>
                  </a:lnTo>
                  <a:lnTo>
                    <a:pt x="391" y="209"/>
                  </a:lnTo>
                  <a:lnTo>
                    <a:pt x="347" y="196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196" y="158"/>
                  </a:lnTo>
                  <a:lnTo>
                    <a:pt x="137" y="143"/>
                  </a:lnTo>
                  <a:lnTo>
                    <a:pt x="77" y="131"/>
                  </a:lnTo>
                  <a:lnTo>
                    <a:pt x="16" y="119"/>
                  </a:lnTo>
                  <a:lnTo>
                    <a:pt x="16" y="119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7" y="118"/>
                  </a:lnTo>
                  <a:lnTo>
                    <a:pt x="3" y="119"/>
                  </a:lnTo>
                  <a:lnTo>
                    <a:pt x="2" y="122"/>
                  </a:lnTo>
                  <a:lnTo>
                    <a:pt x="0" y="125"/>
                  </a:lnTo>
                  <a:lnTo>
                    <a:pt x="0" y="128"/>
                  </a:lnTo>
                  <a:lnTo>
                    <a:pt x="0" y="131"/>
                  </a:lnTo>
                  <a:lnTo>
                    <a:pt x="3" y="133"/>
                  </a:lnTo>
                  <a:lnTo>
                    <a:pt x="6" y="135"/>
                  </a:lnTo>
                  <a:lnTo>
                    <a:pt x="6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7" name="Freeform 254">
              <a:extLst>
                <a:ext uri="{FF2B5EF4-FFF2-40B4-BE49-F238E27FC236}">
                  <a16:creationId xmlns:a16="http://schemas.microsoft.com/office/drawing/2014/main" id="{F1BA32F3-5386-8F18-1563-59DCDD14D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5" y="1023"/>
              <a:ext cx="772" cy="150"/>
            </a:xfrm>
            <a:custGeom>
              <a:avLst/>
              <a:gdLst>
                <a:gd name="T0" fmla="*/ 41 w 2318"/>
                <a:gd name="T1" fmla="*/ 67 h 450"/>
                <a:gd name="T2" fmla="*/ 142 w 2318"/>
                <a:gd name="T3" fmla="*/ 45 h 450"/>
                <a:gd name="T4" fmla="*/ 228 w 2318"/>
                <a:gd name="T5" fmla="*/ 43 h 450"/>
                <a:gd name="T6" fmla="*/ 276 w 2318"/>
                <a:gd name="T7" fmla="*/ 51 h 450"/>
                <a:gd name="T8" fmla="*/ 330 w 2318"/>
                <a:gd name="T9" fmla="*/ 69 h 450"/>
                <a:gd name="T10" fmla="*/ 488 w 2318"/>
                <a:gd name="T11" fmla="*/ 136 h 450"/>
                <a:gd name="T12" fmla="*/ 807 w 2318"/>
                <a:gd name="T13" fmla="*/ 280 h 450"/>
                <a:gd name="T14" fmla="*/ 993 w 2318"/>
                <a:gd name="T15" fmla="*/ 375 h 450"/>
                <a:gd name="T16" fmla="*/ 1055 w 2318"/>
                <a:gd name="T17" fmla="*/ 412 h 450"/>
                <a:gd name="T18" fmla="*/ 1114 w 2318"/>
                <a:gd name="T19" fmla="*/ 449 h 450"/>
                <a:gd name="T20" fmla="*/ 1124 w 2318"/>
                <a:gd name="T21" fmla="*/ 447 h 450"/>
                <a:gd name="T22" fmla="*/ 1192 w 2318"/>
                <a:gd name="T23" fmla="*/ 399 h 450"/>
                <a:gd name="T24" fmla="*/ 1265 w 2318"/>
                <a:gd name="T25" fmla="*/ 355 h 450"/>
                <a:gd name="T26" fmla="*/ 1455 w 2318"/>
                <a:gd name="T27" fmla="*/ 251 h 450"/>
                <a:gd name="T28" fmla="*/ 1592 w 2318"/>
                <a:gd name="T29" fmla="*/ 177 h 450"/>
                <a:gd name="T30" fmla="*/ 1680 w 2318"/>
                <a:gd name="T31" fmla="*/ 133 h 450"/>
                <a:gd name="T32" fmla="*/ 1815 w 2318"/>
                <a:gd name="T33" fmla="*/ 85 h 450"/>
                <a:gd name="T34" fmla="*/ 1870 w 2318"/>
                <a:gd name="T35" fmla="*/ 72 h 450"/>
                <a:gd name="T36" fmla="*/ 2041 w 2318"/>
                <a:gd name="T37" fmla="*/ 50 h 450"/>
                <a:gd name="T38" fmla="*/ 2309 w 2318"/>
                <a:gd name="T39" fmla="*/ 17 h 450"/>
                <a:gd name="T40" fmla="*/ 2315 w 2318"/>
                <a:gd name="T41" fmla="*/ 14 h 450"/>
                <a:gd name="T42" fmla="*/ 2316 w 2318"/>
                <a:gd name="T43" fmla="*/ 4 h 450"/>
                <a:gd name="T44" fmla="*/ 2309 w 2318"/>
                <a:gd name="T45" fmla="*/ 0 h 450"/>
                <a:gd name="T46" fmla="*/ 2041 w 2318"/>
                <a:gd name="T47" fmla="*/ 33 h 450"/>
                <a:gd name="T48" fmla="*/ 1928 w 2318"/>
                <a:gd name="T49" fmla="*/ 45 h 450"/>
                <a:gd name="T50" fmla="*/ 1819 w 2318"/>
                <a:gd name="T51" fmla="*/ 67 h 450"/>
                <a:gd name="T52" fmla="*/ 1730 w 2318"/>
                <a:gd name="T53" fmla="*/ 95 h 450"/>
                <a:gd name="T54" fmla="*/ 1643 w 2318"/>
                <a:gd name="T55" fmla="*/ 132 h 450"/>
                <a:gd name="T56" fmla="*/ 1455 w 2318"/>
                <a:gd name="T57" fmla="*/ 231 h 450"/>
                <a:gd name="T58" fmla="*/ 1306 w 2318"/>
                <a:gd name="T59" fmla="*/ 312 h 450"/>
                <a:gd name="T60" fmla="*/ 1219 w 2318"/>
                <a:gd name="T61" fmla="*/ 362 h 450"/>
                <a:gd name="T62" fmla="*/ 1113 w 2318"/>
                <a:gd name="T63" fmla="*/ 436 h 450"/>
                <a:gd name="T64" fmla="*/ 1123 w 2318"/>
                <a:gd name="T65" fmla="*/ 435 h 450"/>
                <a:gd name="T66" fmla="*/ 1001 w 2318"/>
                <a:gd name="T67" fmla="*/ 361 h 450"/>
                <a:gd name="T68" fmla="*/ 897 w 2318"/>
                <a:gd name="T69" fmla="*/ 307 h 450"/>
                <a:gd name="T70" fmla="*/ 708 w 2318"/>
                <a:gd name="T71" fmla="*/ 217 h 450"/>
                <a:gd name="T72" fmla="*/ 422 w 2318"/>
                <a:gd name="T73" fmla="*/ 91 h 450"/>
                <a:gd name="T74" fmla="*/ 306 w 2318"/>
                <a:gd name="T75" fmla="*/ 43 h 450"/>
                <a:gd name="T76" fmla="*/ 233 w 2318"/>
                <a:gd name="T77" fmla="*/ 27 h 450"/>
                <a:gd name="T78" fmla="*/ 176 w 2318"/>
                <a:gd name="T79" fmla="*/ 25 h 450"/>
                <a:gd name="T80" fmla="*/ 90 w 2318"/>
                <a:gd name="T81" fmla="*/ 38 h 450"/>
                <a:gd name="T82" fmla="*/ 6 w 2318"/>
                <a:gd name="T83" fmla="*/ 60 h 450"/>
                <a:gd name="T84" fmla="*/ 0 w 2318"/>
                <a:gd name="T85" fmla="*/ 67 h 450"/>
                <a:gd name="T86" fmla="*/ 4 w 2318"/>
                <a:gd name="T87" fmla="*/ 75 h 450"/>
                <a:gd name="T88" fmla="*/ 10 w 2318"/>
                <a:gd name="T89" fmla="*/ 77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18" h="450">
                  <a:moveTo>
                    <a:pt x="10" y="77"/>
                  </a:moveTo>
                  <a:lnTo>
                    <a:pt x="10" y="77"/>
                  </a:lnTo>
                  <a:lnTo>
                    <a:pt x="41" y="67"/>
                  </a:lnTo>
                  <a:lnTo>
                    <a:pt x="74" y="58"/>
                  </a:lnTo>
                  <a:lnTo>
                    <a:pt x="108" y="51"/>
                  </a:lnTo>
                  <a:lnTo>
                    <a:pt x="142" y="45"/>
                  </a:lnTo>
                  <a:lnTo>
                    <a:pt x="176" y="41"/>
                  </a:lnTo>
                  <a:lnTo>
                    <a:pt x="210" y="41"/>
                  </a:lnTo>
                  <a:lnTo>
                    <a:pt x="228" y="43"/>
                  </a:lnTo>
                  <a:lnTo>
                    <a:pt x="243" y="44"/>
                  </a:lnTo>
                  <a:lnTo>
                    <a:pt x="260" y="47"/>
                  </a:lnTo>
                  <a:lnTo>
                    <a:pt x="276" y="51"/>
                  </a:lnTo>
                  <a:lnTo>
                    <a:pt x="276" y="51"/>
                  </a:lnTo>
                  <a:lnTo>
                    <a:pt x="303" y="60"/>
                  </a:lnTo>
                  <a:lnTo>
                    <a:pt x="330" y="69"/>
                  </a:lnTo>
                  <a:lnTo>
                    <a:pt x="382" y="91"/>
                  </a:lnTo>
                  <a:lnTo>
                    <a:pt x="488" y="136"/>
                  </a:lnTo>
                  <a:lnTo>
                    <a:pt x="488" y="136"/>
                  </a:lnTo>
                  <a:lnTo>
                    <a:pt x="615" y="193"/>
                  </a:lnTo>
                  <a:lnTo>
                    <a:pt x="743" y="250"/>
                  </a:lnTo>
                  <a:lnTo>
                    <a:pt x="807" y="280"/>
                  </a:lnTo>
                  <a:lnTo>
                    <a:pt x="870" y="310"/>
                  </a:lnTo>
                  <a:lnTo>
                    <a:pt x="932" y="342"/>
                  </a:lnTo>
                  <a:lnTo>
                    <a:pt x="993" y="375"/>
                  </a:lnTo>
                  <a:lnTo>
                    <a:pt x="993" y="375"/>
                  </a:lnTo>
                  <a:lnTo>
                    <a:pt x="1025" y="393"/>
                  </a:lnTo>
                  <a:lnTo>
                    <a:pt x="1055" y="412"/>
                  </a:lnTo>
                  <a:lnTo>
                    <a:pt x="1084" y="430"/>
                  </a:lnTo>
                  <a:lnTo>
                    <a:pt x="1114" y="449"/>
                  </a:lnTo>
                  <a:lnTo>
                    <a:pt x="1114" y="449"/>
                  </a:lnTo>
                  <a:lnTo>
                    <a:pt x="1117" y="450"/>
                  </a:lnTo>
                  <a:lnTo>
                    <a:pt x="1120" y="450"/>
                  </a:lnTo>
                  <a:lnTo>
                    <a:pt x="1124" y="447"/>
                  </a:lnTo>
                  <a:lnTo>
                    <a:pt x="1124" y="447"/>
                  </a:lnTo>
                  <a:lnTo>
                    <a:pt x="1158" y="422"/>
                  </a:lnTo>
                  <a:lnTo>
                    <a:pt x="1192" y="399"/>
                  </a:lnTo>
                  <a:lnTo>
                    <a:pt x="1229" y="376"/>
                  </a:lnTo>
                  <a:lnTo>
                    <a:pt x="1265" y="355"/>
                  </a:lnTo>
                  <a:lnTo>
                    <a:pt x="1265" y="355"/>
                  </a:lnTo>
                  <a:lnTo>
                    <a:pt x="1312" y="328"/>
                  </a:lnTo>
                  <a:lnTo>
                    <a:pt x="1360" y="302"/>
                  </a:lnTo>
                  <a:lnTo>
                    <a:pt x="1455" y="251"/>
                  </a:lnTo>
                  <a:lnTo>
                    <a:pt x="1455" y="251"/>
                  </a:lnTo>
                  <a:lnTo>
                    <a:pt x="1546" y="203"/>
                  </a:lnTo>
                  <a:lnTo>
                    <a:pt x="1592" y="177"/>
                  </a:lnTo>
                  <a:lnTo>
                    <a:pt x="1637" y="155"/>
                  </a:lnTo>
                  <a:lnTo>
                    <a:pt x="1637" y="155"/>
                  </a:lnTo>
                  <a:lnTo>
                    <a:pt x="1680" y="133"/>
                  </a:lnTo>
                  <a:lnTo>
                    <a:pt x="1724" y="115"/>
                  </a:lnTo>
                  <a:lnTo>
                    <a:pt x="1769" y="99"/>
                  </a:lnTo>
                  <a:lnTo>
                    <a:pt x="1815" y="85"/>
                  </a:lnTo>
                  <a:lnTo>
                    <a:pt x="1815" y="85"/>
                  </a:lnTo>
                  <a:lnTo>
                    <a:pt x="1842" y="78"/>
                  </a:lnTo>
                  <a:lnTo>
                    <a:pt x="1870" y="72"/>
                  </a:lnTo>
                  <a:lnTo>
                    <a:pt x="1927" y="62"/>
                  </a:lnTo>
                  <a:lnTo>
                    <a:pt x="1984" y="55"/>
                  </a:lnTo>
                  <a:lnTo>
                    <a:pt x="2041" y="50"/>
                  </a:lnTo>
                  <a:lnTo>
                    <a:pt x="2041" y="50"/>
                  </a:lnTo>
                  <a:lnTo>
                    <a:pt x="2174" y="33"/>
                  </a:lnTo>
                  <a:lnTo>
                    <a:pt x="2309" y="17"/>
                  </a:lnTo>
                  <a:lnTo>
                    <a:pt x="2309" y="17"/>
                  </a:lnTo>
                  <a:lnTo>
                    <a:pt x="2312" y="16"/>
                  </a:lnTo>
                  <a:lnTo>
                    <a:pt x="2315" y="14"/>
                  </a:lnTo>
                  <a:lnTo>
                    <a:pt x="2316" y="11"/>
                  </a:lnTo>
                  <a:lnTo>
                    <a:pt x="2318" y="7"/>
                  </a:lnTo>
                  <a:lnTo>
                    <a:pt x="2316" y="4"/>
                  </a:lnTo>
                  <a:lnTo>
                    <a:pt x="2315" y="1"/>
                  </a:lnTo>
                  <a:lnTo>
                    <a:pt x="2314" y="0"/>
                  </a:lnTo>
                  <a:lnTo>
                    <a:pt x="2309" y="0"/>
                  </a:lnTo>
                  <a:lnTo>
                    <a:pt x="2309" y="0"/>
                  </a:lnTo>
                  <a:lnTo>
                    <a:pt x="2174" y="16"/>
                  </a:lnTo>
                  <a:lnTo>
                    <a:pt x="2041" y="33"/>
                  </a:lnTo>
                  <a:lnTo>
                    <a:pt x="2041" y="33"/>
                  </a:lnTo>
                  <a:lnTo>
                    <a:pt x="1985" y="38"/>
                  </a:lnTo>
                  <a:lnTo>
                    <a:pt x="1928" y="45"/>
                  </a:lnTo>
                  <a:lnTo>
                    <a:pt x="1873" y="55"/>
                  </a:lnTo>
                  <a:lnTo>
                    <a:pt x="1846" y="60"/>
                  </a:lnTo>
                  <a:lnTo>
                    <a:pt x="1819" y="67"/>
                  </a:lnTo>
                  <a:lnTo>
                    <a:pt x="1819" y="67"/>
                  </a:lnTo>
                  <a:lnTo>
                    <a:pt x="1774" y="79"/>
                  </a:lnTo>
                  <a:lnTo>
                    <a:pt x="1730" y="95"/>
                  </a:lnTo>
                  <a:lnTo>
                    <a:pt x="1685" y="112"/>
                  </a:lnTo>
                  <a:lnTo>
                    <a:pt x="1643" y="132"/>
                  </a:lnTo>
                  <a:lnTo>
                    <a:pt x="1643" y="132"/>
                  </a:lnTo>
                  <a:lnTo>
                    <a:pt x="1596" y="156"/>
                  </a:lnTo>
                  <a:lnTo>
                    <a:pt x="1549" y="180"/>
                  </a:lnTo>
                  <a:lnTo>
                    <a:pt x="1455" y="231"/>
                  </a:lnTo>
                  <a:lnTo>
                    <a:pt x="1455" y="231"/>
                  </a:lnTo>
                  <a:lnTo>
                    <a:pt x="1356" y="285"/>
                  </a:lnTo>
                  <a:lnTo>
                    <a:pt x="1306" y="312"/>
                  </a:lnTo>
                  <a:lnTo>
                    <a:pt x="1256" y="341"/>
                  </a:lnTo>
                  <a:lnTo>
                    <a:pt x="1256" y="341"/>
                  </a:lnTo>
                  <a:lnTo>
                    <a:pt x="1219" y="362"/>
                  </a:lnTo>
                  <a:lnTo>
                    <a:pt x="1182" y="385"/>
                  </a:lnTo>
                  <a:lnTo>
                    <a:pt x="1147" y="409"/>
                  </a:lnTo>
                  <a:lnTo>
                    <a:pt x="1113" y="436"/>
                  </a:lnTo>
                  <a:lnTo>
                    <a:pt x="1113" y="436"/>
                  </a:lnTo>
                  <a:lnTo>
                    <a:pt x="1123" y="435"/>
                  </a:lnTo>
                  <a:lnTo>
                    <a:pt x="1123" y="435"/>
                  </a:lnTo>
                  <a:lnTo>
                    <a:pt x="1082" y="410"/>
                  </a:lnTo>
                  <a:lnTo>
                    <a:pt x="1042" y="385"/>
                  </a:lnTo>
                  <a:lnTo>
                    <a:pt x="1001" y="361"/>
                  </a:lnTo>
                  <a:lnTo>
                    <a:pt x="959" y="338"/>
                  </a:lnTo>
                  <a:lnTo>
                    <a:pt x="959" y="338"/>
                  </a:lnTo>
                  <a:lnTo>
                    <a:pt x="897" y="307"/>
                  </a:lnTo>
                  <a:lnTo>
                    <a:pt x="834" y="275"/>
                  </a:lnTo>
                  <a:lnTo>
                    <a:pt x="708" y="217"/>
                  </a:lnTo>
                  <a:lnTo>
                    <a:pt x="708" y="217"/>
                  </a:lnTo>
                  <a:lnTo>
                    <a:pt x="566" y="152"/>
                  </a:lnTo>
                  <a:lnTo>
                    <a:pt x="422" y="91"/>
                  </a:lnTo>
                  <a:lnTo>
                    <a:pt x="422" y="91"/>
                  </a:lnTo>
                  <a:lnTo>
                    <a:pt x="377" y="71"/>
                  </a:lnTo>
                  <a:lnTo>
                    <a:pt x="330" y="51"/>
                  </a:lnTo>
                  <a:lnTo>
                    <a:pt x="306" y="43"/>
                  </a:lnTo>
                  <a:lnTo>
                    <a:pt x="282" y="35"/>
                  </a:lnTo>
                  <a:lnTo>
                    <a:pt x="257" y="30"/>
                  </a:lnTo>
                  <a:lnTo>
                    <a:pt x="233" y="27"/>
                  </a:lnTo>
                  <a:lnTo>
                    <a:pt x="233" y="27"/>
                  </a:lnTo>
                  <a:lnTo>
                    <a:pt x="205" y="25"/>
                  </a:lnTo>
                  <a:lnTo>
                    <a:pt x="176" y="25"/>
                  </a:lnTo>
                  <a:lnTo>
                    <a:pt x="147" y="28"/>
                  </a:lnTo>
                  <a:lnTo>
                    <a:pt x="118" y="33"/>
                  </a:lnTo>
                  <a:lnTo>
                    <a:pt x="90" y="38"/>
                  </a:lnTo>
                  <a:lnTo>
                    <a:pt x="61" y="44"/>
                  </a:lnTo>
                  <a:lnTo>
                    <a:pt x="6" y="60"/>
                  </a:lnTo>
                  <a:lnTo>
                    <a:pt x="6" y="60"/>
                  </a:lnTo>
                  <a:lnTo>
                    <a:pt x="3" y="61"/>
                  </a:lnTo>
                  <a:lnTo>
                    <a:pt x="0" y="64"/>
                  </a:lnTo>
                  <a:lnTo>
                    <a:pt x="0" y="67"/>
                  </a:lnTo>
                  <a:lnTo>
                    <a:pt x="0" y="71"/>
                  </a:lnTo>
                  <a:lnTo>
                    <a:pt x="2" y="74"/>
                  </a:lnTo>
                  <a:lnTo>
                    <a:pt x="4" y="75"/>
                  </a:lnTo>
                  <a:lnTo>
                    <a:pt x="7" y="77"/>
                  </a:lnTo>
                  <a:lnTo>
                    <a:pt x="10" y="77"/>
                  </a:lnTo>
                  <a:lnTo>
                    <a:pt x="10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8" name="Freeform 255">
              <a:extLst>
                <a:ext uri="{FF2B5EF4-FFF2-40B4-BE49-F238E27FC236}">
                  <a16:creationId xmlns:a16="http://schemas.microsoft.com/office/drawing/2014/main" id="{2191D64E-1EA6-0161-188B-0E9CE9654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3" y="1204"/>
              <a:ext cx="7" cy="189"/>
            </a:xfrm>
            <a:custGeom>
              <a:avLst/>
              <a:gdLst>
                <a:gd name="T0" fmla="*/ 0 w 22"/>
                <a:gd name="T1" fmla="*/ 7 h 565"/>
                <a:gd name="T2" fmla="*/ 0 w 22"/>
                <a:gd name="T3" fmla="*/ 7 h 565"/>
                <a:gd name="T4" fmla="*/ 5 w 22"/>
                <a:gd name="T5" fmla="*/ 556 h 565"/>
                <a:gd name="T6" fmla="*/ 5 w 22"/>
                <a:gd name="T7" fmla="*/ 556 h 565"/>
                <a:gd name="T8" fmla="*/ 7 w 22"/>
                <a:gd name="T9" fmla="*/ 561 h 565"/>
                <a:gd name="T10" fmla="*/ 8 w 22"/>
                <a:gd name="T11" fmla="*/ 562 h 565"/>
                <a:gd name="T12" fmla="*/ 11 w 22"/>
                <a:gd name="T13" fmla="*/ 564 h 565"/>
                <a:gd name="T14" fmla="*/ 14 w 22"/>
                <a:gd name="T15" fmla="*/ 565 h 565"/>
                <a:gd name="T16" fmla="*/ 17 w 22"/>
                <a:gd name="T17" fmla="*/ 564 h 565"/>
                <a:gd name="T18" fmla="*/ 19 w 22"/>
                <a:gd name="T19" fmla="*/ 562 h 565"/>
                <a:gd name="T20" fmla="*/ 22 w 22"/>
                <a:gd name="T21" fmla="*/ 561 h 565"/>
                <a:gd name="T22" fmla="*/ 22 w 22"/>
                <a:gd name="T23" fmla="*/ 556 h 565"/>
                <a:gd name="T24" fmla="*/ 22 w 22"/>
                <a:gd name="T25" fmla="*/ 556 h 565"/>
                <a:gd name="T26" fmla="*/ 17 w 22"/>
                <a:gd name="T27" fmla="*/ 7 h 565"/>
                <a:gd name="T28" fmla="*/ 17 w 22"/>
                <a:gd name="T29" fmla="*/ 7 h 565"/>
                <a:gd name="T30" fmla="*/ 15 w 22"/>
                <a:gd name="T31" fmla="*/ 4 h 565"/>
                <a:gd name="T32" fmla="*/ 14 w 22"/>
                <a:gd name="T33" fmla="*/ 1 h 565"/>
                <a:gd name="T34" fmla="*/ 11 w 22"/>
                <a:gd name="T35" fmla="*/ 0 h 565"/>
                <a:gd name="T36" fmla="*/ 8 w 22"/>
                <a:gd name="T37" fmla="*/ 0 h 565"/>
                <a:gd name="T38" fmla="*/ 5 w 22"/>
                <a:gd name="T39" fmla="*/ 0 h 565"/>
                <a:gd name="T40" fmla="*/ 2 w 22"/>
                <a:gd name="T41" fmla="*/ 1 h 565"/>
                <a:gd name="T42" fmla="*/ 0 w 22"/>
                <a:gd name="T43" fmla="*/ 4 h 565"/>
                <a:gd name="T44" fmla="*/ 0 w 22"/>
                <a:gd name="T45" fmla="*/ 7 h 565"/>
                <a:gd name="T46" fmla="*/ 0 w 22"/>
                <a:gd name="T47" fmla="*/ 7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" h="565">
                  <a:moveTo>
                    <a:pt x="0" y="7"/>
                  </a:moveTo>
                  <a:lnTo>
                    <a:pt x="0" y="7"/>
                  </a:lnTo>
                  <a:lnTo>
                    <a:pt x="5" y="556"/>
                  </a:lnTo>
                  <a:lnTo>
                    <a:pt x="5" y="556"/>
                  </a:lnTo>
                  <a:lnTo>
                    <a:pt x="7" y="561"/>
                  </a:lnTo>
                  <a:lnTo>
                    <a:pt x="8" y="562"/>
                  </a:lnTo>
                  <a:lnTo>
                    <a:pt x="11" y="564"/>
                  </a:lnTo>
                  <a:lnTo>
                    <a:pt x="14" y="565"/>
                  </a:lnTo>
                  <a:lnTo>
                    <a:pt x="17" y="564"/>
                  </a:lnTo>
                  <a:lnTo>
                    <a:pt x="19" y="562"/>
                  </a:lnTo>
                  <a:lnTo>
                    <a:pt x="22" y="561"/>
                  </a:lnTo>
                  <a:lnTo>
                    <a:pt x="22" y="556"/>
                  </a:lnTo>
                  <a:lnTo>
                    <a:pt x="22" y="556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9" name="Freeform 256">
              <a:extLst>
                <a:ext uri="{FF2B5EF4-FFF2-40B4-BE49-F238E27FC236}">
                  <a16:creationId xmlns:a16="http://schemas.microsoft.com/office/drawing/2014/main" id="{4BB60DB1-A50C-F20B-9152-D8DD5C222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" y="1197"/>
              <a:ext cx="10" cy="234"/>
            </a:xfrm>
            <a:custGeom>
              <a:avLst/>
              <a:gdLst>
                <a:gd name="T0" fmla="*/ 0 w 29"/>
                <a:gd name="T1" fmla="*/ 8 h 702"/>
                <a:gd name="T2" fmla="*/ 0 w 29"/>
                <a:gd name="T3" fmla="*/ 8 h 702"/>
                <a:gd name="T4" fmla="*/ 12 w 29"/>
                <a:gd name="T5" fmla="*/ 693 h 702"/>
                <a:gd name="T6" fmla="*/ 12 w 29"/>
                <a:gd name="T7" fmla="*/ 693 h 702"/>
                <a:gd name="T8" fmla="*/ 13 w 29"/>
                <a:gd name="T9" fmla="*/ 696 h 702"/>
                <a:gd name="T10" fmla="*/ 14 w 29"/>
                <a:gd name="T11" fmla="*/ 699 h 702"/>
                <a:gd name="T12" fmla="*/ 17 w 29"/>
                <a:gd name="T13" fmla="*/ 700 h 702"/>
                <a:gd name="T14" fmla="*/ 20 w 29"/>
                <a:gd name="T15" fmla="*/ 702 h 702"/>
                <a:gd name="T16" fmla="*/ 23 w 29"/>
                <a:gd name="T17" fmla="*/ 700 h 702"/>
                <a:gd name="T18" fmla="*/ 26 w 29"/>
                <a:gd name="T19" fmla="*/ 699 h 702"/>
                <a:gd name="T20" fmla="*/ 29 w 29"/>
                <a:gd name="T21" fmla="*/ 696 h 702"/>
                <a:gd name="T22" fmla="*/ 29 w 29"/>
                <a:gd name="T23" fmla="*/ 693 h 702"/>
                <a:gd name="T24" fmla="*/ 29 w 29"/>
                <a:gd name="T25" fmla="*/ 693 h 702"/>
                <a:gd name="T26" fmla="*/ 17 w 29"/>
                <a:gd name="T27" fmla="*/ 8 h 702"/>
                <a:gd name="T28" fmla="*/ 17 w 29"/>
                <a:gd name="T29" fmla="*/ 8 h 702"/>
                <a:gd name="T30" fmla="*/ 16 w 29"/>
                <a:gd name="T31" fmla="*/ 4 h 702"/>
                <a:gd name="T32" fmla="*/ 14 w 29"/>
                <a:gd name="T33" fmla="*/ 3 h 702"/>
                <a:gd name="T34" fmla="*/ 12 w 29"/>
                <a:gd name="T35" fmla="*/ 1 h 702"/>
                <a:gd name="T36" fmla="*/ 9 w 29"/>
                <a:gd name="T37" fmla="*/ 0 h 702"/>
                <a:gd name="T38" fmla="*/ 6 w 29"/>
                <a:gd name="T39" fmla="*/ 1 h 702"/>
                <a:gd name="T40" fmla="*/ 3 w 29"/>
                <a:gd name="T41" fmla="*/ 3 h 702"/>
                <a:gd name="T42" fmla="*/ 0 w 29"/>
                <a:gd name="T43" fmla="*/ 4 h 702"/>
                <a:gd name="T44" fmla="*/ 0 w 29"/>
                <a:gd name="T45" fmla="*/ 8 h 702"/>
                <a:gd name="T46" fmla="*/ 0 w 29"/>
                <a:gd name="T47" fmla="*/ 8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702">
                  <a:moveTo>
                    <a:pt x="0" y="8"/>
                  </a:moveTo>
                  <a:lnTo>
                    <a:pt x="0" y="8"/>
                  </a:lnTo>
                  <a:lnTo>
                    <a:pt x="12" y="693"/>
                  </a:lnTo>
                  <a:lnTo>
                    <a:pt x="12" y="693"/>
                  </a:lnTo>
                  <a:lnTo>
                    <a:pt x="13" y="696"/>
                  </a:lnTo>
                  <a:lnTo>
                    <a:pt x="14" y="699"/>
                  </a:lnTo>
                  <a:lnTo>
                    <a:pt x="17" y="700"/>
                  </a:lnTo>
                  <a:lnTo>
                    <a:pt x="20" y="702"/>
                  </a:lnTo>
                  <a:lnTo>
                    <a:pt x="23" y="700"/>
                  </a:lnTo>
                  <a:lnTo>
                    <a:pt x="26" y="699"/>
                  </a:lnTo>
                  <a:lnTo>
                    <a:pt x="29" y="696"/>
                  </a:lnTo>
                  <a:lnTo>
                    <a:pt x="29" y="693"/>
                  </a:lnTo>
                  <a:lnTo>
                    <a:pt x="29" y="693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0" name="Freeform 257">
              <a:extLst>
                <a:ext uri="{FF2B5EF4-FFF2-40B4-BE49-F238E27FC236}">
                  <a16:creationId xmlns:a16="http://schemas.microsoft.com/office/drawing/2014/main" id="{996FF625-96D5-B465-68CB-B8EC58FA5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" y="1582"/>
              <a:ext cx="6" cy="28"/>
            </a:xfrm>
            <a:custGeom>
              <a:avLst/>
              <a:gdLst>
                <a:gd name="T0" fmla="*/ 0 w 20"/>
                <a:gd name="T1" fmla="*/ 9 h 83"/>
                <a:gd name="T2" fmla="*/ 0 w 20"/>
                <a:gd name="T3" fmla="*/ 9 h 83"/>
                <a:gd name="T4" fmla="*/ 3 w 20"/>
                <a:gd name="T5" fmla="*/ 74 h 83"/>
                <a:gd name="T6" fmla="*/ 3 w 20"/>
                <a:gd name="T7" fmla="*/ 74 h 83"/>
                <a:gd name="T8" fmla="*/ 4 w 20"/>
                <a:gd name="T9" fmla="*/ 78 h 83"/>
                <a:gd name="T10" fmla="*/ 5 w 20"/>
                <a:gd name="T11" fmla="*/ 80 h 83"/>
                <a:gd name="T12" fmla="*/ 8 w 20"/>
                <a:gd name="T13" fmla="*/ 81 h 83"/>
                <a:gd name="T14" fmla="*/ 11 w 20"/>
                <a:gd name="T15" fmla="*/ 83 h 83"/>
                <a:gd name="T16" fmla="*/ 14 w 20"/>
                <a:gd name="T17" fmla="*/ 81 h 83"/>
                <a:gd name="T18" fmla="*/ 17 w 20"/>
                <a:gd name="T19" fmla="*/ 80 h 83"/>
                <a:gd name="T20" fmla="*/ 20 w 20"/>
                <a:gd name="T21" fmla="*/ 78 h 83"/>
                <a:gd name="T22" fmla="*/ 20 w 20"/>
                <a:gd name="T23" fmla="*/ 74 h 83"/>
                <a:gd name="T24" fmla="*/ 20 w 20"/>
                <a:gd name="T25" fmla="*/ 74 h 83"/>
                <a:gd name="T26" fmla="*/ 17 w 20"/>
                <a:gd name="T27" fmla="*/ 9 h 83"/>
                <a:gd name="T28" fmla="*/ 17 w 20"/>
                <a:gd name="T29" fmla="*/ 9 h 83"/>
                <a:gd name="T30" fmla="*/ 15 w 20"/>
                <a:gd name="T31" fmla="*/ 4 h 83"/>
                <a:gd name="T32" fmla="*/ 14 w 20"/>
                <a:gd name="T33" fmla="*/ 3 h 83"/>
                <a:gd name="T34" fmla="*/ 11 w 20"/>
                <a:gd name="T35" fmla="*/ 2 h 83"/>
                <a:gd name="T36" fmla="*/ 8 w 20"/>
                <a:gd name="T37" fmla="*/ 0 h 83"/>
                <a:gd name="T38" fmla="*/ 5 w 20"/>
                <a:gd name="T39" fmla="*/ 2 h 83"/>
                <a:gd name="T40" fmla="*/ 3 w 20"/>
                <a:gd name="T41" fmla="*/ 3 h 83"/>
                <a:gd name="T42" fmla="*/ 0 w 20"/>
                <a:gd name="T43" fmla="*/ 4 h 83"/>
                <a:gd name="T44" fmla="*/ 0 w 20"/>
                <a:gd name="T45" fmla="*/ 9 h 83"/>
                <a:gd name="T46" fmla="*/ 0 w 20"/>
                <a:gd name="T47" fmla="*/ 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83">
                  <a:moveTo>
                    <a:pt x="0" y="9"/>
                  </a:moveTo>
                  <a:lnTo>
                    <a:pt x="0" y="9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4" y="78"/>
                  </a:lnTo>
                  <a:lnTo>
                    <a:pt x="5" y="80"/>
                  </a:lnTo>
                  <a:lnTo>
                    <a:pt x="8" y="81"/>
                  </a:lnTo>
                  <a:lnTo>
                    <a:pt x="11" y="83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20" y="78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5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1" name="Freeform 258">
              <a:extLst>
                <a:ext uri="{FF2B5EF4-FFF2-40B4-BE49-F238E27FC236}">
                  <a16:creationId xmlns:a16="http://schemas.microsoft.com/office/drawing/2014/main" id="{88155485-C38E-1BC1-183D-CA6AF1D3E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4" y="1058"/>
              <a:ext cx="278" cy="115"/>
            </a:xfrm>
            <a:custGeom>
              <a:avLst/>
              <a:gdLst>
                <a:gd name="T0" fmla="*/ 828 w 833"/>
                <a:gd name="T1" fmla="*/ 328 h 344"/>
                <a:gd name="T2" fmla="*/ 828 w 833"/>
                <a:gd name="T3" fmla="*/ 328 h 344"/>
                <a:gd name="T4" fmla="*/ 806 w 833"/>
                <a:gd name="T5" fmla="*/ 313 h 344"/>
                <a:gd name="T6" fmla="*/ 783 w 833"/>
                <a:gd name="T7" fmla="*/ 297 h 344"/>
                <a:gd name="T8" fmla="*/ 736 w 833"/>
                <a:gd name="T9" fmla="*/ 268 h 344"/>
                <a:gd name="T10" fmla="*/ 688 w 833"/>
                <a:gd name="T11" fmla="*/ 243 h 344"/>
                <a:gd name="T12" fmla="*/ 640 w 833"/>
                <a:gd name="T13" fmla="*/ 219 h 344"/>
                <a:gd name="T14" fmla="*/ 540 w 833"/>
                <a:gd name="T15" fmla="*/ 173 h 344"/>
                <a:gd name="T16" fmla="*/ 490 w 833"/>
                <a:gd name="T17" fmla="*/ 149 h 344"/>
                <a:gd name="T18" fmla="*/ 442 w 833"/>
                <a:gd name="T19" fmla="*/ 124 h 344"/>
                <a:gd name="T20" fmla="*/ 442 w 833"/>
                <a:gd name="T21" fmla="*/ 124 h 344"/>
                <a:gd name="T22" fmla="*/ 416 w 833"/>
                <a:gd name="T23" fmla="*/ 111 h 344"/>
                <a:gd name="T24" fmla="*/ 391 w 833"/>
                <a:gd name="T25" fmla="*/ 99 h 344"/>
                <a:gd name="T26" fmla="*/ 365 w 833"/>
                <a:gd name="T27" fmla="*/ 90 h 344"/>
                <a:gd name="T28" fmla="*/ 338 w 833"/>
                <a:gd name="T29" fmla="*/ 80 h 344"/>
                <a:gd name="T30" fmla="*/ 284 w 833"/>
                <a:gd name="T31" fmla="*/ 63 h 344"/>
                <a:gd name="T32" fmla="*/ 230 w 833"/>
                <a:gd name="T33" fmla="*/ 48 h 344"/>
                <a:gd name="T34" fmla="*/ 176 w 833"/>
                <a:gd name="T35" fmla="*/ 36 h 344"/>
                <a:gd name="T36" fmla="*/ 121 w 833"/>
                <a:gd name="T37" fmla="*/ 24 h 344"/>
                <a:gd name="T38" fmla="*/ 11 w 833"/>
                <a:gd name="T39" fmla="*/ 0 h 344"/>
                <a:gd name="T40" fmla="*/ 11 w 833"/>
                <a:gd name="T41" fmla="*/ 0 h 344"/>
                <a:gd name="T42" fmla="*/ 7 w 833"/>
                <a:gd name="T43" fmla="*/ 0 h 344"/>
                <a:gd name="T44" fmla="*/ 4 w 833"/>
                <a:gd name="T45" fmla="*/ 1 h 344"/>
                <a:gd name="T46" fmla="*/ 1 w 833"/>
                <a:gd name="T47" fmla="*/ 4 h 344"/>
                <a:gd name="T48" fmla="*/ 0 w 833"/>
                <a:gd name="T49" fmla="*/ 7 h 344"/>
                <a:gd name="T50" fmla="*/ 0 w 833"/>
                <a:gd name="T51" fmla="*/ 10 h 344"/>
                <a:gd name="T52" fmla="*/ 1 w 833"/>
                <a:gd name="T53" fmla="*/ 13 h 344"/>
                <a:gd name="T54" fmla="*/ 3 w 833"/>
                <a:gd name="T55" fmla="*/ 16 h 344"/>
                <a:gd name="T56" fmla="*/ 6 w 833"/>
                <a:gd name="T57" fmla="*/ 17 h 344"/>
                <a:gd name="T58" fmla="*/ 6 w 833"/>
                <a:gd name="T59" fmla="*/ 17 h 344"/>
                <a:gd name="T60" fmla="*/ 118 w 833"/>
                <a:gd name="T61" fmla="*/ 41 h 344"/>
                <a:gd name="T62" fmla="*/ 173 w 833"/>
                <a:gd name="T63" fmla="*/ 53 h 344"/>
                <a:gd name="T64" fmla="*/ 229 w 833"/>
                <a:gd name="T65" fmla="*/ 65 h 344"/>
                <a:gd name="T66" fmla="*/ 283 w 833"/>
                <a:gd name="T67" fmla="*/ 81 h 344"/>
                <a:gd name="T68" fmla="*/ 337 w 833"/>
                <a:gd name="T69" fmla="*/ 98 h 344"/>
                <a:gd name="T70" fmla="*/ 364 w 833"/>
                <a:gd name="T71" fmla="*/ 108 h 344"/>
                <a:gd name="T72" fmla="*/ 391 w 833"/>
                <a:gd name="T73" fmla="*/ 119 h 344"/>
                <a:gd name="T74" fmla="*/ 416 w 833"/>
                <a:gd name="T75" fmla="*/ 131 h 344"/>
                <a:gd name="T76" fmla="*/ 442 w 833"/>
                <a:gd name="T77" fmla="*/ 143 h 344"/>
                <a:gd name="T78" fmla="*/ 442 w 833"/>
                <a:gd name="T79" fmla="*/ 143 h 344"/>
                <a:gd name="T80" fmla="*/ 490 w 833"/>
                <a:gd name="T81" fmla="*/ 168 h 344"/>
                <a:gd name="T82" fmla="*/ 537 w 833"/>
                <a:gd name="T83" fmla="*/ 190 h 344"/>
                <a:gd name="T84" fmla="*/ 635 w 833"/>
                <a:gd name="T85" fmla="*/ 236 h 344"/>
                <a:gd name="T86" fmla="*/ 682 w 833"/>
                <a:gd name="T87" fmla="*/ 260 h 344"/>
                <a:gd name="T88" fmla="*/ 730 w 833"/>
                <a:gd name="T89" fmla="*/ 286 h 344"/>
                <a:gd name="T90" fmla="*/ 776 w 833"/>
                <a:gd name="T91" fmla="*/ 313 h 344"/>
                <a:gd name="T92" fmla="*/ 799 w 833"/>
                <a:gd name="T93" fmla="*/ 327 h 344"/>
                <a:gd name="T94" fmla="*/ 820 w 833"/>
                <a:gd name="T95" fmla="*/ 342 h 344"/>
                <a:gd name="T96" fmla="*/ 820 w 833"/>
                <a:gd name="T97" fmla="*/ 342 h 344"/>
                <a:gd name="T98" fmla="*/ 823 w 833"/>
                <a:gd name="T99" fmla="*/ 344 h 344"/>
                <a:gd name="T100" fmla="*/ 826 w 833"/>
                <a:gd name="T101" fmla="*/ 344 h 344"/>
                <a:gd name="T102" fmla="*/ 828 w 833"/>
                <a:gd name="T103" fmla="*/ 342 h 344"/>
                <a:gd name="T104" fmla="*/ 831 w 833"/>
                <a:gd name="T105" fmla="*/ 340 h 344"/>
                <a:gd name="T106" fmla="*/ 831 w 833"/>
                <a:gd name="T107" fmla="*/ 337 h 344"/>
                <a:gd name="T108" fmla="*/ 833 w 833"/>
                <a:gd name="T109" fmla="*/ 334 h 344"/>
                <a:gd name="T110" fmla="*/ 831 w 833"/>
                <a:gd name="T111" fmla="*/ 331 h 344"/>
                <a:gd name="T112" fmla="*/ 828 w 833"/>
                <a:gd name="T113" fmla="*/ 328 h 344"/>
                <a:gd name="T114" fmla="*/ 828 w 833"/>
                <a:gd name="T115" fmla="*/ 328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33" h="344">
                  <a:moveTo>
                    <a:pt x="828" y="328"/>
                  </a:moveTo>
                  <a:lnTo>
                    <a:pt x="828" y="328"/>
                  </a:lnTo>
                  <a:lnTo>
                    <a:pt x="806" y="313"/>
                  </a:lnTo>
                  <a:lnTo>
                    <a:pt x="783" y="297"/>
                  </a:lnTo>
                  <a:lnTo>
                    <a:pt x="736" y="268"/>
                  </a:lnTo>
                  <a:lnTo>
                    <a:pt x="688" y="243"/>
                  </a:lnTo>
                  <a:lnTo>
                    <a:pt x="640" y="219"/>
                  </a:lnTo>
                  <a:lnTo>
                    <a:pt x="540" y="173"/>
                  </a:lnTo>
                  <a:lnTo>
                    <a:pt x="490" y="149"/>
                  </a:lnTo>
                  <a:lnTo>
                    <a:pt x="442" y="124"/>
                  </a:lnTo>
                  <a:lnTo>
                    <a:pt x="442" y="124"/>
                  </a:lnTo>
                  <a:lnTo>
                    <a:pt x="416" y="111"/>
                  </a:lnTo>
                  <a:lnTo>
                    <a:pt x="391" y="99"/>
                  </a:lnTo>
                  <a:lnTo>
                    <a:pt x="365" y="90"/>
                  </a:lnTo>
                  <a:lnTo>
                    <a:pt x="338" y="80"/>
                  </a:lnTo>
                  <a:lnTo>
                    <a:pt x="284" y="63"/>
                  </a:lnTo>
                  <a:lnTo>
                    <a:pt x="230" y="48"/>
                  </a:lnTo>
                  <a:lnTo>
                    <a:pt x="176" y="36"/>
                  </a:lnTo>
                  <a:lnTo>
                    <a:pt x="121" y="24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118" y="41"/>
                  </a:lnTo>
                  <a:lnTo>
                    <a:pt x="173" y="53"/>
                  </a:lnTo>
                  <a:lnTo>
                    <a:pt x="229" y="65"/>
                  </a:lnTo>
                  <a:lnTo>
                    <a:pt x="283" y="81"/>
                  </a:lnTo>
                  <a:lnTo>
                    <a:pt x="337" y="98"/>
                  </a:lnTo>
                  <a:lnTo>
                    <a:pt x="364" y="108"/>
                  </a:lnTo>
                  <a:lnTo>
                    <a:pt x="391" y="119"/>
                  </a:lnTo>
                  <a:lnTo>
                    <a:pt x="416" y="131"/>
                  </a:lnTo>
                  <a:lnTo>
                    <a:pt x="442" y="143"/>
                  </a:lnTo>
                  <a:lnTo>
                    <a:pt x="442" y="143"/>
                  </a:lnTo>
                  <a:lnTo>
                    <a:pt x="490" y="168"/>
                  </a:lnTo>
                  <a:lnTo>
                    <a:pt x="537" y="190"/>
                  </a:lnTo>
                  <a:lnTo>
                    <a:pt x="635" y="236"/>
                  </a:lnTo>
                  <a:lnTo>
                    <a:pt x="682" y="260"/>
                  </a:lnTo>
                  <a:lnTo>
                    <a:pt x="730" y="286"/>
                  </a:lnTo>
                  <a:lnTo>
                    <a:pt x="776" y="313"/>
                  </a:lnTo>
                  <a:lnTo>
                    <a:pt x="799" y="327"/>
                  </a:lnTo>
                  <a:lnTo>
                    <a:pt x="820" y="342"/>
                  </a:lnTo>
                  <a:lnTo>
                    <a:pt x="820" y="342"/>
                  </a:lnTo>
                  <a:lnTo>
                    <a:pt x="823" y="344"/>
                  </a:lnTo>
                  <a:lnTo>
                    <a:pt x="826" y="344"/>
                  </a:lnTo>
                  <a:lnTo>
                    <a:pt x="828" y="342"/>
                  </a:lnTo>
                  <a:lnTo>
                    <a:pt x="831" y="340"/>
                  </a:lnTo>
                  <a:lnTo>
                    <a:pt x="831" y="337"/>
                  </a:lnTo>
                  <a:lnTo>
                    <a:pt x="833" y="334"/>
                  </a:lnTo>
                  <a:lnTo>
                    <a:pt x="831" y="331"/>
                  </a:lnTo>
                  <a:lnTo>
                    <a:pt x="828" y="328"/>
                  </a:lnTo>
                  <a:lnTo>
                    <a:pt x="828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2" name="Freeform 259">
              <a:extLst>
                <a:ext uri="{FF2B5EF4-FFF2-40B4-BE49-F238E27FC236}">
                  <a16:creationId xmlns:a16="http://schemas.microsoft.com/office/drawing/2014/main" id="{3577EEA9-CD2C-AD67-8574-72662FD5D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" y="1108"/>
              <a:ext cx="95" cy="73"/>
            </a:xfrm>
            <a:custGeom>
              <a:avLst/>
              <a:gdLst>
                <a:gd name="T0" fmla="*/ 14 w 284"/>
                <a:gd name="T1" fmla="*/ 219 h 221"/>
                <a:gd name="T2" fmla="*/ 14 w 284"/>
                <a:gd name="T3" fmla="*/ 219 h 221"/>
                <a:gd name="T4" fmla="*/ 44 w 284"/>
                <a:gd name="T5" fmla="*/ 189 h 221"/>
                <a:gd name="T6" fmla="*/ 76 w 284"/>
                <a:gd name="T7" fmla="*/ 160 h 221"/>
                <a:gd name="T8" fmla="*/ 107 w 284"/>
                <a:gd name="T9" fmla="*/ 133 h 221"/>
                <a:gd name="T10" fmla="*/ 139 w 284"/>
                <a:gd name="T11" fmla="*/ 108 h 221"/>
                <a:gd name="T12" fmla="*/ 174 w 284"/>
                <a:gd name="T13" fmla="*/ 82 h 221"/>
                <a:gd name="T14" fmla="*/ 208 w 284"/>
                <a:gd name="T15" fmla="*/ 59 h 221"/>
                <a:gd name="T16" fmla="*/ 243 w 284"/>
                <a:gd name="T17" fmla="*/ 37 h 221"/>
                <a:gd name="T18" fmla="*/ 280 w 284"/>
                <a:gd name="T19" fmla="*/ 15 h 221"/>
                <a:gd name="T20" fmla="*/ 280 w 284"/>
                <a:gd name="T21" fmla="*/ 15 h 221"/>
                <a:gd name="T22" fmla="*/ 283 w 284"/>
                <a:gd name="T23" fmla="*/ 13 h 221"/>
                <a:gd name="T24" fmla="*/ 284 w 284"/>
                <a:gd name="T25" fmla="*/ 10 h 221"/>
                <a:gd name="T26" fmla="*/ 284 w 284"/>
                <a:gd name="T27" fmla="*/ 7 h 221"/>
                <a:gd name="T28" fmla="*/ 283 w 284"/>
                <a:gd name="T29" fmla="*/ 4 h 221"/>
                <a:gd name="T30" fmla="*/ 282 w 284"/>
                <a:gd name="T31" fmla="*/ 1 h 221"/>
                <a:gd name="T32" fmla="*/ 279 w 284"/>
                <a:gd name="T33" fmla="*/ 0 h 221"/>
                <a:gd name="T34" fmla="*/ 274 w 284"/>
                <a:gd name="T35" fmla="*/ 0 h 221"/>
                <a:gd name="T36" fmla="*/ 272 w 284"/>
                <a:gd name="T37" fmla="*/ 1 h 221"/>
                <a:gd name="T38" fmla="*/ 272 w 284"/>
                <a:gd name="T39" fmla="*/ 1 h 221"/>
                <a:gd name="T40" fmla="*/ 235 w 284"/>
                <a:gd name="T41" fmla="*/ 22 h 221"/>
                <a:gd name="T42" fmla="*/ 199 w 284"/>
                <a:gd name="T43" fmla="*/ 45 h 221"/>
                <a:gd name="T44" fmla="*/ 164 w 284"/>
                <a:gd name="T45" fmla="*/ 68 h 221"/>
                <a:gd name="T46" fmla="*/ 130 w 284"/>
                <a:gd name="T47" fmla="*/ 94 h 221"/>
                <a:gd name="T48" fmla="*/ 95 w 284"/>
                <a:gd name="T49" fmla="*/ 120 h 221"/>
                <a:gd name="T50" fmla="*/ 64 w 284"/>
                <a:gd name="T51" fmla="*/ 147 h 221"/>
                <a:gd name="T52" fmla="*/ 33 w 284"/>
                <a:gd name="T53" fmla="*/ 176 h 221"/>
                <a:gd name="T54" fmla="*/ 3 w 284"/>
                <a:gd name="T55" fmla="*/ 207 h 221"/>
                <a:gd name="T56" fmla="*/ 3 w 284"/>
                <a:gd name="T57" fmla="*/ 207 h 221"/>
                <a:gd name="T58" fmla="*/ 0 w 284"/>
                <a:gd name="T59" fmla="*/ 210 h 221"/>
                <a:gd name="T60" fmla="*/ 0 w 284"/>
                <a:gd name="T61" fmla="*/ 213 h 221"/>
                <a:gd name="T62" fmla="*/ 2 w 284"/>
                <a:gd name="T63" fmla="*/ 216 h 221"/>
                <a:gd name="T64" fmla="*/ 3 w 284"/>
                <a:gd name="T65" fmla="*/ 219 h 221"/>
                <a:gd name="T66" fmla="*/ 6 w 284"/>
                <a:gd name="T67" fmla="*/ 221 h 221"/>
                <a:gd name="T68" fmla="*/ 9 w 284"/>
                <a:gd name="T69" fmla="*/ 221 h 221"/>
                <a:gd name="T70" fmla="*/ 12 w 284"/>
                <a:gd name="T71" fmla="*/ 221 h 221"/>
                <a:gd name="T72" fmla="*/ 14 w 284"/>
                <a:gd name="T73" fmla="*/ 219 h 221"/>
                <a:gd name="T74" fmla="*/ 14 w 284"/>
                <a:gd name="T75" fmla="*/ 219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4" h="221">
                  <a:moveTo>
                    <a:pt x="14" y="219"/>
                  </a:moveTo>
                  <a:lnTo>
                    <a:pt x="14" y="219"/>
                  </a:lnTo>
                  <a:lnTo>
                    <a:pt x="44" y="189"/>
                  </a:lnTo>
                  <a:lnTo>
                    <a:pt x="76" y="160"/>
                  </a:lnTo>
                  <a:lnTo>
                    <a:pt x="107" y="133"/>
                  </a:lnTo>
                  <a:lnTo>
                    <a:pt x="139" y="108"/>
                  </a:lnTo>
                  <a:lnTo>
                    <a:pt x="174" y="82"/>
                  </a:lnTo>
                  <a:lnTo>
                    <a:pt x="208" y="59"/>
                  </a:lnTo>
                  <a:lnTo>
                    <a:pt x="243" y="37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83" y="13"/>
                  </a:lnTo>
                  <a:lnTo>
                    <a:pt x="284" y="10"/>
                  </a:lnTo>
                  <a:lnTo>
                    <a:pt x="284" y="7"/>
                  </a:lnTo>
                  <a:lnTo>
                    <a:pt x="283" y="4"/>
                  </a:lnTo>
                  <a:lnTo>
                    <a:pt x="282" y="1"/>
                  </a:lnTo>
                  <a:lnTo>
                    <a:pt x="279" y="0"/>
                  </a:lnTo>
                  <a:lnTo>
                    <a:pt x="274" y="0"/>
                  </a:lnTo>
                  <a:lnTo>
                    <a:pt x="272" y="1"/>
                  </a:lnTo>
                  <a:lnTo>
                    <a:pt x="272" y="1"/>
                  </a:lnTo>
                  <a:lnTo>
                    <a:pt x="235" y="22"/>
                  </a:lnTo>
                  <a:lnTo>
                    <a:pt x="199" y="45"/>
                  </a:lnTo>
                  <a:lnTo>
                    <a:pt x="164" y="68"/>
                  </a:lnTo>
                  <a:lnTo>
                    <a:pt x="130" y="94"/>
                  </a:lnTo>
                  <a:lnTo>
                    <a:pt x="95" y="120"/>
                  </a:lnTo>
                  <a:lnTo>
                    <a:pt x="64" y="147"/>
                  </a:lnTo>
                  <a:lnTo>
                    <a:pt x="33" y="176"/>
                  </a:lnTo>
                  <a:lnTo>
                    <a:pt x="3" y="207"/>
                  </a:lnTo>
                  <a:lnTo>
                    <a:pt x="3" y="207"/>
                  </a:lnTo>
                  <a:lnTo>
                    <a:pt x="0" y="210"/>
                  </a:lnTo>
                  <a:lnTo>
                    <a:pt x="0" y="213"/>
                  </a:lnTo>
                  <a:lnTo>
                    <a:pt x="2" y="216"/>
                  </a:lnTo>
                  <a:lnTo>
                    <a:pt x="3" y="219"/>
                  </a:lnTo>
                  <a:lnTo>
                    <a:pt x="6" y="221"/>
                  </a:lnTo>
                  <a:lnTo>
                    <a:pt x="9" y="221"/>
                  </a:lnTo>
                  <a:lnTo>
                    <a:pt x="12" y="221"/>
                  </a:lnTo>
                  <a:lnTo>
                    <a:pt x="14" y="219"/>
                  </a:lnTo>
                  <a:lnTo>
                    <a:pt x="14" y="2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3" name="Freeform 260">
              <a:extLst>
                <a:ext uri="{FF2B5EF4-FFF2-40B4-BE49-F238E27FC236}">
                  <a16:creationId xmlns:a16="http://schemas.microsoft.com/office/drawing/2014/main" id="{06BDD440-2548-E3CE-9A3A-B69DAAF02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9" y="787"/>
              <a:ext cx="190" cy="106"/>
            </a:xfrm>
            <a:custGeom>
              <a:avLst/>
              <a:gdLst>
                <a:gd name="T0" fmla="*/ 3 w 571"/>
                <a:gd name="T1" fmla="*/ 14 h 318"/>
                <a:gd name="T2" fmla="*/ 3 w 571"/>
                <a:gd name="T3" fmla="*/ 14 h 318"/>
                <a:gd name="T4" fmla="*/ 55 w 571"/>
                <a:gd name="T5" fmla="*/ 73 h 318"/>
                <a:gd name="T6" fmla="*/ 84 w 571"/>
                <a:gd name="T7" fmla="*/ 103 h 318"/>
                <a:gd name="T8" fmla="*/ 112 w 571"/>
                <a:gd name="T9" fmla="*/ 132 h 318"/>
                <a:gd name="T10" fmla="*/ 143 w 571"/>
                <a:gd name="T11" fmla="*/ 159 h 318"/>
                <a:gd name="T12" fmla="*/ 174 w 571"/>
                <a:gd name="T13" fmla="*/ 183 h 318"/>
                <a:gd name="T14" fmla="*/ 192 w 571"/>
                <a:gd name="T15" fmla="*/ 194 h 318"/>
                <a:gd name="T16" fmla="*/ 209 w 571"/>
                <a:gd name="T17" fmla="*/ 204 h 318"/>
                <a:gd name="T18" fmla="*/ 226 w 571"/>
                <a:gd name="T19" fmla="*/ 214 h 318"/>
                <a:gd name="T20" fmla="*/ 244 w 571"/>
                <a:gd name="T21" fmla="*/ 223 h 318"/>
                <a:gd name="T22" fmla="*/ 244 w 571"/>
                <a:gd name="T23" fmla="*/ 223 h 318"/>
                <a:gd name="T24" fmla="*/ 282 w 571"/>
                <a:gd name="T25" fmla="*/ 238 h 318"/>
                <a:gd name="T26" fmla="*/ 321 w 571"/>
                <a:gd name="T27" fmla="*/ 252 h 318"/>
                <a:gd name="T28" fmla="*/ 361 w 571"/>
                <a:gd name="T29" fmla="*/ 264 h 318"/>
                <a:gd name="T30" fmla="*/ 400 w 571"/>
                <a:gd name="T31" fmla="*/ 275 h 318"/>
                <a:gd name="T32" fmla="*/ 480 w 571"/>
                <a:gd name="T33" fmla="*/ 296 h 318"/>
                <a:gd name="T34" fmla="*/ 560 w 571"/>
                <a:gd name="T35" fmla="*/ 318 h 318"/>
                <a:gd name="T36" fmla="*/ 560 w 571"/>
                <a:gd name="T37" fmla="*/ 318 h 318"/>
                <a:gd name="T38" fmla="*/ 564 w 571"/>
                <a:gd name="T39" fmla="*/ 318 h 318"/>
                <a:gd name="T40" fmla="*/ 567 w 571"/>
                <a:gd name="T41" fmla="*/ 316 h 318"/>
                <a:gd name="T42" fmla="*/ 570 w 571"/>
                <a:gd name="T43" fmla="*/ 315 h 318"/>
                <a:gd name="T44" fmla="*/ 571 w 571"/>
                <a:gd name="T45" fmla="*/ 312 h 318"/>
                <a:gd name="T46" fmla="*/ 571 w 571"/>
                <a:gd name="T47" fmla="*/ 308 h 318"/>
                <a:gd name="T48" fmla="*/ 570 w 571"/>
                <a:gd name="T49" fmla="*/ 305 h 318"/>
                <a:gd name="T50" fmla="*/ 568 w 571"/>
                <a:gd name="T51" fmla="*/ 302 h 318"/>
                <a:gd name="T52" fmla="*/ 565 w 571"/>
                <a:gd name="T53" fmla="*/ 301 h 318"/>
                <a:gd name="T54" fmla="*/ 565 w 571"/>
                <a:gd name="T55" fmla="*/ 301 h 318"/>
                <a:gd name="T56" fmla="*/ 415 w 571"/>
                <a:gd name="T57" fmla="*/ 261 h 318"/>
                <a:gd name="T58" fmla="*/ 339 w 571"/>
                <a:gd name="T59" fmla="*/ 240 h 318"/>
                <a:gd name="T60" fmla="*/ 302 w 571"/>
                <a:gd name="T61" fmla="*/ 227 h 318"/>
                <a:gd name="T62" fmla="*/ 267 w 571"/>
                <a:gd name="T63" fmla="*/ 214 h 318"/>
                <a:gd name="T64" fmla="*/ 267 w 571"/>
                <a:gd name="T65" fmla="*/ 214 h 318"/>
                <a:gd name="T66" fmla="*/ 247 w 571"/>
                <a:gd name="T67" fmla="*/ 206 h 318"/>
                <a:gd name="T68" fmla="*/ 228 w 571"/>
                <a:gd name="T69" fmla="*/ 196 h 318"/>
                <a:gd name="T70" fmla="*/ 211 w 571"/>
                <a:gd name="T71" fmla="*/ 186 h 318"/>
                <a:gd name="T72" fmla="*/ 194 w 571"/>
                <a:gd name="T73" fmla="*/ 174 h 318"/>
                <a:gd name="T74" fmla="*/ 177 w 571"/>
                <a:gd name="T75" fmla="*/ 163 h 318"/>
                <a:gd name="T76" fmla="*/ 160 w 571"/>
                <a:gd name="T77" fmla="*/ 150 h 318"/>
                <a:gd name="T78" fmla="*/ 129 w 571"/>
                <a:gd name="T79" fmla="*/ 123 h 318"/>
                <a:gd name="T80" fmla="*/ 99 w 571"/>
                <a:gd name="T81" fmla="*/ 93 h 318"/>
                <a:gd name="T82" fmla="*/ 69 w 571"/>
                <a:gd name="T83" fmla="*/ 64 h 318"/>
                <a:gd name="T84" fmla="*/ 14 w 571"/>
                <a:gd name="T85" fmla="*/ 2 h 318"/>
                <a:gd name="T86" fmla="*/ 14 w 571"/>
                <a:gd name="T87" fmla="*/ 2 h 318"/>
                <a:gd name="T88" fmla="*/ 11 w 571"/>
                <a:gd name="T89" fmla="*/ 0 h 318"/>
                <a:gd name="T90" fmla="*/ 8 w 571"/>
                <a:gd name="T91" fmla="*/ 0 h 318"/>
                <a:gd name="T92" fmla="*/ 5 w 571"/>
                <a:gd name="T93" fmla="*/ 0 h 318"/>
                <a:gd name="T94" fmla="*/ 3 w 571"/>
                <a:gd name="T95" fmla="*/ 2 h 318"/>
                <a:gd name="T96" fmla="*/ 1 w 571"/>
                <a:gd name="T97" fmla="*/ 5 h 318"/>
                <a:gd name="T98" fmla="*/ 0 w 571"/>
                <a:gd name="T99" fmla="*/ 8 h 318"/>
                <a:gd name="T100" fmla="*/ 0 w 571"/>
                <a:gd name="T101" fmla="*/ 11 h 318"/>
                <a:gd name="T102" fmla="*/ 3 w 571"/>
                <a:gd name="T103" fmla="*/ 14 h 318"/>
                <a:gd name="T104" fmla="*/ 3 w 571"/>
                <a:gd name="T105" fmla="*/ 14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71" h="318">
                  <a:moveTo>
                    <a:pt x="3" y="14"/>
                  </a:moveTo>
                  <a:lnTo>
                    <a:pt x="3" y="14"/>
                  </a:lnTo>
                  <a:lnTo>
                    <a:pt x="55" y="73"/>
                  </a:lnTo>
                  <a:lnTo>
                    <a:pt x="84" y="103"/>
                  </a:lnTo>
                  <a:lnTo>
                    <a:pt x="112" y="132"/>
                  </a:lnTo>
                  <a:lnTo>
                    <a:pt x="143" y="159"/>
                  </a:lnTo>
                  <a:lnTo>
                    <a:pt x="174" y="183"/>
                  </a:lnTo>
                  <a:lnTo>
                    <a:pt x="192" y="194"/>
                  </a:lnTo>
                  <a:lnTo>
                    <a:pt x="209" y="204"/>
                  </a:lnTo>
                  <a:lnTo>
                    <a:pt x="226" y="214"/>
                  </a:lnTo>
                  <a:lnTo>
                    <a:pt x="244" y="223"/>
                  </a:lnTo>
                  <a:lnTo>
                    <a:pt x="244" y="223"/>
                  </a:lnTo>
                  <a:lnTo>
                    <a:pt x="282" y="238"/>
                  </a:lnTo>
                  <a:lnTo>
                    <a:pt x="321" y="252"/>
                  </a:lnTo>
                  <a:lnTo>
                    <a:pt x="361" y="264"/>
                  </a:lnTo>
                  <a:lnTo>
                    <a:pt x="400" y="275"/>
                  </a:lnTo>
                  <a:lnTo>
                    <a:pt x="480" y="296"/>
                  </a:lnTo>
                  <a:lnTo>
                    <a:pt x="560" y="318"/>
                  </a:lnTo>
                  <a:lnTo>
                    <a:pt x="560" y="318"/>
                  </a:lnTo>
                  <a:lnTo>
                    <a:pt x="564" y="318"/>
                  </a:lnTo>
                  <a:lnTo>
                    <a:pt x="567" y="316"/>
                  </a:lnTo>
                  <a:lnTo>
                    <a:pt x="570" y="315"/>
                  </a:lnTo>
                  <a:lnTo>
                    <a:pt x="571" y="312"/>
                  </a:lnTo>
                  <a:lnTo>
                    <a:pt x="571" y="308"/>
                  </a:lnTo>
                  <a:lnTo>
                    <a:pt x="570" y="305"/>
                  </a:lnTo>
                  <a:lnTo>
                    <a:pt x="568" y="302"/>
                  </a:lnTo>
                  <a:lnTo>
                    <a:pt x="565" y="301"/>
                  </a:lnTo>
                  <a:lnTo>
                    <a:pt x="565" y="301"/>
                  </a:lnTo>
                  <a:lnTo>
                    <a:pt x="415" y="261"/>
                  </a:lnTo>
                  <a:lnTo>
                    <a:pt x="339" y="240"/>
                  </a:lnTo>
                  <a:lnTo>
                    <a:pt x="302" y="227"/>
                  </a:lnTo>
                  <a:lnTo>
                    <a:pt x="267" y="214"/>
                  </a:lnTo>
                  <a:lnTo>
                    <a:pt x="267" y="214"/>
                  </a:lnTo>
                  <a:lnTo>
                    <a:pt x="247" y="206"/>
                  </a:lnTo>
                  <a:lnTo>
                    <a:pt x="228" y="196"/>
                  </a:lnTo>
                  <a:lnTo>
                    <a:pt x="211" y="186"/>
                  </a:lnTo>
                  <a:lnTo>
                    <a:pt x="194" y="174"/>
                  </a:lnTo>
                  <a:lnTo>
                    <a:pt x="177" y="163"/>
                  </a:lnTo>
                  <a:lnTo>
                    <a:pt x="160" y="150"/>
                  </a:lnTo>
                  <a:lnTo>
                    <a:pt x="129" y="123"/>
                  </a:lnTo>
                  <a:lnTo>
                    <a:pt x="99" y="93"/>
                  </a:lnTo>
                  <a:lnTo>
                    <a:pt x="69" y="6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4" name="Freeform 261">
              <a:extLst>
                <a:ext uri="{FF2B5EF4-FFF2-40B4-BE49-F238E27FC236}">
                  <a16:creationId xmlns:a16="http://schemas.microsoft.com/office/drawing/2014/main" id="{B87B3505-D8C8-D7F2-DBDE-F747C44E6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2" y="751"/>
              <a:ext cx="212" cy="134"/>
            </a:xfrm>
            <a:custGeom>
              <a:avLst/>
              <a:gdLst>
                <a:gd name="T0" fmla="*/ 13 w 636"/>
                <a:gd name="T1" fmla="*/ 400 h 401"/>
                <a:gd name="T2" fmla="*/ 57 w 636"/>
                <a:gd name="T3" fmla="*/ 380 h 401"/>
                <a:gd name="T4" fmla="*/ 104 w 636"/>
                <a:gd name="T5" fmla="*/ 364 h 401"/>
                <a:gd name="T6" fmla="*/ 196 w 636"/>
                <a:gd name="T7" fmla="*/ 336 h 401"/>
                <a:gd name="T8" fmla="*/ 241 w 636"/>
                <a:gd name="T9" fmla="*/ 319 h 401"/>
                <a:gd name="T10" fmla="*/ 285 w 636"/>
                <a:gd name="T11" fmla="*/ 299 h 401"/>
                <a:gd name="T12" fmla="*/ 327 w 636"/>
                <a:gd name="T13" fmla="*/ 275 h 401"/>
                <a:gd name="T14" fmla="*/ 366 w 636"/>
                <a:gd name="T15" fmla="*/ 249 h 401"/>
                <a:gd name="T16" fmla="*/ 449 w 636"/>
                <a:gd name="T17" fmla="*/ 185 h 401"/>
                <a:gd name="T18" fmla="*/ 528 w 636"/>
                <a:gd name="T19" fmla="*/ 121 h 401"/>
                <a:gd name="T20" fmla="*/ 560 w 636"/>
                <a:gd name="T21" fmla="*/ 98 h 401"/>
                <a:gd name="T22" fmla="*/ 590 w 636"/>
                <a:gd name="T23" fmla="*/ 74 h 401"/>
                <a:gd name="T24" fmla="*/ 615 w 636"/>
                <a:gd name="T25" fmla="*/ 46 h 401"/>
                <a:gd name="T26" fmla="*/ 635 w 636"/>
                <a:gd name="T27" fmla="*/ 13 h 401"/>
                <a:gd name="T28" fmla="*/ 636 w 636"/>
                <a:gd name="T29" fmla="*/ 9 h 401"/>
                <a:gd name="T30" fmla="*/ 634 w 636"/>
                <a:gd name="T31" fmla="*/ 3 h 401"/>
                <a:gd name="T32" fmla="*/ 628 w 636"/>
                <a:gd name="T33" fmla="*/ 0 h 401"/>
                <a:gd name="T34" fmla="*/ 622 w 636"/>
                <a:gd name="T35" fmla="*/ 2 h 401"/>
                <a:gd name="T36" fmla="*/ 621 w 636"/>
                <a:gd name="T37" fmla="*/ 5 h 401"/>
                <a:gd name="T38" fmla="*/ 598 w 636"/>
                <a:gd name="T39" fmla="*/ 39 h 401"/>
                <a:gd name="T40" fmla="*/ 571 w 636"/>
                <a:gd name="T41" fmla="*/ 67 h 401"/>
                <a:gd name="T42" fmla="*/ 538 w 636"/>
                <a:gd name="T43" fmla="*/ 93 h 401"/>
                <a:gd name="T44" fmla="*/ 506 w 636"/>
                <a:gd name="T45" fmla="*/ 117 h 401"/>
                <a:gd name="T46" fmla="*/ 383 w 636"/>
                <a:gd name="T47" fmla="*/ 215 h 401"/>
                <a:gd name="T48" fmla="*/ 341 w 636"/>
                <a:gd name="T49" fmla="*/ 246 h 401"/>
                <a:gd name="T50" fmla="*/ 298 w 636"/>
                <a:gd name="T51" fmla="*/ 272 h 401"/>
                <a:gd name="T52" fmla="*/ 256 w 636"/>
                <a:gd name="T53" fmla="*/ 293 h 401"/>
                <a:gd name="T54" fmla="*/ 212 w 636"/>
                <a:gd name="T55" fmla="*/ 312 h 401"/>
                <a:gd name="T56" fmla="*/ 165 w 636"/>
                <a:gd name="T57" fmla="*/ 327 h 401"/>
                <a:gd name="T58" fmla="*/ 82 w 636"/>
                <a:gd name="T59" fmla="*/ 353 h 401"/>
                <a:gd name="T60" fmla="*/ 24 w 636"/>
                <a:gd name="T61" fmla="*/ 376 h 401"/>
                <a:gd name="T62" fmla="*/ 4 w 636"/>
                <a:gd name="T63" fmla="*/ 385 h 401"/>
                <a:gd name="T64" fmla="*/ 0 w 636"/>
                <a:gd name="T65" fmla="*/ 390 h 401"/>
                <a:gd name="T66" fmla="*/ 1 w 636"/>
                <a:gd name="T67" fmla="*/ 397 h 401"/>
                <a:gd name="T68" fmla="*/ 5 w 636"/>
                <a:gd name="T69" fmla="*/ 401 h 401"/>
                <a:gd name="T70" fmla="*/ 13 w 636"/>
                <a:gd name="T71" fmla="*/ 40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36" h="401">
                  <a:moveTo>
                    <a:pt x="13" y="400"/>
                  </a:moveTo>
                  <a:lnTo>
                    <a:pt x="13" y="400"/>
                  </a:lnTo>
                  <a:lnTo>
                    <a:pt x="34" y="390"/>
                  </a:lnTo>
                  <a:lnTo>
                    <a:pt x="57" y="380"/>
                  </a:lnTo>
                  <a:lnTo>
                    <a:pt x="79" y="371"/>
                  </a:lnTo>
                  <a:lnTo>
                    <a:pt x="104" y="364"/>
                  </a:lnTo>
                  <a:lnTo>
                    <a:pt x="196" y="336"/>
                  </a:lnTo>
                  <a:lnTo>
                    <a:pt x="196" y="336"/>
                  </a:lnTo>
                  <a:lnTo>
                    <a:pt x="220" y="329"/>
                  </a:lnTo>
                  <a:lnTo>
                    <a:pt x="241" y="319"/>
                  </a:lnTo>
                  <a:lnTo>
                    <a:pt x="264" y="309"/>
                  </a:lnTo>
                  <a:lnTo>
                    <a:pt x="285" y="299"/>
                  </a:lnTo>
                  <a:lnTo>
                    <a:pt x="305" y="287"/>
                  </a:lnTo>
                  <a:lnTo>
                    <a:pt x="327" y="275"/>
                  </a:lnTo>
                  <a:lnTo>
                    <a:pt x="366" y="249"/>
                  </a:lnTo>
                  <a:lnTo>
                    <a:pt x="366" y="249"/>
                  </a:lnTo>
                  <a:lnTo>
                    <a:pt x="408" y="218"/>
                  </a:lnTo>
                  <a:lnTo>
                    <a:pt x="449" y="185"/>
                  </a:lnTo>
                  <a:lnTo>
                    <a:pt x="489" y="152"/>
                  </a:lnTo>
                  <a:lnTo>
                    <a:pt x="528" y="121"/>
                  </a:lnTo>
                  <a:lnTo>
                    <a:pt x="528" y="121"/>
                  </a:lnTo>
                  <a:lnTo>
                    <a:pt x="560" y="98"/>
                  </a:lnTo>
                  <a:lnTo>
                    <a:pt x="575" y="86"/>
                  </a:lnTo>
                  <a:lnTo>
                    <a:pt x="590" y="74"/>
                  </a:lnTo>
                  <a:lnTo>
                    <a:pt x="602" y="60"/>
                  </a:lnTo>
                  <a:lnTo>
                    <a:pt x="615" y="46"/>
                  </a:lnTo>
                  <a:lnTo>
                    <a:pt x="626" y="30"/>
                  </a:lnTo>
                  <a:lnTo>
                    <a:pt x="635" y="13"/>
                  </a:lnTo>
                  <a:lnTo>
                    <a:pt x="635" y="13"/>
                  </a:lnTo>
                  <a:lnTo>
                    <a:pt x="636" y="9"/>
                  </a:lnTo>
                  <a:lnTo>
                    <a:pt x="635" y="6"/>
                  </a:lnTo>
                  <a:lnTo>
                    <a:pt x="634" y="3"/>
                  </a:lnTo>
                  <a:lnTo>
                    <a:pt x="631" y="2"/>
                  </a:lnTo>
                  <a:lnTo>
                    <a:pt x="628" y="0"/>
                  </a:lnTo>
                  <a:lnTo>
                    <a:pt x="625" y="0"/>
                  </a:lnTo>
                  <a:lnTo>
                    <a:pt x="622" y="2"/>
                  </a:lnTo>
                  <a:lnTo>
                    <a:pt x="621" y="5"/>
                  </a:lnTo>
                  <a:lnTo>
                    <a:pt x="621" y="5"/>
                  </a:lnTo>
                  <a:lnTo>
                    <a:pt x="611" y="23"/>
                  </a:lnTo>
                  <a:lnTo>
                    <a:pt x="598" y="39"/>
                  </a:lnTo>
                  <a:lnTo>
                    <a:pt x="585" y="54"/>
                  </a:lnTo>
                  <a:lnTo>
                    <a:pt x="571" y="67"/>
                  </a:lnTo>
                  <a:lnTo>
                    <a:pt x="554" y="80"/>
                  </a:lnTo>
                  <a:lnTo>
                    <a:pt x="538" y="93"/>
                  </a:lnTo>
                  <a:lnTo>
                    <a:pt x="506" y="117"/>
                  </a:lnTo>
                  <a:lnTo>
                    <a:pt x="506" y="117"/>
                  </a:lnTo>
                  <a:lnTo>
                    <a:pt x="425" y="182"/>
                  </a:lnTo>
                  <a:lnTo>
                    <a:pt x="383" y="215"/>
                  </a:lnTo>
                  <a:lnTo>
                    <a:pt x="341" y="246"/>
                  </a:lnTo>
                  <a:lnTo>
                    <a:pt x="341" y="246"/>
                  </a:lnTo>
                  <a:lnTo>
                    <a:pt x="320" y="259"/>
                  </a:lnTo>
                  <a:lnTo>
                    <a:pt x="298" y="272"/>
                  </a:lnTo>
                  <a:lnTo>
                    <a:pt x="277" y="283"/>
                  </a:lnTo>
                  <a:lnTo>
                    <a:pt x="256" y="293"/>
                  </a:lnTo>
                  <a:lnTo>
                    <a:pt x="234" y="303"/>
                  </a:lnTo>
                  <a:lnTo>
                    <a:pt x="212" y="312"/>
                  </a:lnTo>
                  <a:lnTo>
                    <a:pt x="165" y="327"/>
                  </a:lnTo>
                  <a:lnTo>
                    <a:pt x="165" y="327"/>
                  </a:lnTo>
                  <a:lnTo>
                    <a:pt x="123" y="340"/>
                  </a:lnTo>
                  <a:lnTo>
                    <a:pt x="82" y="353"/>
                  </a:lnTo>
                  <a:lnTo>
                    <a:pt x="42" y="367"/>
                  </a:lnTo>
                  <a:lnTo>
                    <a:pt x="24" y="376"/>
                  </a:lnTo>
                  <a:lnTo>
                    <a:pt x="4" y="385"/>
                  </a:lnTo>
                  <a:lnTo>
                    <a:pt x="4" y="385"/>
                  </a:lnTo>
                  <a:lnTo>
                    <a:pt x="1" y="387"/>
                  </a:lnTo>
                  <a:lnTo>
                    <a:pt x="0" y="390"/>
                  </a:lnTo>
                  <a:lnTo>
                    <a:pt x="0" y="394"/>
                  </a:lnTo>
                  <a:lnTo>
                    <a:pt x="1" y="397"/>
                  </a:lnTo>
                  <a:lnTo>
                    <a:pt x="3" y="398"/>
                  </a:lnTo>
                  <a:lnTo>
                    <a:pt x="5" y="401"/>
                  </a:lnTo>
                  <a:lnTo>
                    <a:pt x="10" y="401"/>
                  </a:lnTo>
                  <a:lnTo>
                    <a:pt x="13" y="400"/>
                  </a:lnTo>
                  <a:lnTo>
                    <a:pt x="13" y="4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5" name="Freeform 262">
              <a:extLst>
                <a:ext uri="{FF2B5EF4-FFF2-40B4-BE49-F238E27FC236}">
                  <a16:creationId xmlns:a16="http://schemas.microsoft.com/office/drawing/2014/main" id="{0622CF4F-70CD-8F1F-4EA3-1AED801F1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" y="730"/>
              <a:ext cx="36" cy="324"/>
            </a:xfrm>
            <a:custGeom>
              <a:avLst/>
              <a:gdLst>
                <a:gd name="T0" fmla="*/ 0 w 107"/>
                <a:gd name="T1" fmla="*/ 7 h 971"/>
                <a:gd name="T2" fmla="*/ 0 w 107"/>
                <a:gd name="T3" fmla="*/ 7 h 971"/>
                <a:gd name="T4" fmla="*/ 80 w 107"/>
                <a:gd name="T5" fmla="*/ 852 h 971"/>
                <a:gd name="T6" fmla="*/ 80 w 107"/>
                <a:gd name="T7" fmla="*/ 852 h 971"/>
                <a:gd name="T8" fmla="*/ 90 w 107"/>
                <a:gd name="T9" fmla="*/ 963 h 971"/>
                <a:gd name="T10" fmla="*/ 90 w 107"/>
                <a:gd name="T11" fmla="*/ 963 h 971"/>
                <a:gd name="T12" fmla="*/ 91 w 107"/>
                <a:gd name="T13" fmla="*/ 966 h 971"/>
                <a:gd name="T14" fmla="*/ 93 w 107"/>
                <a:gd name="T15" fmla="*/ 968 h 971"/>
                <a:gd name="T16" fmla="*/ 95 w 107"/>
                <a:gd name="T17" fmla="*/ 970 h 971"/>
                <a:gd name="T18" fmla="*/ 98 w 107"/>
                <a:gd name="T19" fmla="*/ 971 h 971"/>
                <a:gd name="T20" fmla="*/ 102 w 107"/>
                <a:gd name="T21" fmla="*/ 970 h 971"/>
                <a:gd name="T22" fmla="*/ 104 w 107"/>
                <a:gd name="T23" fmla="*/ 968 h 971"/>
                <a:gd name="T24" fmla="*/ 107 w 107"/>
                <a:gd name="T25" fmla="*/ 966 h 971"/>
                <a:gd name="T26" fmla="*/ 107 w 107"/>
                <a:gd name="T27" fmla="*/ 963 h 971"/>
                <a:gd name="T28" fmla="*/ 107 w 107"/>
                <a:gd name="T29" fmla="*/ 963 h 971"/>
                <a:gd name="T30" fmla="*/ 29 w 107"/>
                <a:gd name="T31" fmla="*/ 119 h 971"/>
                <a:gd name="T32" fmla="*/ 29 w 107"/>
                <a:gd name="T33" fmla="*/ 119 h 971"/>
                <a:gd name="T34" fmla="*/ 17 w 107"/>
                <a:gd name="T35" fmla="*/ 7 h 971"/>
                <a:gd name="T36" fmla="*/ 17 w 107"/>
                <a:gd name="T37" fmla="*/ 7 h 971"/>
                <a:gd name="T38" fmla="*/ 17 w 107"/>
                <a:gd name="T39" fmla="*/ 4 h 971"/>
                <a:gd name="T40" fmla="*/ 14 w 107"/>
                <a:gd name="T41" fmla="*/ 1 h 971"/>
                <a:gd name="T42" fmla="*/ 12 w 107"/>
                <a:gd name="T43" fmla="*/ 0 h 971"/>
                <a:gd name="T44" fmla="*/ 9 w 107"/>
                <a:gd name="T45" fmla="*/ 0 h 971"/>
                <a:gd name="T46" fmla="*/ 6 w 107"/>
                <a:gd name="T47" fmla="*/ 0 h 971"/>
                <a:gd name="T48" fmla="*/ 3 w 107"/>
                <a:gd name="T49" fmla="*/ 1 h 971"/>
                <a:gd name="T50" fmla="*/ 2 w 107"/>
                <a:gd name="T51" fmla="*/ 4 h 971"/>
                <a:gd name="T52" fmla="*/ 0 w 107"/>
                <a:gd name="T53" fmla="*/ 7 h 971"/>
                <a:gd name="T54" fmla="*/ 0 w 107"/>
                <a:gd name="T55" fmla="*/ 7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7" h="971">
                  <a:moveTo>
                    <a:pt x="0" y="7"/>
                  </a:moveTo>
                  <a:lnTo>
                    <a:pt x="0" y="7"/>
                  </a:lnTo>
                  <a:lnTo>
                    <a:pt x="80" y="852"/>
                  </a:lnTo>
                  <a:lnTo>
                    <a:pt x="80" y="852"/>
                  </a:lnTo>
                  <a:lnTo>
                    <a:pt x="90" y="963"/>
                  </a:lnTo>
                  <a:lnTo>
                    <a:pt x="90" y="963"/>
                  </a:lnTo>
                  <a:lnTo>
                    <a:pt x="91" y="966"/>
                  </a:lnTo>
                  <a:lnTo>
                    <a:pt x="93" y="968"/>
                  </a:lnTo>
                  <a:lnTo>
                    <a:pt x="95" y="970"/>
                  </a:lnTo>
                  <a:lnTo>
                    <a:pt x="98" y="971"/>
                  </a:lnTo>
                  <a:lnTo>
                    <a:pt x="102" y="970"/>
                  </a:lnTo>
                  <a:lnTo>
                    <a:pt x="104" y="968"/>
                  </a:lnTo>
                  <a:lnTo>
                    <a:pt x="107" y="966"/>
                  </a:lnTo>
                  <a:lnTo>
                    <a:pt x="107" y="963"/>
                  </a:lnTo>
                  <a:lnTo>
                    <a:pt x="107" y="963"/>
                  </a:lnTo>
                  <a:lnTo>
                    <a:pt x="29" y="119"/>
                  </a:lnTo>
                  <a:lnTo>
                    <a:pt x="29" y="119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6" name="Freeform 263">
              <a:extLst>
                <a:ext uri="{FF2B5EF4-FFF2-40B4-BE49-F238E27FC236}">
                  <a16:creationId xmlns:a16="http://schemas.microsoft.com/office/drawing/2014/main" id="{616D8381-1C50-B0D4-36EC-2EDEBE2B0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" y="801"/>
              <a:ext cx="12" cy="233"/>
            </a:xfrm>
            <a:custGeom>
              <a:avLst/>
              <a:gdLst>
                <a:gd name="T0" fmla="*/ 0 w 35"/>
                <a:gd name="T1" fmla="*/ 8 h 699"/>
                <a:gd name="T2" fmla="*/ 0 w 35"/>
                <a:gd name="T3" fmla="*/ 8 h 699"/>
                <a:gd name="T4" fmla="*/ 18 w 35"/>
                <a:gd name="T5" fmla="*/ 690 h 699"/>
                <a:gd name="T6" fmla="*/ 18 w 35"/>
                <a:gd name="T7" fmla="*/ 690 h 699"/>
                <a:gd name="T8" fmla="*/ 18 w 35"/>
                <a:gd name="T9" fmla="*/ 694 h 699"/>
                <a:gd name="T10" fmla="*/ 20 w 35"/>
                <a:gd name="T11" fmla="*/ 697 h 699"/>
                <a:gd name="T12" fmla="*/ 23 w 35"/>
                <a:gd name="T13" fmla="*/ 699 h 699"/>
                <a:gd name="T14" fmla="*/ 26 w 35"/>
                <a:gd name="T15" fmla="*/ 699 h 699"/>
                <a:gd name="T16" fmla="*/ 29 w 35"/>
                <a:gd name="T17" fmla="*/ 699 h 699"/>
                <a:gd name="T18" fmla="*/ 32 w 35"/>
                <a:gd name="T19" fmla="*/ 697 h 699"/>
                <a:gd name="T20" fmla="*/ 33 w 35"/>
                <a:gd name="T21" fmla="*/ 694 h 699"/>
                <a:gd name="T22" fmla="*/ 35 w 35"/>
                <a:gd name="T23" fmla="*/ 690 h 699"/>
                <a:gd name="T24" fmla="*/ 35 w 35"/>
                <a:gd name="T25" fmla="*/ 690 h 699"/>
                <a:gd name="T26" fmla="*/ 18 w 35"/>
                <a:gd name="T27" fmla="*/ 8 h 699"/>
                <a:gd name="T28" fmla="*/ 18 w 35"/>
                <a:gd name="T29" fmla="*/ 8 h 699"/>
                <a:gd name="T30" fmla="*/ 18 w 35"/>
                <a:gd name="T31" fmla="*/ 5 h 699"/>
                <a:gd name="T32" fmla="*/ 15 w 35"/>
                <a:gd name="T33" fmla="*/ 2 h 699"/>
                <a:gd name="T34" fmla="*/ 12 w 35"/>
                <a:gd name="T35" fmla="*/ 1 h 699"/>
                <a:gd name="T36" fmla="*/ 9 w 35"/>
                <a:gd name="T37" fmla="*/ 0 h 699"/>
                <a:gd name="T38" fmla="*/ 6 w 35"/>
                <a:gd name="T39" fmla="*/ 1 h 699"/>
                <a:gd name="T40" fmla="*/ 3 w 35"/>
                <a:gd name="T41" fmla="*/ 2 h 699"/>
                <a:gd name="T42" fmla="*/ 2 w 35"/>
                <a:gd name="T43" fmla="*/ 5 h 699"/>
                <a:gd name="T44" fmla="*/ 0 w 35"/>
                <a:gd name="T45" fmla="*/ 8 h 699"/>
                <a:gd name="T46" fmla="*/ 0 w 35"/>
                <a:gd name="T47" fmla="*/ 8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699">
                  <a:moveTo>
                    <a:pt x="0" y="8"/>
                  </a:moveTo>
                  <a:lnTo>
                    <a:pt x="0" y="8"/>
                  </a:lnTo>
                  <a:lnTo>
                    <a:pt x="18" y="690"/>
                  </a:lnTo>
                  <a:lnTo>
                    <a:pt x="18" y="690"/>
                  </a:lnTo>
                  <a:lnTo>
                    <a:pt x="18" y="694"/>
                  </a:lnTo>
                  <a:lnTo>
                    <a:pt x="20" y="697"/>
                  </a:lnTo>
                  <a:lnTo>
                    <a:pt x="23" y="699"/>
                  </a:lnTo>
                  <a:lnTo>
                    <a:pt x="26" y="699"/>
                  </a:lnTo>
                  <a:lnTo>
                    <a:pt x="29" y="699"/>
                  </a:lnTo>
                  <a:lnTo>
                    <a:pt x="32" y="697"/>
                  </a:lnTo>
                  <a:lnTo>
                    <a:pt x="33" y="694"/>
                  </a:lnTo>
                  <a:lnTo>
                    <a:pt x="35" y="690"/>
                  </a:lnTo>
                  <a:lnTo>
                    <a:pt x="35" y="690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5"/>
                  </a:lnTo>
                  <a:lnTo>
                    <a:pt x="15" y="2"/>
                  </a:lnTo>
                  <a:lnTo>
                    <a:pt x="12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7" name="Freeform 264">
              <a:extLst>
                <a:ext uri="{FF2B5EF4-FFF2-40B4-BE49-F238E27FC236}">
                  <a16:creationId xmlns:a16="http://schemas.microsoft.com/office/drawing/2014/main" id="{03D88684-65D8-B47C-9604-B1D9C2AC3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" y="1413"/>
              <a:ext cx="968" cy="894"/>
            </a:xfrm>
            <a:custGeom>
              <a:avLst/>
              <a:gdLst>
                <a:gd name="T0" fmla="*/ 428 w 2905"/>
                <a:gd name="T1" fmla="*/ 244 h 2682"/>
                <a:gd name="T2" fmla="*/ 386 w 2905"/>
                <a:gd name="T3" fmla="*/ 547 h 2682"/>
                <a:gd name="T4" fmla="*/ 356 w 2905"/>
                <a:gd name="T5" fmla="*/ 686 h 2682"/>
                <a:gd name="T6" fmla="*/ 260 w 2905"/>
                <a:gd name="T7" fmla="*/ 909 h 2682"/>
                <a:gd name="T8" fmla="*/ 198 w 2905"/>
                <a:gd name="T9" fmla="*/ 1068 h 2682"/>
                <a:gd name="T10" fmla="*/ 138 w 2905"/>
                <a:gd name="T11" fmla="*/ 1279 h 2682"/>
                <a:gd name="T12" fmla="*/ 99 w 2905"/>
                <a:gd name="T13" fmla="*/ 1494 h 2682"/>
                <a:gd name="T14" fmla="*/ 42 w 2905"/>
                <a:gd name="T15" fmla="*/ 1929 h 2682"/>
                <a:gd name="T16" fmla="*/ 9 w 2905"/>
                <a:gd name="T17" fmla="*/ 2246 h 2682"/>
                <a:gd name="T18" fmla="*/ 2 w 2905"/>
                <a:gd name="T19" fmla="*/ 2524 h 2682"/>
                <a:gd name="T20" fmla="*/ 6 w 2905"/>
                <a:gd name="T21" fmla="*/ 2570 h 2682"/>
                <a:gd name="T22" fmla="*/ 133 w 2905"/>
                <a:gd name="T23" fmla="*/ 2573 h 2682"/>
                <a:gd name="T24" fmla="*/ 494 w 2905"/>
                <a:gd name="T25" fmla="*/ 2577 h 2682"/>
                <a:gd name="T26" fmla="*/ 842 w 2905"/>
                <a:gd name="T27" fmla="*/ 2595 h 2682"/>
                <a:gd name="T28" fmla="*/ 1042 w 2905"/>
                <a:gd name="T29" fmla="*/ 2614 h 2682"/>
                <a:gd name="T30" fmla="*/ 1649 w 2905"/>
                <a:gd name="T31" fmla="*/ 2654 h 2682"/>
                <a:gd name="T32" fmla="*/ 2356 w 2905"/>
                <a:gd name="T33" fmla="*/ 2681 h 2682"/>
                <a:gd name="T34" fmla="*/ 2609 w 2905"/>
                <a:gd name="T35" fmla="*/ 2676 h 2682"/>
                <a:gd name="T36" fmla="*/ 2734 w 2905"/>
                <a:gd name="T37" fmla="*/ 2655 h 2682"/>
                <a:gd name="T38" fmla="*/ 2804 w 2905"/>
                <a:gd name="T39" fmla="*/ 2627 h 2682"/>
                <a:gd name="T40" fmla="*/ 2855 w 2905"/>
                <a:gd name="T41" fmla="*/ 2578 h 2682"/>
                <a:gd name="T42" fmla="*/ 2879 w 2905"/>
                <a:gd name="T43" fmla="*/ 2505 h 2682"/>
                <a:gd name="T44" fmla="*/ 2896 w 2905"/>
                <a:gd name="T45" fmla="*/ 2237 h 2682"/>
                <a:gd name="T46" fmla="*/ 2904 w 2905"/>
                <a:gd name="T47" fmla="*/ 1862 h 2682"/>
                <a:gd name="T48" fmla="*/ 2896 w 2905"/>
                <a:gd name="T49" fmla="*/ 1733 h 2682"/>
                <a:gd name="T50" fmla="*/ 2867 w 2905"/>
                <a:gd name="T51" fmla="*/ 1521 h 2682"/>
                <a:gd name="T52" fmla="*/ 2818 w 2905"/>
                <a:gd name="T53" fmla="*/ 1219 h 2682"/>
                <a:gd name="T54" fmla="*/ 2801 w 2905"/>
                <a:gd name="T55" fmla="*/ 1073 h 2682"/>
                <a:gd name="T56" fmla="*/ 2769 w 2905"/>
                <a:gd name="T57" fmla="*/ 922 h 2682"/>
                <a:gd name="T58" fmla="*/ 2761 w 2905"/>
                <a:gd name="T59" fmla="*/ 915 h 2682"/>
                <a:gd name="T60" fmla="*/ 2752 w 2905"/>
                <a:gd name="T61" fmla="*/ 922 h 2682"/>
                <a:gd name="T62" fmla="*/ 2773 w 2905"/>
                <a:gd name="T63" fmla="*/ 1016 h 2682"/>
                <a:gd name="T64" fmla="*/ 2788 w 2905"/>
                <a:gd name="T65" fmla="*/ 1100 h 2682"/>
                <a:gd name="T66" fmla="*/ 2831 w 2905"/>
                <a:gd name="T67" fmla="*/ 1422 h 2682"/>
                <a:gd name="T68" fmla="*/ 2862 w 2905"/>
                <a:gd name="T69" fmla="*/ 1584 h 2682"/>
                <a:gd name="T70" fmla="*/ 2881 w 2905"/>
                <a:gd name="T71" fmla="*/ 1720 h 2682"/>
                <a:gd name="T72" fmla="*/ 2888 w 2905"/>
                <a:gd name="T73" fmla="*/ 1898 h 2682"/>
                <a:gd name="T74" fmla="*/ 2882 w 2905"/>
                <a:gd name="T75" fmla="*/ 2181 h 2682"/>
                <a:gd name="T76" fmla="*/ 2862 w 2905"/>
                <a:gd name="T77" fmla="*/ 2496 h 2682"/>
                <a:gd name="T78" fmla="*/ 2844 w 2905"/>
                <a:gd name="T79" fmla="*/ 2564 h 2682"/>
                <a:gd name="T80" fmla="*/ 2807 w 2905"/>
                <a:gd name="T81" fmla="*/ 2605 h 2682"/>
                <a:gd name="T82" fmla="*/ 2725 w 2905"/>
                <a:gd name="T83" fmla="*/ 2642 h 2682"/>
                <a:gd name="T84" fmla="*/ 2635 w 2905"/>
                <a:gd name="T85" fmla="*/ 2657 h 2682"/>
                <a:gd name="T86" fmla="*/ 2435 w 2905"/>
                <a:gd name="T87" fmla="*/ 2665 h 2682"/>
                <a:gd name="T88" fmla="*/ 1932 w 2905"/>
                <a:gd name="T89" fmla="*/ 2648 h 2682"/>
                <a:gd name="T90" fmla="*/ 1176 w 2905"/>
                <a:gd name="T91" fmla="*/ 2608 h 2682"/>
                <a:gd name="T92" fmla="*/ 823 w 2905"/>
                <a:gd name="T93" fmla="*/ 2577 h 2682"/>
                <a:gd name="T94" fmla="*/ 565 w 2905"/>
                <a:gd name="T95" fmla="*/ 2563 h 2682"/>
                <a:gd name="T96" fmla="*/ 245 w 2905"/>
                <a:gd name="T97" fmla="*/ 2556 h 2682"/>
                <a:gd name="T98" fmla="*/ 20 w 2905"/>
                <a:gd name="T99" fmla="*/ 2564 h 2682"/>
                <a:gd name="T100" fmla="*/ 18 w 2905"/>
                <a:gd name="T101" fmla="*/ 2401 h 2682"/>
                <a:gd name="T102" fmla="*/ 42 w 2905"/>
                <a:gd name="T103" fmla="*/ 2074 h 2682"/>
                <a:gd name="T104" fmla="*/ 101 w 2905"/>
                <a:gd name="T105" fmla="*/ 1574 h 2682"/>
                <a:gd name="T106" fmla="*/ 151 w 2905"/>
                <a:gd name="T107" fmla="*/ 1294 h 2682"/>
                <a:gd name="T108" fmla="*/ 212 w 2905"/>
                <a:gd name="T109" fmla="*/ 1077 h 2682"/>
                <a:gd name="T110" fmla="*/ 262 w 2905"/>
                <a:gd name="T111" fmla="*/ 950 h 2682"/>
                <a:gd name="T112" fmla="*/ 356 w 2905"/>
                <a:gd name="T113" fmla="*/ 736 h 2682"/>
                <a:gd name="T114" fmla="*/ 387 w 2905"/>
                <a:gd name="T115" fmla="*/ 634 h 2682"/>
                <a:gd name="T116" fmla="*/ 418 w 2905"/>
                <a:gd name="T117" fmla="*/ 456 h 2682"/>
                <a:gd name="T118" fmla="*/ 465 w 2905"/>
                <a:gd name="T119" fmla="*/ 9 h 2682"/>
                <a:gd name="T120" fmla="*/ 461 w 2905"/>
                <a:gd name="T121" fmla="*/ 0 h 2682"/>
                <a:gd name="T122" fmla="*/ 449 w 2905"/>
                <a:gd name="T123" fmla="*/ 4 h 2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05" h="2682">
                  <a:moveTo>
                    <a:pt x="448" y="9"/>
                  </a:moveTo>
                  <a:lnTo>
                    <a:pt x="448" y="9"/>
                  </a:lnTo>
                  <a:lnTo>
                    <a:pt x="440" y="126"/>
                  </a:lnTo>
                  <a:lnTo>
                    <a:pt x="428" y="244"/>
                  </a:lnTo>
                  <a:lnTo>
                    <a:pt x="414" y="361"/>
                  </a:lnTo>
                  <a:lnTo>
                    <a:pt x="397" y="477"/>
                  </a:lnTo>
                  <a:lnTo>
                    <a:pt x="397" y="477"/>
                  </a:lnTo>
                  <a:lnTo>
                    <a:pt x="386" y="547"/>
                  </a:lnTo>
                  <a:lnTo>
                    <a:pt x="380" y="582"/>
                  </a:lnTo>
                  <a:lnTo>
                    <a:pt x="373" y="618"/>
                  </a:lnTo>
                  <a:lnTo>
                    <a:pt x="364" y="652"/>
                  </a:lnTo>
                  <a:lnTo>
                    <a:pt x="356" y="686"/>
                  </a:lnTo>
                  <a:lnTo>
                    <a:pt x="344" y="720"/>
                  </a:lnTo>
                  <a:lnTo>
                    <a:pt x="330" y="753"/>
                  </a:lnTo>
                  <a:lnTo>
                    <a:pt x="330" y="753"/>
                  </a:lnTo>
                  <a:lnTo>
                    <a:pt x="260" y="909"/>
                  </a:lnTo>
                  <a:lnTo>
                    <a:pt x="228" y="989"/>
                  </a:lnTo>
                  <a:lnTo>
                    <a:pt x="212" y="1029"/>
                  </a:lnTo>
                  <a:lnTo>
                    <a:pt x="198" y="1068"/>
                  </a:lnTo>
                  <a:lnTo>
                    <a:pt x="198" y="1068"/>
                  </a:lnTo>
                  <a:lnTo>
                    <a:pt x="179" y="1121"/>
                  </a:lnTo>
                  <a:lnTo>
                    <a:pt x="164" y="1173"/>
                  </a:lnTo>
                  <a:lnTo>
                    <a:pt x="150" y="1226"/>
                  </a:lnTo>
                  <a:lnTo>
                    <a:pt x="138" y="1279"/>
                  </a:lnTo>
                  <a:lnTo>
                    <a:pt x="126" y="1333"/>
                  </a:lnTo>
                  <a:lnTo>
                    <a:pt x="116" y="1387"/>
                  </a:lnTo>
                  <a:lnTo>
                    <a:pt x="107" y="1441"/>
                  </a:lnTo>
                  <a:lnTo>
                    <a:pt x="99" y="1494"/>
                  </a:lnTo>
                  <a:lnTo>
                    <a:pt x="99" y="1494"/>
                  </a:lnTo>
                  <a:lnTo>
                    <a:pt x="83" y="1602"/>
                  </a:lnTo>
                  <a:lnTo>
                    <a:pt x="69" y="1712"/>
                  </a:lnTo>
                  <a:lnTo>
                    <a:pt x="42" y="1929"/>
                  </a:lnTo>
                  <a:lnTo>
                    <a:pt x="42" y="1929"/>
                  </a:lnTo>
                  <a:lnTo>
                    <a:pt x="23" y="2087"/>
                  </a:lnTo>
                  <a:lnTo>
                    <a:pt x="16" y="2166"/>
                  </a:lnTo>
                  <a:lnTo>
                    <a:pt x="9" y="2246"/>
                  </a:lnTo>
                  <a:lnTo>
                    <a:pt x="3" y="2326"/>
                  </a:lnTo>
                  <a:lnTo>
                    <a:pt x="0" y="2405"/>
                  </a:lnTo>
                  <a:lnTo>
                    <a:pt x="0" y="2485"/>
                  </a:lnTo>
                  <a:lnTo>
                    <a:pt x="2" y="2524"/>
                  </a:lnTo>
                  <a:lnTo>
                    <a:pt x="3" y="2564"/>
                  </a:lnTo>
                  <a:lnTo>
                    <a:pt x="3" y="2564"/>
                  </a:lnTo>
                  <a:lnTo>
                    <a:pt x="5" y="2567"/>
                  </a:lnTo>
                  <a:lnTo>
                    <a:pt x="6" y="2570"/>
                  </a:lnTo>
                  <a:lnTo>
                    <a:pt x="9" y="2573"/>
                  </a:lnTo>
                  <a:lnTo>
                    <a:pt x="12" y="2573"/>
                  </a:lnTo>
                  <a:lnTo>
                    <a:pt x="12" y="2573"/>
                  </a:lnTo>
                  <a:lnTo>
                    <a:pt x="133" y="2573"/>
                  </a:lnTo>
                  <a:lnTo>
                    <a:pt x="252" y="2573"/>
                  </a:lnTo>
                  <a:lnTo>
                    <a:pt x="373" y="2574"/>
                  </a:lnTo>
                  <a:lnTo>
                    <a:pt x="494" y="2577"/>
                  </a:lnTo>
                  <a:lnTo>
                    <a:pt x="494" y="2577"/>
                  </a:lnTo>
                  <a:lnTo>
                    <a:pt x="580" y="2580"/>
                  </a:lnTo>
                  <a:lnTo>
                    <a:pt x="667" y="2584"/>
                  </a:lnTo>
                  <a:lnTo>
                    <a:pt x="755" y="2588"/>
                  </a:lnTo>
                  <a:lnTo>
                    <a:pt x="842" y="2595"/>
                  </a:lnTo>
                  <a:lnTo>
                    <a:pt x="842" y="2595"/>
                  </a:lnTo>
                  <a:lnTo>
                    <a:pt x="943" y="2605"/>
                  </a:lnTo>
                  <a:lnTo>
                    <a:pt x="1042" y="2614"/>
                  </a:lnTo>
                  <a:lnTo>
                    <a:pt x="1042" y="2614"/>
                  </a:lnTo>
                  <a:lnTo>
                    <a:pt x="1194" y="2625"/>
                  </a:lnTo>
                  <a:lnTo>
                    <a:pt x="1345" y="2637"/>
                  </a:lnTo>
                  <a:lnTo>
                    <a:pt x="1497" y="2645"/>
                  </a:lnTo>
                  <a:lnTo>
                    <a:pt x="1649" y="2654"/>
                  </a:lnTo>
                  <a:lnTo>
                    <a:pt x="1951" y="2666"/>
                  </a:lnTo>
                  <a:lnTo>
                    <a:pt x="2254" y="2678"/>
                  </a:lnTo>
                  <a:lnTo>
                    <a:pt x="2254" y="2678"/>
                  </a:lnTo>
                  <a:lnTo>
                    <a:pt x="2356" y="2681"/>
                  </a:lnTo>
                  <a:lnTo>
                    <a:pt x="2457" y="2682"/>
                  </a:lnTo>
                  <a:lnTo>
                    <a:pt x="2507" y="2682"/>
                  </a:lnTo>
                  <a:lnTo>
                    <a:pt x="2558" y="2679"/>
                  </a:lnTo>
                  <a:lnTo>
                    <a:pt x="2609" y="2676"/>
                  </a:lnTo>
                  <a:lnTo>
                    <a:pt x="2659" y="2671"/>
                  </a:lnTo>
                  <a:lnTo>
                    <a:pt x="2659" y="2671"/>
                  </a:lnTo>
                  <a:lnTo>
                    <a:pt x="2698" y="2664"/>
                  </a:lnTo>
                  <a:lnTo>
                    <a:pt x="2734" y="2655"/>
                  </a:lnTo>
                  <a:lnTo>
                    <a:pt x="2753" y="2649"/>
                  </a:lnTo>
                  <a:lnTo>
                    <a:pt x="2771" y="2642"/>
                  </a:lnTo>
                  <a:lnTo>
                    <a:pt x="2787" y="2635"/>
                  </a:lnTo>
                  <a:lnTo>
                    <a:pt x="2804" y="2627"/>
                  </a:lnTo>
                  <a:lnTo>
                    <a:pt x="2818" y="2617"/>
                  </a:lnTo>
                  <a:lnTo>
                    <a:pt x="2833" y="2605"/>
                  </a:lnTo>
                  <a:lnTo>
                    <a:pt x="2845" y="2593"/>
                  </a:lnTo>
                  <a:lnTo>
                    <a:pt x="2855" y="2578"/>
                  </a:lnTo>
                  <a:lnTo>
                    <a:pt x="2864" y="2561"/>
                  </a:lnTo>
                  <a:lnTo>
                    <a:pt x="2872" y="2544"/>
                  </a:lnTo>
                  <a:lnTo>
                    <a:pt x="2877" y="2526"/>
                  </a:lnTo>
                  <a:lnTo>
                    <a:pt x="2879" y="2505"/>
                  </a:lnTo>
                  <a:lnTo>
                    <a:pt x="2879" y="2505"/>
                  </a:lnTo>
                  <a:lnTo>
                    <a:pt x="2889" y="2371"/>
                  </a:lnTo>
                  <a:lnTo>
                    <a:pt x="2896" y="2237"/>
                  </a:lnTo>
                  <a:lnTo>
                    <a:pt x="2896" y="2237"/>
                  </a:lnTo>
                  <a:lnTo>
                    <a:pt x="2901" y="2144"/>
                  </a:lnTo>
                  <a:lnTo>
                    <a:pt x="2904" y="2050"/>
                  </a:lnTo>
                  <a:lnTo>
                    <a:pt x="2905" y="1956"/>
                  </a:lnTo>
                  <a:lnTo>
                    <a:pt x="2904" y="1862"/>
                  </a:lnTo>
                  <a:lnTo>
                    <a:pt x="2904" y="1862"/>
                  </a:lnTo>
                  <a:lnTo>
                    <a:pt x="2902" y="1820"/>
                  </a:lnTo>
                  <a:lnTo>
                    <a:pt x="2901" y="1776"/>
                  </a:lnTo>
                  <a:lnTo>
                    <a:pt x="2896" y="1733"/>
                  </a:lnTo>
                  <a:lnTo>
                    <a:pt x="2892" y="1691"/>
                  </a:lnTo>
                  <a:lnTo>
                    <a:pt x="2888" y="1649"/>
                  </a:lnTo>
                  <a:lnTo>
                    <a:pt x="2881" y="1607"/>
                  </a:lnTo>
                  <a:lnTo>
                    <a:pt x="2867" y="1521"/>
                  </a:lnTo>
                  <a:lnTo>
                    <a:pt x="2867" y="1521"/>
                  </a:lnTo>
                  <a:lnTo>
                    <a:pt x="2848" y="1421"/>
                  </a:lnTo>
                  <a:lnTo>
                    <a:pt x="2833" y="1320"/>
                  </a:lnTo>
                  <a:lnTo>
                    <a:pt x="2818" y="1219"/>
                  </a:lnTo>
                  <a:lnTo>
                    <a:pt x="2807" y="1117"/>
                  </a:lnTo>
                  <a:lnTo>
                    <a:pt x="2807" y="1117"/>
                  </a:lnTo>
                  <a:lnTo>
                    <a:pt x="2804" y="1094"/>
                  </a:lnTo>
                  <a:lnTo>
                    <a:pt x="2801" y="1073"/>
                  </a:lnTo>
                  <a:lnTo>
                    <a:pt x="2793" y="1029"/>
                  </a:lnTo>
                  <a:lnTo>
                    <a:pt x="2773" y="942"/>
                  </a:lnTo>
                  <a:lnTo>
                    <a:pt x="2773" y="942"/>
                  </a:lnTo>
                  <a:lnTo>
                    <a:pt x="2769" y="922"/>
                  </a:lnTo>
                  <a:lnTo>
                    <a:pt x="2769" y="922"/>
                  </a:lnTo>
                  <a:lnTo>
                    <a:pt x="2767" y="918"/>
                  </a:lnTo>
                  <a:lnTo>
                    <a:pt x="2764" y="916"/>
                  </a:lnTo>
                  <a:lnTo>
                    <a:pt x="2761" y="915"/>
                  </a:lnTo>
                  <a:lnTo>
                    <a:pt x="2759" y="916"/>
                  </a:lnTo>
                  <a:lnTo>
                    <a:pt x="2756" y="918"/>
                  </a:lnTo>
                  <a:lnTo>
                    <a:pt x="2753" y="919"/>
                  </a:lnTo>
                  <a:lnTo>
                    <a:pt x="2752" y="922"/>
                  </a:lnTo>
                  <a:lnTo>
                    <a:pt x="2752" y="926"/>
                  </a:lnTo>
                  <a:lnTo>
                    <a:pt x="2752" y="926"/>
                  </a:lnTo>
                  <a:lnTo>
                    <a:pt x="2761" y="970"/>
                  </a:lnTo>
                  <a:lnTo>
                    <a:pt x="2773" y="1016"/>
                  </a:lnTo>
                  <a:lnTo>
                    <a:pt x="2783" y="1060"/>
                  </a:lnTo>
                  <a:lnTo>
                    <a:pt x="2786" y="1080"/>
                  </a:lnTo>
                  <a:lnTo>
                    <a:pt x="2788" y="1100"/>
                  </a:lnTo>
                  <a:lnTo>
                    <a:pt x="2788" y="1100"/>
                  </a:lnTo>
                  <a:lnTo>
                    <a:pt x="2797" y="1181"/>
                  </a:lnTo>
                  <a:lnTo>
                    <a:pt x="2807" y="1262"/>
                  </a:lnTo>
                  <a:lnTo>
                    <a:pt x="2818" y="1342"/>
                  </a:lnTo>
                  <a:lnTo>
                    <a:pt x="2831" y="1422"/>
                  </a:lnTo>
                  <a:lnTo>
                    <a:pt x="2831" y="1422"/>
                  </a:lnTo>
                  <a:lnTo>
                    <a:pt x="2841" y="1476"/>
                  </a:lnTo>
                  <a:lnTo>
                    <a:pt x="2851" y="1530"/>
                  </a:lnTo>
                  <a:lnTo>
                    <a:pt x="2862" y="1584"/>
                  </a:lnTo>
                  <a:lnTo>
                    <a:pt x="2871" y="1637"/>
                  </a:lnTo>
                  <a:lnTo>
                    <a:pt x="2871" y="1637"/>
                  </a:lnTo>
                  <a:lnTo>
                    <a:pt x="2877" y="1679"/>
                  </a:lnTo>
                  <a:lnTo>
                    <a:pt x="2881" y="1720"/>
                  </a:lnTo>
                  <a:lnTo>
                    <a:pt x="2884" y="1763"/>
                  </a:lnTo>
                  <a:lnTo>
                    <a:pt x="2885" y="1804"/>
                  </a:lnTo>
                  <a:lnTo>
                    <a:pt x="2885" y="1804"/>
                  </a:lnTo>
                  <a:lnTo>
                    <a:pt x="2888" y="1898"/>
                  </a:lnTo>
                  <a:lnTo>
                    <a:pt x="2888" y="1992"/>
                  </a:lnTo>
                  <a:lnTo>
                    <a:pt x="2885" y="2087"/>
                  </a:lnTo>
                  <a:lnTo>
                    <a:pt x="2882" y="2181"/>
                  </a:lnTo>
                  <a:lnTo>
                    <a:pt x="2882" y="2181"/>
                  </a:lnTo>
                  <a:lnTo>
                    <a:pt x="2875" y="2328"/>
                  </a:lnTo>
                  <a:lnTo>
                    <a:pt x="2865" y="2476"/>
                  </a:lnTo>
                  <a:lnTo>
                    <a:pt x="2865" y="2476"/>
                  </a:lnTo>
                  <a:lnTo>
                    <a:pt x="2862" y="2496"/>
                  </a:lnTo>
                  <a:lnTo>
                    <a:pt x="2861" y="2514"/>
                  </a:lnTo>
                  <a:lnTo>
                    <a:pt x="2857" y="2532"/>
                  </a:lnTo>
                  <a:lnTo>
                    <a:pt x="2851" y="2549"/>
                  </a:lnTo>
                  <a:lnTo>
                    <a:pt x="2844" y="2564"/>
                  </a:lnTo>
                  <a:lnTo>
                    <a:pt x="2834" y="2578"/>
                  </a:lnTo>
                  <a:lnTo>
                    <a:pt x="2823" y="2593"/>
                  </a:lnTo>
                  <a:lnTo>
                    <a:pt x="2807" y="2605"/>
                  </a:lnTo>
                  <a:lnTo>
                    <a:pt x="2807" y="2605"/>
                  </a:lnTo>
                  <a:lnTo>
                    <a:pt x="2788" y="2618"/>
                  </a:lnTo>
                  <a:lnTo>
                    <a:pt x="2769" y="2628"/>
                  </a:lnTo>
                  <a:lnTo>
                    <a:pt x="2747" y="2635"/>
                  </a:lnTo>
                  <a:lnTo>
                    <a:pt x="2725" y="2642"/>
                  </a:lnTo>
                  <a:lnTo>
                    <a:pt x="2702" y="2647"/>
                  </a:lnTo>
                  <a:lnTo>
                    <a:pt x="2679" y="2651"/>
                  </a:lnTo>
                  <a:lnTo>
                    <a:pt x="2635" y="2657"/>
                  </a:lnTo>
                  <a:lnTo>
                    <a:pt x="2635" y="2657"/>
                  </a:lnTo>
                  <a:lnTo>
                    <a:pt x="2585" y="2661"/>
                  </a:lnTo>
                  <a:lnTo>
                    <a:pt x="2534" y="2664"/>
                  </a:lnTo>
                  <a:lnTo>
                    <a:pt x="2484" y="2665"/>
                  </a:lnTo>
                  <a:lnTo>
                    <a:pt x="2435" y="2665"/>
                  </a:lnTo>
                  <a:lnTo>
                    <a:pt x="2334" y="2664"/>
                  </a:lnTo>
                  <a:lnTo>
                    <a:pt x="2233" y="2659"/>
                  </a:lnTo>
                  <a:lnTo>
                    <a:pt x="2233" y="2659"/>
                  </a:lnTo>
                  <a:lnTo>
                    <a:pt x="1932" y="2648"/>
                  </a:lnTo>
                  <a:lnTo>
                    <a:pt x="1629" y="2635"/>
                  </a:lnTo>
                  <a:lnTo>
                    <a:pt x="1478" y="2627"/>
                  </a:lnTo>
                  <a:lnTo>
                    <a:pt x="1326" y="2618"/>
                  </a:lnTo>
                  <a:lnTo>
                    <a:pt x="1176" y="2608"/>
                  </a:lnTo>
                  <a:lnTo>
                    <a:pt x="1025" y="2595"/>
                  </a:lnTo>
                  <a:lnTo>
                    <a:pt x="1025" y="2595"/>
                  </a:lnTo>
                  <a:lnTo>
                    <a:pt x="924" y="2587"/>
                  </a:lnTo>
                  <a:lnTo>
                    <a:pt x="823" y="2577"/>
                  </a:lnTo>
                  <a:lnTo>
                    <a:pt x="823" y="2577"/>
                  </a:lnTo>
                  <a:lnTo>
                    <a:pt x="738" y="2570"/>
                  </a:lnTo>
                  <a:lnTo>
                    <a:pt x="651" y="2566"/>
                  </a:lnTo>
                  <a:lnTo>
                    <a:pt x="565" y="2563"/>
                  </a:lnTo>
                  <a:lnTo>
                    <a:pt x="478" y="2560"/>
                  </a:lnTo>
                  <a:lnTo>
                    <a:pt x="478" y="2560"/>
                  </a:lnTo>
                  <a:lnTo>
                    <a:pt x="361" y="2557"/>
                  </a:lnTo>
                  <a:lnTo>
                    <a:pt x="245" y="2556"/>
                  </a:lnTo>
                  <a:lnTo>
                    <a:pt x="128" y="2556"/>
                  </a:lnTo>
                  <a:lnTo>
                    <a:pt x="12" y="2556"/>
                  </a:lnTo>
                  <a:lnTo>
                    <a:pt x="12" y="2556"/>
                  </a:lnTo>
                  <a:lnTo>
                    <a:pt x="20" y="2564"/>
                  </a:lnTo>
                  <a:lnTo>
                    <a:pt x="20" y="2564"/>
                  </a:lnTo>
                  <a:lnTo>
                    <a:pt x="19" y="2523"/>
                  </a:lnTo>
                  <a:lnTo>
                    <a:pt x="18" y="2483"/>
                  </a:lnTo>
                  <a:lnTo>
                    <a:pt x="18" y="2401"/>
                  </a:lnTo>
                  <a:lnTo>
                    <a:pt x="20" y="2318"/>
                  </a:lnTo>
                  <a:lnTo>
                    <a:pt x="26" y="2237"/>
                  </a:lnTo>
                  <a:lnTo>
                    <a:pt x="33" y="2155"/>
                  </a:lnTo>
                  <a:lnTo>
                    <a:pt x="42" y="2074"/>
                  </a:lnTo>
                  <a:lnTo>
                    <a:pt x="60" y="1912"/>
                  </a:lnTo>
                  <a:lnTo>
                    <a:pt x="60" y="1912"/>
                  </a:lnTo>
                  <a:lnTo>
                    <a:pt x="87" y="1686"/>
                  </a:lnTo>
                  <a:lnTo>
                    <a:pt x="101" y="1574"/>
                  </a:lnTo>
                  <a:lnTo>
                    <a:pt x="118" y="1462"/>
                  </a:lnTo>
                  <a:lnTo>
                    <a:pt x="128" y="1406"/>
                  </a:lnTo>
                  <a:lnTo>
                    <a:pt x="140" y="1350"/>
                  </a:lnTo>
                  <a:lnTo>
                    <a:pt x="151" y="1294"/>
                  </a:lnTo>
                  <a:lnTo>
                    <a:pt x="165" y="1240"/>
                  </a:lnTo>
                  <a:lnTo>
                    <a:pt x="179" y="1185"/>
                  </a:lnTo>
                  <a:lnTo>
                    <a:pt x="195" y="1131"/>
                  </a:lnTo>
                  <a:lnTo>
                    <a:pt x="212" y="1077"/>
                  </a:lnTo>
                  <a:lnTo>
                    <a:pt x="232" y="1023"/>
                  </a:lnTo>
                  <a:lnTo>
                    <a:pt x="232" y="1023"/>
                  </a:lnTo>
                  <a:lnTo>
                    <a:pt x="246" y="987"/>
                  </a:lnTo>
                  <a:lnTo>
                    <a:pt x="262" y="950"/>
                  </a:lnTo>
                  <a:lnTo>
                    <a:pt x="293" y="879"/>
                  </a:lnTo>
                  <a:lnTo>
                    <a:pt x="326" y="808"/>
                  </a:lnTo>
                  <a:lnTo>
                    <a:pt x="341" y="773"/>
                  </a:lnTo>
                  <a:lnTo>
                    <a:pt x="356" y="736"/>
                  </a:lnTo>
                  <a:lnTo>
                    <a:pt x="356" y="736"/>
                  </a:lnTo>
                  <a:lnTo>
                    <a:pt x="367" y="702"/>
                  </a:lnTo>
                  <a:lnTo>
                    <a:pt x="377" y="668"/>
                  </a:lnTo>
                  <a:lnTo>
                    <a:pt x="387" y="634"/>
                  </a:lnTo>
                  <a:lnTo>
                    <a:pt x="394" y="598"/>
                  </a:lnTo>
                  <a:lnTo>
                    <a:pt x="407" y="527"/>
                  </a:lnTo>
                  <a:lnTo>
                    <a:pt x="418" y="456"/>
                  </a:lnTo>
                  <a:lnTo>
                    <a:pt x="418" y="456"/>
                  </a:lnTo>
                  <a:lnTo>
                    <a:pt x="434" y="344"/>
                  </a:lnTo>
                  <a:lnTo>
                    <a:pt x="447" y="233"/>
                  </a:lnTo>
                  <a:lnTo>
                    <a:pt x="457" y="121"/>
                  </a:lnTo>
                  <a:lnTo>
                    <a:pt x="465" y="9"/>
                  </a:lnTo>
                  <a:lnTo>
                    <a:pt x="465" y="9"/>
                  </a:lnTo>
                  <a:lnTo>
                    <a:pt x="465" y="4"/>
                  </a:lnTo>
                  <a:lnTo>
                    <a:pt x="464" y="3"/>
                  </a:lnTo>
                  <a:lnTo>
                    <a:pt x="461" y="0"/>
                  </a:lnTo>
                  <a:lnTo>
                    <a:pt x="458" y="0"/>
                  </a:lnTo>
                  <a:lnTo>
                    <a:pt x="454" y="1"/>
                  </a:lnTo>
                  <a:lnTo>
                    <a:pt x="451" y="3"/>
                  </a:lnTo>
                  <a:lnTo>
                    <a:pt x="449" y="4"/>
                  </a:lnTo>
                  <a:lnTo>
                    <a:pt x="448" y="9"/>
                  </a:lnTo>
                  <a:lnTo>
                    <a:pt x="44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8" name="Freeform 265">
              <a:extLst>
                <a:ext uri="{FF2B5EF4-FFF2-40B4-BE49-F238E27FC236}">
                  <a16:creationId xmlns:a16="http://schemas.microsoft.com/office/drawing/2014/main" id="{5B600265-6848-1421-C886-D5CC0C8A5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" y="2265"/>
              <a:ext cx="845" cy="1788"/>
            </a:xfrm>
            <a:custGeom>
              <a:avLst/>
              <a:gdLst>
                <a:gd name="T0" fmla="*/ 99 w 2535"/>
                <a:gd name="T1" fmla="*/ 1007 h 5364"/>
                <a:gd name="T2" fmla="*/ 216 w 2535"/>
                <a:gd name="T3" fmla="*/ 1666 h 5364"/>
                <a:gd name="T4" fmla="*/ 334 w 2535"/>
                <a:gd name="T5" fmla="*/ 2832 h 5364"/>
                <a:gd name="T6" fmla="*/ 362 w 2535"/>
                <a:gd name="T7" fmla="*/ 3472 h 5364"/>
                <a:gd name="T8" fmla="*/ 503 w 2535"/>
                <a:gd name="T9" fmla="*/ 4533 h 5364"/>
                <a:gd name="T10" fmla="*/ 639 w 2535"/>
                <a:gd name="T11" fmla="*/ 5358 h 5364"/>
                <a:gd name="T12" fmla="*/ 756 w 2535"/>
                <a:gd name="T13" fmla="*/ 5325 h 5364"/>
                <a:gd name="T14" fmla="*/ 1013 w 2535"/>
                <a:gd name="T15" fmla="*/ 5321 h 5364"/>
                <a:gd name="T16" fmla="*/ 1246 w 2535"/>
                <a:gd name="T17" fmla="*/ 5308 h 5364"/>
                <a:gd name="T18" fmla="*/ 1324 w 2535"/>
                <a:gd name="T19" fmla="*/ 5205 h 5364"/>
                <a:gd name="T20" fmla="*/ 1313 w 2535"/>
                <a:gd name="T21" fmla="*/ 4966 h 5364"/>
                <a:gd name="T22" fmla="*/ 1246 w 2535"/>
                <a:gd name="T23" fmla="*/ 4419 h 5364"/>
                <a:gd name="T24" fmla="*/ 1245 w 2535"/>
                <a:gd name="T25" fmla="*/ 3244 h 5364"/>
                <a:gd name="T26" fmla="*/ 1262 w 2535"/>
                <a:gd name="T27" fmla="*/ 1926 h 5364"/>
                <a:gd name="T28" fmla="*/ 1324 w 2535"/>
                <a:gd name="T29" fmla="*/ 700 h 5364"/>
                <a:gd name="T30" fmla="*/ 1452 w 2535"/>
                <a:gd name="T31" fmla="*/ 1193 h 5364"/>
                <a:gd name="T32" fmla="*/ 1562 w 2535"/>
                <a:gd name="T33" fmla="*/ 1900 h 5364"/>
                <a:gd name="T34" fmla="*/ 1600 w 2535"/>
                <a:gd name="T35" fmla="*/ 2724 h 5364"/>
                <a:gd name="T36" fmla="*/ 1546 w 2535"/>
                <a:gd name="T37" fmla="*/ 3098 h 5364"/>
                <a:gd name="T38" fmla="*/ 1417 w 2535"/>
                <a:gd name="T39" fmla="*/ 3554 h 5364"/>
                <a:gd name="T40" fmla="*/ 1312 w 2535"/>
                <a:gd name="T41" fmla="*/ 4256 h 5364"/>
                <a:gd name="T42" fmla="*/ 1376 w 2535"/>
                <a:gd name="T43" fmla="*/ 4347 h 5364"/>
                <a:gd name="T44" fmla="*/ 1520 w 2535"/>
                <a:gd name="T45" fmla="*/ 4448 h 5364"/>
                <a:gd name="T46" fmla="*/ 1728 w 2535"/>
                <a:gd name="T47" fmla="*/ 4426 h 5364"/>
                <a:gd name="T48" fmla="*/ 1945 w 2535"/>
                <a:gd name="T49" fmla="*/ 4315 h 5364"/>
                <a:gd name="T50" fmla="*/ 2028 w 2535"/>
                <a:gd name="T51" fmla="*/ 4172 h 5364"/>
                <a:gd name="T52" fmla="*/ 2244 w 2535"/>
                <a:gd name="T53" fmla="*/ 3480 h 5364"/>
                <a:gd name="T54" fmla="*/ 2434 w 2535"/>
                <a:gd name="T55" fmla="*/ 2869 h 5364"/>
                <a:gd name="T56" fmla="*/ 2518 w 2535"/>
                <a:gd name="T57" fmla="*/ 2349 h 5364"/>
                <a:gd name="T58" fmla="*/ 2518 w 2535"/>
                <a:gd name="T59" fmla="*/ 1775 h 5364"/>
                <a:gd name="T60" fmla="*/ 2535 w 2535"/>
                <a:gd name="T61" fmla="*/ 106 h 5364"/>
                <a:gd name="T62" fmla="*/ 2518 w 2535"/>
                <a:gd name="T63" fmla="*/ 106 h 5364"/>
                <a:gd name="T64" fmla="*/ 2502 w 2535"/>
                <a:gd name="T65" fmla="*/ 1871 h 5364"/>
                <a:gd name="T66" fmla="*/ 2483 w 2535"/>
                <a:gd name="T67" fmla="*/ 2520 h 5364"/>
                <a:gd name="T68" fmla="*/ 2366 w 2535"/>
                <a:gd name="T69" fmla="*/ 3058 h 5364"/>
                <a:gd name="T70" fmla="*/ 2140 w 2535"/>
                <a:gd name="T71" fmla="*/ 3766 h 5364"/>
                <a:gd name="T72" fmla="*/ 1968 w 2535"/>
                <a:gd name="T73" fmla="*/ 4263 h 5364"/>
                <a:gd name="T74" fmla="*/ 1813 w 2535"/>
                <a:gd name="T75" fmla="*/ 4379 h 5364"/>
                <a:gd name="T76" fmla="*/ 1565 w 2535"/>
                <a:gd name="T77" fmla="*/ 4435 h 5364"/>
                <a:gd name="T78" fmla="*/ 1420 w 2535"/>
                <a:gd name="T79" fmla="*/ 4367 h 5364"/>
                <a:gd name="T80" fmla="*/ 1327 w 2535"/>
                <a:gd name="T81" fmla="*/ 4266 h 5364"/>
                <a:gd name="T82" fmla="*/ 1421 w 2535"/>
                <a:gd name="T83" fmla="*/ 3653 h 5364"/>
                <a:gd name="T84" fmla="*/ 1508 w 2535"/>
                <a:gd name="T85" fmla="*/ 3287 h 5364"/>
                <a:gd name="T86" fmla="*/ 1609 w 2535"/>
                <a:gd name="T87" fmla="*/ 2859 h 5364"/>
                <a:gd name="T88" fmla="*/ 1604 w 2535"/>
                <a:gd name="T89" fmla="*/ 2220 h 5364"/>
                <a:gd name="T90" fmla="*/ 1511 w 2535"/>
                <a:gd name="T91" fmla="*/ 1400 h 5364"/>
                <a:gd name="T92" fmla="*/ 1329 w 2535"/>
                <a:gd name="T93" fmla="*/ 632 h 5364"/>
                <a:gd name="T94" fmla="*/ 1312 w 2535"/>
                <a:gd name="T95" fmla="*/ 633 h 5364"/>
                <a:gd name="T96" fmla="*/ 1246 w 2535"/>
                <a:gd name="T97" fmla="*/ 2129 h 5364"/>
                <a:gd name="T98" fmla="*/ 1229 w 2535"/>
                <a:gd name="T99" fmla="*/ 3455 h 5364"/>
                <a:gd name="T100" fmla="*/ 1236 w 2535"/>
                <a:gd name="T101" fmla="*/ 4582 h 5364"/>
                <a:gd name="T102" fmla="*/ 1310 w 2535"/>
                <a:gd name="T103" fmla="*/ 5081 h 5364"/>
                <a:gd name="T104" fmla="*/ 1279 w 2535"/>
                <a:gd name="T105" fmla="*/ 5263 h 5364"/>
                <a:gd name="T106" fmla="*/ 1175 w 2535"/>
                <a:gd name="T107" fmla="*/ 5307 h 5364"/>
                <a:gd name="T108" fmla="*/ 857 w 2535"/>
                <a:gd name="T109" fmla="*/ 5296 h 5364"/>
                <a:gd name="T110" fmla="*/ 644 w 2535"/>
                <a:gd name="T111" fmla="*/ 5348 h 5364"/>
                <a:gd name="T112" fmla="*/ 479 w 2535"/>
                <a:gd name="T113" fmla="*/ 4283 h 5364"/>
                <a:gd name="T114" fmla="*/ 365 w 2535"/>
                <a:gd name="T115" fmla="*/ 3276 h 5364"/>
                <a:gd name="T116" fmla="*/ 344 w 2535"/>
                <a:gd name="T117" fmla="*/ 2717 h 5364"/>
                <a:gd name="T118" fmla="*/ 234 w 2535"/>
                <a:gd name="T119" fmla="*/ 1669 h 5364"/>
                <a:gd name="T120" fmla="*/ 109 w 2535"/>
                <a:gd name="T121" fmla="*/ 951 h 5364"/>
                <a:gd name="T122" fmla="*/ 21 w 2535"/>
                <a:gd name="T123" fmla="*/ 65 h 5364"/>
                <a:gd name="T124" fmla="*/ 1 w 2535"/>
                <a:gd name="T125" fmla="*/ 4 h 5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35" h="5364">
                  <a:moveTo>
                    <a:pt x="0" y="8"/>
                  </a:moveTo>
                  <a:lnTo>
                    <a:pt x="0" y="8"/>
                  </a:lnTo>
                  <a:lnTo>
                    <a:pt x="10" y="150"/>
                  </a:lnTo>
                  <a:lnTo>
                    <a:pt x="20" y="294"/>
                  </a:lnTo>
                  <a:lnTo>
                    <a:pt x="33" y="437"/>
                  </a:lnTo>
                  <a:lnTo>
                    <a:pt x="45" y="579"/>
                  </a:lnTo>
                  <a:lnTo>
                    <a:pt x="61" y="723"/>
                  </a:lnTo>
                  <a:lnTo>
                    <a:pt x="80" y="865"/>
                  </a:lnTo>
                  <a:lnTo>
                    <a:pt x="99" y="1007"/>
                  </a:lnTo>
                  <a:lnTo>
                    <a:pt x="122" y="1149"/>
                  </a:lnTo>
                  <a:lnTo>
                    <a:pt x="122" y="1149"/>
                  </a:lnTo>
                  <a:lnTo>
                    <a:pt x="136" y="1230"/>
                  </a:lnTo>
                  <a:lnTo>
                    <a:pt x="153" y="1312"/>
                  </a:lnTo>
                  <a:lnTo>
                    <a:pt x="169" y="1393"/>
                  </a:lnTo>
                  <a:lnTo>
                    <a:pt x="185" y="1476"/>
                  </a:lnTo>
                  <a:lnTo>
                    <a:pt x="185" y="1476"/>
                  </a:lnTo>
                  <a:lnTo>
                    <a:pt x="202" y="1571"/>
                  </a:lnTo>
                  <a:lnTo>
                    <a:pt x="216" y="1666"/>
                  </a:lnTo>
                  <a:lnTo>
                    <a:pt x="230" y="1761"/>
                  </a:lnTo>
                  <a:lnTo>
                    <a:pt x="243" y="1856"/>
                  </a:lnTo>
                  <a:lnTo>
                    <a:pt x="243" y="1856"/>
                  </a:lnTo>
                  <a:lnTo>
                    <a:pt x="267" y="2058"/>
                  </a:lnTo>
                  <a:lnTo>
                    <a:pt x="290" y="2260"/>
                  </a:lnTo>
                  <a:lnTo>
                    <a:pt x="308" y="2463"/>
                  </a:lnTo>
                  <a:lnTo>
                    <a:pt x="324" y="2666"/>
                  </a:lnTo>
                  <a:lnTo>
                    <a:pt x="324" y="2666"/>
                  </a:lnTo>
                  <a:lnTo>
                    <a:pt x="334" y="2832"/>
                  </a:lnTo>
                  <a:lnTo>
                    <a:pt x="337" y="2916"/>
                  </a:lnTo>
                  <a:lnTo>
                    <a:pt x="340" y="2999"/>
                  </a:lnTo>
                  <a:lnTo>
                    <a:pt x="340" y="2999"/>
                  </a:lnTo>
                  <a:lnTo>
                    <a:pt x="342" y="3142"/>
                  </a:lnTo>
                  <a:lnTo>
                    <a:pt x="345" y="3213"/>
                  </a:lnTo>
                  <a:lnTo>
                    <a:pt x="348" y="3284"/>
                  </a:lnTo>
                  <a:lnTo>
                    <a:pt x="348" y="3284"/>
                  </a:lnTo>
                  <a:lnTo>
                    <a:pt x="355" y="3378"/>
                  </a:lnTo>
                  <a:lnTo>
                    <a:pt x="362" y="3472"/>
                  </a:lnTo>
                  <a:lnTo>
                    <a:pt x="371" y="3565"/>
                  </a:lnTo>
                  <a:lnTo>
                    <a:pt x="381" y="3659"/>
                  </a:lnTo>
                  <a:lnTo>
                    <a:pt x="402" y="3847"/>
                  </a:lnTo>
                  <a:lnTo>
                    <a:pt x="426" y="4033"/>
                  </a:lnTo>
                  <a:lnTo>
                    <a:pt x="426" y="4033"/>
                  </a:lnTo>
                  <a:lnTo>
                    <a:pt x="446" y="4176"/>
                  </a:lnTo>
                  <a:lnTo>
                    <a:pt x="466" y="4320"/>
                  </a:lnTo>
                  <a:lnTo>
                    <a:pt x="490" y="4462"/>
                  </a:lnTo>
                  <a:lnTo>
                    <a:pt x="503" y="4533"/>
                  </a:lnTo>
                  <a:lnTo>
                    <a:pt x="517" y="4604"/>
                  </a:lnTo>
                  <a:lnTo>
                    <a:pt x="517" y="4604"/>
                  </a:lnTo>
                  <a:lnTo>
                    <a:pt x="533" y="4686"/>
                  </a:lnTo>
                  <a:lnTo>
                    <a:pt x="547" y="4769"/>
                  </a:lnTo>
                  <a:lnTo>
                    <a:pt x="576" y="4933"/>
                  </a:lnTo>
                  <a:lnTo>
                    <a:pt x="601" y="5098"/>
                  </a:lnTo>
                  <a:lnTo>
                    <a:pt x="627" y="5263"/>
                  </a:lnTo>
                  <a:lnTo>
                    <a:pt x="627" y="5263"/>
                  </a:lnTo>
                  <a:lnTo>
                    <a:pt x="639" y="5358"/>
                  </a:lnTo>
                  <a:lnTo>
                    <a:pt x="639" y="5358"/>
                  </a:lnTo>
                  <a:lnTo>
                    <a:pt x="642" y="5361"/>
                  </a:lnTo>
                  <a:lnTo>
                    <a:pt x="645" y="5362"/>
                  </a:lnTo>
                  <a:lnTo>
                    <a:pt x="649" y="5364"/>
                  </a:lnTo>
                  <a:lnTo>
                    <a:pt x="652" y="5362"/>
                  </a:lnTo>
                  <a:lnTo>
                    <a:pt x="652" y="5362"/>
                  </a:lnTo>
                  <a:lnTo>
                    <a:pt x="686" y="5348"/>
                  </a:lnTo>
                  <a:lnTo>
                    <a:pt x="720" y="5335"/>
                  </a:lnTo>
                  <a:lnTo>
                    <a:pt x="756" y="5325"/>
                  </a:lnTo>
                  <a:lnTo>
                    <a:pt x="793" y="5318"/>
                  </a:lnTo>
                  <a:lnTo>
                    <a:pt x="793" y="5318"/>
                  </a:lnTo>
                  <a:lnTo>
                    <a:pt x="820" y="5314"/>
                  </a:lnTo>
                  <a:lnTo>
                    <a:pt x="847" y="5313"/>
                  </a:lnTo>
                  <a:lnTo>
                    <a:pt x="875" y="5313"/>
                  </a:lnTo>
                  <a:lnTo>
                    <a:pt x="902" y="5314"/>
                  </a:lnTo>
                  <a:lnTo>
                    <a:pt x="958" y="5317"/>
                  </a:lnTo>
                  <a:lnTo>
                    <a:pt x="1013" y="5321"/>
                  </a:lnTo>
                  <a:lnTo>
                    <a:pt x="1013" y="5321"/>
                  </a:lnTo>
                  <a:lnTo>
                    <a:pt x="1060" y="5324"/>
                  </a:lnTo>
                  <a:lnTo>
                    <a:pt x="1107" y="5325"/>
                  </a:lnTo>
                  <a:lnTo>
                    <a:pt x="1155" y="5324"/>
                  </a:lnTo>
                  <a:lnTo>
                    <a:pt x="1178" y="5323"/>
                  </a:lnTo>
                  <a:lnTo>
                    <a:pt x="1201" y="5320"/>
                  </a:lnTo>
                  <a:lnTo>
                    <a:pt x="1201" y="5320"/>
                  </a:lnTo>
                  <a:lnTo>
                    <a:pt x="1216" y="5317"/>
                  </a:lnTo>
                  <a:lnTo>
                    <a:pt x="1232" y="5313"/>
                  </a:lnTo>
                  <a:lnTo>
                    <a:pt x="1246" y="5308"/>
                  </a:lnTo>
                  <a:lnTo>
                    <a:pt x="1259" y="5301"/>
                  </a:lnTo>
                  <a:lnTo>
                    <a:pt x="1272" y="5294"/>
                  </a:lnTo>
                  <a:lnTo>
                    <a:pt x="1283" y="5284"/>
                  </a:lnTo>
                  <a:lnTo>
                    <a:pt x="1293" y="5273"/>
                  </a:lnTo>
                  <a:lnTo>
                    <a:pt x="1303" y="5260"/>
                  </a:lnTo>
                  <a:lnTo>
                    <a:pt x="1303" y="5260"/>
                  </a:lnTo>
                  <a:lnTo>
                    <a:pt x="1313" y="5243"/>
                  </a:lnTo>
                  <a:lnTo>
                    <a:pt x="1320" y="5225"/>
                  </a:lnTo>
                  <a:lnTo>
                    <a:pt x="1324" y="5205"/>
                  </a:lnTo>
                  <a:lnTo>
                    <a:pt x="1327" y="5183"/>
                  </a:lnTo>
                  <a:lnTo>
                    <a:pt x="1329" y="5163"/>
                  </a:lnTo>
                  <a:lnTo>
                    <a:pt x="1329" y="5142"/>
                  </a:lnTo>
                  <a:lnTo>
                    <a:pt x="1329" y="5102"/>
                  </a:lnTo>
                  <a:lnTo>
                    <a:pt x="1329" y="5102"/>
                  </a:lnTo>
                  <a:lnTo>
                    <a:pt x="1326" y="5068"/>
                  </a:lnTo>
                  <a:lnTo>
                    <a:pt x="1323" y="5034"/>
                  </a:lnTo>
                  <a:lnTo>
                    <a:pt x="1313" y="4966"/>
                  </a:lnTo>
                  <a:lnTo>
                    <a:pt x="1313" y="4966"/>
                  </a:lnTo>
                  <a:lnTo>
                    <a:pt x="1299" y="4875"/>
                  </a:lnTo>
                  <a:lnTo>
                    <a:pt x="1283" y="4784"/>
                  </a:lnTo>
                  <a:lnTo>
                    <a:pt x="1269" y="4692"/>
                  </a:lnTo>
                  <a:lnTo>
                    <a:pt x="1256" y="4601"/>
                  </a:lnTo>
                  <a:lnTo>
                    <a:pt x="1256" y="4601"/>
                  </a:lnTo>
                  <a:lnTo>
                    <a:pt x="1252" y="4571"/>
                  </a:lnTo>
                  <a:lnTo>
                    <a:pt x="1249" y="4540"/>
                  </a:lnTo>
                  <a:lnTo>
                    <a:pt x="1246" y="4479"/>
                  </a:lnTo>
                  <a:lnTo>
                    <a:pt x="1246" y="4419"/>
                  </a:lnTo>
                  <a:lnTo>
                    <a:pt x="1246" y="4357"/>
                  </a:lnTo>
                  <a:lnTo>
                    <a:pt x="1246" y="4357"/>
                  </a:lnTo>
                  <a:lnTo>
                    <a:pt x="1249" y="3999"/>
                  </a:lnTo>
                  <a:lnTo>
                    <a:pt x="1249" y="3999"/>
                  </a:lnTo>
                  <a:lnTo>
                    <a:pt x="1248" y="3810"/>
                  </a:lnTo>
                  <a:lnTo>
                    <a:pt x="1246" y="3621"/>
                  </a:lnTo>
                  <a:lnTo>
                    <a:pt x="1245" y="3433"/>
                  </a:lnTo>
                  <a:lnTo>
                    <a:pt x="1245" y="3244"/>
                  </a:lnTo>
                  <a:lnTo>
                    <a:pt x="1245" y="3244"/>
                  </a:lnTo>
                  <a:lnTo>
                    <a:pt x="1248" y="3041"/>
                  </a:lnTo>
                  <a:lnTo>
                    <a:pt x="1252" y="2839"/>
                  </a:lnTo>
                  <a:lnTo>
                    <a:pt x="1256" y="2638"/>
                  </a:lnTo>
                  <a:lnTo>
                    <a:pt x="1260" y="2435"/>
                  </a:lnTo>
                  <a:lnTo>
                    <a:pt x="1260" y="2435"/>
                  </a:lnTo>
                  <a:lnTo>
                    <a:pt x="1262" y="2290"/>
                  </a:lnTo>
                  <a:lnTo>
                    <a:pt x="1262" y="2145"/>
                  </a:lnTo>
                  <a:lnTo>
                    <a:pt x="1262" y="1998"/>
                  </a:lnTo>
                  <a:lnTo>
                    <a:pt x="1262" y="1926"/>
                  </a:lnTo>
                  <a:lnTo>
                    <a:pt x="1263" y="1854"/>
                  </a:lnTo>
                  <a:lnTo>
                    <a:pt x="1263" y="1854"/>
                  </a:lnTo>
                  <a:lnTo>
                    <a:pt x="1269" y="1709"/>
                  </a:lnTo>
                  <a:lnTo>
                    <a:pt x="1273" y="1565"/>
                  </a:lnTo>
                  <a:lnTo>
                    <a:pt x="1280" y="1420"/>
                  </a:lnTo>
                  <a:lnTo>
                    <a:pt x="1289" y="1277"/>
                  </a:lnTo>
                  <a:lnTo>
                    <a:pt x="1306" y="988"/>
                  </a:lnTo>
                  <a:lnTo>
                    <a:pt x="1324" y="700"/>
                  </a:lnTo>
                  <a:lnTo>
                    <a:pt x="1324" y="700"/>
                  </a:lnTo>
                  <a:lnTo>
                    <a:pt x="1329" y="633"/>
                  </a:lnTo>
                  <a:lnTo>
                    <a:pt x="1329" y="633"/>
                  </a:lnTo>
                  <a:lnTo>
                    <a:pt x="1312" y="636"/>
                  </a:lnTo>
                  <a:lnTo>
                    <a:pt x="1312" y="636"/>
                  </a:lnTo>
                  <a:lnTo>
                    <a:pt x="1350" y="774"/>
                  </a:lnTo>
                  <a:lnTo>
                    <a:pt x="1387" y="913"/>
                  </a:lnTo>
                  <a:lnTo>
                    <a:pt x="1421" y="1052"/>
                  </a:lnTo>
                  <a:lnTo>
                    <a:pt x="1452" y="1193"/>
                  </a:lnTo>
                  <a:lnTo>
                    <a:pt x="1452" y="1193"/>
                  </a:lnTo>
                  <a:lnTo>
                    <a:pt x="1472" y="1281"/>
                  </a:lnTo>
                  <a:lnTo>
                    <a:pt x="1489" y="1369"/>
                  </a:lnTo>
                  <a:lnTo>
                    <a:pt x="1505" y="1457"/>
                  </a:lnTo>
                  <a:lnTo>
                    <a:pt x="1518" y="1545"/>
                  </a:lnTo>
                  <a:lnTo>
                    <a:pt x="1530" y="1633"/>
                  </a:lnTo>
                  <a:lnTo>
                    <a:pt x="1542" y="1723"/>
                  </a:lnTo>
                  <a:lnTo>
                    <a:pt x="1553" y="1812"/>
                  </a:lnTo>
                  <a:lnTo>
                    <a:pt x="1562" y="1900"/>
                  </a:lnTo>
                  <a:lnTo>
                    <a:pt x="1562" y="1900"/>
                  </a:lnTo>
                  <a:lnTo>
                    <a:pt x="1577" y="2089"/>
                  </a:lnTo>
                  <a:lnTo>
                    <a:pt x="1584" y="2183"/>
                  </a:lnTo>
                  <a:lnTo>
                    <a:pt x="1590" y="2277"/>
                  </a:lnTo>
                  <a:lnTo>
                    <a:pt x="1596" y="2371"/>
                  </a:lnTo>
                  <a:lnTo>
                    <a:pt x="1599" y="2466"/>
                  </a:lnTo>
                  <a:lnTo>
                    <a:pt x="1600" y="2560"/>
                  </a:lnTo>
                  <a:lnTo>
                    <a:pt x="1600" y="2653"/>
                  </a:lnTo>
                  <a:lnTo>
                    <a:pt x="1600" y="2653"/>
                  </a:lnTo>
                  <a:lnTo>
                    <a:pt x="1600" y="2724"/>
                  </a:lnTo>
                  <a:lnTo>
                    <a:pt x="1597" y="2794"/>
                  </a:lnTo>
                  <a:lnTo>
                    <a:pt x="1594" y="2829"/>
                  </a:lnTo>
                  <a:lnTo>
                    <a:pt x="1592" y="2865"/>
                  </a:lnTo>
                  <a:lnTo>
                    <a:pt x="1587" y="2899"/>
                  </a:lnTo>
                  <a:lnTo>
                    <a:pt x="1583" y="2935"/>
                  </a:lnTo>
                  <a:lnTo>
                    <a:pt x="1583" y="2935"/>
                  </a:lnTo>
                  <a:lnTo>
                    <a:pt x="1572" y="2989"/>
                  </a:lnTo>
                  <a:lnTo>
                    <a:pt x="1560" y="3044"/>
                  </a:lnTo>
                  <a:lnTo>
                    <a:pt x="1546" y="3098"/>
                  </a:lnTo>
                  <a:lnTo>
                    <a:pt x="1530" y="3152"/>
                  </a:lnTo>
                  <a:lnTo>
                    <a:pt x="1498" y="3258"/>
                  </a:lnTo>
                  <a:lnTo>
                    <a:pt x="1465" y="3365"/>
                  </a:lnTo>
                  <a:lnTo>
                    <a:pt x="1465" y="3365"/>
                  </a:lnTo>
                  <a:lnTo>
                    <a:pt x="1452" y="3412"/>
                  </a:lnTo>
                  <a:lnTo>
                    <a:pt x="1439" y="3459"/>
                  </a:lnTo>
                  <a:lnTo>
                    <a:pt x="1428" y="3506"/>
                  </a:lnTo>
                  <a:lnTo>
                    <a:pt x="1417" y="3554"/>
                  </a:lnTo>
                  <a:lnTo>
                    <a:pt x="1417" y="3554"/>
                  </a:lnTo>
                  <a:lnTo>
                    <a:pt x="1411" y="3589"/>
                  </a:lnTo>
                  <a:lnTo>
                    <a:pt x="1407" y="3625"/>
                  </a:lnTo>
                  <a:lnTo>
                    <a:pt x="1400" y="3696"/>
                  </a:lnTo>
                  <a:lnTo>
                    <a:pt x="1400" y="3696"/>
                  </a:lnTo>
                  <a:lnTo>
                    <a:pt x="1388" y="3780"/>
                  </a:lnTo>
                  <a:lnTo>
                    <a:pt x="1376" y="3862"/>
                  </a:lnTo>
                  <a:lnTo>
                    <a:pt x="1350" y="4030"/>
                  </a:lnTo>
                  <a:lnTo>
                    <a:pt x="1350" y="4030"/>
                  </a:lnTo>
                  <a:lnTo>
                    <a:pt x="1312" y="4256"/>
                  </a:lnTo>
                  <a:lnTo>
                    <a:pt x="1312" y="4256"/>
                  </a:lnTo>
                  <a:lnTo>
                    <a:pt x="1312" y="4261"/>
                  </a:lnTo>
                  <a:lnTo>
                    <a:pt x="1312" y="4266"/>
                  </a:lnTo>
                  <a:lnTo>
                    <a:pt x="1316" y="4274"/>
                  </a:lnTo>
                  <a:lnTo>
                    <a:pt x="1322" y="4283"/>
                  </a:lnTo>
                  <a:lnTo>
                    <a:pt x="1329" y="4291"/>
                  </a:lnTo>
                  <a:lnTo>
                    <a:pt x="1329" y="4291"/>
                  </a:lnTo>
                  <a:lnTo>
                    <a:pt x="1351" y="4320"/>
                  </a:lnTo>
                  <a:lnTo>
                    <a:pt x="1376" y="4347"/>
                  </a:lnTo>
                  <a:lnTo>
                    <a:pt x="1401" y="4372"/>
                  </a:lnTo>
                  <a:lnTo>
                    <a:pt x="1428" y="4396"/>
                  </a:lnTo>
                  <a:lnTo>
                    <a:pt x="1428" y="4396"/>
                  </a:lnTo>
                  <a:lnTo>
                    <a:pt x="1441" y="4408"/>
                  </a:lnTo>
                  <a:lnTo>
                    <a:pt x="1457" y="4418"/>
                  </a:lnTo>
                  <a:lnTo>
                    <a:pt x="1471" y="4428"/>
                  </a:lnTo>
                  <a:lnTo>
                    <a:pt x="1488" y="4436"/>
                  </a:lnTo>
                  <a:lnTo>
                    <a:pt x="1503" y="4442"/>
                  </a:lnTo>
                  <a:lnTo>
                    <a:pt x="1520" y="4448"/>
                  </a:lnTo>
                  <a:lnTo>
                    <a:pt x="1538" y="4450"/>
                  </a:lnTo>
                  <a:lnTo>
                    <a:pt x="1556" y="4452"/>
                  </a:lnTo>
                  <a:lnTo>
                    <a:pt x="1556" y="4452"/>
                  </a:lnTo>
                  <a:lnTo>
                    <a:pt x="1590" y="4450"/>
                  </a:lnTo>
                  <a:lnTo>
                    <a:pt x="1623" y="4448"/>
                  </a:lnTo>
                  <a:lnTo>
                    <a:pt x="1655" y="4442"/>
                  </a:lnTo>
                  <a:lnTo>
                    <a:pt x="1688" y="4436"/>
                  </a:lnTo>
                  <a:lnTo>
                    <a:pt x="1688" y="4436"/>
                  </a:lnTo>
                  <a:lnTo>
                    <a:pt x="1728" y="4426"/>
                  </a:lnTo>
                  <a:lnTo>
                    <a:pt x="1768" y="4415"/>
                  </a:lnTo>
                  <a:lnTo>
                    <a:pt x="1806" y="4401"/>
                  </a:lnTo>
                  <a:lnTo>
                    <a:pt x="1844" y="4385"/>
                  </a:lnTo>
                  <a:lnTo>
                    <a:pt x="1863" y="4375"/>
                  </a:lnTo>
                  <a:lnTo>
                    <a:pt x="1880" y="4365"/>
                  </a:lnTo>
                  <a:lnTo>
                    <a:pt x="1897" y="4354"/>
                  </a:lnTo>
                  <a:lnTo>
                    <a:pt x="1914" y="4342"/>
                  </a:lnTo>
                  <a:lnTo>
                    <a:pt x="1930" y="4330"/>
                  </a:lnTo>
                  <a:lnTo>
                    <a:pt x="1945" y="4315"/>
                  </a:lnTo>
                  <a:lnTo>
                    <a:pt x="1960" y="4301"/>
                  </a:lnTo>
                  <a:lnTo>
                    <a:pt x="1972" y="4286"/>
                  </a:lnTo>
                  <a:lnTo>
                    <a:pt x="1972" y="4286"/>
                  </a:lnTo>
                  <a:lnTo>
                    <a:pt x="1982" y="4273"/>
                  </a:lnTo>
                  <a:lnTo>
                    <a:pt x="1989" y="4260"/>
                  </a:lnTo>
                  <a:lnTo>
                    <a:pt x="1998" y="4246"/>
                  </a:lnTo>
                  <a:lnTo>
                    <a:pt x="2004" y="4232"/>
                  </a:lnTo>
                  <a:lnTo>
                    <a:pt x="2016" y="4202"/>
                  </a:lnTo>
                  <a:lnTo>
                    <a:pt x="2028" y="4172"/>
                  </a:lnTo>
                  <a:lnTo>
                    <a:pt x="2028" y="4172"/>
                  </a:lnTo>
                  <a:lnTo>
                    <a:pt x="2052" y="4099"/>
                  </a:lnTo>
                  <a:lnTo>
                    <a:pt x="2076" y="4026"/>
                  </a:lnTo>
                  <a:lnTo>
                    <a:pt x="2076" y="4026"/>
                  </a:lnTo>
                  <a:lnTo>
                    <a:pt x="2132" y="3849"/>
                  </a:lnTo>
                  <a:lnTo>
                    <a:pt x="2186" y="3673"/>
                  </a:lnTo>
                  <a:lnTo>
                    <a:pt x="2186" y="3673"/>
                  </a:lnTo>
                  <a:lnTo>
                    <a:pt x="2224" y="3544"/>
                  </a:lnTo>
                  <a:lnTo>
                    <a:pt x="2244" y="3480"/>
                  </a:lnTo>
                  <a:lnTo>
                    <a:pt x="2265" y="3416"/>
                  </a:lnTo>
                  <a:lnTo>
                    <a:pt x="2265" y="3416"/>
                  </a:lnTo>
                  <a:lnTo>
                    <a:pt x="2311" y="3284"/>
                  </a:lnTo>
                  <a:lnTo>
                    <a:pt x="2333" y="3219"/>
                  </a:lnTo>
                  <a:lnTo>
                    <a:pt x="2355" y="3152"/>
                  </a:lnTo>
                  <a:lnTo>
                    <a:pt x="2355" y="3152"/>
                  </a:lnTo>
                  <a:lnTo>
                    <a:pt x="2389" y="3040"/>
                  </a:lnTo>
                  <a:lnTo>
                    <a:pt x="2420" y="2926"/>
                  </a:lnTo>
                  <a:lnTo>
                    <a:pt x="2434" y="2869"/>
                  </a:lnTo>
                  <a:lnTo>
                    <a:pt x="2447" y="2812"/>
                  </a:lnTo>
                  <a:lnTo>
                    <a:pt x="2460" y="2756"/>
                  </a:lnTo>
                  <a:lnTo>
                    <a:pt x="2471" y="2697"/>
                  </a:lnTo>
                  <a:lnTo>
                    <a:pt x="2483" y="2641"/>
                  </a:lnTo>
                  <a:lnTo>
                    <a:pt x="2491" y="2582"/>
                  </a:lnTo>
                  <a:lnTo>
                    <a:pt x="2500" y="2524"/>
                  </a:lnTo>
                  <a:lnTo>
                    <a:pt x="2508" y="2466"/>
                  </a:lnTo>
                  <a:lnTo>
                    <a:pt x="2514" y="2408"/>
                  </a:lnTo>
                  <a:lnTo>
                    <a:pt x="2518" y="2349"/>
                  </a:lnTo>
                  <a:lnTo>
                    <a:pt x="2522" y="2291"/>
                  </a:lnTo>
                  <a:lnTo>
                    <a:pt x="2524" y="2233"/>
                  </a:lnTo>
                  <a:lnTo>
                    <a:pt x="2524" y="2233"/>
                  </a:lnTo>
                  <a:lnTo>
                    <a:pt x="2525" y="2176"/>
                  </a:lnTo>
                  <a:lnTo>
                    <a:pt x="2525" y="2118"/>
                  </a:lnTo>
                  <a:lnTo>
                    <a:pt x="2524" y="2004"/>
                  </a:lnTo>
                  <a:lnTo>
                    <a:pt x="2519" y="1889"/>
                  </a:lnTo>
                  <a:lnTo>
                    <a:pt x="2518" y="1775"/>
                  </a:lnTo>
                  <a:lnTo>
                    <a:pt x="2518" y="1775"/>
                  </a:lnTo>
                  <a:lnTo>
                    <a:pt x="2517" y="1551"/>
                  </a:lnTo>
                  <a:lnTo>
                    <a:pt x="2518" y="1326"/>
                  </a:lnTo>
                  <a:lnTo>
                    <a:pt x="2518" y="1326"/>
                  </a:lnTo>
                  <a:lnTo>
                    <a:pt x="2521" y="995"/>
                  </a:lnTo>
                  <a:lnTo>
                    <a:pt x="2525" y="663"/>
                  </a:lnTo>
                  <a:lnTo>
                    <a:pt x="2525" y="663"/>
                  </a:lnTo>
                  <a:lnTo>
                    <a:pt x="2528" y="385"/>
                  </a:lnTo>
                  <a:lnTo>
                    <a:pt x="2532" y="245"/>
                  </a:lnTo>
                  <a:lnTo>
                    <a:pt x="2535" y="106"/>
                  </a:lnTo>
                  <a:lnTo>
                    <a:pt x="2535" y="106"/>
                  </a:lnTo>
                  <a:lnTo>
                    <a:pt x="2535" y="102"/>
                  </a:lnTo>
                  <a:lnTo>
                    <a:pt x="2534" y="99"/>
                  </a:lnTo>
                  <a:lnTo>
                    <a:pt x="2531" y="98"/>
                  </a:lnTo>
                  <a:lnTo>
                    <a:pt x="2528" y="98"/>
                  </a:lnTo>
                  <a:lnTo>
                    <a:pt x="2524" y="98"/>
                  </a:lnTo>
                  <a:lnTo>
                    <a:pt x="2521" y="99"/>
                  </a:lnTo>
                  <a:lnTo>
                    <a:pt x="2519" y="102"/>
                  </a:lnTo>
                  <a:lnTo>
                    <a:pt x="2518" y="106"/>
                  </a:lnTo>
                  <a:lnTo>
                    <a:pt x="2518" y="106"/>
                  </a:lnTo>
                  <a:lnTo>
                    <a:pt x="2511" y="380"/>
                  </a:lnTo>
                  <a:lnTo>
                    <a:pt x="2507" y="656"/>
                  </a:lnTo>
                  <a:lnTo>
                    <a:pt x="2504" y="932"/>
                  </a:lnTo>
                  <a:lnTo>
                    <a:pt x="2501" y="1207"/>
                  </a:lnTo>
                  <a:lnTo>
                    <a:pt x="2501" y="1207"/>
                  </a:lnTo>
                  <a:lnTo>
                    <a:pt x="2500" y="1429"/>
                  </a:lnTo>
                  <a:lnTo>
                    <a:pt x="2500" y="1649"/>
                  </a:lnTo>
                  <a:lnTo>
                    <a:pt x="2502" y="1871"/>
                  </a:lnTo>
                  <a:lnTo>
                    <a:pt x="2507" y="2092"/>
                  </a:lnTo>
                  <a:lnTo>
                    <a:pt x="2507" y="2092"/>
                  </a:lnTo>
                  <a:lnTo>
                    <a:pt x="2507" y="2153"/>
                  </a:lnTo>
                  <a:lnTo>
                    <a:pt x="2507" y="2214"/>
                  </a:lnTo>
                  <a:lnTo>
                    <a:pt x="2504" y="2275"/>
                  </a:lnTo>
                  <a:lnTo>
                    <a:pt x="2501" y="2337"/>
                  </a:lnTo>
                  <a:lnTo>
                    <a:pt x="2497" y="2398"/>
                  </a:lnTo>
                  <a:lnTo>
                    <a:pt x="2490" y="2459"/>
                  </a:lnTo>
                  <a:lnTo>
                    <a:pt x="2483" y="2520"/>
                  </a:lnTo>
                  <a:lnTo>
                    <a:pt x="2474" y="2579"/>
                  </a:lnTo>
                  <a:lnTo>
                    <a:pt x="2464" y="2641"/>
                  </a:lnTo>
                  <a:lnTo>
                    <a:pt x="2453" y="2700"/>
                  </a:lnTo>
                  <a:lnTo>
                    <a:pt x="2441" y="2760"/>
                  </a:lnTo>
                  <a:lnTo>
                    <a:pt x="2427" y="2821"/>
                  </a:lnTo>
                  <a:lnTo>
                    <a:pt x="2413" y="2881"/>
                  </a:lnTo>
                  <a:lnTo>
                    <a:pt x="2399" y="2939"/>
                  </a:lnTo>
                  <a:lnTo>
                    <a:pt x="2382" y="2999"/>
                  </a:lnTo>
                  <a:lnTo>
                    <a:pt x="2366" y="3058"/>
                  </a:lnTo>
                  <a:lnTo>
                    <a:pt x="2366" y="3058"/>
                  </a:lnTo>
                  <a:lnTo>
                    <a:pt x="2345" y="3125"/>
                  </a:lnTo>
                  <a:lnTo>
                    <a:pt x="2323" y="3192"/>
                  </a:lnTo>
                  <a:lnTo>
                    <a:pt x="2279" y="3325"/>
                  </a:lnTo>
                  <a:lnTo>
                    <a:pt x="2234" y="3457"/>
                  </a:lnTo>
                  <a:lnTo>
                    <a:pt x="2213" y="3524"/>
                  </a:lnTo>
                  <a:lnTo>
                    <a:pt x="2193" y="3591"/>
                  </a:lnTo>
                  <a:lnTo>
                    <a:pt x="2193" y="3591"/>
                  </a:lnTo>
                  <a:lnTo>
                    <a:pt x="2140" y="3766"/>
                  </a:lnTo>
                  <a:lnTo>
                    <a:pt x="2086" y="3939"/>
                  </a:lnTo>
                  <a:lnTo>
                    <a:pt x="2086" y="3939"/>
                  </a:lnTo>
                  <a:lnTo>
                    <a:pt x="2063" y="4011"/>
                  </a:lnTo>
                  <a:lnTo>
                    <a:pt x="2041" y="4082"/>
                  </a:lnTo>
                  <a:lnTo>
                    <a:pt x="2016" y="4153"/>
                  </a:lnTo>
                  <a:lnTo>
                    <a:pt x="1989" y="4224"/>
                  </a:lnTo>
                  <a:lnTo>
                    <a:pt x="1989" y="4224"/>
                  </a:lnTo>
                  <a:lnTo>
                    <a:pt x="1979" y="4244"/>
                  </a:lnTo>
                  <a:lnTo>
                    <a:pt x="1968" y="4263"/>
                  </a:lnTo>
                  <a:lnTo>
                    <a:pt x="1955" y="4280"/>
                  </a:lnTo>
                  <a:lnTo>
                    <a:pt x="1941" y="4297"/>
                  </a:lnTo>
                  <a:lnTo>
                    <a:pt x="1925" y="4311"/>
                  </a:lnTo>
                  <a:lnTo>
                    <a:pt x="1908" y="4325"/>
                  </a:lnTo>
                  <a:lnTo>
                    <a:pt x="1891" y="4338"/>
                  </a:lnTo>
                  <a:lnTo>
                    <a:pt x="1873" y="4349"/>
                  </a:lnTo>
                  <a:lnTo>
                    <a:pt x="1853" y="4361"/>
                  </a:lnTo>
                  <a:lnTo>
                    <a:pt x="1833" y="4371"/>
                  </a:lnTo>
                  <a:lnTo>
                    <a:pt x="1813" y="4379"/>
                  </a:lnTo>
                  <a:lnTo>
                    <a:pt x="1792" y="4388"/>
                  </a:lnTo>
                  <a:lnTo>
                    <a:pt x="1751" y="4402"/>
                  </a:lnTo>
                  <a:lnTo>
                    <a:pt x="1709" y="4413"/>
                  </a:lnTo>
                  <a:lnTo>
                    <a:pt x="1709" y="4413"/>
                  </a:lnTo>
                  <a:lnTo>
                    <a:pt x="1674" y="4422"/>
                  </a:lnTo>
                  <a:lnTo>
                    <a:pt x="1638" y="4428"/>
                  </a:lnTo>
                  <a:lnTo>
                    <a:pt x="1601" y="4432"/>
                  </a:lnTo>
                  <a:lnTo>
                    <a:pt x="1565" y="4435"/>
                  </a:lnTo>
                  <a:lnTo>
                    <a:pt x="1565" y="4435"/>
                  </a:lnTo>
                  <a:lnTo>
                    <a:pt x="1543" y="4433"/>
                  </a:lnTo>
                  <a:lnTo>
                    <a:pt x="1523" y="4430"/>
                  </a:lnTo>
                  <a:lnTo>
                    <a:pt x="1505" y="4423"/>
                  </a:lnTo>
                  <a:lnTo>
                    <a:pt x="1486" y="4415"/>
                  </a:lnTo>
                  <a:lnTo>
                    <a:pt x="1468" y="4405"/>
                  </a:lnTo>
                  <a:lnTo>
                    <a:pt x="1451" y="4394"/>
                  </a:lnTo>
                  <a:lnTo>
                    <a:pt x="1435" y="4381"/>
                  </a:lnTo>
                  <a:lnTo>
                    <a:pt x="1420" y="4367"/>
                  </a:lnTo>
                  <a:lnTo>
                    <a:pt x="1420" y="4367"/>
                  </a:lnTo>
                  <a:lnTo>
                    <a:pt x="1395" y="4344"/>
                  </a:lnTo>
                  <a:lnTo>
                    <a:pt x="1373" y="4320"/>
                  </a:lnTo>
                  <a:lnTo>
                    <a:pt x="1351" y="4294"/>
                  </a:lnTo>
                  <a:lnTo>
                    <a:pt x="1332" y="4267"/>
                  </a:lnTo>
                  <a:lnTo>
                    <a:pt x="1332" y="4267"/>
                  </a:lnTo>
                  <a:lnTo>
                    <a:pt x="1326" y="4260"/>
                  </a:lnTo>
                  <a:lnTo>
                    <a:pt x="1326" y="4260"/>
                  </a:lnTo>
                  <a:lnTo>
                    <a:pt x="1327" y="4263"/>
                  </a:lnTo>
                  <a:lnTo>
                    <a:pt x="1327" y="4266"/>
                  </a:lnTo>
                  <a:lnTo>
                    <a:pt x="1327" y="4264"/>
                  </a:lnTo>
                  <a:lnTo>
                    <a:pt x="1327" y="4264"/>
                  </a:lnTo>
                  <a:lnTo>
                    <a:pt x="1332" y="4237"/>
                  </a:lnTo>
                  <a:lnTo>
                    <a:pt x="1332" y="4237"/>
                  </a:lnTo>
                  <a:lnTo>
                    <a:pt x="1377" y="3967"/>
                  </a:lnTo>
                  <a:lnTo>
                    <a:pt x="1377" y="3967"/>
                  </a:lnTo>
                  <a:lnTo>
                    <a:pt x="1401" y="3810"/>
                  </a:lnTo>
                  <a:lnTo>
                    <a:pt x="1411" y="3732"/>
                  </a:lnTo>
                  <a:lnTo>
                    <a:pt x="1421" y="3653"/>
                  </a:lnTo>
                  <a:lnTo>
                    <a:pt x="1421" y="3653"/>
                  </a:lnTo>
                  <a:lnTo>
                    <a:pt x="1428" y="3607"/>
                  </a:lnTo>
                  <a:lnTo>
                    <a:pt x="1435" y="3560"/>
                  </a:lnTo>
                  <a:lnTo>
                    <a:pt x="1445" y="3514"/>
                  </a:lnTo>
                  <a:lnTo>
                    <a:pt x="1455" y="3469"/>
                  </a:lnTo>
                  <a:lnTo>
                    <a:pt x="1468" y="3423"/>
                  </a:lnTo>
                  <a:lnTo>
                    <a:pt x="1481" y="3378"/>
                  </a:lnTo>
                  <a:lnTo>
                    <a:pt x="1508" y="3287"/>
                  </a:lnTo>
                  <a:lnTo>
                    <a:pt x="1508" y="3287"/>
                  </a:lnTo>
                  <a:lnTo>
                    <a:pt x="1536" y="3192"/>
                  </a:lnTo>
                  <a:lnTo>
                    <a:pt x="1550" y="3142"/>
                  </a:lnTo>
                  <a:lnTo>
                    <a:pt x="1565" y="3094"/>
                  </a:lnTo>
                  <a:lnTo>
                    <a:pt x="1577" y="3045"/>
                  </a:lnTo>
                  <a:lnTo>
                    <a:pt x="1589" y="2996"/>
                  </a:lnTo>
                  <a:lnTo>
                    <a:pt x="1597" y="2946"/>
                  </a:lnTo>
                  <a:lnTo>
                    <a:pt x="1604" y="2896"/>
                  </a:lnTo>
                  <a:lnTo>
                    <a:pt x="1604" y="2896"/>
                  </a:lnTo>
                  <a:lnTo>
                    <a:pt x="1609" y="2859"/>
                  </a:lnTo>
                  <a:lnTo>
                    <a:pt x="1613" y="2822"/>
                  </a:lnTo>
                  <a:lnTo>
                    <a:pt x="1616" y="2748"/>
                  </a:lnTo>
                  <a:lnTo>
                    <a:pt x="1617" y="2673"/>
                  </a:lnTo>
                  <a:lnTo>
                    <a:pt x="1617" y="2599"/>
                  </a:lnTo>
                  <a:lnTo>
                    <a:pt x="1617" y="2599"/>
                  </a:lnTo>
                  <a:lnTo>
                    <a:pt x="1617" y="2504"/>
                  </a:lnTo>
                  <a:lnTo>
                    <a:pt x="1614" y="2409"/>
                  </a:lnTo>
                  <a:lnTo>
                    <a:pt x="1610" y="2315"/>
                  </a:lnTo>
                  <a:lnTo>
                    <a:pt x="1604" y="2220"/>
                  </a:lnTo>
                  <a:lnTo>
                    <a:pt x="1597" y="2126"/>
                  </a:lnTo>
                  <a:lnTo>
                    <a:pt x="1590" y="2031"/>
                  </a:lnTo>
                  <a:lnTo>
                    <a:pt x="1573" y="1842"/>
                  </a:lnTo>
                  <a:lnTo>
                    <a:pt x="1573" y="1842"/>
                  </a:lnTo>
                  <a:lnTo>
                    <a:pt x="1563" y="1753"/>
                  </a:lnTo>
                  <a:lnTo>
                    <a:pt x="1552" y="1665"/>
                  </a:lnTo>
                  <a:lnTo>
                    <a:pt x="1540" y="1577"/>
                  </a:lnTo>
                  <a:lnTo>
                    <a:pt x="1526" y="1488"/>
                  </a:lnTo>
                  <a:lnTo>
                    <a:pt x="1511" y="1400"/>
                  </a:lnTo>
                  <a:lnTo>
                    <a:pt x="1495" y="1312"/>
                  </a:lnTo>
                  <a:lnTo>
                    <a:pt x="1476" y="1224"/>
                  </a:lnTo>
                  <a:lnTo>
                    <a:pt x="1458" y="1136"/>
                  </a:lnTo>
                  <a:lnTo>
                    <a:pt x="1458" y="1136"/>
                  </a:lnTo>
                  <a:lnTo>
                    <a:pt x="1428" y="1010"/>
                  </a:lnTo>
                  <a:lnTo>
                    <a:pt x="1397" y="883"/>
                  </a:lnTo>
                  <a:lnTo>
                    <a:pt x="1363" y="757"/>
                  </a:lnTo>
                  <a:lnTo>
                    <a:pt x="1329" y="632"/>
                  </a:lnTo>
                  <a:lnTo>
                    <a:pt x="1329" y="632"/>
                  </a:lnTo>
                  <a:lnTo>
                    <a:pt x="1327" y="629"/>
                  </a:lnTo>
                  <a:lnTo>
                    <a:pt x="1324" y="626"/>
                  </a:lnTo>
                  <a:lnTo>
                    <a:pt x="1322" y="626"/>
                  </a:lnTo>
                  <a:lnTo>
                    <a:pt x="1319" y="626"/>
                  </a:lnTo>
                  <a:lnTo>
                    <a:pt x="1316" y="626"/>
                  </a:lnTo>
                  <a:lnTo>
                    <a:pt x="1314" y="628"/>
                  </a:lnTo>
                  <a:lnTo>
                    <a:pt x="1313" y="630"/>
                  </a:lnTo>
                  <a:lnTo>
                    <a:pt x="1312" y="633"/>
                  </a:lnTo>
                  <a:lnTo>
                    <a:pt x="1312" y="633"/>
                  </a:lnTo>
                  <a:lnTo>
                    <a:pt x="1296" y="873"/>
                  </a:lnTo>
                  <a:lnTo>
                    <a:pt x="1282" y="1112"/>
                  </a:lnTo>
                  <a:lnTo>
                    <a:pt x="1268" y="1352"/>
                  </a:lnTo>
                  <a:lnTo>
                    <a:pt x="1256" y="1591"/>
                  </a:lnTo>
                  <a:lnTo>
                    <a:pt x="1256" y="1591"/>
                  </a:lnTo>
                  <a:lnTo>
                    <a:pt x="1251" y="1726"/>
                  </a:lnTo>
                  <a:lnTo>
                    <a:pt x="1248" y="1861"/>
                  </a:lnTo>
                  <a:lnTo>
                    <a:pt x="1246" y="1994"/>
                  </a:lnTo>
                  <a:lnTo>
                    <a:pt x="1246" y="2129"/>
                  </a:lnTo>
                  <a:lnTo>
                    <a:pt x="1246" y="2129"/>
                  </a:lnTo>
                  <a:lnTo>
                    <a:pt x="1246" y="2227"/>
                  </a:lnTo>
                  <a:lnTo>
                    <a:pt x="1246" y="2324"/>
                  </a:lnTo>
                  <a:lnTo>
                    <a:pt x="1243" y="2518"/>
                  </a:lnTo>
                  <a:lnTo>
                    <a:pt x="1233" y="2906"/>
                  </a:lnTo>
                  <a:lnTo>
                    <a:pt x="1233" y="2906"/>
                  </a:lnTo>
                  <a:lnTo>
                    <a:pt x="1231" y="3089"/>
                  </a:lnTo>
                  <a:lnTo>
                    <a:pt x="1229" y="3273"/>
                  </a:lnTo>
                  <a:lnTo>
                    <a:pt x="1229" y="3455"/>
                  </a:lnTo>
                  <a:lnTo>
                    <a:pt x="1231" y="3638"/>
                  </a:lnTo>
                  <a:lnTo>
                    <a:pt x="1231" y="3638"/>
                  </a:lnTo>
                  <a:lnTo>
                    <a:pt x="1232" y="3827"/>
                  </a:lnTo>
                  <a:lnTo>
                    <a:pt x="1232" y="4016"/>
                  </a:lnTo>
                  <a:lnTo>
                    <a:pt x="1229" y="4395"/>
                  </a:lnTo>
                  <a:lnTo>
                    <a:pt x="1229" y="4395"/>
                  </a:lnTo>
                  <a:lnTo>
                    <a:pt x="1229" y="4457"/>
                  </a:lnTo>
                  <a:lnTo>
                    <a:pt x="1232" y="4520"/>
                  </a:lnTo>
                  <a:lnTo>
                    <a:pt x="1236" y="4582"/>
                  </a:lnTo>
                  <a:lnTo>
                    <a:pt x="1245" y="4645"/>
                  </a:lnTo>
                  <a:lnTo>
                    <a:pt x="1245" y="4645"/>
                  </a:lnTo>
                  <a:lnTo>
                    <a:pt x="1259" y="4734"/>
                  </a:lnTo>
                  <a:lnTo>
                    <a:pt x="1273" y="4823"/>
                  </a:lnTo>
                  <a:lnTo>
                    <a:pt x="1287" y="4912"/>
                  </a:lnTo>
                  <a:lnTo>
                    <a:pt x="1302" y="5002"/>
                  </a:lnTo>
                  <a:lnTo>
                    <a:pt x="1302" y="5002"/>
                  </a:lnTo>
                  <a:lnTo>
                    <a:pt x="1306" y="5041"/>
                  </a:lnTo>
                  <a:lnTo>
                    <a:pt x="1310" y="5081"/>
                  </a:lnTo>
                  <a:lnTo>
                    <a:pt x="1312" y="5121"/>
                  </a:lnTo>
                  <a:lnTo>
                    <a:pt x="1310" y="5162"/>
                  </a:lnTo>
                  <a:lnTo>
                    <a:pt x="1310" y="5162"/>
                  </a:lnTo>
                  <a:lnTo>
                    <a:pt x="1309" y="5182"/>
                  </a:lnTo>
                  <a:lnTo>
                    <a:pt x="1306" y="5202"/>
                  </a:lnTo>
                  <a:lnTo>
                    <a:pt x="1302" y="5220"/>
                  </a:lnTo>
                  <a:lnTo>
                    <a:pt x="1295" y="5239"/>
                  </a:lnTo>
                  <a:lnTo>
                    <a:pt x="1285" y="5256"/>
                  </a:lnTo>
                  <a:lnTo>
                    <a:pt x="1279" y="5263"/>
                  </a:lnTo>
                  <a:lnTo>
                    <a:pt x="1273" y="5271"/>
                  </a:lnTo>
                  <a:lnTo>
                    <a:pt x="1266" y="5277"/>
                  </a:lnTo>
                  <a:lnTo>
                    <a:pt x="1258" y="5283"/>
                  </a:lnTo>
                  <a:lnTo>
                    <a:pt x="1249" y="5288"/>
                  </a:lnTo>
                  <a:lnTo>
                    <a:pt x="1239" y="5293"/>
                  </a:lnTo>
                  <a:lnTo>
                    <a:pt x="1239" y="5293"/>
                  </a:lnTo>
                  <a:lnTo>
                    <a:pt x="1219" y="5300"/>
                  </a:lnTo>
                  <a:lnTo>
                    <a:pt x="1198" y="5304"/>
                  </a:lnTo>
                  <a:lnTo>
                    <a:pt x="1175" y="5307"/>
                  </a:lnTo>
                  <a:lnTo>
                    <a:pt x="1152" y="5308"/>
                  </a:lnTo>
                  <a:lnTo>
                    <a:pt x="1107" y="5308"/>
                  </a:lnTo>
                  <a:lnTo>
                    <a:pt x="1064" y="5307"/>
                  </a:lnTo>
                  <a:lnTo>
                    <a:pt x="1064" y="5307"/>
                  </a:lnTo>
                  <a:lnTo>
                    <a:pt x="1012" y="5304"/>
                  </a:lnTo>
                  <a:lnTo>
                    <a:pt x="961" y="5300"/>
                  </a:lnTo>
                  <a:lnTo>
                    <a:pt x="909" y="5297"/>
                  </a:lnTo>
                  <a:lnTo>
                    <a:pt x="857" y="5296"/>
                  </a:lnTo>
                  <a:lnTo>
                    <a:pt x="857" y="5296"/>
                  </a:lnTo>
                  <a:lnTo>
                    <a:pt x="830" y="5296"/>
                  </a:lnTo>
                  <a:lnTo>
                    <a:pt x="803" y="5298"/>
                  </a:lnTo>
                  <a:lnTo>
                    <a:pt x="776" y="5304"/>
                  </a:lnTo>
                  <a:lnTo>
                    <a:pt x="747" y="5310"/>
                  </a:lnTo>
                  <a:lnTo>
                    <a:pt x="720" y="5317"/>
                  </a:lnTo>
                  <a:lnTo>
                    <a:pt x="695" y="5327"/>
                  </a:lnTo>
                  <a:lnTo>
                    <a:pt x="669" y="5337"/>
                  </a:lnTo>
                  <a:lnTo>
                    <a:pt x="644" y="5348"/>
                  </a:lnTo>
                  <a:lnTo>
                    <a:pt x="644" y="5348"/>
                  </a:lnTo>
                  <a:lnTo>
                    <a:pt x="657" y="5352"/>
                  </a:lnTo>
                  <a:lnTo>
                    <a:pt x="657" y="5352"/>
                  </a:lnTo>
                  <a:lnTo>
                    <a:pt x="618" y="5098"/>
                  </a:lnTo>
                  <a:lnTo>
                    <a:pt x="577" y="4845"/>
                  </a:lnTo>
                  <a:lnTo>
                    <a:pt x="577" y="4845"/>
                  </a:lnTo>
                  <a:lnTo>
                    <a:pt x="553" y="4705"/>
                  </a:lnTo>
                  <a:lnTo>
                    <a:pt x="527" y="4564"/>
                  </a:lnTo>
                  <a:lnTo>
                    <a:pt x="502" y="4423"/>
                  </a:lnTo>
                  <a:lnTo>
                    <a:pt x="479" y="4283"/>
                  </a:lnTo>
                  <a:lnTo>
                    <a:pt x="479" y="4283"/>
                  </a:lnTo>
                  <a:lnTo>
                    <a:pt x="452" y="4095"/>
                  </a:lnTo>
                  <a:lnTo>
                    <a:pt x="426" y="3909"/>
                  </a:lnTo>
                  <a:lnTo>
                    <a:pt x="405" y="3722"/>
                  </a:lnTo>
                  <a:lnTo>
                    <a:pt x="385" y="3534"/>
                  </a:lnTo>
                  <a:lnTo>
                    <a:pt x="385" y="3534"/>
                  </a:lnTo>
                  <a:lnTo>
                    <a:pt x="378" y="3447"/>
                  </a:lnTo>
                  <a:lnTo>
                    <a:pt x="371" y="3362"/>
                  </a:lnTo>
                  <a:lnTo>
                    <a:pt x="365" y="3276"/>
                  </a:lnTo>
                  <a:lnTo>
                    <a:pt x="361" y="3189"/>
                  </a:lnTo>
                  <a:lnTo>
                    <a:pt x="361" y="3189"/>
                  </a:lnTo>
                  <a:lnTo>
                    <a:pt x="358" y="3119"/>
                  </a:lnTo>
                  <a:lnTo>
                    <a:pt x="358" y="3048"/>
                  </a:lnTo>
                  <a:lnTo>
                    <a:pt x="357" y="2979"/>
                  </a:lnTo>
                  <a:lnTo>
                    <a:pt x="354" y="2909"/>
                  </a:lnTo>
                  <a:lnTo>
                    <a:pt x="354" y="2909"/>
                  </a:lnTo>
                  <a:lnTo>
                    <a:pt x="350" y="2812"/>
                  </a:lnTo>
                  <a:lnTo>
                    <a:pt x="344" y="2717"/>
                  </a:lnTo>
                  <a:lnTo>
                    <a:pt x="338" y="2621"/>
                  </a:lnTo>
                  <a:lnTo>
                    <a:pt x="331" y="2525"/>
                  </a:lnTo>
                  <a:lnTo>
                    <a:pt x="314" y="2335"/>
                  </a:lnTo>
                  <a:lnTo>
                    <a:pt x="294" y="2143"/>
                  </a:lnTo>
                  <a:lnTo>
                    <a:pt x="294" y="2143"/>
                  </a:lnTo>
                  <a:lnTo>
                    <a:pt x="273" y="1953"/>
                  </a:lnTo>
                  <a:lnTo>
                    <a:pt x="260" y="1858"/>
                  </a:lnTo>
                  <a:lnTo>
                    <a:pt x="249" y="1764"/>
                  </a:lnTo>
                  <a:lnTo>
                    <a:pt x="234" y="1669"/>
                  </a:lnTo>
                  <a:lnTo>
                    <a:pt x="219" y="1574"/>
                  </a:lnTo>
                  <a:lnTo>
                    <a:pt x="203" y="1480"/>
                  </a:lnTo>
                  <a:lnTo>
                    <a:pt x="186" y="1386"/>
                  </a:lnTo>
                  <a:lnTo>
                    <a:pt x="186" y="1386"/>
                  </a:lnTo>
                  <a:lnTo>
                    <a:pt x="152" y="1217"/>
                  </a:lnTo>
                  <a:lnTo>
                    <a:pt x="136" y="1133"/>
                  </a:lnTo>
                  <a:lnTo>
                    <a:pt x="124" y="1048"/>
                  </a:lnTo>
                  <a:lnTo>
                    <a:pt x="124" y="1048"/>
                  </a:lnTo>
                  <a:lnTo>
                    <a:pt x="109" y="951"/>
                  </a:lnTo>
                  <a:lnTo>
                    <a:pt x="97" y="853"/>
                  </a:lnTo>
                  <a:lnTo>
                    <a:pt x="84" y="755"/>
                  </a:lnTo>
                  <a:lnTo>
                    <a:pt x="74" y="657"/>
                  </a:lnTo>
                  <a:lnTo>
                    <a:pt x="74" y="657"/>
                  </a:lnTo>
                  <a:lnTo>
                    <a:pt x="58" y="510"/>
                  </a:lnTo>
                  <a:lnTo>
                    <a:pt x="44" y="362"/>
                  </a:lnTo>
                  <a:lnTo>
                    <a:pt x="33" y="213"/>
                  </a:lnTo>
                  <a:lnTo>
                    <a:pt x="21" y="65"/>
                  </a:lnTo>
                  <a:lnTo>
                    <a:pt x="21" y="65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9" name="Freeform 266">
              <a:extLst>
                <a:ext uri="{FF2B5EF4-FFF2-40B4-BE49-F238E27FC236}">
                  <a16:creationId xmlns:a16="http://schemas.microsoft.com/office/drawing/2014/main" id="{46FFBD56-87E3-6E85-D73C-DC3D073A6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1" y="1019"/>
              <a:ext cx="57" cy="134"/>
            </a:xfrm>
            <a:custGeom>
              <a:avLst/>
              <a:gdLst>
                <a:gd name="T0" fmla="*/ 1 w 170"/>
                <a:gd name="T1" fmla="*/ 12 h 403"/>
                <a:gd name="T2" fmla="*/ 1 w 170"/>
                <a:gd name="T3" fmla="*/ 12 h 403"/>
                <a:gd name="T4" fmla="*/ 28 w 170"/>
                <a:gd name="T5" fmla="*/ 57 h 403"/>
                <a:gd name="T6" fmla="*/ 54 w 170"/>
                <a:gd name="T7" fmla="*/ 103 h 403"/>
                <a:gd name="T8" fmla="*/ 75 w 170"/>
                <a:gd name="T9" fmla="*/ 149 h 403"/>
                <a:gd name="T10" fmla="*/ 95 w 170"/>
                <a:gd name="T11" fmla="*/ 197 h 403"/>
                <a:gd name="T12" fmla="*/ 114 w 170"/>
                <a:gd name="T13" fmla="*/ 247 h 403"/>
                <a:gd name="T14" fmla="*/ 128 w 170"/>
                <a:gd name="T15" fmla="*/ 295 h 403"/>
                <a:gd name="T16" fmla="*/ 142 w 170"/>
                <a:gd name="T17" fmla="*/ 346 h 403"/>
                <a:gd name="T18" fmla="*/ 153 w 170"/>
                <a:gd name="T19" fmla="*/ 397 h 403"/>
                <a:gd name="T20" fmla="*/ 153 w 170"/>
                <a:gd name="T21" fmla="*/ 397 h 403"/>
                <a:gd name="T22" fmla="*/ 155 w 170"/>
                <a:gd name="T23" fmla="*/ 400 h 403"/>
                <a:gd name="T24" fmla="*/ 158 w 170"/>
                <a:gd name="T25" fmla="*/ 402 h 403"/>
                <a:gd name="T26" fmla="*/ 161 w 170"/>
                <a:gd name="T27" fmla="*/ 403 h 403"/>
                <a:gd name="T28" fmla="*/ 163 w 170"/>
                <a:gd name="T29" fmla="*/ 403 h 403"/>
                <a:gd name="T30" fmla="*/ 166 w 170"/>
                <a:gd name="T31" fmla="*/ 402 h 403"/>
                <a:gd name="T32" fmla="*/ 169 w 170"/>
                <a:gd name="T33" fmla="*/ 399 h 403"/>
                <a:gd name="T34" fmla="*/ 170 w 170"/>
                <a:gd name="T35" fmla="*/ 396 h 403"/>
                <a:gd name="T36" fmla="*/ 170 w 170"/>
                <a:gd name="T37" fmla="*/ 392 h 403"/>
                <a:gd name="T38" fmla="*/ 170 w 170"/>
                <a:gd name="T39" fmla="*/ 392 h 403"/>
                <a:gd name="T40" fmla="*/ 158 w 170"/>
                <a:gd name="T41" fmla="*/ 341 h 403"/>
                <a:gd name="T42" fmla="*/ 145 w 170"/>
                <a:gd name="T43" fmla="*/ 289 h 403"/>
                <a:gd name="T44" fmla="*/ 129 w 170"/>
                <a:gd name="T45" fmla="*/ 240 h 403"/>
                <a:gd name="T46" fmla="*/ 111 w 170"/>
                <a:gd name="T47" fmla="*/ 190 h 403"/>
                <a:gd name="T48" fmla="*/ 91 w 170"/>
                <a:gd name="T49" fmla="*/ 142 h 403"/>
                <a:gd name="T50" fmla="*/ 68 w 170"/>
                <a:gd name="T51" fmla="*/ 95 h 403"/>
                <a:gd name="T52" fmla="*/ 44 w 170"/>
                <a:gd name="T53" fmla="*/ 49 h 403"/>
                <a:gd name="T54" fmla="*/ 16 w 170"/>
                <a:gd name="T55" fmla="*/ 4 h 403"/>
                <a:gd name="T56" fmla="*/ 16 w 170"/>
                <a:gd name="T57" fmla="*/ 4 h 403"/>
                <a:gd name="T58" fmla="*/ 13 w 170"/>
                <a:gd name="T59" fmla="*/ 1 h 403"/>
                <a:gd name="T60" fmla="*/ 10 w 170"/>
                <a:gd name="T61" fmla="*/ 0 h 403"/>
                <a:gd name="T62" fmla="*/ 7 w 170"/>
                <a:gd name="T63" fmla="*/ 0 h 403"/>
                <a:gd name="T64" fmla="*/ 4 w 170"/>
                <a:gd name="T65" fmla="*/ 1 h 403"/>
                <a:gd name="T66" fmla="*/ 1 w 170"/>
                <a:gd name="T67" fmla="*/ 4 h 403"/>
                <a:gd name="T68" fmla="*/ 0 w 170"/>
                <a:gd name="T69" fmla="*/ 5 h 403"/>
                <a:gd name="T70" fmla="*/ 0 w 170"/>
                <a:gd name="T71" fmla="*/ 10 h 403"/>
                <a:gd name="T72" fmla="*/ 1 w 170"/>
                <a:gd name="T73" fmla="*/ 12 h 403"/>
                <a:gd name="T74" fmla="*/ 1 w 170"/>
                <a:gd name="T75" fmla="*/ 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403">
                  <a:moveTo>
                    <a:pt x="1" y="12"/>
                  </a:moveTo>
                  <a:lnTo>
                    <a:pt x="1" y="12"/>
                  </a:lnTo>
                  <a:lnTo>
                    <a:pt x="28" y="57"/>
                  </a:lnTo>
                  <a:lnTo>
                    <a:pt x="54" y="103"/>
                  </a:lnTo>
                  <a:lnTo>
                    <a:pt x="75" y="149"/>
                  </a:lnTo>
                  <a:lnTo>
                    <a:pt x="95" y="197"/>
                  </a:lnTo>
                  <a:lnTo>
                    <a:pt x="114" y="247"/>
                  </a:lnTo>
                  <a:lnTo>
                    <a:pt x="128" y="295"/>
                  </a:lnTo>
                  <a:lnTo>
                    <a:pt x="142" y="346"/>
                  </a:lnTo>
                  <a:lnTo>
                    <a:pt x="153" y="397"/>
                  </a:lnTo>
                  <a:lnTo>
                    <a:pt x="153" y="397"/>
                  </a:lnTo>
                  <a:lnTo>
                    <a:pt x="155" y="400"/>
                  </a:lnTo>
                  <a:lnTo>
                    <a:pt x="158" y="402"/>
                  </a:lnTo>
                  <a:lnTo>
                    <a:pt x="161" y="403"/>
                  </a:lnTo>
                  <a:lnTo>
                    <a:pt x="163" y="403"/>
                  </a:lnTo>
                  <a:lnTo>
                    <a:pt x="166" y="402"/>
                  </a:lnTo>
                  <a:lnTo>
                    <a:pt x="169" y="399"/>
                  </a:lnTo>
                  <a:lnTo>
                    <a:pt x="170" y="396"/>
                  </a:lnTo>
                  <a:lnTo>
                    <a:pt x="170" y="392"/>
                  </a:lnTo>
                  <a:lnTo>
                    <a:pt x="170" y="392"/>
                  </a:lnTo>
                  <a:lnTo>
                    <a:pt x="158" y="341"/>
                  </a:lnTo>
                  <a:lnTo>
                    <a:pt x="145" y="289"/>
                  </a:lnTo>
                  <a:lnTo>
                    <a:pt x="129" y="240"/>
                  </a:lnTo>
                  <a:lnTo>
                    <a:pt x="111" y="190"/>
                  </a:lnTo>
                  <a:lnTo>
                    <a:pt x="91" y="142"/>
                  </a:lnTo>
                  <a:lnTo>
                    <a:pt x="68" y="95"/>
                  </a:lnTo>
                  <a:lnTo>
                    <a:pt x="44" y="49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0" name="Freeform 267">
              <a:extLst>
                <a:ext uri="{FF2B5EF4-FFF2-40B4-BE49-F238E27FC236}">
                  <a16:creationId xmlns:a16="http://schemas.microsoft.com/office/drawing/2014/main" id="{5F47539C-10B8-13BD-6323-281DAA9E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3" y="998"/>
              <a:ext cx="17" cy="110"/>
            </a:xfrm>
            <a:custGeom>
              <a:avLst/>
              <a:gdLst>
                <a:gd name="T0" fmla="*/ 0 w 51"/>
                <a:gd name="T1" fmla="*/ 9 h 330"/>
                <a:gd name="T2" fmla="*/ 0 w 51"/>
                <a:gd name="T3" fmla="*/ 9 h 330"/>
                <a:gd name="T4" fmla="*/ 1 w 51"/>
                <a:gd name="T5" fmla="*/ 48 h 330"/>
                <a:gd name="T6" fmla="*/ 4 w 51"/>
                <a:gd name="T7" fmla="*/ 87 h 330"/>
                <a:gd name="T8" fmla="*/ 7 w 51"/>
                <a:gd name="T9" fmla="*/ 127 h 330"/>
                <a:gd name="T10" fmla="*/ 13 w 51"/>
                <a:gd name="T11" fmla="*/ 165 h 330"/>
                <a:gd name="T12" fmla="*/ 24 w 51"/>
                <a:gd name="T13" fmla="*/ 243 h 330"/>
                <a:gd name="T14" fmla="*/ 34 w 51"/>
                <a:gd name="T15" fmla="*/ 321 h 330"/>
                <a:gd name="T16" fmla="*/ 34 w 51"/>
                <a:gd name="T17" fmla="*/ 321 h 330"/>
                <a:gd name="T18" fmla="*/ 36 w 51"/>
                <a:gd name="T19" fmla="*/ 324 h 330"/>
                <a:gd name="T20" fmla="*/ 37 w 51"/>
                <a:gd name="T21" fmla="*/ 327 h 330"/>
                <a:gd name="T22" fmla="*/ 40 w 51"/>
                <a:gd name="T23" fmla="*/ 328 h 330"/>
                <a:gd name="T24" fmla="*/ 44 w 51"/>
                <a:gd name="T25" fmla="*/ 330 h 330"/>
                <a:gd name="T26" fmla="*/ 47 w 51"/>
                <a:gd name="T27" fmla="*/ 328 h 330"/>
                <a:gd name="T28" fmla="*/ 50 w 51"/>
                <a:gd name="T29" fmla="*/ 327 h 330"/>
                <a:gd name="T30" fmla="*/ 51 w 51"/>
                <a:gd name="T31" fmla="*/ 325 h 330"/>
                <a:gd name="T32" fmla="*/ 51 w 51"/>
                <a:gd name="T33" fmla="*/ 321 h 330"/>
                <a:gd name="T34" fmla="*/ 51 w 51"/>
                <a:gd name="T35" fmla="*/ 321 h 330"/>
                <a:gd name="T36" fmla="*/ 41 w 51"/>
                <a:gd name="T37" fmla="*/ 243 h 330"/>
                <a:gd name="T38" fmla="*/ 30 w 51"/>
                <a:gd name="T39" fmla="*/ 165 h 330"/>
                <a:gd name="T40" fmla="*/ 24 w 51"/>
                <a:gd name="T41" fmla="*/ 127 h 330"/>
                <a:gd name="T42" fmla="*/ 21 w 51"/>
                <a:gd name="T43" fmla="*/ 87 h 330"/>
                <a:gd name="T44" fmla="*/ 18 w 51"/>
                <a:gd name="T45" fmla="*/ 48 h 330"/>
                <a:gd name="T46" fmla="*/ 17 w 51"/>
                <a:gd name="T47" fmla="*/ 9 h 330"/>
                <a:gd name="T48" fmla="*/ 17 w 51"/>
                <a:gd name="T49" fmla="*/ 9 h 330"/>
                <a:gd name="T50" fmla="*/ 16 w 51"/>
                <a:gd name="T51" fmla="*/ 4 h 330"/>
                <a:gd name="T52" fmla="*/ 14 w 51"/>
                <a:gd name="T53" fmla="*/ 3 h 330"/>
                <a:gd name="T54" fmla="*/ 11 w 51"/>
                <a:gd name="T55" fmla="*/ 2 h 330"/>
                <a:gd name="T56" fmla="*/ 9 w 51"/>
                <a:gd name="T57" fmla="*/ 0 h 330"/>
                <a:gd name="T58" fmla="*/ 6 w 51"/>
                <a:gd name="T59" fmla="*/ 2 h 330"/>
                <a:gd name="T60" fmla="*/ 3 w 51"/>
                <a:gd name="T61" fmla="*/ 3 h 330"/>
                <a:gd name="T62" fmla="*/ 0 w 51"/>
                <a:gd name="T63" fmla="*/ 4 h 330"/>
                <a:gd name="T64" fmla="*/ 0 w 51"/>
                <a:gd name="T65" fmla="*/ 9 h 330"/>
                <a:gd name="T66" fmla="*/ 0 w 51"/>
                <a:gd name="T67" fmla="*/ 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330">
                  <a:moveTo>
                    <a:pt x="0" y="9"/>
                  </a:moveTo>
                  <a:lnTo>
                    <a:pt x="0" y="9"/>
                  </a:lnTo>
                  <a:lnTo>
                    <a:pt x="1" y="48"/>
                  </a:lnTo>
                  <a:lnTo>
                    <a:pt x="4" y="87"/>
                  </a:lnTo>
                  <a:lnTo>
                    <a:pt x="7" y="127"/>
                  </a:lnTo>
                  <a:lnTo>
                    <a:pt x="13" y="165"/>
                  </a:lnTo>
                  <a:lnTo>
                    <a:pt x="24" y="243"/>
                  </a:lnTo>
                  <a:lnTo>
                    <a:pt x="34" y="321"/>
                  </a:lnTo>
                  <a:lnTo>
                    <a:pt x="34" y="321"/>
                  </a:lnTo>
                  <a:lnTo>
                    <a:pt x="36" y="324"/>
                  </a:lnTo>
                  <a:lnTo>
                    <a:pt x="37" y="327"/>
                  </a:lnTo>
                  <a:lnTo>
                    <a:pt x="40" y="328"/>
                  </a:lnTo>
                  <a:lnTo>
                    <a:pt x="44" y="330"/>
                  </a:lnTo>
                  <a:lnTo>
                    <a:pt x="47" y="328"/>
                  </a:lnTo>
                  <a:lnTo>
                    <a:pt x="50" y="327"/>
                  </a:lnTo>
                  <a:lnTo>
                    <a:pt x="51" y="325"/>
                  </a:lnTo>
                  <a:lnTo>
                    <a:pt x="51" y="321"/>
                  </a:lnTo>
                  <a:lnTo>
                    <a:pt x="51" y="321"/>
                  </a:lnTo>
                  <a:lnTo>
                    <a:pt x="41" y="243"/>
                  </a:lnTo>
                  <a:lnTo>
                    <a:pt x="30" y="165"/>
                  </a:lnTo>
                  <a:lnTo>
                    <a:pt x="24" y="127"/>
                  </a:lnTo>
                  <a:lnTo>
                    <a:pt x="21" y="87"/>
                  </a:lnTo>
                  <a:lnTo>
                    <a:pt x="18" y="4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1" name="Freeform 268">
              <a:extLst>
                <a:ext uri="{FF2B5EF4-FFF2-40B4-BE49-F238E27FC236}">
                  <a16:creationId xmlns:a16="http://schemas.microsoft.com/office/drawing/2014/main" id="{AEE94C92-F33C-38D3-32C7-709B5E8B7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7" y="1454"/>
              <a:ext cx="97" cy="38"/>
            </a:xfrm>
            <a:custGeom>
              <a:avLst/>
              <a:gdLst>
                <a:gd name="T0" fmla="*/ 14 w 290"/>
                <a:gd name="T1" fmla="*/ 110 h 113"/>
                <a:gd name="T2" fmla="*/ 14 w 290"/>
                <a:gd name="T3" fmla="*/ 110 h 113"/>
                <a:gd name="T4" fmla="*/ 27 w 290"/>
                <a:gd name="T5" fmla="*/ 98 h 113"/>
                <a:gd name="T6" fmla="*/ 41 w 290"/>
                <a:gd name="T7" fmla="*/ 88 h 113"/>
                <a:gd name="T8" fmla="*/ 57 w 290"/>
                <a:gd name="T9" fmla="*/ 76 h 113"/>
                <a:gd name="T10" fmla="*/ 71 w 290"/>
                <a:gd name="T11" fmla="*/ 68 h 113"/>
                <a:gd name="T12" fmla="*/ 88 w 290"/>
                <a:gd name="T13" fmla="*/ 61 h 113"/>
                <a:gd name="T14" fmla="*/ 104 w 290"/>
                <a:gd name="T15" fmla="*/ 54 h 113"/>
                <a:gd name="T16" fmla="*/ 121 w 290"/>
                <a:gd name="T17" fmla="*/ 46 h 113"/>
                <a:gd name="T18" fmla="*/ 139 w 290"/>
                <a:gd name="T19" fmla="*/ 42 h 113"/>
                <a:gd name="T20" fmla="*/ 175 w 290"/>
                <a:gd name="T21" fmla="*/ 34 h 113"/>
                <a:gd name="T22" fmla="*/ 210 w 290"/>
                <a:gd name="T23" fmla="*/ 27 h 113"/>
                <a:gd name="T24" fmla="*/ 246 w 290"/>
                <a:gd name="T25" fmla="*/ 21 h 113"/>
                <a:gd name="T26" fmla="*/ 281 w 290"/>
                <a:gd name="T27" fmla="*/ 17 h 113"/>
                <a:gd name="T28" fmla="*/ 281 w 290"/>
                <a:gd name="T29" fmla="*/ 17 h 113"/>
                <a:gd name="T30" fmla="*/ 284 w 290"/>
                <a:gd name="T31" fmla="*/ 15 h 113"/>
                <a:gd name="T32" fmla="*/ 287 w 290"/>
                <a:gd name="T33" fmla="*/ 14 h 113"/>
                <a:gd name="T34" fmla="*/ 288 w 290"/>
                <a:gd name="T35" fmla="*/ 11 h 113"/>
                <a:gd name="T36" fmla="*/ 290 w 290"/>
                <a:gd name="T37" fmla="*/ 7 h 113"/>
                <a:gd name="T38" fmla="*/ 288 w 290"/>
                <a:gd name="T39" fmla="*/ 4 h 113"/>
                <a:gd name="T40" fmla="*/ 287 w 290"/>
                <a:gd name="T41" fmla="*/ 1 h 113"/>
                <a:gd name="T42" fmla="*/ 285 w 290"/>
                <a:gd name="T43" fmla="*/ 0 h 113"/>
                <a:gd name="T44" fmla="*/ 281 w 290"/>
                <a:gd name="T45" fmla="*/ 0 h 113"/>
                <a:gd name="T46" fmla="*/ 281 w 290"/>
                <a:gd name="T47" fmla="*/ 0 h 113"/>
                <a:gd name="T48" fmla="*/ 244 w 290"/>
                <a:gd name="T49" fmla="*/ 4 h 113"/>
                <a:gd name="T50" fmla="*/ 207 w 290"/>
                <a:gd name="T51" fmla="*/ 10 h 113"/>
                <a:gd name="T52" fmla="*/ 169 w 290"/>
                <a:gd name="T53" fmla="*/ 17 h 113"/>
                <a:gd name="T54" fmla="*/ 132 w 290"/>
                <a:gd name="T55" fmla="*/ 27 h 113"/>
                <a:gd name="T56" fmla="*/ 114 w 290"/>
                <a:gd name="T57" fmla="*/ 32 h 113"/>
                <a:gd name="T58" fmla="*/ 96 w 290"/>
                <a:gd name="T59" fmla="*/ 38 h 113"/>
                <a:gd name="T60" fmla="*/ 79 w 290"/>
                <a:gd name="T61" fmla="*/ 45 h 113"/>
                <a:gd name="T62" fmla="*/ 62 w 290"/>
                <a:gd name="T63" fmla="*/ 54 h 113"/>
                <a:gd name="T64" fmla="*/ 47 w 290"/>
                <a:gd name="T65" fmla="*/ 64 h 113"/>
                <a:gd name="T66" fmla="*/ 31 w 290"/>
                <a:gd name="T67" fmla="*/ 73 h 113"/>
                <a:gd name="T68" fmla="*/ 16 w 290"/>
                <a:gd name="T69" fmla="*/ 86 h 113"/>
                <a:gd name="T70" fmla="*/ 3 w 290"/>
                <a:gd name="T71" fmla="*/ 99 h 113"/>
                <a:gd name="T72" fmla="*/ 3 w 290"/>
                <a:gd name="T73" fmla="*/ 99 h 113"/>
                <a:gd name="T74" fmla="*/ 0 w 290"/>
                <a:gd name="T75" fmla="*/ 102 h 113"/>
                <a:gd name="T76" fmla="*/ 0 w 290"/>
                <a:gd name="T77" fmla="*/ 105 h 113"/>
                <a:gd name="T78" fmla="*/ 1 w 290"/>
                <a:gd name="T79" fmla="*/ 108 h 113"/>
                <a:gd name="T80" fmla="*/ 3 w 290"/>
                <a:gd name="T81" fmla="*/ 110 h 113"/>
                <a:gd name="T82" fmla="*/ 6 w 290"/>
                <a:gd name="T83" fmla="*/ 112 h 113"/>
                <a:gd name="T84" fmla="*/ 8 w 290"/>
                <a:gd name="T85" fmla="*/ 113 h 113"/>
                <a:gd name="T86" fmla="*/ 11 w 290"/>
                <a:gd name="T87" fmla="*/ 113 h 113"/>
                <a:gd name="T88" fmla="*/ 14 w 290"/>
                <a:gd name="T89" fmla="*/ 110 h 113"/>
                <a:gd name="T90" fmla="*/ 14 w 290"/>
                <a:gd name="T91" fmla="*/ 11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0" h="113">
                  <a:moveTo>
                    <a:pt x="14" y="110"/>
                  </a:moveTo>
                  <a:lnTo>
                    <a:pt x="14" y="110"/>
                  </a:lnTo>
                  <a:lnTo>
                    <a:pt x="27" y="98"/>
                  </a:lnTo>
                  <a:lnTo>
                    <a:pt x="41" y="88"/>
                  </a:lnTo>
                  <a:lnTo>
                    <a:pt x="57" y="76"/>
                  </a:lnTo>
                  <a:lnTo>
                    <a:pt x="71" y="68"/>
                  </a:lnTo>
                  <a:lnTo>
                    <a:pt x="88" y="61"/>
                  </a:lnTo>
                  <a:lnTo>
                    <a:pt x="104" y="54"/>
                  </a:lnTo>
                  <a:lnTo>
                    <a:pt x="121" y="46"/>
                  </a:lnTo>
                  <a:lnTo>
                    <a:pt x="139" y="42"/>
                  </a:lnTo>
                  <a:lnTo>
                    <a:pt x="175" y="34"/>
                  </a:lnTo>
                  <a:lnTo>
                    <a:pt x="210" y="27"/>
                  </a:lnTo>
                  <a:lnTo>
                    <a:pt x="246" y="21"/>
                  </a:lnTo>
                  <a:lnTo>
                    <a:pt x="281" y="17"/>
                  </a:lnTo>
                  <a:lnTo>
                    <a:pt x="281" y="17"/>
                  </a:lnTo>
                  <a:lnTo>
                    <a:pt x="284" y="15"/>
                  </a:lnTo>
                  <a:lnTo>
                    <a:pt x="287" y="14"/>
                  </a:lnTo>
                  <a:lnTo>
                    <a:pt x="288" y="11"/>
                  </a:lnTo>
                  <a:lnTo>
                    <a:pt x="290" y="7"/>
                  </a:lnTo>
                  <a:lnTo>
                    <a:pt x="288" y="4"/>
                  </a:lnTo>
                  <a:lnTo>
                    <a:pt x="287" y="1"/>
                  </a:lnTo>
                  <a:lnTo>
                    <a:pt x="285" y="0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244" y="4"/>
                  </a:lnTo>
                  <a:lnTo>
                    <a:pt x="207" y="10"/>
                  </a:lnTo>
                  <a:lnTo>
                    <a:pt x="169" y="17"/>
                  </a:lnTo>
                  <a:lnTo>
                    <a:pt x="132" y="27"/>
                  </a:lnTo>
                  <a:lnTo>
                    <a:pt x="114" y="32"/>
                  </a:lnTo>
                  <a:lnTo>
                    <a:pt x="96" y="38"/>
                  </a:lnTo>
                  <a:lnTo>
                    <a:pt x="79" y="45"/>
                  </a:lnTo>
                  <a:lnTo>
                    <a:pt x="62" y="54"/>
                  </a:lnTo>
                  <a:lnTo>
                    <a:pt x="47" y="64"/>
                  </a:lnTo>
                  <a:lnTo>
                    <a:pt x="31" y="73"/>
                  </a:lnTo>
                  <a:lnTo>
                    <a:pt x="16" y="86"/>
                  </a:lnTo>
                  <a:lnTo>
                    <a:pt x="3" y="99"/>
                  </a:lnTo>
                  <a:lnTo>
                    <a:pt x="3" y="99"/>
                  </a:lnTo>
                  <a:lnTo>
                    <a:pt x="0" y="102"/>
                  </a:lnTo>
                  <a:lnTo>
                    <a:pt x="0" y="105"/>
                  </a:lnTo>
                  <a:lnTo>
                    <a:pt x="1" y="108"/>
                  </a:lnTo>
                  <a:lnTo>
                    <a:pt x="3" y="110"/>
                  </a:lnTo>
                  <a:lnTo>
                    <a:pt x="6" y="112"/>
                  </a:lnTo>
                  <a:lnTo>
                    <a:pt x="8" y="113"/>
                  </a:lnTo>
                  <a:lnTo>
                    <a:pt x="11" y="113"/>
                  </a:lnTo>
                  <a:lnTo>
                    <a:pt x="14" y="110"/>
                  </a:lnTo>
                  <a:lnTo>
                    <a:pt x="1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2" name="Freeform 269">
              <a:extLst>
                <a:ext uri="{FF2B5EF4-FFF2-40B4-BE49-F238E27FC236}">
                  <a16:creationId xmlns:a16="http://schemas.microsoft.com/office/drawing/2014/main" id="{C5CF6FBC-28DE-B293-EA13-5D5F032E4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" y="975"/>
              <a:ext cx="56" cy="146"/>
            </a:xfrm>
            <a:custGeom>
              <a:avLst/>
              <a:gdLst>
                <a:gd name="T0" fmla="*/ 17 w 170"/>
                <a:gd name="T1" fmla="*/ 432 h 438"/>
                <a:gd name="T2" fmla="*/ 17 w 170"/>
                <a:gd name="T3" fmla="*/ 432 h 438"/>
                <a:gd name="T4" fmla="*/ 37 w 170"/>
                <a:gd name="T5" fmla="*/ 379 h 438"/>
                <a:gd name="T6" fmla="*/ 55 w 170"/>
                <a:gd name="T7" fmla="*/ 327 h 438"/>
                <a:gd name="T8" fmla="*/ 92 w 170"/>
                <a:gd name="T9" fmla="*/ 220 h 438"/>
                <a:gd name="T10" fmla="*/ 129 w 170"/>
                <a:gd name="T11" fmla="*/ 115 h 438"/>
                <a:gd name="T12" fmla="*/ 149 w 170"/>
                <a:gd name="T13" fmla="*/ 62 h 438"/>
                <a:gd name="T14" fmla="*/ 170 w 170"/>
                <a:gd name="T15" fmla="*/ 11 h 438"/>
                <a:gd name="T16" fmla="*/ 170 w 170"/>
                <a:gd name="T17" fmla="*/ 11 h 438"/>
                <a:gd name="T18" fmla="*/ 170 w 170"/>
                <a:gd name="T19" fmla="*/ 7 h 438"/>
                <a:gd name="T20" fmla="*/ 170 w 170"/>
                <a:gd name="T21" fmla="*/ 4 h 438"/>
                <a:gd name="T22" fmla="*/ 167 w 170"/>
                <a:gd name="T23" fmla="*/ 3 h 438"/>
                <a:gd name="T24" fmla="*/ 165 w 170"/>
                <a:gd name="T25" fmla="*/ 1 h 438"/>
                <a:gd name="T26" fmla="*/ 162 w 170"/>
                <a:gd name="T27" fmla="*/ 0 h 438"/>
                <a:gd name="T28" fmla="*/ 159 w 170"/>
                <a:gd name="T29" fmla="*/ 1 h 438"/>
                <a:gd name="T30" fmla="*/ 156 w 170"/>
                <a:gd name="T31" fmla="*/ 3 h 438"/>
                <a:gd name="T32" fmla="*/ 153 w 170"/>
                <a:gd name="T33" fmla="*/ 6 h 438"/>
                <a:gd name="T34" fmla="*/ 153 w 170"/>
                <a:gd name="T35" fmla="*/ 6 h 438"/>
                <a:gd name="T36" fmla="*/ 133 w 170"/>
                <a:gd name="T37" fmla="*/ 58 h 438"/>
                <a:gd name="T38" fmla="*/ 113 w 170"/>
                <a:gd name="T39" fmla="*/ 111 h 438"/>
                <a:gd name="T40" fmla="*/ 76 w 170"/>
                <a:gd name="T41" fmla="*/ 216 h 438"/>
                <a:gd name="T42" fmla="*/ 40 w 170"/>
                <a:gd name="T43" fmla="*/ 322 h 438"/>
                <a:gd name="T44" fmla="*/ 20 w 170"/>
                <a:gd name="T45" fmla="*/ 375 h 438"/>
                <a:gd name="T46" fmla="*/ 0 w 170"/>
                <a:gd name="T47" fmla="*/ 426 h 438"/>
                <a:gd name="T48" fmla="*/ 0 w 170"/>
                <a:gd name="T49" fmla="*/ 426 h 438"/>
                <a:gd name="T50" fmla="*/ 0 w 170"/>
                <a:gd name="T51" fmla="*/ 430 h 438"/>
                <a:gd name="T52" fmla="*/ 0 w 170"/>
                <a:gd name="T53" fmla="*/ 433 h 438"/>
                <a:gd name="T54" fmla="*/ 3 w 170"/>
                <a:gd name="T55" fmla="*/ 435 h 438"/>
                <a:gd name="T56" fmla="*/ 5 w 170"/>
                <a:gd name="T57" fmla="*/ 436 h 438"/>
                <a:gd name="T58" fmla="*/ 8 w 170"/>
                <a:gd name="T59" fmla="*/ 438 h 438"/>
                <a:gd name="T60" fmla="*/ 11 w 170"/>
                <a:gd name="T61" fmla="*/ 436 h 438"/>
                <a:gd name="T62" fmla="*/ 14 w 170"/>
                <a:gd name="T63" fmla="*/ 435 h 438"/>
                <a:gd name="T64" fmla="*/ 17 w 170"/>
                <a:gd name="T65" fmla="*/ 432 h 438"/>
                <a:gd name="T66" fmla="*/ 17 w 170"/>
                <a:gd name="T67" fmla="*/ 432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0" h="438">
                  <a:moveTo>
                    <a:pt x="17" y="432"/>
                  </a:moveTo>
                  <a:lnTo>
                    <a:pt x="17" y="432"/>
                  </a:lnTo>
                  <a:lnTo>
                    <a:pt x="37" y="379"/>
                  </a:lnTo>
                  <a:lnTo>
                    <a:pt x="55" y="327"/>
                  </a:lnTo>
                  <a:lnTo>
                    <a:pt x="92" y="220"/>
                  </a:lnTo>
                  <a:lnTo>
                    <a:pt x="129" y="115"/>
                  </a:lnTo>
                  <a:lnTo>
                    <a:pt x="149" y="62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70" y="7"/>
                  </a:lnTo>
                  <a:lnTo>
                    <a:pt x="170" y="4"/>
                  </a:lnTo>
                  <a:lnTo>
                    <a:pt x="167" y="3"/>
                  </a:lnTo>
                  <a:lnTo>
                    <a:pt x="165" y="1"/>
                  </a:lnTo>
                  <a:lnTo>
                    <a:pt x="162" y="0"/>
                  </a:lnTo>
                  <a:lnTo>
                    <a:pt x="159" y="1"/>
                  </a:lnTo>
                  <a:lnTo>
                    <a:pt x="156" y="3"/>
                  </a:lnTo>
                  <a:lnTo>
                    <a:pt x="153" y="6"/>
                  </a:lnTo>
                  <a:lnTo>
                    <a:pt x="153" y="6"/>
                  </a:lnTo>
                  <a:lnTo>
                    <a:pt x="133" y="58"/>
                  </a:lnTo>
                  <a:lnTo>
                    <a:pt x="113" y="111"/>
                  </a:lnTo>
                  <a:lnTo>
                    <a:pt x="76" y="216"/>
                  </a:lnTo>
                  <a:lnTo>
                    <a:pt x="40" y="322"/>
                  </a:lnTo>
                  <a:lnTo>
                    <a:pt x="20" y="375"/>
                  </a:lnTo>
                  <a:lnTo>
                    <a:pt x="0" y="426"/>
                  </a:lnTo>
                  <a:lnTo>
                    <a:pt x="0" y="426"/>
                  </a:lnTo>
                  <a:lnTo>
                    <a:pt x="0" y="430"/>
                  </a:lnTo>
                  <a:lnTo>
                    <a:pt x="0" y="433"/>
                  </a:lnTo>
                  <a:lnTo>
                    <a:pt x="3" y="435"/>
                  </a:lnTo>
                  <a:lnTo>
                    <a:pt x="5" y="436"/>
                  </a:lnTo>
                  <a:lnTo>
                    <a:pt x="8" y="438"/>
                  </a:lnTo>
                  <a:lnTo>
                    <a:pt x="11" y="436"/>
                  </a:lnTo>
                  <a:lnTo>
                    <a:pt x="14" y="435"/>
                  </a:lnTo>
                  <a:lnTo>
                    <a:pt x="17" y="432"/>
                  </a:lnTo>
                  <a:lnTo>
                    <a:pt x="17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3" name="Freeform 270">
              <a:extLst>
                <a:ext uri="{FF2B5EF4-FFF2-40B4-BE49-F238E27FC236}">
                  <a16:creationId xmlns:a16="http://schemas.microsoft.com/office/drawing/2014/main" id="{5D685E1F-EF34-8972-3080-E33CFFA61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" y="1729"/>
              <a:ext cx="83" cy="315"/>
            </a:xfrm>
            <a:custGeom>
              <a:avLst/>
              <a:gdLst>
                <a:gd name="T0" fmla="*/ 0 w 250"/>
                <a:gd name="T1" fmla="*/ 8 h 946"/>
                <a:gd name="T2" fmla="*/ 7 w 250"/>
                <a:gd name="T3" fmla="*/ 82 h 946"/>
                <a:gd name="T4" fmla="*/ 13 w 250"/>
                <a:gd name="T5" fmla="*/ 228 h 946"/>
                <a:gd name="T6" fmla="*/ 6 w 250"/>
                <a:gd name="T7" fmla="*/ 448 h 946"/>
                <a:gd name="T8" fmla="*/ 3 w 250"/>
                <a:gd name="T9" fmla="*/ 596 h 946"/>
                <a:gd name="T10" fmla="*/ 4 w 250"/>
                <a:gd name="T11" fmla="*/ 623 h 946"/>
                <a:gd name="T12" fmla="*/ 16 w 250"/>
                <a:gd name="T13" fmla="*/ 676 h 946"/>
                <a:gd name="T14" fmla="*/ 37 w 250"/>
                <a:gd name="T15" fmla="*/ 724 h 946"/>
                <a:gd name="T16" fmla="*/ 66 w 250"/>
                <a:gd name="T17" fmla="*/ 770 h 946"/>
                <a:gd name="T18" fmla="*/ 100 w 250"/>
                <a:gd name="T19" fmla="*/ 812 h 946"/>
                <a:gd name="T20" fmla="*/ 157 w 250"/>
                <a:gd name="T21" fmla="*/ 872 h 946"/>
                <a:gd name="T22" fmla="*/ 236 w 250"/>
                <a:gd name="T23" fmla="*/ 943 h 946"/>
                <a:gd name="T24" fmla="*/ 239 w 250"/>
                <a:gd name="T25" fmla="*/ 946 h 946"/>
                <a:gd name="T26" fmla="*/ 245 w 250"/>
                <a:gd name="T27" fmla="*/ 944 h 946"/>
                <a:gd name="T28" fmla="*/ 250 w 250"/>
                <a:gd name="T29" fmla="*/ 940 h 946"/>
                <a:gd name="T30" fmla="*/ 250 w 250"/>
                <a:gd name="T31" fmla="*/ 934 h 946"/>
                <a:gd name="T32" fmla="*/ 247 w 250"/>
                <a:gd name="T33" fmla="*/ 931 h 946"/>
                <a:gd name="T34" fmla="*/ 169 w 250"/>
                <a:gd name="T35" fmla="*/ 859 h 946"/>
                <a:gd name="T36" fmla="*/ 112 w 250"/>
                <a:gd name="T37" fmla="*/ 801 h 946"/>
                <a:gd name="T38" fmla="*/ 95 w 250"/>
                <a:gd name="T39" fmla="*/ 781 h 946"/>
                <a:gd name="T40" fmla="*/ 61 w 250"/>
                <a:gd name="T41" fmla="*/ 733 h 946"/>
                <a:gd name="T42" fmla="*/ 36 w 250"/>
                <a:gd name="T43" fmla="*/ 681 h 946"/>
                <a:gd name="T44" fmla="*/ 31 w 250"/>
                <a:gd name="T45" fmla="*/ 667 h 946"/>
                <a:gd name="T46" fmla="*/ 24 w 250"/>
                <a:gd name="T47" fmla="*/ 637 h 946"/>
                <a:gd name="T48" fmla="*/ 20 w 250"/>
                <a:gd name="T49" fmla="*/ 595 h 946"/>
                <a:gd name="T50" fmla="*/ 20 w 250"/>
                <a:gd name="T51" fmla="*/ 565 h 946"/>
                <a:gd name="T52" fmla="*/ 24 w 250"/>
                <a:gd name="T53" fmla="*/ 426 h 946"/>
                <a:gd name="T54" fmla="*/ 29 w 250"/>
                <a:gd name="T55" fmla="*/ 217 h 946"/>
                <a:gd name="T56" fmla="*/ 24 w 250"/>
                <a:gd name="T57" fmla="*/ 78 h 946"/>
                <a:gd name="T58" fmla="*/ 17 w 250"/>
                <a:gd name="T59" fmla="*/ 8 h 946"/>
                <a:gd name="T60" fmla="*/ 16 w 250"/>
                <a:gd name="T61" fmla="*/ 5 h 946"/>
                <a:gd name="T62" fmla="*/ 12 w 250"/>
                <a:gd name="T63" fmla="*/ 1 h 946"/>
                <a:gd name="T64" fmla="*/ 4 w 250"/>
                <a:gd name="T65" fmla="*/ 1 h 946"/>
                <a:gd name="T66" fmla="*/ 0 w 250"/>
                <a:gd name="T67" fmla="*/ 4 h 946"/>
                <a:gd name="T68" fmla="*/ 0 w 250"/>
                <a:gd name="T69" fmla="*/ 8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0" h="946">
                  <a:moveTo>
                    <a:pt x="0" y="8"/>
                  </a:moveTo>
                  <a:lnTo>
                    <a:pt x="0" y="8"/>
                  </a:lnTo>
                  <a:lnTo>
                    <a:pt x="4" y="45"/>
                  </a:lnTo>
                  <a:lnTo>
                    <a:pt x="7" y="82"/>
                  </a:lnTo>
                  <a:lnTo>
                    <a:pt x="12" y="154"/>
                  </a:lnTo>
                  <a:lnTo>
                    <a:pt x="13" y="228"/>
                  </a:lnTo>
                  <a:lnTo>
                    <a:pt x="12" y="302"/>
                  </a:lnTo>
                  <a:lnTo>
                    <a:pt x="6" y="448"/>
                  </a:lnTo>
                  <a:lnTo>
                    <a:pt x="4" y="522"/>
                  </a:lnTo>
                  <a:lnTo>
                    <a:pt x="3" y="596"/>
                  </a:lnTo>
                  <a:lnTo>
                    <a:pt x="3" y="596"/>
                  </a:lnTo>
                  <a:lnTo>
                    <a:pt x="4" y="623"/>
                  </a:lnTo>
                  <a:lnTo>
                    <a:pt x="9" y="650"/>
                  </a:lnTo>
                  <a:lnTo>
                    <a:pt x="16" y="676"/>
                  </a:lnTo>
                  <a:lnTo>
                    <a:pt x="26" y="701"/>
                  </a:lnTo>
                  <a:lnTo>
                    <a:pt x="37" y="724"/>
                  </a:lnTo>
                  <a:lnTo>
                    <a:pt x="50" y="748"/>
                  </a:lnTo>
                  <a:lnTo>
                    <a:pt x="66" y="770"/>
                  </a:lnTo>
                  <a:lnTo>
                    <a:pt x="81" y="791"/>
                  </a:lnTo>
                  <a:lnTo>
                    <a:pt x="100" y="812"/>
                  </a:lnTo>
                  <a:lnTo>
                    <a:pt x="118" y="832"/>
                  </a:lnTo>
                  <a:lnTo>
                    <a:pt x="157" y="872"/>
                  </a:lnTo>
                  <a:lnTo>
                    <a:pt x="196" y="909"/>
                  </a:lnTo>
                  <a:lnTo>
                    <a:pt x="236" y="943"/>
                  </a:lnTo>
                  <a:lnTo>
                    <a:pt x="236" y="943"/>
                  </a:lnTo>
                  <a:lnTo>
                    <a:pt x="239" y="946"/>
                  </a:lnTo>
                  <a:lnTo>
                    <a:pt x="242" y="946"/>
                  </a:lnTo>
                  <a:lnTo>
                    <a:pt x="245" y="944"/>
                  </a:lnTo>
                  <a:lnTo>
                    <a:pt x="247" y="943"/>
                  </a:lnTo>
                  <a:lnTo>
                    <a:pt x="250" y="940"/>
                  </a:lnTo>
                  <a:lnTo>
                    <a:pt x="250" y="937"/>
                  </a:lnTo>
                  <a:lnTo>
                    <a:pt x="250" y="934"/>
                  </a:lnTo>
                  <a:lnTo>
                    <a:pt x="247" y="931"/>
                  </a:lnTo>
                  <a:lnTo>
                    <a:pt x="247" y="931"/>
                  </a:lnTo>
                  <a:lnTo>
                    <a:pt x="208" y="895"/>
                  </a:lnTo>
                  <a:lnTo>
                    <a:pt x="169" y="859"/>
                  </a:lnTo>
                  <a:lnTo>
                    <a:pt x="131" y="821"/>
                  </a:lnTo>
                  <a:lnTo>
                    <a:pt x="112" y="801"/>
                  </a:lnTo>
                  <a:lnTo>
                    <a:pt x="95" y="781"/>
                  </a:lnTo>
                  <a:lnTo>
                    <a:pt x="95" y="781"/>
                  </a:lnTo>
                  <a:lnTo>
                    <a:pt x="77" y="758"/>
                  </a:lnTo>
                  <a:lnTo>
                    <a:pt x="61" y="733"/>
                  </a:lnTo>
                  <a:lnTo>
                    <a:pt x="47" y="707"/>
                  </a:lnTo>
                  <a:lnTo>
                    <a:pt x="36" y="681"/>
                  </a:lnTo>
                  <a:lnTo>
                    <a:pt x="36" y="681"/>
                  </a:lnTo>
                  <a:lnTo>
                    <a:pt x="31" y="667"/>
                  </a:lnTo>
                  <a:lnTo>
                    <a:pt x="27" y="652"/>
                  </a:lnTo>
                  <a:lnTo>
                    <a:pt x="24" y="637"/>
                  </a:lnTo>
                  <a:lnTo>
                    <a:pt x="23" y="623"/>
                  </a:lnTo>
                  <a:lnTo>
                    <a:pt x="20" y="595"/>
                  </a:lnTo>
                  <a:lnTo>
                    <a:pt x="20" y="565"/>
                  </a:lnTo>
                  <a:lnTo>
                    <a:pt x="20" y="565"/>
                  </a:lnTo>
                  <a:lnTo>
                    <a:pt x="22" y="495"/>
                  </a:lnTo>
                  <a:lnTo>
                    <a:pt x="24" y="426"/>
                  </a:lnTo>
                  <a:lnTo>
                    <a:pt x="29" y="287"/>
                  </a:lnTo>
                  <a:lnTo>
                    <a:pt x="29" y="217"/>
                  </a:lnTo>
                  <a:lnTo>
                    <a:pt x="29" y="147"/>
                  </a:lnTo>
                  <a:lnTo>
                    <a:pt x="24" y="78"/>
                  </a:lnTo>
                  <a:lnTo>
                    <a:pt x="22" y="4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6" y="5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4" name="Freeform 271">
              <a:extLst>
                <a:ext uri="{FF2B5EF4-FFF2-40B4-BE49-F238E27FC236}">
                  <a16:creationId xmlns:a16="http://schemas.microsoft.com/office/drawing/2014/main" id="{29EFF63B-5223-AE78-D303-08086E8D3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" y="1842"/>
              <a:ext cx="56" cy="274"/>
            </a:xfrm>
            <a:custGeom>
              <a:avLst/>
              <a:gdLst>
                <a:gd name="T0" fmla="*/ 147 w 169"/>
                <a:gd name="T1" fmla="*/ 8 h 824"/>
                <a:gd name="T2" fmla="*/ 147 w 169"/>
                <a:gd name="T3" fmla="*/ 8 h 824"/>
                <a:gd name="T4" fmla="*/ 150 w 169"/>
                <a:gd name="T5" fmla="*/ 35 h 824"/>
                <a:gd name="T6" fmla="*/ 152 w 169"/>
                <a:gd name="T7" fmla="*/ 62 h 824"/>
                <a:gd name="T8" fmla="*/ 152 w 169"/>
                <a:gd name="T9" fmla="*/ 89 h 824"/>
                <a:gd name="T10" fmla="*/ 152 w 169"/>
                <a:gd name="T11" fmla="*/ 116 h 824"/>
                <a:gd name="T12" fmla="*/ 149 w 169"/>
                <a:gd name="T13" fmla="*/ 169 h 824"/>
                <a:gd name="T14" fmla="*/ 143 w 169"/>
                <a:gd name="T15" fmla="*/ 223 h 824"/>
                <a:gd name="T16" fmla="*/ 136 w 169"/>
                <a:gd name="T17" fmla="*/ 275 h 824"/>
                <a:gd name="T18" fmla="*/ 126 w 169"/>
                <a:gd name="T19" fmla="*/ 328 h 824"/>
                <a:gd name="T20" fmla="*/ 106 w 169"/>
                <a:gd name="T21" fmla="*/ 433 h 824"/>
                <a:gd name="T22" fmla="*/ 106 w 169"/>
                <a:gd name="T23" fmla="*/ 433 h 824"/>
                <a:gd name="T24" fmla="*/ 86 w 169"/>
                <a:gd name="T25" fmla="*/ 530 h 824"/>
                <a:gd name="T26" fmla="*/ 76 w 169"/>
                <a:gd name="T27" fmla="*/ 578 h 824"/>
                <a:gd name="T28" fmla="*/ 65 w 169"/>
                <a:gd name="T29" fmla="*/ 625 h 824"/>
                <a:gd name="T30" fmla="*/ 65 w 169"/>
                <a:gd name="T31" fmla="*/ 625 h 824"/>
                <a:gd name="T32" fmla="*/ 51 w 169"/>
                <a:gd name="T33" fmla="*/ 674 h 824"/>
                <a:gd name="T34" fmla="*/ 34 w 169"/>
                <a:gd name="T35" fmla="*/ 721 h 824"/>
                <a:gd name="T36" fmla="*/ 34 w 169"/>
                <a:gd name="T37" fmla="*/ 721 h 824"/>
                <a:gd name="T38" fmla="*/ 15 w 169"/>
                <a:gd name="T39" fmla="*/ 767 h 824"/>
                <a:gd name="T40" fmla="*/ 7 w 169"/>
                <a:gd name="T41" fmla="*/ 790 h 824"/>
                <a:gd name="T42" fmla="*/ 0 w 169"/>
                <a:gd name="T43" fmla="*/ 812 h 824"/>
                <a:gd name="T44" fmla="*/ 0 w 169"/>
                <a:gd name="T45" fmla="*/ 812 h 824"/>
                <a:gd name="T46" fmla="*/ 0 w 169"/>
                <a:gd name="T47" fmla="*/ 816 h 824"/>
                <a:gd name="T48" fmla="*/ 1 w 169"/>
                <a:gd name="T49" fmla="*/ 819 h 824"/>
                <a:gd name="T50" fmla="*/ 4 w 169"/>
                <a:gd name="T51" fmla="*/ 822 h 824"/>
                <a:gd name="T52" fmla="*/ 7 w 169"/>
                <a:gd name="T53" fmla="*/ 824 h 824"/>
                <a:gd name="T54" fmla="*/ 10 w 169"/>
                <a:gd name="T55" fmla="*/ 824 h 824"/>
                <a:gd name="T56" fmla="*/ 12 w 169"/>
                <a:gd name="T57" fmla="*/ 822 h 824"/>
                <a:gd name="T58" fmla="*/ 15 w 169"/>
                <a:gd name="T59" fmla="*/ 821 h 824"/>
                <a:gd name="T60" fmla="*/ 17 w 169"/>
                <a:gd name="T61" fmla="*/ 818 h 824"/>
                <a:gd name="T62" fmla="*/ 17 w 169"/>
                <a:gd name="T63" fmla="*/ 818 h 824"/>
                <a:gd name="T64" fmla="*/ 22 w 169"/>
                <a:gd name="T65" fmla="*/ 794 h 824"/>
                <a:gd name="T66" fmla="*/ 32 w 169"/>
                <a:gd name="T67" fmla="*/ 771 h 824"/>
                <a:gd name="T68" fmla="*/ 51 w 169"/>
                <a:gd name="T69" fmla="*/ 727 h 824"/>
                <a:gd name="T70" fmla="*/ 51 w 169"/>
                <a:gd name="T71" fmla="*/ 727 h 824"/>
                <a:gd name="T72" fmla="*/ 68 w 169"/>
                <a:gd name="T73" fmla="*/ 679 h 824"/>
                <a:gd name="T74" fmla="*/ 82 w 169"/>
                <a:gd name="T75" fmla="*/ 629 h 824"/>
                <a:gd name="T76" fmla="*/ 82 w 169"/>
                <a:gd name="T77" fmla="*/ 629 h 824"/>
                <a:gd name="T78" fmla="*/ 93 w 169"/>
                <a:gd name="T79" fmla="*/ 579 h 824"/>
                <a:gd name="T80" fmla="*/ 105 w 169"/>
                <a:gd name="T81" fmla="*/ 530 h 824"/>
                <a:gd name="T82" fmla="*/ 125 w 169"/>
                <a:gd name="T83" fmla="*/ 429 h 824"/>
                <a:gd name="T84" fmla="*/ 125 w 169"/>
                <a:gd name="T85" fmla="*/ 429 h 824"/>
                <a:gd name="T86" fmla="*/ 145 w 169"/>
                <a:gd name="T87" fmla="*/ 324 h 824"/>
                <a:gd name="T88" fmla="*/ 153 w 169"/>
                <a:gd name="T89" fmla="*/ 271 h 824"/>
                <a:gd name="T90" fmla="*/ 160 w 169"/>
                <a:gd name="T91" fmla="*/ 220 h 824"/>
                <a:gd name="T92" fmla="*/ 166 w 169"/>
                <a:gd name="T93" fmla="*/ 167 h 824"/>
                <a:gd name="T94" fmla="*/ 169 w 169"/>
                <a:gd name="T95" fmla="*/ 115 h 824"/>
                <a:gd name="T96" fmla="*/ 169 w 169"/>
                <a:gd name="T97" fmla="*/ 88 h 824"/>
                <a:gd name="T98" fmla="*/ 169 w 169"/>
                <a:gd name="T99" fmla="*/ 62 h 824"/>
                <a:gd name="T100" fmla="*/ 167 w 169"/>
                <a:gd name="T101" fmla="*/ 35 h 824"/>
                <a:gd name="T102" fmla="*/ 164 w 169"/>
                <a:gd name="T103" fmla="*/ 8 h 824"/>
                <a:gd name="T104" fmla="*/ 164 w 169"/>
                <a:gd name="T105" fmla="*/ 8 h 824"/>
                <a:gd name="T106" fmla="*/ 163 w 169"/>
                <a:gd name="T107" fmla="*/ 5 h 824"/>
                <a:gd name="T108" fmla="*/ 162 w 169"/>
                <a:gd name="T109" fmla="*/ 2 h 824"/>
                <a:gd name="T110" fmla="*/ 159 w 169"/>
                <a:gd name="T111" fmla="*/ 1 h 824"/>
                <a:gd name="T112" fmla="*/ 155 w 169"/>
                <a:gd name="T113" fmla="*/ 0 h 824"/>
                <a:gd name="T114" fmla="*/ 152 w 169"/>
                <a:gd name="T115" fmla="*/ 1 h 824"/>
                <a:gd name="T116" fmla="*/ 149 w 169"/>
                <a:gd name="T117" fmla="*/ 2 h 824"/>
                <a:gd name="T118" fmla="*/ 147 w 169"/>
                <a:gd name="T119" fmla="*/ 4 h 824"/>
                <a:gd name="T120" fmla="*/ 147 w 169"/>
                <a:gd name="T121" fmla="*/ 8 h 824"/>
                <a:gd name="T122" fmla="*/ 147 w 169"/>
                <a:gd name="T123" fmla="*/ 8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9" h="824">
                  <a:moveTo>
                    <a:pt x="147" y="8"/>
                  </a:moveTo>
                  <a:lnTo>
                    <a:pt x="147" y="8"/>
                  </a:lnTo>
                  <a:lnTo>
                    <a:pt x="150" y="35"/>
                  </a:lnTo>
                  <a:lnTo>
                    <a:pt x="152" y="62"/>
                  </a:lnTo>
                  <a:lnTo>
                    <a:pt x="152" y="89"/>
                  </a:lnTo>
                  <a:lnTo>
                    <a:pt x="152" y="116"/>
                  </a:lnTo>
                  <a:lnTo>
                    <a:pt x="149" y="169"/>
                  </a:lnTo>
                  <a:lnTo>
                    <a:pt x="143" y="223"/>
                  </a:lnTo>
                  <a:lnTo>
                    <a:pt x="136" y="275"/>
                  </a:lnTo>
                  <a:lnTo>
                    <a:pt x="126" y="328"/>
                  </a:lnTo>
                  <a:lnTo>
                    <a:pt x="106" y="433"/>
                  </a:lnTo>
                  <a:lnTo>
                    <a:pt x="106" y="433"/>
                  </a:lnTo>
                  <a:lnTo>
                    <a:pt x="86" y="530"/>
                  </a:lnTo>
                  <a:lnTo>
                    <a:pt x="76" y="578"/>
                  </a:lnTo>
                  <a:lnTo>
                    <a:pt x="65" y="625"/>
                  </a:lnTo>
                  <a:lnTo>
                    <a:pt x="65" y="625"/>
                  </a:lnTo>
                  <a:lnTo>
                    <a:pt x="51" y="674"/>
                  </a:lnTo>
                  <a:lnTo>
                    <a:pt x="34" y="721"/>
                  </a:lnTo>
                  <a:lnTo>
                    <a:pt x="34" y="721"/>
                  </a:lnTo>
                  <a:lnTo>
                    <a:pt x="15" y="767"/>
                  </a:lnTo>
                  <a:lnTo>
                    <a:pt x="7" y="790"/>
                  </a:lnTo>
                  <a:lnTo>
                    <a:pt x="0" y="812"/>
                  </a:lnTo>
                  <a:lnTo>
                    <a:pt x="0" y="812"/>
                  </a:lnTo>
                  <a:lnTo>
                    <a:pt x="0" y="816"/>
                  </a:lnTo>
                  <a:lnTo>
                    <a:pt x="1" y="819"/>
                  </a:lnTo>
                  <a:lnTo>
                    <a:pt x="4" y="822"/>
                  </a:lnTo>
                  <a:lnTo>
                    <a:pt x="7" y="824"/>
                  </a:lnTo>
                  <a:lnTo>
                    <a:pt x="10" y="824"/>
                  </a:lnTo>
                  <a:lnTo>
                    <a:pt x="12" y="822"/>
                  </a:lnTo>
                  <a:lnTo>
                    <a:pt x="15" y="821"/>
                  </a:lnTo>
                  <a:lnTo>
                    <a:pt x="17" y="818"/>
                  </a:lnTo>
                  <a:lnTo>
                    <a:pt x="17" y="818"/>
                  </a:lnTo>
                  <a:lnTo>
                    <a:pt x="22" y="794"/>
                  </a:lnTo>
                  <a:lnTo>
                    <a:pt x="32" y="771"/>
                  </a:lnTo>
                  <a:lnTo>
                    <a:pt x="51" y="727"/>
                  </a:lnTo>
                  <a:lnTo>
                    <a:pt x="51" y="727"/>
                  </a:lnTo>
                  <a:lnTo>
                    <a:pt x="68" y="679"/>
                  </a:lnTo>
                  <a:lnTo>
                    <a:pt x="82" y="629"/>
                  </a:lnTo>
                  <a:lnTo>
                    <a:pt x="82" y="629"/>
                  </a:lnTo>
                  <a:lnTo>
                    <a:pt x="93" y="579"/>
                  </a:lnTo>
                  <a:lnTo>
                    <a:pt x="105" y="530"/>
                  </a:lnTo>
                  <a:lnTo>
                    <a:pt x="125" y="429"/>
                  </a:lnTo>
                  <a:lnTo>
                    <a:pt x="125" y="429"/>
                  </a:lnTo>
                  <a:lnTo>
                    <a:pt x="145" y="324"/>
                  </a:lnTo>
                  <a:lnTo>
                    <a:pt x="153" y="271"/>
                  </a:lnTo>
                  <a:lnTo>
                    <a:pt x="160" y="220"/>
                  </a:lnTo>
                  <a:lnTo>
                    <a:pt x="166" y="167"/>
                  </a:lnTo>
                  <a:lnTo>
                    <a:pt x="169" y="115"/>
                  </a:lnTo>
                  <a:lnTo>
                    <a:pt x="169" y="88"/>
                  </a:lnTo>
                  <a:lnTo>
                    <a:pt x="169" y="62"/>
                  </a:lnTo>
                  <a:lnTo>
                    <a:pt x="167" y="35"/>
                  </a:lnTo>
                  <a:lnTo>
                    <a:pt x="164" y="8"/>
                  </a:lnTo>
                  <a:lnTo>
                    <a:pt x="164" y="8"/>
                  </a:lnTo>
                  <a:lnTo>
                    <a:pt x="163" y="5"/>
                  </a:lnTo>
                  <a:lnTo>
                    <a:pt x="162" y="2"/>
                  </a:lnTo>
                  <a:lnTo>
                    <a:pt x="159" y="1"/>
                  </a:lnTo>
                  <a:lnTo>
                    <a:pt x="155" y="0"/>
                  </a:lnTo>
                  <a:lnTo>
                    <a:pt x="152" y="1"/>
                  </a:lnTo>
                  <a:lnTo>
                    <a:pt x="149" y="2"/>
                  </a:lnTo>
                  <a:lnTo>
                    <a:pt x="147" y="4"/>
                  </a:lnTo>
                  <a:lnTo>
                    <a:pt x="147" y="8"/>
                  </a:lnTo>
                  <a:lnTo>
                    <a:pt x="147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5" name="Freeform 272">
              <a:extLst>
                <a:ext uri="{FF2B5EF4-FFF2-40B4-BE49-F238E27FC236}">
                  <a16:creationId xmlns:a16="http://schemas.microsoft.com/office/drawing/2014/main" id="{955F3E83-A528-6D30-452B-DDE3392E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" y="1750"/>
              <a:ext cx="6" cy="282"/>
            </a:xfrm>
            <a:custGeom>
              <a:avLst/>
              <a:gdLst>
                <a:gd name="T0" fmla="*/ 0 w 17"/>
                <a:gd name="T1" fmla="*/ 9 h 848"/>
                <a:gd name="T2" fmla="*/ 0 w 17"/>
                <a:gd name="T3" fmla="*/ 9 h 848"/>
                <a:gd name="T4" fmla="*/ 0 w 17"/>
                <a:gd name="T5" fmla="*/ 844 h 848"/>
                <a:gd name="T6" fmla="*/ 0 w 17"/>
                <a:gd name="T7" fmla="*/ 844 h 848"/>
                <a:gd name="T8" fmla="*/ 2 w 17"/>
                <a:gd name="T9" fmla="*/ 845 h 848"/>
                <a:gd name="T10" fmla="*/ 3 w 17"/>
                <a:gd name="T11" fmla="*/ 847 h 848"/>
                <a:gd name="T12" fmla="*/ 9 w 17"/>
                <a:gd name="T13" fmla="*/ 848 h 848"/>
                <a:gd name="T14" fmla="*/ 14 w 17"/>
                <a:gd name="T15" fmla="*/ 847 h 848"/>
                <a:gd name="T16" fmla="*/ 16 w 17"/>
                <a:gd name="T17" fmla="*/ 845 h 848"/>
                <a:gd name="T18" fmla="*/ 17 w 17"/>
                <a:gd name="T19" fmla="*/ 844 h 848"/>
                <a:gd name="T20" fmla="*/ 17 w 17"/>
                <a:gd name="T21" fmla="*/ 844 h 848"/>
                <a:gd name="T22" fmla="*/ 17 w 17"/>
                <a:gd name="T23" fmla="*/ 9 h 848"/>
                <a:gd name="T24" fmla="*/ 17 w 17"/>
                <a:gd name="T25" fmla="*/ 9 h 848"/>
                <a:gd name="T26" fmla="*/ 16 w 17"/>
                <a:gd name="T27" fmla="*/ 4 h 848"/>
                <a:gd name="T28" fmla="*/ 14 w 17"/>
                <a:gd name="T29" fmla="*/ 3 h 848"/>
                <a:gd name="T30" fmla="*/ 11 w 17"/>
                <a:gd name="T31" fmla="*/ 1 h 848"/>
                <a:gd name="T32" fmla="*/ 9 w 17"/>
                <a:gd name="T33" fmla="*/ 0 h 848"/>
                <a:gd name="T34" fmla="*/ 6 w 17"/>
                <a:gd name="T35" fmla="*/ 1 h 848"/>
                <a:gd name="T36" fmla="*/ 3 w 17"/>
                <a:gd name="T37" fmla="*/ 3 h 848"/>
                <a:gd name="T38" fmla="*/ 2 w 17"/>
                <a:gd name="T39" fmla="*/ 4 h 848"/>
                <a:gd name="T40" fmla="*/ 0 w 17"/>
                <a:gd name="T41" fmla="*/ 9 h 848"/>
                <a:gd name="T42" fmla="*/ 0 w 17"/>
                <a:gd name="T43" fmla="*/ 9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848">
                  <a:moveTo>
                    <a:pt x="0" y="9"/>
                  </a:moveTo>
                  <a:lnTo>
                    <a:pt x="0" y="9"/>
                  </a:lnTo>
                  <a:lnTo>
                    <a:pt x="0" y="844"/>
                  </a:lnTo>
                  <a:lnTo>
                    <a:pt x="0" y="844"/>
                  </a:lnTo>
                  <a:lnTo>
                    <a:pt x="2" y="845"/>
                  </a:lnTo>
                  <a:lnTo>
                    <a:pt x="3" y="847"/>
                  </a:lnTo>
                  <a:lnTo>
                    <a:pt x="9" y="848"/>
                  </a:lnTo>
                  <a:lnTo>
                    <a:pt x="14" y="847"/>
                  </a:lnTo>
                  <a:lnTo>
                    <a:pt x="16" y="845"/>
                  </a:lnTo>
                  <a:lnTo>
                    <a:pt x="17" y="844"/>
                  </a:lnTo>
                  <a:lnTo>
                    <a:pt x="17" y="844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4"/>
                  </a:lnTo>
                  <a:lnTo>
                    <a:pt x="14" y="3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6" name="Freeform 273">
              <a:extLst>
                <a:ext uri="{FF2B5EF4-FFF2-40B4-BE49-F238E27FC236}">
                  <a16:creationId xmlns:a16="http://schemas.microsoft.com/office/drawing/2014/main" id="{075C0E8A-AB9C-37BB-3BC7-0BD5C0E06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7" y="2299"/>
              <a:ext cx="11" cy="127"/>
            </a:xfrm>
            <a:custGeom>
              <a:avLst/>
              <a:gdLst>
                <a:gd name="T0" fmla="*/ 0 w 34"/>
                <a:gd name="T1" fmla="*/ 11 h 381"/>
                <a:gd name="T2" fmla="*/ 0 w 34"/>
                <a:gd name="T3" fmla="*/ 11 h 381"/>
                <a:gd name="T4" fmla="*/ 7 w 34"/>
                <a:gd name="T5" fmla="*/ 55 h 381"/>
                <a:gd name="T6" fmla="*/ 10 w 34"/>
                <a:gd name="T7" fmla="*/ 101 h 381"/>
                <a:gd name="T8" fmla="*/ 13 w 34"/>
                <a:gd name="T9" fmla="*/ 146 h 381"/>
                <a:gd name="T10" fmla="*/ 13 w 34"/>
                <a:gd name="T11" fmla="*/ 192 h 381"/>
                <a:gd name="T12" fmla="*/ 13 w 34"/>
                <a:gd name="T13" fmla="*/ 281 h 381"/>
                <a:gd name="T14" fmla="*/ 14 w 34"/>
                <a:gd name="T15" fmla="*/ 327 h 381"/>
                <a:gd name="T16" fmla="*/ 17 w 34"/>
                <a:gd name="T17" fmla="*/ 372 h 381"/>
                <a:gd name="T18" fmla="*/ 17 w 34"/>
                <a:gd name="T19" fmla="*/ 372 h 381"/>
                <a:gd name="T20" fmla="*/ 19 w 34"/>
                <a:gd name="T21" fmla="*/ 376 h 381"/>
                <a:gd name="T22" fmla="*/ 20 w 34"/>
                <a:gd name="T23" fmla="*/ 378 h 381"/>
                <a:gd name="T24" fmla="*/ 23 w 34"/>
                <a:gd name="T25" fmla="*/ 379 h 381"/>
                <a:gd name="T26" fmla="*/ 27 w 34"/>
                <a:gd name="T27" fmla="*/ 381 h 381"/>
                <a:gd name="T28" fmla="*/ 30 w 34"/>
                <a:gd name="T29" fmla="*/ 379 h 381"/>
                <a:gd name="T30" fmla="*/ 33 w 34"/>
                <a:gd name="T31" fmla="*/ 378 h 381"/>
                <a:gd name="T32" fmla="*/ 34 w 34"/>
                <a:gd name="T33" fmla="*/ 376 h 381"/>
                <a:gd name="T34" fmla="*/ 34 w 34"/>
                <a:gd name="T35" fmla="*/ 372 h 381"/>
                <a:gd name="T36" fmla="*/ 34 w 34"/>
                <a:gd name="T37" fmla="*/ 372 h 381"/>
                <a:gd name="T38" fmla="*/ 32 w 34"/>
                <a:gd name="T39" fmla="*/ 327 h 381"/>
                <a:gd name="T40" fmla="*/ 30 w 34"/>
                <a:gd name="T41" fmla="*/ 281 h 381"/>
                <a:gd name="T42" fmla="*/ 30 w 34"/>
                <a:gd name="T43" fmla="*/ 189 h 381"/>
                <a:gd name="T44" fmla="*/ 29 w 34"/>
                <a:gd name="T45" fmla="*/ 143 h 381"/>
                <a:gd name="T46" fmla="*/ 27 w 34"/>
                <a:gd name="T47" fmla="*/ 98 h 381"/>
                <a:gd name="T48" fmla="*/ 23 w 34"/>
                <a:gd name="T49" fmla="*/ 51 h 381"/>
                <a:gd name="T50" fmla="*/ 17 w 34"/>
                <a:gd name="T51" fmla="*/ 6 h 381"/>
                <a:gd name="T52" fmla="*/ 17 w 34"/>
                <a:gd name="T53" fmla="*/ 6 h 381"/>
                <a:gd name="T54" fmla="*/ 16 w 34"/>
                <a:gd name="T55" fmla="*/ 3 h 381"/>
                <a:gd name="T56" fmla="*/ 13 w 34"/>
                <a:gd name="T57" fmla="*/ 1 h 381"/>
                <a:gd name="T58" fmla="*/ 10 w 34"/>
                <a:gd name="T59" fmla="*/ 0 h 381"/>
                <a:gd name="T60" fmla="*/ 7 w 34"/>
                <a:gd name="T61" fmla="*/ 0 h 381"/>
                <a:gd name="T62" fmla="*/ 5 w 34"/>
                <a:gd name="T63" fmla="*/ 1 h 381"/>
                <a:gd name="T64" fmla="*/ 2 w 34"/>
                <a:gd name="T65" fmla="*/ 4 h 381"/>
                <a:gd name="T66" fmla="*/ 0 w 34"/>
                <a:gd name="T67" fmla="*/ 7 h 381"/>
                <a:gd name="T68" fmla="*/ 0 w 34"/>
                <a:gd name="T69" fmla="*/ 11 h 381"/>
                <a:gd name="T70" fmla="*/ 0 w 34"/>
                <a:gd name="T71" fmla="*/ 1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381">
                  <a:moveTo>
                    <a:pt x="0" y="11"/>
                  </a:moveTo>
                  <a:lnTo>
                    <a:pt x="0" y="11"/>
                  </a:lnTo>
                  <a:lnTo>
                    <a:pt x="7" y="55"/>
                  </a:lnTo>
                  <a:lnTo>
                    <a:pt x="10" y="101"/>
                  </a:lnTo>
                  <a:lnTo>
                    <a:pt x="13" y="146"/>
                  </a:lnTo>
                  <a:lnTo>
                    <a:pt x="13" y="192"/>
                  </a:lnTo>
                  <a:lnTo>
                    <a:pt x="13" y="281"/>
                  </a:lnTo>
                  <a:lnTo>
                    <a:pt x="14" y="327"/>
                  </a:lnTo>
                  <a:lnTo>
                    <a:pt x="17" y="372"/>
                  </a:lnTo>
                  <a:lnTo>
                    <a:pt x="17" y="372"/>
                  </a:lnTo>
                  <a:lnTo>
                    <a:pt x="19" y="376"/>
                  </a:lnTo>
                  <a:lnTo>
                    <a:pt x="20" y="378"/>
                  </a:lnTo>
                  <a:lnTo>
                    <a:pt x="23" y="379"/>
                  </a:lnTo>
                  <a:lnTo>
                    <a:pt x="27" y="381"/>
                  </a:lnTo>
                  <a:lnTo>
                    <a:pt x="30" y="379"/>
                  </a:lnTo>
                  <a:lnTo>
                    <a:pt x="33" y="378"/>
                  </a:lnTo>
                  <a:lnTo>
                    <a:pt x="34" y="376"/>
                  </a:lnTo>
                  <a:lnTo>
                    <a:pt x="34" y="372"/>
                  </a:lnTo>
                  <a:lnTo>
                    <a:pt x="34" y="372"/>
                  </a:lnTo>
                  <a:lnTo>
                    <a:pt x="32" y="327"/>
                  </a:lnTo>
                  <a:lnTo>
                    <a:pt x="30" y="281"/>
                  </a:lnTo>
                  <a:lnTo>
                    <a:pt x="30" y="189"/>
                  </a:lnTo>
                  <a:lnTo>
                    <a:pt x="29" y="143"/>
                  </a:lnTo>
                  <a:lnTo>
                    <a:pt x="27" y="98"/>
                  </a:lnTo>
                  <a:lnTo>
                    <a:pt x="23" y="51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3"/>
                  </a:lnTo>
                  <a:lnTo>
                    <a:pt x="13" y="1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7" name="Freeform 274">
              <a:extLst>
                <a:ext uri="{FF2B5EF4-FFF2-40B4-BE49-F238E27FC236}">
                  <a16:creationId xmlns:a16="http://schemas.microsoft.com/office/drawing/2014/main" id="{133D3FFE-FF27-77FB-1E27-C79E878CB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2" y="2310"/>
              <a:ext cx="40" cy="72"/>
            </a:xfrm>
            <a:custGeom>
              <a:avLst/>
              <a:gdLst>
                <a:gd name="T0" fmla="*/ 15 w 119"/>
                <a:gd name="T1" fmla="*/ 212 h 216"/>
                <a:gd name="T2" fmla="*/ 15 w 119"/>
                <a:gd name="T3" fmla="*/ 212 h 216"/>
                <a:gd name="T4" fmla="*/ 47 w 119"/>
                <a:gd name="T5" fmla="*/ 163 h 216"/>
                <a:gd name="T6" fmla="*/ 62 w 119"/>
                <a:gd name="T7" fmla="*/ 139 h 216"/>
                <a:gd name="T8" fmla="*/ 75 w 119"/>
                <a:gd name="T9" fmla="*/ 115 h 216"/>
                <a:gd name="T10" fmla="*/ 88 w 119"/>
                <a:gd name="T11" fmla="*/ 91 h 216"/>
                <a:gd name="T12" fmla="*/ 101 w 119"/>
                <a:gd name="T13" fmla="*/ 65 h 216"/>
                <a:gd name="T14" fmla="*/ 111 w 119"/>
                <a:gd name="T15" fmla="*/ 38 h 216"/>
                <a:gd name="T16" fmla="*/ 119 w 119"/>
                <a:gd name="T17" fmla="*/ 11 h 216"/>
                <a:gd name="T18" fmla="*/ 119 w 119"/>
                <a:gd name="T19" fmla="*/ 11 h 216"/>
                <a:gd name="T20" fmla="*/ 119 w 119"/>
                <a:gd name="T21" fmla="*/ 7 h 216"/>
                <a:gd name="T22" fmla="*/ 118 w 119"/>
                <a:gd name="T23" fmla="*/ 4 h 216"/>
                <a:gd name="T24" fmla="*/ 116 w 119"/>
                <a:gd name="T25" fmla="*/ 1 h 216"/>
                <a:gd name="T26" fmla="*/ 113 w 119"/>
                <a:gd name="T27" fmla="*/ 0 h 216"/>
                <a:gd name="T28" fmla="*/ 109 w 119"/>
                <a:gd name="T29" fmla="*/ 0 h 216"/>
                <a:gd name="T30" fmla="*/ 106 w 119"/>
                <a:gd name="T31" fmla="*/ 1 h 216"/>
                <a:gd name="T32" fmla="*/ 103 w 119"/>
                <a:gd name="T33" fmla="*/ 3 h 216"/>
                <a:gd name="T34" fmla="*/ 102 w 119"/>
                <a:gd name="T35" fmla="*/ 6 h 216"/>
                <a:gd name="T36" fmla="*/ 102 w 119"/>
                <a:gd name="T37" fmla="*/ 6 h 216"/>
                <a:gd name="T38" fmla="*/ 93 w 119"/>
                <a:gd name="T39" fmla="*/ 33 h 216"/>
                <a:gd name="T40" fmla="*/ 84 w 119"/>
                <a:gd name="T41" fmla="*/ 60 h 216"/>
                <a:gd name="T42" fmla="*/ 72 w 119"/>
                <a:gd name="T43" fmla="*/ 84 h 216"/>
                <a:gd name="T44" fmla="*/ 59 w 119"/>
                <a:gd name="T45" fmla="*/ 109 h 216"/>
                <a:gd name="T46" fmla="*/ 47 w 119"/>
                <a:gd name="T47" fmla="*/ 132 h 216"/>
                <a:gd name="T48" fmla="*/ 31 w 119"/>
                <a:gd name="T49" fmla="*/ 156 h 216"/>
                <a:gd name="T50" fmla="*/ 1 w 119"/>
                <a:gd name="T51" fmla="*/ 203 h 216"/>
                <a:gd name="T52" fmla="*/ 1 w 119"/>
                <a:gd name="T53" fmla="*/ 203 h 216"/>
                <a:gd name="T54" fmla="*/ 0 w 119"/>
                <a:gd name="T55" fmla="*/ 206 h 216"/>
                <a:gd name="T56" fmla="*/ 0 w 119"/>
                <a:gd name="T57" fmla="*/ 210 h 216"/>
                <a:gd name="T58" fmla="*/ 1 w 119"/>
                <a:gd name="T59" fmla="*/ 212 h 216"/>
                <a:gd name="T60" fmla="*/ 4 w 119"/>
                <a:gd name="T61" fmla="*/ 215 h 216"/>
                <a:gd name="T62" fmla="*/ 7 w 119"/>
                <a:gd name="T63" fmla="*/ 216 h 216"/>
                <a:gd name="T64" fmla="*/ 10 w 119"/>
                <a:gd name="T65" fmla="*/ 216 h 216"/>
                <a:gd name="T66" fmla="*/ 13 w 119"/>
                <a:gd name="T67" fmla="*/ 215 h 216"/>
                <a:gd name="T68" fmla="*/ 15 w 119"/>
                <a:gd name="T69" fmla="*/ 212 h 216"/>
                <a:gd name="T70" fmla="*/ 15 w 119"/>
                <a:gd name="T71" fmla="*/ 21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" h="216">
                  <a:moveTo>
                    <a:pt x="15" y="212"/>
                  </a:moveTo>
                  <a:lnTo>
                    <a:pt x="15" y="212"/>
                  </a:lnTo>
                  <a:lnTo>
                    <a:pt x="47" y="163"/>
                  </a:lnTo>
                  <a:lnTo>
                    <a:pt x="62" y="139"/>
                  </a:lnTo>
                  <a:lnTo>
                    <a:pt x="75" y="115"/>
                  </a:lnTo>
                  <a:lnTo>
                    <a:pt x="88" y="91"/>
                  </a:lnTo>
                  <a:lnTo>
                    <a:pt x="101" y="65"/>
                  </a:lnTo>
                  <a:lnTo>
                    <a:pt x="111" y="38"/>
                  </a:lnTo>
                  <a:lnTo>
                    <a:pt x="119" y="11"/>
                  </a:lnTo>
                  <a:lnTo>
                    <a:pt x="119" y="11"/>
                  </a:lnTo>
                  <a:lnTo>
                    <a:pt x="119" y="7"/>
                  </a:lnTo>
                  <a:lnTo>
                    <a:pt x="118" y="4"/>
                  </a:lnTo>
                  <a:lnTo>
                    <a:pt x="116" y="1"/>
                  </a:lnTo>
                  <a:lnTo>
                    <a:pt x="113" y="0"/>
                  </a:lnTo>
                  <a:lnTo>
                    <a:pt x="109" y="0"/>
                  </a:lnTo>
                  <a:lnTo>
                    <a:pt x="106" y="1"/>
                  </a:lnTo>
                  <a:lnTo>
                    <a:pt x="103" y="3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93" y="33"/>
                  </a:lnTo>
                  <a:lnTo>
                    <a:pt x="84" y="60"/>
                  </a:lnTo>
                  <a:lnTo>
                    <a:pt x="72" y="84"/>
                  </a:lnTo>
                  <a:lnTo>
                    <a:pt x="59" y="109"/>
                  </a:lnTo>
                  <a:lnTo>
                    <a:pt x="47" y="132"/>
                  </a:lnTo>
                  <a:lnTo>
                    <a:pt x="31" y="156"/>
                  </a:lnTo>
                  <a:lnTo>
                    <a:pt x="1" y="203"/>
                  </a:lnTo>
                  <a:lnTo>
                    <a:pt x="1" y="203"/>
                  </a:lnTo>
                  <a:lnTo>
                    <a:pt x="0" y="206"/>
                  </a:lnTo>
                  <a:lnTo>
                    <a:pt x="0" y="210"/>
                  </a:lnTo>
                  <a:lnTo>
                    <a:pt x="1" y="212"/>
                  </a:lnTo>
                  <a:lnTo>
                    <a:pt x="4" y="215"/>
                  </a:lnTo>
                  <a:lnTo>
                    <a:pt x="7" y="216"/>
                  </a:lnTo>
                  <a:lnTo>
                    <a:pt x="10" y="216"/>
                  </a:lnTo>
                  <a:lnTo>
                    <a:pt x="13" y="215"/>
                  </a:lnTo>
                  <a:lnTo>
                    <a:pt x="15" y="212"/>
                  </a:lnTo>
                  <a:lnTo>
                    <a:pt x="15" y="2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8" name="Freeform 275">
              <a:extLst>
                <a:ext uri="{FF2B5EF4-FFF2-40B4-BE49-F238E27FC236}">
                  <a16:creationId xmlns:a16="http://schemas.microsoft.com/office/drawing/2014/main" id="{18E2E544-228D-F4F3-846D-A05E0393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1" y="3195"/>
              <a:ext cx="125" cy="14"/>
            </a:xfrm>
            <a:custGeom>
              <a:avLst/>
              <a:gdLst>
                <a:gd name="T0" fmla="*/ 5 w 375"/>
                <a:gd name="T1" fmla="*/ 17 h 41"/>
                <a:gd name="T2" fmla="*/ 5 w 375"/>
                <a:gd name="T3" fmla="*/ 17 h 41"/>
                <a:gd name="T4" fmla="*/ 51 w 375"/>
                <a:gd name="T5" fmla="*/ 27 h 41"/>
                <a:gd name="T6" fmla="*/ 96 w 375"/>
                <a:gd name="T7" fmla="*/ 34 h 41"/>
                <a:gd name="T8" fmla="*/ 142 w 375"/>
                <a:gd name="T9" fmla="*/ 39 h 41"/>
                <a:gd name="T10" fmla="*/ 187 w 375"/>
                <a:gd name="T11" fmla="*/ 41 h 41"/>
                <a:gd name="T12" fmla="*/ 231 w 375"/>
                <a:gd name="T13" fmla="*/ 39 h 41"/>
                <a:gd name="T14" fmla="*/ 277 w 375"/>
                <a:gd name="T15" fmla="*/ 37 h 41"/>
                <a:gd name="T16" fmla="*/ 322 w 375"/>
                <a:gd name="T17" fmla="*/ 31 h 41"/>
                <a:gd name="T18" fmla="*/ 369 w 375"/>
                <a:gd name="T19" fmla="*/ 22 h 41"/>
                <a:gd name="T20" fmla="*/ 369 w 375"/>
                <a:gd name="T21" fmla="*/ 22 h 41"/>
                <a:gd name="T22" fmla="*/ 372 w 375"/>
                <a:gd name="T23" fmla="*/ 21 h 41"/>
                <a:gd name="T24" fmla="*/ 373 w 375"/>
                <a:gd name="T25" fmla="*/ 18 h 41"/>
                <a:gd name="T26" fmla="*/ 375 w 375"/>
                <a:gd name="T27" fmla="*/ 15 h 41"/>
                <a:gd name="T28" fmla="*/ 375 w 375"/>
                <a:gd name="T29" fmla="*/ 12 h 41"/>
                <a:gd name="T30" fmla="*/ 373 w 375"/>
                <a:gd name="T31" fmla="*/ 10 h 41"/>
                <a:gd name="T32" fmla="*/ 370 w 375"/>
                <a:gd name="T33" fmla="*/ 7 h 41"/>
                <a:gd name="T34" fmla="*/ 368 w 375"/>
                <a:gd name="T35" fmla="*/ 5 h 41"/>
                <a:gd name="T36" fmla="*/ 363 w 375"/>
                <a:gd name="T37" fmla="*/ 5 h 41"/>
                <a:gd name="T38" fmla="*/ 363 w 375"/>
                <a:gd name="T39" fmla="*/ 5 h 41"/>
                <a:gd name="T40" fmla="*/ 319 w 375"/>
                <a:gd name="T41" fmla="*/ 14 h 41"/>
                <a:gd name="T42" fmla="*/ 275 w 375"/>
                <a:gd name="T43" fmla="*/ 20 h 41"/>
                <a:gd name="T44" fmla="*/ 231 w 375"/>
                <a:gd name="T45" fmla="*/ 24 h 41"/>
                <a:gd name="T46" fmla="*/ 187 w 375"/>
                <a:gd name="T47" fmla="*/ 24 h 41"/>
                <a:gd name="T48" fmla="*/ 143 w 375"/>
                <a:gd name="T49" fmla="*/ 22 h 41"/>
                <a:gd name="T50" fmla="*/ 99 w 375"/>
                <a:gd name="T51" fmla="*/ 17 h 41"/>
                <a:gd name="T52" fmla="*/ 55 w 375"/>
                <a:gd name="T53" fmla="*/ 10 h 41"/>
                <a:gd name="T54" fmla="*/ 11 w 375"/>
                <a:gd name="T55" fmla="*/ 0 h 41"/>
                <a:gd name="T56" fmla="*/ 11 w 375"/>
                <a:gd name="T57" fmla="*/ 0 h 41"/>
                <a:gd name="T58" fmla="*/ 7 w 375"/>
                <a:gd name="T59" fmla="*/ 0 h 41"/>
                <a:gd name="T60" fmla="*/ 4 w 375"/>
                <a:gd name="T61" fmla="*/ 1 h 41"/>
                <a:gd name="T62" fmla="*/ 1 w 375"/>
                <a:gd name="T63" fmla="*/ 4 h 41"/>
                <a:gd name="T64" fmla="*/ 0 w 375"/>
                <a:gd name="T65" fmla="*/ 7 h 41"/>
                <a:gd name="T66" fmla="*/ 0 w 375"/>
                <a:gd name="T67" fmla="*/ 10 h 41"/>
                <a:gd name="T68" fmla="*/ 1 w 375"/>
                <a:gd name="T69" fmla="*/ 12 h 41"/>
                <a:gd name="T70" fmla="*/ 2 w 375"/>
                <a:gd name="T71" fmla="*/ 15 h 41"/>
                <a:gd name="T72" fmla="*/ 5 w 375"/>
                <a:gd name="T73" fmla="*/ 17 h 41"/>
                <a:gd name="T74" fmla="*/ 5 w 375"/>
                <a:gd name="T7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75" h="41">
                  <a:moveTo>
                    <a:pt x="5" y="17"/>
                  </a:moveTo>
                  <a:lnTo>
                    <a:pt x="5" y="17"/>
                  </a:lnTo>
                  <a:lnTo>
                    <a:pt x="51" y="27"/>
                  </a:lnTo>
                  <a:lnTo>
                    <a:pt x="96" y="34"/>
                  </a:lnTo>
                  <a:lnTo>
                    <a:pt x="142" y="39"/>
                  </a:lnTo>
                  <a:lnTo>
                    <a:pt x="187" y="41"/>
                  </a:lnTo>
                  <a:lnTo>
                    <a:pt x="231" y="39"/>
                  </a:lnTo>
                  <a:lnTo>
                    <a:pt x="277" y="37"/>
                  </a:lnTo>
                  <a:lnTo>
                    <a:pt x="322" y="31"/>
                  </a:lnTo>
                  <a:lnTo>
                    <a:pt x="369" y="22"/>
                  </a:lnTo>
                  <a:lnTo>
                    <a:pt x="369" y="22"/>
                  </a:lnTo>
                  <a:lnTo>
                    <a:pt x="372" y="21"/>
                  </a:lnTo>
                  <a:lnTo>
                    <a:pt x="373" y="18"/>
                  </a:lnTo>
                  <a:lnTo>
                    <a:pt x="375" y="15"/>
                  </a:lnTo>
                  <a:lnTo>
                    <a:pt x="375" y="12"/>
                  </a:lnTo>
                  <a:lnTo>
                    <a:pt x="373" y="10"/>
                  </a:lnTo>
                  <a:lnTo>
                    <a:pt x="370" y="7"/>
                  </a:lnTo>
                  <a:lnTo>
                    <a:pt x="368" y="5"/>
                  </a:lnTo>
                  <a:lnTo>
                    <a:pt x="363" y="5"/>
                  </a:lnTo>
                  <a:lnTo>
                    <a:pt x="363" y="5"/>
                  </a:lnTo>
                  <a:lnTo>
                    <a:pt x="319" y="14"/>
                  </a:lnTo>
                  <a:lnTo>
                    <a:pt x="275" y="20"/>
                  </a:lnTo>
                  <a:lnTo>
                    <a:pt x="231" y="24"/>
                  </a:lnTo>
                  <a:lnTo>
                    <a:pt x="187" y="24"/>
                  </a:lnTo>
                  <a:lnTo>
                    <a:pt x="143" y="22"/>
                  </a:lnTo>
                  <a:lnTo>
                    <a:pt x="99" y="17"/>
                  </a:lnTo>
                  <a:lnTo>
                    <a:pt x="55" y="1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2" y="15"/>
                  </a:lnTo>
                  <a:lnTo>
                    <a:pt x="5" y="17"/>
                  </a:lnTo>
                  <a:lnTo>
                    <a:pt x="5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9" name="Freeform 276">
              <a:extLst>
                <a:ext uri="{FF2B5EF4-FFF2-40B4-BE49-F238E27FC236}">
                  <a16:creationId xmlns:a16="http://schemas.microsoft.com/office/drawing/2014/main" id="{BBD3F86C-0F82-5DE6-AF93-14FFB2736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" y="3168"/>
              <a:ext cx="84" cy="52"/>
            </a:xfrm>
            <a:custGeom>
              <a:avLst/>
              <a:gdLst>
                <a:gd name="T0" fmla="*/ 3 w 250"/>
                <a:gd name="T1" fmla="*/ 14 h 154"/>
                <a:gd name="T2" fmla="*/ 3 w 250"/>
                <a:gd name="T3" fmla="*/ 14 h 154"/>
                <a:gd name="T4" fmla="*/ 29 w 250"/>
                <a:gd name="T5" fmla="*/ 37 h 154"/>
                <a:gd name="T6" fmla="*/ 57 w 250"/>
                <a:gd name="T7" fmla="*/ 57 h 154"/>
                <a:gd name="T8" fmla="*/ 86 w 250"/>
                <a:gd name="T9" fmla="*/ 75 h 154"/>
                <a:gd name="T10" fmla="*/ 114 w 250"/>
                <a:gd name="T11" fmla="*/ 92 h 154"/>
                <a:gd name="T12" fmla="*/ 145 w 250"/>
                <a:gd name="T13" fmla="*/ 110 h 154"/>
                <a:gd name="T14" fmla="*/ 175 w 250"/>
                <a:gd name="T15" fmla="*/ 124 h 154"/>
                <a:gd name="T16" fmla="*/ 238 w 250"/>
                <a:gd name="T17" fmla="*/ 152 h 154"/>
                <a:gd name="T18" fmla="*/ 238 w 250"/>
                <a:gd name="T19" fmla="*/ 152 h 154"/>
                <a:gd name="T20" fmla="*/ 242 w 250"/>
                <a:gd name="T21" fmla="*/ 154 h 154"/>
                <a:gd name="T22" fmla="*/ 245 w 250"/>
                <a:gd name="T23" fmla="*/ 152 h 154"/>
                <a:gd name="T24" fmla="*/ 248 w 250"/>
                <a:gd name="T25" fmla="*/ 151 h 154"/>
                <a:gd name="T26" fmla="*/ 249 w 250"/>
                <a:gd name="T27" fmla="*/ 148 h 154"/>
                <a:gd name="T28" fmla="*/ 250 w 250"/>
                <a:gd name="T29" fmla="*/ 145 h 154"/>
                <a:gd name="T30" fmla="*/ 250 w 250"/>
                <a:gd name="T31" fmla="*/ 142 h 154"/>
                <a:gd name="T32" fmla="*/ 249 w 250"/>
                <a:gd name="T33" fmla="*/ 139 h 154"/>
                <a:gd name="T34" fmla="*/ 246 w 250"/>
                <a:gd name="T35" fmla="*/ 138 h 154"/>
                <a:gd name="T36" fmla="*/ 246 w 250"/>
                <a:gd name="T37" fmla="*/ 138 h 154"/>
                <a:gd name="T38" fmla="*/ 185 w 250"/>
                <a:gd name="T39" fmla="*/ 110 h 154"/>
                <a:gd name="T40" fmla="*/ 155 w 250"/>
                <a:gd name="T41" fmla="*/ 95 h 154"/>
                <a:gd name="T42" fmla="*/ 125 w 250"/>
                <a:gd name="T43" fmla="*/ 80 h 154"/>
                <a:gd name="T44" fmla="*/ 96 w 250"/>
                <a:gd name="T45" fmla="*/ 63 h 154"/>
                <a:gd name="T46" fmla="*/ 69 w 250"/>
                <a:gd name="T47" fmla="*/ 44 h 154"/>
                <a:gd name="T48" fmla="*/ 40 w 250"/>
                <a:gd name="T49" fmla="*/ 24 h 154"/>
                <a:gd name="T50" fmla="*/ 15 w 250"/>
                <a:gd name="T51" fmla="*/ 3 h 154"/>
                <a:gd name="T52" fmla="*/ 15 w 250"/>
                <a:gd name="T53" fmla="*/ 3 h 154"/>
                <a:gd name="T54" fmla="*/ 12 w 250"/>
                <a:gd name="T55" fmla="*/ 0 h 154"/>
                <a:gd name="T56" fmla="*/ 9 w 250"/>
                <a:gd name="T57" fmla="*/ 0 h 154"/>
                <a:gd name="T58" fmla="*/ 5 w 250"/>
                <a:gd name="T59" fmla="*/ 2 h 154"/>
                <a:gd name="T60" fmla="*/ 3 w 250"/>
                <a:gd name="T61" fmla="*/ 3 h 154"/>
                <a:gd name="T62" fmla="*/ 0 w 250"/>
                <a:gd name="T63" fmla="*/ 6 h 154"/>
                <a:gd name="T64" fmla="*/ 0 w 250"/>
                <a:gd name="T65" fmla="*/ 9 h 154"/>
                <a:gd name="T66" fmla="*/ 0 w 250"/>
                <a:gd name="T67" fmla="*/ 12 h 154"/>
                <a:gd name="T68" fmla="*/ 3 w 250"/>
                <a:gd name="T69" fmla="*/ 14 h 154"/>
                <a:gd name="T70" fmla="*/ 3 w 250"/>
                <a:gd name="T71" fmla="*/ 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0" h="154">
                  <a:moveTo>
                    <a:pt x="3" y="14"/>
                  </a:moveTo>
                  <a:lnTo>
                    <a:pt x="3" y="14"/>
                  </a:lnTo>
                  <a:lnTo>
                    <a:pt x="29" y="37"/>
                  </a:lnTo>
                  <a:lnTo>
                    <a:pt x="57" y="57"/>
                  </a:lnTo>
                  <a:lnTo>
                    <a:pt x="86" y="75"/>
                  </a:lnTo>
                  <a:lnTo>
                    <a:pt x="114" y="92"/>
                  </a:lnTo>
                  <a:lnTo>
                    <a:pt x="145" y="110"/>
                  </a:lnTo>
                  <a:lnTo>
                    <a:pt x="175" y="124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42" y="154"/>
                  </a:lnTo>
                  <a:lnTo>
                    <a:pt x="245" y="152"/>
                  </a:lnTo>
                  <a:lnTo>
                    <a:pt x="248" y="151"/>
                  </a:lnTo>
                  <a:lnTo>
                    <a:pt x="249" y="148"/>
                  </a:lnTo>
                  <a:lnTo>
                    <a:pt x="250" y="145"/>
                  </a:lnTo>
                  <a:lnTo>
                    <a:pt x="250" y="142"/>
                  </a:lnTo>
                  <a:lnTo>
                    <a:pt x="249" y="139"/>
                  </a:lnTo>
                  <a:lnTo>
                    <a:pt x="246" y="138"/>
                  </a:lnTo>
                  <a:lnTo>
                    <a:pt x="246" y="138"/>
                  </a:lnTo>
                  <a:lnTo>
                    <a:pt x="185" y="110"/>
                  </a:lnTo>
                  <a:lnTo>
                    <a:pt x="155" y="95"/>
                  </a:lnTo>
                  <a:lnTo>
                    <a:pt x="125" y="80"/>
                  </a:lnTo>
                  <a:lnTo>
                    <a:pt x="96" y="63"/>
                  </a:lnTo>
                  <a:lnTo>
                    <a:pt x="69" y="44"/>
                  </a:lnTo>
                  <a:lnTo>
                    <a:pt x="40" y="24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9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4"/>
                  </a:lnTo>
                  <a:lnTo>
                    <a:pt x="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0" name="Freeform 277">
              <a:extLst>
                <a:ext uri="{FF2B5EF4-FFF2-40B4-BE49-F238E27FC236}">
                  <a16:creationId xmlns:a16="http://schemas.microsoft.com/office/drawing/2014/main" id="{FA6C5F60-F43A-919E-FA37-24EB3A69D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6" y="4017"/>
              <a:ext cx="329" cy="303"/>
            </a:xfrm>
            <a:custGeom>
              <a:avLst/>
              <a:gdLst>
                <a:gd name="T0" fmla="*/ 295 w 986"/>
                <a:gd name="T1" fmla="*/ 149 h 908"/>
                <a:gd name="T2" fmla="*/ 288 w 986"/>
                <a:gd name="T3" fmla="*/ 256 h 908"/>
                <a:gd name="T4" fmla="*/ 267 w 986"/>
                <a:gd name="T5" fmla="*/ 314 h 908"/>
                <a:gd name="T6" fmla="*/ 224 w 986"/>
                <a:gd name="T7" fmla="*/ 378 h 908"/>
                <a:gd name="T8" fmla="*/ 112 w 986"/>
                <a:gd name="T9" fmla="*/ 514 h 908"/>
                <a:gd name="T10" fmla="*/ 62 w 986"/>
                <a:gd name="T11" fmla="*/ 593 h 908"/>
                <a:gd name="T12" fmla="*/ 16 w 986"/>
                <a:gd name="T13" fmla="*/ 695 h 908"/>
                <a:gd name="T14" fmla="*/ 0 w 986"/>
                <a:gd name="T15" fmla="*/ 774 h 908"/>
                <a:gd name="T16" fmla="*/ 13 w 986"/>
                <a:gd name="T17" fmla="*/ 833 h 908"/>
                <a:gd name="T18" fmla="*/ 28 w 986"/>
                <a:gd name="T19" fmla="*/ 854 h 908"/>
                <a:gd name="T20" fmla="*/ 82 w 986"/>
                <a:gd name="T21" fmla="*/ 885 h 908"/>
                <a:gd name="T22" fmla="*/ 135 w 986"/>
                <a:gd name="T23" fmla="*/ 897 h 908"/>
                <a:gd name="T24" fmla="*/ 276 w 986"/>
                <a:gd name="T25" fmla="*/ 901 h 908"/>
                <a:gd name="T26" fmla="*/ 403 w 986"/>
                <a:gd name="T27" fmla="*/ 901 h 908"/>
                <a:gd name="T28" fmla="*/ 610 w 986"/>
                <a:gd name="T29" fmla="*/ 908 h 908"/>
                <a:gd name="T30" fmla="*/ 700 w 986"/>
                <a:gd name="T31" fmla="*/ 897 h 908"/>
                <a:gd name="T32" fmla="*/ 799 w 986"/>
                <a:gd name="T33" fmla="*/ 864 h 908"/>
                <a:gd name="T34" fmla="*/ 854 w 986"/>
                <a:gd name="T35" fmla="*/ 827 h 908"/>
                <a:gd name="T36" fmla="*/ 895 w 986"/>
                <a:gd name="T37" fmla="*/ 780 h 908"/>
                <a:gd name="T38" fmla="*/ 939 w 986"/>
                <a:gd name="T39" fmla="*/ 684 h 908"/>
                <a:gd name="T40" fmla="*/ 963 w 986"/>
                <a:gd name="T41" fmla="*/ 586 h 908"/>
                <a:gd name="T42" fmla="*/ 982 w 986"/>
                <a:gd name="T43" fmla="*/ 432 h 908"/>
                <a:gd name="T44" fmla="*/ 986 w 986"/>
                <a:gd name="T45" fmla="*/ 274 h 908"/>
                <a:gd name="T46" fmla="*/ 969 w 986"/>
                <a:gd name="T47" fmla="*/ 118 h 908"/>
                <a:gd name="T48" fmla="*/ 928 w 986"/>
                <a:gd name="T49" fmla="*/ 5 h 908"/>
                <a:gd name="T50" fmla="*/ 919 w 986"/>
                <a:gd name="T51" fmla="*/ 0 h 908"/>
                <a:gd name="T52" fmla="*/ 912 w 986"/>
                <a:gd name="T53" fmla="*/ 10 h 908"/>
                <a:gd name="T54" fmla="*/ 938 w 986"/>
                <a:gd name="T55" fmla="*/ 70 h 908"/>
                <a:gd name="T56" fmla="*/ 965 w 986"/>
                <a:gd name="T57" fmla="*/ 188 h 908"/>
                <a:gd name="T58" fmla="*/ 972 w 986"/>
                <a:gd name="T59" fmla="*/ 310 h 908"/>
                <a:gd name="T60" fmla="*/ 959 w 986"/>
                <a:gd name="T61" fmla="*/ 493 h 908"/>
                <a:gd name="T62" fmla="*/ 935 w 986"/>
                <a:gd name="T63" fmla="*/ 644 h 908"/>
                <a:gd name="T64" fmla="*/ 899 w 986"/>
                <a:gd name="T65" fmla="*/ 739 h 908"/>
                <a:gd name="T66" fmla="*/ 838 w 986"/>
                <a:gd name="T67" fmla="*/ 817 h 908"/>
                <a:gd name="T68" fmla="*/ 776 w 986"/>
                <a:gd name="T69" fmla="*/ 857 h 908"/>
                <a:gd name="T70" fmla="*/ 695 w 986"/>
                <a:gd name="T71" fmla="*/ 882 h 908"/>
                <a:gd name="T72" fmla="*/ 544 w 986"/>
                <a:gd name="T73" fmla="*/ 892 h 908"/>
                <a:gd name="T74" fmla="*/ 381 w 986"/>
                <a:gd name="T75" fmla="*/ 885 h 908"/>
                <a:gd name="T76" fmla="*/ 253 w 986"/>
                <a:gd name="T77" fmla="*/ 885 h 908"/>
                <a:gd name="T78" fmla="*/ 133 w 986"/>
                <a:gd name="T79" fmla="*/ 880 h 908"/>
                <a:gd name="T80" fmla="*/ 77 w 986"/>
                <a:gd name="T81" fmla="*/ 864 h 908"/>
                <a:gd name="T82" fmla="*/ 38 w 986"/>
                <a:gd name="T83" fmla="*/ 838 h 908"/>
                <a:gd name="T84" fmla="*/ 20 w 986"/>
                <a:gd name="T85" fmla="*/ 804 h 908"/>
                <a:gd name="T86" fmla="*/ 18 w 986"/>
                <a:gd name="T87" fmla="*/ 750 h 908"/>
                <a:gd name="T88" fmla="*/ 41 w 986"/>
                <a:gd name="T89" fmla="*/ 672 h 908"/>
                <a:gd name="T90" fmla="*/ 91 w 986"/>
                <a:gd name="T91" fmla="*/ 576 h 908"/>
                <a:gd name="T92" fmla="*/ 141 w 986"/>
                <a:gd name="T93" fmla="*/ 506 h 908"/>
                <a:gd name="T94" fmla="*/ 241 w 986"/>
                <a:gd name="T95" fmla="*/ 382 h 908"/>
                <a:gd name="T96" fmla="*/ 286 w 986"/>
                <a:gd name="T97" fmla="*/ 316 h 908"/>
                <a:gd name="T98" fmla="*/ 307 w 986"/>
                <a:gd name="T99" fmla="*/ 256 h 908"/>
                <a:gd name="T100" fmla="*/ 313 w 986"/>
                <a:gd name="T101" fmla="*/ 148 h 908"/>
                <a:gd name="T102" fmla="*/ 304 w 986"/>
                <a:gd name="T103" fmla="*/ 78 h 908"/>
                <a:gd name="T104" fmla="*/ 293 w 986"/>
                <a:gd name="T105" fmla="*/ 78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86" h="908">
                  <a:moveTo>
                    <a:pt x="290" y="85"/>
                  </a:moveTo>
                  <a:lnTo>
                    <a:pt x="290" y="85"/>
                  </a:lnTo>
                  <a:lnTo>
                    <a:pt x="293" y="117"/>
                  </a:lnTo>
                  <a:lnTo>
                    <a:pt x="295" y="149"/>
                  </a:lnTo>
                  <a:lnTo>
                    <a:pt x="297" y="181"/>
                  </a:lnTo>
                  <a:lnTo>
                    <a:pt x="295" y="210"/>
                  </a:lnTo>
                  <a:lnTo>
                    <a:pt x="291" y="240"/>
                  </a:lnTo>
                  <a:lnTo>
                    <a:pt x="288" y="256"/>
                  </a:lnTo>
                  <a:lnTo>
                    <a:pt x="284" y="270"/>
                  </a:lnTo>
                  <a:lnTo>
                    <a:pt x="280" y="284"/>
                  </a:lnTo>
                  <a:lnTo>
                    <a:pt x="274" y="300"/>
                  </a:lnTo>
                  <a:lnTo>
                    <a:pt x="267" y="314"/>
                  </a:lnTo>
                  <a:lnTo>
                    <a:pt x="259" y="328"/>
                  </a:lnTo>
                  <a:lnTo>
                    <a:pt x="259" y="328"/>
                  </a:lnTo>
                  <a:lnTo>
                    <a:pt x="241" y="354"/>
                  </a:lnTo>
                  <a:lnTo>
                    <a:pt x="224" y="378"/>
                  </a:lnTo>
                  <a:lnTo>
                    <a:pt x="207" y="401"/>
                  </a:lnTo>
                  <a:lnTo>
                    <a:pt x="187" y="424"/>
                  </a:lnTo>
                  <a:lnTo>
                    <a:pt x="149" y="469"/>
                  </a:lnTo>
                  <a:lnTo>
                    <a:pt x="112" y="514"/>
                  </a:lnTo>
                  <a:lnTo>
                    <a:pt x="112" y="514"/>
                  </a:lnTo>
                  <a:lnTo>
                    <a:pt x="99" y="533"/>
                  </a:lnTo>
                  <a:lnTo>
                    <a:pt x="87" y="553"/>
                  </a:lnTo>
                  <a:lnTo>
                    <a:pt x="62" y="593"/>
                  </a:lnTo>
                  <a:lnTo>
                    <a:pt x="41" y="634"/>
                  </a:lnTo>
                  <a:lnTo>
                    <a:pt x="23" y="675"/>
                  </a:lnTo>
                  <a:lnTo>
                    <a:pt x="23" y="675"/>
                  </a:lnTo>
                  <a:lnTo>
                    <a:pt x="16" y="695"/>
                  </a:lnTo>
                  <a:lnTo>
                    <a:pt x="8" y="713"/>
                  </a:lnTo>
                  <a:lnTo>
                    <a:pt x="4" y="733"/>
                  </a:lnTo>
                  <a:lnTo>
                    <a:pt x="1" y="753"/>
                  </a:lnTo>
                  <a:lnTo>
                    <a:pt x="0" y="774"/>
                  </a:lnTo>
                  <a:lnTo>
                    <a:pt x="1" y="794"/>
                  </a:lnTo>
                  <a:lnTo>
                    <a:pt x="6" y="813"/>
                  </a:lnTo>
                  <a:lnTo>
                    <a:pt x="8" y="823"/>
                  </a:lnTo>
                  <a:lnTo>
                    <a:pt x="13" y="833"/>
                  </a:lnTo>
                  <a:lnTo>
                    <a:pt x="13" y="833"/>
                  </a:lnTo>
                  <a:lnTo>
                    <a:pt x="17" y="840"/>
                  </a:lnTo>
                  <a:lnTo>
                    <a:pt x="23" y="847"/>
                  </a:lnTo>
                  <a:lnTo>
                    <a:pt x="28" y="854"/>
                  </a:lnTo>
                  <a:lnTo>
                    <a:pt x="35" y="860"/>
                  </a:lnTo>
                  <a:lnTo>
                    <a:pt x="50" y="871"/>
                  </a:lnTo>
                  <a:lnTo>
                    <a:pt x="65" y="878"/>
                  </a:lnTo>
                  <a:lnTo>
                    <a:pt x="82" y="885"/>
                  </a:lnTo>
                  <a:lnTo>
                    <a:pt x="101" y="890"/>
                  </a:lnTo>
                  <a:lnTo>
                    <a:pt x="118" y="894"/>
                  </a:lnTo>
                  <a:lnTo>
                    <a:pt x="135" y="897"/>
                  </a:lnTo>
                  <a:lnTo>
                    <a:pt x="135" y="897"/>
                  </a:lnTo>
                  <a:lnTo>
                    <a:pt x="159" y="899"/>
                  </a:lnTo>
                  <a:lnTo>
                    <a:pt x="182" y="901"/>
                  </a:lnTo>
                  <a:lnTo>
                    <a:pt x="229" y="902"/>
                  </a:lnTo>
                  <a:lnTo>
                    <a:pt x="276" y="901"/>
                  </a:lnTo>
                  <a:lnTo>
                    <a:pt x="322" y="901"/>
                  </a:lnTo>
                  <a:lnTo>
                    <a:pt x="322" y="901"/>
                  </a:lnTo>
                  <a:lnTo>
                    <a:pt x="364" y="901"/>
                  </a:lnTo>
                  <a:lnTo>
                    <a:pt x="403" y="901"/>
                  </a:lnTo>
                  <a:lnTo>
                    <a:pt x="486" y="907"/>
                  </a:lnTo>
                  <a:lnTo>
                    <a:pt x="527" y="908"/>
                  </a:lnTo>
                  <a:lnTo>
                    <a:pt x="568" y="908"/>
                  </a:lnTo>
                  <a:lnTo>
                    <a:pt x="610" y="908"/>
                  </a:lnTo>
                  <a:lnTo>
                    <a:pt x="651" y="905"/>
                  </a:lnTo>
                  <a:lnTo>
                    <a:pt x="651" y="905"/>
                  </a:lnTo>
                  <a:lnTo>
                    <a:pt x="675" y="901"/>
                  </a:lnTo>
                  <a:lnTo>
                    <a:pt x="700" y="897"/>
                  </a:lnTo>
                  <a:lnTo>
                    <a:pt x="726" y="891"/>
                  </a:lnTo>
                  <a:lnTo>
                    <a:pt x="752" y="884"/>
                  </a:lnTo>
                  <a:lnTo>
                    <a:pt x="776" y="875"/>
                  </a:lnTo>
                  <a:lnTo>
                    <a:pt x="799" y="864"/>
                  </a:lnTo>
                  <a:lnTo>
                    <a:pt x="821" y="853"/>
                  </a:lnTo>
                  <a:lnTo>
                    <a:pt x="843" y="837"/>
                  </a:lnTo>
                  <a:lnTo>
                    <a:pt x="843" y="837"/>
                  </a:lnTo>
                  <a:lnTo>
                    <a:pt x="854" y="827"/>
                  </a:lnTo>
                  <a:lnTo>
                    <a:pt x="865" y="816"/>
                  </a:lnTo>
                  <a:lnTo>
                    <a:pt x="877" y="804"/>
                  </a:lnTo>
                  <a:lnTo>
                    <a:pt x="887" y="793"/>
                  </a:lnTo>
                  <a:lnTo>
                    <a:pt x="895" y="780"/>
                  </a:lnTo>
                  <a:lnTo>
                    <a:pt x="904" y="767"/>
                  </a:lnTo>
                  <a:lnTo>
                    <a:pt x="918" y="742"/>
                  </a:lnTo>
                  <a:lnTo>
                    <a:pt x="929" y="713"/>
                  </a:lnTo>
                  <a:lnTo>
                    <a:pt x="939" y="684"/>
                  </a:lnTo>
                  <a:lnTo>
                    <a:pt x="948" y="654"/>
                  </a:lnTo>
                  <a:lnTo>
                    <a:pt x="955" y="624"/>
                  </a:lnTo>
                  <a:lnTo>
                    <a:pt x="955" y="624"/>
                  </a:lnTo>
                  <a:lnTo>
                    <a:pt x="963" y="586"/>
                  </a:lnTo>
                  <a:lnTo>
                    <a:pt x="969" y="547"/>
                  </a:lnTo>
                  <a:lnTo>
                    <a:pt x="975" y="509"/>
                  </a:lnTo>
                  <a:lnTo>
                    <a:pt x="979" y="470"/>
                  </a:lnTo>
                  <a:lnTo>
                    <a:pt x="982" y="432"/>
                  </a:lnTo>
                  <a:lnTo>
                    <a:pt x="985" y="392"/>
                  </a:lnTo>
                  <a:lnTo>
                    <a:pt x="986" y="316"/>
                  </a:lnTo>
                  <a:lnTo>
                    <a:pt x="986" y="316"/>
                  </a:lnTo>
                  <a:lnTo>
                    <a:pt x="986" y="274"/>
                  </a:lnTo>
                  <a:lnTo>
                    <a:pt x="985" y="235"/>
                  </a:lnTo>
                  <a:lnTo>
                    <a:pt x="982" y="195"/>
                  </a:lnTo>
                  <a:lnTo>
                    <a:pt x="976" y="157"/>
                  </a:lnTo>
                  <a:lnTo>
                    <a:pt x="969" y="118"/>
                  </a:lnTo>
                  <a:lnTo>
                    <a:pt x="958" y="80"/>
                  </a:lnTo>
                  <a:lnTo>
                    <a:pt x="945" y="41"/>
                  </a:lnTo>
                  <a:lnTo>
                    <a:pt x="936" y="23"/>
                  </a:lnTo>
                  <a:lnTo>
                    <a:pt x="928" y="5"/>
                  </a:lnTo>
                  <a:lnTo>
                    <a:pt x="928" y="5"/>
                  </a:lnTo>
                  <a:lnTo>
                    <a:pt x="925" y="2"/>
                  </a:lnTo>
                  <a:lnTo>
                    <a:pt x="922" y="0"/>
                  </a:lnTo>
                  <a:lnTo>
                    <a:pt x="919" y="0"/>
                  </a:lnTo>
                  <a:lnTo>
                    <a:pt x="916" y="2"/>
                  </a:lnTo>
                  <a:lnTo>
                    <a:pt x="914" y="5"/>
                  </a:lnTo>
                  <a:lnTo>
                    <a:pt x="912" y="7"/>
                  </a:lnTo>
                  <a:lnTo>
                    <a:pt x="912" y="10"/>
                  </a:lnTo>
                  <a:lnTo>
                    <a:pt x="912" y="13"/>
                  </a:lnTo>
                  <a:lnTo>
                    <a:pt x="912" y="13"/>
                  </a:lnTo>
                  <a:lnTo>
                    <a:pt x="926" y="41"/>
                  </a:lnTo>
                  <a:lnTo>
                    <a:pt x="938" y="70"/>
                  </a:lnTo>
                  <a:lnTo>
                    <a:pt x="946" y="98"/>
                  </a:lnTo>
                  <a:lnTo>
                    <a:pt x="953" y="128"/>
                  </a:lnTo>
                  <a:lnTo>
                    <a:pt x="961" y="158"/>
                  </a:lnTo>
                  <a:lnTo>
                    <a:pt x="965" y="188"/>
                  </a:lnTo>
                  <a:lnTo>
                    <a:pt x="968" y="218"/>
                  </a:lnTo>
                  <a:lnTo>
                    <a:pt x="970" y="249"/>
                  </a:lnTo>
                  <a:lnTo>
                    <a:pt x="972" y="279"/>
                  </a:lnTo>
                  <a:lnTo>
                    <a:pt x="972" y="310"/>
                  </a:lnTo>
                  <a:lnTo>
                    <a:pt x="969" y="371"/>
                  </a:lnTo>
                  <a:lnTo>
                    <a:pt x="965" y="432"/>
                  </a:lnTo>
                  <a:lnTo>
                    <a:pt x="959" y="493"/>
                  </a:lnTo>
                  <a:lnTo>
                    <a:pt x="959" y="493"/>
                  </a:lnTo>
                  <a:lnTo>
                    <a:pt x="953" y="543"/>
                  </a:lnTo>
                  <a:lnTo>
                    <a:pt x="945" y="594"/>
                  </a:lnTo>
                  <a:lnTo>
                    <a:pt x="941" y="618"/>
                  </a:lnTo>
                  <a:lnTo>
                    <a:pt x="935" y="644"/>
                  </a:lnTo>
                  <a:lnTo>
                    <a:pt x="928" y="669"/>
                  </a:lnTo>
                  <a:lnTo>
                    <a:pt x="919" y="693"/>
                  </a:lnTo>
                  <a:lnTo>
                    <a:pt x="909" y="716"/>
                  </a:lnTo>
                  <a:lnTo>
                    <a:pt x="899" y="739"/>
                  </a:lnTo>
                  <a:lnTo>
                    <a:pt x="887" y="760"/>
                  </a:lnTo>
                  <a:lnTo>
                    <a:pt x="872" y="782"/>
                  </a:lnTo>
                  <a:lnTo>
                    <a:pt x="855" y="800"/>
                  </a:lnTo>
                  <a:lnTo>
                    <a:pt x="838" y="817"/>
                  </a:lnTo>
                  <a:lnTo>
                    <a:pt x="817" y="833"/>
                  </a:lnTo>
                  <a:lnTo>
                    <a:pt x="796" y="847"/>
                  </a:lnTo>
                  <a:lnTo>
                    <a:pt x="796" y="847"/>
                  </a:lnTo>
                  <a:lnTo>
                    <a:pt x="776" y="857"/>
                  </a:lnTo>
                  <a:lnTo>
                    <a:pt x="757" y="865"/>
                  </a:lnTo>
                  <a:lnTo>
                    <a:pt x="736" y="871"/>
                  </a:lnTo>
                  <a:lnTo>
                    <a:pt x="716" y="877"/>
                  </a:lnTo>
                  <a:lnTo>
                    <a:pt x="695" y="882"/>
                  </a:lnTo>
                  <a:lnTo>
                    <a:pt x="673" y="885"/>
                  </a:lnTo>
                  <a:lnTo>
                    <a:pt x="631" y="891"/>
                  </a:lnTo>
                  <a:lnTo>
                    <a:pt x="588" y="892"/>
                  </a:lnTo>
                  <a:lnTo>
                    <a:pt x="544" y="892"/>
                  </a:lnTo>
                  <a:lnTo>
                    <a:pt x="502" y="891"/>
                  </a:lnTo>
                  <a:lnTo>
                    <a:pt x="459" y="890"/>
                  </a:lnTo>
                  <a:lnTo>
                    <a:pt x="459" y="890"/>
                  </a:lnTo>
                  <a:lnTo>
                    <a:pt x="381" y="885"/>
                  </a:lnTo>
                  <a:lnTo>
                    <a:pt x="341" y="884"/>
                  </a:lnTo>
                  <a:lnTo>
                    <a:pt x="301" y="884"/>
                  </a:lnTo>
                  <a:lnTo>
                    <a:pt x="301" y="884"/>
                  </a:lnTo>
                  <a:lnTo>
                    <a:pt x="253" y="885"/>
                  </a:lnTo>
                  <a:lnTo>
                    <a:pt x="205" y="885"/>
                  </a:lnTo>
                  <a:lnTo>
                    <a:pt x="180" y="884"/>
                  </a:lnTo>
                  <a:lnTo>
                    <a:pt x="158" y="882"/>
                  </a:lnTo>
                  <a:lnTo>
                    <a:pt x="133" y="880"/>
                  </a:lnTo>
                  <a:lnTo>
                    <a:pt x="109" y="875"/>
                  </a:lnTo>
                  <a:lnTo>
                    <a:pt x="109" y="875"/>
                  </a:lnTo>
                  <a:lnTo>
                    <a:pt x="87" y="868"/>
                  </a:lnTo>
                  <a:lnTo>
                    <a:pt x="77" y="864"/>
                  </a:lnTo>
                  <a:lnTo>
                    <a:pt x="65" y="860"/>
                  </a:lnTo>
                  <a:lnTo>
                    <a:pt x="55" y="854"/>
                  </a:lnTo>
                  <a:lnTo>
                    <a:pt x="47" y="847"/>
                  </a:lnTo>
                  <a:lnTo>
                    <a:pt x="38" y="838"/>
                  </a:lnTo>
                  <a:lnTo>
                    <a:pt x="31" y="830"/>
                  </a:lnTo>
                  <a:lnTo>
                    <a:pt x="31" y="830"/>
                  </a:lnTo>
                  <a:lnTo>
                    <a:pt x="24" y="817"/>
                  </a:lnTo>
                  <a:lnTo>
                    <a:pt x="20" y="804"/>
                  </a:lnTo>
                  <a:lnTo>
                    <a:pt x="17" y="792"/>
                  </a:lnTo>
                  <a:lnTo>
                    <a:pt x="16" y="777"/>
                  </a:lnTo>
                  <a:lnTo>
                    <a:pt x="17" y="763"/>
                  </a:lnTo>
                  <a:lnTo>
                    <a:pt x="18" y="750"/>
                  </a:lnTo>
                  <a:lnTo>
                    <a:pt x="24" y="723"/>
                  </a:lnTo>
                  <a:lnTo>
                    <a:pt x="24" y="723"/>
                  </a:lnTo>
                  <a:lnTo>
                    <a:pt x="31" y="698"/>
                  </a:lnTo>
                  <a:lnTo>
                    <a:pt x="41" y="672"/>
                  </a:lnTo>
                  <a:lnTo>
                    <a:pt x="51" y="648"/>
                  </a:lnTo>
                  <a:lnTo>
                    <a:pt x="64" y="622"/>
                  </a:lnTo>
                  <a:lnTo>
                    <a:pt x="77" y="598"/>
                  </a:lnTo>
                  <a:lnTo>
                    <a:pt x="91" y="576"/>
                  </a:lnTo>
                  <a:lnTo>
                    <a:pt x="106" y="553"/>
                  </a:lnTo>
                  <a:lnTo>
                    <a:pt x="122" y="532"/>
                  </a:lnTo>
                  <a:lnTo>
                    <a:pt x="122" y="532"/>
                  </a:lnTo>
                  <a:lnTo>
                    <a:pt x="141" y="506"/>
                  </a:lnTo>
                  <a:lnTo>
                    <a:pt x="160" y="480"/>
                  </a:lnTo>
                  <a:lnTo>
                    <a:pt x="202" y="432"/>
                  </a:lnTo>
                  <a:lnTo>
                    <a:pt x="222" y="408"/>
                  </a:lnTo>
                  <a:lnTo>
                    <a:pt x="241" y="382"/>
                  </a:lnTo>
                  <a:lnTo>
                    <a:pt x="260" y="357"/>
                  </a:lnTo>
                  <a:lnTo>
                    <a:pt x="278" y="330"/>
                  </a:lnTo>
                  <a:lnTo>
                    <a:pt x="278" y="330"/>
                  </a:lnTo>
                  <a:lnTo>
                    <a:pt x="286" y="316"/>
                  </a:lnTo>
                  <a:lnTo>
                    <a:pt x="293" y="300"/>
                  </a:lnTo>
                  <a:lnTo>
                    <a:pt x="298" y="286"/>
                  </a:lnTo>
                  <a:lnTo>
                    <a:pt x="303" y="272"/>
                  </a:lnTo>
                  <a:lnTo>
                    <a:pt x="307" y="256"/>
                  </a:lnTo>
                  <a:lnTo>
                    <a:pt x="310" y="240"/>
                  </a:lnTo>
                  <a:lnTo>
                    <a:pt x="313" y="210"/>
                  </a:lnTo>
                  <a:lnTo>
                    <a:pt x="314" y="179"/>
                  </a:lnTo>
                  <a:lnTo>
                    <a:pt x="313" y="148"/>
                  </a:lnTo>
                  <a:lnTo>
                    <a:pt x="307" y="85"/>
                  </a:lnTo>
                  <a:lnTo>
                    <a:pt x="307" y="85"/>
                  </a:lnTo>
                  <a:lnTo>
                    <a:pt x="307" y="81"/>
                  </a:lnTo>
                  <a:lnTo>
                    <a:pt x="304" y="78"/>
                  </a:lnTo>
                  <a:lnTo>
                    <a:pt x="301" y="77"/>
                  </a:lnTo>
                  <a:lnTo>
                    <a:pt x="298" y="77"/>
                  </a:lnTo>
                  <a:lnTo>
                    <a:pt x="295" y="77"/>
                  </a:lnTo>
                  <a:lnTo>
                    <a:pt x="293" y="78"/>
                  </a:lnTo>
                  <a:lnTo>
                    <a:pt x="291" y="81"/>
                  </a:lnTo>
                  <a:lnTo>
                    <a:pt x="290" y="85"/>
                  </a:lnTo>
                  <a:lnTo>
                    <a:pt x="290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1" name="Freeform 278">
              <a:extLst>
                <a:ext uri="{FF2B5EF4-FFF2-40B4-BE49-F238E27FC236}">
                  <a16:creationId xmlns:a16="http://schemas.microsoft.com/office/drawing/2014/main" id="{84CC8DB5-4CB5-7370-9DD0-4BBAF4A2B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" y="4041"/>
              <a:ext cx="42" cy="121"/>
            </a:xfrm>
            <a:custGeom>
              <a:avLst/>
              <a:gdLst>
                <a:gd name="T0" fmla="*/ 110 w 127"/>
                <a:gd name="T1" fmla="*/ 7 h 365"/>
                <a:gd name="T2" fmla="*/ 110 w 127"/>
                <a:gd name="T3" fmla="*/ 7 h 365"/>
                <a:gd name="T4" fmla="*/ 110 w 127"/>
                <a:gd name="T5" fmla="*/ 31 h 365"/>
                <a:gd name="T6" fmla="*/ 109 w 127"/>
                <a:gd name="T7" fmla="*/ 54 h 365"/>
                <a:gd name="T8" fmla="*/ 106 w 127"/>
                <a:gd name="T9" fmla="*/ 77 h 365"/>
                <a:gd name="T10" fmla="*/ 103 w 127"/>
                <a:gd name="T11" fmla="*/ 99 h 365"/>
                <a:gd name="T12" fmla="*/ 98 w 127"/>
                <a:gd name="T13" fmla="*/ 121 h 365"/>
                <a:gd name="T14" fmla="*/ 92 w 127"/>
                <a:gd name="T15" fmla="*/ 142 h 365"/>
                <a:gd name="T16" fmla="*/ 86 w 127"/>
                <a:gd name="T17" fmla="*/ 165 h 365"/>
                <a:gd name="T18" fmla="*/ 78 w 127"/>
                <a:gd name="T19" fmla="*/ 186 h 365"/>
                <a:gd name="T20" fmla="*/ 61 w 127"/>
                <a:gd name="T21" fmla="*/ 229 h 365"/>
                <a:gd name="T22" fmla="*/ 42 w 127"/>
                <a:gd name="T23" fmla="*/ 270 h 365"/>
                <a:gd name="T24" fmla="*/ 1 w 127"/>
                <a:gd name="T25" fmla="*/ 352 h 365"/>
                <a:gd name="T26" fmla="*/ 1 w 127"/>
                <a:gd name="T27" fmla="*/ 352 h 365"/>
                <a:gd name="T28" fmla="*/ 0 w 127"/>
                <a:gd name="T29" fmla="*/ 355 h 365"/>
                <a:gd name="T30" fmla="*/ 1 w 127"/>
                <a:gd name="T31" fmla="*/ 358 h 365"/>
                <a:gd name="T32" fmla="*/ 2 w 127"/>
                <a:gd name="T33" fmla="*/ 361 h 365"/>
                <a:gd name="T34" fmla="*/ 5 w 127"/>
                <a:gd name="T35" fmla="*/ 364 h 365"/>
                <a:gd name="T36" fmla="*/ 8 w 127"/>
                <a:gd name="T37" fmla="*/ 365 h 365"/>
                <a:gd name="T38" fmla="*/ 11 w 127"/>
                <a:gd name="T39" fmla="*/ 365 h 365"/>
                <a:gd name="T40" fmla="*/ 14 w 127"/>
                <a:gd name="T41" fmla="*/ 364 h 365"/>
                <a:gd name="T42" fmla="*/ 17 w 127"/>
                <a:gd name="T43" fmla="*/ 361 h 365"/>
                <a:gd name="T44" fmla="*/ 17 w 127"/>
                <a:gd name="T45" fmla="*/ 361 h 365"/>
                <a:gd name="T46" fmla="*/ 58 w 127"/>
                <a:gd name="T47" fmla="*/ 277 h 365"/>
                <a:gd name="T48" fmla="*/ 76 w 127"/>
                <a:gd name="T49" fmla="*/ 234 h 365"/>
                <a:gd name="T50" fmla="*/ 95 w 127"/>
                <a:gd name="T51" fmla="*/ 190 h 365"/>
                <a:gd name="T52" fmla="*/ 102 w 127"/>
                <a:gd name="T53" fmla="*/ 167 h 365"/>
                <a:gd name="T54" fmla="*/ 109 w 127"/>
                <a:gd name="T55" fmla="*/ 146 h 365"/>
                <a:gd name="T56" fmla="*/ 115 w 127"/>
                <a:gd name="T57" fmla="*/ 123 h 365"/>
                <a:gd name="T58" fmla="*/ 120 w 127"/>
                <a:gd name="T59" fmla="*/ 101 h 365"/>
                <a:gd name="T60" fmla="*/ 123 w 127"/>
                <a:gd name="T61" fmla="*/ 78 h 365"/>
                <a:gd name="T62" fmla="*/ 126 w 127"/>
                <a:gd name="T63" fmla="*/ 55 h 365"/>
                <a:gd name="T64" fmla="*/ 127 w 127"/>
                <a:gd name="T65" fmla="*/ 31 h 365"/>
                <a:gd name="T66" fmla="*/ 127 w 127"/>
                <a:gd name="T67" fmla="*/ 7 h 365"/>
                <a:gd name="T68" fmla="*/ 127 w 127"/>
                <a:gd name="T69" fmla="*/ 7 h 365"/>
                <a:gd name="T70" fmla="*/ 126 w 127"/>
                <a:gd name="T71" fmla="*/ 4 h 365"/>
                <a:gd name="T72" fmla="*/ 125 w 127"/>
                <a:gd name="T73" fmla="*/ 1 h 365"/>
                <a:gd name="T74" fmla="*/ 122 w 127"/>
                <a:gd name="T75" fmla="*/ 0 h 365"/>
                <a:gd name="T76" fmla="*/ 117 w 127"/>
                <a:gd name="T77" fmla="*/ 0 h 365"/>
                <a:gd name="T78" fmla="*/ 115 w 127"/>
                <a:gd name="T79" fmla="*/ 0 h 365"/>
                <a:gd name="T80" fmla="*/ 112 w 127"/>
                <a:gd name="T81" fmla="*/ 1 h 365"/>
                <a:gd name="T82" fmla="*/ 110 w 127"/>
                <a:gd name="T83" fmla="*/ 4 h 365"/>
                <a:gd name="T84" fmla="*/ 110 w 127"/>
                <a:gd name="T85" fmla="*/ 7 h 365"/>
                <a:gd name="T86" fmla="*/ 110 w 127"/>
                <a:gd name="T87" fmla="*/ 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27" h="365">
                  <a:moveTo>
                    <a:pt x="110" y="7"/>
                  </a:moveTo>
                  <a:lnTo>
                    <a:pt x="110" y="7"/>
                  </a:lnTo>
                  <a:lnTo>
                    <a:pt x="110" y="31"/>
                  </a:lnTo>
                  <a:lnTo>
                    <a:pt x="109" y="54"/>
                  </a:lnTo>
                  <a:lnTo>
                    <a:pt x="106" y="77"/>
                  </a:lnTo>
                  <a:lnTo>
                    <a:pt x="103" y="99"/>
                  </a:lnTo>
                  <a:lnTo>
                    <a:pt x="98" y="121"/>
                  </a:lnTo>
                  <a:lnTo>
                    <a:pt x="92" y="142"/>
                  </a:lnTo>
                  <a:lnTo>
                    <a:pt x="86" y="165"/>
                  </a:lnTo>
                  <a:lnTo>
                    <a:pt x="78" y="186"/>
                  </a:lnTo>
                  <a:lnTo>
                    <a:pt x="61" y="229"/>
                  </a:lnTo>
                  <a:lnTo>
                    <a:pt x="42" y="270"/>
                  </a:lnTo>
                  <a:lnTo>
                    <a:pt x="1" y="352"/>
                  </a:lnTo>
                  <a:lnTo>
                    <a:pt x="1" y="352"/>
                  </a:lnTo>
                  <a:lnTo>
                    <a:pt x="0" y="355"/>
                  </a:lnTo>
                  <a:lnTo>
                    <a:pt x="1" y="358"/>
                  </a:lnTo>
                  <a:lnTo>
                    <a:pt x="2" y="361"/>
                  </a:lnTo>
                  <a:lnTo>
                    <a:pt x="5" y="364"/>
                  </a:lnTo>
                  <a:lnTo>
                    <a:pt x="8" y="365"/>
                  </a:lnTo>
                  <a:lnTo>
                    <a:pt x="11" y="365"/>
                  </a:lnTo>
                  <a:lnTo>
                    <a:pt x="14" y="364"/>
                  </a:lnTo>
                  <a:lnTo>
                    <a:pt x="17" y="361"/>
                  </a:lnTo>
                  <a:lnTo>
                    <a:pt x="17" y="361"/>
                  </a:lnTo>
                  <a:lnTo>
                    <a:pt x="58" y="277"/>
                  </a:lnTo>
                  <a:lnTo>
                    <a:pt x="76" y="234"/>
                  </a:lnTo>
                  <a:lnTo>
                    <a:pt x="95" y="190"/>
                  </a:lnTo>
                  <a:lnTo>
                    <a:pt x="102" y="167"/>
                  </a:lnTo>
                  <a:lnTo>
                    <a:pt x="109" y="146"/>
                  </a:lnTo>
                  <a:lnTo>
                    <a:pt x="115" y="123"/>
                  </a:lnTo>
                  <a:lnTo>
                    <a:pt x="120" y="101"/>
                  </a:lnTo>
                  <a:lnTo>
                    <a:pt x="123" y="78"/>
                  </a:lnTo>
                  <a:lnTo>
                    <a:pt x="126" y="55"/>
                  </a:lnTo>
                  <a:lnTo>
                    <a:pt x="127" y="31"/>
                  </a:lnTo>
                  <a:lnTo>
                    <a:pt x="127" y="7"/>
                  </a:lnTo>
                  <a:lnTo>
                    <a:pt x="127" y="7"/>
                  </a:lnTo>
                  <a:lnTo>
                    <a:pt x="126" y="4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17" y="0"/>
                  </a:lnTo>
                  <a:lnTo>
                    <a:pt x="115" y="0"/>
                  </a:lnTo>
                  <a:lnTo>
                    <a:pt x="112" y="1"/>
                  </a:lnTo>
                  <a:lnTo>
                    <a:pt x="110" y="4"/>
                  </a:lnTo>
                  <a:lnTo>
                    <a:pt x="110" y="7"/>
                  </a:lnTo>
                  <a:lnTo>
                    <a:pt x="11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2" name="Freeform 279">
              <a:extLst>
                <a:ext uri="{FF2B5EF4-FFF2-40B4-BE49-F238E27FC236}">
                  <a16:creationId xmlns:a16="http://schemas.microsoft.com/office/drawing/2014/main" id="{24EC55B4-934B-B4FB-A500-156ABAE2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7" y="4061"/>
              <a:ext cx="43" cy="108"/>
            </a:xfrm>
            <a:custGeom>
              <a:avLst/>
              <a:gdLst>
                <a:gd name="T0" fmla="*/ 114 w 131"/>
                <a:gd name="T1" fmla="*/ 5 h 326"/>
                <a:gd name="T2" fmla="*/ 114 w 131"/>
                <a:gd name="T3" fmla="*/ 5 h 326"/>
                <a:gd name="T4" fmla="*/ 109 w 131"/>
                <a:gd name="T5" fmla="*/ 27 h 326"/>
                <a:gd name="T6" fmla="*/ 104 w 131"/>
                <a:gd name="T7" fmla="*/ 46 h 326"/>
                <a:gd name="T8" fmla="*/ 97 w 131"/>
                <a:gd name="T9" fmla="*/ 66 h 326"/>
                <a:gd name="T10" fmla="*/ 88 w 131"/>
                <a:gd name="T11" fmla="*/ 85 h 326"/>
                <a:gd name="T12" fmla="*/ 71 w 131"/>
                <a:gd name="T13" fmla="*/ 123 h 326"/>
                <a:gd name="T14" fmla="*/ 53 w 131"/>
                <a:gd name="T15" fmla="*/ 161 h 326"/>
                <a:gd name="T16" fmla="*/ 34 w 131"/>
                <a:gd name="T17" fmla="*/ 198 h 326"/>
                <a:gd name="T18" fmla="*/ 18 w 131"/>
                <a:gd name="T19" fmla="*/ 237 h 326"/>
                <a:gd name="T20" fmla="*/ 13 w 131"/>
                <a:gd name="T21" fmla="*/ 257 h 326"/>
                <a:gd name="T22" fmla="*/ 7 w 131"/>
                <a:gd name="T23" fmla="*/ 277 h 326"/>
                <a:gd name="T24" fmla="*/ 3 w 131"/>
                <a:gd name="T25" fmla="*/ 298 h 326"/>
                <a:gd name="T26" fmla="*/ 0 w 131"/>
                <a:gd name="T27" fmla="*/ 319 h 326"/>
                <a:gd name="T28" fmla="*/ 0 w 131"/>
                <a:gd name="T29" fmla="*/ 319 h 326"/>
                <a:gd name="T30" fmla="*/ 0 w 131"/>
                <a:gd name="T31" fmla="*/ 322 h 326"/>
                <a:gd name="T32" fmla="*/ 3 w 131"/>
                <a:gd name="T33" fmla="*/ 325 h 326"/>
                <a:gd name="T34" fmla="*/ 4 w 131"/>
                <a:gd name="T35" fmla="*/ 326 h 326"/>
                <a:gd name="T36" fmla="*/ 9 w 131"/>
                <a:gd name="T37" fmla="*/ 326 h 326"/>
                <a:gd name="T38" fmla="*/ 11 w 131"/>
                <a:gd name="T39" fmla="*/ 326 h 326"/>
                <a:gd name="T40" fmla="*/ 14 w 131"/>
                <a:gd name="T41" fmla="*/ 325 h 326"/>
                <a:gd name="T42" fmla="*/ 16 w 131"/>
                <a:gd name="T43" fmla="*/ 322 h 326"/>
                <a:gd name="T44" fmla="*/ 17 w 131"/>
                <a:gd name="T45" fmla="*/ 319 h 326"/>
                <a:gd name="T46" fmla="*/ 17 w 131"/>
                <a:gd name="T47" fmla="*/ 319 h 326"/>
                <a:gd name="T48" fmla="*/ 20 w 131"/>
                <a:gd name="T49" fmla="*/ 298 h 326"/>
                <a:gd name="T50" fmla="*/ 24 w 131"/>
                <a:gd name="T51" fmla="*/ 278 h 326"/>
                <a:gd name="T52" fmla="*/ 30 w 131"/>
                <a:gd name="T53" fmla="*/ 258 h 326"/>
                <a:gd name="T54" fmla="*/ 36 w 131"/>
                <a:gd name="T55" fmla="*/ 238 h 326"/>
                <a:gd name="T56" fmla="*/ 51 w 131"/>
                <a:gd name="T57" fmla="*/ 201 h 326"/>
                <a:gd name="T58" fmla="*/ 70 w 131"/>
                <a:gd name="T59" fmla="*/ 163 h 326"/>
                <a:gd name="T60" fmla="*/ 88 w 131"/>
                <a:gd name="T61" fmla="*/ 126 h 326"/>
                <a:gd name="T62" fmla="*/ 105 w 131"/>
                <a:gd name="T63" fmla="*/ 89 h 326"/>
                <a:gd name="T64" fmla="*/ 114 w 131"/>
                <a:gd name="T65" fmla="*/ 69 h 326"/>
                <a:gd name="T66" fmla="*/ 119 w 131"/>
                <a:gd name="T67" fmla="*/ 51 h 326"/>
                <a:gd name="T68" fmla="*/ 126 w 131"/>
                <a:gd name="T69" fmla="*/ 31 h 326"/>
                <a:gd name="T70" fmla="*/ 131 w 131"/>
                <a:gd name="T71" fmla="*/ 11 h 326"/>
                <a:gd name="T72" fmla="*/ 131 w 131"/>
                <a:gd name="T73" fmla="*/ 11 h 326"/>
                <a:gd name="T74" fmla="*/ 131 w 131"/>
                <a:gd name="T75" fmla="*/ 7 h 326"/>
                <a:gd name="T76" fmla="*/ 129 w 131"/>
                <a:gd name="T77" fmla="*/ 4 h 326"/>
                <a:gd name="T78" fmla="*/ 126 w 131"/>
                <a:gd name="T79" fmla="*/ 1 h 326"/>
                <a:gd name="T80" fmla="*/ 124 w 131"/>
                <a:gd name="T81" fmla="*/ 0 h 326"/>
                <a:gd name="T82" fmla="*/ 121 w 131"/>
                <a:gd name="T83" fmla="*/ 0 h 326"/>
                <a:gd name="T84" fmla="*/ 118 w 131"/>
                <a:gd name="T85" fmla="*/ 1 h 326"/>
                <a:gd name="T86" fmla="*/ 115 w 131"/>
                <a:gd name="T87" fmla="*/ 2 h 326"/>
                <a:gd name="T88" fmla="*/ 114 w 131"/>
                <a:gd name="T89" fmla="*/ 5 h 326"/>
                <a:gd name="T90" fmla="*/ 114 w 131"/>
                <a:gd name="T91" fmla="*/ 5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1" h="326">
                  <a:moveTo>
                    <a:pt x="114" y="5"/>
                  </a:moveTo>
                  <a:lnTo>
                    <a:pt x="114" y="5"/>
                  </a:lnTo>
                  <a:lnTo>
                    <a:pt x="109" y="27"/>
                  </a:lnTo>
                  <a:lnTo>
                    <a:pt x="104" y="46"/>
                  </a:lnTo>
                  <a:lnTo>
                    <a:pt x="97" y="66"/>
                  </a:lnTo>
                  <a:lnTo>
                    <a:pt x="88" y="85"/>
                  </a:lnTo>
                  <a:lnTo>
                    <a:pt x="71" y="123"/>
                  </a:lnTo>
                  <a:lnTo>
                    <a:pt x="53" y="161"/>
                  </a:lnTo>
                  <a:lnTo>
                    <a:pt x="34" y="198"/>
                  </a:lnTo>
                  <a:lnTo>
                    <a:pt x="18" y="237"/>
                  </a:lnTo>
                  <a:lnTo>
                    <a:pt x="13" y="257"/>
                  </a:lnTo>
                  <a:lnTo>
                    <a:pt x="7" y="277"/>
                  </a:lnTo>
                  <a:lnTo>
                    <a:pt x="3" y="298"/>
                  </a:lnTo>
                  <a:lnTo>
                    <a:pt x="0" y="319"/>
                  </a:lnTo>
                  <a:lnTo>
                    <a:pt x="0" y="319"/>
                  </a:lnTo>
                  <a:lnTo>
                    <a:pt x="0" y="322"/>
                  </a:lnTo>
                  <a:lnTo>
                    <a:pt x="3" y="325"/>
                  </a:lnTo>
                  <a:lnTo>
                    <a:pt x="4" y="326"/>
                  </a:lnTo>
                  <a:lnTo>
                    <a:pt x="9" y="326"/>
                  </a:lnTo>
                  <a:lnTo>
                    <a:pt x="11" y="326"/>
                  </a:lnTo>
                  <a:lnTo>
                    <a:pt x="14" y="325"/>
                  </a:lnTo>
                  <a:lnTo>
                    <a:pt x="16" y="322"/>
                  </a:lnTo>
                  <a:lnTo>
                    <a:pt x="17" y="319"/>
                  </a:lnTo>
                  <a:lnTo>
                    <a:pt x="17" y="319"/>
                  </a:lnTo>
                  <a:lnTo>
                    <a:pt x="20" y="298"/>
                  </a:lnTo>
                  <a:lnTo>
                    <a:pt x="24" y="278"/>
                  </a:lnTo>
                  <a:lnTo>
                    <a:pt x="30" y="258"/>
                  </a:lnTo>
                  <a:lnTo>
                    <a:pt x="36" y="238"/>
                  </a:lnTo>
                  <a:lnTo>
                    <a:pt x="51" y="201"/>
                  </a:lnTo>
                  <a:lnTo>
                    <a:pt x="70" y="163"/>
                  </a:lnTo>
                  <a:lnTo>
                    <a:pt x="88" y="126"/>
                  </a:lnTo>
                  <a:lnTo>
                    <a:pt x="105" y="89"/>
                  </a:lnTo>
                  <a:lnTo>
                    <a:pt x="114" y="69"/>
                  </a:lnTo>
                  <a:lnTo>
                    <a:pt x="119" y="51"/>
                  </a:lnTo>
                  <a:lnTo>
                    <a:pt x="126" y="31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1" y="7"/>
                  </a:lnTo>
                  <a:lnTo>
                    <a:pt x="129" y="4"/>
                  </a:lnTo>
                  <a:lnTo>
                    <a:pt x="126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18" y="1"/>
                  </a:lnTo>
                  <a:lnTo>
                    <a:pt x="115" y="2"/>
                  </a:lnTo>
                  <a:lnTo>
                    <a:pt x="114" y="5"/>
                  </a:lnTo>
                  <a:lnTo>
                    <a:pt x="11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3" name="Freeform 280">
              <a:extLst>
                <a:ext uri="{FF2B5EF4-FFF2-40B4-BE49-F238E27FC236}">
                  <a16:creationId xmlns:a16="http://schemas.microsoft.com/office/drawing/2014/main" id="{C63EAA72-B9EF-5AC2-099F-5C6EA10D6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" y="4077"/>
              <a:ext cx="51" cy="7"/>
            </a:xfrm>
            <a:custGeom>
              <a:avLst/>
              <a:gdLst>
                <a:gd name="T0" fmla="*/ 11 w 153"/>
                <a:gd name="T1" fmla="*/ 21 h 21"/>
                <a:gd name="T2" fmla="*/ 11 w 153"/>
                <a:gd name="T3" fmla="*/ 21 h 21"/>
                <a:gd name="T4" fmla="*/ 44 w 153"/>
                <a:gd name="T5" fmla="*/ 18 h 21"/>
                <a:gd name="T6" fmla="*/ 78 w 153"/>
                <a:gd name="T7" fmla="*/ 17 h 21"/>
                <a:gd name="T8" fmla="*/ 145 w 153"/>
                <a:gd name="T9" fmla="*/ 18 h 21"/>
                <a:gd name="T10" fmla="*/ 145 w 153"/>
                <a:gd name="T11" fmla="*/ 18 h 21"/>
                <a:gd name="T12" fmla="*/ 149 w 153"/>
                <a:gd name="T13" fmla="*/ 17 h 21"/>
                <a:gd name="T14" fmla="*/ 150 w 153"/>
                <a:gd name="T15" fmla="*/ 15 h 21"/>
                <a:gd name="T16" fmla="*/ 152 w 153"/>
                <a:gd name="T17" fmla="*/ 13 h 21"/>
                <a:gd name="T18" fmla="*/ 153 w 153"/>
                <a:gd name="T19" fmla="*/ 10 h 21"/>
                <a:gd name="T20" fmla="*/ 152 w 153"/>
                <a:gd name="T21" fmla="*/ 6 h 21"/>
                <a:gd name="T22" fmla="*/ 150 w 153"/>
                <a:gd name="T23" fmla="*/ 4 h 21"/>
                <a:gd name="T24" fmla="*/ 149 w 153"/>
                <a:gd name="T25" fmla="*/ 1 h 21"/>
                <a:gd name="T26" fmla="*/ 145 w 153"/>
                <a:gd name="T27" fmla="*/ 1 h 21"/>
                <a:gd name="T28" fmla="*/ 145 w 153"/>
                <a:gd name="T29" fmla="*/ 1 h 21"/>
                <a:gd name="T30" fmla="*/ 75 w 153"/>
                <a:gd name="T31" fmla="*/ 0 h 21"/>
                <a:gd name="T32" fmla="*/ 41 w 153"/>
                <a:gd name="T33" fmla="*/ 1 h 21"/>
                <a:gd name="T34" fmla="*/ 6 w 153"/>
                <a:gd name="T35" fmla="*/ 6 h 21"/>
                <a:gd name="T36" fmla="*/ 6 w 153"/>
                <a:gd name="T37" fmla="*/ 6 h 21"/>
                <a:gd name="T38" fmla="*/ 3 w 153"/>
                <a:gd name="T39" fmla="*/ 6 h 21"/>
                <a:gd name="T40" fmla="*/ 1 w 153"/>
                <a:gd name="T41" fmla="*/ 8 h 21"/>
                <a:gd name="T42" fmla="*/ 0 w 153"/>
                <a:gd name="T43" fmla="*/ 11 h 21"/>
                <a:gd name="T44" fmla="*/ 0 w 153"/>
                <a:gd name="T45" fmla="*/ 14 h 21"/>
                <a:gd name="T46" fmla="*/ 1 w 153"/>
                <a:gd name="T47" fmla="*/ 17 h 21"/>
                <a:gd name="T48" fmla="*/ 4 w 153"/>
                <a:gd name="T49" fmla="*/ 20 h 21"/>
                <a:gd name="T50" fmla="*/ 7 w 153"/>
                <a:gd name="T51" fmla="*/ 21 h 21"/>
                <a:gd name="T52" fmla="*/ 11 w 153"/>
                <a:gd name="T53" fmla="*/ 21 h 21"/>
                <a:gd name="T54" fmla="*/ 11 w 153"/>
                <a:gd name="T5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53" h="21">
                  <a:moveTo>
                    <a:pt x="11" y="21"/>
                  </a:moveTo>
                  <a:lnTo>
                    <a:pt x="11" y="21"/>
                  </a:lnTo>
                  <a:lnTo>
                    <a:pt x="44" y="18"/>
                  </a:lnTo>
                  <a:lnTo>
                    <a:pt x="78" y="17"/>
                  </a:lnTo>
                  <a:lnTo>
                    <a:pt x="145" y="18"/>
                  </a:lnTo>
                  <a:lnTo>
                    <a:pt x="145" y="18"/>
                  </a:lnTo>
                  <a:lnTo>
                    <a:pt x="149" y="17"/>
                  </a:lnTo>
                  <a:lnTo>
                    <a:pt x="150" y="15"/>
                  </a:lnTo>
                  <a:lnTo>
                    <a:pt x="152" y="13"/>
                  </a:lnTo>
                  <a:lnTo>
                    <a:pt x="153" y="10"/>
                  </a:lnTo>
                  <a:lnTo>
                    <a:pt x="152" y="6"/>
                  </a:lnTo>
                  <a:lnTo>
                    <a:pt x="150" y="4"/>
                  </a:lnTo>
                  <a:lnTo>
                    <a:pt x="149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75" y="0"/>
                  </a:lnTo>
                  <a:lnTo>
                    <a:pt x="41" y="1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1" y="17"/>
                  </a:lnTo>
                  <a:lnTo>
                    <a:pt x="4" y="20"/>
                  </a:lnTo>
                  <a:lnTo>
                    <a:pt x="7" y="21"/>
                  </a:lnTo>
                  <a:lnTo>
                    <a:pt x="11" y="21"/>
                  </a:lnTo>
                  <a:lnTo>
                    <a:pt x="11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4" name="Freeform 281">
              <a:extLst>
                <a:ext uri="{FF2B5EF4-FFF2-40B4-BE49-F238E27FC236}">
                  <a16:creationId xmlns:a16="http://schemas.microsoft.com/office/drawing/2014/main" id="{73F4FCC0-6B0F-B0D3-2F70-A5C1A9342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" y="4112"/>
              <a:ext cx="34" cy="14"/>
            </a:xfrm>
            <a:custGeom>
              <a:avLst/>
              <a:gdLst>
                <a:gd name="T0" fmla="*/ 6 w 104"/>
                <a:gd name="T1" fmla="*/ 17 h 42"/>
                <a:gd name="T2" fmla="*/ 6 w 104"/>
                <a:gd name="T3" fmla="*/ 17 h 42"/>
                <a:gd name="T4" fmla="*/ 50 w 104"/>
                <a:gd name="T5" fmla="*/ 27 h 42"/>
                <a:gd name="T6" fmla="*/ 71 w 104"/>
                <a:gd name="T7" fmla="*/ 33 h 42"/>
                <a:gd name="T8" fmla="*/ 92 w 104"/>
                <a:gd name="T9" fmla="*/ 40 h 42"/>
                <a:gd name="T10" fmla="*/ 92 w 104"/>
                <a:gd name="T11" fmla="*/ 40 h 42"/>
                <a:gd name="T12" fmla="*/ 96 w 104"/>
                <a:gd name="T13" fmla="*/ 42 h 42"/>
                <a:gd name="T14" fmla="*/ 99 w 104"/>
                <a:gd name="T15" fmla="*/ 40 h 42"/>
                <a:gd name="T16" fmla="*/ 101 w 104"/>
                <a:gd name="T17" fmla="*/ 37 h 42"/>
                <a:gd name="T18" fmla="*/ 102 w 104"/>
                <a:gd name="T19" fmla="*/ 36 h 42"/>
                <a:gd name="T20" fmla="*/ 104 w 104"/>
                <a:gd name="T21" fmla="*/ 32 h 42"/>
                <a:gd name="T22" fmla="*/ 102 w 104"/>
                <a:gd name="T23" fmla="*/ 29 h 42"/>
                <a:gd name="T24" fmla="*/ 101 w 104"/>
                <a:gd name="T25" fmla="*/ 26 h 42"/>
                <a:gd name="T26" fmla="*/ 98 w 104"/>
                <a:gd name="T27" fmla="*/ 25 h 42"/>
                <a:gd name="T28" fmla="*/ 98 w 104"/>
                <a:gd name="T29" fmla="*/ 25 h 42"/>
                <a:gd name="T30" fmla="*/ 77 w 104"/>
                <a:gd name="T31" fmla="*/ 16 h 42"/>
                <a:gd name="T32" fmla="*/ 54 w 104"/>
                <a:gd name="T33" fmla="*/ 10 h 42"/>
                <a:gd name="T34" fmla="*/ 10 w 104"/>
                <a:gd name="T35" fmla="*/ 2 h 42"/>
                <a:gd name="T36" fmla="*/ 10 w 104"/>
                <a:gd name="T37" fmla="*/ 2 h 42"/>
                <a:gd name="T38" fmla="*/ 7 w 104"/>
                <a:gd name="T39" fmla="*/ 0 h 42"/>
                <a:gd name="T40" fmla="*/ 4 w 104"/>
                <a:gd name="T41" fmla="*/ 2 h 42"/>
                <a:gd name="T42" fmla="*/ 1 w 104"/>
                <a:gd name="T43" fmla="*/ 5 h 42"/>
                <a:gd name="T44" fmla="*/ 0 w 104"/>
                <a:gd name="T45" fmla="*/ 7 h 42"/>
                <a:gd name="T46" fmla="*/ 0 w 104"/>
                <a:gd name="T47" fmla="*/ 10 h 42"/>
                <a:gd name="T48" fmla="*/ 0 w 104"/>
                <a:gd name="T49" fmla="*/ 13 h 42"/>
                <a:gd name="T50" fmla="*/ 3 w 104"/>
                <a:gd name="T51" fmla="*/ 16 h 42"/>
                <a:gd name="T52" fmla="*/ 6 w 104"/>
                <a:gd name="T53" fmla="*/ 17 h 42"/>
                <a:gd name="T54" fmla="*/ 6 w 104"/>
                <a:gd name="T55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42">
                  <a:moveTo>
                    <a:pt x="6" y="17"/>
                  </a:moveTo>
                  <a:lnTo>
                    <a:pt x="6" y="17"/>
                  </a:lnTo>
                  <a:lnTo>
                    <a:pt x="50" y="27"/>
                  </a:lnTo>
                  <a:lnTo>
                    <a:pt x="71" y="33"/>
                  </a:lnTo>
                  <a:lnTo>
                    <a:pt x="92" y="40"/>
                  </a:lnTo>
                  <a:lnTo>
                    <a:pt x="92" y="40"/>
                  </a:lnTo>
                  <a:lnTo>
                    <a:pt x="96" y="42"/>
                  </a:lnTo>
                  <a:lnTo>
                    <a:pt x="99" y="40"/>
                  </a:lnTo>
                  <a:lnTo>
                    <a:pt x="101" y="37"/>
                  </a:lnTo>
                  <a:lnTo>
                    <a:pt x="102" y="36"/>
                  </a:lnTo>
                  <a:lnTo>
                    <a:pt x="104" y="32"/>
                  </a:lnTo>
                  <a:lnTo>
                    <a:pt x="102" y="29"/>
                  </a:lnTo>
                  <a:lnTo>
                    <a:pt x="101" y="26"/>
                  </a:lnTo>
                  <a:lnTo>
                    <a:pt x="98" y="25"/>
                  </a:lnTo>
                  <a:lnTo>
                    <a:pt x="98" y="25"/>
                  </a:lnTo>
                  <a:lnTo>
                    <a:pt x="77" y="16"/>
                  </a:lnTo>
                  <a:lnTo>
                    <a:pt x="54" y="10"/>
                  </a:lnTo>
                  <a:lnTo>
                    <a:pt x="10" y="2"/>
                  </a:lnTo>
                  <a:lnTo>
                    <a:pt x="10" y="2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5" name="Freeform 282">
              <a:extLst>
                <a:ext uri="{FF2B5EF4-FFF2-40B4-BE49-F238E27FC236}">
                  <a16:creationId xmlns:a16="http://schemas.microsoft.com/office/drawing/2014/main" id="{3DE6D74F-E011-125D-5B40-374089058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" y="4138"/>
              <a:ext cx="41" cy="9"/>
            </a:xfrm>
            <a:custGeom>
              <a:avLst/>
              <a:gdLst>
                <a:gd name="T0" fmla="*/ 6 w 123"/>
                <a:gd name="T1" fmla="*/ 16 h 27"/>
                <a:gd name="T2" fmla="*/ 6 w 123"/>
                <a:gd name="T3" fmla="*/ 16 h 27"/>
                <a:gd name="T4" fmla="*/ 19 w 123"/>
                <a:gd name="T5" fmla="*/ 20 h 27"/>
                <a:gd name="T6" fmla="*/ 33 w 123"/>
                <a:gd name="T7" fmla="*/ 21 h 27"/>
                <a:gd name="T8" fmla="*/ 59 w 123"/>
                <a:gd name="T9" fmla="*/ 23 h 27"/>
                <a:gd name="T10" fmla="*/ 86 w 123"/>
                <a:gd name="T11" fmla="*/ 24 h 27"/>
                <a:gd name="T12" fmla="*/ 98 w 123"/>
                <a:gd name="T13" fmla="*/ 26 h 27"/>
                <a:gd name="T14" fmla="*/ 113 w 123"/>
                <a:gd name="T15" fmla="*/ 27 h 27"/>
                <a:gd name="T16" fmla="*/ 113 w 123"/>
                <a:gd name="T17" fmla="*/ 27 h 27"/>
                <a:gd name="T18" fmla="*/ 115 w 123"/>
                <a:gd name="T19" fmla="*/ 27 h 27"/>
                <a:gd name="T20" fmla="*/ 118 w 123"/>
                <a:gd name="T21" fmla="*/ 26 h 27"/>
                <a:gd name="T22" fmla="*/ 121 w 123"/>
                <a:gd name="T23" fmla="*/ 24 h 27"/>
                <a:gd name="T24" fmla="*/ 123 w 123"/>
                <a:gd name="T25" fmla="*/ 21 h 27"/>
                <a:gd name="T26" fmla="*/ 123 w 123"/>
                <a:gd name="T27" fmla="*/ 19 h 27"/>
                <a:gd name="T28" fmla="*/ 123 w 123"/>
                <a:gd name="T29" fmla="*/ 16 h 27"/>
                <a:gd name="T30" fmla="*/ 120 w 123"/>
                <a:gd name="T31" fmla="*/ 13 h 27"/>
                <a:gd name="T32" fmla="*/ 117 w 123"/>
                <a:gd name="T33" fmla="*/ 11 h 27"/>
                <a:gd name="T34" fmla="*/ 117 w 123"/>
                <a:gd name="T35" fmla="*/ 11 h 27"/>
                <a:gd name="T36" fmla="*/ 104 w 123"/>
                <a:gd name="T37" fmla="*/ 9 h 27"/>
                <a:gd name="T38" fmla="*/ 90 w 123"/>
                <a:gd name="T39" fmla="*/ 9 h 27"/>
                <a:gd name="T40" fmla="*/ 63 w 123"/>
                <a:gd name="T41" fmla="*/ 7 h 27"/>
                <a:gd name="T42" fmla="*/ 37 w 123"/>
                <a:gd name="T43" fmla="*/ 4 h 27"/>
                <a:gd name="T44" fmla="*/ 23 w 123"/>
                <a:gd name="T45" fmla="*/ 3 h 27"/>
                <a:gd name="T46" fmla="*/ 10 w 123"/>
                <a:gd name="T47" fmla="*/ 0 h 27"/>
                <a:gd name="T48" fmla="*/ 10 w 123"/>
                <a:gd name="T49" fmla="*/ 0 h 27"/>
                <a:gd name="T50" fmla="*/ 7 w 123"/>
                <a:gd name="T51" fmla="*/ 0 h 27"/>
                <a:gd name="T52" fmla="*/ 5 w 123"/>
                <a:gd name="T53" fmla="*/ 0 h 27"/>
                <a:gd name="T54" fmla="*/ 2 w 123"/>
                <a:gd name="T55" fmla="*/ 3 h 27"/>
                <a:gd name="T56" fmla="*/ 0 w 123"/>
                <a:gd name="T57" fmla="*/ 6 h 27"/>
                <a:gd name="T58" fmla="*/ 0 w 123"/>
                <a:gd name="T59" fmla="*/ 9 h 27"/>
                <a:gd name="T60" fmla="*/ 0 w 123"/>
                <a:gd name="T61" fmla="*/ 11 h 27"/>
                <a:gd name="T62" fmla="*/ 3 w 123"/>
                <a:gd name="T63" fmla="*/ 14 h 27"/>
                <a:gd name="T64" fmla="*/ 6 w 123"/>
                <a:gd name="T65" fmla="*/ 16 h 27"/>
                <a:gd name="T66" fmla="*/ 6 w 123"/>
                <a:gd name="T67" fmla="*/ 1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" h="27">
                  <a:moveTo>
                    <a:pt x="6" y="16"/>
                  </a:moveTo>
                  <a:lnTo>
                    <a:pt x="6" y="16"/>
                  </a:lnTo>
                  <a:lnTo>
                    <a:pt x="19" y="20"/>
                  </a:lnTo>
                  <a:lnTo>
                    <a:pt x="33" y="21"/>
                  </a:lnTo>
                  <a:lnTo>
                    <a:pt x="59" y="23"/>
                  </a:lnTo>
                  <a:lnTo>
                    <a:pt x="86" y="24"/>
                  </a:lnTo>
                  <a:lnTo>
                    <a:pt x="98" y="26"/>
                  </a:lnTo>
                  <a:lnTo>
                    <a:pt x="113" y="27"/>
                  </a:lnTo>
                  <a:lnTo>
                    <a:pt x="113" y="27"/>
                  </a:lnTo>
                  <a:lnTo>
                    <a:pt x="115" y="27"/>
                  </a:lnTo>
                  <a:lnTo>
                    <a:pt x="118" y="26"/>
                  </a:lnTo>
                  <a:lnTo>
                    <a:pt x="121" y="24"/>
                  </a:lnTo>
                  <a:lnTo>
                    <a:pt x="123" y="21"/>
                  </a:lnTo>
                  <a:lnTo>
                    <a:pt x="123" y="19"/>
                  </a:lnTo>
                  <a:lnTo>
                    <a:pt x="123" y="16"/>
                  </a:lnTo>
                  <a:lnTo>
                    <a:pt x="120" y="13"/>
                  </a:lnTo>
                  <a:lnTo>
                    <a:pt x="117" y="11"/>
                  </a:lnTo>
                  <a:lnTo>
                    <a:pt x="117" y="11"/>
                  </a:lnTo>
                  <a:lnTo>
                    <a:pt x="104" y="9"/>
                  </a:lnTo>
                  <a:lnTo>
                    <a:pt x="90" y="9"/>
                  </a:lnTo>
                  <a:lnTo>
                    <a:pt x="63" y="7"/>
                  </a:lnTo>
                  <a:lnTo>
                    <a:pt x="37" y="4"/>
                  </a:lnTo>
                  <a:lnTo>
                    <a:pt x="23" y="3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6" name="Freeform 283">
              <a:extLst>
                <a:ext uri="{FF2B5EF4-FFF2-40B4-BE49-F238E27FC236}">
                  <a16:creationId xmlns:a16="http://schemas.microsoft.com/office/drawing/2014/main" id="{D8486F6D-E03B-8184-AB95-7B9E7F359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" y="4203"/>
              <a:ext cx="293" cy="63"/>
            </a:xfrm>
            <a:custGeom>
              <a:avLst/>
              <a:gdLst>
                <a:gd name="T0" fmla="*/ 0 w 877"/>
                <a:gd name="T1" fmla="*/ 108 h 189"/>
                <a:gd name="T2" fmla="*/ 4 w 877"/>
                <a:gd name="T3" fmla="*/ 127 h 189"/>
                <a:gd name="T4" fmla="*/ 16 w 877"/>
                <a:gd name="T5" fmla="*/ 142 h 189"/>
                <a:gd name="T6" fmla="*/ 33 w 877"/>
                <a:gd name="T7" fmla="*/ 154 h 189"/>
                <a:gd name="T8" fmla="*/ 51 w 877"/>
                <a:gd name="T9" fmla="*/ 162 h 189"/>
                <a:gd name="T10" fmla="*/ 94 w 877"/>
                <a:gd name="T11" fmla="*/ 173 h 189"/>
                <a:gd name="T12" fmla="*/ 131 w 877"/>
                <a:gd name="T13" fmla="*/ 181 h 189"/>
                <a:gd name="T14" fmla="*/ 195 w 877"/>
                <a:gd name="T15" fmla="*/ 186 h 189"/>
                <a:gd name="T16" fmla="*/ 259 w 877"/>
                <a:gd name="T17" fmla="*/ 189 h 189"/>
                <a:gd name="T18" fmla="*/ 387 w 877"/>
                <a:gd name="T19" fmla="*/ 188 h 189"/>
                <a:gd name="T20" fmla="*/ 442 w 877"/>
                <a:gd name="T21" fmla="*/ 185 h 189"/>
                <a:gd name="T22" fmla="*/ 554 w 877"/>
                <a:gd name="T23" fmla="*/ 175 h 189"/>
                <a:gd name="T24" fmla="*/ 610 w 877"/>
                <a:gd name="T25" fmla="*/ 166 h 189"/>
                <a:gd name="T26" fmla="*/ 688 w 877"/>
                <a:gd name="T27" fmla="*/ 149 h 189"/>
                <a:gd name="T28" fmla="*/ 725 w 877"/>
                <a:gd name="T29" fmla="*/ 136 h 189"/>
                <a:gd name="T30" fmla="*/ 762 w 877"/>
                <a:gd name="T31" fmla="*/ 121 h 189"/>
                <a:gd name="T32" fmla="*/ 795 w 877"/>
                <a:gd name="T33" fmla="*/ 100 h 189"/>
                <a:gd name="T34" fmla="*/ 826 w 877"/>
                <a:gd name="T35" fmla="*/ 75 h 189"/>
                <a:gd name="T36" fmla="*/ 853 w 877"/>
                <a:gd name="T37" fmla="*/ 47 h 189"/>
                <a:gd name="T38" fmla="*/ 876 w 877"/>
                <a:gd name="T39" fmla="*/ 13 h 189"/>
                <a:gd name="T40" fmla="*/ 877 w 877"/>
                <a:gd name="T41" fmla="*/ 10 h 189"/>
                <a:gd name="T42" fmla="*/ 876 w 877"/>
                <a:gd name="T43" fmla="*/ 4 h 189"/>
                <a:gd name="T44" fmla="*/ 870 w 877"/>
                <a:gd name="T45" fmla="*/ 0 h 189"/>
                <a:gd name="T46" fmla="*/ 864 w 877"/>
                <a:gd name="T47" fmla="*/ 2 h 189"/>
                <a:gd name="T48" fmla="*/ 861 w 877"/>
                <a:gd name="T49" fmla="*/ 4 h 189"/>
                <a:gd name="T50" fmla="*/ 843 w 877"/>
                <a:gd name="T51" fmla="*/ 33 h 189"/>
                <a:gd name="T52" fmla="*/ 823 w 877"/>
                <a:gd name="T53" fmla="*/ 57 h 189"/>
                <a:gd name="T54" fmla="*/ 799 w 877"/>
                <a:gd name="T55" fmla="*/ 77 h 189"/>
                <a:gd name="T56" fmla="*/ 773 w 877"/>
                <a:gd name="T57" fmla="*/ 95 h 189"/>
                <a:gd name="T58" fmla="*/ 718 w 877"/>
                <a:gd name="T59" fmla="*/ 124 h 189"/>
                <a:gd name="T60" fmla="*/ 655 w 877"/>
                <a:gd name="T61" fmla="*/ 144 h 189"/>
                <a:gd name="T62" fmla="*/ 590 w 877"/>
                <a:gd name="T63" fmla="*/ 155 h 189"/>
                <a:gd name="T64" fmla="*/ 523 w 877"/>
                <a:gd name="T65" fmla="*/ 163 h 189"/>
                <a:gd name="T66" fmla="*/ 397 w 877"/>
                <a:gd name="T67" fmla="*/ 171 h 189"/>
                <a:gd name="T68" fmla="*/ 338 w 877"/>
                <a:gd name="T69" fmla="*/ 172 h 189"/>
                <a:gd name="T70" fmla="*/ 223 w 877"/>
                <a:gd name="T71" fmla="*/ 171 h 189"/>
                <a:gd name="T72" fmla="*/ 166 w 877"/>
                <a:gd name="T73" fmla="*/ 168 h 189"/>
                <a:gd name="T74" fmla="*/ 105 w 877"/>
                <a:gd name="T75" fmla="*/ 161 h 189"/>
                <a:gd name="T76" fmla="*/ 57 w 877"/>
                <a:gd name="T77" fmla="*/ 148 h 189"/>
                <a:gd name="T78" fmla="*/ 37 w 877"/>
                <a:gd name="T79" fmla="*/ 138 h 189"/>
                <a:gd name="T80" fmla="*/ 23 w 877"/>
                <a:gd name="T81" fmla="*/ 125 h 189"/>
                <a:gd name="T82" fmla="*/ 17 w 877"/>
                <a:gd name="T83" fmla="*/ 108 h 189"/>
                <a:gd name="T84" fmla="*/ 16 w 877"/>
                <a:gd name="T85" fmla="*/ 104 h 189"/>
                <a:gd name="T86" fmla="*/ 10 w 877"/>
                <a:gd name="T87" fmla="*/ 100 h 189"/>
                <a:gd name="T88" fmla="*/ 4 w 877"/>
                <a:gd name="T89" fmla="*/ 100 h 189"/>
                <a:gd name="T90" fmla="*/ 0 w 877"/>
                <a:gd name="T91" fmla="*/ 104 h 189"/>
                <a:gd name="T92" fmla="*/ 0 w 877"/>
                <a:gd name="T93" fmla="*/ 10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7" h="189">
                  <a:moveTo>
                    <a:pt x="0" y="108"/>
                  </a:moveTo>
                  <a:lnTo>
                    <a:pt x="0" y="108"/>
                  </a:lnTo>
                  <a:lnTo>
                    <a:pt x="2" y="118"/>
                  </a:lnTo>
                  <a:lnTo>
                    <a:pt x="4" y="127"/>
                  </a:lnTo>
                  <a:lnTo>
                    <a:pt x="10" y="135"/>
                  </a:lnTo>
                  <a:lnTo>
                    <a:pt x="16" y="142"/>
                  </a:lnTo>
                  <a:lnTo>
                    <a:pt x="24" y="148"/>
                  </a:lnTo>
                  <a:lnTo>
                    <a:pt x="33" y="154"/>
                  </a:lnTo>
                  <a:lnTo>
                    <a:pt x="41" y="158"/>
                  </a:lnTo>
                  <a:lnTo>
                    <a:pt x="51" y="162"/>
                  </a:lnTo>
                  <a:lnTo>
                    <a:pt x="73" y="169"/>
                  </a:lnTo>
                  <a:lnTo>
                    <a:pt x="94" y="173"/>
                  </a:lnTo>
                  <a:lnTo>
                    <a:pt x="131" y="181"/>
                  </a:lnTo>
                  <a:lnTo>
                    <a:pt x="131" y="181"/>
                  </a:lnTo>
                  <a:lnTo>
                    <a:pt x="162" y="183"/>
                  </a:lnTo>
                  <a:lnTo>
                    <a:pt x="195" y="186"/>
                  </a:lnTo>
                  <a:lnTo>
                    <a:pt x="226" y="189"/>
                  </a:lnTo>
                  <a:lnTo>
                    <a:pt x="259" y="189"/>
                  </a:lnTo>
                  <a:lnTo>
                    <a:pt x="323" y="189"/>
                  </a:lnTo>
                  <a:lnTo>
                    <a:pt x="387" y="188"/>
                  </a:lnTo>
                  <a:lnTo>
                    <a:pt x="387" y="188"/>
                  </a:lnTo>
                  <a:lnTo>
                    <a:pt x="442" y="185"/>
                  </a:lnTo>
                  <a:lnTo>
                    <a:pt x="498" y="181"/>
                  </a:lnTo>
                  <a:lnTo>
                    <a:pt x="554" y="175"/>
                  </a:lnTo>
                  <a:lnTo>
                    <a:pt x="610" y="166"/>
                  </a:lnTo>
                  <a:lnTo>
                    <a:pt x="610" y="166"/>
                  </a:lnTo>
                  <a:lnTo>
                    <a:pt x="650" y="159"/>
                  </a:lnTo>
                  <a:lnTo>
                    <a:pt x="688" y="149"/>
                  </a:lnTo>
                  <a:lnTo>
                    <a:pt x="706" y="144"/>
                  </a:lnTo>
                  <a:lnTo>
                    <a:pt x="725" y="136"/>
                  </a:lnTo>
                  <a:lnTo>
                    <a:pt x="743" y="129"/>
                  </a:lnTo>
                  <a:lnTo>
                    <a:pt x="762" y="121"/>
                  </a:lnTo>
                  <a:lnTo>
                    <a:pt x="779" y="111"/>
                  </a:lnTo>
                  <a:lnTo>
                    <a:pt x="795" y="100"/>
                  </a:lnTo>
                  <a:lnTo>
                    <a:pt x="812" y="88"/>
                  </a:lnTo>
                  <a:lnTo>
                    <a:pt x="826" y="75"/>
                  </a:lnTo>
                  <a:lnTo>
                    <a:pt x="840" y="63"/>
                  </a:lnTo>
                  <a:lnTo>
                    <a:pt x="853" y="47"/>
                  </a:lnTo>
                  <a:lnTo>
                    <a:pt x="866" y="31"/>
                  </a:lnTo>
                  <a:lnTo>
                    <a:pt x="876" y="13"/>
                  </a:lnTo>
                  <a:lnTo>
                    <a:pt x="876" y="13"/>
                  </a:lnTo>
                  <a:lnTo>
                    <a:pt x="877" y="10"/>
                  </a:lnTo>
                  <a:lnTo>
                    <a:pt x="877" y="7"/>
                  </a:lnTo>
                  <a:lnTo>
                    <a:pt x="876" y="4"/>
                  </a:lnTo>
                  <a:lnTo>
                    <a:pt x="873" y="2"/>
                  </a:lnTo>
                  <a:lnTo>
                    <a:pt x="870" y="0"/>
                  </a:lnTo>
                  <a:lnTo>
                    <a:pt x="867" y="0"/>
                  </a:lnTo>
                  <a:lnTo>
                    <a:pt x="864" y="2"/>
                  </a:lnTo>
                  <a:lnTo>
                    <a:pt x="861" y="4"/>
                  </a:lnTo>
                  <a:lnTo>
                    <a:pt x="861" y="4"/>
                  </a:lnTo>
                  <a:lnTo>
                    <a:pt x="853" y="19"/>
                  </a:lnTo>
                  <a:lnTo>
                    <a:pt x="843" y="33"/>
                  </a:lnTo>
                  <a:lnTo>
                    <a:pt x="833" y="44"/>
                  </a:lnTo>
                  <a:lnTo>
                    <a:pt x="823" y="57"/>
                  </a:lnTo>
                  <a:lnTo>
                    <a:pt x="812" y="67"/>
                  </a:lnTo>
                  <a:lnTo>
                    <a:pt x="799" y="77"/>
                  </a:lnTo>
                  <a:lnTo>
                    <a:pt x="786" y="87"/>
                  </a:lnTo>
                  <a:lnTo>
                    <a:pt x="773" y="95"/>
                  </a:lnTo>
                  <a:lnTo>
                    <a:pt x="746" y="111"/>
                  </a:lnTo>
                  <a:lnTo>
                    <a:pt x="718" y="124"/>
                  </a:lnTo>
                  <a:lnTo>
                    <a:pt x="687" y="134"/>
                  </a:lnTo>
                  <a:lnTo>
                    <a:pt x="655" y="144"/>
                  </a:lnTo>
                  <a:lnTo>
                    <a:pt x="623" y="149"/>
                  </a:lnTo>
                  <a:lnTo>
                    <a:pt x="590" y="155"/>
                  </a:lnTo>
                  <a:lnTo>
                    <a:pt x="556" y="159"/>
                  </a:lnTo>
                  <a:lnTo>
                    <a:pt x="523" y="163"/>
                  </a:lnTo>
                  <a:lnTo>
                    <a:pt x="458" y="168"/>
                  </a:lnTo>
                  <a:lnTo>
                    <a:pt x="397" y="171"/>
                  </a:lnTo>
                  <a:lnTo>
                    <a:pt x="397" y="171"/>
                  </a:lnTo>
                  <a:lnTo>
                    <a:pt x="338" y="172"/>
                  </a:lnTo>
                  <a:lnTo>
                    <a:pt x="282" y="172"/>
                  </a:lnTo>
                  <a:lnTo>
                    <a:pt x="223" y="171"/>
                  </a:lnTo>
                  <a:lnTo>
                    <a:pt x="166" y="168"/>
                  </a:lnTo>
                  <a:lnTo>
                    <a:pt x="166" y="168"/>
                  </a:lnTo>
                  <a:lnTo>
                    <a:pt x="130" y="163"/>
                  </a:lnTo>
                  <a:lnTo>
                    <a:pt x="105" y="161"/>
                  </a:lnTo>
                  <a:lnTo>
                    <a:pt x="80" y="155"/>
                  </a:lnTo>
                  <a:lnTo>
                    <a:pt x="57" y="148"/>
                  </a:lnTo>
                  <a:lnTo>
                    <a:pt x="46" y="144"/>
                  </a:lnTo>
                  <a:lnTo>
                    <a:pt x="37" y="138"/>
                  </a:lnTo>
                  <a:lnTo>
                    <a:pt x="29" y="132"/>
                  </a:lnTo>
                  <a:lnTo>
                    <a:pt x="23" y="125"/>
                  </a:lnTo>
                  <a:lnTo>
                    <a:pt x="19" y="117"/>
                  </a:lnTo>
                  <a:lnTo>
                    <a:pt x="17" y="108"/>
                  </a:lnTo>
                  <a:lnTo>
                    <a:pt x="17" y="108"/>
                  </a:lnTo>
                  <a:lnTo>
                    <a:pt x="16" y="104"/>
                  </a:lnTo>
                  <a:lnTo>
                    <a:pt x="13" y="101"/>
                  </a:lnTo>
                  <a:lnTo>
                    <a:pt x="10" y="100"/>
                  </a:lnTo>
                  <a:lnTo>
                    <a:pt x="7" y="100"/>
                  </a:lnTo>
                  <a:lnTo>
                    <a:pt x="4" y="100"/>
                  </a:lnTo>
                  <a:lnTo>
                    <a:pt x="2" y="101"/>
                  </a:lnTo>
                  <a:lnTo>
                    <a:pt x="0" y="104"/>
                  </a:lnTo>
                  <a:lnTo>
                    <a:pt x="0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7" name="Freeform 284">
              <a:extLst>
                <a:ext uri="{FF2B5EF4-FFF2-40B4-BE49-F238E27FC236}">
                  <a16:creationId xmlns:a16="http://schemas.microsoft.com/office/drawing/2014/main" id="{49E41752-3D31-A914-0389-382D00A4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" y="3710"/>
              <a:ext cx="253" cy="524"/>
            </a:xfrm>
            <a:custGeom>
              <a:avLst/>
              <a:gdLst>
                <a:gd name="T0" fmla="*/ 15 w 759"/>
                <a:gd name="T1" fmla="*/ 1240 h 1572"/>
                <a:gd name="T2" fmla="*/ 65 w 759"/>
                <a:gd name="T3" fmla="*/ 1342 h 1572"/>
                <a:gd name="T4" fmla="*/ 103 w 759"/>
                <a:gd name="T5" fmla="*/ 1399 h 1572"/>
                <a:gd name="T6" fmla="*/ 149 w 759"/>
                <a:gd name="T7" fmla="*/ 1450 h 1572"/>
                <a:gd name="T8" fmla="*/ 202 w 759"/>
                <a:gd name="T9" fmla="*/ 1494 h 1572"/>
                <a:gd name="T10" fmla="*/ 240 w 759"/>
                <a:gd name="T11" fmla="*/ 1518 h 1572"/>
                <a:gd name="T12" fmla="*/ 301 w 759"/>
                <a:gd name="T13" fmla="*/ 1547 h 1572"/>
                <a:gd name="T14" fmla="*/ 368 w 759"/>
                <a:gd name="T15" fmla="*/ 1565 h 1572"/>
                <a:gd name="T16" fmla="*/ 435 w 759"/>
                <a:gd name="T17" fmla="*/ 1572 h 1572"/>
                <a:gd name="T18" fmla="*/ 503 w 759"/>
                <a:gd name="T19" fmla="*/ 1567 h 1572"/>
                <a:gd name="T20" fmla="*/ 547 w 759"/>
                <a:gd name="T21" fmla="*/ 1558 h 1572"/>
                <a:gd name="T22" fmla="*/ 601 w 759"/>
                <a:gd name="T23" fmla="*/ 1534 h 1572"/>
                <a:gd name="T24" fmla="*/ 646 w 759"/>
                <a:gd name="T25" fmla="*/ 1503 h 1572"/>
                <a:gd name="T26" fmla="*/ 682 w 759"/>
                <a:gd name="T27" fmla="*/ 1462 h 1572"/>
                <a:gd name="T28" fmla="*/ 709 w 759"/>
                <a:gd name="T29" fmla="*/ 1413 h 1572"/>
                <a:gd name="T30" fmla="*/ 734 w 759"/>
                <a:gd name="T31" fmla="*/ 1342 h 1572"/>
                <a:gd name="T32" fmla="*/ 754 w 759"/>
                <a:gd name="T33" fmla="*/ 1226 h 1572"/>
                <a:gd name="T34" fmla="*/ 759 w 759"/>
                <a:gd name="T35" fmla="*/ 1109 h 1572"/>
                <a:gd name="T36" fmla="*/ 753 w 759"/>
                <a:gd name="T37" fmla="*/ 1008 h 1572"/>
                <a:gd name="T38" fmla="*/ 737 w 759"/>
                <a:gd name="T39" fmla="*/ 923 h 1572"/>
                <a:gd name="T40" fmla="*/ 710 w 759"/>
                <a:gd name="T41" fmla="*/ 808 h 1572"/>
                <a:gd name="T42" fmla="*/ 693 w 759"/>
                <a:gd name="T43" fmla="*/ 713 h 1572"/>
                <a:gd name="T44" fmla="*/ 670 w 759"/>
                <a:gd name="T45" fmla="*/ 612 h 1572"/>
                <a:gd name="T46" fmla="*/ 643 w 759"/>
                <a:gd name="T47" fmla="*/ 477 h 1572"/>
                <a:gd name="T48" fmla="*/ 611 w 759"/>
                <a:gd name="T49" fmla="*/ 280 h 1572"/>
                <a:gd name="T50" fmla="*/ 565 w 759"/>
                <a:gd name="T51" fmla="*/ 6 h 1572"/>
                <a:gd name="T52" fmla="*/ 562 w 759"/>
                <a:gd name="T53" fmla="*/ 0 h 1572"/>
                <a:gd name="T54" fmla="*/ 554 w 759"/>
                <a:gd name="T55" fmla="*/ 1 h 1572"/>
                <a:gd name="T56" fmla="*/ 550 w 759"/>
                <a:gd name="T57" fmla="*/ 10 h 1572"/>
                <a:gd name="T58" fmla="*/ 595 w 759"/>
                <a:gd name="T59" fmla="*/ 284 h 1572"/>
                <a:gd name="T60" fmla="*/ 616 w 759"/>
                <a:gd name="T61" fmla="*/ 422 h 1572"/>
                <a:gd name="T62" fmla="*/ 641 w 759"/>
                <a:gd name="T63" fmla="*/ 558 h 1572"/>
                <a:gd name="T64" fmla="*/ 670 w 759"/>
                <a:gd name="T65" fmla="*/ 686 h 1572"/>
                <a:gd name="T66" fmla="*/ 689 w 759"/>
                <a:gd name="T67" fmla="*/ 788 h 1572"/>
                <a:gd name="T68" fmla="*/ 710 w 759"/>
                <a:gd name="T69" fmla="*/ 883 h 1572"/>
                <a:gd name="T70" fmla="*/ 734 w 759"/>
                <a:gd name="T71" fmla="*/ 1001 h 1572"/>
                <a:gd name="T72" fmla="*/ 740 w 759"/>
                <a:gd name="T73" fmla="*/ 1062 h 1572"/>
                <a:gd name="T74" fmla="*/ 740 w 759"/>
                <a:gd name="T75" fmla="*/ 1185 h 1572"/>
                <a:gd name="T76" fmla="*/ 726 w 759"/>
                <a:gd name="T77" fmla="*/ 1307 h 1572"/>
                <a:gd name="T78" fmla="*/ 702 w 759"/>
                <a:gd name="T79" fmla="*/ 1385 h 1572"/>
                <a:gd name="T80" fmla="*/ 686 w 759"/>
                <a:gd name="T81" fmla="*/ 1420 h 1572"/>
                <a:gd name="T82" fmla="*/ 652 w 759"/>
                <a:gd name="T83" fmla="*/ 1470 h 1572"/>
                <a:gd name="T84" fmla="*/ 608 w 759"/>
                <a:gd name="T85" fmla="*/ 1510 h 1572"/>
                <a:gd name="T86" fmla="*/ 567 w 759"/>
                <a:gd name="T87" fmla="*/ 1533 h 1572"/>
                <a:gd name="T88" fmla="*/ 501 w 759"/>
                <a:gd name="T89" fmla="*/ 1550 h 1572"/>
                <a:gd name="T90" fmla="*/ 432 w 759"/>
                <a:gd name="T91" fmla="*/ 1554 h 1572"/>
                <a:gd name="T92" fmla="*/ 393 w 759"/>
                <a:gd name="T93" fmla="*/ 1553 h 1572"/>
                <a:gd name="T94" fmla="*/ 338 w 759"/>
                <a:gd name="T95" fmla="*/ 1541 h 1572"/>
                <a:gd name="T96" fmla="*/ 287 w 759"/>
                <a:gd name="T97" fmla="*/ 1523 h 1572"/>
                <a:gd name="T98" fmla="*/ 224 w 759"/>
                <a:gd name="T99" fmla="*/ 1489 h 1572"/>
                <a:gd name="T100" fmla="*/ 142 w 759"/>
                <a:gd name="T101" fmla="*/ 1416 h 1572"/>
                <a:gd name="T102" fmla="*/ 76 w 759"/>
                <a:gd name="T103" fmla="*/ 1327 h 1572"/>
                <a:gd name="T104" fmla="*/ 28 w 759"/>
                <a:gd name="T105" fmla="*/ 1226 h 1572"/>
                <a:gd name="T106" fmla="*/ 15 w 759"/>
                <a:gd name="T107" fmla="*/ 1187 h 1572"/>
                <a:gd name="T108" fmla="*/ 5 w 759"/>
                <a:gd name="T109" fmla="*/ 1186 h 1572"/>
                <a:gd name="T110" fmla="*/ 0 w 759"/>
                <a:gd name="T111" fmla="*/ 1192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59" h="1572">
                  <a:moveTo>
                    <a:pt x="0" y="1196"/>
                  </a:moveTo>
                  <a:lnTo>
                    <a:pt x="0" y="1196"/>
                  </a:lnTo>
                  <a:lnTo>
                    <a:pt x="15" y="1240"/>
                  </a:lnTo>
                  <a:lnTo>
                    <a:pt x="32" y="1281"/>
                  </a:lnTo>
                  <a:lnTo>
                    <a:pt x="54" y="1322"/>
                  </a:lnTo>
                  <a:lnTo>
                    <a:pt x="65" y="1342"/>
                  </a:lnTo>
                  <a:lnTo>
                    <a:pt x="76" y="1362"/>
                  </a:lnTo>
                  <a:lnTo>
                    <a:pt x="89" y="1381"/>
                  </a:lnTo>
                  <a:lnTo>
                    <a:pt x="103" y="1399"/>
                  </a:lnTo>
                  <a:lnTo>
                    <a:pt x="118" y="1416"/>
                  </a:lnTo>
                  <a:lnTo>
                    <a:pt x="133" y="1433"/>
                  </a:lnTo>
                  <a:lnTo>
                    <a:pt x="149" y="1450"/>
                  </a:lnTo>
                  <a:lnTo>
                    <a:pt x="166" y="1466"/>
                  </a:lnTo>
                  <a:lnTo>
                    <a:pt x="183" y="1480"/>
                  </a:lnTo>
                  <a:lnTo>
                    <a:pt x="202" y="1494"/>
                  </a:lnTo>
                  <a:lnTo>
                    <a:pt x="202" y="1494"/>
                  </a:lnTo>
                  <a:lnTo>
                    <a:pt x="220" y="1507"/>
                  </a:lnTo>
                  <a:lnTo>
                    <a:pt x="240" y="1518"/>
                  </a:lnTo>
                  <a:lnTo>
                    <a:pt x="260" y="1530"/>
                  </a:lnTo>
                  <a:lnTo>
                    <a:pt x="280" y="1540"/>
                  </a:lnTo>
                  <a:lnTo>
                    <a:pt x="301" y="1547"/>
                  </a:lnTo>
                  <a:lnTo>
                    <a:pt x="322" y="1554"/>
                  </a:lnTo>
                  <a:lnTo>
                    <a:pt x="345" y="1561"/>
                  </a:lnTo>
                  <a:lnTo>
                    <a:pt x="368" y="1565"/>
                  </a:lnTo>
                  <a:lnTo>
                    <a:pt x="389" y="1568"/>
                  </a:lnTo>
                  <a:lnTo>
                    <a:pt x="412" y="1571"/>
                  </a:lnTo>
                  <a:lnTo>
                    <a:pt x="435" y="1572"/>
                  </a:lnTo>
                  <a:lnTo>
                    <a:pt x="457" y="1572"/>
                  </a:lnTo>
                  <a:lnTo>
                    <a:pt x="480" y="1570"/>
                  </a:lnTo>
                  <a:lnTo>
                    <a:pt x="503" y="1567"/>
                  </a:lnTo>
                  <a:lnTo>
                    <a:pt x="526" y="1563"/>
                  </a:lnTo>
                  <a:lnTo>
                    <a:pt x="547" y="1558"/>
                  </a:lnTo>
                  <a:lnTo>
                    <a:pt x="547" y="1558"/>
                  </a:lnTo>
                  <a:lnTo>
                    <a:pt x="567" y="1551"/>
                  </a:lnTo>
                  <a:lnTo>
                    <a:pt x="584" y="1544"/>
                  </a:lnTo>
                  <a:lnTo>
                    <a:pt x="601" y="1534"/>
                  </a:lnTo>
                  <a:lnTo>
                    <a:pt x="618" y="1526"/>
                  </a:lnTo>
                  <a:lnTo>
                    <a:pt x="632" y="1514"/>
                  </a:lnTo>
                  <a:lnTo>
                    <a:pt x="646" y="1503"/>
                  </a:lnTo>
                  <a:lnTo>
                    <a:pt x="659" y="1489"/>
                  </a:lnTo>
                  <a:lnTo>
                    <a:pt x="670" y="1476"/>
                  </a:lnTo>
                  <a:lnTo>
                    <a:pt x="682" y="1462"/>
                  </a:lnTo>
                  <a:lnTo>
                    <a:pt x="692" y="1446"/>
                  </a:lnTo>
                  <a:lnTo>
                    <a:pt x="700" y="1430"/>
                  </a:lnTo>
                  <a:lnTo>
                    <a:pt x="709" y="1413"/>
                  </a:lnTo>
                  <a:lnTo>
                    <a:pt x="716" y="1396"/>
                  </a:lnTo>
                  <a:lnTo>
                    <a:pt x="723" y="1379"/>
                  </a:lnTo>
                  <a:lnTo>
                    <a:pt x="734" y="1342"/>
                  </a:lnTo>
                  <a:lnTo>
                    <a:pt x="743" y="1304"/>
                  </a:lnTo>
                  <a:lnTo>
                    <a:pt x="750" y="1266"/>
                  </a:lnTo>
                  <a:lnTo>
                    <a:pt x="754" y="1226"/>
                  </a:lnTo>
                  <a:lnTo>
                    <a:pt x="757" y="1186"/>
                  </a:lnTo>
                  <a:lnTo>
                    <a:pt x="759" y="1148"/>
                  </a:lnTo>
                  <a:lnTo>
                    <a:pt x="759" y="1109"/>
                  </a:lnTo>
                  <a:lnTo>
                    <a:pt x="756" y="1038"/>
                  </a:lnTo>
                  <a:lnTo>
                    <a:pt x="756" y="1038"/>
                  </a:lnTo>
                  <a:lnTo>
                    <a:pt x="753" y="1008"/>
                  </a:lnTo>
                  <a:lnTo>
                    <a:pt x="749" y="980"/>
                  </a:lnTo>
                  <a:lnTo>
                    <a:pt x="744" y="952"/>
                  </a:lnTo>
                  <a:lnTo>
                    <a:pt x="737" y="923"/>
                  </a:lnTo>
                  <a:lnTo>
                    <a:pt x="724" y="865"/>
                  </a:lnTo>
                  <a:lnTo>
                    <a:pt x="710" y="808"/>
                  </a:lnTo>
                  <a:lnTo>
                    <a:pt x="710" y="808"/>
                  </a:lnTo>
                  <a:lnTo>
                    <a:pt x="705" y="777"/>
                  </a:lnTo>
                  <a:lnTo>
                    <a:pt x="699" y="746"/>
                  </a:lnTo>
                  <a:lnTo>
                    <a:pt x="693" y="713"/>
                  </a:lnTo>
                  <a:lnTo>
                    <a:pt x="686" y="682"/>
                  </a:lnTo>
                  <a:lnTo>
                    <a:pt x="686" y="682"/>
                  </a:lnTo>
                  <a:lnTo>
                    <a:pt x="670" y="612"/>
                  </a:lnTo>
                  <a:lnTo>
                    <a:pt x="655" y="543"/>
                  </a:lnTo>
                  <a:lnTo>
                    <a:pt x="655" y="543"/>
                  </a:lnTo>
                  <a:lnTo>
                    <a:pt x="643" y="477"/>
                  </a:lnTo>
                  <a:lnTo>
                    <a:pt x="632" y="412"/>
                  </a:lnTo>
                  <a:lnTo>
                    <a:pt x="622" y="345"/>
                  </a:lnTo>
                  <a:lnTo>
                    <a:pt x="611" y="280"/>
                  </a:lnTo>
                  <a:lnTo>
                    <a:pt x="611" y="280"/>
                  </a:lnTo>
                  <a:lnTo>
                    <a:pt x="588" y="143"/>
                  </a:lnTo>
                  <a:lnTo>
                    <a:pt x="565" y="6"/>
                  </a:lnTo>
                  <a:lnTo>
                    <a:pt x="565" y="6"/>
                  </a:lnTo>
                  <a:lnTo>
                    <a:pt x="565" y="3"/>
                  </a:lnTo>
                  <a:lnTo>
                    <a:pt x="562" y="0"/>
                  </a:lnTo>
                  <a:lnTo>
                    <a:pt x="560" y="0"/>
                  </a:lnTo>
                  <a:lnTo>
                    <a:pt x="557" y="0"/>
                  </a:lnTo>
                  <a:lnTo>
                    <a:pt x="554" y="1"/>
                  </a:lnTo>
                  <a:lnTo>
                    <a:pt x="551" y="3"/>
                  </a:lnTo>
                  <a:lnTo>
                    <a:pt x="550" y="7"/>
                  </a:lnTo>
                  <a:lnTo>
                    <a:pt x="550" y="10"/>
                  </a:lnTo>
                  <a:lnTo>
                    <a:pt x="550" y="10"/>
                  </a:lnTo>
                  <a:lnTo>
                    <a:pt x="571" y="148"/>
                  </a:lnTo>
                  <a:lnTo>
                    <a:pt x="595" y="284"/>
                  </a:lnTo>
                  <a:lnTo>
                    <a:pt x="595" y="284"/>
                  </a:lnTo>
                  <a:lnTo>
                    <a:pt x="607" y="352"/>
                  </a:lnTo>
                  <a:lnTo>
                    <a:pt x="616" y="422"/>
                  </a:lnTo>
                  <a:lnTo>
                    <a:pt x="628" y="490"/>
                  </a:lnTo>
                  <a:lnTo>
                    <a:pt x="641" y="558"/>
                  </a:lnTo>
                  <a:lnTo>
                    <a:pt x="641" y="558"/>
                  </a:lnTo>
                  <a:lnTo>
                    <a:pt x="655" y="622"/>
                  </a:lnTo>
                  <a:lnTo>
                    <a:pt x="670" y="686"/>
                  </a:lnTo>
                  <a:lnTo>
                    <a:pt x="670" y="686"/>
                  </a:lnTo>
                  <a:lnTo>
                    <a:pt x="678" y="720"/>
                  </a:lnTo>
                  <a:lnTo>
                    <a:pt x="683" y="754"/>
                  </a:lnTo>
                  <a:lnTo>
                    <a:pt x="689" y="788"/>
                  </a:lnTo>
                  <a:lnTo>
                    <a:pt x="696" y="824"/>
                  </a:lnTo>
                  <a:lnTo>
                    <a:pt x="696" y="824"/>
                  </a:lnTo>
                  <a:lnTo>
                    <a:pt x="710" y="883"/>
                  </a:lnTo>
                  <a:lnTo>
                    <a:pt x="723" y="942"/>
                  </a:lnTo>
                  <a:lnTo>
                    <a:pt x="729" y="972"/>
                  </a:lnTo>
                  <a:lnTo>
                    <a:pt x="734" y="1001"/>
                  </a:lnTo>
                  <a:lnTo>
                    <a:pt x="737" y="1033"/>
                  </a:lnTo>
                  <a:lnTo>
                    <a:pt x="740" y="1062"/>
                  </a:lnTo>
                  <a:lnTo>
                    <a:pt x="740" y="1062"/>
                  </a:lnTo>
                  <a:lnTo>
                    <a:pt x="742" y="1104"/>
                  </a:lnTo>
                  <a:lnTo>
                    <a:pt x="742" y="1143"/>
                  </a:lnTo>
                  <a:lnTo>
                    <a:pt x="740" y="1185"/>
                  </a:lnTo>
                  <a:lnTo>
                    <a:pt x="737" y="1226"/>
                  </a:lnTo>
                  <a:lnTo>
                    <a:pt x="733" y="1267"/>
                  </a:lnTo>
                  <a:lnTo>
                    <a:pt x="726" y="1307"/>
                  </a:lnTo>
                  <a:lnTo>
                    <a:pt x="716" y="1345"/>
                  </a:lnTo>
                  <a:lnTo>
                    <a:pt x="709" y="1365"/>
                  </a:lnTo>
                  <a:lnTo>
                    <a:pt x="702" y="1385"/>
                  </a:lnTo>
                  <a:lnTo>
                    <a:pt x="702" y="1385"/>
                  </a:lnTo>
                  <a:lnTo>
                    <a:pt x="695" y="1403"/>
                  </a:lnTo>
                  <a:lnTo>
                    <a:pt x="686" y="1420"/>
                  </a:lnTo>
                  <a:lnTo>
                    <a:pt x="676" y="1437"/>
                  </a:lnTo>
                  <a:lnTo>
                    <a:pt x="665" y="1455"/>
                  </a:lnTo>
                  <a:lnTo>
                    <a:pt x="652" y="1470"/>
                  </a:lnTo>
                  <a:lnTo>
                    <a:pt x="638" y="1484"/>
                  </a:lnTo>
                  <a:lnTo>
                    <a:pt x="624" y="1497"/>
                  </a:lnTo>
                  <a:lnTo>
                    <a:pt x="608" y="1510"/>
                  </a:lnTo>
                  <a:lnTo>
                    <a:pt x="608" y="1510"/>
                  </a:lnTo>
                  <a:lnTo>
                    <a:pt x="588" y="1523"/>
                  </a:lnTo>
                  <a:lnTo>
                    <a:pt x="567" y="1533"/>
                  </a:lnTo>
                  <a:lnTo>
                    <a:pt x="545" y="1540"/>
                  </a:lnTo>
                  <a:lnTo>
                    <a:pt x="524" y="1545"/>
                  </a:lnTo>
                  <a:lnTo>
                    <a:pt x="501" y="1550"/>
                  </a:lnTo>
                  <a:lnTo>
                    <a:pt x="479" y="1553"/>
                  </a:lnTo>
                  <a:lnTo>
                    <a:pt x="456" y="1554"/>
                  </a:lnTo>
                  <a:lnTo>
                    <a:pt x="432" y="1554"/>
                  </a:lnTo>
                  <a:lnTo>
                    <a:pt x="432" y="1554"/>
                  </a:lnTo>
                  <a:lnTo>
                    <a:pt x="413" y="1554"/>
                  </a:lnTo>
                  <a:lnTo>
                    <a:pt x="393" y="1553"/>
                  </a:lnTo>
                  <a:lnTo>
                    <a:pt x="375" y="1550"/>
                  </a:lnTo>
                  <a:lnTo>
                    <a:pt x="356" y="1545"/>
                  </a:lnTo>
                  <a:lnTo>
                    <a:pt x="338" y="1541"/>
                  </a:lnTo>
                  <a:lnTo>
                    <a:pt x="321" y="1537"/>
                  </a:lnTo>
                  <a:lnTo>
                    <a:pt x="304" y="1530"/>
                  </a:lnTo>
                  <a:lnTo>
                    <a:pt x="287" y="1523"/>
                  </a:lnTo>
                  <a:lnTo>
                    <a:pt x="271" y="1516"/>
                  </a:lnTo>
                  <a:lnTo>
                    <a:pt x="254" y="1507"/>
                  </a:lnTo>
                  <a:lnTo>
                    <a:pt x="224" y="1489"/>
                  </a:lnTo>
                  <a:lnTo>
                    <a:pt x="194" y="1466"/>
                  </a:lnTo>
                  <a:lnTo>
                    <a:pt x="167" y="1443"/>
                  </a:lnTo>
                  <a:lnTo>
                    <a:pt x="142" y="1416"/>
                  </a:lnTo>
                  <a:lnTo>
                    <a:pt x="118" y="1388"/>
                  </a:lnTo>
                  <a:lnTo>
                    <a:pt x="96" y="1358"/>
                  </a:lnTo>
                  <a:lnTo>
                    <a:pt x="76" y="1327"/>
                  </a:lnTo>
                  <a:lnTo>
                    <a:pt x="58" y="1294"/>
                  </a:lnTo>
                  <a:lnTo>
                    <a:pt x="42" y="1261"/>
                  </a:lnTo>
                  <a:lnTo>
                    <a:pt x="28" y="1226"/>
                  </a:lnTo>
                  <a:lnTo>
                    <a:pt x="17" y="1192"/>
                  </a:lnTo>
                  <a:lnTo>
                    <a:pt x="17" y="1192"/>
                  </a:lnTo>
                  <a:lnTo>
                    <a:pt x="15" y="1187"/>
                  </a:lnTo>
                  <a:lnTo>
                    <a:pt x="13" y="1186"/>
                  </a:lnTo>
                  <a:lnTo>
                    <a:pt x="10" y="1186"/>
                  </a:lnTo>
                  <a:lnTo>
                    <a:pt x="5" y="1186"/>
                  </a:lnTo>
                  <a:lnTo>
                    <a:pt x="3" y="1187"/>
                  </a:lnTo>
                  <a:lnTo>
                    <a:pt x="1" y="1189"/>
                  </a:lnTo>
                  <a:lnTo>
                    <a:pt x="0" y="1192"/>
                  </a:lnTo>
                  <a:lnTo>
                    <a:pt x="0" y="1196"/>
                  </a:lnTo>
                  <a:lnTo>
                    <a:pt x="0" y="11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8" name="Freeform 285">
              <a:extLst>
                <a:ext uri="{FF2B5EF4-FFF2-40B4-BE49-F238E27FC236}">
                  <a16:creationId xmlns:a16="http://schemas.microsoft.com/office/drawing/2014/main" id="{4F4CE47C-6755-921B-276E-4A7ECCBA3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0" y="3683"/>
              <a:ext cx="34" cy="11"/>
            </a:xfrm>
            <a:custGeom>
              <a:avLst/>
              <a:gdLst>
                <a:gd name="T0" fmla="*/ 94 w 101"/>
                <a:gd name="T1" fmla="*/ 5 h 33"/>
                <a:gd name="T2" fmla="*/ 94 w 101"/>
                <a:gd name="T3" fmla="*/ 5 h 33"/>
                <a:gd name="T4" fmla="*/ 83 w 101"/>
                <a:gd name="T5" fmla="*/ 2 h 33"/>
                <a:gd name="T6" fmla="*/ 71 w 101"/>
                <a:gd name="T7" fmla="*/ 0 h 33"/>
                <a:gd name="T8" fmla="*/ 61 w 101"/>
                <a:gd name="T9" fmla="*/ 2 h 33"/>
                <a:gd name="T10" fmla="*/ 50 w 101"/>
                <a:gd name="T11" fmla="*/ 3 h 33"/>
                <a:gd name="T12" fmla="*/ 27 w 101"/>
                <a:gd name="T13" fmla="*/ 7 h 33"/>
                <a:gd name="T14" fmla="*/ 6 w 101"/>
                <a:gd name="T15" fmla="*/ 16 h 33"/>
                <a:gd name="T16" fmla="*/ 6 w 101"/>
                <a:gd name="T17" fmla="*/ 16 h 33"/>
                <a:gd name="T18" fmla="*/ 3 w 101"/>
                <a:gd name="T19" fmla="*/ 17 h 33"/>
                <a:gd name="T20" fmla="*/ 2 w 101"/>
                <a:gd name="T21" fmla="*/ 20 h 33"/>
                <a:gd name="T22" fmla="*/ 0 w 101"/>
                <a:gd name="T23" fmla="*/ 23 h 33"/>
                <a:gd name="T24" fmla="*/ 2 w 101"/>
                <a:gd name="T25" fmla="*/ 27 h 33"/>
                <a:gd name="T26" fmla="*/ 3 w 101"/>
                <a:gd name="T27" fmla="*/ 30 h 33"/>
                <a:gd name="T28" fmla="*/ 4 w 101"/>
                <a:gd name="T29" fmla="*/ 32 h 33"/>
                <a:gd name="T30" fmla="*/ 7 w 101"/>
                <a:gd name="T31" fmla="*/ 33 h 33"/>
                <a:gd name="T32" fmla="*/ 11 w 101"/>
                <a:gd name="T33" fmla="*/ 32 h 33"/>
                <a:gd name="T34" fmla="*/ 11 w 101"/>
                <a:gd name="T35" fmla="*/ 32 h 33"/>
                <a:gd name="T36" fmla="*/ 30 w 101"/>
                <a:gd name="T37" fmla="*/ 24 h 33"/>
                <a:gd name="T38" fmla="*/ 50 w 101"/>
                <a:gd name="T39" fmla="*/ 20 h 33"/>
                <a:gd name="T40" fmla="*/ 60 w 101"/>
                <a:gd name="T41" fmla="*/ 19 h 33"/>
                <a:gd name="T42" fmla="*/ 70 w 101"/>
                <a:gd name="T43" fmla="*/ 17 h 33"/>
                <a:gd name="T44" fmla="*/ 80 w 101"/>
                <a:gd name="T45" fmla="*/ 19 h 33"/>
                <a:gd name="T46" fmla="*/ 90 w 101"/>
                <a:gd name="T47" fmla="*/ 20 h 33"/>
                <a:gd name="T48" fmla="*/ 90 w 101"/>
                <a:gd name="T49" fmla="*/ 20 h 33"/>
                <a:gd name="T50" fmla="*/ 94 w 101"/>
                <a:gd name="T51" fmla="*/ 20 h 33"/>
                <a:gd name="T52" fmla="*/ 97 w 101"/>
                <a:gd name="T53" fmla="*/ 19 h 33"/>
                <a:gd name="T54" fmla="*/ 98 w 101"/>
                <a:gd name="T55" fmla="*/ 17 h 33"/>
                <a:gd name="T56" fmla="*/ 100 w 101"/>
                <a:gd name="T57" fmla="*/ 15 h 33"/>
                <a:gd name="T58" fmla="*/ 101 w 101"/>
                <a:gd name="T59" fmla="*/ 12 h 33"/>
                <a:gd name="T60" fmla="*/ 100 w 101"/>
                <a:gd name="T61" fmla="*/ 7 h 33"/>
                <a:gd name="T62" fmla="*/ 98 w 101"/>
                <a:gd name="T63" fmla="*/ 6 h 33"/>
                <a:gd name="T64" fmla="*/ 94 w 101"/>
                <a:gd name="T65" fmla="*/ 5 h 33"/>
                <a:gd name="T66" fmla="*/ 94 w 101"/>
                <a:gd name="T67" fmla="*/ 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33">
                  <a:moveTo>
                    <a:pt x="94" y="5"/>
                  </a:moveTo>
                  <a:lnTo>
                    <a:pt x="94" y="5"/>
                  </a:lnTo>
                  <a:lnTo>
                    <a:pt x="83" y="2"/>
                  </a:lnTo>
                  <a:lnTo>
                    <a:pt x="71" y="0"/>
                  </a:lnTo>
                  <a:lnTo>
                    <a:pt x="61" y="2"/>
                  </a:lnTo>
                  <a:lnTo>
                    <a:pt x="50" y="3"/>
                  </a:lnTo>
                  <a:lnTo>
                    <a:pt x="27" y="7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3" y="17"/>
                  </a:lnTo>
                  <a:lnTo>
                    <a:pt x="2" y="20"/>
                  </a:lnTo>
                  <a:lnTo>
                    <a:pt x="0" y="23"/>
                  </a:lnTo>
                  <a:lnTo>
                    <a:pt x="2" y="27"/>
                  </a:lnTo>
                  <a:lnTo>
                    <a:pt x="3" y="30"/>
                  </a:lnTo>
                  <a:lnTo>
                    <a:pt x="4" y="32"/>
                  </a:lnTo>
                  <a:lnTo>
                    <a:pt x="7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30" y="24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0" y="17"/>
                  </a:lnTo>
                  <a:lnTo>
                    <a:pt x="80" y="19"/>
                  </a:lnTo>
                  <a:lnTo>
                    <a:pt x="90" y="20"/>
                  </a:lnTo>
                  <a:lnTo>
                    <a:pt x="90" y="20"/>
                  </a:lnTo>
                  <a:lnTo>
                    <a:pt x="94" y="20"/>
                  </a:lnTo>
                  <a:lnTo>
                    <a:pt x="97" y="19"/>
                  </a:lnTo>
                  <a:lnTo>
                    <a:pt x="98" y="17"/>
                  </a:lnTo>
                  <a:lnTo>
                    <a:pt x="100" y="15"/>
                  </a:lnTo>
                  <a:lnTo>
                    <a:pt x="101" y="12"/>
                  </a:lnTo>
                  <a:lnTo>
                    <a:pt x="100" y="7"/>
                  </a:lnTo>
                  <a:lnTo>
                    <a:pt x="98" y="6"/>
                  </a:lnTo>
                  <a:lnTo>
                    <a:pt x="94" y="5"/>
                  </a:lnTo>
                  <a:lnTo>
                    <a:pt x="9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9" name="Freeform 286">
              <a:extLst>
                <a:ext uri="{FF2B5EF4-FFF2-40B4-BE49-F238E27FC236}">
                  <a16:creationId xmlns:a16="http://schemas.microsoft.com/office/drawing/2014/main" id="{E6F57C40-D33C-CE31-FE8D-ACE103EF1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" y="3700"/>
              <a:ext cx="104" cy="334"/>
            </a:xfrm>
            <a:custGeom>
              <a:avLst/>
              <a:gdLst>
                <a:gd name="T0" fmla="*/ 0 w 312"/>
                <a:gd name="T1" fmla="*/ 7 h 1004"/>
                <a:gd name="T2" fmla="*/ 5 w 312"/>
                <a:gd name="T3" fmla="*/ 70 h 1004"/>
                <a:gd name="T4" fmla="*/ 18 w 312"/>
                <a:gd name="T5" fmla="*/ 129 h 1004"/>
                <a:gd name="T6" fmla="*/ 36 w 312"/>
                <a:gd name="T7" fmla="*/ 188 h 1004"/>
                <a:gd name="T8" fmla="*/ 59 w 312"/>
                <a:gd name="T9" fmla="*/ 243 h 1004"/>
                <a:gd name="T10" fmla="*/ 115 w 312"/>
                <a:gd name="T11" fmla="*/ 352 h 1004"/>
                <a:gd name="T12" fmla="*/ 171 w 312"/>
                <a:gd name="T13" fmla="*/ 462 h 1004"/>
                <a:gd name="T14" fmla="*/ 186 w 312"/>
                <a:gd name="T15" fmla="*/ 493 h 1004"/>
                <a:gd name="T16" fmla="*/ 213 w 312"/>
                <a:gd name="T17" fmla="*/ 557 h 1004"/>
                <a:gd name="T18" fmla="*/ 235 w 312"/>
                <a:gd name="T19" fmla="*/ 622 h 1004"/>
                <a:gd name="T20" fmla="*/ 255 w 312"/>
                <a:gd name="T21" fmla="*/ 688 h 1004"/>
                <a:gd name="T22" fmla="*/ 271 w 312"/>
                <a:gd name="T23" fmla="*/ 756 h 1004"/>
                <a:gd name="T24" fmla="*/ 282 w 312"/>
                <a:gd name="T25" fmla="*/ 824 h 1004"/>
                <a:gd name="T26" fmla="*/ 291 w 312"/>
                <a:gd name="T27" fmla="*/ 892 h 1004"/>
                <a:gd name="T28" fmla="*/ 295 w 312"/>
                <a:gd name="T29" fmla="*/ 962 h 1004"/>
                <a:gd name="T30" fmla="*/ 295 w 312"/>
                <a:gd name="T31" fmla="*/ 996 h 1004"/>
                <a:gd name="T32" fmla="*/ 298 w 312"/>
                <a:gd name="T33" fmla="*/ 1003 h 1004"/>
                <a:gd name="T34" fmla="*/ 304 w 312"/>
                <a:gd name="T35" fmla="*/ 1004 h 1004"/>
                <a:gd name="T36" fmla="*/ 309 w 312"/>
                <a:gd name="T37" fmla="*/ 1003 h 1004"/>
                <a:gd name="T38" fmla="*/ 312 w 312"/>
                <a:gd name="T39" fmla="*/ 996 h 1004"/>
                <a:gd name="T40" fmla="*/ 311 w 312"/>
                <a:gd name="T41" fmla="*/ 932 h 1004"/>
                <a:gd name="T42" fmla="*/ 296 w 312"/>
                <a:gd name="T43" fmla="*/ 806 h 1004"/>
                <a:gd name="T44" fmla="*/ 271 w 312"/>
                <a:gd name="T45" fmla="*/ 680 h 1004"/>
                <a:gd name="T46" fmla="*/ 231 w 312"/>
                <a:gd name="T47" fmla="*/ 558 h 1004"/>
                <a:gd name="T48" fmla="*/ 207 w 312"/>
                <a:gd name="T49" fmla="*/ 499 h 1004"/>
                <a:gd name="T50" fmla="*/ 179 w 312"/>
                <a:gd name="T51" fmla="*/ 439 h 1004"/>
                <a:gd name="T52" fmla="*/ 116 w 312"/>
                <a:gd name="T53" fmla="*/ 321 h 1004"/>
                <a:gd name="T54" fmla="*/ 72 w 312"/>
                <a:gd name="T55" fmla="*/ 232 h 1004"/>
                <a:gd name="T56" fmla="*/ 48 w 312"/>
                <a:gd name="T57" fmla="*/ 171 h 1004"/>
                <a:gd name="T58" fmla="*/ 29 w 312"/>
                <a:gd name="T59" fmla="*/ 108 h 1004"/>
                <a:gd name="T60" fmla="*/ 19 w 312"/>
                <a:gd name="T61" fmla="*/ 41 h 1004"/>
                <a:gd name="T62" fmla="*/ 17 w 312"/>
                <a:gd name="T63" fmla="*/ 7 h 1004"/>
                <a:gd name="T64" fmla="*/ 14 w 312"/>
                <a:gd name="T65" fmla="*/ 1 h 1004"/>
                <a:gd name="T66" fmla="*/ 8 w 312"/>
                <a:gd name="T67" fmla="*/ 0 h 1004"/>
                <a:gd name="T68" fmla="*/ 2 w 312"/>
                <a:gd name="T69" fmla="*/ 1 h 1004"/>
                <a:gd name="T70" fmla="*/ 0 w 312"/>
                <a:gd name="T71" fmla="*/ 7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12" h="1004">
                  <a:moveTo>
                    <a:pt x="0" y="7"/>
                  </a:moveTo>
                  <a:lnTo>
                    <a:pt x="0" y="7"/>
                  </a:lnTo>
                  <a:lnTo>
                    <a:pt x="1" y="38"/>
                  </a:lnTo>
                  <a:lnTo>
                    <a:pt x="5" y="70"/>
                  </a:lnTo>
                  <a:lnTo>
                    <a:pt x="11" y="99"/>
                  </a:lnTo>
                  <a:lnTo>
                    <a:pt x="18" y="129"/>
                  </a:lnTo>
                  <a:lnTo>
                    <a:pt x="27" y="159"/>
                  </a:lnTo>
                  <a:lnTo>
                    <a:pt x="36" y="188"/>
                  </a:lnTo>
                  <a:lnTo>
                    <a:pt x="46" y="215"/>
                  </a:lnTo>
                  <a:lnTo>
                    <a:pt x="59" y="243"/>
                  </a:lnTo>
                  <a:lnTo>
                    <a:pt x="86" y="298"/>
                  </a:lnTo>
                  <a:lnTo>
                    <a:pt x="115" y="352"/>
                  </a:lnTo>
                  <a:lnTo>
                    <a:pt x="143" y="406"/>
                  </a:lnTo>
                  <a:lnTo>
                    <a:pt x="171" y="462"/>
                  </a:lnTo>
                  <a:lnTo>
                    <a:pt x="171" y="462"/>
                  </a:lnTo>
                  <a:lnTo>
                    <a:pt x="186" y="493"/>
                  </a:lnTo>
                  <a:lnTo>
                    <a:pt x="200" y="524"/>
                  </a:lnTo>
                  <a:lnTo>
                    <a:pt x="213" y="557"/>
                  </a:lnTo>
                  <a:lnTo>
                    <a:pt x="225" y="590"/>
                  </a:lnTo>
                  <a:lnTo>
                    <a:pt x="235" y="622"/>
                  </a:lnTo>
                  <a:lnTo>
                    <a:pt x="247" y="655"/>
                  </a:lnTo>
                  <a:lnTo>
                    <a:pt x="255" y="688"/>
                  </a:lnTo>
                  <a:lnTo>
                    <a:pt x="264" y="722"/>
                  </a:lnTo>
                  <a:lnTo>
                    <a:pt x="271" y="756"/>
                  </a:lnTo>
                  <a:lnTo>
                    <a:pt x="278" y="790"/>
                  </a:lnTo>
                  <a:lnTo>
                    <a:pt x="282" y="824"/>
                  </a:lnTo>
                  <a:lnTo>
                    <a:pt x="287" y="858"/>
                  </a:lnTo>
                  <a:lnTo>
                    <a:pt x="291" y="892"/>
                  </a:lnTo>
                  <a:lnTo>
                    <a:pt x="294" y="926"/>
                  </a:lnTo>
                  <a:lnTo>
                    <a:pt x="295" y="962"/>
                  </a:lnTo>
                  <a:lnTo>
                    <a:pt x="295" y="996"/>
                  </a:lnTo>
                  <a:lnTo>
                    <a:pt x="295" y="996"/>
                  </a:lnTo>
                  <a:lnTo>
                    <a:pt x="296" y="1000"/>
                  </a:lnTo>
                  <a:lnTo>
                    <a:pt x="298" y="1003"/>
                  </a:lnTo>
                  <a:lnTo>
                    <a:pt x="301" y="1004"/>
                  </a:lnTo>
                  <a:lnTo>
                    <a:pt x="304" y="1004"/>
                  </a:lnTo>
                  <a:lnTo>
                    <a:pt x="308" y="1004"/>
                  </a:lnTo>
                  <a:lnTo>
                    <a:pt x="309" y="1003"/>
                  </a:lnTo>
                  <a:lnTo>
                    <a:pt x="312" y="1000"/>
                  </a:lnTo>
                  <a:lnTo>
                    <a:pt x="312" y="996"/>
                  </a:lnTo>
                  <a:lnTo>
                    <a:pt x="312" y="996"/>
                  </a:lnTo>
                  <a:lnTo>
                    <a:pt x="311" y="932"/>
                  </a:lnTo>
                  <a:lnTo>
                    <a:pt x="305" y="868"/>
                  </a:lnTo>
                  <a:lnTo>
                    <a:pt x="296" y="806"/>
                  </a:lnTo>
                  <a:lnTo>
                    <a:pt x="285" y="742"/>
                  </a:lnTo>
                  <a:lnTo>
                    <a:pt x="271" y="680"/>
                  </a:lnTo>
                  <a:lnTo>
                    <a:pt x="252" y="619"/>
                  </a:lnTo>
                  <a:lnTo>
                    <a:pt x="231" y="558"/>
                  </a:lnTo>
                  <a:lnTo>
                    <a:pt x="207" y="499"/>
                  </a:lnTo>
                  <a:lnTo>
                    <a:pt x="207" y="499"/>
                  </a:lnTo>
                  <a:lnTo>
                    <a:pt x="193" y="469"/>
                  </a:lnTo>
                  <a:lnTo>
                    <a:pt x="179" y="439"/>
                  </a:lnTo>
                  <a:lnTo>
                    <a:pt x="147" y="379"/>
                  </a:lnTo>
                  <a:lnTo>
                    <a:pt x="116" y="321"/>
                  </a:lnTo>
                  <a:lnTo>
                    <a:pt x="86" y="261"/>
                  </a:lnTo>
                  <a:lnTo>
                    <a:pt x="72" y="232"/>
                  </a:lnTo>
                  <a:lnTo>
                    <a:pt x="59" y="202"/>
                  </a:lnTo>
                  <a:lnTo>
                    <a:pt x="48" y="171"/>
                  </a:lnTo>
                  <a:lnTo>
                    <a:pt x="38" y="139"/>
                  </a:lnTo>
                  <a:lnTo>
                    <a:pt x="29" y="108"/>
                  </a:lnTo>
                  <a:lnTo>
                    <a:pt x="22" y="75"/>
                  </a:lnTo>
                  <a:lnTo>
                    <a:pt x="19" y="41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7" y="4"/>
                  </a:lnTo>
                  <a:lnTo>
                    <a:pt x="14" y="1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0" name="Freeform 287">
              <a:extLst>
                <a:ext uri="{FF2B5EF4-FFF2-40B4-BE49-F238E27FC236}">
                  <a16:creationId xmlns:a16="http://schemas.microsoft.com/office/drawing/2014/main" id="{ABAB267A-69B8-76B2-6088-902D7FA3D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" y="3792"/>
              <a:ext cx="33" cy="193"/>
            </a:xfrm>
            <a:custGeom>
              <a:avLst/>
              <a:gdLst>
                <a:gd name="T0" fmla="*/ 23 w 97"/>
                <a:gd name="T1" fmla="*/ 8 h 581"/>
                <a:gd name="T2" fmla="*/ 23 w 97"/>
                <a:gd name="T3" fmla="*/ 8 h 581"/>
                <a:gd name="T4" fmla="*/ 23 w 97"/>
                <a:gd name="T5" fmla="*/ 45 h 581"/>
                <a:gd name="T6" fmla="*/ 20 w 97"/>
                <a:gd name="T7" fmla="*/ 81 h 581"/>
                <a:gd name="T8" fmla="*/ 16 w 97"/>
                <a:gd name="T9" fmla="*/ 116 h 581"/>
                <a:gd name="T10" fmla="*/ 10 w 97"/>
                <a:gd name="T11" fmla="*/ 153 h 581"/>
                <a:gd name="T12" fmla="*/ 6 w 97"/>
                <a:gd name="T13" fmla="*/ 189 h 581"/>
                <a:gd name="T14" fmla="*/ 3 w 97"/>
                <a:gd name="T15" fmla="*/ 225 h 581"/>
                <a:gd name="T16" fmla="*/ 0 w 97"/>
                <a:gd name="T17" fmla="*/ 261 h 581"/>
                <a:gd name="T18" fmla="*/ 2 w 97"/>
                <a:gd name="T19" fmla="*/ 298 h 581"/>
                <a:gd name="T20" fmla="*/ 2 w 97"/>
                <a:gd name="T21" fmla="*/ 298 h 581"/>
                <a:gd name="T22" fmla="*/ 6 w 97"/>
                <a:gd name="T23" fmla="*/ 333 h 581"/>
                <a:gd name="T24" fmla="*/ 13 w 97"/>
                <a:gd name="T25" fmla="*/ 369 h 581"/>
                <a:gd name="T26" fmla="*/ 22 w 97"/>
                <a:gd name="T27" fmla="*/ 403 h 581"/>
                <a:gd name="T28" fmla="*/ 33 w 97"/>
                <a:gd name="T29" fmla="*/ 439 h 581"/>
                <a:gd name="T30" fmla="*/ 57 w 97"/>
                <a:gd name="T31" fmla="*/ 507 h 581"/>
                <a:gd name="T32" fmla="*/ 80 w 97"/>
                <a:gd name="T33" fmla="*/ 575 h 581"/>
                <a:gd name="T34" fmla="*/ 80 w 97"/>
                <a:gd name="T35" fmla="*/ 575 h 581"/>
                <a:gd name="T36" fmla="*/ 81 w 97"/>
                <a:gd name="T37" fmla="*/ 578 h 581"/>
                <a:gd name="T38" fmla="*/ 84 w 97"/>
                <a:gd name="T39" fmla="*/ 581 h 581"/>
                <a:gd name="T40" fmla="*/ 88 w 97"/>
                <a:gd name="T41" fmla="*/ 581 h 581"/>
                <a:gd name="T42" fmla="*/ 91 w 97"/>
                <a:gd name="T43" fmla="*/ 581 h 581"/>
                <a:gd name="T44" fmla="*/ 94 w 97"/>
                <a:gd name="T45" fmla="*/ 579 h 581"/>
                <a:gd name="T46" fmla="*/ 96 w 97"/>
                <a:gd name="T47" fmla="*/ 576 h 581"/>
                <a:gd name="T48" fmla="*/ 97 w 97"/>
                <a:gd name="T49" fmla="*/ 574 h 581"/>
                <a:gd name="T50" fmla="*/ 97 w 97"/>
                <a:gd name="T51" fmla="*/ 571 h 581"/>
                <a:gd name="T52" fmla="*/ 97 w 97"/>
                <a:gd name="T53" fmla="*/ 571 h 581"/>
                <a:gd name="T54" fmla="*/ 74 w 97"/>
                <a:gd name="T55" fmla="*/ 503 h 581"/>
                <a:gd name="T56" fmla="*/ 50 w 97"/>
                <a:gd name="T57" fmla="*/ 436 h 581"/>
                <a:gd name="T58" fmla="*/ 40 w 97"/>
                <a:gd name="T59" fmla="*/ 402 h 581"/>
                <a:gd name="T60" fmla="*/ 30 w 97"/>
                <a:gd name="T61" fmla="*/ 368 h 581"/>
                <a:gd name="T62" fmla="*/ 23 w 97"/>
                <a:gd name="T63" fmla="*/ 333 h 581"/>
                <a:gd name="T64" fmla="*/ 19 w 97"/>
                <a:gd name="T65" fmla="*/ 298 h 581"/>
                <a:gd name="T66" fmla="*/ 19 w 97"/>
                <a:gd name="T67" fmla="*/ 298 h 581"/>
                <a:gd name="T68" fmla="*/ 17 w 97"/>
                <a:gd name="T69" fmla="*/ 279 h 581"/>
                <a:gd name="T70" fmla="*/ 17 w 97"/>
                <a:gd name="T71" fmla="*/ 261 h 581"/>
                <a:gd name="T72" fmla="*/ 19 w 97"/>
                <a:gd name="T73" fmla="*/ 225 h 581"/>
                <a:gd name="T74" fmla="*/ 22 w 97"/>
                <a:gd name="T75" fmla="*/ 189 h 581"/>
                <a:gd name="T76" fmla="*/ 27 w 97"/>
                <a:gd name="T77" fmla="*/ 153 h 581"/>
                <a:gd name="T78" fmla="*/ 32 w 97"/>
                <a:gd name="T79" fmla="*/ 116 h 581"/>
                <a:gd name="T80" fmla="*/ 36 w 97"/>
                <a:gd name="T81" fmla="*/ 81 h 581"/>
                <a:gd name="T82" fmla="*/ 40 w 97"/>
                <a:gd name="T83" fmla="*/ 45 h 581"/>
                <a:gd name="T84" fmla="*/ 40 w 97"/>
                <a:gd name="T85" fmla="*/ 8 h 581"/>
                <a:gd name="T86" fmla="*/ 40 w 97"/>
                <a:gd name="T87" fmla="*/ 8 h 581"/>
                <a:gd name="T88" fmla="*/ 39 w 97"/>
                <a:gd name="T89" fmla="*/ 4 h 581"/>
                <a:gd name="T90" fmla="*/ 37 w 97"/>
                <a:gd name="T91" fmla="*/ 2 h 581"/>
                <a:gd name="T92" fmla="*/ 34 w 97"/>
                <a:gd name="T93" fmla="*/ 1 h 581"/>
                <a:gd name="T94" fmla="*/ 32 w 97"/>
                <a:gd name="T95" fmla="*/ 0 h 581"/>
                <a:gd name="T96" fmla="*/ 29 w 97"/>
                <a:gd name="T97" fmla="*/ 1 h 581"/>
                <a:gd name="T98" fmla="*/ 26 w 97"/>
                <a:gd name="T99" fmla="*/ 2 h 581"/>
                <a:gd name="T100" fmla="*/ 23 w 97"/>
                <a:gd name="T101" fmla="*/ 4 h 581"/>
                <a:gd name="T102" fmla="*/ 23 w 97"/>
                <a:gd name="T103" fmla="*/ 8 h 581"/>
                <a:gd name="T104" fmla="*/ 23 w 97"/>
                <a:gd name="T105" fmla="*/ 8 h 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" h="581">
                  <a:moveTo>
                    <a:pt x="23" y="8"/>
                  </a:moveTo>
                  <a:lnTo>
                    <a:pt x="23" y="8"/>
                  </a:lnTo>
                  <a:lnTo>
                    <a:pt x="23" y="45"/>
                  </a:lnTo>
                  <a:lnTo>
                    <a:pt x="20" y="81"/>
                  </a:lnTo>
                  <a:lnTo>
                    <a:pt x="16" y="116"/>
                  </a:lnTo>
                  <a:lnTo>
                    <a:pt x="10" y="153"/>
                  </a:lnTo>
                  <a:lnTo>
                    <a:pt x="6" y="189"/>
                  </a:lnTo>
                  <a:lnTo>
                    <a:pt x="3" y="225"/>
                  </a:lnTo>
                  <a:lnTo>
                    <a:pt x="0" y="261"/>
                  </a:lnTo>
                  <a:lnTo>
                    <a:pt x="2" y="298"/>
                  </a:lnTo>
                  <a:lnTo>
                    <a:pt x="2" y="298"/>
                  </a:lnTo>
                  <a:lnTo>
                    <a:pt x="6" y="333"/>
                  </a:lnTo>
                  <a:lnTo>
                    <a:pt x="13" y="369"/>
                  </a:lnTo>
                  <a:lnTo>
                    <a:pt x="22" y="403"/>
                  </a:lnTo>
                  <a:lnTo>
                    <a:pt x="33" y="439"/>
                  </a:lnTo>
                  <a:lnTo>
                    <a:pt x="57" y="507"/>
                  </a:lnTo>
                  <a:lnTo>
                    <a:pt x="80" y="575"/>
                  </a:lnTo>
                  <a:lnTo>
                    <a:pt x="80" y="575"/>
                  </a:lnTo>
                  <a:lnTo>
                    <a:pt x="81" y="578"/>
                  </a:lnTo>
                  <a:lnTo>
                    <a:pt x="84" y="581"/>
                  </a:lnTo>
                  <a:lnTo>
                    <a:pt x="88" y="581"/>
                  </a:lnTo>
                  <a:lnTo>
                    <a:pt x="91" y="581"/>
                  </a:lnTo>
                  <a:lnTo>
                    <a:pt x="94" y="579"/>
                  </a:lnTo>
                  <a:lnTo>
                    <a:pt x="96" y="576"/>
                  </a:lnTo>
                  <a:lnTo>
                    <a:pt x="97" y="574"/>
                  </a:lnTo>
                  <a:lnTo>
                    <a:pt x="97" y="571"/>
                  </a:lnTo>
                  <a:lnTo>
                    <a:pt x="97" y="571"/>
                  </a:lnTo>
                  <a:lnTo>
                    <a:pt x="74" y="503"/>
                  </a:lnTo>
                  <a:lnTo>
                    <a:pt x="50" y="436"/>
                  </a:lnTo>
                  <a:lnTo>
                    <a:pt x="40" y="402"/>
                  </a:lnTo>
                  <a:lnTo>
                    <a:pt x="30" y="368"/>
                  </a:lnTo>
                  <a:lnTo>
                    <a:pt x="23" y="333"/>
                  </a:lnTo>
                  <a:lnTo>
                    <a:pt x="19" y="298"/>
                  </a:lnTo>
                  <a:lnTo>
                    <a:pt x="19" y="298"/>
                  </a:lnTo>
                  <a:lnTo>
                    <a:pt x="17" y="279"/>
                  </a:lnTo>
                  <a:lnTo>
                    <a:pt x="17" y="261"/>
                  </a:lnTo>
                  <a:lnTo>
                    <a:pt x="19" y="225"/>
                  </a:lnTo>
                  <a:lnTo>
                    <a:pt x="22" y="189"/>
                  </a:lnTo>
                  <a:lnTo>
                    <a:pt x="27" y="153"/>
                  </a:lnTo>
                  <a:lnTo>
                    <a:pt x="32" y="116"/>
                  </a:lnTo>
                  <a:lnTo>
                    <a:pt x="36" y="81"/>
                  </a:lnTo>
                  <a:lnTo>
                    <a:pt x="40" y="45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39" y="4"/>
                  </a:lnTo>
                  <a:lnTo>
                    <a:pt x="37" y="2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9" y="1"/>
                  </a:lnTo>
                  <a:lnTo>
                    <a:pt x="26" y="2"/>
                  </a:lnTo>
                  <a:lnTo>
                    <a:pt x="23" y="4"/>
                  </a:lnTo>
                  <a:lnTo>
                    <a:pt x="23" y="8"/>
                  </a:lnTo>
                  <a:lnTo>
                    <a:pt x="23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1" name="Freeform 288">
              <a:extLst>
                <a:ext uri="{FF2B5EF4-FFF2-40B4-BE49-F238E27FC236}">
                  <a16:creationId xmlns:a16="http://schemas.microsoft.com/office/drawing/2014/main" id="{41BD00EC-C9D4-2BCE-1D90-E1DB7F694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5" y="3998"/>
              <a:ext cx="102" cy="18"/>
            </a:xfrm>
            <a:custGeom>
              <a:avLst/>
              <a:gdLst>
                <a:gd name="T0" fmla="*/ 12 w 304"/>
                <a:gd name="T1" fmla="*/ 54 h 54"/>
                <a:gd name="T2" fmla="*/ 12 w 304"/>
                <a:gd name="T3" fmla="*/ 54 h 54"/>
                <a:gd name="T4" fmla="*/ 44 w 304"/>
                <a:gd name="T5" fmla="*/ 45 h 54"/>
                <a:gd name="T6" fmla="*/ 80 w 304"/>
                <a:gd name="T7" fmla="*/ 37 h 54"/>
                <a:gd name="T8" fmla="*/ 117 w 304"/>
                <a:gd name="T9" fmla="*/ 28 h 54"/>
                <a:gd name="T10" fmla="*/ 154 w 304"/>
                <a:gd name="T11" fmla="*/ 21 h 54"/>
                <a:gd name="T12" fmla="*/ 172 w 304"/>
                <a:gd name="T13" fmla="*/ 18 h 54"/>
                <a:gd name="T14" fmla="*/ 191 w 304"/>
                <a:gd name="T15" fmla="*/ 17 h 54"/>
                <a:gd name="T16" fmla="*/ 209 w 304"/>
                <a:gd name="T17" fmla="*/ 17 h 54"/>
                <a:gd name="T18" fmla="*/ 226 w 304"/>
                <a:gd name="T19" fmla="*/ 18 h 54"/>
                <a:gd name="T20" fmla="*/ 245 w 304"/>
                <a:gd name="T21" fmla="*/ 21 h 54"/>
                <a:gd name="T22" fmla="*/ 262 w 304"/>
                <a:gd name="T23" fmla="*/ 25 h 54"/>
                <a:gd name="T24" fmla="*/ 277 w 304"/>
                <a:gd name="T25" fmla="*/ 32 h 54"/>
                <a:gd name="T26" fmla="*/ 293 w 304"/>
                <a:gd name="T27" fmla="*/ 42 h 54"/>
                <a:gd name="T28" fmla="*/ 293 w 304"/>
                <a:gd name="T29" fmla="*/ 42 h 54"/>
                <a:gd name="T30" fmla="*/ 296 w 304"/>
                <a:gd name="T31" fmla="*/ 44 h 54"/>
                <a:gd name="T32" fmla="*/ 299 w 304"/>
                <a:gd name="T33" fmla="*/ 42 h 54"/>
                <a:gd name="T34" fmla="*/ 301 w 304"/>
                <a:gd name="T35" fmla="*/ 41 h 54"/>
                <a:gd name="T36" fmla="*/ 303 w 304"/>
                <a:gd name="T37" fmla="*/ 39 h 54"/>
                <a:gd name="T38" fmla="*/ 304 w 304"/>
                <a:gd name="T39" fmla="*/ 37 h 54"/>
                <a:gd name="T40" fmla="*/ 304 w 304"/>
                <a:gd name="T41" fmla="*/ 32 h 54"/>
                <a:gd name="T42" fmla="*/ 304 w 304"/>
                <a:gd name="T43" fmla="*/ 29 h 54"/>
                <a:gd name="T44" fmla="*/ 301 w 304"/>
                <a:gd name="T45" fmla="*/ 27 h 54"/>
                <a:gd name="T46" fmla="*/ 301 w 304"/>
                <a:gd name="T47" fmla="*/ 27 h 54"/>
                <a:gd name="T48" fmla="*/ 284 w 304"/>
                <a:gd name="T49" fmla="*/ 17 h 54"/>
                <a:gd name="T50" fmla="*/ 267 w 304"/>
                <a:gd name="T51" fmla="*/ 10 h 54"/>
                <a:gd name="T52" fmla="*/ 250 w 304"/>
                <a:gd name="T53" fmla="*/ 5 h 54"/>
                <a:gd name="T54" fmla="*/ 232 w 304"/>
                <a:gd name="T55" fmla="*/ 1 h 54"/>
                <a:gd name="T56" fmla="*/ 213 w 304"/>
                <a:gd name="T57" fmla="*/ 0 h 54"/>
                <a:gd name="T58" fmla="*/ 195 w 304"/>
                <a:gd name="T59" fmla="*/ 0 h 54"/>
                <a:gd name="T60" fmla="*/ 175 w 304"/>
                <a:gd name="T61" fmla="*/ 1 h 54"/>
                <a:gd name="T62" fmla="*/ 155 w 304"/>
                <a:gd name="T63" fmla="*/ 4 h 54"/>
                <a:gd name="T64" fmla="*/ 117 w 304"/>
                <a:gd name="T65" fmla="*/ 11 h 54"/>
                <a:gd name="T66" fmla="*/ 78 w 304"/>
                <a:gd name="T67" fmla="*/ 19 h 54"/>
                <a:gd name="T68" fmla="*/ 41 w 304"/>
                <a:gd name="T69" fmla="*/ 29 h 54"/>
                <a:gd name="T70" fmla="*/ 6 w 304"/>
                <a:gd name="T71" fmla="*/ 38 h 54"/>
                <a:gd name="T72" fmla="*/ 6 w 304"/>
                <a:gd name="T73" fmla="*/ 38 h 54"/>
                <a:gd name="T74" fmla="*/ 3 w 304"/>
                <a:gd name="T75" fmla="*/ 39 h 54"/>
                <a:gd name="T76" fmla="*/ 2 w 304"/>
                <a:gd name="T77" fmla="*/ 41 h 54"/>
                <a:gd name="T78" fmla="*/ 0 w 304"/>
                <a:gd name="T79" fmla="*/ 44 h 54"/>
                <a:gd name="T80" fmla="*/ 0 w 304"/>
                <a:gd name="T81" fmla="*/ 48 h 54"/>
                <a:gd name="T82" fmla="*/ 2 w 304"/>
                <a:gd name="T83" fmla="*/ 51 h 54"/>
                <a:gd name="T84" fmla="*/ 4 w 304"/>
                <a:gd name="T85" fmla="*/ 52 h 54"/>
                <a:gd name="T86" fmla="*/ 7 w 304"/>
                <a:gd name="T87" fmla="*/ 54 h 54"/>
                <a:gd name="T88" fmla="*/ 12 w 304"/>
                <a:gd name="T89" fmla="*/ 54 h 54"/>
                <a:gd name="T90" fmla="*/ 12 w 304"/>
                <a:gd name="T91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4" h="54">
                  <a:moveTo>
                    <a:pt x="12" y="54"/>
                  </a:moveTo>
                  <a:lnTo>
                    <a:pt x="12" y="54"/>
                  </a:lnTo>
                  <a:lnTo>
                    <a:pt x="44" y="45"/>
                  </a:lnTo>
                  <a:lnTo>
                    <a:pt x="80" y="37"/>
                  </a:lnTo>
                  <a:lnTo>
                    <a:pt x="117" y="28"/>
                  </a:lnTo>
                  <a:lnTo>
                    <a:pt x="154" y="21"/>
                  </a:lnTo>
                  <a:lnTo>
                    <a:pt x="172" y="18"/>
                  </a:lnTo>
                  <a:lnTo>
                    <a:pt x="191" y="17"/>
                  </a:lnTo>
                  <a:lnTo>
                    <a:pt x="209" y="17"/>
                  </a:lnTo>
                  <a:lnTo>
                    <a:pt x="226" y="18"/>
                  </a:lnTo>
                  <a:lnTo>
                    <a:pt x="245" y="21"/>
                  </a:lnTo>
                  <a:lnTo>
                    <a:pt x="262" y="25"/>
                  </a:lnTo>
                  <a:lnTo>
                    <a:pt x="277" y="32"/>
                  </a:lnTo>
                  <a:lnTo>
                    <a:pt x="293" y="42"/>
                  </a:lnTo>
                  <a:lnTo>
                    <a:pt x="293" y="42"/>
                  </a:lnTo>
                  <a:lnTo>
                    <a:pt x="296" y="44"/>
                  </a:lnTo>
                  <a:lnTo>
                    <a:pt x="299" y="42"/>
                  </a:lnTo>
                  <a:lnTo>
                    <a:pt x="301" y="41"/>
                  </a:lnTo>
                  <a:lnTo>
                    <a:pt x="303" y="39"/>
                  </a:lnTo>
                  <a:lnTo>
                    <a:pt x="304" y="37"/>
                  </a:lnTo>
                  <a:lnTo>
                    <a:pt x="304" y="32"/>
                  </a:lnTo>
                  <a:lnTo>
                    <a:pt x="304" y="29"/>
                  </a:lnTo>
                  <a:lnTo>
                    <a:pt x="301" y="27"/>
                  </a:lnTo>
                  <a:lnTo>
                    <a:pt x="301" y="27"/>
                  </a:lnTo>
                  <a:lnTo>
                    <a:pt x="284" y="17"/>
                  </a:lnTo>
                  <a:lnTo>
                    <a:pt x="267" y="10"/>
                  </a:lnTo>
                  <a:lnTo>
                    <a:pt x="250" y="5"/>
                  </a:lnTo>
                  <a:lnTo>
                    <a:pt x="232" y="1"/>
                  </a:lnTo>
                  <a:lnTo>
                    <a:pt x="213" y="0"/>
                  </a:lnTo>
                  <a:lnTo>
                    <a:pt x="195" y="0"/>
                  </a:lnTo>
                  <a:lnTo>
                    <a:pt x="175" y="1"/>
                  </a:lnTo>
                  <a:lnTo>
                    <a:pt x="155" y="4"/>
                  </a:lnTo>
                  <a:lnTo>
                    <a:pt x="117" y="11"/>
                  </a:lnTo>
                  <a:lnTo>
                    <a:pt x="78" y="19"/>
                  </a:lnTo>
                  <a:lnTo>
                    <a:pt x="41" y="29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3" y="39"/>
                  </a:lnTo>
                  <a:lnTo>
                    <a:pt x="2" y="41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2" y="51"/>
                  </a:lnTo>
                  <a:lnTo>
                    <a:pt x="4" y="52"/>
                  </a:lnTo>
                  <a:lnTo>
                    <a:pt x="7" y="54"/>
                  </a:lnTo>
                  <a:lnTo>
                    <a:pt x="12" y="54"/>
                  </a:lnTo>
                  <a:lnTo>
                    <a:pt x="12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2" name="Freeform 289">
              <a:extLst>
                <a:ext uri="{FF2B5EF4-FFF2-40B4-BE49-F238E27FC236}">
                  <a16:creationId xmlns:a16="http://schemas.microsoft.com/office/drawing/2014/main" id="{1C09F674-C791-B7E6-0635-A8A31FAC7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9" y="3808"/>
              <a:ext cx="85" cy="12"/>
            </a:xfrm>
            <a:custGeom>
              <a:avLst/>
              <a:gdLst>
                <a:gd name="T0" fmla="*/ 3 w 254"/>
                <a:gd name="T1" fmla="*/ 17 h 37"/>
                <a:gd name="T2" fmla="*/ 3 w 254"/>
                <a:gd name="T3" fmla="*/ 17 h 37"/>
                <a:gd name="T4" fmla="*/ 16 w 254"/>
                <a:gd name="T5" fmla="*/ 24 h 37"/>
                <a:gd name="T6" fmla="*/ 28 w 254"/>
                <a:gd name="T7" fmla="*/ 30 h 37"/>
                <a:gd name="T8" fmla="*/ 43 w 254"/>
                <a:gd name="T9" fmla="*/ 33 h 37"/>
                <a:gd name="T10" fmla="*/ 57 w 254"/>
                <a:gd name="T11" fmla="*/ 35 h 37"/>
                <a:gd name="T12" fmla="*/ 72 w 254"/>
                <a:gd name="T13" fmla="*/ 37 h 37"/>
                <a:gd name="T14" fmla="*/ 87 w 254"/>
                <a:gd name="T15" fmla="*/ 37 h 37"/>
                <a:gd name="T16" fmla="*/ 115 w 254"/>
                <a:gd name="T17" fmla="*/ 37 h 37"/>
                <a:gd name="T18" fmla="*/ 115 w 254"/>
                <a:gd name="T19" fmla="*/ 37 h 37"/>
                <a:gd name="T20" fmla="*/ 149 w 254"/>
                <a:gd name="T21" fmla="*/ 35 h 37"/>
                <a:gd name="T22" fmla="*/ 182 w 254"/>
                <a:gd name="T23" fmla="*/ 31 h 37"/>
                <a:gd name="T24" fmla="*/ 216 w 254"/>
                <a:gd name="T25" fmla="*/ 25 h 37"/>
                <a:gd name="T26" fmla="*/ 249 w 254"/>
                <a:gd name="T27" fmla="*/ 17 h 37"/>
                <a:gd name="T28" fmla="*/ 249 w 254"/>
                <a:gd name="T29" fmla="*/ 17 h 37"/>
                <a:gd name="T30" fmla="*/ 251 w 254"/>
                <a:gd name="T31" fmla="*/ 16 h 37"/>
                <a:gd name="T32" fmla="*/ 254 w 254"/>
                <a:gd name="T33" fmla="*/ 14 h 37"/>
                <a:gd name="T34" fmla="*/ 254 w 254"/>
                <a:gd name="T35" fmla="*/ 10 h 37"/>
                <a:gd name="T36" fmla="*/ 254 w 254"/>
                <a:gd name="T37" fmla="*/ 7 h 37"/>
                <a:gd name="T38" fmla="*/ 253 w 254"/>
                <a:gd name="T39" fmla="*/ 4 h 37"/>
                <a:gd name="T40" fmla="*/ 250 w 254"/>
                <a:gd name="T41" fmla="*/ 3 h 37"/>
                <a:gd name="T42" fmla="*/ 247 w 254"/>
                <a:gd name="T43" fmla="*/ 1 h 37"/>
                <a:gd name="T44" fmla="*/ 244 w 254"/>
                <a:gd name="T45" fmla="*/ 1 h 37"/>
                <a:gd name="T46" fmla="*/ 244 w 254"/>
                <a:gd name="T47" fmla="*/ 1 h 37"/>
                <a:gd name="T48" fmla="*/ 216 w 254"/>
                <a:gd name="T49" fmla="*/ 7 h 37"/>
                <a:gd name="T50" fmla="*/ 187 w 254"/>
                <a:gd name="T51" fmla="*/ 13 h 37"/>
                <a:gd name="T52" fmla="*/ 159 w 254"/>
                <a:gd name="T53" fmla="*/ 17 h 37"/>
                <a:gd name="T54" fmla="*/ 131 w 254"/>
                <a:gd name="T55" fmla="*/ 18 h 37"/>
                <a:gd name="T56" fmla="*/ 131 w 254"/>
                <a:gd name="T57" fmla="*/ 18 h 37"/>
                <a:gd name="T58" fmla="*/ 101 w 254"/>
                <a:gd name="T59" fmla="*/ 20 h 37"/>
                <a:gd name="T60" fmla="*/ 85 w 254"/>
                <a:gd name="T61" fmla="*/ 21 h 37"/>
                <a:gd name="T62" fmla="*/ 70 w 254"/>
                <a:gd name="T63" fmla="*/ 20 h 37"/>
                <a:gd name="T64" fmla="*/ 54 w 254"/>
                <a:gd name="T65" fmla="*/ 18 h 37"/>
                <a:gd name="T66" fmla="*/ 38 w 254"/>
                <a:gd name="T67" fmla="*/ 14 h 37"/>
                <a:gd name="T68" fmla="*/ 24 w 254"/>
                <a:gd name="T69" fmla="*/ 10 h 37"/>
                <a:gd name="T70" fmla="*/ 11 w 254"/>
                <a:gd name="T71" fmla="*/ 1 h 37"/>
                <a:gd name="T72" fmla="*/ 11 w 254"/>
                <a:gd name="T73" fmla="*/ 1 h 37"/>
                <a:gd name="T74" fmla="*/ 8 w 254"/>
                <a:gd name="T75" fmla="*/ 0 h 37"/>
                <a:gd name="T76" fmla="*/ 6 w 254"/>
                <a:gd name="T77" fmla="*/ 1 h 37"/>
                <a:gd name="T78" fmla="*/ 3 w 254"/>
                <a:gd name="T79" fmla="*/ 3 h 37"/>
                <a:gd name="T80" fmla="*/ 1 w 254"/>
                <a:gd name="T81" fmla="*/ 4 h 37"/>
                <a:gd name="T82" fmla="*/ 0 w 254"/>
                <a:gd name="T83" fmla="*/ 8 h 37"/>
                <a:gd name="T84" fmla="*/ 0 w 254"/>
                <a:gd name="T85" fmla="*/ 11 h 37"/>
                <a:gd name="T86" fmla="*/ 0 w 254"/>
                <a:gd name="T87" fmla="*/ 14 h 37"/>
                <a:gd name="T88" fmla="*/ 3 w 254"/>
                <a:gd name="T89" fmla="*/ 17 h 37"/>
                <a:gd name="T90" fmla="*/ 3 w 254"/>
                <a:gd name="T91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4" h="37">
                  <a:moveTo>
                    <a:pt x="3" y="17"/>
                  </a:moveTo>
                  <a:lnTo>
                    <a:pt x="3" y="17"/>
                  </a:lnTo>
                  <a:lnTo>
                    <a:pt x="16" y="24"/>
                  </a:lnTo>
                  <a:lnTo>
                    <a:pt x="28" y="30"/>
                  </a:lnTo>
                  <a:lnTo>
                    <a:pt x="43" y="33"/>
                  </a:lnTo>
                  <a:lnTo>
                    <a:pt x="57" y="35"/>
                  </a:lnTo>
                  <a:lnTo>
                    <a:pt x="72" y="37"/>
                  </a:lnTo>
                  <a:lnTo>
                    <a:pt x="87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49" y="35"/>
                  </a:lnTo>
                  <a:lnTo>
                    <a:pt x="182" y="31"/>
                  </a:lnTo>
                  <a:lnTo>
                    <a:pt x="216" y="25"/>
                  </a:lnTo>
                  <a:lnTo>
                    <a:pt x="249" y="17"/>
                  </a:lnTo>
                  <a:lnTo>
                    <a:pt x="249" y="17"/>
                  </a:lnTo>
                  <a:lnTo>
                    <a:pt x="251" y="16"/>
                  </a:lnTo>
                  <a:lnTo>
                    <a:pt x="254" y="14"/>
                  </a:lnTo>
                  <a:lnTo>
                    <a:pt x="254" y="10"/>
                  </a:lnTo>
                  <a:lnTo>
                    <a:pt x="254" y="7"/>
                  </a:lnTo>
                  <a:lnTo>
                    <a:pt x="253" y="4"/>
                  </a:lnTo>
                  <a:lnTo>
                    <a:pt x="250" y="3"/>
                  </a:lnTo>
                  <a:lnTo>
                    <a:pt x="247" y="1"/>
                  </a:lnTo>
                  <a:lnTo>
                    <a:pt x="244" y="1"/>
                  </a:lnTo>
                  <a:lnTo>
                    <a:pt x="244" y="1"/>
                  </a:lnTo>
                  <a:lnTo>
                    <a:pt x="216" y="7"/>
                  </a:lnTo>
                  <a:lnTo>
                    <a:pt x="187" y="13"/>
                  </a:lnTo>
                  <a:lnTo>
                    <a:pt x="159" y="17"/>
                  </a:lnTo>
                  <a:lnTo>
                    <a:pt x="131" y="18"/>
                  </a:lnTo>
                  <a:lnTo>
                    <a:pt x="131" y="18"/>
                  </a:lnTo>
                  <a:lnTo>
                    <a:pt x="101" y="20"/>
                  </a:lnTo>
                  <a:lnTo>
                    <a:pt x="85" y="21"/>
                  </a:lnTo>
                  <a:lnTo>
                    <a:pt x="70" y="20"/>
                  </a:lnTo>
                  <a:lnTo>
                    <a:pt x="54" y="18"/>
                  </a:lnTo>
                  <a:lnTo>
                    <a:pt x="38" y="14"/>
                  </a:lnTo>
                  <a:lnTo>
                    <a:pt x="24" y="1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3" name="Freeform 290">
              <a:extLst>
                <a:ext uri="{FF2B5EF4-FFF2-40B4-BE49-F238E27FC236}">
                  <a16:creationId xmlns:a16="http://schemas.microsoft.com/office/drawing/2014/main" id="{5C772970-DABB-A2A2-11C7-DF699ADEA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2" y="3860"/>
              <a:ext cx="40" cy="12"/>
            </a:xfrm>
            <a:custGeom>
              <a:avLst/>
              <a:gdLst>
                <a:gd name="T0" fmla="*/ 6 w 122"/>
                <a:gd name="T1" fmla="*/ 17 h 36"/>
                <a:gd name="T2" fmla="*/ 6 w 122"/>
                <a:gd name="T3" fmla="*/ 17 h 36"/>
                <a:gd name="T4" fmla="*/ 33 w 122"/>
                <a:gd name="T5" fmla="*/ 24 h 36"/>
                <a:gd name="T6" fmla="*/ 60 w 122"/>
                <a:gd name="T7" fmla="*/ 29 h 36"/>
                <a:gd name="T8" fmla="*/ 87 w 122"/>
                <a:gd name="T9" fmla="*/ 33 h 36"/>
                <a:gd name="T10" fmla="*/ 114 w 122"/>
                <a:gd name="T11" fmla="*/ 36 h 36"/>
                <a:gd name="T12" fmla="*/ 114 w 122"/>
                <a:gd name="T13" fmla="*/ 36 h 36"/>
                <a:gd name="T14" fmla="*/ 118 w 122"/>
                <a:gd name="T15" fmla="*/ 36 h 36"/>
                <a:gd name="T16" fmla="*/ 121 w 122"/>
                <a:gd name="T17" fmla="*/ 34 h 36"/>
                <a:gd name="T18" fmla="*/ 122 w 122"/>
                <a:gd name="T19" fmla="*/ 31 h 36"/>
                <a:gd name="T20" fmla="*/ 122 w 122"/>
                <a:gd name="T21" fmla="*/ 29 h 36"/>
                <a:gd name="T22" fmla="*/ 122 w 122"/>
                <a:gd name="T23" fmla="*/ 26 h 36"/>
                <a:gd name="T24" fmla="*/ 121 w 122"/>
                <a:gd name="T25" fmla="*/ 23 h 36"/>
                <a:gd name="T26" fmla="*/ 118 w 122"/>
                <a:gd name="T27" fmla="*/ 20 h 36"/>
                <a:gd name="T28" fmla="*/ 114 w 122"/>
                <a:gd name="T29" fmla="*/ 19 h 36"/>
                <a:gd name="T30" fmla="*/ 114 w 122"/>
                <a:gd name="T31" fmla="*/ 19 h 36"/>
                <a:gd name="T32" fmla="*/ 88 w 122"/>
                <a:gd name="T33" fmla="*/ 16 h 36"/>
                <a:gd name="T34" fmla="*/ 61 w 122"/>
                <a:gd name="T35" fmla="*/ 13 h 36"/>
                <a:gd name="T36" fmla="*/ 35 w 122"/>
                <a:gd name="T37" fmla="*/ 7 h 36"/>
                <a:gd name="T38" fmla="*/ 10 w 122"/>
                <a:gd name="T39" fmla="*/ 0 h 36"/>
                <a:gd name="T40" fmla="*/ 10 w 122"/>
                <a:gd name="T41" fmla="*/ 0 h 36"/>
                <a:gd name="T42" fmla="*/ 7 w 122"/>
                <a:gd name="T43" fmla="*/ 0 h 36"/>
                <a:gd name="T44" fmla="*/ 4 w 122"/>
                <a:gd name="T45" fmla="*/ 2 h 36"/>
                <a:gd name="T46" fmla="*/ 1 w 122"/>
                <a:gd name="T47" fmla="*/ 3 h 36"/>
                <a:gd name="T48" fmla="*/ 0 w 122"/>
                <a:gd name="T49" fmla="*/ 6 h 36"/>
                <a:gd name="T50" fmla="*/ 0 w 122"/>
                <a:gd name="T51" fmla="*/ 9 h 36"/>
                <a:gd name="T52" fmla="*/ 0 w 122"/>
                <a:gd name="T53" fmla="*/ 13 h 36"/>
                <a:gd name="T54" fmla="*/ 3 w 122"/>
                <a:gd name="T55" fmla="*/ 16 h 36"/>
                <a:gd name="T56" fmla="*/ 6 w 122"/>
                <a:gd name="T57" fmla="*/ 17 h 36"/>
                <a:gd name="T58" fmla="*/ 6 w 122"/>
                <a:gd name="T59" fmla="*/ 17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2" h="36">
                  <a:moveTo>
                    <a:pt x="6" y="17"/>
                  </a:moveTo>
                  <a:lnTo>
                    <a:pt x="6" y="17"/>
                  </a:lnTo>
                  <a:lnTo>
                    <a:pt x="33" y="24"/>
                  </a:lnTo>
                  <a:lnTo>
                    <a:pt x="60" y="29"/>
                  </a:lnTo>
                  <a:lnTo>
                    <a:pt x="87" y="33"/>
                  </a:lnTo>
                  <a:lnTo>
                    <a:pt x="114" y="36"/>
                  </a:lnTo>
                  <a:lnTo>
                    <a:pt x="114" y="36"/>
                  </a:lnTo>
                  <a:lnTo>
                    <a:pt x="118" y="36"/>
                  </a:lnTo>
                  <a:lnTo>
                    <a:pt x="121" y="34"/>
                  </a:lnTo>
                  <a:lnTo>
                    <a:pt x="122" y="31"/>
                  </a:lnTo>
                  <a:lnTo>
                    <a:pt x="122" y="29"/>
                  </a:lnTo>
                  <a:lnTo>
                    <a:pt x="122" y="26"/>
                  </a:lnTo>
                  <a:lnTo>
                    <a:pt x="121" y="23"/>
                  </a:lnTo>
                  <a:lnTo>
                    <a:pt x="118" y="20"/>
                  </a:lnTo>
                  <a:lnTo>
                    <a:pt x="114" y="19"/>
                  </a:lnTo>
                  <a:lnTo>
                    <a:pt x="114" y="19"/>
                  </a:lnTo>
                  <a:lnTo>
                    <a:pt x="88" y="16"/>
                  </a:lnTo>
                  <a:lnTo>
                    <a:pt x="61" y="13"/>
                  </a:lnTo>
                  <a:lnTo>
                    <a:pt x="35" y="7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4" name="Freeform 291">
              <a:extLst>
                <a:ext uri="{FF2B5EF4-FFF2-40B4-BE49-F238E27FC236}">
                  <a16:creationId xmlns:a16="http://schemas.microsoft.com/office/drawing/2014/main" id="{9E4B8ED4-8D90-7B51-F383-D2216EBD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903"/>
              <a:ext cx="32" cy="12"/>
            </a:xfrm>
            <a:custGeom>
              <a:avLst/>
              <a:gdLst>
                <a:gd name="T0" fmla="*/ 6 w 97"/>
                <a:gd name="T1" fmla="*/ 16 h 36"/>
                <a:gd name="T2" fmla="*/ 6 w 97"/>
                <a:gd name="T3" fmla="*/ 16 h 36"/>
                <a:gd name="T4" fmla="*/ 46 w 97"/>
                <a:gd name="T5" fmla="*/ 27 h 36"/>
                <a:gd name="T6" fmla="*/ 65 w 97"/>
                <a:gd name="T7" fmla="*/ 32 h 36"/>
                <a:gd name="T8" fmla="*/ 85 w 97"/>
                <a:gd name="T9" fmla="*/ 36 h 36"/>
                <a:gd name="T10" fmla="*/ 85 w 97"/>
                <a:gd name="T11" fmla="*/ 36 h 36"/>
                <a:gd name="T12" fmla="*/ 90 w 97"/>
                <a:gd name="T13" fmla="*/ 36 h 36"/>
                <a:gd name="T14" fmla="*/ 92 w 97"/>
                <a:gd name="T15" fmla="*/ 35 h 36"/>
                <a:gd name="T16" fmla="*/ 94 w 97"/>
                <a:gd name="T17" fmla="*/ 32 h 36"/>
                <a:gd name="T18" fmla="*/ 95 w 97"/>
                <a:gd name="T19" fmla="*/ 29 h 36"/>
                <a:gd name="T20" fmla="*/ 97 w 97"/>
                <a:gd name="T21" fmla="*/ 26 h 36"/>
                <a:gd name="T22" fmla="*/ 95 w 97"/>
                <a:gd name="T23" fmla="*/ 23 h 36"/>
                <a:gd name="T24" fmla="*/ 94 w 97"/>
                <a:gd name="T25" fmla="*/ 20 h 36"/>
                <a:gd name="T26" fmla="*/ 90 w 97"/>
                <a:gd name="T27" fmla="*/ 19 h 36"/>
                <a:gd name="T28" fmla="*/ 90 w 97"/>
                <a:gd name="T29" fmla="*/ 19 h 36"/>
                <a:gd name="T30" fmla="*/ 70 w 97"/>
                <a:gd name="T31" fmla="*/ 16 h 36"/>
                <a:gd name="T32" fmla="*/ 50 w 97"/>
                <a:gd name="T33" fmla="*/ 10 h 36"/>
                <a:gd name="T34" fmla="*/ 10 w 97"/>
                <a:gd name="T35" fmla="*/ 0 h 36"/>
                <a:gd name="T36" fmla="*/ 10 w 97"/>
                <a:gd name="T37" fmla="*/ 0 h 36"/>
                <a:gd name="T38" fmla="*/ 7 w 97"/>
                <a:gd name="T39" fmla="*/ 0 h 36"/>
                <a:gd name="T40" fmla="*/ 4 w 97"/>
                <a:gd name="T41" fmla="*/ 0 h 36"/>
                <a:gd name="T42" fmla="*/ 1 w 97"/>
                <a:gd name="T43" fmla="*/ 3 h 36"/>
                <a:gd name="T44" fmla="*/ 0 w 97"/>
                <a:gd name="T45" fmla="*/ 6 h 36"/>
                <a:gd name="T46" fmla="*/ 0 w 97"/>
                <a:gd name="T47" fmla="*/ 9 h 36"/>
                <a:gd name="T48" fmla="*/ 0 w 97"/>
                <a:gd name="T49" fmla="*/ 12 h 36"/>
                <a:gd name="T50" fmla="*/ 3 w 97"/>
                <a:gd name="T51" fmla="*/ 15 h 36"/>
                <a:gd name="T52" fmla="*/ 6 w 97"/>
                <a:gd name="T53" fmla="*/ 16 h 36"/>
                <a:gd name="T54" fmla="*/ 6 w 97"/>
                <a:gd name="T55" fmla="*/ 1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7" h="36">
                  <a:moveTo>
                    <a:pt x="6" y="16"/>
                  </a:moveTo>
                  <a:lnTo>
                    <a:pt x="6" y="16"/>
                  </a:lnTo>
                  <a:lnTo>
                    <a:pt x="46" y="27"/>
                  </a:lnTo>
                  <a:lnTo>
                    <a:pt x="65" y="32"/>
                  </a:lnTo>
                  <a:lnTo>
                    <a:pt x="85" y="36"/>
                  </a:lnTo>
                  <a:lnTo>
                    <a:pt x="85" y="36"/>
                  </a:lnTo>
                  <a:lnTo>
                    <a:pt x="90" y="36"/>
                  </a:lnTo>
                  <a:lnTo>
                    <a:pt x="92" y="35"/>
                  </a:lnTo>
                  <a:lnTo>
                    <a:pt x="94" y="32"/>
                  </a:lnTo>
                  <a:lnTo>
                    <a:pt x="95" y="29"/>
                  </a:lnTo>
                  <a:lnTo>
                    <a:pt x="97" y="26"/>
                  </a:lnTo>
                  <a:lnTo>
                    <a:pt x="95" y="23"/>
                  </a:lnTo>
                  <a:lnTo>
                    <a:pt x="94" y="20"/>
                  </a:lnTo>
                  <a:lnTo>
                    <a:pt x="90" y="19"/>
                  </a:lnTo>
                  <a:lnTo>
                    <a:pt x="90" y="19"/>
                  </a:lnTo>
                  <a:lnTo>
                    <a:pt x="70" y="16"/>
                  </a:lnTo>
                  <a:lnTo>
                    <a:pt x="50" y="1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0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5" name="Freeform 292">
              <a:extLst>
                <a:ext uri="{FF2B5EF4-FFF2-40B4-BE49-F238E27FC236}">
                  <a16:creationId xmlns:a16="http://schemas.microsoft.com/office/drawing/2014/main" id="{052F8667-E250-9FAC-EE74-E426417D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3" y="3954"/>
              <a:ext cx="26" cy="13"/>
            </a:xfrm>
            <a:custGeom>
              <a:avLst/>
              <a:gdLst>
                <a:gd name="T0" fmla="*/ 6 w 77"/>
                <a:gd name="T1" fmla="*/ 17 h 37"/>
                <a:gd name="T2" fmla="*/ 6 w 77"/>
                <a:gd name="T3" fmla="*/ 17 h 37"/>
                <a:gd name="T4" fmla="*/ 37 w 77"/>
                <a:gd name="T5" fmla="*/ 26 h 37"/>
                <a:gd name="T6" fmla="*/ 67 w 77"/>
                <a:gd name="T7" fmla="*/ 36 h 37"/>
                <a:gd name="T8" fmla="*/ 67 w 77"/>
                <a:gd name="T9" fmla="*/ 36 h 37"/>
                <a:gd name="T10" fmla="*/ 71 w 77"/>
                <a:gd name="T11" fmla="*/ 37 h 37"/>
                <a:gd name="T12" fmla="*/ 74 w 77"/>
                <a:gd name="T13" fmla="*/ 36 h 37"/>
                <a:gd name="T14" fmla="*/ 75 w 77"/>
                <a:gd name="T15" fmla="*/ 33 h 37"/>
                <a:gd name="T16" fmla="*/ 77 w 77"/>
                <a:gd name="T17" fmla="*/ 30 h 37"/>
                <a:gd name="T18" fmla="*/ 77 w 77"/>
                <a:gd name="T19" fmla="*/ 27 h 37"/>
                <a:gd name="T20" fmla="*/ 77 w 77"/>
                <a:gd name="T21" fmla="*/ 24 h 37"/>
                <a:gd name="T22" fmla="*/ 74 w 77"/>
                <a:gd name="T23" fmla="*/ 22 h 37"/>
                <a:gd name="T24" fmla="*/ 71 w 77"/>
                <a:gd name="T25" fmla="*/ 20 h 37"/>
                <a:gd name="T26" fmla="*/ 71 w 77"/>
                <a:gd name="T27" fmla="*/ 20 h 37"/>
                <a:gd name="T28" fmla="*/ 41 w 77"/>
                <a:gd name="T29" fmla="*/ 9 h 37"/>
                <a:gd name="T30" fmla="*/ 25 w 77"/>
                <a:gd name="T31" fmla="*/ 5 h 37"/>
                <a:gd name="T32" fmla="*/ 11 w 77"/>
                <a:gd name="T33" fmla="*/ 0 h 37"/>
                <a:gd name="T34" fmla="*/ 11 w 77"/>
                <a:gd name="T35" fmla="*/ 0 h 37"/>
                <a:gd name="T36" fmla="*/ 7 w 77"/>
                <a:gd name="T37" fmla="*/ 0 h 37"/>
                <a:gd name="T38" fmla="*/ 4 w 77"/>
                <a:gd name="T39" fmla="*/ 2 h 37"/>
                <a:gd name="T40" fmla="*/ 1 w 77"/>
                <a:gd name="T41" fmla="*/ 5 h 37"/>
                <a:gd name="T42" fmla="*/ 0 w 77"/>
                <a:gd name="T43" fmla="*/ 7 h 37"/>
                <a:gd name="T44" fmla="*/ 0 w 77"/>
                <a:gd name="T45" fmla="*/ 10 h 37"/>
                <a:gd name="T46" fmla="*/ 1 w 77"/>
                <a:gd name="T47" fmla="*/ 13 h 37"/>
                <a:gd name="T48" fmla="*/ 3 w 77"/>
                <a:gd name="T49" fmla="*/ 16 h 37"/>
                <a:gd name="T50" fmla="*/ 6 w 77"/>
                <a:gd name="T51" fmla="*/ 17 h 37"/>
                <a:gd name="T52" fmla="*/ 6 w 77"/>
                <a:gd name="T53" fmla="*/ 1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7" h="37">
                  <a:moveTo>
                    <a:pt x="6" y="17"/>
                  </a:moveTo>
                  <a:lnTo>
                    <a:pt x="6" y="17"/>
                  </a:lnTo>
                  <a:lnTo>
                    <a:pt x="37" y="26"/>
                  </a:lnTo>
                  <a:lnTo>
                    <a:pt x="67" y="36"/>
                  </a:lnTo>
                  <a:lnTo>
                    <a:pt x="67" y="36"/>
                  </a:lnTo>
                  <a:lnTo>
                    <a:pt x="71" y="37"/>
                  </a:lnTo>
                  <a:lnTo>
                    <a:pt x="74" y="36"/>
                  </a:lnTo>
                  <a:lnTo>
                    <a:pt x="75" y="33"/>
                  </a:lnTo>
                  <a:lnTo>
                    <a:pt x="77" y="30"/>
                  </a:lnTo>
                  <a:lnTo>
                    <a:pt x="77" y="27"/>
                  </a:lnTo>
                  <a:lnTo>
                    <a:pt x="77" y="24"/>
                  </a:lnTo>
                  <a:lnTo>
                    <a:pt x="74" y="22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41" y="9"/>
                  </a:lnTo>
                  <a:lnTo>
                    <a:pt x="2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3" y="1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6" name="Freeform 293">
              <a:extLst>
                <a:ext uri="{FF2B5EF4-FFF2-40B4-BE49-F238E27FC236}">
                  <a16:creationId xmlns:a16="http://schemas.microsoft.com/office/drawing/2014/main" id="{D8B320FE-557B-EC8E-0160-1C3AAD024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3" y="3870"/>
              <a:ext cx="244" cy="320"/>
            </a:xfrm>
            <a:custGeom>
              <a:avLst/>
              <a:gdLst>
                <a:gd name="T0" fmla="*/ 16 w 734"/>
                <a:gd name="T1" fmla="*/ 36 h 959"/>
                <a:gd name="T2" fmla="*/ 46 w 734"/>
                <a:gd name="T3" fmla="*/ 110 h 959"/>
                <a:gd name="T4" fmla="*/ 61 w 734"/>
                <a:gd name="T5" fmla="*/ 189 h 959"/>
                <a:gd name="T6" fmla="*/ 70 w 734"/>
                <a:gd name="T7" fmla="*/ 268 h 959"/>
                <a:gd name="T8" fmla="*/ 84 w 734"/>
                <a:gd name="T9" fmla="*/ 422 h 959"/>
                <a:gd name="T10" fmla="*/ 100 w 734"/>
                <a:gd name="T11" fmla="*/ 535 h 959"/>
                <a:gd name="T12" fmla="*/ 117 w 734"/>
                <a:gd name="T13" fmla="*/ 617 h 959"/>
                <a:gd name="T14" fmla="*/ 135 w 734"/>
                <a:gd name="T15" fmla="*/ 670 h 959"/>
                <a:gd name="T16" fmla="*/ 172 w 734"/>
                <a:gd name="T17" fmla="*/ 741 h 959"/>
                <a:gd name="T18" fmla="*/ 221 w 734"/>
                <a:gd name="T19" fmla="*/ 806 h 959"/>
                <a:gd name="T20" fmla="*/ 253 w 734"/>
                <a:gd name="T21" fmla="*/ 841 h 959"/>
                <a:gd name="T22" fmla="*/ 307 w 734"/>
                <a:gd name="T23" fmla="*/ 888 h 959"/>
                <a:gd name="T24" fmla="*/ 371 w 734"/>
                <a:gd name="T25" fmla="*/ 930 h 959"/>
                <a:gd name="T26" fmla="*/ 439 w 734"/>
                <a:gd name="T27" fmla="*/ 955 h 959"/>
                <a:gd name="T28" fmla="*/ 509 w 734"/>
                <a:gd name="T29" fmla="*/ 958 h 959"/>
                <a:gd name="T30" fmla="*/ 543 w 734"/>
                <a:gd name="T31" fmla="*/ 949 h 959"/>
                <a:gd name="T32" fmla="*/ 574 w 734"/>
                <a:gd name="T33" fmla="*/ 932 h 959"/>
                <a:gd name="T34" fmla="*/ 607 w 734"/>
                <a:gd name="T35" fmla="*/ 904 h 959"/>
                <a:gd name="T36" fmla="*/ 647 w 734"/>
                <a:gd name="T37" fmla="*/ 851 h 959"/>
                <a:gd name="T38" fmla="*/ 677 w 734"/>
                <a:gd name="T39" fmla="*/ 795 h 959"/>
                <a:gd name="T40" fmla="*/ 708 w 734"/>
                <a:gd name="T41" fmla="*/ 715 h 959"/>
                <a:gd name="T42" fmla="*/ 726 w 734"/>
                <a:gd name="T43" fmla="*/ 634 h 959"/>
                <a:gd name="T44" fmla="*/ 732 w 734"/>
                <a:gd name="T45" fmla="*/ 577 h 959"/>
                <a:gd name="T46" fmla="*/ 734 w 734"/>
                <a:gd name="T47" fmla="*/ 508 h 959"/>
                <a:gd name="T48" fmla="*/ 728 w 734"/>
                <a:gd name="T49" fmla="*/ 500 h 959"/>
                <a:gd name="T50" fmla="*/ 719 w 734"/>
                <a:gd name="T51" fmla="*/ 502 h 959"/>
                <a:gd name="T52" fmla="*/ 716 w 734"/>
                <a:gd name="T53" fmla="*/ 508 h 959"/>
                <a:gd name="T54" fmla="*/ 711 w 734"/>
                <a:gd name="T55" fmla="*/ 613 h 959"/>
                <a:gd name="T56" fmla="*/ 697 w 734"/>
                <a:gd name="T57" fmla="*/ 692 h 959"/>
                <a:gd name="T58" fmla="*/ 672 w 734"/>
                <a:gd name="T59" fmla="*/ 768 h 959"/>
                <a:gd name="T60" fmla="*/ 637 w 734"/>
                <a:gd name="T61" fmla="*/ 839 h 959"/>
                <a:gd name="T62" fmla="*/ 586 w 734"/>
                <a:gd name="T63" fmla="*/ 900 h 959"/>
                <a:gd name="T64" fmla="*/ 564 w 734"/>
                <a:gd name="T65" fmla="*/ 918 h 959"/>
                <a:gd name="T66" fmla="*/ 529 w 734"/>
                <a:gd name="T67" fmla="*/ 937 h 959"/>
                <a:gd name="T68" fmla="*/ 493 w 734"/>
                <a:gd name="T69" fmla="*/ 944 h 959"/>
                <a:gd name="T70" fmla="*/ 455 w 734"/>
                <a:gd name="T71" fmla="*/ 941 h 959"/>
                <a:gd name="T72" fmla="*/ 392 w 734"/>
                <a:gd name="T73" fmla="*/ 921 h 959"/>
                <a:gd name="T74" fmla="*/ 321 w 734"/>
                <a:gd name="T75" fmla="*/ 877 h 959"/>
                <a:gd name="T76" fmla="*/ 260 w 734"/>
                <a:gd name="T77" fmla="*/ 823 h 959"/>
                <a:gd name="T78" fmla="*/ 226 w 734"/>
                <a:gd name="T79" fmla="*/ 787 h 959"/>
                <a:gd name="T80" fmla="*/ 178 w 734"/>
                <a:gd name="T81" fmla="*/ 718 h 959"/>
                <a:gd name="T82" fmla="*/ 145 w 734"/>
                <a:gd name="T83" fmla="*/ 641 h 959"/>
                <a:gd name="T84" fmla="*/ 122 w 734"/>
                <a:gd name="T85" fmla="*/ 562 h 959"/>
                <a:gd name="T86" fmla="*/ 101 w 734"/>
                <a:gd name="T87" fmla="*/ 424 h 959"/>
                <a:gd name="T88" fmla="*/ 91 w 734"/>
                <a:gd name="T89" fmla="*/ 321 h 959"/>
                <a:gd name="T90" fmla="*/ 78 w 734"/>
                <a:gd name="T91" fmla="*/ 179 h 959"/>
                <a:gd name="T92" fmla="*/ 64 w 734"/>
                <a:gd name="T93" fmla="*/ 110 h 959"/>
                <a:gd name="T94" fmla="*/ 40 w 734"/>
                <a:gd name="T95" fmla="*/ 44 h 959"/>
                <a:gd name="T96" fmla="*/ 16 w 734"/>
                <a:gd name="T97" fmla="*/ 3 h 959"/>
                <a:gd name="T98" fmla="*/ 7 w 734"/>
                <a:gd name="T99" fmla="*/ 0 h 959"/>
                <a:gd name="T100" fmla="*/ 0 w 734"/>
                <a:gd name="T101" fmla="*/ 6 h 959"/>
                <a:gd name="T102" fmla="*/ 2 w 734"/>
                <a:gd name="T103" fmla="*/ 12 h 9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4" h="959">
                  <a:moveTo>
                    <a:pt x="2" y="12"/>
                  </a:moveTo>
                  <a:lnTo>
                    <a:pt x="2" y="12"/>
                  </a:lnTo>
                  <a:lnTo>
                    <a:pt x="16" y="36"/>
                  </a:lnTo>
                  <a:lnTo>
                    <a:pt x="27" y="60"/>
                  </a:lnTo>
                  <a:lnTo>
                    <a:pt x="37" y="84"/>
                  </a:lnTo>
                  <a:lnTo>
                    <a:pt x="46" y="110"/>
                  </a:lnTo>
                  <a:lnTo>
                    <a:pt x="51" y="137"/>
                  </a:lnTo>
                  <a:lnTo>
                    <a:pt x="57" y="162"/>
                  </a:lnTo>
                  <a:lnTo>
                    <a:pt x="61" y="189"/>
                  </a:lnTo>
                  <a:lnTo>
                    <a:pt x="64" y="216"/>
                  </a:lnTo>
                  <a:lnTo>
                    <a:pt x="64" y="216"/>
                  </a:lnTo>
                  <a:lnTo>
                    <a:pt x="70" y="268"/>
                  </a:lnTo>
                  <a:lnTo>
                    <a:pt x="74" y="320"/>
                  </a:lnTo>
                  <a:lnTo>
                    <a:pt x="80" y="371"/>
                  </a:lnTo>
                  <a:lnTo>
                    <a:pt x="84" y="422"/>
                  </a:lnTo>
                  <a:lnTo>
                    <a:pt x="84" y="422"/>
                  </a:lnTo>
                  <a:lnTo>
                    <a:pt x="91" y="479"/>
                  </a:lnTo>
                  <a:lnTo>
                    <a:pt x="100" y="535"/>
                  </a:lnTo>
                  <a:lnTo>
                    <a:pt x="104" y="562"/>
                  </a:lnTo>
                  <a:lnTo>
                    <a:pt x="111" y="590"/>
                  </a:lnTo>
                  <a:lnTo>
                    <a:pt x="117" y="617"/>
                  </a:lnTo>
                  <a:lnTo>
                    <a:pt x="125" y="644"/>
                  </a:lnTo>
                  <a:lnTo>
                    <a:pt x="125" y="644"/>
                  </a:lnTo>
                  <a:lnTo>
                    <a:pt x="135" y="670"/>
                  </a:lnTo>
                  <a:lnTo>
                    <a:pt x="145" y="694"/>
                  </a:lnTo>
                  <a:lnTo>
                    <a:pt x="158" y="718"/>
                  </a:lnTo>
                  <a:lnTo>
                    <a:pt x="172" y="741"/>
                  </a:lnTo>
                  <a:lnTo>
                    <a:pt x="186" y="763"/>
                  </a:lnTo>
                  <a:lnTo>
                    <a:pt x="203" y="785"/>
                  </a:lnTo>
                  <a:lnTo>
                    <a:pt x="221" y="806"/>
                  </a:lnTo>
                  <a:lnTo>
                    <a:pt x="238" y="826"/>
                  </a:lnTo>
                  <a:lnTo>
                    <a:pt x="238" y="826"/>
                  </a:lnTo>
                  <a:lnTo>
                    <a:pt x="253" y="841"/>
                  </a:lnTo>
                  <a:lnTo>
                    <a:pt x="270" y="857"/>
                  </a:lnTo>
                  <a:lnTo>
                    <a:pt x="289" y="874"/>
                  </a:lnTo>
                  <a:lnTo>
                    <a:pt x="307" y="888"/>
                  </a:lnTo>
                  <a:lnTo>
                    <a:pt x="329" y="904"/>
                  </a:lnTo>
                  <a:lnTo>
                    <a:pt x="350" y="917"/>
                  </a:lnTo>
                  <a:lnTo>
                    <a:pt x="371" y="930"/>
                  </a:lnTo>
                  <a:lnTo>
                    <a:pt x="394" y="939"/>
                  </a:lnTo>
                  <a:lnTo>
                    <a:pt x="417" y="948"/>
                  </a:lnTo>
                  <a:lnTo>
                    <a:pt x="439" y="955"/>
                  </a:lnTo>
                  <a:lnTo>
                    <a:pt x="462" y="958"/>
                  </a:lnTo>
                  <a:lnTo>
                    <a:pt x="486" y="959"/>
                  </a:lnTo>
                  <a:lnTo>
                    <a:pt x="509" y="958"/>
                  </a:lnTo>
                  <a:lnTo>
                    <a:pt x="520" y="955"/>
                  </a:lnTo>
                  <a:lnTo>
                    <a:pt x="532" y="952"/>
                  </a:lnTo>
                  <a:lnTo>
                    <a:pt x="543" y="949"/>
                  </a:lnTo>
                  <a:lnTo>
                    <a:pt x="553" y="944"/>
                  </a:lnTo>
                  <a:lnTo>
                    <a:pt x="564" y="938"/>
                  </a:lnTo>
                  <a:lnTo>
                    <a:pt x="574" y="932"/>
                  </a:lnTo>
                  <a:lnTo>
                    <a:pt x="574" y="932"/>
                  </a:lnTo>
                  <a:lnTo>
                    <a:pt x="591" y="918"/>
                  </a:lnTo>
                  <a:lnTo>
                    <a:pt x="607" y="904"/>
                  </a:lnTo>
                  <a:lnTo>
                    <a:pt x="621" y="887"/>
                  </a:lnTo>
                  <a:lnTo>
                    <a:pt x="634" y="870"/>
                  </a:lnTo>
                  <a:lnTo>
                    <a:pt x="647" y="851"/>
                  </a:lnTo>
                  <a:lnTo>
                    <a:pt x="657" y="833"/>
                  </a:lnTo>
                  <a:lnTo>
                    <a:pt x="677" y="795"/>
                  </a:lnTo>
                  <a:lnTo>
                    <a:pt x="677" y="795"/>
                  </a:lnTo>
                  <a:lnTo>
                    <a:pt x="688" y="769"/>
                  </a:lnTo>
                  <a:lnTo>
                    <a:pt x="699" y="742"/>
                  </a:lnTo>
                  <a:lnTo>
                    <a:pt x="708" y="715"/>
                  </a:lnTo>
                  <a:lnTo>
                    <a:pt x="715" y="689"/>
                  </a:lnTo>
                  <a:lnTo>
                    <a:pt x="721" y="661"/>
                  </a:lnTo>
                  <a:lnTo>
                    <a:pt x="726" y="634"/>
                  </a:lnTo>
                  <a:lnTo>
                    <a:pt x="729" y="606"/>
                  </a:lnTo>
                  <a:lnTo>
                    <a:pt x="732" y="577"/>
                  </a:lnTo>
                  <a:lnTo>
                    <a:pt x="732" y="577"/>
                  </a:lnTo>
                  <a:lnTo>
                    <a:pt x="734" y="543"/>
                  </a:lnTo>
                  <a:lnTo>
                    <a:pt x="734" y="508"/>
                  </a:lnTo>
                  <a:lnTo>
                    <a:pt x="734" y="508"/>
                  </a:lnTo>
                  <a:lnTo>
                    <a:pt x="732" y="505"/>
                  </a:lnTo>
                  <a:lnTo>
                    <a:pt x="731" y="502"/>
                  </a:lnTo>
                  <a:lnTo>
                    <a:pt x="728" y="500"/>
                  </a:lnTo>
                  <a:lnTo>
                    <a:pt x="725" y="500"/>
                  </a:lnTo>
                  <a:lnTo>
                    <a:pt x="722" y="500"/>
                  </a:lnTo>
                  <a:lnTo>
                    <a:pt x="719" y="502"/>
                  </a:lnTo>
                  <a:lnTo>
                    <a:pt x="718" y="505"/>
                  </a:lnTo>
                  <a:lnTo>
                    <a:pt x="716" y="508"/>
                  </a:lnTo>
                  <a:lnTo>
                    <a:pt x="716" y="508"/>
                  </a:lnTo>
                  <a:lnTo>
                    <a:pt x="715" y="560"/>
                  </a:lnTo>
                  <a:lnTo>
                    <a:pt x="714" y="587"/>
                  </a:lnTo>
                  <a:lnTo>
                    <a:pt x="711" y="613"/>
                  </a:lnTo>
                  <a:lnTo>
                    <a:pt x="707" y="640"/>
                  </a:lnTo>
                  <a:lnTo>
                    <a:pt x="702" y="665"/>
                  </a:lnTo>
                  <a:lnTo>
                    <a:pt x="697" y="692"/>
                  </a:lnTo>
                  <a:lnTo>
                    <a:pt x="689" y="718"/>
                  </a:lnTo>
                  <a:lnTo>
                    <a:pt x="681" y="743"/>
                  </a:lnTo>
                  <a:lnTo>
                    <a:pt x="672" y="768"/>
                  </a:lnTo>
                  <a:lnTo>
                    <a:pt x="661" y="792"/>
                  </a:lnTo>
                  <a:lnTo>
                    <a:pt x="650" y="816"/>
                  </a:lnTo>
                  <a:lnTo>
                    <a:pt x="637" y="839"/>
                  </a:lnTo>
                  <a:lnTo>
                    <a:pt x="621" y="860"/>
                  </a:lnTo>
                  <a:lnTo>
                    <a:pt x="604" y="881"/>
                  </a:lnTo>
                  <a:lnTo>
                    <a:pt x="586" y="900"/>
                  </a:lnTo>
                  <a:lnTo>
                    <a:pt x="586" y="900"/>
                  </a:lnTo>
                  <a:lnTo>
                    <a:pt x="576" y="910"/>
                  </a:lnTo>
                  <a:lnTo>
                    <a:pt x="564" y="918"/>
                  </a:lnTo>
                  <a:lnTo>
                    <a:pt x="553" y="925"/>
                  </a:lnTo>
                  <a:lnTo>
                    <a:pt x="542" y="932"/>
                  </a:lnTo>
                  <a:lnTo>
                    <a:pt x="529" y="937"/>
                  </a:lnTo>
                  <a:lnTo>
                    <a:pt x="518" y="939"/>
                  </a:lnTo>
                  <a:lnTo>
                    <a:pt x="505" y="942"/>
                  </a:lnTo>
                  <a:lnTo>
                    <a:pt x="493" y="944"/>
                  </a:lnTo>
                  <a:lnTo>
                    <a:pt x="481" y="944"/>
                  </a:lnTo>
                  <a:lnTo>
                    <a:pt x="468" y="942"/>
                  </a:lnTo>
                  <a:lnTo>
                    <a:pt x="455" y="941"/>
                  </a:lnTo>
                  <a:lnTo>
                    <a:pt x="444" y="938"/>
                  </a:lnTo>
                  <a:lnTo>
                    <a:pt x="418" y="931"/>
                  </a:lnTo>
                  <a:lnTo>
                    <a:pt x="392" y="921"/>
                  </a:lnTo>
                  <a:lnTo>
                    <a:pt x="368" y="908"/>
                  </a:lnTo>
                  <a:lnTo>
                    <a:pt x="344" y="893"/>
                  </a:lnTo>
                  <a:lnTo>
                    <a:pt x="321" y="877"/>
                  </a:lnTo>
                  <a:lnTo>
                    <a:pt x="300" y="860"/>
                  </a:lnTo>
                  <a:lnTo>
                    <a:pt x="279" y="841"/>
                  </a:lnTo>
                  <a:lnTo>
                    <a:pt x="260" y="823"/>
                  </a:lnTo>
                  <a:lnTo>
                    <a:pt x="242" y="804"/>
                  </a:lnTo>
                  <a:lnTo>
                    <a:pt x="226" y="787"/>
                  </a:lnTo>
                  <a:lnTo>
                    <a:pt x="226" y="787"/>
                  </a:lnTo>
                  <a:lnTo>
                    <a:pt x="209" y="765"/>
                  </a:lnTo>
                  <a:lnTo>
                    <a:pt x="192" y="742"/>
                  </a:lnTo>
                  <a:lnTo>
                    <a:pt x="178" y="718"/>
                  </a:lnTo>
                  <a:lnTo>
                    <a:pt x="165" y="692"/>
                  </a:lnTo>
                  <a:lnTo>
                    <a:pt x="154" y="668"/>
                  </a:lnTo>
                  <a:lnTo>
                    <a:pt x="145" y="641"/>
                  </a:lnTo>
                  <a:lnTo>
                    <a:pt x="137" y="616"/>
                  </a:lnTo>
                  <a:lnTo>
                    <a:pt x="128" y="589"/>
                  </a:lnTo>
                  <a:lnTo>
                    <a:pt x="122" y="562"/>
                  </a:lnTo>
                  <a:lnTo>
                    <a:pt x="117" y="535"/>
                  </a:lnTo>
                  <a:lnTo>
                    <a:pt x="108" y="479"/>
                  </a:lnTo>
                  <a:lnTo>
                    <a:pt x="101" y="424"/>
                  </a:lnTo>
                  <a:lnTo>
                    <a:pt x="95" y="367"/>
                  </a:lnTo>
                  <a:lnTo>
                    <a:pt x="95" y="367"/>
                  </a:lnTo>
                  <a:lnTo>
                    <a:pt x="91" y="321"/>
                  </a:lnTo>
                  <a:lnTo>
                    <a:pt x="87" y="275"/>
                  </a:lnTo>
                  <a:lnTo>
                    <a:pt x="84" y="226"/>
                  </a:lnTo>
                  <a:lnTo>
                    <a:pt x="78" y="179"/>
                  </a:lnTo>
                  <a:lnTo>
                    <a:pt x="74" y="155"/>
                  </a:lnTo>
                  <a:lnTo>
                    <a:pt x="70" y="133"/>
                  </a:lnTo>
                  <a:lnTo>
                    <a:pt x="64" y="110"/>
                  </a:lnTo>
                  <a:lnTo>
                    <a:pt x="57" y="87"/>
                  </a:lnTo>
                  <a:lnTo>
                    <a:pt x="49" y="66"/>
                  </a:lnTo>
                  <a:lnTo>
                    <a:pt x="40" y="44"/>
                  </a:lnTo>
                  <a:lnTo>
                    <a:pt x="29" y="23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2" y="12"/>
                  </a:lnTo>
                  <a:lnTo>
                    <a:pt x="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92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370044" y="1944136"/>
            <a:ext cx="2505511" cy="2505509"/>
          </a:xfrm>
          <a:prstGeom prst="ellipse">
            <a:avLst/>
          </a:prstGeom>
          <a:solidFill>
            <a:srgbClr val="A42F0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164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47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0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545B31-95DC-C5E5-CE0D-6B9A61C729FD}"/>
              </a:ext>
            </a:extLst>
          </p:cNvPr>
          <p:cNvSpPr/>
          <p:nvPr/>
        </p:nvSpPr>
        <p:spPr>
          <a:xfrm>
            <a:off x="6360894" y="1944135"/>
            <a:ext cx="2505511" cy="2505509"/>
          </a:xfrm>
          <a:prstGeom prst="ellipse">
            <a:avLst/>
          </a:prstGeom>
          <a:solidFill>
            <a:srgbClr val="54F04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84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71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504</Words>
  <Application>Microsoft Office PowerPoint</Application>
  <PresentationFormat>와이드스크린</PresentationFormat>
  <Paragraphs>84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Tmon몬소리 Black</vt:lpstr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2025-04-14T01:23:32Z</dcterms:created>
  <dcterms:modified xsi:type="dcterms:W3CDTF">2025-04-14T01:39:43Z</dcterms:modified>
</cp:coreProperties>
</file>