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761" r:id="rId2"/>
    <p:sldId id="1967" r:id="rId3"/>
    <p:sldId id="1970" r:id="rId4"/>
    <p:sldId id="1968" r:id="rId5"/>
    <p:sldId id="1969" r:id="rId6"/>
    <p:sldId id="760" r:id="rId7"/>
    <p:sldId id="257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12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D86E9C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6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A27-45CC-9436-3B4D05426A2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33.299999999999997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27-45CC-9436-3B4D05426A2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31313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1313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A27-45CC-9436-3B4D05426A2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33.299999999999997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A27-45CC-9436-3B4D05426A2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rgbClr val="31313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1313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A27-45CC-9436-3B4D05426A2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33.299999999999997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A27-45CC-9436-3B4D05426A2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100"/>
        <c:axId val="1932223584"/>
        <c:axId val="1932226304"/>
      </c:barChart>
      <c:catAx>
        <c:axId val="19322235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32226304"/>
        <c:crosses val="autoZero"/>
        <c:auto val="1"/>
        <c:lblAlgn val="ctr"/>
        <c:lblOffset val="100"/>
        <c:noMultiLvlLbl val="0"/>
      </c:catAx>
      <c:valAx>
        <c:axId val="1932226304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932223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>
          <a:solidFill>
            <a:schemeClr val="bg1"/>
          </a:solidFill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31313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1313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5F3-439A-8D5F-1E1AAA6AC11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33.299999999999997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F3-439A-8D5F-1E1AAA6AC1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FF6699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669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E5F3-439A-8D5F-1E1AAA6AC11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33.299999999999997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5F3-439A-8D5F-1E1AAA6AC11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rgbClr val="31313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1313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5F3-439A-8D5F-1E1AAA6AC11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항목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33.299999999999997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5F3-439A-8D5F-1E1AAA6AC11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100"/>
        <c:axId val="1932227392"/>
        <c:axId val="1162522944"/>
      </c:barChart>
      <c:catAx>
        <c:axId val="19322273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62522944"/>
        <c:crosses val="autoZero"/>
        <c:auto val="1"/>
        <c:lblAlgn val="ctr"/>
        <c:lblOffset val="100"/>
        <c:noMultiLvlLbl val="0"/>
      </c:catAx>
      <c:valAx>
        <c:axId val="1162522944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932227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>
          <a:solidFill>
            <a:schemeClr val="bg1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91932-EC4F-4046-B5BD-BC3EFDC542FF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C12CE-2D52-4611-9F79-8FB441BD1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194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https://noonnu.cc/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685C8-D900-4E3F-ABCF-6430C28DE35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76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42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93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70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98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03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12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10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64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45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44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91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24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oonnu.cc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12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FE5B1F-1747-7807-8B8A-1A79B923C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6F177415-F02E-7BBD-2C2E-1DBD0BD9AF66}"/>
              </a:ext>
            </a:extLst>
          </p:cNvPr>
          <p:cNvGrpSpPr/>
          <p:nvPr/>
        </p:nvGrpSpPr>
        <p:grpSpPr>
          <a:xfrm>
            <a:off x="6458409" y="4018585"/>
            <a:ext cx="2782960" cy="713072"/>
            <a:chOff x="9984912" y="259385"/>
            <a:chExt cx="1967003" cy="504001"/>
          </a:xfrm>
        </p:grpSpPr>
        <p:sp>
          <p:nvSpPr>
            <p:cNvPr id="13" name="사각형: 둥근 모서리 4">
              <a:extLst>
                <a:ext uri="{FF2B5EF4-FFF2-40B4-BE49-F238E27FC236}">
                  <a16:creationId xmlns:a16="http://schemas.microsoft.com/office/drawing/2014/main" id="{46879523-3D9C-976C-A1F2-B7D598B9B6CE}"/>
                </a:ext>
              </a:extLst>
            </p:cNvPr>
            <p:cNvSpPr/>
            <p:nvPr/>
          </p:nvSpPr>
          <p:spPr>
            <a:xfrm>
              <a:off x="9984912" y="259385"/>
              <a:ext cx="612000" cy="504000"/>
            </a:xfrm>
            <a:prstGeom prst="roundRect">
              <a:avLst>
                <a:gd name="adj" fmla="val 10697"/>
              </a:avLst>
            </a:prstGeom>
            <a:solidFill>
              <a:srgbClr val="39393B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◀</a:t>
              </a:r>
            </a:p>
          </p:txBody>
        </p:sp>
        <p:sp>
          <p:nvSpPr>
            <p:cNvPr id="14" name="사각형: 둥근 위쪽 모서리 6">
              <a:extLst>
                <a:ext uri="{FF2B5EF4-FFF2-40B4-BE49-F238E27FC236}">
                  <a16:creationId xmlns:a16="http://schemas.microsoft.com/office/drawing/2014/main" id="{C230418C-5E72-62D7-162E-AFB3F76B0701}"/>
                </a:ext>
              </a:extLst>
            </p:cNvPr>
            <p:cNvSpPr/>
            <p:nvPr/>
          </p:nvSpPr>
          <p:spPr>
            <a:xfrm>
              <a:off x="10665412" y="259385"/>
              <a:ext cx="612000" cy="252000"/>
            </a:xfrm>
            <a:prstGeom prst="round2SameRect">
              <a:avLst/>
            </a:prstGeom>
            <a:solidFill>
              <a:srgbClr val="39393B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▲</a:t>
              </a:r>
            </a:p>
          </p:txBody>
        </p:sp>
        <p:sp>
          <p:nvSpPr>
            <p:cNvPr id="15" name="사각형: 둥근 위쪽 모서리 7">
              <a:extLst>
                <a:ext uri="{FF2B5EF4-FFF2-40B4-BE49-F238E27FC236}">
                  <a16:creationId xmlns:a16="http://schemas.microsoft.com/office/drawing/2014/main" id="{4E7D0635-55DF-28F1-6A7E-770F2A54CF2F}"/>
                </a:ext>
              </a:extLst>
            </p:cNvPr>
            <p:cNvSpPr/>
            <p:nvPr/>
          </p:nvSpPr>
          <p:spPr>
            <a:xfrm>
              <a:off x="10665412" y="511386"/>
              <a:ext cx="612000" cy="252000"/>
            </a:xfrm>
            <a:prstGeom prst="round2SameRect">
              <a:avLst>
                <a:gd name="adj1" fmla="val 0"/>
                <a:gd name="adj2" fmla="val 13229"/>
              </a:avLst>
            </a:prstGeom>
            <a:solidFill>
              <a:srgbClr val="39393B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▼</a:t>
              </a:r>
            </a:p>
          </p:txBody>
        </p:sp>
        <p:sp>
          <p:nvSpPr>
            <p:cNvPr id="16" name="사각형: 둥근 모서리 5">
              <a:extLst>
                <a:ext uri="{FF2B5EF4-FFF2-40B4-BE49-F238E27FC236}">
                  <a16:creationId xmlns:a16="http://schemas.microsoft.com/office/drawing/2014/main" id="{D25B891C-CD43-C4DE-8FA6-B720E8D73F28}"/>
                </a:ext>
              </a:extLst>
            </p:cNvPr>
            <p:cNvSpPr/>
            <p:nvPr/>
          </p:nvSpPr>
          <p:spPr>
            <a:xfrm>
              <a:off x="11339915" y="259385"/>
              <a:ext cx="612000" cy="504000"/>
            </a:xfrm>
            <a:prstGeom prst="roundRect">
              <a:avLst>
                <a:gd name="adj" fmla="val 10697"/>
              </a:avLst>
            </a:prstGeom>
            <a:solidFill>
              <a:srgbClr val="22212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▶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B95A4D7D-3D16-FE4F-4AD8-0957A84BE98F}"/>
              </a:ext>
            </a:extLst>
          </p:cNvPr>
          <p:cNvGrpSpPr/>
          <p:nvPr/>
        </p:nvGrpSpPr>
        <p:grpSpPr>
          <a:xfrm>
            <a:off x="2402495" y="2510971"/>
            <a:ext cx="6838873" cy="1201543"/>
            <a:chOff x="1829580" y="3655728"/>
            <a:chExt cx="2902493" cy="509948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ABF71C4-3585-33B6-ACE3-D75519DE2CD8}"/>
                </a:ext>
              </a:extLst>
            </p:cNvPr>
            <p:cNvGrpSpPr/>
            <p:nvPr/>
          </p:nvGrpSpPr>
          <p:grpSpPr>
            <a:xfrm>
              <a:off x="1829580" y="3655729"/>
              <a:ext cx="325923" cy="509947"/>
              <a:chOff x="283611" y="173590"/>
              <a:chExt cx="394335" cy="616986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3C480DEB-DB37-C8F0-BA9C-34782717D2BE}"/>
                  </a:ext>
                </a:extLst>
              </p:cNvPr>
              <p:cNvSpPr/>
              <p:nvPr/>
            </p:nvSpPr>
            <p:spPr>
              <a:xfrm>
                <a:off x="283611" y="173591"/>
                <a:ext cx="394335" cy="616985"/>
              </a:xfrm>
              <a:prstGeom prst="roundRect">
                <a:avLst>
                  <a:gd name="adj" fmla="val 37162"/>
                </a:avLst>
              </a:prstGeom>
              <a:solidFill>
                <a:srgbClr val="313131"/>
              </a:solidFill>
              <a:ln>
                <a:noFill/>
              </a:ln>
              <a:effectLst>
                <a:outerShdw dist="63500" dir="8100000" algn="tr" rotWithShape="0">
                  <a:prstClr val="black"/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775B2A2C-5AF8-CF90-F56E-5DDA3F7CAD20}"/>
                  </a:ext>
                </a:extLst>
              </p:cNvPr>
              <p:cNvSpPr/>
              <p:nvPr/>
            </p:nvSpPr>
            <p:spPr>
              <a:xfrm>
                <a:off x="462778" y="173590"/>
                <a:ext cx="36000" cy="2520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C0BAE9ED-5D1F-6F75-21AB-28E54C101220}"/>
                  </a:ext>
                </a:extLst>
              </p:cNvPr>
              <p:cNvSpPr/>
              <p:nvPr/>
            </p:nvSpPr>
            <p:spPr>
              <a:xfrm>
                <a:off x="448315" y="236364"/>
                <a:ext cx="64926" cy="118442"/>
              </a:xfrm>
              <a:prstGeom prst="roundRect">
                <a:avLst>
                  <a:gd name="adj" fmla="val 50000"/>
                </a:avLst>
              </a:prstGeom>
              <a:solidFill>
                <a:srgbClr val="FF0066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" name="사각형: 둥근 모서리 9">
              <a:extLst>
                <a:ext uri="{FF2B5EF4-FFF2-40B4-BE49-F238E27FC236}">
                  <a16:creationId xmlns:a16="http://schemas.microsoft.com/office/drawing/2014/main" id="{3877A121-C203-144B-5E3E-D742AF93AE17}"/>
                </a:ext>
              </a:extLst>
            </p:cNvPr>
            <p:cNvSpPr/>
            <p:nvPr/>
          </p:nvSpPr>
          <p:spPr>
            <a:xfrm>
              <a:off x="2380163" y="3655729"/>
              <a:ext cx="2351910" cy="504000"/>
            </a:xfrm>
            <a:prstGeom prst="roundRect">
              <a:avLst>
                <a:gd name="adj" fmla="val 11327"/>
              </a:avLst>
            </a:prstGeom>
            <a:solidFill>
              <a:srgbClr val="313131"/>
            </a:solidFill>
            <a:ln w="9525">
              <a:noFill/>
            </a:ln>
            <a:effectLst>
              <a:outerShdw dist="635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975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24000" algn="l"/>
                  <a:tab pos="2419350" algn="l"/>
                </a:tabLst>
                <a:defRPr/>
              </a:pPr>
              <a:r>
                <a:rPr kumimoji="0" lang="ko-KR" altLang="en-US" sz="3600" b="0" i="1" u="none" strike="noStrike" kern="0" cap="none" spc="0" normalizeH="0" baseline="0" noProof="0" dirty="0">
                  <a:ln w="15875"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파워포인트 </a:t>
              </a:r>
              <a:r>
                <a:rPr kumimoji="0" lang="ko-KR" altLang="en-US" sz="3600" b="0" i="1" u="none" strike="noStrike" kern="0" cap="none" spc="0" normalizeH="0" baseline="0" noProof="0" dirty="0">
                  <a:ln w="15875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템플릿</a:t>
              </a:r>
              <a:endParaRPr kumimoji="0" lang="en-US" altLang="ko-KR" sz="3600" b="0" i="1" u="none" strike="noStrike" kern="0" cap="none" spc="0" normalizeH="0" baseline="0" noProof="0" dirty="0">
                <a:ln w="15875"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  <a:p>
              <a:pPr marL="180975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24000" algn="l"/>
                  <a:tab pos="2419350" algn="l"/>
                </a:tabLst>
                <a:defRPr/>
              </a:pPr>
              <a:r>
                <a:rPr kumimoji="0" lang="en-US" altLang="ko-KR" sz="800" b="0" i="1" u="none" strike="noStrike" kern="0" cap="none" spc="0" normalizeH="0" baseline="0" noProof="0" dirty="0">
                  <a:ln w="15875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9" name="연결선: 구부러짐 18">
              <a:extLst>
                <a:ext uri="{FF2B5EF4-FFF2-40B4-BE49-F238E27FC236}">
                  <a16:creationId xmlns:a16="http://schemas.microsoft.com/office/drawing/2014/main" id="{22A51414-A0F0-82F7-A743-EE352CAB3494}"/>
                </a:ext>
              </a:extLst>
            </p:cNvPr>
            <p:cNvCxnSpPr>
              <a:cxnSpLocks/>
              <a:stCxn id="3" idx="0"/>
              <a:endCxn id="9" idx="1"/>
            </p:cNvCxnSpPr>
            <p:nvPr/>
          </p:nvCxnSpPr>
          <p:spPr>
            <a:xfrm rot="16200000" flipH="1">
              <a:off x="2060352" y="3587919"/>
              <a:ext cx="252000" cy="387622"/>
            </a:xfrm>
            <a:prstGeom prst="curvedConnector4">
              <a:avLst>
                <a:gd name="adj1" fmla="val -46187"/>
                <a:gd name="adj2" fmla="val 51919"/>
              </a:avLst>
            </a:prstGeom>
            <a:ln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왼쪽 대괄호 20">
              <a:extLst>
                <a:ext uri="{FF2B5EF4-FFF2-40B4-BE49-F238E27FC236}">
                  <a16:creationId xmlns:a16="http://schemas.microsoft.com/office/drawing/2014/main" id="{5505819C-2689-5D0D-D97A-FB31E0BA4668}"/>
                </a:ext>
              </a:extLst>
            </p:cNvPr>
            <p:cNvSpPr/>
            <p:nvPr/>
          </p:nvSpPr>
          <p:spPr>
            <a:xfrm>
              <a:off x="2374579" y="3655728"/>
              <a:ext cx="68088" cy="504000"/>
            </a:xfrm>
            <a:prstGeom prst="leftBracket">
              <a:avLst>
                <a:gd name="adj" fmla="val 79910"/>
              </a:avLst>
            </a:prstGeom>
            <a:ln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8158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오늘 사용한 색상은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점선 테두리는 기본 컬러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버전 이상 사용자께서는 스포이트 기능을 이용하시면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편하구요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2010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이하 버전 사용자 께서는 다른 채우기 색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사용자 지정 탭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RGB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색상 값 입력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48EA876-6FB3-5041-9F2A-2052D7E25276}"/>
              </a:ext>
            </a:extLst>
          </p:cNvPr>
          <p:cNvSpPr/>
          <p:nvPr/>
        </p:nvSpPr>
        <p:spPr>
          <a:xfrm>
            <a:off x="3370044" y="1944136"/>
            <a:ext cx="2505511" cy="2505509"/>
          </a:xfrm>
          <a:prstGeom prst="ellipse">
            <a:avLst/>
          </a:prstGeom>
          <a:solidFill>
            <a:srgbClr val="222126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34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</a:t>
            </a: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33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38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B545B31-95DC-C5E5-CE0D-6B9A61C729FD}"/>
              </a:ext>
            </a:extLst>
          </p:cNvPr>
          <p:cNvSpPr/>
          <p:nvPr/>
        </p:nvSpPr>
        <p:spPr>
          <a:xfrm>
            <a:off x="6360894" y="1944135"/>
            <a:ext cx="2505511" cy="2505509"/>
          </a:xfrm>
          <a:prstGeom prst="ellipse">
            <a:avLst/>
          </a:prstGeom>
          <a:solidFill>
            <a:srgbClr val="FF0066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기본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250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7918" y="306467"/>
            <a:ext cx="6223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주로 사용되는 폰트는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25233" y="1411899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티몬</a:t>
            </a: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몬소리체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굵은 고딕 계열 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보통 제목에 써요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325233" y="2833995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야놀자</a:t>
            </a:r>
            <a:r>
              <a:rPr kumimoji="0" lang="ko-KR" altLang="en-US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야체</a:t>
            </a:r>
            <a:r>
              <a:rPr kumimoji="0" lang="en-US" altLang="ko-KR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학교안심 나들이</a:t>
            </a:r>
            <a:endParaRPr kumimoji="0" lang="en-US" altLang="ko-KR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귀여운 타입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25233" y="4256091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맑은 고딕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주로 본문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B0C793-6882-4019-CA85-0A6CA6A2C72C}"/>
              </a:ext>
            </a:extLst>
          </p:cNvPr>
          <p:cNvSpPr/>
          <p:nvPr/>
        </p:nvSpPr>
        <p:spPr>
          <a:xfrm>
            <a:off x="947837" y="5854483"/>
            <a:ext cx="10424160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눈누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폰트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 이용해 폰트 파일 다운로드 받으시면 편합니다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3"/>
              </a:rPr>
              <a:t>https://noonnu.cc/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33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E8AE8-0FF8-EA45-86B0-39A2F9BA8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C159BE8-96DE-27C9-782F-F89B4469B266}"/>
              </a:ext>
            </a:extLst>
          </p:cNvPr>
          <p:cNvSpPr/>
          <p:nvPr/>
        </p:nvSpPr>
        <p:spPr>
          <a:xfrm>
            <a:off x="0" y="1070"/>
            <a:ext cx="12192000" cy="962025"/>
          </a:xfrm>
          <a:prstGeom prst="rect">
            <a:avLst/>
          </a:prstGeom>
          <a:solidFill>
            <a:srgbClr val="2221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7455123-100A-B6E1-E024-3F3BB975CA27}"/>
              </a:ext>
            </a:extLst>
          </p:cNvPr>
          <p:cNvGrpSpPr/>
          <p:nvPr/>
        </p:nvGrpSpPr>
        <p:grpSpPr>
          <a:xfrm>
            <a:off x="338446" y="259386"/>
            <a:ext cx="325923" cy="509947"/>
            <a:chOff x="283611" y="173590"/>
            <a:chExt cx="394335" cy="616986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01D15BF6-B863-DBFF-824E-295CF97CF339}"/>
                </a:ext>
              </a:extLst>
            </p:cNvPr>
            <p:cNvSpPr/>
            <p:nvPr/>
          </p:nvSpPr>
          <p:spPr>
            <a:xfrm>
              <a:off x="283611" y="173591"/>
              <a:ext cx="394335" cy="616985"/>
            </a:xfrm>
            <a:prstGeom prst="roundRect">
              <a:avLst>
                <a:gd name="adj" fmla="val 37162"/>
              </a:avLst>
            </a:prstGeom>
            <a:solidFill>
              <a:srgbClr val="313131"/>
            </a:solidFill>
            <a:ln>
              <a:noFill/>
            </a:ln>
            <a:effectLst>
              <a:outerShdw dist="635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B64AB495-3531-F5B1-CE37-D1C34D71124A}"/>
                </a:ext>
              </a:extLst>
            </p:cNvPr>
            <p:cNvSpPr/>
            <p:nvPr/>
          </p:nvSpPr>
          <p:spPr>
            <a:xfrm>
              <a:off x="462778" y="173590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7473C34-F93E-0CE8-F4C2-EDE2A07D442F}"/>
                </a:ext>
              </a:extLst>
            </p:cNvPr>
            <p:cNvSpPr/>
            <p:nvPr/>
          </p:nvSpPr>
          <p:spPr>
            <a:xfrm>
              <a:off x="448315" y="236364"/>
              <a:ext cx="64926" cy="118442"/>
            </a:xfrm>
            <a:prstGeom prst="roundRect">
              <a:avLst>
                <a:gd name="adj" fmla="val 50000"/>
              </a:avLst>
            </a:prstGeom>
            <a:solidFill>
              <a:srgbClr val="FF0066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" name="사각형: 둥근 모서리 9">
            <a:extLst>
              <a:ext uri="{FF2B5EF4-FFF2-40B4-BE49-F238E27FC236}">
                <a16:creationId xmlns:a16="http://schemas.microsoft.com/office/drawing/2014/main" id="{C2236699-145A-E4CB-8CE5-0A34EDFC82AB}"/>
              </a:ext>
            </a:extLst>
          </p:cNvPr>
          <p:cNvSpPr/>
          <p:nvPr/>
        </p:nvSpPr>
        <p:spPr>
          <a:xfrm>
            <a:off x="889029" y="259386"/>
            <a:ext cx="8959752" cy="504000"/>
          </a:xfrm>
          <a:prstGeom prst="roundRect">
            <a:avLst>
              <a:gd name="adj" fmla="val 11327"/>
            </a:avLst>
          </a:prstGeom>
          <a:solidFill>
            <a:srgbClr val="313131"/>
          </a:solidFill>
          <a:ln w="9525">
            <a:noFill/>
          </a:ln>
          <a:effectLst>
            <a:outerShdw dist="635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0" algn="l"/>
                <a:tab pos="2419350" algn="l"/>
              </a:tabLst>
              <a:defRPr/>
            </a:pPr>
            <a:r>
              <a:rPr kumimoji="0" lang="ko-KR" altLang="en-US" sz="2400" b="0" i="1" u="none" strike="noStrike" kern="0" cap="none" spc="0" normalizeH="0" baseline="0" noProof="0" dirty="0">
                <a:ln w="15875"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파워포인트 </a:t>
            </a:r>
            <a:r>
              <a:rPr kumimoji="0" lang="ko-KR" altLang="en-US" sz="2400" b="0" i="1" u="none" strike="noStrike" kern="0" cap="none" spc="0" normalizeH="0" baseline="0" noProof="0" dirty="0">
                <a:ln w="158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템플릿</a:t>
            </a:r>
            <a:r>
              <a:rPr kumimoji="0" lang="en-US" altLang="ko-KR" sz="2400" b="0" i="1" u="none" strike="noStrike" kern="0" cap="none" spc="0" normalizeH="0" baseline="0" noProof="0" dirty="0">
                <a:ln w="15875"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700" b="0" i="1" u="none" strike="noStrike" kern="0" cap="none" spc="0" normalizeH="0" baseline="0" noProof="0" dirty="0">
                <a:ln w="158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사각형: 둥근 모서리 4">
            <a:extLst>
              <a:ext uri="{FF2B5EF4-FFF2-40B4-BE49-F238E27FC236}">
                <a16:creationId xmlns:a16="http://schemas.microsoft.com/office/drawing/2014/main" id="{E7F24A7D-51AB-1506-6766-9D0FE6D82312}"/>
              </a:ext>
            </a:extLst>
          </p:cNvPr>
          <p:cNvSpPr/>
          <p:nvPr/>
        </p:nvSpPr>
        <p:spPr>
          <a:xfrm>
            <a:off x="9984912" y="259385"/>
            <a:ext cx="612000" cy="504000"/>
          </a:xfrm>
          <a:prstGeom prst="roundRect">
            <a:avLst>
              <a:gd name="adj" fmla="val 10697"/>
            </a:avLst>
          </a:prstGeom>
          <a:solidFill>
            <a:srgbClr val="39393B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◀</a:t>
            </a:r>
          </a:p>
        </p:txBody>
      </p:sp>
      <p:sp>
        <p:nvSpPr>
          <p:cNvPr id="14" name="사각형: 둥근 위쪽 모서리 6">
            <a:extLst>
              <a:ext uri="{FF2B5EF4-FFF2-40B4-BE49-F238E27FC236}">
                <a16:creationId xmlns:a16="http://schemas.microsoft.com/office/drawing/2014/main" id="{8D20D426-8D46-0C32-E073-14A34B2D3F1B}"/>
              </a:ext>
            </a:extLst>
          </p:cNvPr>
          <p:cNvSpPr/>
          <p:nvPr/>
        </p:nvSpPr>
        <p:spPr>
          <a:xfrm>
            <a:off x="10665412" y="259385"/>
            <a:ext cx="612000" cy="252000"/>
          </a:xfrm>
          <a:prstGeom prst="round2SameRect">
            <a:avLst/>
          </a:prstGeom>
          <a:solidFill>
            <a:srgbClr val="39393B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▲</a:t>
            </a:r>
          </a:p>
        </p:txBody>
      </p:sp>
      <p:sp>
        <p:nvSpPr>
          <p:cNvPr id="15" name="사각형: 둥근 위쪽 모서리 7">
            <a:extLst>
              <a:ext uri="{FF2B5EF4-FFF2-40B4-BE49-F238E27FC236}">
                <a16:creationId xmlns:a16="http://schemas.microsoft.com/office/drawing/2014/main" id="{F774CE80-FDE2-E693-0CE9-9D87A5796973}"/>
              </a:ext>
            </a:extLst>
          </p:cNvPr>
          <p:cNvSpPr/>
          <p:nvPr/>
        </p:nvSpPr>
        <p:spPr>
          <a:xfrm>
            <a:off x="10665412" y="511386"/>
            <a:ext cx="612000" cy="252000"/>
          </a:xfrm>
          <a:prstGeom prst="round2SameRect">
            <a:avLst>
              <a:gd name="adj1" fmla="val 0"/>
              <a:gd name="adj2" fmla="val 13229"/>
            </a:avLst>
          </a:prstGeom>
          <a:solidFill>
            <a:srgbClr val="39393B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▼</a:t>
            </a:r>
          </a:p>
        </p:txBody>
      </p:sp>
      <p:sp>
        <p:nvSpPr>
          <p:cNvPr id="16" name="사각형: 둥근 모서리 5">
            <a:extLst>
              <a:ext uri="{FF2B5EF4-FFF2-40B4-BE49-F238E27FC236}">
                <a16:creationId xmlns:a16="http://schemas.microsoft.com/office/drawing/2014/main" id="{74FB5ECC-B6E4-2FF7-C127-C2051CF9F15C}"/>
              </a:ext>
            </a:extLst>
          </p:cNvPr>
          <p:cNvSpPr/>
          <p:nvPr/>
        </p:nvSpPr>
        <p:spPr>
          <a:xfrm>
            <a:off x="11339915" y="259385"/>
            <a:ext cx="612000" cy="504000"/>
          </a:xfrm>
          <a:prstGeom prst="roundRect">
            <a:avLst>
              <a:gd name="adj" fmla="val 10697"/>
            </a:avLst>
          </a:prstGeom>
          <a:solidFill>
            <a:srgbClr val="222126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▶</a:t>
            </a: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01CCA25E-D584-E082-B8D6-1CC4719B84B2}"/>
              </a:ext>
            </a:extLst>
          </p:cNvPr>
          <p:cNvCxnSpPr>
            <a:stCxn id="3" idx="0"/>
            <a:endCxn id="9" idx="1"/>
          </p:cNvCxnSpPr>
          <p:nvPr/>
        </p:nvCxnSpPr>
        <p:spPr>
          <a:xfrm rot="16200000" flipH="1">
            <a:off x="569218" y="191575"/>
            <a:ext cx="252000" cy="387622"/>
          </a:xfrm>
          <a:prstGeom prst="curvedConnector4">
            <a:avLst>
              <a:gd name="adj1" fmla="val -61421"/>
              <a:gd name="adj2" fmla="val 51919"/>
            </a:avLst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왼쪽 대괄호 20">
            <a:extLst>
              <a:ext uri="{FF2B5EF4-FFF2-40B4-BE49-F238E27FC236}">
                <a16:creationId xmlns:a16="http://schemas.microsoft.com/office/drawing/2014/main" id="{5ADAEBA9-F39E-2DD0-B3CF-1B428DAF299C}"/>
              </a:ext>
            </a:extLst>
          </p:cNvPr>
          <p:cNvSpPr/>
          <p:nvPr/>
        </p:nvSpPr>
        <p:spPr>
          <a:xfrm>
            <a:off x="883445" y="259385"/>
            <a:ext cx="68088" cy="504000"/>
          </a:xfrm>
          <a:prstGeom prst="leftBracket">
            <a:avLst>
              <a:gd name="adj" fmla="val 79910"/>
            </a:avLst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6C71223-41A1-9EB6-5D7A-8168C2204931}"/>
              </a:ext>
            </a:extLst>
          </p:cNvPr>
          <p:cNvSpPr/>
          <p:nvPr/>
        </p:nvSpPr>
        <p:spPr>
          <a:xfrm>
            <a:off x="877288" y="2149434"/>
            <a:ext cx="2280062" cy="2280062"/>
          </a:xfrm>
          <a:prstGeom prst="ellipse">
            <a:avLst/>
          </a:prstGeom>
          <a:solidFill>
            <a:srgbClr val="2221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현 4">
            <a:extLst>
              <a:ext uri="{FF2B5EF4-FFF2-40B4-BE49-F238E27FC236}">
                <a16:creationId xmlns:a16="http://schemas.microsoft.com/office/drawing/2014/main" id="{465490F5-4C56-A68B-C097-8ACBA52EA4BE}"/>
              </a:ext>
            </a:extLst>
          </p:cNvPr>
          <p:cNvSpPr/>
          <p:nvPr/>
        </p:nvSpPr>
        <p:spPr>
          <a:xfrm>
            <a:off x="977533" y="3588868"/>
            <a:ext cx="2123065" cy="840637"/>
          </a:xfrm>
          <a:custGeom>
            <a:avLst/>
            <a:gdLst>
              <a:gd name="connsiteX0" fmla="*/ 2223310 w 2280062"/>
              <a:gd name="connsiteY0" fmla="*/ 1495245 h 2280062"/>
              <a:gd name="connsiteX1" fmla="*/ 1200219 w 2280062"/>
              <a:gd name="connsiteY1" fmla="*/ 2278472 h 2280062"/>
              <a:gd name="connsiteX2" fmla="*/ 100245 w 2280062"/>
              <a:gd name="connsiteY2" fmla="*/ 1607490 h 2280062"/>
              <a:gd name="connsiteX3" fmla="*/ 2223310 w 2280062"/>
              <a:gd name="connsiteY3" fmla="*/ 1495245 h 2280062"/>
              <a:gd name="connsiteX0" fmla="*/ 2123065 w 2123065"/>
              <a:gd name="connsiteY0" fmla="*/ 102165 h 886991"/>
              <a:gd name="connsiteX1" fmla="*/ 1099974 w 2123065"/>
              <a:gd name="connsiteY1" fmla="*/ 885392 h 886991"/>
              <a:gd name="connsiteX2" fmla="*/ 0 w 2123065"/>
              <a:gd name="connsiteY2" fmla="*/ 214410 h 886991"/>
              <a:gd name="connsiteX3" fmla="*/ 2123065 w 2123065"/>
              <a:gd name="connsiteY3" fmla="*/ 102165 h 886991"/>
              <a:gd name="connsiteX0" fmla="*/ 2123065 w 2123065"/>
              <a:gd name="connsiteY0" fmla="*/ 55811 h 840637"/>
              <a:gd name="connsiteX1" fmla="*/ 1099974 w 2123065"/>
              <a:gd name="connsiteY1" fmla="*/ 839038 h 840637"/>
              <a:gd name="connsiteX2" fmla="*/ 0 w 2123065"/>
              <a:gd name="connsiteY2" fmla="*/ 168056 h 840637"/>
              <a:gd name="connsiteX3" fmla="*/ 2123065 w 2123065"/>
              <a:gd name="connsiteY3" fmla="*/ 55811 h 84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3065" h="840637">
                <a:moveTo>
                  <a:pt x="2123065" y="55811"/>
                </a:moveTo>
                <a:cubicBezTo>
                  <a:pt x="1976413" y="503050"/>
                  <a:pt x="1569987" y="814189"/>
                  <a:pt x="1099974" y="839038"/>
                </a:cubicBezTo>
                <a:cubicBezTo>
                  <a:pt x="629961" y="863887"/>
                  <a:pt x="192994" y="597338"/>
                  <a:pt x="0" y="168056"/>
                </a:cubicBezTo>
                <a:cubicBezTo>
                  <a:pt x="885819" y="-154366"/>
                  <a:pt x="1415377" y="93226"/>
                  <a:pt x="2123065" y="55811"/>
                </a:cubicBezTo>
                <a:close/>
              </a:path>
            </a:pathLst>
          </a:cu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BA45BA3-05FE-3F99-EB63-F9A42AC0B2CF}"/>
              </a:ext>
            </a:extLst>
          </p:cNvPr>
          <p:cNvSpPr/>
          <p:nvPr/>
        </p:nvSpPr>
        <p:spPr>
          <a:xfrm>
            <a:off x="3582883" y="2149434"/>
            <a:ext cx="2280062" cy="2280062"/>
          </a:xfrm>
          <a:prstGeom prst="ellipse">
            <a:avLst/>
          </a:prstGeom>
          <a:solidFill>
            <a:srgbClr val="2221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현 6">
            <a:extLst>
              <a:ext uri="{FF2B5EF4-FFF2-40B4-BE49-F238E27FC236}">
                <a16:creationId xmlns:a16="http://schemas.microsoft.com/office/drawing/2014/main" id="{F9961650-03BC-1E08-F3BC-70119B7B30C1}"/>
              </a:ext>
            </a:extLst>
          </p:cNvPr>
          <p:cNvSpPr/>
          <p:nvPr/>
        </p:nvSpPr>
        <p:spPr>
          <a:xfrm>
            <a:off x="3582883" y="3218938"/>
            <a:ext cx="2280069" cy="1210558"/>
          </a:xfrm>
          <a:custGeom>
            <a:avLst/>
            <a:gdLst>
              <a:gd name="connsiteX0" fmla="*/ 2277878 w 2280062"/>
              <a:gd name="connsiteY0" fmla="*/ 1069504 h 2280062"/>
              <a:gd name="connsiteX1" fmla="*/ 1750170 w 2280062"/>
              <a:gd name="connsiteY1" fmla="*/ 2103048 h 2280062"/>
              <a:gd name="connsiteX2" fmla="*/ 590250 w 2280062"/>
              <a:gd name="connsiteY2" fmla="*/ 2138736 h 2280062"/>
              <a:gd name="connsiteX3" fmla="*/ 0 w 2280062"/>
              <a:gd name="connsiteY3" fmla="*/ 1139590 h 2280062"/>
              <a:gd name="connsiteX4" fmla="*/ 2277878 w 2280062"/>
              <a:gd name="connsiteY4" fmla="*/ 1069504 h 2280062"/>
              <a:gd name="connsiteX0" fmla="*/ 2277878 w 2280069"/>
              <a:gd name="connsiteY0" fmla="*/ 0 h 1210558"/>
              <a:gd name="connsiteX1" fmla="*/ 1750170 w 2280069"/>
              <a:gd name="connsiteY1" fmla="*/ 1033544 h 1210558"/>
              <a:gd name="connsiteX2" fmla="*/ 590250 w 2280069"/>
              <a:gd name="connsiteY2" fmla="*/ 1069232 h 1210558"/>
              <a:gd name="connsiteX3" fmla="*/ 0 w 2280069"/>
              <a:gd name="connsiteY3" fmla="*/ 70086 h 1210558"/>
              <a:gd name="connsiteX4" fmla="*/ 2277878 w 2280069"/>
              <a:gd name="connsiteY4" fmla="*/ 0 h 1210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0069" h="1210558">
                <a:moveTo>
                  <a:pt x="2277878" y="0"/>
                </a:moveTo>
                <a:cubicBezTo>
                  <a:pt x="2303599" y="414966"/>
                  <a:pt x="2101376" y="811029"/>
                  <a:pt x="1750170" y="1033544"/>
                </a:cubicBezTo>
                <a:cubicBezTo>
                  <a:pt x="1398964" y="1256058"/>
                  <a:pt x="954472" y="1269734"/>
                  <a:pt x="590250" y="1069232"/>
                </a:cubicBezTo>
                <a:cubicBezTo>
                  <a:pt x="226028" y="868730"/>
                  <a:pt x="-161" y="485848"/>
                  <a:pt x="0" y="70086"/>
                </a:cubicBezTo>
                <a:cubicBezTo>
                  <a:pt x="759293" y="46724"/>
                  <a:pt x="1684840" y="355871"/>
                  <a:pt x="2277878" y="0"/>
                </a:cubicBezTo>
                <a:close/>
              </a:path>
            </a:pathLst>
          </a:cu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B90DEE2-8AA9-3A10-E7B1-662A3FA112E1}"/>
              </a:ext>
            </a:extLst>
          </p:cNvPr>
          <p:cNvSpPr/>
          <p:nvPr/>
        </p:nvSpPr>
        <p:spPr>
          <a:xfrm>
            <a:off x="6288478" y="2149434"/>
            <a:ext cx="2280062" cy="2280062"/>
          </a:xfrm>
          <a:prstGeom prst="ellipse">
            <a:avLst/>
          </a:prstGeom>
          <a:solidFill>
            <a:srgbClr val="2221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현 8">
            <a:extLst>
              <a:ext uri="{FF2B5EF4-FFF2-40B4-BE49-F238E27FC236}">
                <a16:creationId xmlns:a16="http://schemas.microsoft.com/office/drawing/2014/main" id="{E8FD21A4-50E4-9D0D-F52A-A68AC5D7D91A}"/>
              </a:ext>
            </a:extLst>
          </p:cNvPr>
          <p:cNvSpPr/>
          <p:nvPr/>
        </p:nvSpPr>
        <p:spPr>
          <a:xfrm>
            <a:off x="6288400" y="2899718"/>
            <a:ext cx="2280217" cy="1529778"/>
          </a:xfrm>
          <a:custGeom>
            <a:avLst/>
            <a:gdLst>
              <a:gd name="connsiteX0" fmla="*/ 2221508 w 2280062"/>
              <a:gd name="connsiteY0" fmla="*/ 779367 h 2280062"/>
              <a:gd name="connsiteX1" fmla="*/ 1812774 w 2280062"/>
              <a:gd name="connsiteY1" fmla="*/ 2060405 h 2280062"/>
              <a:gd name="connsiteX2" fmla="*/ 468110 w 2280062"/>
              <a:gd name="connsiteY2" fmla="*/ 2061005 h 2280062"/>
              <a:gd name="connsiteX3" fmla="*/ 58234 w 2280062"/>
              <a:gd name="connsiteY3" fmla="*/ 780332 h 2280062"/>
              <a:gd name="connsiteX4" fmla="*/ 2221508 w 2280062"/>
              <a:gd name="connsiteY4" fmla="*/ 779367 h 2280062"/>
              <a:gd name="connsiteX0" fmla="*/ 2221585 w 2280217"/>
              <a:gd name="connsiteY0" fmla="*/ 52137 h 1552832"/>
              <a:gd name="connsiteX1" fmla="*/ 1812851 w 2280217"/>
              <a:gd name="connsiteY1" fmla="*/ 1333175 h 1552832"/>
              <a:gd name="connsiteX2" fmla="*/ 468187 w 2280217"/>
              <a:gd name="connsiteY2" fmla="*/ 1333775 h 1552832"/>
              <a:gd name="connsiteX3" fmla="*/ 58311 w 2280217"/>
              <a:gd name="connsiteY3" fmla="*/ 53102 h 1552832"/>
              <a:gd name="connsiteX4" fmla="*/ 2221585 w 2280217"/>
              <a:gd name="connsiteY4" fmla="*/ 52137 h 1552832"/>
              <a:gd name="connsiteX0" fmla="*/ 2221585 w 2280217"/>
              <a:gd name="connsiteY0" fmla="*/ 29083 h 1529778"/>
              <a:gd name="connsiteX1" fmla="*/ 1812851 w 2280217"/>
              <a:gd name="connsiteY1" fmla="*/ 1310121 h 1529778"/>
              <a:gd name="connsiteX2" fmla="*/ 468187 w 2280217"/>
              <a:gd name="connsiteY2" fmla="*/ 1310721 h 1529778"/>
              <a:gd name="connsiteX3" fmla="*/ 58311 w 2280217"/>
              <a:gd name="connsiteY3" fmla="*/ 30048 h 1529778"/>
              <a:gd name="connsiteX4" fmla="*/ 2221585 w 2280217"/>
              <a:gd name="connsiteY4" fmla="*/ 29083 h 152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0217" h="1529778">
                <a:moveTo>
                  <a:pt x="2221585" y="29083"/>
                </a:moveTo>
                <a:cubicBezTo>
                  <a:pt x="2378480" y="499544"/>
                  <a:pt x="2213230" y="1017466"/>
                  <a:pt x="1812851" y="1310121"/>
                </a:cubicBezTo>
                <a:cubicBezTo>
                  <a:pt x="1412472" y="1602776"/>
                  <a:pt x="868826" y="1603018"/>
                  <a:pt x="468187" y="1310721"/>
                </a:cubicBezTo>
                <a:cubicBezTo>
                  <a:pt x="67547" y="1018423"/>
                  <a:pt x="-98165" y="500649"/>
                  <a:pt x="58311" y="30048"/>
                </a:cubicBezTo>
                <a:cubicBezTo>
                  <a:pt x="815028" y="-89027"/>
                  <a:pt x="1571746" y="195659"/>
                  <a:pt x="2221585" y="29083"/>
                </a:cubicBezTo>
                <a:close/>
              </a:path>
            </a:pathLst>
          </a:cu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5E4A7E4-C229-17AE-0170-02957CB11632}"/>
              </a:ext>
            </a:extLst>
          </p:cNvPr>
          <p:cNvSpPr/>
          <p:nvPr/>
        </p:nvSpPr>
        <p:spPr>
          <a:xfrm>
            <a:off x="8994073" y="2149434"/>
            <a:ext cx="2280062" cy="2280062"/>
          </a:xfrm>
          <a:prstGeom prst="ellipse">
            <a:avLst/>
          </a:prstGeom>
          <a:solidFill>
            <a:srgbClr val="2221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현 10">
            <a:extLst>
              <a:ext uri="{FF2B5EF4-FFF2-40B4-BE49-F238E27FC236}">
                <a16:creationId xmlns:a16="http://schemas.microsoft.com/office/drawing/2014/main" id="{ABF84903-2580-1062-C9C1-4ADFB352C4BC}"/>
              </a:ext>
            </a:extLst>
          </p:cNvPr>
          <p:cNvSpPr/>
          <p:nvPr/>
        </p:nvSpPr>
        <p:spPr>
          <a:xfrm>
            <a:off x="9174489" y="3801994"/>
            <a:ext cx="1977940" cy="627508"/>
          </a:xfrm>
          <a:custGeom>
            <a:avLst/>
            <a:gdLst>
              <a:gd name="connsiteX0" fmla="*/ 2158356 w 2280062"/>
              <a:gd name="connsiteY0" fmla="*/ 1652559 h 2280062"/>
              <a:gd name="connsiteX1" fmla="*/ 1199287 w 2280062"/>
              <a:gd name="connsiteY1" fmla="*/ 2278521 h 2280062"/>
              <a:gd name="connsiteX2" fmla="*/ 180416 w 2280062"/>
              <a:gd name="connsiteY2" fmla="*/ 1755507 h 2280062"/>
              <a:gd name="connsiteX3" fmla="*/ 2158356 w 2280062"/>
              <a:gd name="connsiteY3" fmla="*/ 1652559 h 2280062"/>
              <a:gd name="connsiteX0" fmla="*/ 1977940 w 1977940"/>
              <a:gd name="connsiteY0" fmla="*/ 0 h 627508"/>
              <a:gd name="connsiteX1" fmla="*/ 1018871 w 1977940"/>
              <a:gd name="connsiteY1" fmla="*/ 625962 h 627508"/>
              <a:gd name="connsiteX2" fmla="*/ 0 w 1977940"/>
              <a:gd name="connsiteY2" fmla="*/ 102948 h 627508"/>
              <a:gd name="connsiteX3" fmla="*/ 1977940 w 1977940"/>
              <a:gd name="connsiteY3" fmla="*/ 0 h 62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7940" h="627508">
                <a:moveTo>
                  <a:pt x="1977940" y="0"/>
                </a:moveTo>
                <a:cubicBezTo>
                  <a:pt x="1793859" y="365745"/>
                  <a:pt x="1427775" y="604680"/>
                  <a:pt x="1018871" y="625962"/>
                </a:cubicBezTo>
                <a:cubicBezTo>
                  <a:pt x="609967" y="647245"/>
                  <a:pt x="221056" y="447606"/>
                  <a:pt x="0" y="102948"/>
                </a:cubicBezTo>
                <a:cubicBezTo>
                  <a:pt x="659313" y="68632"/>
                  <a:pt x="1140498" y="248071"/>
                  <a:pt x="1977940" y="0"/>
                </a:cubicBezTo>
                <a:close/>
              </a:path>
            </a:pathLst>
          </a:cu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EF2AB29-877F-0ABB-E711-FCFC6EE8C0F5}"/>
              </a:ext>
            </a:extLst>
          </p:cNvPr>
          <p:cNvSpPr/>
          <p:nvPr/>
        </p:nvSpPr>
        <p:spPr>
          <a:xfrm>
            <a:off x="877288" y="4934694"/>
            <a:ext cx="2280062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B5DAF87-1DC0-05B9-20C2-35E02904A386}"/>
              </a:ext>
            </a:extLst>
          </p:cNvPr>
          <p:cNvSpPr/>
          <p:nvPr/>
        </p:nvSpPr>
        <p:spPr>
          <a:xfrm>
            <a:off x="3582881" y="4934694"/>
            <a:ext cx="2280062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2233DAE-2D8D-E764-9935-C2540DB70EC6}"/>
              </a:ext>
            </a:extLst>
          </p:cNvPr>
          <p:cNvSpPr/>
          <p:nvPr/>
        </p:nvSpPr>
        <p:spPr>
          <a:xfrm>
            <a:off x="6319253" y="4934694"/>
            <a:ext cx="2280062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0E6CC0-EA98-A295-4BF8-F078E7A63098}"/>
              </a:ext>
            </a:extLst>
          </p:cNvPr>
          <p:cNvSpPr/>
          <p:nvPr/>
        </p:nvSpPr>
        <p:spPr>
          <a:xfrm>
            <a:off x="8994073" y="4934694"/>
            <a:ext cx="2280062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D5F433-7949-81B2-823B-D86C3ACC28E5}"/>
              </a:ext>
            </a:extLst>
          </p:cNvPr>
          <p:cNvSpPr txBox="1"/>
          <p:nvPr/>
        </p:nvSpPr>
        <p:spPr>
          <a:xfrm>
            <a:off x="1544817" y="3027855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25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E0DC0A-1BAC-4F8C-505C-D0D2EF6BB032}"/>
              </a:ext>
            </a:extLst>
          </p:cNvPr>
          <p:cNvSpPr txBox="1"/>
          <p:nvPr/>
        </p:nvSpPr>
        <p:spPr>
          <a:xfrm>
            <a:off x="4250412" y="3384467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55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6B4B64-809B-E98B-C933-3660E791A816}"/>
              </a:ext>
            </a:extLst>
          </p:cNvPr>
          <p:cNvSpPr txBox="1"/>
          <p:nvPr/>
        </p:nvSpPr>
        <p:spPr>
          <a:xfrm>
            <a:off x="6956007" y="3027855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75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2E281F-5E63-9C22-9899-AD567853D683}"/>
              </a:ext>
            </a:extLst>
          </p:cNvPr>
          <p:cNvSpPr txBox="1"/>
          <p:nvPr/>
        </p:nvSpPr>
        <p:spPr>
          <a:xfrm>
            <a:off x="9661602" y="3027855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15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F86C4CD-1303-399B-FC2A-BF0C77A0F2FF}"/>
              </a:ext>
            </a:extLst>
          </p:cNvPr>
          <p:cNvSpPr/>
          <p:nvPr/>
        </p:nvSpPr>
        <p:spPr>
          <a:xfrm>
            <a:off x="5086153" y="2823067"/>
            <a:ext cx="218519" cy="218519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CD2DFFD-FE31-9DA8-D72F-768C52223435}"/>
              </a:ext>
            </a:extLst>
          </p:cNvPr>
          <p:cNvSpPr/>
          <p:nvPr/>
        </p:nvSpPr>
        <p:spPr>
          <a:xfrm>
            <a:off x="4909781" y="3051788"/>
            <a:ext cx="166610" cy="16661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92F302B-2DE2-563A-A1EA-DF1BE7856577}"/>
              </a:ext>
            </a:extLst>
          </p:cNvPr>
          <p:cNvSpPr/>
          <p:nvPr/>
        </p:nvSpPr>
        <p:spPr>
          <a:xfrm>
            <a:off x="4988414" y="2695715"/>
            <a:ext cx="94461" cy="94461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BAB4F69-80E3-6DFE-158E-0D93EDA89ED3}"/>
              </a:ext>
            </a:extLst>
          </p:cNvPr>
          <p:cNvSpPr/>
          <p:nvPr/>
        </p:nvSpPr>
        <p:spPr>
          <a:xfrm>
            <a:off x="7280351" y="2631752"/>
            <a:ext cx="178933" cy="178933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19FD22B0-6B78-476D-8131-17288EA013E1}"/>
              </a:ext>
            </a:extLst>
          </p:cNvPr>
          <p:cNvSpPr/>
          <p:nvPr/>
        </p:nvSpPr>
        <p:spPr>
          <a:xfrm>
            <a:off x="7483047" y="2721218"/>
            <a:ext cx="95259" cy="95259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A958038-53E8-DD2C-DFD5-4EEC537D265F}"/>
              </a:ext>
            </a:extLst>
          </p:cNvPr>
          <p:cNvSpPr/>
          <p:nvPr/>
        </p:nvSpPr>
        <p:spPr>
          <a:xfrm>
            <a:off x="7371307" y="2510274"/>
            <a:ext cx="94461" cy="94461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8382AD4-8751-F438-903E-BCE17B7A587E}"/>
              </a:ext>
            </a:extLst>
          </p:cNvPr>
          <p:cNvSpPr/>
          <p:nvPr/>
        </p:nvSpPr>
        <p:spPr>
          <a:xfrm>
            <a:off x="9991187" y="3685191"/>
            <a:ext cx="178933" cy="178933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84B7791-F747-5C34-01BC-55635FB6A03B}"/>
              </a:ext>
            </a:extLst>
          </p:cNvPr>
          <p:cNvSpPr/>
          <p:nvPr/>
        </p:nvSpPr>
        <p:spPr>
          <a:xfrm>
            <a:off x="9720990" y="3699384"/>
            <a:ext cx="95259" cy="95259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B1604FE-66E3-D745-76FE-28171818919E}"/>
              </a:ext>
            </a:extLst>
          </p:cNvPr>
          <p:cNvSpPr/>
          <p:nvPr/>
        </p:nvSpPr>
        <p:spPr>
          <a:xfrm>
            <a:off x="9573625" y="3547815"/>
            <a:ext cx="94461" cy="94461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06363C8-0B17-D17E-0E9F-1F9B7C68C6E9}"/>
              </a:ext>
            </a:extLst>
          </p:cNvPr>
          <p:cNvSpPr/>
          <p:nvPr/>
        </p:nvSpPr>
        <p:spPr>
          <a:xfrm>
            <a:off x="1406187" y="3051788"/>
            <a:ext cx="218519" cy="218519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AAA75854-FC87-A6A4-7A7B-B8EC598D21B2}"/>
              </a:ext>
            </a:extLst>
          </p:cNvPr>
          <p:cNvSpPr/>
          <p:nvPr/>
        </p:nvSpPr>
        <p:spPr>
          <a:xfrm>
            <a:off x="1170961" y="3280509"/>
            <a:ext cx="166610" cy="16661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245179D-5BF9-7F72-980F-898C42D1164B}"/>
              </a:ext>
            </a:extLst>
          </p:cNvPr>
          <p:cNvSpPr/>
          <p:nvPr/>
        </p:nvSpPr>
        <p:spPr>
          <a:xfrm>
            <a:off x="1463686" y="3390222"/>
            <a:ext cx="94461" cy="94461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1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6DE74-B9FE-0C8A-8935-6CE07294D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989D0ED-C145-6F2D-6661-FA0F6A5AD614}"/>
              </a:ext>
            </a:extLst>
          </p:cNvPr>
          <p:cNvSpPr/>
          <p:nvPr/>
        </p:nvSpPr>
        <p:spPr>
          <a:xfrm>
            <a:off x="0" y="1070"/>
            <a:ext cx="12192000" cy="962025"/>
          </a:xfrm>
          <a:prstGeom prst="rect">
            <a:avLst/>
          </a:prstGeom>
          <a:solidFill>
            <a:srgbClr val="2221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0EBA5EE-F8B7-70EE-C3E4-B77B97D162F2}"/>
              </a:ext>
            </a:extLst>
          </p:cNvPr>
          <p:cNvGrpSpPr/>
          <p:nvPr/>
        </p:nvGrpSpPr>
        <p:grpSpPr>
          <a:xfrm>
            <a:off x="338446" y="259386"/>
            <a:ext cx="325923" cy="509947"/>
            <a:chOff x="283611" y="173590"/>
            <a:chExt cx="394335" cy="616986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0C2ACCE6-85FC-7218-2046-835D4C44BF75}"/>
                </a:ext>
              </a:extLst>
            </p:cNvPr>
            <p:cNvSpPr/>
            <p:nvPr/>
          </p:nvSpPr>
          <p:spPr>
            <a:xfrm>
              <a:off x="283611" y="173591"/>
              <a:ext cx="394335" cy="616985"/>
            </a:xfrm>
            <a:prstGeom prst="roundRect">
              <a:avLst>
                <a:gd name="adj" fmla="val 37162"/>
              </a:avLst>
            </a:prstGeom>
            <a:solidFill>
              <a:srgbClr val="313131"/>
            </a:solidFill>
            <a:ln>
              <a:noFill/>
            </a:ln>
            <a:effectLst>
              <a:outerShdw dist="635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83B7E3DF-883B-7477-F7B1-C1F144E96CA5}"/>
                </a:ext>
              </a:extLst>
            </p:cNvPr>
            <p:cNvSpPr/>
            <p:nvPr/>
          </p:nvSpPr>
          <p:spPr>
            <a:xfrm>
              <a:off x="462778" y="173590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B783536-B908-E89E-1AF5-0993B9AECB62}"/>
                </a:ext>
              </a:extLst>
            </p:cNvPr>
            <p:cNvSpPr/>
            <p:nvPr/>
          </p:nvSpPr>
          <p:spPr>
            <a:xfrm>
              <a:off x="448315" y="236364"/>
              <a:ext cx="64926" cy="118442"/>
            </a:xfrm>
            <a:prstGeom prst="roundRect">
              <a:avLst>
                <a:gd name="adj" fmla="val 50000"/>
              </a:avLst>
            </a:prstGeom>
            <a:solidFill>
              <a:srgbClr val="FF0066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" name="사각형: 둥근 모서리 9">
            <a:extLst>
              <a:ext uri="{FF2B5EF4-FFF2-40B4-BE49-F238E27FC236}">
                <a16:creationId xmlns:a16="http://schemas.microsoft.com/office/drawing/2014/main" id="{C7C7B114-AD37-8D92-055C-BF39A6AFC2D8}"/>
              </a:ext>
            </a:extLst>
          </p:cNvPr>
          <p:cNvSpPr/>
          <p:nvPr/>
        </p:nvSpPr>
        <p:spPr>
          <a:xfrm>
            <a:off x="889029" y="259386"/>
            <a:ext cx="8959752" cy="504000"/>
          </a:xfrm>
          <a:prstGeom prst="roundRect">
            <a:avLst>
              <a:gd name="adj" fmla="val 11327"/>
            </a:avLst>
          </a:prstGeom>
          <a:solidFill>
            <a:srgbClr val="313131"/>
          </a:solidFill>
          <a:ln w="9525">
            <a:noFill/>
          </a:ln>
          <a:effectLst>
            <a:outerShdw dist="635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0" algn="l"/>
                <a:tab pos="2419350" algn="l"/>
              </a:tabLst>
              <a:defRPr/>
            </a:pPr>
            <a:r>
              <a:rPr kumimoji="0" lang="ko-KR" altLang="en-US" sz="2400" b="0" i="1" u="none" strike="noStrike" kern="0" cap="none" spc="0" normalizeH="0" baseline="0" noProof="0" dirty="0">
                <a:ln w="15875"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파워포인트 </a:t>
            </a:r>
            <a:r>
              <a:rPr kumimoji="0" lang="ko-KR" altLang="en-US" sz="2400" b="0" i="1" u="none" strike="noStrike" kern="0" cap="none" spc="0" normalizeH="0" baseline="0" noProof="0" dirty="0">
                <a:ln w="158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템플릿</a:t>
            </a:r>
            <a:r>
              <a:rPr kumimoji="0" lang="en-US" altLang="ko-KR" sz="2400" b="0" i="1" u="none" strike="noStrike" kern="0" cap="none" spc="0" normalizeH="0" baseline="0" noProof="0" dirty="0">
                <a:ln w="15875"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700" b="0" i="1" u="none" strike="noStrike" kern="0" cap="none" spc="0" normalizeH="0" baseline="0" noProof="0" dirty="0">
                <a:ln w="158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사각형: 둥근 모서리 4">
            <a:extLst>
              <a:ext uri="{FF2B5EF4-FFF2-40B4-BE49-F238E27FC236}">
                <a16:creationId xmlns:a16="http://schemas.microsoft.com/office/drawing/2014/main" id="{A6AF0AB0-E110-0E2A-21D4-C26492403066}"/>
              </a:ext>
            </a:extLst>
          </p:cNvPr>
          <p:cNvSpPr/>
          <p:nvPr/>
        </p:nvSpPr>
        <p:spPr>
          <a:xfrm>
            <a:off x="9984912" y="259385"/>
            <a:ext cx="612000" cy="504000"/>
          </a:xfrm>
          <a:prstGeom prst="roundRect">
            <a:avLst>
              <a:gd name="adj" fmla="val 10697"/>
            </a:avLst>
          </a:prstGeom>
          <a:solidFill>
            <a:srgbClr val="39393B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◀</a:t>
            </a:r>
          </a:p>
        </p:txBody>
      </p:sp>
      <p:sp>
        <p:nvSpPr>
          <p:cNvPr id="14" name="사각형: 둥근 위쪽 모서리 6">
            <a:extLst>
              <a:ext uri="{FF2B5EF4-FFF2-40B4-BE49-F238E27FC236}">
                <a16:creationId xmlns:a16="http://schemas.microsoft.com/office/drawing/2014/main" id="{DFD1F578-83F6-6EFD-8CB0-8C27D97EB61E}"/>
              </a:ext>
            </a:extLst>
          </p:cNvPr>
          <p:cNvSpPr/>
          <p:nvPr/>
        </p:nvSpPr>
        <p:spPr>
          <a:xfrm>
            <a:off x="10665412" y="259385"/>
            <a:ext cx="612000" cy="252000"/>
          </a:xfrm>
          <a:prstGeom prst="round2SameRect">
            <a:avLst/>
          </a:prstGeom>
          <a:solidFill>
            <a:srgbClr val="39393B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▲</a:t>
            </a:r>
          </a:p>
        </p:txBody>
      </p:sp>
      <p:sp>
        <p:nvSpPr>
          <p:cNvPr id="15" name="사각형: 둥근 위쪽 모서리 7">
            <a:extLst>
              <a:ext uri="{FF2B5EF4-FFF2-40B4-BE49-F238E27FC236}">
                <a16:creationId xmlns:a16="http://schemas.microsoft.com/office/drawing/2014/main" id="{CBB8E513-DAD2-D0D2-6438-E5E52EDE96CD}"/>
              </a:ext>
            </a:extLst>
          </p:cNvPr>
          <p:cNvSpPr/>
          <p:nvPr/>
        </p:nvSpPr>
        <p:spPr>
          <a:xfrm>
            <a:off x="10665412" y="511386"/>
            <a:ext cx="612000" cy="252000"/>
          </a:xfrm>
          <a:prstGeom prst="round2SameRect">
            <a:avLst>
              <a:gd name="adj1" fmla="val 0"/>
              <a:gd name="adj2" fmla="val 13229"/>
            </a:avLst>
          </a:prstGeom>
          <a:solidFill>
            <a:srgbClr val="39393B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▼</a:t>
            </a:r>
          </a:p>
        </p:txBody>
      </p:sp>
      <p:sp>
        <p:nvSpPr>
          <p:cNvPr id="16" name="사각형: 둥근 모서리 5">
            <a:extLst>
              <a:ext uri="{FF2B5EF4-FFF2-40B4-BE49-F238E27FC236}">
                <a16:creationId xmlns:a16="http://schemas.microsoft.com/office/drawing/2014/main" id="{C2452981-D682-199D-0F24-A011AE9EFCFC}"/>
              </a:ext>
            </a:extLst>
          </p:cNvPr>
          <p:cNvSpPr/>
          <p:nvPr/>
        </p:nvSpPr>
        <p:spPr>
          <a:xfrm>
            <a:off x="11339915" y="259385"/>
            <a:ext cx="612000" cy="504000"/>
          </a:xfrm>
          <a:prstGeom prst="roundRect">
            <a:avLst>
              <a:gd name="adj" fmla="val 10697"/>
            </a:avLst>
          </a:prstGeom>
          <a:solidFill>
            <a:srgbClr val="222126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▶</a:t>
            </a: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0D7AA3A3-C02D-3C59-BE5E-47D150D2D5DB}"/>
              </a:ext>
            </a:extLst>
          </p:cNvPr>
          <p:cNvCxnSpPr>
            <a:stCxn id="3" idx="0"/>
            <a:endCxn id="9" idx="1"/>
          </p:cNvCxnSpPr>
          <p:nvPr/>
        </p:nvCxnSpPr>
        <p:spPr>
          <a:xfrm rot="16200000" flipH="1">
            <a:off x="569218" y="191575"/>
            <a:ext cx="252000" cy="387622"/>
          </a:xfrm>
          <a:prstGeom prst="curvedConnector4">
            <a:avLst>
              <a:gd name="adj1" fmla="val -61421"/>
              <a:gd name="adj2" fmla="val 51919"/>
            </a:avLst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왼쪽 대괄호 20">
            <a:extLst>
              <a:ext uri="{FF2B5EF4-FFF2-40B4-BE49-F238E27FC236}">
                <a16:creationId xmlns:a16="http://schemas.microsoft.com/office/drawing/2014/main" id="{9FB9EBA0-0C7C-BD74-E50E-B3C8293A662C}"/>
              </a:ext>
            </a:extLst>
          </p:cNvPr>
          <p:cNvSpPr/>
          <p:nvPr/>
        </p:nvSpPr>
        <p:spPr>
          <a:xfrm>
            <a:off x="883445" y="259385"/>
            <a:ext cx="68088" cy="504000"/>
          </a:xfrm>
          <a:prstGeom prst="leftBracket">
            <a:avLst>
              <a:gd name="adj" fmla="val 79910"/>
            </a:avLst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원형 7">
            <a:extLst>
              <a:ext uri="{FF2B5EF4-FFF2-40B4-BE49-F238E27FC236}">
                <a16:creationId xmlns:a16="http://schemas.microsoft.com/office/drawing/2014/main" id="{018D7B97-CAFA-7381-5B69-765B5D68AAF3}"/>
              </a:ext>
            </a:extLst>
          </p:cNvPr>
          <p:cNvSpPr/>
          <p:nvPr/>
        </p:nvSpPr>
        <p:spPr>
          <a:xfrm>
            <a:off x="1215455" y="1806068"/>
            <a:ext cx="2366972" cy="2366972"/>
          </a:xfrm>
          <a:prstGeom prst="pi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자유형 8">
            <a:extLst>
              <a:ext uri="{FF2B5EF4-FFF2-40B4-BE49-F238E27FC236}">
                <a16:creationId xmlns:a16="http://schemas.microsoft.com/office/drawing/2014/main" id="{27870CE2-47D9-B67F-49C9-71F2A5427717}"/>
              </a:ext>
            </a:extLst>
          </p:cNvPr>
          <p:cNvSpPr/>
          <p:nvPr/>
        </p:nvSpPr>
        <p:spPr>
          <a:xfrm>
            <a:off x="1108364" y="1756851"/>
            <a:ext cx="2581155" cy="2465407"/>
          </a:xfrm>
          <a:custGeom>
            <a:avLst/>
            <a:gdLst>
              <a:gd name="connsiteX0" fmla="*/ 1290574 w 2581155"/>
              <a:gd name="connsiteY0" fmla="*/ 292667 h 2465407"/>
              <a:gd name="connsiteX1" fmla="*/ 1426373 w 2581155"/>
              <a:gd name="connsiteY1" fmla="*/ 348916 h 2465407"/>
              <a:gd name="connsiteX2" fmla="*/ 2174360 w 2581155"/>
              <a:gd name="connsiteY2" fmla="*/ 1096903 h 2465407"/>
              <a:gd name="connsiteX3" fmla="*/ 2174360 w 2581155"/>
              <a:gd name="connsiteY3" fmla="*/ 1368500 h 2465407"/>
              <a:gd name="connsiteX4" fmla="*/ 1426373 w 2581155"/>
              <a:gd name="connsiteY4" fmla="*/ 2116488 h 2465407"/>
              <a:gd name="connsiteX5" fmla="*/ 1154776 w 2581155"/>
              <a:gd name="connsiteY5" fmla="*/ 2116488 h 2465407"/>
              <a:gd name="connsiteX6" fmla="*/ 406788 w 2581155"/>
              <a:gd name="connsiteY6" fmla="*/ 1368500 h 2465407"/>
              <a:gd name="connsiteX7" fmla="*/ 406788 w 2581155"/>
              <a:gd name="connsiteY7" fmla="*/ 1096903 h 2465407"/>
              <a:gd name="connsiteX8" fmla="*/ 1154776 w 2581155"/>
              <a:gd name="connsiteY8" fmla="*/ 348916 h 2465407"/>
              <a:gd name="connsiteX9" fmla="*/ 1290574 w 2581155"/>
              <a:gd name="connsiteY9" fmla="*/ 292667 h 2465407"/>
              <a:gd name="connsiteX10" fmla="*/ 1290576 w 2581155"/>
              <a:gd name="connsiteY10" fmla="*/ 203826 h 2465407"/>
              <a:gd name="connsiteX11" fmla="*/ 1100539 w 2581155"/>
              <a:gd name="connsiteY11" fmla="*/ 282542 h 2465407"/>
              <a:gd name="connsiteX12" fmla="*/ 340415 w 2581155"/>
              <a:gd name="connsiteY12" fmla="*/ 1042666 h 2465407"/>
              <a:gd name="connsiteX13" fmla="*/ 340415 w 2581155"/>
              <a:gd name="connsiteY13" fmla="*/ 1422740 h 2465407"/>
              <a:gd name="connsiteX14" fmla="*/ 1100539 w 2581155"/>
              <a:gd name="connsiteY14" fmla="*/ 2182863 h 2465407"/>
              <a:gd name="connsiteX15" fmla="*/ 1480613 w 2581155"/>
              <a:gd name="connsiteY15" fmla="*/ 2182863 h 2465407"/>
              <a:gd name="connsiteX16" fmla="*/ 2240736 w 2581155"/>
              <a:gd name="connsiteY16" fmla="*/ 1422740 h 2465407"/>
              <a:gd name="connsiteX17" fmla="*/ 2240736 w 2581155"/>
              <a:gd name="connsiteY17" fmla="*/ 1042666 h 2465407"/>
              <a:gd name="connsiteX18" fmla="*/ 1480613 w 2581155"/>
              <a:gd name="connsiteY18" fmla="*/ 282542 h 2465407"/>
              <a:gd name="connsiteX19" fmla="*/ 1290576 w 2581155"/>
              <a:gd name="connsiteY19" fmla="*/ 203826 h 2465407"/>
              <a:gd name="connsiteX20" fmla="*/ 0 w 2581155"/>
              <a:gd name="connsiteY20" fmla="*/ 0 h 2465407"/>
              <a:gd name="connsiteX21" fmla="*/ 2581155 w 2581155"/>
              <a:gd name="connsiteY21" fmla="*/ 0 h 2465407"/>
              <a:gd name="connsiteX22" fmla="*/ 2581155 w 2581155"/>
              <a:gd name="connsiteY22" fmla="*/ 2465407 h 2465407"/>
              <a:gd name="connsiteX23" fmla="*/ 0 w 2581155"/>
              <a:gd name="connsiteY23" fmla="*/ 2465407 h 246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581155" h="2465407">
                <a:moveTo>
                  <a:pt x="1290574" y="292667"/>
                </a:moveTo>
                <a:cubicBezTo>
                  <a:pt x="1339724" y="292667"/>
                  <a:pt x="1388873" y="311417"/>
                  <a:pt x="1426373" y="348916"/>
                </a:cubicBezTo>
                <a:lnTo>
                  <a:pt x="2174360" y="1096903"/>
                </a:lnTo>
                <a:cubicBezTo>
                  <a:pt x="2249360" y="1171903"/>
                  <a:pt x="2249360" y="1293501"/>
                  <a:pt x="2174360" y="1368500"/>
                </a:cubicBezTo>
                <a:lnTo>
                  <a:pt x="1426373" y="2116488"/>
                </a:lnTo>
                <a:cubicBezTo>
                  <a:pt x="1351373" y="2191487"/>
                  <a:pt x="1229775" y="2191487"/>
                  <a:pt x="1154776" y="2116488"/>
                </a:cubicBezTo>
                <a:lnTo>
                  <a:pt x="406788" y="1368500"/>
                </a:lnTo>
                <a:cubicBezTo>
                  <a:pt x="331789" y="1293501"/>
                  <a:pt x="331789" y="1171903"/>
                  <a:pt x="406788" y="1096903"/>
                </a:cubicBezTo>
                <a:lnTo>
                  <a:pt x="1154776" y="348916"/>
                </a:lnTo>
                <a:cubicBezTo>
                  <a:pt x="1192276" y="311416"/>
                  <a:pt x="1241425" y="292667"/>
                  <a:pt x="1290574" y="292667"/>
                </a:cubicBezTo>
                <a:close/>
                <a:moveTo>
                  <a:pt x="1290576" y="203826"/>
                </a:moveTo>
                <a:cubicBezTo>
                  <a:pt x="1221795" y="203826"/>
                  <a:pt x="1153016" y="230065"/>
                  <a:pt x="1100539" y="282542"/>
                </a:cubicBezTo>
                <a:lnTo>
                  <a:pt x="340415" y="1042666"/>
                </a:lnTo>
                <a:cubicBezTo>
                  <a:pt x="235461" y="1147620"/>
                  <a:pt x="235461" y="1317785"/>
                  <a:pt x="340415" y="1422740"/>
                </a:cubicBezTo>
                <a:lnTo>
                  <a:pt x="1100539" y="2182863"/>
                </a:lnTo>
                <a:cubicBezTo>
                  <a:pt x="1205493" y="2287818"/>
                  <a:pt x="1375658" y="2287818"/>
                  <a:pt x="1480613" y="2182863"/>
                </a:cubicBezTo>
                <a:lnTo>
                  <a:pt x="2240736" y="1422740"/>
                </a:lnTo>
                <a:cubicBezTo>
                  <a:pt x="2345691" y="1317785"/>
                  <a:pt x="2345691" y="1147620"/>
                  <a:pt x="2240736" y="1042666"/>
                </a:cubicBezTo>
                <a:lnTo>
                  <a:pt x="1480613" y="282542"/>
                </a:lnTo>
                <a:cubicBezTo>
                  <a:pt x="1428136" y="230065"/>
                  <a:pt x="1359356" y="203826"/>
                  <a:pt x="1290576" y="203826"/>
                </a:cubicBezTo>
                <a:close/>
                <a:moveTo>
                  <a:pt x="0" y="0"/>
                </a:moveTo>
                <a:lnTo>
                  <a:pt x="2581155" y="0"/>
                </a:lnTo>
                <a:lnTo>
                  <a:pt x="2581155" y="2465407"/>
                </a:lnTo>
                <a:lnTo>
                  <a:pt x="0" y="24654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CA2DDE-C881-E9D2-30AB-7C8B8B136B97}"/>
              </a:ext>
            </a:extLst>
          </p:cNvPr>
          <p:cNvSpPr/>
          <p:nvPr/>
        </p:nvSpPr>
        <p:spPr>
          <a:xfrm>
            <a:off x="1267410" y="5231345"/>
            <a:ext cx="22630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F083C4-40A8-2B22-1A63-335C3D8F1473}"/>
              </a:ext>
            </a:extLst>
          </p:cNvPr>
          <p:cNvSpPr txBox="1"/>
          <p:nvPr/>
        </p:nvSpPr>
        <p:spPr>
          <a:xfrm>
            <a:off x="1956637" y="2727944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75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원형 12">
            <a:extLst>
              <a:ext uri="{FF2B5EF4-FFF2-40B4-BE49-F238E27FC236}">
                <a16:creationId xmlns:a16="http://schemas.microsoft.com/office/drawing/2014/main" id="{5A0CDE07-CD08-E53D-CC73-DD25A7BB8F23}"/>
              </a:ext>
            </a:extLst>
          </p:cNvPr>
          <p:cNvSpPr/>
          <p:nvPr/>
        </p:nvSpPr>
        <p:spPr>
          <a:xfrm>
            <a:off x="4808072" y="1855285"/>
            <a:ext cx="2366972" cy="2366972"/>
          </a:xfrm>
          <a:prstGeom prst="pie">
            <a:avLst>
              <a:gd name="adj1" fmla="val 3874536"/>
              <a:gd name="adj2" fmla="val 16200000"/>
            </a:avLst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자유형 13">
            <a:extLst>
              <a:ext uri="{FF2B5EF4-FFF2-40B4-BE49-F238E27FC236}">
                <a16:creationId xmlns:a16="http://schemas.microsoft.com/office/drawing/2014/main" id="{1067AEA8-5CB0-96D1-0414-0F34FF488693}"/>
              </a:ext>
            </a:extLst>
          </p:cNvPr>
          <p:cNvSpPr/>
          <p:nvPr/>
        </p:nvSpPr>
        <p:spPr>
          <a:xfrm>
            <a:off x="4700981" y="1806068"/>
            <a:ext cx="2581155" cy="2465407"/>
          </a:xfrm>
          <a:custGeom>
            <a:avLst/>
            <a:gdLst>
              <a:gd name="connsiteX0" fmla="*/ 1290574 w 2581155"/>
              <a:gd name="connsiteY0" fmla="*/ 292667 h 2465407"/>
              <a:gd name="connsiteX1" fmla="*/ 1426373 w 2581155"/>
              <a:gd name="connsiteY1" fmla="*/ 348916 h 2465407"/>
              <a:gd name="connsiteX2" fmla="*/ 2174360 w 2581155"/>
              <a:gd name="connsiteY2" fmla="*/ 1096903 h 2465407"/>
              <a:gd name="connsiteX3" fmla="*/ 2174360 w 2581155"/>
              <a:gd name="connsiteY3" fmla="*/ 1368500 h 2465407"/>
              <a:gd name="connsiteX4" fmla="*/ 1426373 w 2581155"/>
              <a:gd name="connsiteY4" fmla="*/ 2116488 h 2465407"/>
              <a:gd name="connsiteX5" fmla="*/ 1154776 w 2581155"/>
              <a:gd name="connsiteY5" fmla="*/ 2116488 h 2465407"/>
              <a:gd name="connsiteX6" fmla="*/ 406788 w 2581155"/>
              <a:gd name="connsiteY6" fmla="*/ 1368500 h 2465407"/>
              <a:gd name="connsiteX7" fmla="*/ 406788 w 2581155"/>
              <a:gd name="connsiteY7" fmla="*/ 1096903 h 2465407"/>
              <a:gd name="connsiteX8" fmla="*/ 1154776 w 2581155"/>
              <a:gd name="connsiteY8" fmla="*/ 348916 h 2465407"/>
              <a:gd name="connsiteX9" fmla="*/ 1290574 w 2581155"/>
              <a:gd name="connsiteY9" fmla="*/ 292667 h 2465407"/>
              <a:gd name="connsiteX10" fmla="*/ 1290576 w 2581155"/>
              <a:gd name="connsiteY10" fmla="*/ 203826 h 2465407"/>
              <a:gd name="connsiteX11" fmla="*/ 1100539 w 2581155"/>
              <a:gd name="connsiteY11" fmla="*/ 282542 h 2465407"/>
              <a:gd name="connsiteX12" fmla="*/ 340415 w 2581155"/>
              <a:gd name="connsiteY12" fmla="*/ 1042666 h 2465407"/>
              <a:gd name="connsiteX13" fmla="*/ 340415 w 2581155"/>
              <a:gd name="connsiteY13" fmla="*/ 1422740 h 2465407"/>
              <a:gd name="connsiteX14" fmla="*/ 1100539 w 2581155"/>
              <a:gd name="connsiteY14" fmla="*/ 2182863 h 2465407"/>
              <a:gd name="connsiteX15" fmla="*/ 1480613 w 2581155"/>
              <a:gd name="connsiteY15" fmla="*/ 2182863 h 2465407"/>
              <a:gd name="connsiteX16" fmla="*/ 2240736 w 2581155"/>
              <a:gd name="connsiteY16" fmla="*/ 1422740 h 2465407"/>
              <a:gd name="connsiteX17" fmla="*/ 2240736 w 2581155"/>
              <a:gd name="connsiteY17" fmla="*/ 1042666 h 2465407"/>
              <a:gd name="connsiteX18" fmla="*/ 1480613 w 2581155"/>
              <a:gd name="connsiteY18" fmla="*/ 282542 h 2465407"/>
              <a:gd name="connsiteX19" fmla="*/ 1290576 w 2581155"/>
              <a:gd name="connsiteY19" fmla="*/ 203826 h 2465407"/>
              <a:gd name="connsiteX20" fmla="*/ 0 w 2581155"/>
              <a:gd name="connsiteY20" fmla="*/ 0 h 2465407"/>
              <a:gd name="connsiteX21" fmla="*/ 2581155 w 2581155"/>
              <a:gd name="connsiteY21" fmla="*/ 0 h 2465407"/>
              <a:gd name="connsiteX22" fmla="*/ 2581155 w 2581155"/>
              <a:gd name="connsiteY22" fmla="*/ 2465407 h 2465407"/>
              <a:gd name="connsiteX23" fmla="*/ 0 w 2581155"/>
              <a:gd name="connsiteY23" fmla="*/ 2465407 h 246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581155" h="2465407">
                <a:moveTo>
                  <a:pt x="1290574" y="292667"/>
                </a:moveTo>
                <a:cubicBezTo>
                  <a:pt x="1339724" y="292667"/>
                  <a:pt x="1388873" y="311417"/>
                  <a:pt x="1426373" y="348916"/>
                </a:cubicBezTo>
                <a:lnTo>
                  <a:pt x="2174360" y="1096903"/>
                </a:lnTo>
                <a:cubicBezTo>
                  <a:pt x="2249360" y="1171903"/>
                  <a:pt x="2249360" y="1293501"/>
                  <a:pt x="2174360" y="1368500"/>
                </a:cubicBezTo>
                <a:lnTo>
                  <a:pt x="1426373" y="2116488"/>
                </a:lnTo>
                <a:cubicBezTo>
                  <a:pt x="1351373" y="2191487"/>
                  <a:pt x="1229775" y="2191487"/>
                  <a:pt x="1154776" y="2116488"/>
                </a:cubicBezTo>
                <a:lnTo>
                  <a:pt x="406788" y="1368500"/>
                </a:lnTo>
                <a:cubicBezTo>
                  <a:pt x="331789" y="1293501"/>
                  <a:pt x="331789" y="1171903"/>
                  <a:pt x="406788" y="1096903"/>
                </a:cubicBezTo>
                <a:lnTo>
                  <a:pt x="1154776" y="348916"/>
                </a:lnTo>
                <a:cubicBezTo>
                  <a:pt x="1192276" y="311416"/>
                  <a:pt x="1241425" y="292667"/>
                  <a:pt x="1290574" y="292667"/>
                </a:cubicBezTo>
                <a:close/>
                <a:moveTo>
                  <a:pt x="1290576" y="203826"/>
                </a:moveTo>
                <a:cubicBezTo>
                  <a:pt x="1221795" y="203826"/>
                  <a:pt x="1153016" y="230065"/>
                  <a:pt x="1100539" y="282542"/>
                </a:cubicBezTo>
                <a:lnTo>
                  <a:pt x="340415" y="1042666"/>
                </a:lnTo>
                <a:cubicBezTo>
                  <a:pt x="235461" y="1147620"/>
                  <a:pt x="235461" y="1317785"/>
                  <a:pt x="340415" y="1422740"/>
                </a:cubicBezTo>
                <a:lnTo>
                  <a:pt x="1100539" y="2182863"/>
                </a:lnTo>
                <a:cubicBezTo>
                  <a:pt x="1205493" y="2287818"/>
                  <a:pt x="1375658" y="2287818"/>
                  <a:pt x="1480613" y="2182863"/>
                </a:cubicBezTo>
                <a:lnTo>
                  <a:pt x="2240736" y="1422740"/>
                </a:lnTo>
                <a:cubicBezTo>
                  <a:pt x="2345691" y="1317785"/>
                  <a:pt x="2345691" y="1147620"/>
                  <a:pt x="2240736" y="1042666"/>
                </a:cubicBezTo>
                <a:lnTo>
                  <a:pt x="1480613" y="282542"/>
                </a:lnTo>
                <a:cubicBezTo>
                  <a:pt x="1428136" y="230065"/>
                  <a:pt x="1359356" y="203826"/>
                  <a:pt x="1290576" y="203826"/>
                </a:cubicBezTo>
                <a:close/>
                <a:moveTo>
                  <a:pt x="0" y="0"/>
                </a:moveTo>
                <a:lnTo>
                  <a:pt x="2581155" y="0"/>
                </a:lnTo>
                <a:lnTo>
                  <a:pt x="2581155" y="2465407"/>
                </a:lnTo>
                <a:lnTo>
                  <a:pt x="0" y="24654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70683AB-984C-54DA-C603-A64BE22BCEB0}"/>
              </a:ext>
            </a:extLst>
          </p:cNvPr>
          <p:cNvSpPr/>
          <p:nvPr/>
        </p:nvSpPr>
        <p:spPr>
          <a:xfrm>
            <a:off x="4860027" y="5280562"/>
            <a:ext cx="22630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BFF382-7BC7-4EC0-279A-D6792C8FD2AE}"/>
              </a:ext>
            </a:extLst>
          </p:cNvPr>
          <p:cNvSpPr txBox="1"/>
          <p:nvPr/>
        </p:nvSpPr>
        <p:spPr>
          <a:xfrm>
            <a:off x="5549254" y="2777161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55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원형 17">
            <a:extLst>
              <a:ext uri="{FF2B5EF4-FFF2-40B4-BE49-F238E27FC236}">
                <a16:creationId xmlns:a16="http://schemas.microsoft.com/office/drawing/2014/main" id="{A5887550-5851-3993-8264-3D90A6545551}"/>
              </a:ext>
            </a:extLst>
          </p:cNvPr>
          <p:cNvSpPr/>
          <p:nvPr/>
        </p:nvSpPr>
        <p:spPr>
          <a:xfrm>
            <a:off x="8272637" y="1876970"/>
            <a:ext cx="2366972" cy="2366972"/>
          </a:xfrm>
          <a:prstGeom prst="pie">
            <a:avLst>
              <a:gd name="adj1" fmla="val 18840214"/>
              <a:gd name="adj2" fmla="val 16200000"/>
            </a:avLst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자유형 18">
            <a:extLst>
              <a:ext uri="{FF2B5EF4-FFF2-40B4-BE49-F238E27FC236}">
                <a16:creationId xmlns:a16="http://schemas.microsoft.com/office/drawing/2014/main" id="{2612612B-D7B4-6827-41E5-F7A593F8FCB8}"/>
              </a:ext>
            </a:extLst>
          </p:cNvPr>
          <p:cNvSpPr/>
          <p:nvPr/>
        </p:nvSpPr>
        <p:spPr>
          <a:xfrm>
            <a:off x="8165546" y="1827753"/>
            <a:ext cx="2581155" cy="2465407"/>
          </a:xfrm>
          <a:custGeom>
            <a:avLst/>
            <a:gdLst>
              <a:gd name="connsiteX0" fmla="*/ 1290574 w 2581155"/>
              <a:gd name="connsiteY0" fmla="*/ 292667 h 2465407"/>
              <a:gd name="connsiteX1" fmla="*/ 1426373 w 2581155"/>
              <a:gd name="connsiteY1" fmla="*/ 348916 h 2465407"/>
              <a:gd name="connsiteX2" fmla="*/ 2174360 w 2581155"/>
              <a:gd name="connsiteY2" fmla="*/ 1096903 h 2465407"/>
              <a:gd name="connsiteX3" fmla="*/ 2174360 w 2581155"/>
              <a:gd name="connsiteY3" fmla="*/ 1368500 h 2465407"/>
              <a:gd name="connsiteX4" fmla="*/ 1426373 w 2581155"/>
              <a:gd name="connsiteY4" fmla="*/ 2116488 h 2465407"/>
              <a:gd name="connsiteX5" fmla="*/ 1154776 w 2581155"/>
              <a:gd name="connsiteY5" fmla="*/ 2116488 h 2465407"/>
              <a:gd name="connsiteX6" fmla="*/ 406788 w 2581155"/>
              <a:gd name="connsiteY6" fmla="*/ 1368500 h 2465407"/>
              <a:gd name="connsiteX7" fmla="*/ 406788 w 2581155"/>
              <a:gd name="connsiteY7" fmla="*/ 1096903 h 2465407"/>
              <a:gd name="connsiteX8" fmla="*/ 1154776 w 2581155"/>
              <a:gd name="connsiteY8" fmla="*/ 348916 h 2465407"/>
              <a:gd name="connsiteX9" fmla="*/ 1290574 w 2581155"/>
              <a:gd name="connsiteY9" fmla="*/ 292667 h 2465407"/>
              <a:gd name="connsiteX10" fmla="*/ 1290576 w 2581155"/>
              <a:gd name="connsiteY10" fmla="*/ 203826 h 2465407"/>
              <a:gd name="connsiteX11" fmla="*/ 1100539 w 2581155"/>
              <a:gd name="connsiteY11" fmla="*/ 282542 h 2465407"/>
              <a:gd name="connsiteX12" fmla="*/ 340415 w 2581155"/>
              <a:gd name="connsiteY12" fmla="*/ 1042666 h 2465407"/>
              <a:gd name="connsiteX13" fmla="*/ 340415 w 2581155"/>
              <a:gd name="connsiteY13" fmla="*/ 1422740 h 2465407"/>
              <a:gd name="connsiteX14" fmla="*/ 1100539 w 2581155"/>
              <a:gd name="connsiteY14" fmla="*/ 2182863 h 2465407"/>
              <a:gd name="connsiteX15" fmla="*/ 1480613 w 2581155"/>
              <a:gd name="connsiteY15" fmla="*/ 2182863 h 2465407"/>
              <a:gd name="connsiteX16" fmla="*/ 2240736 w 2581155"/>
              <a:gd name="connsiteY16" fmla="*/ 1422740 h 2465407"/>
              <a:gd name="connsiteX17" fmla="*/ 2240736 w 2581155"/>
              <a:gd name="connsiteY17" fmla="*/ 1042666 h 2465407"/>
              <a:gd name="connsiteX18" fmla="*/ 1480613 w 2581155"/>
              <a:gd name="connsiteY18" fmla="*/ 282542 h 2465407"/>
              <a:gd name="connsiteX19" fmla="*/ 1290576 w 2581155"/>
              <a:gd name="connsiteY19" fmla="*/ 203826 h 2465407"/>
              <a:gd name="connsiteX20" fmla="*/ 0 w 2581155"/>
              <a:gd name="connsiteY20" fmla="*/ 0 h 2465407"/>
              <a:gd name="connsiteX21" fmla="*/ 2581155 w 2581155"/>
              <a:gd name="connsiteY21" fmla="*/ 0 h 2465407"/>
              <a:gd name="connsiteX22" fmla="*/ 2581155 w 2581155"/>
              <a:gd name="connsiteY22" fmla="*/ 2465407 h 2465407"/>
              <a:gd name="connsiteX23" fmla="*/ 0 w 2581155"/>
              <a:gd name="connsiteY23" fmla="*/ 2465407 h 246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581155" h="2465407">
                <a:moveTo>
                  <a:pt x="1290574" y="292667"/>
                </a:moveTo>
                <a:cubicBezTo>
                  <a:pt x="1339724" y="292667"/>
                  <a:pt x="1388873" y="311417"/>
                  <a:pt x="1426373" y="348916"/>
                </a:cubicBezTo>
                <a:lnTo>
                  <a:pt x="2174360" y="1096903"/>
                </a:lnTo>
                <a:cubicBezTo>
                  <a:pt x="2249360" y="1171903"/>
                  <a:pt x="2249360" y="1293501"/>
                  <a:pt x="2174360" y="1368500"/>
                </a:cubicBezTo>
                <a:lnTo>
                  <a:pt x="1426373" y="2116488"/>
                </a:lnTo>
                <a:cubicBezTo>
                  <a:pt x="1351373" y="2191487"/>
                  <a:pt x="1229775" y="2191487"/>
                  <a:pt x="1154776" y="2116488"/>
                </a:cubicBezTo>
                <a:lnTo>
                  <a:pt x="406788" y="1368500"/>
                </a:lnTo>
                <a:cubicBezTo>
                  <a:pt x="331789" y="1293501"/>
                  <a:pt x="331789" y="1171903"/>
                  <a:pt x="406788" y="1096903"/>
                </a:cubicBezTo>
                <a:lnTo>
                  <a:pt x="1154776" y="348916"/>
                </a:lnTo>
                <a:cubicBezTo>
                  <a:pt x="1192276" y="311416"/>
                  <a:pt x="1241425" y="292667"/>
                  <a:pt x="1290574" y="292667"/>
                </a:cubicBezTo>
                <a:close/>
                <a:moveTo>
                  <a:pt x="1290576" y="203826"/>
                </a:moveTo>
                <a:cubicBezTo>
                  <a:pt x="1221795" y="203826"/>
                  <a:pt x="1153016" y="230065"/>
                  <a:pt x="1100539" y="282542"/>
                </a:cubicBezTo>
                <a:lnTo>
                  <a:pt x="340415" y="1042666"/>
                </a:lnTo>
                <a:cubicBezTo>
                  <a:pt x="235461" y="1147620"/>
                  <a:pt x="235461" y="1317785"/>
                  <a:pt x="340415" y="1422740"/>
                </a:cubicBezTo>
                <a:lnTo>
                  <a:pt x="1100539" y="2182863"/>
                </a:lnTo>
                <a:cubicBezTo>
                  <a:pt x="1205493" y="2287818"/>
                  <a:pt x="1375658" y="2287818"/>
                  <a:pt x="1480613" y="2182863"/>
                </a:cubicBezTo>
                <a:lnTo>
                  <a:pt x="2240736" y="1422740"/>
                </a:lnTo>
                <a:cubicBezTo>
                  <a:pt x="2345691" y="1317785"/>
                  <a:pt x="2345691" y="1147620"/>
                  <a:pt x="2240736" y="1042666"/>
                </a:cubicBezTo>
                <a:lnTo>
                  <a:pt x="1480613" y="282542"/>
                </a:lnTo>
                <a:cubicBezTo>
                  <a:pt x="1428136" y="230065"/>
                  <a:pt x="1359356" y="203826"/>
                  <a:pt x="1290576" y="203826"/>
                </a:cubicBezTo>
                <a:close/>
                <a:moveTo>
                  <a:pt x="0" y="0"/>
                </a:moveTo>
                <a:lnTo>
                  <a:pt x="2581155" y="0"/>
                </a:lnTo>
                <a:lnTo>
                  <a:pt x="2581155" y="2465407"/>
                </a:lnTo>
                <a:lnTo>
                  <a:pt x="0" y="24654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001F00-426E-E79F-876C-91DC0A1D1062}"/>
              </a:ext>
            </a:extLst>
          </p:cNvPr>
          <p:cNvSpPr/>
          <p:nvPr/>
        </p:nvSpPr>
        <p:spPr>
          <a:xfrm>
            <a:off x="8324592" y="5302247"/>
            <a:ext cx="22630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F274C7-762B-D365-3F3E-EAAEA948DDC0}"/>
              </a:ext>
            </a:extLst>
          </p:cNvPr>
          <p:cNvSpPr txBox="1"/>
          <p:nvPr/>
        </p:nvSpPr>
        <p:spPr>
          <a:xfrm>
            <a:off x="9013819" y="2798846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90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사각형: 둥근 모서리 9">
            <a:extLst>
              <a:ext uri="{FF2B5EF4-FFF2-40B4-BE49-F238E27FC236}">
                <a16:creationId xmlns:a16="http://schemas.microsoft.com/office/drawing/2014/main" id="{076BF731-8E31-03F3-6238-B204130149E7}"/>
              </a:ext>
            </a:extLst>
          </p:cNvPr>
          <p:cNvSpPr/>
          <p:nvPr/>
        </p:nvSpPr>
        <p:spPr>
          <a:xfrm>
            <a:off x="1686470" y="4724896"/>
            <a:ext cx="1424940" cy="291118"/>
          </a:xfrm>
          <a:prstGeom prst="roundRect">
            <a:avLst>
              <a:gd name="adj" fmla="val 11327"/>
            </a:avLst>
          </a:prstGeom>
          <a:solidFill>
            <a:schemeClr val="bg1"/>
          </a:solidFill>
          <a:ln w="9525">
            <a:noFill/>
          </a:ln>
          <a:effectLst>
            <a:outerShdw blurRad="241300" dist="38100" dir="8100000" algn="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0" algn="l"/>
                <a:tab pos="2419350" algn="l"/>
              </a:tabLst>
              <a:defRPr/>
            </a:pPr>
            <a:r>
              <a:rPr kumimoji="0" lang="en-US" altLang="ko-KR" sz="1200" b="0" i="1" u="none" strike="noStrike" kern="0" cap="none" spc="0" normalizeH="0" baseline="0" noProof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CONTENTS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사각형: 둥근 모서리 9">
            <a:extLst>
              <a:ext uri="{FF2B5EF4-FFF2-40B4-BE49-F238E27FC236}">
                <a16:creationId xmlns:a16="http://schemas.microsoft.com/office/drawing/2014/main" id="{696E2E5A-80F4-8584-41EA-C94836330A1D}"/>
              </a:ext>
            </a:extLst>
          </p:cNvPr>
          <p:cNvSpPr/>
          <p:nvPr/>
        </p:nvSpPr>
        <p:spPr>
          <a:xfrm>
            <a:off x="5309284" y="4724896"/>
            <a:ext cx="1424940" cy="291118"/>
          </a:xfrm>
          <a:prstGeom prst="roundRect">
            <a:avLst>
              <a:gd name="adj" fmla="val 11327"/>
            </a:avLst>
          </a:prstGeom>
          <a:solidFill>
            <a:schemeClr val="bg1"/>
          </a:solidFill>
          <a:ln w="9525">
            <a:noFill/>
          </a:ln>
          <a:effectLst>
            <a:outerShdw blurRad="241300" dist="38100" dir="8100000" algn="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0" algn="l"/>
                <a:tab pos="2419350" algn="l"/>
              </a:tabLst>
              <a:defRPr/>
            </a:pPr>
            <a:r>
              <a:rPr kumimoji="0" lang="en-US" altLang="ko-KR" sz="1200" b="0" i="1" u="none" strike="noStrike" kern="0" cap="none" spc="0" normalizeH="0" baseline="0" noProof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CONTENTS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사각형: 둥근 모서리 9">
            <a:extLst>
              <a:ext uri="{FF2B5EF4-FFF2-40B4-BE49-F238E27FC236}">
                <a16:creationId xmlns:a16="http://schemas.microsoft.com/office/drawing/2014/main" id="{E298503E-2AA3-D766-593B-7457EE563771}"/>
              </a:ext>
            </a:extLst>
          </p:cNvPr>
          <p:cNvSpPr/>
          <p:nvPr/>
        </p:nvSpPr>
        <p:spPr>
          <a:xfrm>
            <a:off x="8773849" y="4724896"/>
            <a:ext cx="1424940" cy="291118"/>
          </a:xfrm>
          <a:prstGeom prst="roundRect">
            <a:avLst>
              <a:gd name="adj" fmla="val 11327"/>
            </a:avLst>
          </a:prstGeom>
          <a:solidFill>
            <a:schemeClr val="bg1"/>
          </a:solidFill>
          <a:ln w="9525">
            <a:noFill/>
          </a:ln>
          <a:effectLst>
            <a:outerShdw blurRad="241300" dist="38100" dir="8100000" algn="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0" algn="l"/>
                <a:tab pos="2419350" algn="l"/>
              </a:tabLst>
              <a:defRPr/>
            </a:pPr>
            <a:r>
              <a:rPr kumimoji="0" lang="en-US" altLang="ko-KR" sz="1200" b="0" i="1" u="none" strike="noStrike" kern="0" cap="none" spc="0" normalizeH="0" baseline="0" noProof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CONTENTS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612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35F2C-3D06-371F-3377-50A753AE8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4489A81-A9D5-CCE4-239B-7311FEC0EC46}"/>
              </a:ext>
            </a:extLst>
          </p:cNvPr>
          <p:cNvSpPr/>
          <p:nvPr/>
        </p:nvSpPr>
        <p:spPr>
          <a:xfrm>
            <a:off x="0" y="1070"/>
            <a:ext cx="12192000" cy="962025"/>
          </a:xfrm>
          <a:prstGeom prst="rect">
            <a:avLst/>
          </a:prstGeom>
          <a:solidFill>
            <a:srgbClr val="2221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24C009F-62A1-EC8D-90C6-218C1994DE98}"/>
              </a:ext>
            </a:extLst>
          </p:cNvPr>
          <p:cNvGrpSpPr/>
          <p:nvPr/>
        </p:nvGrpSpPr>
        <p:grpSpPr>
          <a:xfrm>
            <a:off x="338446" y="259386"/>
            <a:ext cx="325923" cy="509947"/>
            <a:chOff x="283611" y="173590"/>
            <a:chExt cx="394335" cy="616986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E72E6AE2-090E-0B12-3F62-3B333DA6B827}"/>
                </a:ext>
              </a:extLst>
            </p:cNvPr>
            <p:cNvSpPr/>
            <p:nvPr/>
          </p:nvSpPr>
          <p:spPr>
            <a:xfrm>
              <a:off x="283611" y="173591"/>
              <a:ext cx="394335" cy="616985"/>
            </a:xfrm>
            <a:prstGeom prst="roundRect">
              <a:avLst>
                <a:gd name="adj" fmla="val 37162"/>
              </a:avLst>
            </a:prstGeom>
            <a:solidFill>
              <a:srgbClr val="313131"/>
            </a:solidFill>
            <a:ln>
              <a:noFill/>
            </a:ln>
            <a:effectLst>
              <a:outerShdw dist="635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D8D86C77-66D9-0457-FFF9-AE505A842A1F}"/>
                </a:ext>
              </a:extLst>
            </p:cNvPr>
            <p:cNvSpPr/>
            <p:nvPr/>
          </p:nvSpPr>
          <p:spPr>
            <a:xfrm>
              <a:off x="462778" y="173590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DB704D0-C300-B979-2471-56DF4436D372}"/>
                </a:ext>
              </a:extLst>
            </p:cNvPr>
            <p:cNvSpPr/>
            <p:nvPr/>
          </p:nvSpPr>
          <p:spPr>
            <a:xfrm>
              <a:off x="448315" y="236364"/>
              <a:ext cx="64926" cy="118442"/>
            </a:xfrm>
            <a:prstGeom prst="roundRect">
              <a:avLst>
                <a:gd name="adj" fmla="val 50000"/>
              </a:avLst>
            </a:prstGeom>
            <a:solidFill>
              <a:srgbClr val="FF0066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" name="사각형: 둥근 모서리 9">
            <a:extLst>
              <a:ext uri="{FF2B5EF4-FFF2-40B4-BE49-F238E27FC236}">
                <a16:creationId xmlns:a16="http://schemas.microsoft.com/office/drawing/2014/main" id="{874EE71F-9B9F-F2AC-D15E-DFF066D1061D}"/>
              </a:ext>
            </a:extLst>
          </p:cNvPr>
          <p:cNvSpPr/>
          <p:nvPr/>
        </p:nvSpPr>
        <p:spPr>
          <a:xfrm>
            <a:off x="889029" y="259386"/>
            <a:ext cx="8959752" cy="504000"/>
          </a:xfrm>
          <a:prstGeom prst="roundRect">
            <a:avLst>
              <a:gd name="adj" fmla="val 11327"/>
            </a:avLst>
          </a:prstGeom>
          <a:solidFill>
            <a:srgbClr val="313131"/>
          </a:solidFill>
          <a:ln w="9525">
            <a:noFill/>
          </a:ln>
          <a:effectLst>
            <a:outerShdw dist="635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0" algn="l"/>
                <a:tab pos="2419350" algn="l"/>
              </a:tabLst>
              <a:defRPr/>
            </a:pPr>
            <a:r>
              <a:rPr kumimoji="0" lang="ko-KR" altLang="en-US" sz="2400" b="0" i="1" u="none" strike="noStrike" kern="0" cap="none" spc="0" normalizeH="0" baseline="0" noProof="0" dirty="0">
                <a:ln w="15875"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파워포인트 </a:t>
            </a:r>
            <a:r>
              <a:rPr kumimoji="0" lang="ko-KR" altLang="en-US" sz="2400" b="0" i="1" u="none" strike="noStrike" kern="0" cap="none" spc="0" normalizeH="0" baseline="0" noProof="0" dirty="0">
                <a:ln w="158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템플릿</a:t>
            </a:r>
            <a:r>
              <a:rPr kumimoji="0" lang="en-US" altLang="ko-KR" sz="2400" b="0" i="1" u="none" strike="noStrike" kern="0" cap="none" spc="0" normalizeH="0" baseline="0" noProof="0" dirty="0">
                <a:ln w="15875"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700" b="0" i="1" u="none" strike="noStrike" kern="0" cap="none" spc="0" normalizeH="0" baseline="0" noProof="0" dirty="0">
                <a:ln w="158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사각형: 둥근 모서리 4">
            <a:extLst>
              <a:ext uri="{FF2B5EF4-FFF2-40B4-BE49-F238E27FC236}">
                <a16:creationId xmlns:a16="http://schemas.microsoft.com/office/drawing/2014/main" id="{459B3442-960D-DE4E-EB27-9D579864A395}"/>
              </a:ext>
            </a:extLst>
          </p:cNvPr>
          <p:cNvSpPr/>
          <p:nvPr/>
        </p:nvSpPr>
        <p:spPr>
          <a:xfrm>
            <a:off x="9984912" y="259385"/>
            <a:ext cx="612000" cy="504000"/>
          </a:xfrm>
          <a:prstGeom prst="roundRect">
            <a:avLst>
              <a:gd name="adj" fmla="val 10697"/>
            </a:avLst>
          </a:prstGeom>
          <a:solidFill>
            <a:srgbClr val="39393B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◀</a:t>
            </a:r>
          </a:p>
        </p:txBody>
      </p:sp>
      <p:sp>
        <p:nvSpPr>
          <p:cNvPr id="14" name="사각형: 둥근 위쪽 모서리 6">
            <a:extLst>
              <a:ext uri="{FF2B5EF4-FFF2-40B4-BE49-F238E27FC236}">
                <a16:creationId xmlns:a16="http://schemas.microsoft.com/office/drawing/2014/main" id="{AE726D3C-9F7A-95D7-F66B-B9E36BD9AE1D}"/>
              </a:ext>
            </a:extLst>
          </p:cNvPr>
          <p:cNvSpPr/>
          <p:nvPr/>
        </p:nvSpPr>
        <p:spPr>
          <a:xfrm>
            <a:off x="10665412" y="259385"/>
            <a:ext cx="612000" cy="252000"/>
          </a:xfrm>
          <a:prstGeom prst="round2SameRect">
            <a:avLst/>
          </a:prstGeom>
          <a:solidFill>
            <a:srgbClr val="39393B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▲</a:t>
            </a:r>
          </a:p>
        </p:txBody>
      </p:sp>
      <p:sp>
        <p:nvSpPr>
          <p:cNvPr id="15" name="사각형: 둥근 위쪽 모서리 7">
            <a:extLst>
              <a:ext uri="{FF2B5EF4-FFF2-40B4-BE49-F238E27FC236}">
                <a16:creationId xmlns:a16="http://schemas.microsoft.com/office/drawing/2014/main" id="{E8125780-4615-75AD-99F8-F841AA8F7BAB}"/>
              </a:ext>
            </a:extLst>
          </p:cNvPr>
          <p:cNvSpPr/>
          <p:nvPr/>
        </p:nvSpPr>
        <p:spPr>
          <a:xfrm>
            <a:off x="10665412" y="511386"/>
            <a:ext cx="612000" cy="252000"/>
          </a:xfrm>
          <a:prstGeom prst="round2SameRect">
            <a:avLst>
              <a:gd name="adj1" fmla="val 0"/>
              <a:gd name="adj2" fmla="val 13229"/>
            </a:avLst>
          </a:prstGeom>
          <a:solidFill>
            <a:srgbClr val="39393B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▼</a:t>
            </a:r>
          </a:p>
        </p:txBody>
      </p:sp>
      <p:sp>
        <p:nvSpPr>
          <p:cNvPr id="16" name="사각형: 둥근 모서리 5">
            <a:extLst>
              <a:ext uri="{FF2B5EF4-FFF2-40B4-BE49-F238E27FC236}">
                <a16:creationId xmlns:a16="http://schemas.microsoft.com/office/drawing/2014/main" id="{73B0CCA1-AF55-5204-60D3-8FF16A2C1BE7}"/>
              </a:ext>
            </a:extLst>
          </p:cNvPr>
          <p:cNvSpPr/>
          <p:nvPr/>
        </p:nvSpPr>
        <p:spPr>
          <a:xfrm>
            <a:off x="11339915" y="259385"/>
            <a:ext cx="612000" cy="504000"/>
          </a:xfrm>
          <a:prstGeom prst="roundRect">
            <a:avLst>
              <a:gd name="adj" fmla="val 10697"/>
            </a:avLst>
          </a:prstGeom>
          <a:solidFill>
            <a:srgbClr val="222126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▶</a:t>
            </a: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68C8AE6E-2380-428F-FCB2-B7CBF217C0B8}"/>
              </a:ext>
            </a:extLst>
          </p:cNvPr>
          <p:cNvCxnSpPr>
            <a:stCxn id="3" idx="0"/>
            <a:endCxn id="9" idx="1"/>
          </p:cNvCxnSpPr>
          <p:nvPr/>
        </p:nvCxnSpPr>
        <p:spPr>
          <a:xfrm rot="16200000" flipH="1">
            <a:off x="569218" y="191575"/>
            <a:ext cx="252000" cy="387622"/>
          </a:xfrm>
          <a:prstGeom prst="curvedConnector4">
            <a:avLst>
              <a:gd name="adj1" fmla="val -61421"/>
              <a:gd name="adj2" fmla="val 51919"/>
            </a:avLst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왼쪽 대괄호 20">
            <a:extLst>
              <a:ext uri="{FF2B5EF4-FFF2-40B4-BE49-F238E27FC236}">
                <a16:creationId xmlns:a16="http://schemas.microsoft.com/office/drawing/2014/main" id="{5A712206-4066-B3EA-9304-E7183FF2D8B0}"/>
              </a:ext>
            </a:extLst>
          </p:cNvPr>
          <p:cNvSpPr/>
          <p:nvPr/>
        </p:nvSpPr>
        <p:spPr>
          <a:xfrm>
            <a:off x="883445" y="259385"/>
            <a:ext cx="68088" cy="504000"/>
          </a:xfrm>
          <a:prstGeom prst="leftBracket">
            <a:avLst>
              <a:gd name="adj" fmla="val 79910"/>
            </a:avLst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1E291F2-0604-E880-7C77-A037C56F7C09}"/>
              </a:ext>
            </a:extLst>
          </p:cNvPr>
          <p:cNvGrpSpPr/>
          <p:nvPr/>
        </p:nvGrpSpPr>
        <p:grpSpPr>
          <a:xfrm rot="16200000">
            <a:off x="4557660" y="750192"/>
            <a:ext cx="2181084" cy="4368800"/>
            <a:chOff x="5012218" y="1674018"/>
            <a:chExt cx="2181084" cy="4368800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D0416FA-1B01-98EB-F0DC-A8B645D3A222}"/>
                </a:ext>
              </a:extLst>
            </p:cNvPr>
            <p:cNvGrpSpPr/>
            <p:nvPr/>
          </p:nvGrpSpPr>
          <p:grpSpPr>
            <a:xfrm>
              <a:off x="5012218" y="1674018"/>
              <a:ext cx="2181084" cy="4368800"/>
              <a:chOff x="3475518" y="1318418"/>
              <a:chExt cx="2181084" cy="4368800"/>
            </a:xfrm>
          </p:grpSpPr>
          <p:sp>
            <p:nvSpPr>
              <p:cNvPr id="46" name="양쪽 모서리가 둥근 사각형 16">
                <a:extLst>
                  <a:ext uri="{FF2B5EF4-FFF2-40B4-BE49-F238E27FC236}">
                    <a16:creationId xmlns:a16="http://schemas.microsoft.com/office/drawing/2014/main" id="{B0EB5063-514F-88CB-768B-2CF4CCD9F159}"/>
                  </a:ext>
                </a:extLst>
              </p:cNvPr>
              <p:cNvSpPr/>
              <p:nvPr/>
            </p:nvSpPr>
            <p:spPr>
              <a:xfrm rot="16200000">
                <a:off x="3395415" y="2105820"/>
                <a:ext cx="252000" cy="91793"/>
              </a:xfrm>
              <a:prstGeom prst="round2SameRect">
                <a:avLst>
                  <a:gd name="adj1" fmla="val 22901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7" name="양쪽 모서리가 둥근 사각형 17">
                <a:extLst>
                  <a:ext uri="{FF2B5EF4-FFF2-40B4-BE49-F238E27FC236}">
                    <a16:creationId xmlns:a16="http://schemas.microsoft.com/office/drawing/2014/main" id="{D7996199-82CB-CFDD-A8F4-4DDEDFDA7AE2}"/>
                  </a:ext>
                </a:extLst>
              </p:cNvPr>
              <p:cNvSpPr/>
              <p:nvPr/>
            </p:nvSpPr>
            <p:spPr>
              <a:xfrm rot="16200000">
                <a:off x="3395415" y="2413563"/>
                <a:ext cx="252000" cy="91793"/>
              </a:xfrm>
              <a:prstGeom prst="round2SameRect">
                <a:avLst>
                  <a:gd name="adj1" fmla="val 22901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8" name="양쪽 모서리가 둥근 사각형 18">
                <a:extLst>
                  <a:ext uri="{FF2B5EF4-FFF2-40B4-BE49-F238E27FC236}">
                    <a16:creationId xmlns:a16="http://schemas.microsoft.com/office/drawing/2014/main" id="{602232C9-F9C9-839F-0CA0-793B2EFB9397}"/>
                  </a:ext>
                </a:extLst>
              </p:cNvPr>
              <p:cNvSpPr/>
              <p:nvPr/>
            </p:nvSpPr>
            <p:spPr>
              <a:xfrm rot="16200000">
                <a:off x="3395415" y="2721306"/>
                <a:ext cx="252000" cy="91793"/>
              </a:xfrm>
              <a:prstGeom prst="round2SameRect">
                <a:avLst>
                  <a:gd name="adj1" fmla="val 22901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9" name="양쪽 모서리가 둥근 사각형 19">
                <a:extLst>
                  <a:ext uri="{FF2B5EF4-FFF2-40B4-BE49-F238E27FC236}">
                    <a16:creationId xmlns:a16="http://schemas.microsoft.com/office/drawing/2014/main" id="{47CF8058-EF72-D753-1230-75082FDF27FF}"/>
                  </a:ext>
                </a:extLst>
              </p:cNvPr>
              <p:cNvSpPr/>
              <p:nvPr/>
            </p:nvSpPr>
            <p:spPr>
              <a:xfrm rot="16200000">
                <a:off x="5264621" y="2335736"/>
                <a:ext cx="576000" cy="207963"/>
              </a:xfrm>
              <a:prstGeom prst="round2SameRect">
                <a:avLst>
                  <a:gd name="adj1" fmla="val 0"/>
                  <a:gd name="adj2" fmla="val 33962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0" name="모서리가 둥근 직사각형 20">
                <a:extLst>
                  <a:ext uri="{FF2B5EF4-FFF2-40B4-BE49-F238E27FC236}">
                    <a16:creationId xmlns:a16="http://schemas.microsoft.com/office/drawing/2014/main" id="{797D52A8-A957-DA7F-00DE-6189567EB065}"/>
                  </a:ext>
                </a:extLst>
              </p:cNvPr>
              <p:cNvSpPr/>
              <p:nvPr/>
            </p:nvSpPr>
            <p:spPr>
              <a:xfrm>
                <a:off x="3499190" y="1318418"/>
                <a:ext cx="2095500" cy="4368800"/>
              </a:xfrm>
              <a:prstGeom prst="roundRect">
                <a:avLst>
                  <a:gd name="adj" fmla="val 13637"/>
                </a:avLst>
              </a:prstGeom>
              <a:solidFill>
                <a:srgbClr val="29313C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44" name="모서리가 둥근 직사각형 21">
              <a:extLst>
                <a:ext uri="{FF2B5EF4-FFF2-40B4-BE49-F238E27FC236}">
                  <a16:creationId xmlns:a16="http://schemas.microsoft.com/office/drawing/2014/main" id="{7F877E7F-EDC7-BD0A-6ED1-DA15304C0073}"/>
                </a:ext>
              </a:extLst>
            </p:cNvPr>
            <p:cNvSpPr/>
            <p:nvPr/>
          </p:nvSpPr>
          <p:spPr>
            <a:xfrm>
              <a:off x="5110502" y="1762918"/>
              <a:ext cx="1946275" cy="4191000"/>
            </a:xfrm>
            <a:prstGeom prst="roundRect">
              <a:avLst>
                <a:gd name="adj" fmla="val 12658"/>
              </a:avLst>
            </a:prstGeom>
            <a:solidFill>
              <a:srgbClr val="E3E4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양쪽 모서리가 둥근 사각형 23">
              <a:extLst>
                <a:ext uri="{FF2B5EF4-FFF2-40B4-BE49-F238E27FC236}">
                  <a16:creationId xmlns:a16="http://schemas.microsoft.com/office/drawing/2014/main" id="{C127E14A-D2D8-4354-5E70-916B3B3ADD02}"/>
                </a:ext>
              </a:extLst>
            </p:cNvPr>
            <p:cNvSpPr/>
            <p:nvPr/>
          </p:nvSpPr>
          <p:spPr>
            <a:xfrm>
              <a:off x="5557382" y="1690686"/>
              <a:ext cx="1052514" cy="252412"/>
            </a:xfrm>
            <a:prstGeom prst="round2SameRect">
              <a:avLst>
                <a:gd name="adj1" fmla="val 0"/>
                <a:gd name="adj2" fmla="val 33962"/>
              </a:avLst>
            </a:prstGeom>
            <a:solidFill>
              <a:srgbClr val="2931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E22CD2C-64A3-3C68-A104-90CABD365566}"/>
              </a:ext>
            </a:extLst>
          </p:cNvPr>
          <p:cNvSpPr/>
          <p:nvPr/>
        </p:nvSpPr>
        <p:spPr>
          <a:xfrm>
            <a:off x="3643014" y="4730787"/>
            <a:ext cx="191986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sng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STEP. 1</a:t>
            </a:r>
          </a:p>
          <a:p>
            <a:pPr marL="90488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PowerPoint is a computer program created by Microsoft Office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A72827F-495C-A998-053E-509EF977BFBC}"/>
              </a:ext>
            </a:extLst>
          </p:cNvPr>
          <p:cNvSpPr/>
          <p:nvPr/>
        </p:nvSpPr>
        <p:spPr>
          <a:xfrm>
            <a:off x="1469944" y="4730787"/>
            <a:ext cx="191986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sng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STEP. 1</a:t>
            </a:r>
          </a:p>
          <a:p>
            <a:pPr marL="90488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PowerPoint is a computer program created by Microsoft Office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5C8E00B-3D24-290A-AC6B-463BF2CFB176}"/>
              </a:ext>
            </a:extLst>
          </p:cNvPr>
          <p:cNvSpPr/>
          <p:nvPr/>
        </p:nvSpPr>
        <p:spPr>
          <a:xfrm>
            <a:off x="5691905" y="4730787"/>
            <a:ext cx="191986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sng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STEP. 1</a:t>
            </a:r>
          </a:p>
          <a:p>
            <a:pPr marL="90488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PowerPoint is a computer program created by Microsoft Office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CAAAD1D-9EDE-526F-BE4E-69E2A9D62706}"/>
              </a:ext>
            </a:extLst>
          </p:cNvPr>
          <p:cNvCxnSpPr>
            <a:stCxn id="47" idx="3"/>
            <a:endCxn id="52" idx="0"/>
          </p:cNvCxnSpPr>
          <p:nvPr/>
        </p:nvCxnSpPr>
        <p:spPr>
          <a:xfrm flipH="1">
            <a:off x="4602945" y="4025134"/>
            <a:ext cx="1899" cy="70565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">
            <a:extLst>
              <a:ext uri="{FF2B5EF4-FFF2-40B4-BE49-F238E27FC236}">
                <a16:creationId xmlns:a16="http://schemas.microsoft.com/office/drawing/2014/main" id="{1868AEE3-85E7-7C0C-4A9B-6AC947B53A1E}"/>
              </a:ext>
            </a:extLst>
          </p:cNvPr>
          <p:cNvCxnSpPr>
            <a:stCxn id="46" idx="3"/>
            <a:endCxn id="53" idx="0"/>
          </p:cNvCxnSpPr>
          <p:nvPr/>
        </p:nvCxnSpPr>
        <p:spPr>
          <a:xfrm rot="5400000">
            <a:off x="3010662" y="3444347"/>
            <a:ext cx="705653" cy="1867226"/>
          </a:xfrm>
          <a:prstGeom prst="bentConnector3">
            <a:avLst/>
          </a:prstGeom>
          <a:ln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37">
            <a:extLst>
              <a:ext uri="{FF2B5EF4-FFF2-40B4-BE49-F238E27FC236}">
                <a16:creationId xmlns:a16="http://schemas.microsoft.com/office/drawing/2014/main" id="{A8F95B2C-8571-AD7D-CBED-2A05F90EDEDD}"/>
              </a:ext>
            </a:extLst>
          </p:cNvPr>
          <p:cNvCxnSpPr>
            <a:stCxn id="48" idx="3"/>
            <a:endCxn id="54" idx="0"/>
          </p:cNvCxnSpPr>
          <p:nvPr/>
        </p:nvCxnSpPr>
        <p:spPr>
          <a:xfrm rot="16200000" flipH="1">
            <a:off x="5429385" y="3508335"/>
            <a:ext cx="705653" cy="1739249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94AC400-4AC4-4BEE-CB16-A22DB06D7467}"/>
              </a:ext>
            </a:extLst>
          </p:cNvPr>
          <p:cNvSpPr/>
          <p:nvPr/>
        </p:nvSpPr>
        <p:spPr>
          <a:xfrm>
            <a:off x="8745550" y="4730787"/>
            <a:ext cx="191986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sng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STEP. 1</a:t>
            </a:r>
          </a:p>
          <a:p>
            <a:pPr marL="90488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PowerPoint is a computer program created by Microsoft Office</a:t>
            </a:r>
          </a:p>
        </p:txBody>
      </p:sp>
      <p:cxnSp>
        <p:nvCxnSpPr>
          <p:cNvPr id="61" name="꺾인 연결선 47">
            <a:extLst>
              <a:ext uri="{FF2B5EF4-FFF2-40B4-BE49-F238E27FC236}">
                <a16:creationId xmlns:a16="http://schemas.microsoft.com/office/drawing/2014/main" id="{5B7A4370-0FB3-378D-AA68-FB97543DCCF7}"/>
              </a:ext>
            </a:extLst>
          </p:cNvPr>
          <p:cNvCxnSpPr>
            <a:cxnSpLocks/>
            <a:stCxn id="49" idx="1"/>
            <a:endCxn id="60" idx="0"/>
          </p:cNvCxnSpPr>
          <p:nvPr/>
        </p:nvCxnSpPr>
        <p:spPr>
          <a:xfrm rot="16200000" flipH="1">
            <a:off x="5701922" y="727229"/>
            <a:ext cx="2886737" cy="5120379"/>
          </a:xfrm>
          <a:prstGeom prst="bentConnector3">
            <a:avLst>
              <a:gd name="adj1" fmla="val -7919"/>
            </a:avLst>
          </a:prstGeom>
          <a:ln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9">
            <a:extLst>
              <a:ext uri="{FF2B5EF4-FFF2-40B4-BE49-F238E27FC236}">
                <a16:creationId xmlns:a16="http://schemas.microsoft.com/office/drawing/2014/main" id="{C0C21E5C-E020-7800-ABFF-FCC119A7E0D0}"/>
              </a:ext>
            </a:extLst>
          </p:cNvPr>
          <p:cNvSpPr/>
          <p:nvPr/>
        </p:nvSpPr>
        <p:spPr>
          <a:xfrm>
            <a:off x="8979302" y="2953711"/>
            <a:ext cx="1424940" cy="291118"/>
          </a:xfrm>
          <a:prstGeom prst="roundRect">
            <a:avLst>
              <a:gd name="adj" fmla="val 45682"/>
            </a:avLst>
          </a:prstGeom>
          <a:solidFill>
            <a:schemeClr val="bg1"/>
          </a:solidFill>
          <a:ln w="9525">
            <a:noFill/>
          </a:ln>
          <a:effectLst>
            <a:outerShdw blurRad="241300" dist="38100" dir="8100000" algn="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0" algn="l"/>
                <a:tab pos="2419350" algn="l"/>
              </a:tabLst>
              <a:defRPr/>
            </a:pPr>
            <a:r>
              <a:rPr kumimoji="0" lang="en-US" altLang="ko-KR" sz="1200" b="0" i="1" u="none" strike="noStrike" kern="0" cap="none" spc="0" normalizeH="0" baseline="0" noProof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CONTENTS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116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5F13E-96E2-CCE0-14BB-1A2702A30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546D28A-709F-DD01-E6E6-7CF388371BF0}"/>
              </a:ext>
            </a:extLst>
          </p:cNvPr>
          <p:cNvSpPr/>
          <p:nvPr/>
        </p:nvSpPr>
        <p:spPr>
          <a:xfrm>
            <a:off x="0" y="1070"/>
            <a:ext cx="12192000" cy="962025"/>
          </a:xfrm>
          <a:prstGeom prst="rect">
            <a:avLst/>
          </a:prstGeom>
          <a:solidFill>
            <a:srgbClr val="2221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0F86383-7854-3A05-EDC1-93CED1668F87}"/>
              </a:ext>
            </a:extLst>
          </p:cNvPr>
          <p:cNvGrpSpPr/>
          <p:nvPr/>
        </p:nvGrpSpPr>
        <p:grpSpPr>
          <a:xfrm>
            <a:off x="338446" y="259386"/>
            <a:ext cx="325923" cy="509947"/>
            <a:chOff x="283611" y="173590"/>
            <a:chExt cx="394335" cy="616986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452C4B6E-AF8A-F104-D145-794DA918539F}"/>
                </a:ext>
              </a:extLst>
            </p:cNvPr>
            <p:cNvSpPr/>
            <p:nvPr/>
          </p:nvSpPr>
          <p:spPr>
            <a:xfrm>
              <a:off x="283611" y="173591"/>
              <a:ext cx="394335" cy="616985"/>
            </a:xfrm>
            <a:prstGeom prst="roundRect">
              <a:avLst>
                <a:gd name="adj" fmla="val 37162"/>
              </a:avLst>
            </a:prstGeom>
            <a:solidFill>
              <a:srgbClr val="313131"/>
            </a:solidFill>
            <a:ln>
              <a:noFill/>
            </a:ln>
            <a:effectLst>
              <a:outerShdw dist="63500" dir="8100000" algn="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E79282C9-7668-46C4-05C8-5BE789FD0AFB}"/>
                </a:ext>
              </a:extLst>
            </p:cNvPr>
            <p:cNvSpPr/>
            <p:nvPr/>
          </p:nvSpPr>
          <p:spPr>
            <a:xfrm>
              <a:off x="462778" y="173590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FFD89C59-BFFE-B620-A5EC-EC62F03BF0C5}"/>
                </a:ext>
              </a:extLst>
            </p:cNvPr>
            <p:cNvSpPr/>
            <p:nvPr/>
          </p:nvSpPr>
          <p:spPr>
            <a:xfrm>
              <a:off x="448315" y="236364"/>
              <a:ext cx="64926" cy="118442"/>
            </a:xfrm>
            <a:prstGeom prst="roundRect">
              <a:avLst>
                <a:gd name="adj" fmla="val 50000"/>
              </a:avLst>
            </a:prstGeom>
            <a:solidFill>
              <a:srgbClr val="FF0066"/>
            </a:solidFill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" name="사각형: 둥근 모서리 9">
            <a:extLst>
              <a:ext uri="{FF2B5EF4-FFF2-40B4-BE49-F238E27FC236}">
                <a16:creationId xmlns:a16="http://schemas.microsoft.com/office/drawing/2014/main" id="{305BCA77-B95B-4D9F-F0EC-FFF01A206572}"/>
              </a:ext>
            </a:extLst>
          </p:cNvPr>
          <p:cNvSpPr/>
          <p:nvPr/>
        </p:nvSpPr>
        <p:spPr>
          <a:xfrm>
            <a:off x="889029" y="259386"/>
            <a:ext cx="8959752" cy="504000"/>
          </a:xfrm>
          <a:prstGeom prst="roundRect">
            <a:avLst>
              <a:gd name="adj" fmla="val 11327"/>
            </a:avLst>
          </a:prstGeom>
          <a:solidFill>
            <a:srgbClr val="313131"/>
          </a:solidFill>
          <a:ln w="9525">
            <a:noFill/>
          </a:ln>
          <a:effectLst>
            <a:outerShdw dist="635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0" algn="l"/>
                <a:tab pos="2419350" algn="l"/>
              </a:tabLst>
              <a:defRPr/>
            </a:pPr>
            <a:r>
              <a:rPr kumimoji="0" lang="ko-KR" altLang="en-US" sz="2400" b="0" i="1" u="none" strike="noStrike" kern="0" cap="none" spc="0" normalizeH="0" baseline="0" noProof="0" dirty="0">
                <a:ln w="15875"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파워포인트 </a:t>
            </a:r>
            <a:r>
              <a:rPr kumimoji="0" lang="ko-KR" altLang="en-US" sz="2400" b="0" i="1" u="none" strike="noStrike" kern="0" cap="none" spc="0" normalizeH="0" baseline="0" noProof="0" dirty="0">
                <a:ln w="158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템플릿</a:t>
            </a:r>
            <a:r>
              <a:rPr kumimoji="0" lang="en-US" altLang="ko-KR" sz="2400" b="0" i="1" u="none" strike="noStrike" kern="0" cap="none" spc="0" normalizeH="0" baseline="0" noProof="0" dirty="0">
                <a:ln w="15875"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700" b="0" i="1" u="none" strike="noStrike" kern="0" cap="none" spc="0" normalizeH="0" baseline="0" noProof="0" dirty="0">
                <a:ln w="158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사각형: 둥근 모서리 4">
            <a:extLst>
              <a:ext uri="{FF2B5EF4-FFF2-40B4-BE49-F238E27FC236}">
                <a16:creationId xmlns:a16="http://schemas.microsoft.com/office/drawing/2014/main" id="{6E3D36C0-CCD3-10C1-5897-0686DE107793}"/>
              </a:ext>
            </a:extLst>
          </p:cNvPr>
          <p:cNvSpPr/>
          <p:nvPr/>
        </p:nvSpPr>
        <p:spPr>
          <a:xfrm>
            <a:off x="9984912" y="259385"/>
            <a:ext cx="612000" cy="504000"/>
          </a:xfrm>
          <a:prstGeom prst="roundRect">
            <a:avLst>
              <a:gd name="adj" fmla="val 10697"/>
            </a:avLst>
          </a:prstGeom>
          <a:solidFill>
            <a:srgbClr val="39393B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◀</a:t>
            </a:r>
          </a:p>
        </p:txBody>
      </p:sp>
      <p:sp>
        <p:nvSpPr>
          <p:cNvPr id="14" name="사각형: 둥근 위쪽 모서리 6">
            <a:extLst>
              <a:ext uri="{FF2B5EF4-FFF2-40B4-BE49-F238E27FC236}">
                <a16:creationId xmlns:a16="http://schemas.microsoft.com/office/drawing/2014/main" id="{4B1400CA-DA72-CF00-2CC0-9D6BA185D88C}"/>
              </a:ext>
            </a:extLst>
          </p:cNvPr>
          <p:cNvSpPr/>
          <p:nvPr/>
        </p:nvSpPr>
        <p:spPr>
          <a:xfrm>
            <a:off x="10665412" y="259385"/>
            <a:ext cx="612000" cy="252000"/>
          </a:xfrm>
          <a:prstGeom prst="round2SameRect">
            <a:avLst/>
          </a:prstGeom>
          <a:solidFill>
            <a:srgbClr val="39393B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▲</a:t>
            </a:r>
          </a:p>
        </p:txBody>
      </p:sp>
      <p:sp>
        <p:nvSpPr>
          <p:cNvPr id="15" name="사각형: 둥근 위쪽 모서리 7">
            <a:extLst>
              <a:ext uri="{FF2B5EF4-FFF2-40B4-BE49-F238E27FC236}">
                <a16:creationId xmlns:a16="http://schemas.microsoft.com/office/drawing/2014/main" id="{206DDC57-D67C-AA1F-43FC-AFC06AF7BC02}"/>
              </a:ext>
            </a:extLst>
          </p:cNvPr>
          <p:cNvSpPr/>
          <p:nvPr/>
        </p:nvSpPr>
        <p:spPr>
          <a:xfrm>
            <a:off x="10665412" y="511386"/>
            <a:ext cx="612000" cy="252000"/>
          </a:xfrm>
          <a:prstGeom prst="round2SameRect">
            <a:avLst>
              <a:gd name="adj1" fmla="val 0"/>
              <a:gd name="adj2" fmla="val 13229"/>
            </a:avLst>
          </a:prstGeom>
          <a:solidFill>
            <a:srgbClr val="39393B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>
            <a:outerShdw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▼</a:t>
            </a:r>
          </a:p>
        </p:txBody>
      </p:sp>
      <p:sp>
        <p:nvSpPr>
          <p:cNvPr id="16" name="사각형: 둥근 모서리 5">
            <a:extLst>
              <a:ext uri="{FF2B5EF4-FFF2-40B4-BE49-F238E27FC236}">
                <a16:creationId xmlns:a16="http://schemas.microsoft.com/office/drawing/2014/main" id="{140B1AB2-10E2-5A58-FFE1-BA758778985E}"/>
              </a:ext>
            </a:extLst>
          </p:cNvPr>
          <p:cNvSpPr/>
          <p:nvPr/>
        </p:nvSpPr>
        <p:spPr>
          <a:xfrm>
            <a:off x="11339915" y="259385"/>
            <a:ext cx="612000" cy="504000"/>
          </a:xfrm>
          <a:prstGeom prst="roundRect">
            <a:avLst>
              <a:gd name="adj" fmla="val 10697"/>
            </a:avLst>
          </a:prstGeom>
          <a:solidFill>
            <a:srgbClr val="222126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▶</a:t>
            </a: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70E2C637-AE14-947D-9BCA-6586312E51E8}"/>
              </a:ext>
            </a:extLst>
          </p:cNvPr>
          <p:cNvCxnSpPr>
            <a:stCxn id="3" idx="0"/>
            <a:endCxn id="9" idx="1"/>
          </p:cNvCxnSpPr>
          <p:nvPr/>
        </p:nvCxnSpPr>
        <p:spPr>
          <a:xfrm rot="16200000" flipH="1">
            <a:off x="569218" y="191575"/>
            <a:ext cx="252000" cy="387622"/>
          </a:xfrm>
          <a:prstGeom prst="curvedConnector4">
            <a:avLst>
              <a:gd name="adj1" fmla="val -61421"/>
              <a:gd name="adj2" fmla="val 51919"/>
            </a:avLst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왼쪽 대괄호 20">
            <a:extLst>
              <a:ext uri="{FF2B5EF4-FFF2-40B4-BE49-F238E27FC236}">
                <a16:creationId xmlns:a16="http://schemas.microsoft.com/office/drawing/2014/main" id="{4C8965E2-9B33-FE34-EAD8-20E00676B2E6}"/>
              </a:ext>
            </a:extLst>
          </p:cNvPr>
          <p:cNvSpPr/>
          <p:nvPr/>
        </p:nvSpPr>
        <p:spPr>
          <a:xfrm>
            <a:off x="883445" y="259385"/>
            <a:ext cx="68088" cy="504000"/>
          </a:xfrm>
          <a:prstGeom prst="leftBracket">
            <a:avLst>
              <a:gd name="adj" fmla="val 79910"/>
            </a:avLst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CE4A10DA-1396-C56A-8A90-9CA64356E398}"/>
              </a:ext>
            </a:extLst>
          </p:cNvPr>
          <p:cNvGraphicFramePr/>
          <p:nvPr/>
        </p:nvGraphicFramePr>
        <p:xfrm>
          <a:off x="4217519" y="2107646"/>
          <a:ext cx="6145016" cy="1379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1B6DCBE2-F7BF-8686-322B-6C86126C5E4D}"/>
              </a:ext>
            </a:extLst>
          </p:cNvPr>
          <p:cNvSpPr/>
          <p:nvPr/>
        </p:nvSpPr>
        <p:spPr>
          <a:xfrm>
            <a:off x="4594042" y="1819105"/>
            <a:ext cx="1546308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●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CADBDA-7A1A-B799-9458-70C0C76B951C}"/>
              </a:ext>
            </a:extLst>
          </p:cNvPr>
          <p:cNvSpPr/>
          <p:nvPr/>
        </p:nvSpPr>
        <p:spPr>
          <a:xfrm>
            <a:off x="6516873" y="1819105"/>
            <a:ext cx="1546308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●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76D326-311E-6ECB-B429-19C4050E3CDC}"/>
              </a:ext>
            </a:extLst>
          </p:cNvPr>
          <p:cNvSpPr/>
          <p:nvPr/>
        </p:nvSpPr>
        <p:spPr>
          <a:xfrm>
            <a:off x="8439704" y="1819105"/>
            <a:ext cx="1546308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●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7F49DE-9FAB-962C-4783-79CF8BA2546B}"/>
              </a:ext>
            </a:extLst>
          </p:cNvPr>
          <p:cNvSpPr/>
          <p:nvPr/>
        </p:nvSpPr>
        <p:spPr>
          <a:xfrm>
            <a:off x="4406531" y="3143940"/>
            <a:ext cx="5757203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대한 내용을 적어요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 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0CF535D1-97A1-B83C-9998-AEB610068958}"/>
              </a:ext>
            </a:extLst>
          </p:cNvPr>
          <p:cNvGraphicFramePr/>
          <p:nvPr/>
        </p:nvGraphicFramePr>
        <p:xfrm>
          <a:off x="4215190" y="4556891"/>
          <a:ext cx="6145016" cy="1379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120D4B-BB9B-2C61-75F0-64F5155E6D7A}"/>
              </a:ext>
            </a:extLst>
          </p:cNvPr>
          <p:cNvSpPr/>
          <p:nvPr/>
        </p:nvSpPr>
        <p:spPr>
          <a:xfrm>
            <a:off x="4591713" y="4268350"/>
            <a:ext cx="1546308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●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C42931F-0B1A-0A66-265A-15D54017BA3C}"/>
              </a:ext>
            </a:extLst>
          </p:cNvPr>
          <p:cNvSpPr/>
          <p:nvPr/>
        </p:nvSpPr>
        <p:spPr>
          <a:xfrm>
            <a:off x="6514544" y="4268350"/>
            <a:ext cx="1546308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●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0D710B-9E09-D52D-4FF6-139F6856560E}"/>
              </a:ext>
            </a:extLst>
          </p:cNvPr>
          <p:cNvSpPr/>
          <p:nvPr/>
        </p:nvSpPr>
        <p:spPr>
          <a:xfrm>
            <a:off x="8437375" y="4268350"/>
            <a:ext cx="1546308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●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3B4FCC9-EDBC-C749-16BF-EB9A689D781A}"/>
              </a:ext>
            </a:extLst>
          </p:cNvPr>
          <p:cNvSpPr/>
          <p:nvPr/>
        </p:nvSpPr>
        <p:spPr>
          <a:xfrm>
            <a:off x="4404202" y="5593185"/>
            <a:ext cx="5757203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대한 내용을 적어요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 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grpSp>
        <p:nvGrpSpPr>
          <p:cNvPr id="24" name="Group 14">
            <a:extLst>
              <a:ext uri="{FF2B5EF4-FFF2-40B4-BE49-F238E27FC236}">
                <a16:creationId xmlns:a16="http://schemas.microsoft.com/office/drawing/2014/main" id="{6B66A753-B0A4-576D-1476-6B1F923FE1A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25689" y="4268350"/>
            <a:ext cx="942313" cy="799309"/>
            <a:chOff x="3669" y="3943"/>
            <a:chExt cx="626" cy="531"/>
          </a:xfrm>
          <a:noFill/>
        </p:grpSpPr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54CCE3F8-D2B7-35DE-7C9F-B268E5361C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5CEEE25-1051-4C1F-7CF8-71AFE780E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7" name="Freeform 11">
            <a:extLst>
              <a:ext uri="{FF2B5EF4-FFF2-40B4-BE49-F238E27FC236}">
                <a16:creationId xmlns:a16="http://schemas.microsoft.com/office/drawing/2014/main" id="{76E62C58-9878-AE4D-1709-0F2174423EDD}"/>
              </a:ext>
            </a:extLst>
          </p:cNvPr>
          <p:cNvSpPr>
            <a:spLocks noEditPoints="1"/>
          </p:cNvSpPr>
          <p:nvPr/>
        </p:nvSpPr>
        <p:spPr bwMode="auto">
          <a:xfrm>
            <a:off x="1842763" y="1819105"/>
            <a:ext cx="712826" cy="875150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noFill/>
          <a:ln w="0">
            <a:solidFill>
              <a:schemeClr val="bg1">
                <a:lumMod val="6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FE681E-80C6-5E41-2984-CFEF043CFD53}"/>
              </a:ext>
            </a:extLst>
          </p:cNvPr>
          <p:cNvSpPr txBox="1"/>
          <p:nvPr/>
        </p:nvSpPr>
        <p:spPr>
          <a:xfrm>
            <a:off x="1102684" y="2806091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Feature. 1 / Contents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Enjoy your stylish business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252163-8CBE-A351-69C6-AFAA44016780}"/>
              </a:ext>
            </a:extLst>
          </p:cNvPr>
          <p:cNvSpPr txBox="1"/>
          <p:nvPr/>
        </p:nvSpPr>
        <p:spPr>
          <a:xfrm>
            <a:off x="1102684" y="5232433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Feature. 2 / Contents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Enjoy your stylish business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and campus life with BIZCAM</a:t>
            </a:r>
          </a:p>
        </p:txBody>
      </p:sp>
    </p:spTree>
    <p:extLst>
      <p:ext uri="{BB962C8B-B14F-4D97-AF65-F5344CB8AC3E}">
        <p14:creationId xmlns:p14="http://schemas.microsoft.com/office/powerpoint/2010/main" val="333040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0DA4CC9-9BBB-1DD8-9EC5-FEC461294F1C}"/>
              </a:ext>
            </a:extLst>
          </p:cNvPr>
          <p:cNvSpPr/>
          <p:nvPr/>
        </p:nvSpPr>
        <p:spPr>
          <a:xfrm>
            <a:off x="0" y="1070"/>
            <a:ext cx="12192000" cy="962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15B3510-2D3F-122A-188C-D8642AAD0451}"/>
              </a:ext>
            </a:extLst>
          </p:cNvPr>
          <p:cNvGrpSpPr/>
          <p:nvPr/>
        </p:nvGrpSpPr>
        <p:grpSpPr>
          <a:xfrm>
            <a:off x="338446" y="259386"/>
            <a:ext cx="325923" cy="509947"/>
            <a:chOff x="283611" y="173590"/>
            <a:chExt cx="394335" cy="616986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77742CF9-CAC7-A85D-90E3-615BF7CCB351}"/>
                </a:ext>
              </a:extLst>
            </p:cNvPr>
            <p:cNvSpPr/>
            <p:nvPr/>
          </p:nvSpPr>
          <p:spPr>
            <a:xfrm>
              <a:off x="283611" y="173591"/>
              <a:ext cx="394335" cy="616985"/>
            </a:xfrm>
            <a:prstGeom prst="roundRect">
              <a:avLst>
                <a:gd name="adj" fmla="val 37162"/>
              </a:avLst>
            </a:prstGeom>
            <a:solidFill>
              <a:schemeClr val="bg1"/>
            </a:solidFill>
            <a:ln>
              <a:noFill/>
            </a:ln>
            <a:effectLst>
              <a:outerShdw dist="63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5A898F0-4B19-81F8-D857-43C5B4F36B00}"/>
                </a:ext>
              </a:extLst>
            </p:cNvPr>
            <p:cNvSpPr/>
            <p:nvPr/>
          </p:nvSpPr>
          <p:spPr>
            <a:xfrm>
              <a:off x="462778" y="173590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2798E06-6065-E19B-3F75-DA2F2DF22B30}"/>
                </a:ext>
              </a:extLst>
            </p:cNvPr>
            <p:cNvSpPr/>
            <p:nvPr/>
          </p:nvSpPr>
          <p:spPr>
            <a:xfrm>
              <a:off x="448315" y="236364"/>
              <a:ext cx="64926" cy="118442"/>
            </a:xfrm>
            <a:prstGeom prst="roundRect">
              <a:avLst>
                <a:gd name="adj" fmla="val 50000"/>
              </a:avLst>
            </a:prstGeom>
            <a:solidFill>
              <a:srgbClr val="626DA0"/>
            </a:solidFill>
            <a:ln w="1270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" name="사각형: 둥근 모서리 9">
            <a:extLst>
              <a:ext uri="{FF2B5EF4-FFF2-40B4-BE49-F238E27FC236}">
                <a16:creationId xmlns:a16="http://schemas.microsoft.com/office/drawing/2014/main" id="{1601A9A9-91C0-44DC-0126-A9456AB455A8}"/>
              </a:ext>
            </a:extLst>
          </p:cNvPr>
          <p:cNvSpPr/>
          <p:nvPr/>
        </p:nvSpPr>
        <p:spPr>
          <a:xfrm>
            <a:off x="889029" y="259386"/>
            <a:ext cx="8947798" cy="504000"/>
          </a:xfrm>
          <a:prstGeom prst="roundRect">
            <a:avLst>
              <a:gd name="adj" fmla="val 11327"/>
            </a:avLst>
          </a:prstGeom>
          <a:solidFill>
            <a:schemeClr val="bg1"/>
          </a:solidFill>
          <a:ln w="9525">
            <a:noFill/>
          </a:ln>
          <a:effectLst>
            <a:outerShdw dist="38100" dir="8100000" algn="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0" algn="l"/>
                <a:tab pos="2419350" algn="l"/>
              </a:tabLst>
              <a:defRPr/>
            </a:pPr>
            <a:r>
              <a:rPr kumimoji="0" lang="ko-KR" altLang="en-US" sz="1600" b="0" i="1" u="none" strike="noStrike" kern="0" cap="none" spc="0" normalizeH="0" baseline="0" noProof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파워포인트 템플릿</a:t>
            </a:r>
            <a:r>
              <a:rPr kumimoji="0" lang="en-US" altLang="ko-KR" sz="1600" b="0" i="1" u="none" strike="noStrike" kern="0" cap="none" spc="0" normalizeH="0" baseline="0" noProof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400" b="0" i="1" u="none" strike="noStrike" kern="0" cap="none" spc="0" normalizeH="0" baseline="0" noProof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사각형: 둥근 모서리 4">
            <a:extLst>
              <a:ext uri="{FF2B5EF4-FFF2-40B4-BE49-F238E27FC236}">
                <a16:creationId xmlns:a16="http://schemas.microsoft.com/office/drawing/2014/main" id="{8F2D7A3C-0E44-FEC0-766A-B9920431FF20}"/>
              </a:ext>
            </a:extLst>
          </p:cNvPr>
          <p:cNvSpPr/>
          <p:nvPr/>
        </p:nvSpPr>
        <p:spPr>
          <a:xfrm>
            <a:off x="9984912" y="259385"/>
            <a:ext cx="612000" cy="504000"/>
          </a:xfrm>
          <a:prstGeom prst="roundRect">
            <a:avLst>
              <a:gd name="adj" fmla="val 10697"/>
            </a:avLst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</a:ln>
          <a:effectLst>
            <a:outerShdw dist="38100" dir="8100000" algn="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◀</a:t>
            </a: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3AB02AA6-D8C0-C093-D114-C6183080DD39}"/>
              </a:ext>
            </a:extLst>
          </p:cNvPr>
          <p:cNvSpPr/>
          <p:nvPr/>
        </p:nvSpPr>
        <p:spPr>
          <a:xfrm>
            <a:off x="10665412" y="259385"/>
            <a:ext cx="612000" cy="252000"/>
          </a:xfrm>
          <a:prstGeom prst="round2SameRect">
            <a:avLst/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</a:ln>
          <a:effectLst>
            <a:outerShdw dist="38100" dir="8100000" algn="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▲</a:t>
            </a:r>
          </a:p>
        </p:txBody>
      </p:sp>
      <p:sp>
        <p:nvSpPr>
          <p:cNvPr id="13" name="사각형: 둥근 위쪽 모서리 7">
            <a:extLst>
              <a:ext uri="{FF2B5EF4-FFF2-40B4-BE49-F238E27FC236}">
                <a16:creationId xmlns:a16="http://schemas.microsoft.com/office/drawing/2014/main" id="{BACE417A-9DF6-BEF3-EFF8-7C2687F5F581}"/>
              </a:ext>
            </a:extLst>
          </p:cNvPr>
          <p:cNvSpPr/>
          <p:nvPr/>
        </p:nvSpPr>
        <p:spPr>
          <a:xfrm>
            <a:off x="10665412" y="511386"/>
            <a:ext cx="612000" cy="252000"/>
          </a:xfrm>
          <a:prstGeom prst="round2SameRect">
            <a:avLst>
              <a:gd name="adj1" fmla="val 0"/>
              <a:gd name="adj2" fmla="val 13229"/>
            </a:avLst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</a:ln>
          <a:effectLst>
            <a:outerShdw dist="38100" dir="8100000" algn="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▼</a:t>
            </a:r>
          </a:p>
        </p:txBody>
      </p:sp>
      <p:sp>
        <p:nvSpPr>
          <p:cNvPr id="14" name="사각형: 둥근 모서리 5">
            <a:extLst>
              <a:ext uri="{FF2B5EF4-FFF2-40B4-BE49-F238E27FC236}">
                <a16:creationId xmlns:a16="http://schemas.microsoft.com/office/drawing/2014/main" id="{3C80F3C3-A06F-8496-C266-F1D2A27487F3}"/>
              </a:ext>
            </a:extLst>
          </p:cNvPr>
          <p:cNvSpPr/>
          <p:nvPr/>
        </p:nvSpPr>
        <p:spPr>
          <a:xfrm>
            <a:off x="11339915" y="259385"/>
            <a:ext cx="612000" cy="504000"/>
          </a:xfrm>
          <a:prstGeom prst="roundRect">
            <a:avLst>
              <a:gd name="adj" fmla="val 10697"/>
            </a:avLst>
          </a:prstGeom>
          <a:solidFill>
            <a:schemeClr val="bg1"/>
          </a:solidFill>
          <a:ln w="9525">
            <a:solidFill>
              <a:schemeClr val="bg1">
                <a:lumMod val="95000"/>
              </a:schemeClr>
            </a:solidFill>
          </a:ln>
          <a:effectLst>
            <a:outerShdw dist="38100" dir="8100000" algn="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▶</a:t>
            </a: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F1BC7C59-BBA4-FDEE-1B83-C07700881873}"/>
              </a:ext>
            </a:extLst>
          </p:cNvPr>
          <p:cNvCxnSpPr/>
          <p:nvPr/>
        </p:nvCxnSpPr>
        <p:spPr>
          <a:xfrm rot="16200000" flipH="1">
            <a:off x="566683" y="190397"/>
            <a:ext cx="252000" cy="387622"/>
          </a:xfrm>
          <a:prstGeom prst="curvedConnector4">
            <a:avLst>
              <a:gd name="adj1" fmla="val -61421"/>
              <a:gd name="adj2" fmla="val 51919"/>
            </a:avLst>
          </a:prstGeom>
          <a:ln>
            <a:solidFill>
              <a:srgbClr val="626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대괄호 27">
            <a:extLst>
              <a:ext uri="{FF2B5EF4-FFF2-40B4-BE49-F238E27FC236}">
                <a16:creationId xmlns:a16="http://schemas.microsoft.com/office/drawing/2014/main" id="{E3D326B0-01F4-3025-6FB4-5FD20F8BD28B}"/>
              </a:ext>
            </a:extLst>
          </p:cNvPr>
          <p:cNvSpPr/>
          <p:nvPr/>
        </p:nvSpPr>
        <p:spPr>
          <a:xfrm>
            <a:off x="880910" y="258207"/>
            <a:ext cx="68088" cy="504000"/>
          </a:xfrm>
          <a:prstGeom prst="leftBracket">
            <a:avLst>
              <a:gd name="adj" fmla="val 79910"/>
            </a:avLst>
          </a:prstGeom>
          <a:ln>
            <a:solidFill>
              <a:srgbClr val="626D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원형 7">
            <a:extLst>
              <a:ext uri="{FF2B5EF4-FFF2-40B4-BE49-F238E27FC236}">
                <a16:creationId xmlns:a16="http://schemas.microsoft.com/office/drawing/2014/main" id="{6253F9C6-8448-356C-5C00-4DE40F8E39E1}"/>
              </a:ext>
            </a:extLst>
          </p:cNvPr>
          <p:cNvSpPr/>
          <p:nvPr/>
        </p:nvSpPr>
        <p:spPr>
          <a:xfrm>
            <a:off x="1418655" y="1767968"/>
            <a:ext cx="2366972" cy="2366972"/>
          </a:xfrm>
          <a:prstGeom prst="pie">
            <a:avLst/>
          </a:prstGeom>
          <a:solidFill>
            <a:srgbClr val="FF00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자유형 8">
            <a:extLst>
              <a:ext uri="{FF2B5EF4-FFF2-40B4-BE49-F238E27FC236}">
                <a16:creationId xmlns:a16="http://schemas.microsoft.com/office/drawing/2014/main" id="{F866E0A1-E26A-968C-CE43-45594F43E6B8}"/>
              </a:ext>
            </a:extLst>
          </p:cNvPr>
          <p:cNvSpPr/>
          <p:nvPr/>
        </p:nvSpPr>
        <p:spPr>
          <a:xfrm>
            <a:off x="1311564" y="1718751"/>
            <a:ext cx="2581155" cy="2465407"/>
          </a:xfrm>
          <a:custGeom>
            <a:avLst/>
            <a:gdLst>
              <a:gd name="connsiteX0" fmla="*/ 1290574 w 2581155"/>
              <a:gd name="connsiteY0" fmla="*/ 292667 h 2465407"/>
              <a:gd name="connsiteX1" fmla="*/ 1426373 w 2581155"/>
              <a:gd name="connsiteY1" fmla="*/ 348916 h 2465407"/>
              <a:gd name="connsiteX2" fmla="*/ 2174360 w 2581155"/>
              <a:gd name="connsiteY2" fmla="*/ 1096903 h 2465407"/>
              <a:gd name="connsiteX3" fmla="*/ 2174360 w 2581155"/>
              <a:gd name="connsiteY3" fmla="*/ 1368500 h 2465407"/>
              <a:gd name="connsiteX4" fmla="*/ 1426373 w 2581155"/>
              <a:gd name="connsiteY4" fmla="*/ 2116488 h 2465407"/>
              <a:gd name="connsiteX5" fmla="*/ 1154776 w 2581155"/>
              <a:gd name="connsiteY5" fmla="*/ 2116488 h 2465407"/>
              <a:gd name="connsiteX6" fmla="*/ 406788 w 2581155"/>
              <a:gd name="connsiteY6" fmla="*/ 1368500 h 2465407"/>
              <a:gd name="connsiteX7" fmla="*/ 406788 w 2581155"/>
              <a:gd name="connsiteY7" fmla="*/ 1096903 h 2465407"/>
              <a:gd name="connsiteX8" fmla="*/ 1154776 w 2581155"/>
              <a:gd name="connsiteY8" fmla="*/ 348916 h 2465407"/>
              <a:gd name="connsiteX9" fmla="*/ 1290574 w 2581155"/>
              <a:gd name="connsiteY9" fmla="*/ 292667 h 2465407"/>
              <a:gd name="connsiteX10" fmla="*/ 1290576 w 2581155"/>
              <a:gd name="connsiteY10" fmla="*/ 203826 h 2465407"/>
              <a:gd name="connsiteX11" fmla="*/ 1100539 w 2581155"/>
              <a:gd name="connsiteY11" fmla="*/ 282542 h 2465407"/>
              <a:gd name="connsiteX12" fmla="*/ 340415 w 2581155"/>
              <a:gd name="connsiteY12" fmla="*/ 1042666 h 2465407"/>
              <a:gd name="connsiteX13" fmla="*/ 340415 w 2581155"/>
              <a:gd name="connsiteY13" fmla="*/ 1422740 h 2465407"/>
              <a:gd name="connsiteX14" fmla="*/ 1100539 w 2581155"/>
              <a:gd name="connsiteY14" fmla="*/ 2182863 h 2465407"/>
              <a:gd name="connsiteX15" fmla="*/ 1480613 w 2581155"/>
              <a:gd name="connsiteY15" fmla="*/ 2182863 h 2465407"/>
              <a:gd name="connsiteX16" fmla="*/ 2240736 w 2581155"/>
              <a:gd name="connsiteY16" fmla="*/ 1422740 h 2465407"/>
              <a:gd name="connsiteX17" fmla="*/ 2240736 w 2581155"/>
              <a:gd name="connsiteY17" fmla="*/ 1042666 h 2465407"/>
              <a:gd name="connsiteX18" fmla="*/ 1480613 w 2581155"/>
              <a:gd name="connsiteY18" fmla="*/ 282542 h 2465407"/>
              <a:gd name="connsiteX19" fmla="*/ 1290576 w 2581155"/>
              <a:gd name="connsiteY19" fmla="*/ 203826 h 2465407"/>
              <a:gd name="connsiteX20" fmla="*/ 0 w 2581155"/>
              <a:gd name="connsiteY20" fmla="*/ 0 h 2465407"/>
              <a:gd name="connsiteX21" fmla="*/ 2581155 w 2581155"/>
              <a:gd name="connsiteY21" fmla="*/ 0 h 2465407"/>
              <a:gd name="connsiteX22" fmla="*/ 2581155 w 2581155"/>
              <a:gd name="connsiteY22" fmla="*/ 2465407 h 2465407"/>
              <a:gd name="connsiteX23" fmla="*/ 0 w 2581155"/>
              <a:gd name="connsiteY23" fmla="*/ 2465407 h 246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581155" h="2465407">
                <a:moveTo>
                  <a:pt x="1290574" y="292667"/>
                </a:moveTo>
                <a:cubicBezTo>
                  <a:pt x="1339724" y="292667"/>
                  <a:pt x="1388873" y="311417"/>
                  <a:pt x="1426373" y="348916"/>
                </a:cubicBezTo>
                <a:lnTo>
                  <a:pt x="2174360" y="1096903"/>
                </a:lnTo>
                <a:cubicBezTo>
                  <a:pt x="2249360" y="1171903"/>
                  <a:pt x="2249360" y="1293501"/>
                  <a:pt x="2174360" y="1368500"/>
                </a:cubicBezTo>
                <a:lnTo>
                  <a:pt x="1426373" y="2116488"/>
                </a:lnTo>
                <a:cubicBezTo>
                  <a:pt x="1351373" y="2191487"/>
                  <a:pt x="1229775" y="2191487"/>
                  <a:pt x="1154776" y="2116488"/>
                </a:cubicBezTo>
                <a:lnTo>
                  <a:pt x="406788" y="1368500"/>
                </a:lnTo>
                <a:cubicBezTo>
                  <a:pt x="331789" y="1293501"/>
                  <a:pt x="331789" y="1171903"/>
                  <a:pt x="406788" y="1096903"/>
                </a:cubicBezTo>
                <a:lnTo>
                  <a:pt x="1154776" y="348916"/>
                </a:lnTo>
                <a:cubicBezTo>
                  <a:pt x="1192276" y="311416"/>
                  <a:pt x="1241425" y="292667"/>
                  <a:pt x="1290574" y="292667"/>
                </a:cubicBezTo>
                <a:close/>
                <a:moveTo>
                  <a:pt x="1290576" y="203826"/>
                </a:moveTo>
                <a:cubicBezTo>
                  <a:pt x="1221795" y="203826"/>
                  <a:pt x="1153016" y="230065"/>
                  <a:pt x="1100539" y="282542"/>
                </a:cubicBezTo>
                <a:lnTo>
                  <a:pt x="340415" y="1042666"/>
                </a:lnTo>
                <a:cubicBezTo>
                  <a:pt x="235461" y="1147620"/>
                  <a:pt x="235461" y="1317785"/>
                  <a:pt x="340415" y="1422740"/>
                </a:cubicBezTo>
                <a:lnTo>
                  <a:pt x="1100539" y="2182863"/>
                </a:lnTo>
                <a:cubicBezTo>
                  <a:pt x="1205493" y="2287818"/>
                  <a:pt x="1375658" y="2287818"/>
                  <a:pt x="1480613" y="2182863"/>
                </a:cubicBezTo>
                <a:lnTo>
                  <a:pt x="2240736" y="1422740"/>
                </a:lnTo>
                <a:cubicBezTo>
                  <a:pt x="2345691" y="1317785"/>
                  <a:pt x="2345691" y="1147620"/>
                  <a:pt x="2240736" y="1042666"/>
                </a:cubicBezTo>
                <a:lnTo>
                  <a:pt x="1480613" y="282542"/>
                </a:lnTo>
                <a:cubicBezTo>
                  <a:pt x="1428136" y="230065"/>
                  <a:pt x="1359356" y="203826"/>
                  <a:pt x="1290576" y="203826"/>
                </a:cubicBezTo>
                <a:close/>
                <a:moveTo>
                  <a:pt x="0" y="0"/>
                </a:moveTo>
                <a:lnTo>
                  <a:pt x="2581155" y="0"/>
                </a:lnTo>
                <a:lnTo>
                  <a:pt x="2581155" y="2465407"/>
                </a:lnTo>
                <a:lnTo>
                  <a:pt x="0" y="24654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C53982-4901-4A12-0125-C1129F0C1868}"/>
              </a:ext>
            </a:extLst>
          </p:cNvPr>
          <p:cNvSpPr/>
          <p:nvPr/>
        </p:nvSpPr>
        <p:spPr>
          <a:xfrm>
            <a:off x="1470610" y="5193245"/>
            <a:ext cx="22630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C976D6-AF43-B026-CCEF-D88C0FF0A730}"/>
              </a:ext>
            </a:extLst>
          </p:cNvPr>
          <p:cNvSpPr txBox="1"/>
          <p:nvPr/>
        </p:nvSpPr>
        <p:spPr>
          <a:xfrm>
            <a:off x="2159837" y="2689844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75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원형 12">
            <a:extLst>
              <a:ext uri="{FF2B5EF4-FFF2-40B4-BE49-F238E27FC236}">
                <a16:creationId xmlns:a16="http://schemas.microsoft.com/office/drawing/2014/main" id="{77EEE9DE-8859-6BBA-AAF7-DCD736BE2F77}"/>
              </a:ext>
            </a:extLst>
          </p:cNvPr>
          <p:cNvSpPr/>
          <p:nvPr/>
        </p:nvSpPr>
        <p:spPr>
          <a:xfrm>
            <a:off x="5011272" y="1817185"/>
            <a:ext cx="2366972" cy="2366972"/>
          </a:xfrm>
          <a:prstGeom prst="pie">
            <a:avLst>
              <a:gd name="adj1" fmla="val 3874536"/>
              <a:gd name="adj2" fmla="val 16200000"/>
            </a:avLst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자유형 13">
            <a:extLst>
              <a:ext uri="{FF2B5EF4-FFF2-40B4-BE49-F238E27FC236}">
                <a16:creationId xmlns:a16="http://schemas.microsoft.com/office/drawing/2014/main" id="{A2D8F426-E0F8-3832-A35B-A15B7CE2CBC1}"/>
              </a:ext>
            </a:extLst>
          </p:cNvPr>
          <p:cNvSpPr/>
          <p:nvPr/>
        </p:nvSpPr>
        <p:spPr>
          <a:xfrm>
            <a:off x="4904181" y="1767968"/>
            <a:ext cx="2581155" cy="2465407"/>
          </a:xfrm>
          <a:custGeom>
            <a:avLst/>
            <a:gdLst>
              <a:gd name="connsiteX0" fmla="*/ 1290574 w 2581155"/>
              <a:gd name="connsiteY0" fmla="*/ 292667 h 2465407"/>
              <a:gd name="connsiteX1" fmla="*/ 1426373 w 2581155"/>
              <a:gd name="connsiteY1" fmla="*/ 348916 h 2465407"/>
              <a:gd name="connsiteX2" fmla="*/ 2174360 w 2581155"/>
              <a:gd name="connsiteY2" fmla="*/ 1096903 h 2465407"/>
              <a:gd name="connsiteX3" fmla="*/ 2174360 w 2581155"/>
              <a:gd name="connsiteY3" fmla="*/ 1368500 h 2465407"/>
              <a:gd name="connsiteX4" fmla="*/ 1426373 w 2581155"/>
              <a:gd name="connsiteY4" fmla="*/ 2116488 h 2465407"/>
              <a:gd name="connsiteX5" fmla="*/ 1154776 w 2581155"/>
              <a:gd name="connsiteY5" fmla="*/ 2116488 h 2465407"/>
              <a:gd name="connsiteX6" fmla="*/ 406788 w 2581155"/>
              <a:gd name="connsiteY6" fmla="*/ 1368500 h 2465407"/>
              <a:gd name="connsiteX7" fmla="*/ 406788 w 2581155"/>
              <a:gd name="connsiteY7" fmla="*/ 1096903 h 2465407"/>
              <a:gd name="connsiteX8" fmla="*/ 1154776 w 2581155"/>
              <a:gd name="connsiteY8" fmla="*/ 348916 h 2465407"/>
              <a:gd name="connsiteX9" fmla="*/ 1290574 w 2581155"/>
              <a:gd name="connsiteY9" fmla="*/ 292667 h 2465407"/>
              <a:gd name="connsiteX10" fmla="*/ 1290576 w 2581155"/>
              <a:gd name="connsiteY10" fmla="*/ 203826 h 2465407"/>
              <a:gd name="connsiteX11" fmla="*/ 1100539 w 2581155"/>
              <a:gd name="connsiteY11" fmla="*/ 282542 h 2465407"/>
              <a:gd name="connsiteX12" fmla="*/ 340415 w 2581155"/>
              <a:gd name="connsiteY12" fmla="*/ 1042666 h 2465407"/>
              <a:gd name="connsiteX13" fmla="*/ 340415 w 2581155"/>
              <a:gd name="connsiteY13" fmla="*/ 1422740 h 2465407"/>
              <a:gd name="connsiteX14" fmla="*/ 1100539 w 2581155"/>
              <a:gd name="connsiteY14" fmla="*/ 2182863 h 2465407"/>
              <a:gd name="connsiteX15" fmla="*/ 1480613 w 2581155"/>
              <a:gd name="connsiteY15" fmla="*/ 2182863 h 2465407"/>
              <a:gd name="connsiteX16" fmla="*/ 2240736 w 2581155"/>
              <a:gd name="connsiteY16" fmla="*/ 1422740 h 2465407"/>
              <a:gd name="connsiteX17" fmla="*/ 2240736 w 2581155"/>
              <a:gd name="connsiteY17" fmla="*/ 1042666 h 2465407"/>
              <a:gd name="connsiteX18" fmla="*/ 1480613 w 2581155"/>
              <a:gd name="connsiteY18" fmla="*/ 282542 h 2465407"/>
              <a:gd name="connsiteX19" fmla="*/ 1290576 w 2581155"/>
              <a:gd name="connsiteY19" fmla="*/ 203826 h 2465407"/>
              <a:gd name="connsiteX20" fmla="*/ 0 w 2581155"/>
              <a:gd name="connsiteY20" fmla="*/ 0 h 2465407"/>
              <a:gd name="connsiteX21" fmla="*/ 2581155 w 2581155"/>
              <a:gd name="connsiteY21" fmla="*/ 0 h 2465407"/>
              <a:gd name="connsiteX22" fmla="*/ 2581155 w 2581155"/>
              <a:gd name="connsiteY22" fmla="*/ 2465407 h 2465407"/>
              <a:gd name="connsiteX23" fmla="*/ 0 w 2581155"/>
              <a:gd name="connsiteY23" fmla="*/ 2465407 h 246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581155" h="2465407">
                <a:moveTo>
                  <a:pt x="1290574" y="292667"/>
                </a:moveTo>
                <a:cubicBezTo>
                  <a:pt x="1339724" y="292667"/>
                  <a:pt x="1388873" y="311417"/>
                  <a:pt x="1426373" y="348916"/>
                </a:cubicBezTo>
                <a:lnTo>
                  <a:pt x="2174360" y="1096903"/>
                </a:lnTo>
                <a:cubicBezTo>
                  <a:pt x="2249360" y="1171903"/>
                  <a:pt x="2249360" y="1293501"/>
                  <a:pt x="2174360" y="1368500"/>
                </a:cubicBezTo>
                <a:lnTo>
                  <a:pt x="1426373" y="2116488"/>
                </a:lnTo>
                <a:cubicBezTo>
                  <a:pt x="1351373" y="2191487"/>
                  <a:pt x="1229775" y="2191487"/>
                  <a:pt x="1154776" y="2116488"/>
                </a:cubicBezTo>
                <a:lnTo>
                  <a:pt x="406788" y="1368500"/>
                </a:lnTo>
                <a:cubicBezTo>
                  <a:pt x="331789" y="1293501"/>
                  <a:pt x="331789" y="1171903"/>
                  <a:pt x="406788" y="1096903"/>
                </a:cubicBezTo>
                <a:lnTo>
                  <a:pt x="1154776" y="348916"/>
                </a:lnTo>
                <a:cubicBezTo>
                  <a:pt x="1192276" y="311416"/>
                  <a:pt x="1241425" y="292667"/>
                  <a:pt x="1290574" y="292667"/>
                </a:cubicBezTo>
                <a:close/>
                <a:moveTo>
                  <a:pt x="1290576" y="203826"/>
                </a:moveTo>
                <a:cubicBezTo>
                  <a:pt x="1221795" y="203826"/>
                  <a:pt x="1153016" y="230065"/>
                  <a:pt x="1100539" y="282542"/>
                </a:cubicBezTo>
                <a:lnTo>
                  <a:pt x="340415" y="1042666"/>
                </a:lnTo>
                <a:cubicBezTo>
                  <a:pt x="235461" y="1147620"/>
                  <a:pt x="235461" y="1317785"/>
                  <a:pt x="340415" y="1422740"/>
                </a:cubicBezTo>
                <a:lnTo>
                  <a:pt x="1100539" y="2182863"/>
                </a:lnTo>
                <a:cubicBezTo>
                  <a:pt x="1205493" y="2287818"/>
                  <a:pt x="1375658" y="2287818"/>
                  <a:pt x="1480613" y="2182863"/>
                </a:cubicBezTo>
                <a:lnTo>
                  <a:pt x="2240736" y="1422740"/>
                </a:lnTo>
                <a:cubicBezTo>
                  <a:pt x="2345691" y="1317785"/>
                  <a:pt x="2345691" y="1147620"/>
                  <a:pt x="2240736" y="1042666"/>
                </a:cubicBezTo>
                <a:lnTo>
                  <a:pt x="1480613" y="282542"/>
                </a:lnTo>
                <a:cubicBezTo>
                  <a:pt x="1428136" y="230065"/>
                  <a:pt x="1359356" y="203826"/>
                  <a:pt x="1290576" y="203826"/>
                </a:cubicBezTo>
                <a:close/>
                <a:moveTo>
                  <a:pt x="0" y="0"/>
                </a:moveTo>
                <a:lnTo>
                  <a:pt x="2581155" y="0"/>
                </a:lnTo>
                <a:lnTo>
                  <a:pt x="2581155" y="2465407"/>
                </a:lnTo>
                <a:lnTo>
                  <a:pt x="0" y="24654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F21388E-7211-92A2-EC6B-E77FD18FB0ED}"/>
              </a:ext>
            </a:extLst>
          </p:cNvPr>
          <p:cNvSpPr/>
          <p:nvPr/>
        </p:nvSpPr>
        <p:spPr>
          <a:xfrm>
            <a:off x="5063227" y="5242462"/>
            <a:ext cx="22630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D1692E-553D-3805-F400-547E72091195}"/>
              </a:ext>
            </a:extLst>
          </p:cNvPr>
          <p:cNvSpPr txBox="1"/>
          <p:nvPr/>
        </p:nvSpPr>
        <p:spPr>
          <a:xfrm>
            <a:off x="5752454" y="2739061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55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원형 17">
            <a:extLst>
              <a:ext uri="{FF2B5EF4-FFF2-40B4-BE49-F238E27FC236}">
                <a16:creationId xmlns:a16="http://schemas.microsoft.com/office/drawing/2014/main" id="{672E34CB-887E-26BA-E7B3-83526FB072E1}"/>
              </a:ext>
            </a:extLst>
          </p:cNvPr>
          <p:cNvSpPr/>
          <p:nvPr/>
        </p:nvSpPr>
        <p:spPr>
          <a:xfrm>
            <a:off x="8475837" y="1838870"/>
            <a:ext cx="2366972" cy="2366972"/>
          </a:xfrm>
          <a:prstGeom prst="pie">
            <a:avLst>
              <a:gd name="adj1" fmla="val 18840214"/>
              <a:gd name="adj2" fmla="val 16200000"/>
            </a:avLst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자유형 18">
            <a:extLst>
              <a:ext uri="{FF2B5EF4-FFF2-40B4-BE49-F238E27FC236}">
                <a16:creationId xmlns:a16="http://schemas.microsoft.com/office/drawing/2014/main" id="{4A409C28-F8A0-2B0E-5FF7-0173FD5E50A7}"/>
              </a:ext>
            </a:extLst>
          </p:cNvPr>
          <p:cNvSpPr/>
          <p:nvPr/>
        </p:nvSpPr>
        <p:spPr>
          <a:xfrm>
            <a:off x="8368746" y="1789653"/>
            <a:ext cx="2581155" cy="2465407"/>
          </a:xfrm>
          <a:custGeom>
            <a:avLst/>
            <a:gdLst>
              <a:gd name="connsiteX0" fmla="*/ 1290574 w 2581155"/>
              <a:gd name="connsiteY0" fmla="*/ 292667 h 2465407"/>
              <a:gd name="connsiteX1" fmla="*/ 1426373 w 2581155"/>
              <a:gd name="connsiteY1" fmla="*/ 348916 h 2465407"/>
              <a:gd name="connsiteX2" fmla="*/ 2174360 w 2581155"/>
              <a:gd name="connsiteY2" fmla="*/ 1096903 h 2465407"/>
              <a:gd name="connsiteX3" fmla="*/ 2174360 w 2581155"/>
              <a:gd name="connsiteY3" fmla="*/ 1368500 h 2465407"/>
              <a:gd name="connsiteX4" fmla="*/ 1426373 w 2581155"/>
              <a:gd name="connsiteY4" fmla="*/ 2116488 h 2465407"/>
              <a:gd name="connsiteX5" fmla="*/ 1154776 w 2581155"/>
              <a:gd name="connsiteY5" fmla="*/ 2116488 h 2465407"/>
              <a:gd name="connsiteX6" fmla="*/ 406788 w 2581155"/>
              <a:gd name="connsiteY6" fmla="*/ 1368500 h 2465407"/>
              <a:gd name="connsiteX7" fmla="*/ 406788 w 2581155"/>
              <a:gd name="connsiteY7" fmla="*/ 1096903 h 2465407"/>
              <a:gd name="connsiteX8" fmla="*/ 1154776 w 2581155"/>
              <a:gd name="connsiteY8" fmla="*/ 348916 h 2465407"/>
              <a:gd name="connsiteX9" fmla="*/ 1290574 w 2581155"/>
              <a:gd name="connsiteY9" fmla="*/ 292667 h 2465407"/>
              <a:gd name="connsiteX10" fmla="*/ 1290576 w 2581155"/>
              <a:gd name="connsiteY10" fmla="*/ 203826 h 2465407"/>
              <a:gd name="connsiteX11" fmla="*/ 1100539 w 2581155"/>
              <a:gd name="connsiteY11" fmla="*/ 282542 h 2465407"/>
              <a:gd name="connsiteX12" fmla="*/ 340415 w 2581155"/>
              <a:gd name="connsiteY12" fmla="*/ 1042666 h 2465407"/>
              <a:gd name="connsiteX13" fmla="*/ 340415 w 2581155"/>
              <a:gd name="connsiteY13" fmla="*/ 1422740 h 2465407"/>
              <a:gd name="connsiteX14" fmla="*/ 1100539 w 2581155"/>
              <a:gd name="connsiteY14" fmla="*/ 2182863 h 2465407"/>
              <a:gd name="connsiteX15" fmla="*/ 1480613 w 2581155"/>
              <a:gd name="connsiteY15" fmla="*/ 2182863 h 2465407"/>
              <a:gd name="connsiteX16" fmla="*/ 2240736 w 2581155"/>
              <a:gd name="connsiteY16" fmla="*/ 1422740 h 2465407"/>
              <a:gd name="connsiteX17" fmla="*/ 2240736 w 2581155"/>
              <a:gd name="connsiteY17" fmla="*/ 1042666 h 2465407"/>
              <a:gd name="connsiteX18" fmla="*/ 1480613 w 2581155"/>
              <a:gd name="connsiteY18" fmla="*/ 282542 h 2465407"/>
              <a:gd name="connsiteX19" fmla="*/ 1290576 w 2581155"/>
              <a:gd name="connsiteY19" fmla="*/ 203826 h 2465407"/>
              <a:gd name="connsiteX20" fmla="*/ 0 w 2581155"/>
              <a:gd name="connsiteY20" fmla="*/ 0 h 2465407"/>
              <a:gd name="connsiteX21" fmla="*/ 2581155 w 2581155"/>
              <a:gd name="connsiteY21" fmla="*/ 0 h 2465407"/>
              <a:gd name="connsiteX22" fmla="*/ 2581155 w 2581155"/>
              <a:gd name="connsiteY22" fmla="*/ 2465407 h 2465407"/>
              <a:gd name="connsiteX23" fmla="*/ 0 w 2581155"/>
              <a:gd name="connsiteY23" fmla="*/ 2465407 h 246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581155" h="2465407">
                <a:moveTo>
                  <a:pt x="1290574" y="292667"/>
                </a:moveTo>
                <a:cubicBezTo>
                  <a:pt x="1339724" y="292667"/>
                  <a:pt x="1388873" y="311417"/>
                  <a:pt x="1426373" y="348916"/>
                </a:cubicBezTo>
                <a:lnTo>
                  <a:pt x="2174360" y="1096903"/>
                </a:lnTo>
                <a:cubicBezTo>
                  <a:pt x="2249360" y="1171903"/>
                  <a:pt x="2249360" y="1293501"/>
                  <a:pt x="2174360" y="1368500"/>
                </a:cubicBezTo>
                <a:lnTo>
                  <a:pt x="1426373" y="2116488"/>
                </a:lnTo>
                <a:cubicBezTo>
                  <a:pt x="1351373" y="2191487"/>
                  <a:pt x="1229775" y="2191487"/>
                  <a:pt x="1154776" y="2116488"/>
                </a:cubicBezTo>
                <a:lnTo>
                  <a:pt x="406788" y="1368500"/>
                </a:lnTo>
                <a:cubicBezTo>
                  <a:pt x="331789" y="1293501"/>
                  <a:pt x="331789" y="1171903"/>
                  <a:pt x="406788" y="1096903"/>
                </a:cubicBezTo>
                <a:lnTo>
                  <a:pt x="1154776" y="348916"/>
                </a:lnTo>
                <a:cubicBezTo>
                  <a:pt x="1192276" y="311416"/>
                  <a:pt x="1241425" y="292667"/>
                  <a:pt x="1290574" y="292667"/>
                </a:cubicBezTo>
                <a:close/>
                <a:moveTo>
                  <a:pt x="1290576" y="203826"/>
                </a:moveTo>
                <a:cubicBezTo>
                  <a:pt x="1221795" y="203826"/>
                  <a:pt x="1153016" y="230065"/>
                  <a:pt x="1100539" y="282542"/>
                </a:cubicBezTo>
                <a:lnTo>
                  <a:pt x="340415" y="1042666"/>
                </a:lnTo>
                <a:cubicBezTo>
                  <a:pt x="235461" y="1147620"/>
                  <a:pt x="235461" y="1317785"/>
                  <a:pt x="340415" y="1422740"/>
                </a:cubicBezTo>
                <a:lnTo>
                  <a:pt x="1100539" y="2182863"/>
                </a:lnTo>
                <a:cubicBezTo>
                  <a:pt x="1205493" y="2287818"/>
                  <a:pt x="1375658" y="2287818"/>
                  <a:pt x="1480613" y="2182863"/>
                </a:cubicBezTo>
                <a:lnTo>
                  <a:pt x="2240736" y="1422740"/>
                </a:lnTo>
                <a:cubicBezTo>
                  <a:pt x="2345691" y="1317785"/>
                  <a:pt x="2345691" y="1147620"/>
                  <a:pt x="2240736" y="1042666"/>
                </a:cubicBezTo>
                <a:lnTo>
                  <a:pt x="1480613" y="282542"/>
                </a:lnTo>
                <a:cubicBezTo>
                  <a:pt x="1428136" y="230065"/>
                  <a:pt x="1359356" y="203826"/>
                  <a:pt x="1290576" y="203826"/>
                </a:cubicBezTo>
                <a:close/>
                <a:moveTo>
                  <a:pt x="0" y="0"/>
                </a:moveTo>
                <a:lnTo>
                  <a:pt x="2581155" y="0"/>
                </a:lnTo>
                <a:lnTo>
                  <a:pt x="2581155" y="2465407"/>
                </a:lnTo>
                <a:lnTo>
                  <a:pt x="0" y="246540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CC2C1AC-A278-0654-5AEA-BA2AFD657812}"/>
              </a:ext>
            </a:extLst>
          </p:cNvPr>
          <p:cNvSpPr/>
          <p:nvPr/>
        </p:nvSpPr>
        <p:spPr>
          <a:xfrm>
            <a:off x="8527792" y="5264147"/>
            <a:ext cx="22630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CF61E9-ED72-120F-5B16-43619C35FAE8}"/>
              </a:ext>
            </a:extLst>
          </p:cNvPr>
          <p:cNvSpPr txBox="1"/>
          <p:nvPr/>
        </p:nvSpPr>
        <p:spPr>
          <a:xfrm>
            <a:off x="9217019" y="2760746"/>
            <a:ext cx="945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90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사각형: 둥근 모서리 9">
            <a:extLst>
              <a:ext uri="{FF2B5EF4-FFF2-40B4-BE49-F238E27FC236}">
                <a16:creationId xmlns:a16="http://schemas.microsoft.com/office/drawing/2014/main" id="{A35A1429-C5D1-81E5-E1B8-7326AA9CB86A}"/>
              </a:ext>
            </a:extLst>
          </p:cNvPr>
          <p:cNvSpPr/>
          <p:nvPr/>
        </p:nvSpPr>
        <p:spPr>
          <a:xfrm>
            <a:off x="1889670" y="4686796"/>
            <a:ext cx="1424940" cy="2911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</a:ln>
          <a:effectLst>
            <a:outerShdw blurRad="241300" dist="38100" dir="8100000" algn="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0" algn="l"/>
                <a:tab pos="2419350" algn="l"/>
              </a:tabLst>
              <a:defRPr/>
            </a:pPr>
            <a:r>
              <a:rPr kumimoji="0" lang="en-US" altLang="ko-KR" sz="1200" b="0" i="1" u="none" strike="noStrike" kern="0" cap="none" spc="0" normalizeH="0" baseline="0" noProof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CONTENTS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사각형: 둥근 모서리 9">
            <a:extLst>
              <a:ext uri="{FF2B5EF4-FFF2-40B4-BE49-F238E27FC236}">
                <a16:creationId xmlns:a16="http://schemas.microsoft.com/office/drawing/2014/main" id="{47DFC61C-FC8A-9CB2-E6FC-1B16EABB7D96}"/>
              </a:ext>
            </a:extLst>
          </p:cNvPr>
          <p:cNvSpPr/>
          <p:nvPr/>
        </p:nvSpPr>
        <p:spPr>
          <a:xfrm>
            <a:off x="5512484" y="4686796"/>
            <a:ext cx="1424940" cy="2911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</a:ln>
          <a:effectLst>
            <a:outerShdw blurRad="241300" dist="38100" dir="8100000" algn="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0" algn="l"/>
                <a:tab pos="2419350" algn="l"/>
              </a:tabLst>
              <a:defRPr/>
            </a:pPr>
            <a:r>
              <a:rPr kumimoji="0" lang="en-US" altLang="ko-KR" sz="1200" b="0" i="1" u="none" strike="noStrike" kern="0" cap="none" spc="0" normalizeH="0" baseline="0" noProof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CONTENTS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사각형: 둥근 모서리 9">
            <a:extLst>
              <a:ext uri="{FF2B5EF4-FFF2-40B4-BE49-F238E27FC236}">
                <a16:creationId xmlns:a16="http://schemas.microsoft.com/office/drawing/2014/main" id="{526F0E5A-4466-54D2-0A9F-C6EB60B8D6B9}"/>
              </a:ext>
            </a:extLst>
          </p:cNvPr>
          <p:cNvSpPr/>
          <p:nvPr/>
        </p:nvSpPr>
        <p:spPr>
          <a:xfrm>
            <a:off x="8977049" y="4686796"/>
            <a:ext cx="1424940" cy="2911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</a:ln>
          <a:effectLst>
            <a:outerShdw blurRad="241300" dist="38100" dir="8100000" algn="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0" algn="l"/>
                <a:tab pos="2419350" algn="l"/>
              </a:tabLst>
              <a:defRPr/>
            </a:pPr>
            <a:r>
              <a:rPr kumimoji="0" lang="en-US" altLang="ko-KR" sz="1200" b="0" i="1" u="none" strike="noStrike" kern="0" cap="none" spc="0" normalizeH="0" baseline="0" noProof="0" dirty="0">
                <a:ln w="158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CONTENTS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749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공유 사이트 </a:t>
            </a:r>
            <a:endParaRPr kumimoji="0" lang="en-US" altLang="ko-KR" sz="60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광고 보기 불편하시죠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그래도 이해해 주세요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~ ^^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사이트 웹 </a:t>
            </a:r>
            <a:r>
              <a:rPr kumimoji="0" lang="ko-KR" altLang="en-US" sz="4000" b="1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호스팅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무료 공유를 가능하게 하거든요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1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사이트는 자료 공유 특성상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상당한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여러분들 핸드폰 데이터 같은 거에요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비즈캠은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달 거의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800GB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가까운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발생하고 데이터 무제한 요금이라도 있는 핸드폰 요금과는 달리 </a:t>
            </a:r>
            <a:endParaRPr kumimoji="0" lang="en-US" altLang="ko-KR" sz="1600" b="0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그에 준하는 비용을 지불합니다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관심 있는 광고를 클릭하셨을 때 배분되는 수익이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웹호스팅을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가능하게 하니까요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부탁드립니다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748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■까칠한 조땡의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팬이 되어주세요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여러분들과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매개로 소통하고자 다양한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SNS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활동을 하고 있는데요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요즘은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포털이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과거의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블로그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이웃이라는 시스템 보다는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서비스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 소통하고 정보를 제공하는 시스템이 더 강화된 것 같습니다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모바일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환경이 더 강조되는 상황 때문이기도 하겠지요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팬이 되어주세요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조금 더 쉽고 빠르게 새로운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디자인 자료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팁 들을 만나볼 수 있고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 많은 분들과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이야기로 소통할 수 있게 도와주시면 제겐 큰 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그리고 동기부여가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주소입니다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이상한 주소 아니에요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^^)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네이버에서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까칠한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검색해 주셔도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팬하기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눌러주시면 감사하겠습니다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/>
              </a:rPr>
              <a:t>https://in.naver.com/seok830621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49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최근 저의 자료를 카페 등에 무단으로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하는 일이 자주 발생하고 있습니다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이에 대해 굉장히 심각한 문제로 받아 들이고 있으며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해당 문제가 반복될 경우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자에 대해서는 그에 대한 책임을 반드시 물을 것입니다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저작권을 존중하지 않는 극히 소수의 사용자로 인해 다수가 피해를 보지 않도록 주의해 주시면 감사하겠으며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자료가 업로드 된 곳이 있다면 저에게 알려주시면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자료를 소개하고자 할 경우에는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사이트로의 링크 처리로만 가능하며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자체를 업로드 하는 것은 불가한 점 유의해 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홍보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경제적 이익을 취하는 행위 또한 불가합니다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기타 활용 가능 범위는 공유 사이트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수다방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게시판 공지사항 참고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07529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795</Words>
  <Application>Microsoft Office PowerPoint</Application>
  <PresentationFormat>와이드스크린</PresentationFormat>
  <Paragraphs>165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현석 조</dc:creator>
  <cp:lastModifiedBy>현석 조</cp:lastModifiedBy>
  <cp:revision>3</cp:revision>
  <dcterms:created xsi:type="dcterms:W3CDTF">2025-04-23T01:49:14Z</dcterms:created>
  <dcterms:modified xsi:type="dcterms:W3CDTF">2025-04-23T01:54:43Z</dcterms:modified>
</cp:coreProperties>
</file>