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1003" r:id="rId2"/>
    <p:sldId id="1002" r:id="rId3"/>
    <p:sldId id="2002" r:id="rId4"/>
    <p:sldId id="2001" r:id="rId5"/>
    <p:sldId id="2003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CE"/>
    <a:srgbClr val="FFC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16000"/>
                </a:prstClr>
              </a:outerShdw>
            </a:effectLst>
          </c:spPr>
          <c:dPt>
            <c:idx val="0"/>
            <c:bubble3D val="0"/>
            <c:spPr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6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479-43BE-89D8-4D19D69A6E64}"/>
              </c:ext>
            </c:extLst>
          </c:dPt>
          <c:dPt>
            <c:idx val="1"/>
            <c:bubble3D val="0"/>
            <c:spPr>
              <a:solidFill>
                <a:srgbClr val="FFC669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dist="63500" dir="2700000" algn="tl" rotWithShape="0">
                  <a:prstClr val="black">
                    <a:alpha val="16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479-43BE-89D8-4D19D69A6E64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79-43BE-89D8-4D19D69A6E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1905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669"/>
              </a:solidFill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  <a:effectLst>
                <a:outerShdw dist="63500" dir="18900000" algn="bl" rotWithShape="0">
                  <a:prstClr val="black">
                    <a:alpha val="13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81D-4139-9659-0BB445C218D5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+mn-ea"/>
                      <a:ea typeface="+mn-ea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81D-4139-9659-0BB445C218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1년차</c:v>
                </c:pt>
                <c:pt idx="1">
                  <c:v>2년차</c:v>
                </c:pt>
                <c:pt idx="2">
                  <c:v>3년차</c:v>
                </c:pt>
                <c:pt idx="3">
                  <c:v>4년차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</c:v>
                </c:pt>
                <c:pt idx="1">
                  <c:v>0.9</c:v>
                </c:pt>
                <c:pt idx="2">
                  <c:v>0.4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1D-4139-9659-0BB445C218D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2"/>
        <c:axId val="644589264"/>
        <c:axId val="644614288"/>
      </c:barChart>
      <c:catAx>
        <c:axId val="644589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644614288"/>
        <c:crosses val="autoZero"/>
        <c:auto val="1"/>
        <c:lblAlgn val="ctr"/>
        <c:lblOffset val="100"/>
        <c:noMultiLvlLbl val="0"/>
      </c:catAx>
      <c:valAx>
        <c:axId val="64461428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644589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391CB-DDC0-4E88-8B6C-61A6E2D94DF1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F5189-8220-4FAF-B73B-C7C9C8087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3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685C8-D900-4E3F-ABCF-6430C28DE35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56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87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5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0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68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3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9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5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8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85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27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1407D5-5E49-7E82-A8F1-AB0B633F5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4BCAEFE-2C5F-EACE-03E3-FD155AE5635C}"/>
              </a:ext>
            </a:extLst>
          </p:cNvPr>
          <p:cNvGrpSpPr/>
          <p:nvPr/>
        </p:nvGrpSpPr>
        <p:grpSpPr>
          <a:xfrm>
            <a:off x="2643987" y="2544657"/>
            <a:ext cx="3717265" cy="568400"/>
            <a:chOff x="367886" y="347557"/>
            <a:chExt cx="3717265" cy="56840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CBAC0F0B-ADEB-595C-6606-CAAB1BF302F2}"/>
                </a:ext>
              </a:extLst>
            </p:cNvPr>
            <p:cNvSpPr/>
            <p:nvPr/>
          </p:nvSpPr>
          <p:spPr>
            <a:xfrm>
              <a:off x="367886" y="347557"/>
              <a:ext cx="3717265" cy="565240"/>
            </a:xfrm>
            <a:custGeom>
              <a:avLst/>
              <a:gdLst>
                <a:gd name="connsiteX0" fmla="*/ 521786 w 3717265"/>
                <a:gd name="connsiteY0" fmla="*/ 0 h 565240"/>
                <a:gd name="connsiteX1" fmla="*/ 3717265 w 3717265"/>
                <a:gd name="connsiteY1" fmla="*/ 0 h 565240"/>
                <a:gd name="connsiteX2" fmla="*/ 3323084 w 3717265"/>
                <a:gd name="connsiteY2" fmla="*/ 565240 h 565240"/>
                <a:gd name="connsiteX3" fmla="*/ 0 w 3717265"/>
                <a:gd name="connsiteY3" fmla="*/ 565240 h 565240"/>
                <a:gd name="connsiteX4" fmla="*/ 369011 w 3717265"/>
                <a:gd name="connsiteY4" fmla="*/ 36094 h 565240"/>
                <a:gd name="connsiteX5" fmla="*/ 392509 w 3717265"/>
                <a:gd name="connsiteY5" fmla="*/ 61885 h 565240"/>
                <a:gd name="connsiteX6" fmla="*/ 424200 w 3717265"/>
                <a:gd name="connsiteY6" fmla="*/ 64872 h 565240"/>
                <a:gd name="connsiteX7" fmla="*/ 462592 w 3717265"/>
                <a:gd name="connsiteY7" fmla="*/ 15460 h 565240"/>
                <a:gd name="connsiteX8" fmla="*/ 516316 w 3717265"/>
                <a:gd name="connsiteY8" fmla="*/ 9852 h 56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7265" h="565240">
                  <a:moveTo>
                    <a:pt x="521786" y="0"/>
                  </a:moveTo>
                  <a:lnTo>
                    <a:pt x="3717265" y="0"/>
                  </a:lnTo>
                  <a:lnTo>
                    <a:pt x="3323084" y="565240"/>
                  </a:lnTo>
                  <a:lnTo>
                    <a:pt x="0" y="565240"/>
                  </a:lnTo>
                  <a:lnTo>
                    <a:pt x="369011" y="36094"/>
                  </a:lnTo>
                  <a:lnTo>
                    <a:pt x="392509" y="61885"/>
                  </a:lnTo>
                  <a:cubicBezTo>
                    <a:pt x="402381" y="67159"/>
                    <a:pt x="413408" y="68402"/>
                    <a:pt x="424200" y="64872"/>
                  </a:cubicBezTo>
                  <a:cubicBezTo>
                    <a:pt x="442516" y="58879"/>
                    <a:pt x="457133" y="40068"/>
                    <a:pt x="462592" y="15460"/>
                  </a:cubicBezTo>
                  <a:cubicBezTo>
                    <a:pt x="479471" y="29786"/>
                    <a:pt x="501243" y="27516"/>
                    <a:pt x="516316" y="9852"/>
                  </a:cubicBezTo>
                  <a:close/>
                </a:path>
              </a:pathLst>
            </a:custGeom>
            <a:gradFill>
              <a:gsLst>
                <a:gs pos="0">
                  <a:srgbClr val="646464"/>
                </a:gs>
                <a:gs pos="100000">
                  <a:srgbClr val="72727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C3166FCB-D8CF-8072-2AAC-57CBF0C1C277}"/>
                </a:ext>
              </a:extLst>
            </p:cNvPr>
            <p:cNvSpPr/>
            <p:nvPr/>
          </p:nvSpPr>
          <p:spPr>
            <a:xfrm>
              <a:off x="367886" y="814239"/>
              <a:ext cx="3394019" cy="101718"/>
            </a:xfrm>
            <a:custGeom>
              <a:avLst/>
              <a:gdLst>
                <a:gd name="connsiteX0" fmla="*/ 70935 w 3394019"/>
                <a:gd name="connsiteY0" fmla="*/ 0 h 101718"/>
                <a:gd name="connsiteX1" fmla="*/ 3394019 w 3394019"/>
                <a:gd name="connsiteY1" fmla="*/ 0 h 101718"/>
                <a:gd name="connsiteX2" fmla="*/ 3323084 w 3394019"/>
                <a:gd name="connsiteY2" fmla="*/ 101718 h 101718"/>
                <a:gd name="connsiteX3" fmla="*/ 0 w 3394019"/>
                <a:gd name="connsiteY3" fmla="*/ 101718 h 101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019" h="101718">
                  <a:moveTo>
                    <a:pt x="70935" y="0"/>
                  </a:moveTo>
                  <a:lnTo>
                    <a:pt x="3394019" y="0"/>
                  </a:lnTo>
                  <a:lnTo>
                    <a:pt x="3323084" y="101718"/>
                  </a:lnTo>
                  <a:lnTo>
                    <a:pt x="0" y="101718"/>
                  </a:lnTo>
                  <a:close/>
                </a:path>
              </a:pathLst>
            </a:custGeom>
            <a:gradFill>
              <a:gsLst>
                <a:gs pos="0">
                  <a:srgbClr val="646464">
                    <a:alpha val="14000"/>
                  </a:srgbClr>
                </a:gs>
                <a:gs pos="44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C8BEED1-A330-1555-6E59-CE8E6493A7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63" y="349492"/>
              <a:ext cx="321469" cy="461919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7AB47F2-F5EE-3D19-02D1-177A792F3B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2982" y="349492"/>
              <a:ext cx="321469" cy="461919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97BC257-0A05-4BED-9853-64659B627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4901" y="349492"/>
              <a:ext cx="321469" cy="461919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DEACE72-0133-67AA-3855-6FAACD19E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6820" y="349492"/>
              <a:ext cx="321469" cy="461919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422C6D8-3C3A-A4CE-F783-365F2C6B6B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8739" y="349492"/>
              <a:ext cx="321469" cy="461919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5CF7657-56FD-E67C-BA4E-CD448E273916}"/>
              </a:ext>
            </a:extLst>
          </p:cNvPr>
          <p:cNvSpPr/>
          <p:nvPr/>
        </p:nvSpPr>
        <p:spPr>
          <a:xfrm>
            <a:off x="3160749" y="2411344"/>
            <a:ext cx="6080663" cy="835674"/>
          </a:xfrm>
          <a:custGeom>
            <a:avLst/>
            <a:gdLst>
              <a:gd name="connsiteX0" fmla="*/ 5851027 w 6080663"/>
              <a:gd name="connsiteY0" fmla="*/ 0 h 835674"/>
              <a:gd name="connsiteX1" fmla="*/ 6080279 w 6080663"/>
              <a:gd name="connsiteY1" fmla="*/ 162430 h 835674"/>
              <a:gd name="connsiteX2" fmla="*/ 5851028 w 6080663"/>
              <a:gd name="connsiteY2" fmla="*/ 831860 h 835674"/>
              <a:gd name="connsiteX3" fmla="*/ 5851028 w 6080663"/>
              <a:gd name="connsiteY3" fmla="*/ 835674 h 835674"/>
              <a:gd name="connsiteX4" fmla="*/ 845215 w 6080663"/>
              <a:gd name="connsiteY4" fmla="*/ 835674 h 835674"/>
              <a:gd name="connsiteX5" fmla="*/ 784574 w 6080663"/>
              <a:gd name="connsiteY5" fmla="*/ 683179 h 835674"/>
              <a:gd name="connsiteX6" fmla="*/ 739395 w 6080663"/>
              <a:gd name="connsiteY6" fmla="*/ 663709 h 835674"/>
              <a:gd name="connsiteX7" fmla="*/ 631202 w 6080663"/>
              <a:gd name="connsiteY7" fmla="*/ 706732 h 835674"/>
              <a:gd name="connsiteX8" fmla="*/ 611732 w 6080663"/>
              <a:gd name="connsiteY8" fmla="*/ 751911 h 835674"/>
              <a:gd name="connsiteX9" fmla="*/ 645041 w 6080663"/>
              <a:gd name="connsiteY9" fmla="*/ 835674 h 835674"/>
              <a:gd name="connsiteX10" fmla="*/ 607360 w 6080663"/>
              <a:gd name="connsiteY10" fmla="*/ 835674 h 835674"/>
              <a:gd name="connsiteX11" fmla="*/ 580826 w 6080663"/>
              <a:gd name="connsiteY11" fmla="*/ 768950 h 835674"/>
              <a:gd name="connsiteX12" fmla="*/ 535645 w 6080663"/>
              <a:gd name="connsiteY12" fmla="*/ 749478 h 835674"/>
              <a:gd name="connsiteX13" fmla="*/ 530761 w 6080663"/>
              <a:gd name="connsiteY13" fmla="*/ 751420 h 835674"/>
              <a:gd name="connsiteX14" fmla="*/ 511289 w 6080663"/>
              <a:gd name="connsiteY14" fmla="*/ 796602 h 835674"/>
              <a:gd name="connsiteX15" fmla="*/ 526826 w 6080663"/>
              <a:gd name="connsiteY15" fmla="*/ 835674 h 835674"/>
              <a:gd name="connsiteX16" fmla="*/ 356426 w 6080663"/>
              <a:gd name="connsiteY16" fmla="*/ 835674 h 835674"/>
              <a:gd name="connsiteX17" fmla="*/ 356426 w 6080663"/>
              <a:gd name="connsiteY17" fmla="*/ 835672 h 835674"/>
              <a:gd name="connsiteX18" fmla="*/ 77 w 6080663"/>
              <a:gd name="connsiteY18" fmla="*/ 245617 h 835674"/>
              <a:gd name="connsiteX19" fmla="*/ 356427 w 6080663"/>
              <a:gd name="connsiteY19" fmla="*/ 3811 h 835674"/>
              <a:gd name="connsiteX20" fmla="*/ 5851027 w 6080663"/>
              <a:gd name="connsiteY20" fmla="*/ 3811 h 835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80663" h="835674">
                <a:moveTo>
                  <a:pt x="5851027" y="0"/>
                </a:moveTo>
                <a:cubicBezTo>
                  <a:pt x="5927444" y="54143"/>
                  <a:pt x="6080062" y="111462"/>
                  <a:pt x="6080279" y="162430"/>
                </a:cubicBezTo>
                <a:cubicBezTo>
                  <a:pt x="6089587" y="236348"/>
                  <a:pt x="5927445" y="608717"/>
                  <a:pt x="5851028" y="831860"/>
                </a:cubicBezTo>
                <a:lnTo>
                  <a:pt x="5851028" y="835674"/>
                </a:lnTo>
                <a:lnTo>
                  <a:pt x="845215" y="835674"/>
                </a:lnTo>
                <a:lnTo>
                  <a:pt x="784574" y="683179"/>
                </a:lnTo>
                <a:cubicBezTo>
                  <a:pt x="777475" y="665327"/>
                  <a:pt x="757247" y="656609"/>
                  <a:pt x="739395" y="663709"/>
                </a:cubicBezTo>
                <a:lnTo>
                  <a:pt x="631202" y="706732"/>
                </a:lnTo>
                <a:cubicBezTo>
                  <a:pt x="613350" y="713831"/>
                  <a:pt x="604633" y="734059"/>
                  <a:pt x="611732" y="751911"/>
                </a:cubicBezTo>
                <a:lnTo>
                  <a:pt x="645041" y="835674"/>
                </a:lnTo>
                <a:lnTo>
                  <a:pt x="607360" y="835674"/>
                </a:lnTo>
                <a:lnTo>
                  <a:pt x="580826" y="768950"/>
                </a:lnTo>
                <a:cubicBezTo>
                  <a:pt x="573727" y="751096"/>
                  <a:pt x="553498" y="742378"/>
                  <a:pt x="535645" y="749478"/>
                </a:cubicBezTo>
                <a:lnTo>
                  <a:pt x="530761" y="751420"/>
                </a:lnTo>
                <a:cubicBezTo>
                  <a:pt x="512907" y="758519"/>
                  <a:pt x="504189" y="778748"/>
                  <a:pt x="511289" y="796602"/>
                </a:cubicBezTo>
                <a:lnTo>
                  <a:pt x="526826" y="835674"/>
                </a:lnTo>
                <a:lnTo>
                  <a:pt x="356426" y="835674"/>
                </a:lnTo>
                <a:lnTo>
                  <a:pt x="356426" y="835672"/>
                </a:lnTo>
                <a:cubicBezTo>
                  <a:pt x="237643" y="638987"/>
                  <a:pt x="-4965" y="312127"/>
                  <a:pt x="77" y="245617"/>
                </a:cubicBezTo>
                <a:cubicBezTo>
                  <a:pt x="-4965" y="161840"/>
                  <a:pt x="237644" y="84413"/>
                  <a:pt x="356427" y="3811"/>
                </a:cubicBezTo>
                <a:lnTo>
                  <a:pt x="5851027" y="3811"/>
                </a:lnTo>
                <a:close/>
              </a:path>
            </a:pathLst>
          </a:custGeom>
          <a:gradFill>
            <a:gsLst>
              <a:gs pos="0">
                <a:srgbClr val="D8D7D5"/>
              </a:gs>
              <a:gs pos="100000">
                <a:srgbClr val="EFEEEA"/>
              </a:gs>
            </a:gsLst>
            <a:lin ang="5400000" scaled="1"/>
          </a:gradFill>
          <a:ln>
            <a:noFill/>
          </a:ln>
          <a:effectLst>
            <a:outerShdw blurRad="215900" dist="1270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E9F2BEB-92C8-7BD5-9DF9-2445478C733B}"/>
              </a:ext>
            </a:extLst>
          </p:cNvPr>
          <p:cNvSpPr/>
          <p:nvPr/>
        </p:nvSpPr>
        <p:spPr>
          <a:xfrm>
            <a:off x="3968365" y="2544658"/>
            <a:ext cx="4229933" cy="5652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D8D7D5"/>
              </a:gs>
              <a:gs pos="100000">
                <a:srgbClr val="EFEEEA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FD38A8B-210D-4077-4F9B-5937F66C3DA4}"/>
              </a:ext>
            </a:extLst>
          </p:cNvPr>
          <p:cNvSpPr/>
          <p:nvPr/>
        </p:nvSpPr>
        <p:spPr>
          <a:xfrm>
            <a:off x="4350000" y="2781391"/>
            <a:ext cx="3492000" cy="91773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305427F-2EFE-0BCF-76D6-6597F97B36D8}"/>
              </a:ext>
            </a:extLst>
          </p:cNvPr>
          <p:cNvSpPr/>
          <p:nvPr/>
        </p:nvSpPr>
        <p:spPr>
          <a:xfrm>
            <a:off x="7488371" y="2607886"/>
            <a:ext cx="438783" cy="438783"/>
          </a:xfrm>
          <a:prstGeom prst="ellipse">
            <a:avLst/>
          </a:prstGeom>
          <a:gradFill>
            <a:gsLst>
              <a:gs pos="0">
                <a:srgbClr val="EAB03A"/>
              </a:gs>
              <a:gs pos="100000">
                <a:srgbClr val="FFC669"/>
              </a:gs>
            </a:gsLst>
            <a:lin ang="5400000" scaled="1"/>
          </a:gradFill>
          <a:ln>
            <a:noFill/>
          </a:ln>
          <a:effectLst>
            <a:outerShdw blurRad="127000" dist="114300" dir="5400000" sx="95000" sy="95000" algn="t" rotWithShape="0">
              <a:prstClr val="black">
                <a:alpha val="30000"/>
              </a:prstClr>
            </a:outerShdw>
          </a:effectLst>
          <a:scene3d>
            <a:camera prst="obliqueTopLeft"/>
            <a:lightRig rig="soft" dir="t">
              <a:rot lat="0" lon="0" rev="21594000"/>
            </a:lightRig>
          </a:scene3d>
          <a:sp3d extrusionH="76200" prstMaterial="matte">
            <a:bevelT w="31750" h="25400"/>
            <a:extrusionClr>
              <a:srgbClr val="EAB03A"/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6BC47C8-BE93-12F5-95D5-5CC4CC9221C0}"/>
              </a:ext>
            </a:extLst>
          </p:cNvPr>
          <p:cNvGrpSpPr/>
          <p:nvPr/>
        </p:nvGrpSpPr>
        <p:grpSpPr>
          <a:xfrm>
            <a:off x="8514185" y="2576700"/>
            <a:ext cx="317879" cy="537418"/>
            <a:chOff x="8859364" y="379600"/>
            <a:chExt cx="317879" cy="53741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82A01B1-FC32-1236-0315-F96CD2504C9E}"/>
                </a:ext>
              </a:extLst>
            </p:cNvPr>
            <p:cNvSpPr/>
            <p:nvPr/>
          </p:nvSpPr>
          <p:spPr>
            <a:xfrm rot="17501135">
              <a:off x="8885675" y="625449"/>
              <a:ext cx="537418" cy="4571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8D7D5"/>
                </a:gs>
                <a:gs pos="100000">
                  <a:srgbClr val="EFEEEA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1184F66-E2C5-C94B-577A-E39E13177D5B}"/>
                </a:ext>
              </a:extLst>
            </p:cNvPr>
            <p:cNvSpPr/>
            <p:nvPr/>
          </p:nvSpPr>
          <p:spPr>
            <a:xfrm rot="17501135">
              <a:off x="8749595" y="625449"/>
              <a:ext cx="537418" cy="4571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8D7D5"/>
                </a:gs>
                <a:gs pos="100000">
                  <a:srgbClr val="EFEEEA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F7367F5-33AE-7552-B1B5-745565B09D1F}"/>
                </a:ext>
              </a:extLst>
            </p:cNvPr>
            <p:cNvSpPr/>
            <p:nvPr/>
          </p:nvSpPr>
          <p:spPr>
            <a:xfrm rot="17501135">
              <a:off x="8613515" y="625449"/>
              <a:ext cx="537418" cy="4571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8D7D5"/>
                </a:gs>
                <a:gs pos="100000">
                  <a:srgbClr val="EFEEEA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C9C86BF-CCB8-8008-FAAD-D116BC31665B}"/>
              </a:ext>
            </a:extLst>
          </p:cNvPr>
          <p:cNvSpPr txBox="1"/>
          <p:nvPr/>
        </p:nvSpPr>
        <p:spPr>
          <a:xfrm>
            <a:off x="2990006" y="3619977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319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FC1112-0825-916C-B055-F5C4B8BAB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D911B17-7CFD-A942-545C-E52E0530B68E}"/>
              </a:ext>
            </a:extLst>
          </p:cNvPr>
          <p:cNvGrpSpPr/>
          <p:nvPr/>
        </p:nvGrpSpPr>
        <p:grpSpPr>
          <a:xfrm>
            <a:off x="401224" y="310109"/>
            <a:ext cx="4479097" cy="598607"/>
            <a:chOff x="401224" y="310109"/>
            <a:chExt cx="4479097" cy="598607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6FFCAF87-1D0D-32D2-762F-6C0D964D279F}"/>
                </a:ext>
              </a:extLst>
            </p:cNvPr>
            <p:cNvSpPr/>
            <p:nvPr/>
          </p:nvSpPr>
          <p:spPr>
            <a:xfrm>
              <a:off x="405987" y="310109"/>
              <a:ext cx="4474334" cy="595280"/>
            </a:xfrm>
            <a:custGeom>
              <a:avLst/>
              <a:gdLst>
                <a:gd name="connsiteX0" fmla="*/ 541287 w 4474334"/>
                <a:gd name="connsiteY0" fmla="*/ 0 h 595280"/>
                <a:gd name="connsiteX1" fmla="*/ 4474334 w 4474334"/>
                <a:gd name="connsiteY1" fmla="*/ 0 h 595280"/>
                <a:gd name="connsiteX2" fmla="*/ 4059204 w 4474334"/>
                <a:gd name="connsiteY2" fmla="*/ 595280 h 595280"/>
                <a:gd name="connsiteX3" fmla="*/ 0 w 4474334"/>
                <a:gd name="connsiteY3" fmla="*/ 595280 h 595280"/>
                <a:gd name="connsiteX4" fmla="*/ 372818 w 4474334"/>
                <a:gd name="connsiteY4" fmla="*/ 60674 h 595280"/>
                <a:gd name="connsiteX5" fmla="*/ 379184 w 4474334"/>
                <a:gd name="connsiteY5" fmla="*/ 57605 h 595280"/>
                <a:gd name="connsiteX6" fmla="*/ 435633 w 4474334"/>
                <a:gd name="connsiteY6" fmla="*/ 87766 h 595280"/>
                <a:gd name="connsiteX7" fmla="*/ 474025 w 4474334"/>
                <a:gd name="connsiteY7" fmla="*/ 38354 h 595280"/>
                <a:gd name="connsiteX8" fmla="*/ 527749 w 4474334"/>
                <a:gd name="connsiteY8" fmla="*/ 32746 h 595280"/>
                <a:gd name="connsiteX9" fmla="*/ 539320 w 4474334"/>
                <a:gd name="connsiteY9" fmla="*/ 11905 h 5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4334" h="595280">
                  <a:moveTo>
                    <a:pt x="541287" y="0"/>
                  </a:moveTo>
                  <a:lnTo>
                    <a:pt x="4474334" y="0"/>
                  </a:lnTo>
                  <a:lnTo>
                    <a:pt x="4059204" y="595280"/>
                  </a:lnTo>
                  <a:lnTo>
                    <a:pt x="0" y="595280"/>
                  </a:lnTo>
                  <a:lnTo>
                    <a:pt x="372818" y="60674"/>
                  </a:lnTo>
                  <a:lnTo>
                    <a:pt x="379184" y="57605"/>
                  </a:lnTo>
                  <a:cubicBezTo>
                    <a:pt x="391523" y="82794"/>
                    <a:pt x="414049" y="94827"/>
                    <a:pt x="435633" y="87766"/>
                  </a:cubicBezTo>
                  <a:cubicBezTo>
                    <a:pt x="453949" y="81773"/>
                    <a:pt x="468566" y="62962"/>
                    <a:pt x="474025" y="38354"/>
                  </a:cubicBezTo>
                  <a:cubicBezTo>
                    <a:pt x="490904" y="52680"/>
                    <a:pt x="512676" y="50410"/>
                    <a:pt x="527749" y="32746"/>
                  </a:cubicBezTo>
                  <a:cubicBezTo>
                    <a:pt x="532709" y="26934"/>
                    <a:pt x="536628" y="19806"/>
                    <a:pt x="539320" y="11905"/>
                  </a:cubicBezTo>
                  <a:close/>
                </a:path>
              </a:pathLst>
            </a:custGeom>
            <a:gradFill>
              <a:gsLst>
                <a:gs pos="0">
                  <a:srgbClr val="646464"/>
                </a:gs>
                <a:gs pos="100000">
                  <a:srgbClr val="72727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694E7255-D89A-B4E2-F341-6A8C32F81ABA}"/>
                </a:ext>
              </a:extLst>
            </p:cNvPr>
            <p:cNvSpPr/>
            <p:nvPr/>
          </p:nvSpPr>
          <p:spPr>
            <a:xfrm>
              <a:off x="401224" y="826769"/>
              <a:ext cx="4080288" cy="81947"/>
            </a:xfrm>
            <a:custGeom>
              <a:avLst/>
              <a:gdLst>
                <a:gd name="connsiteX0" fmla="*/ 70935 w 3394019"/>
                <a:gd name="connsiteY0" fmla="*/ 0 h 101718"/>
                <a:gd name="connsiteX1" fmla="*/ 3394019 w 3394019"/>
                <a:gd name="connsiteY1" fmla="*/ 0 h 101718"/>
                <a:gd name="connsiteX2" fmla="*/ 3323084 w 3394019"/>
                <a:gd name="connsiteY2" fmla="*/ 101718 h 101718"/>
                <a:gd name="connsiteX3" fmla="*/ 0 w 3394019"/>
                <a:gd name="connsiteY3" fmla="*/ 101718 h 101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019" h="101718">
                  <a:moveTo>
                    <a:pt x="70935" y="0"/>
                  </a:moveTo>
                  <a:lnTo>
                    <a:pt x="3394019" y="0"/>
                  </a:lnTo>
                  <a:lnTo>
                    <a:pt x="3323084" y="101718"/>
                  </a:lnTo>
                  <a:lnTo>
                    <a:pt x="0" y="101718"/>
                  </a:lnTo>
                  <a:close/>
                </a:path>
              </a:pathLst>
            </a:custGeom>
            <a:gradFill>
              <a:gsLst>
                <a:gs pos="0">
                  <a:srgbClr val="646464">
                    <a:alpha val="14000"/>
                  </a:srgbClr>
                </a:gs>
                <a:gs pos="44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810869F-D286-DA66-50DA-88E1EE67C2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767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F5A0072-EC65-489A-A4E9-B8738CC4F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992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C6BB7D1-2218-00CB-0625-155412D2E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6217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A8F91F9-E0C8-F0BF-DAAC-4469BE256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9442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8E717AA-1BC1-1C16-AEC1-D4585C5D14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67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42FE36C-FB30-208E-CFCA-7C9516DC01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892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9B77D21-637C-CCE9-073E-47F5F171F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9117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40A344A-BF56-B84C-DC94-805C02B986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2342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7192B6C-FA6E-5028-F237-9E43C9743EB3}"/>
              </a:ext>
            </a:extLst>
          </p:cNvPr>
          <p:cNvSpPr txBox="1"/>
          <p:nvPr/>
        </p:nvSpPr>
        <p:spPr>
          <a:xfrm>
            <a:off x="780487" y="388480"/>
            <a:ext cx="3193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A65E9F-E8FD-D1FB-AAE1-7D27E0AECE74}"/>
              </a:ext>
            </a:extLst>
          </p:cNvPr>
          <p:cNvGrpSpPr/>
          <p:nvPr/>
        </p:nvGrpSpPr>
        <p:grpSpPr>
          <a:xfrm>
            <a:off x="3883063" y="218057"/>
            <a:ext cx="7900000" cy="777155"/>
            <a:chOff x="3883063" y="218057"/>
            <a:chExt cx="7900000" cy="777155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A698466D-F5E4-C59E-3BF5-FCCF5D00AEE9}"/>
                </a:ext>
              </a:extLst>
            </p:cNvPr>
            <p:cNvSpPr/>
            <p:nvPr/>
          </p:nvSpPr>
          <p:spPr>
            <a:xfrm>
              <a:off x="3883063" y="218057"/>
              <a:ext cx="7900000" cy="735580"/>
            </a:xfrm>
            <a:custGeom>
              <a:avLst/>
              <a:gdLst>
                <a:gd name="connsiteX0" fmla="*/ 346904 w 8934059"/>
                <a:gd name="connsiteY0" fmla="*/ 0 h 831863"/>
                <a:gd name="connsiteX1" fmla="*/ 356427 w 8934059"/>
                <a:gd name="connsiteY1" fmla="*/ 0 h 831863"/>
                <a:gd name="connsiteX2" fmla="*/ 356429 w 8934059"/>
                <a:gd name="connsiteY2" fmla="*/ 0 h 831863"/>
                <a:gd name="connsiteX3" fmla="*/ 8704399 w 8934059"/>
                <a:gd name="connsiteY3" fmla="*/ 0 h 831863"/>
                <a:gd name="connsiteX4" fmla="*/ 8704400 w 8934059"/>
                <a:gd name="connsiteY4" fmla="*/ 0 h 831863"/>
                <a:gd name="connsiteX5" fmla="*/ 8705258 w 8934059"/>
                <a:gd name="connsiteY5" fmla="*/ 0 h 831863"/>
                <a:gd name="connsiteX6" fmla="*/ 8705258 w 8934059"/>
                <a:gd name="connsiteY6" fmla="*/ 608 h 831863"/>
                <a:gd name="connsiteX7" fmla="*/ 8933651 w 8934059"/>
                <a:gd name="connsiteY7" fmla="*/ 162429 h 831863"/>
                <a:gd name="connsiteX8" fmla="*/ 8705258 w 8934059"/>
                <a:gd name="connsiteY8" fmla="*/ 829353 h 831863"/>
                <a:gd name="connsiteX9" fmla="*/ 8705258 w 8934059"/>
                <a:gd name="connsiteY9" fmla="*/ 831863 h 831863"/>
                <a:gd name="connsiteX10" fmla="*/ 1117781 w 8934059"/>
                <a:gd name="connsiteY10" fmla="*/ 831863 h 831863"/>
                <a:gd name="connsiteX11" fmla="*/ 1057141 w 8934059"/>
                <a:gd name="connsiteY11" fmla="*/ 679367 h 831863"/>
                <a:gd name="connsiteX12" fmla="*/ 1011961 w 8934059"/>
                <a:gd name="connsiteY12" fmla="*/ 659897 h 831863"/>
                <a:gd name="connsiteX13" fmla="*/ 903768 w 8934059"/>
                <a:gd name="connsiteY13" fmla="*/ 702920 h 831863"/>
                <a:gd name="connsiteX14" fmla="*/ 884298 w 8934059"/>
                <a:gd name="connsiteY14" fmla="*/ 748099 h 831863"/>
                <a:gd name="connsiteX15" fmla="*/ 917607 w 8934059"/>
                <a:gd name="connsiteY15" fmla="*/ 831863 h 831863"/>
                <a:gd name="connsiteX16" fmla="*/ 844691 w 8934059"/>
                <a:gd name="connsiteY16" fmla="*/ 831863 h 831863"/>
                <a:gd name="connsiteX17" fmla="*/ 820052 w 8934059"/>
                <a:gd name="connsiteY17" fmla="*/ 769901 h 831863"/>
                <a:gd name="connsiteX18" fmla="*/ 774870 w 8934059"/>
                <a:gd name="connsiteY18" fmla="*/ 750429 h 831863"/>
                <a:gd name="connsiteX19" fmla="*/ 769986 w 8934059"/>
                <a:gd name="connsiteY19" fmla="*/ 752371 h 831863"/>
                <a:gd name="connsiteX20" fmla="*/ 750514 w 8934059"/>
                <a:gd name="connsiteY20" fmla="*/ 797553 h 831863"/>
                <a:gd name="connsiteX21" fmla="*/ 764158 w 8934059"/>
                <a:gd name="connsiteY21" fmla="*/ 831863 h 831863"/>
                <a:gd name="connsiteX22" fmla="*/ 346904 w 8934059"/>
                <a:gd name="connsiteY22" fmla="*/ 831863 h 831863"/>
                <a:gd name="connsiteX23" fmla="*/ 346904 w 8934059"/>
                <a:gd name="connsiteY23" fmla="*/ 816092 h 831863"/>
                <a:gd name="connsiteX24" fmla="*/ 79 w 8934059"/>
                <a:gd name="connsiteY24" fmla="*/ 241806 h 831863"/>
                <a:gd name="connsiteX25" fmla="*/ 346904 w 8934059"/>
                <a:gd name="connsiteY25" fmla="*/ 6462 h 831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934059" h="831863">
                  <a:moveTo>
                    <a:pt x="346904" y="0"/>
                  </a:moveTo>
                  <a:lnTo>
                    <a:pt x="356427" y="0"/>
                  </a:lnTo>
                  <a:lnTo>
                    <a:pt x="356429" y="0"/>
                  </a:lnTo>
                  <a:lnTo>
                    <a:pt x="8704399" y="0"/>
                  </a:lnTo>
                  <a:lnTo>
                    <a:pt x="8704400" y="0"/>
                  </a:lnTo>
                  <a:lnTo>
                    <a:pt x="8705258" y="0"/>
                  </a:lnTo>
                  <a:lnTo>
                    <a:pt x="8705258" y="608"/>
                  </a:lnTo>
                  <a:cubicBezTo>
                    <a:pt x="8781389" y="54548"/>
                    <a:pt x="8926576" y="115633"/>
                    <a:pt x="8933651" y="162429"/>
                  </a:cubicBezTo>
                  <a:cubicBezTo>
                    <a:pt x="8943245" y="213287"/>
                    <a:pt x="8781389" y="607045"/>
                    <a:pt x="8705258" y="829353"/>
                  </a:cubicBezTo>
                  <a:lnTo>
                    <a:pt x="8705258" y="831863"/>
                  </a:lnTo>
                  <a:lnTo>
                    <a:pt x="1117781" y="831863"/>
                  </a:lnTo>
                  <a:lnTo>
                    <a:pt x="1057141" y="679367"/>
                  </a:lnTo>
                  <a:cubicBezTo>
                    <a:pt x="1050041" y="661515"/>
                    <a:pt x="1029814" y="652797"/>
                    <a:pt x="1011961" y="659897"/>
                  </a:cubicBezTo>
                  <a:lnTo>
                    <a:pt x="903768" y="702920"/>
                  </a:lnTo>
                  <a:cubicBezTo>
                    <a:pt x="885917" y="710019"/>
                    <a:pt x="877199" y="730247"/>
                    <a:pt x="884298" y="748099"/>
                  </a:cubicBezTo>
                  <a:lnTo>
                    <a:pt x="917607" y="831863"/>
                  </a:lnTo>
                  <a:lnTo>
                    <a:pt x="844691" y="831863"/>
                  </a:lnTo>
                  <a:lnTo>
                    <a:pt x="820052" y="769901"/>
                  </a:lnTo>
                  <a:cubicBezTo>
                    <a:pt x="812952" y="752047"/>
                    <a:pt x="792723" y="743329"/>
                    <a:pt x="774870" y="750429"/>
                  </a:cubicBezTo>
                  <a:lnTo>
                    <a:pt x="769986" y="752371"/>
                  </a:lnTo>
                  <a:cubicBezTo>
                    <a:pt x="752132" y="759470"/>
                    <a:pt x="743414" y="779699"/>
                    <a:pt x="750514" y="797553"/>
                  </a:cubicBezTo>
                  <a:lnTo>
                    <a:pt x="764158" y="831863"/>
                  </a:lnTo>
                  <a:lnTo>
                    <a:pt x="346904" y="831863"/>
                  </a:lnTo>
                  <a:lnTo>
                    <a:pt x="346904" y="816092"/>
                  </a:lnTo>
                  <a:cubicBezTo>
                    <a:pt x="231296" y="624663"/>
                    <a:pt x="4563" y="303060"/>
                    <a:pt x="79" y="241806"/>
                  </a:cubicBezTo>
                  <a:cubicBezTo>
                    <a:pt x="-4963" y="176058"/>
                    <a:pt x="231296" y="84910"/>
                    <a:pt x="346904" y="6462"/>
                  </a:cubicBezTo>
                  <a:close/>
                </a:path>
              </a:pathLst>
            </a:custGeom>
            <a:gradFill>
              <a:gsLst>
                <a:gs pos="0">
                  <a:srgbClr val="D8D7D5"/>
                </a:gs>
                <a:gs pos="100000">
                  <a:srgbClr val="EFEEEA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9E5005F-F643-54F6-EDF3-72399E9AD485}"/>
                </a:ext>
              </a:extLst>
            </p:cNvPr>
            <p:cNvSpPr/>
            <p:nvPr/>
          </p:nvSpPr>
          <p:spPr>
            <a:xfrm>
              <a:off x="5141433" y="332570"/>
              <a:ext cx="5763395" cy="4998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8D7D5"/>
                </a:gs>
                <a:gs pos="100000">
                  <a:srgbClr val="EFEEEA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A604C65-90C4-F4A2-E6D9-4949238FA020}"/>
                </a:ext>
              </a:extLst>
            </p:cNvPr>
            <p:cNvSpPr/>
            <p:nvPr/>
          </p:nvSpPr>
          <p:spPr>
            <a:xfrm>
              <a:off x="5529431" y="541903"/>
              <a:ext cx="4968536" cy="8115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3A288F9-9B2F-86DC-7015-EBB49DC1BBBC}"/>
                </a:ext>
              </a:extLst>
            </p:cNvPr>
            <p:cNvSpPr/>
            <p:nvPr/>
          </p:nvSpPr>
          <p:spPr>
            <a:xfrm>
              <a:off x="5404394" y="388480"/>
              <a:ext cx="387997" cy="387997"/>
            </a:xfrm>
            <a:prstGeom prst="ellipse">
              <a:avLst/>
            </a:prstGeom>
            <a:gradFill>
              <a:gsLst>
                <a:gs pos="0">
                  <a:srgbClr val="EAB03A"/>
                </a:gs>
                <a:gs pos="100000">
                  <a:srgbClr val="FFC669"/>
                </a:gs>
              </a:gsLst>
              <a:lin ang="5400000" scaled="1"/>
            </a:gradFill>
            <a:ln>
              <a:noFill/>
            </a:ln>
            <a:effectLst>
              <a:outerShdw blurRad="127000" dist="114300" dir="5400000" sx="95000" sy="95000" algn="t" rotWithShape="0">
                <a:prstClr val="black">
                  <a:alpha val="30000"/>
                </a:prstClr>
              </a:outerShdw>
            </a:effectLst>
            <a:scene3d>
              <a:camera prst="obliqueTopLeft"/>
              <a:lightRig rig="soft" dir="t">
                <a:rot lat="0" lon="0" rev="21594000"/>
              </a:lightRig>
            </a:scene3d>
            <a:sp3d extrusionH="76200" prstMaterial="matte">
              <a:bevelT w="31750" h="25400"/>
              <a:extrusionClr>
                <a:srgbClr val="EAB03A"/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8C7403E-271D-7B80-18BE-BBE33FCF5B0F}"/>
                </a:ext>
              </a:extLst>
            </p:cNvPr>
            <p:cNvGrpSpPr/>
            <p:nvPr/>
          </p:nvGrpSpPr>
          <p:grpSpPr>
            <a:xfrm>
              <a:off x="11131979" y="360903"/>
              <a:ext cx="281087" cy="475215"/>
              <a:chOff x="11088214" y="379600"/>
              <a:chExt cx="317879" cy="537418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038A7905-32EF-185E-6EC4-AF9A04AE447E}"/>
                  </a:ext>
                </a:extLst>
              </p:cNvPr>
              <p:cNvSpPr/>
              <p:nvPr/>
            </p:nvSpPr>
            <p:spPr>
              <a:xfrm rot="17501135">
                <a:off x="11114525" y="625449"/>
                <a:ext cx="537418" cy="457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D8D7D5"/>
                  </a:gs>
                  <a:gs pos="100000">
                    <a:srgbClr val="EFEEEA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21D5713F-8EDF-6BC3-B2F8-67ABC1BCD588}"/>
                  </a:ext>
                </a:extLst>
              </p:cNvPr>
              <p:cNvSpPr/>
              <p:nvPr/>
            </p:nvSpPr>
            <p:spPr>
              <a:xfrm rot="17501135">
                <a:off x="10978445" y="625449"/>
                <a:ext cx="537418" cy="457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D8D7D5"/>
                  </a:gs>
                  <a:gs pos="100000">
                    <a:srgbClr val="EFEEEA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4C1E464F-0111-962F-E93E-5E40736E3576}"/>
                  </a:ext>
                </a:extLst>
              </p:cNvPr>
              <p:cNvSpPr/>
              <p:nvPr/>
            </p:nvSpPr>
            <p:spPr>
              <a:xfrm rot="17501135">
                <a:off x="10842365" y="625449"/>
                <a:ext cx="537418" cy="457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D8D7D5"/>
                  </a:gs>
                  <a:gs pos="100000">
                    <a:srgbClr val="EFEEEA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23293A-BAE2-7844-46BF-A1A5C6F61F98}"/>
                </a:ext>
              </a:extLst>
            </p:cNvPr>
            <p:cNvSpPr txBox="1"/>
            <p:nvPr/>
          </p:nvSpPr>
          <p:spPr>
            <a:xfrm>
              <a:off x="8883908" y="825935"/>
              <a:ext cx="1850768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5" name="Group 19">
            <a:extLst>
              <a:ext uri="{FF2B5EF4-FFF2-40B4-BE49-F238E27FC236}">
                <a16:creationId xmlns:a16="http://schemas.microsoft.com/office/drawing/2014/main" id="{6DAFE597-EB2F-0660-0907-1044E3B29BE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68459" y="3356954"/>
            <a:ext cx="1142999" cy="1142999"/>
            <a:chOff x="2349" y="2828"/>
            <a:chExt cx="1784" cy="1784"/>
          </a:xfrm>
        </p:grpSpPr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BCC0B182-FE45-EA9E-3C2C-236820AD9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Rectangle 21">
              <a:extLst>
                <a:ext uri="{FF2B5EF4-FFF2-40B4-BE49-F238E27FC236}">
                  <a16:creationId xmlns:a16="http://schemas.microsoft.com/office/drawing/2014/main" id="{E8F2B8C0-60FA-E750-F6C5-B678E26C3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3427"/>
              <a:ext cx="650" cy="1046"/>
            </a:xfrm>
            <a:prstGeom prst="rect">
              <a:avLst/>
            </a:pr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A7F0166F-9BA9-D4EF-E71C-DE04C0AE6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E94B64A3-A708-9307-F852-C34D6FA87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Freeform 24">
              <a:extLst>
                <a:ext uri="{FF2B5EF4-FFF2-40B4-BE49-F238E27FC236}">
                  <a16:creationId xmlns:a16="http://schemas.microsoft.com/office/drawing/2014/main" id="{1C0C7032-ED00-E23A-7537-2AEA2C8D2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D8FA4628-2604-99FE-E717-EB174406C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rgbClr val="FFC6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A8F120BA-4728-CE50-85C7-C3209531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D8E0AEDD-7C24-65FB-28FC-D4311FD2B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3391"/>
              <a:ext cx="399" cy="374"/>
            </a:xfrm>
            <a:custGeom>
              <a:avLst/>
              <a:gdLst>
                <a:gd name="T0" fmla="*/ 0 w 1994"/>
                <a:gd name="T1" fmla="*/ 0 h 1867"/>
                <a:gd name="T2" fmla="*/ 3 w 1994"/>
                <a:gd name="T3" fmla="*/ 49 h 1867"/>
                <a:gd name="T4" fmla="*/ 14 w 1994"/>
                <a:gd name="T5" fmla="*/ 148 h 1867"/>
                <a:gd name="T6" fmla="*/ 30 w 1994"/>
                <a:gd name="T7" fmla="*/ 247 h 1867"/>
                <a:gd name="T8" fmla="*/ 50 w 1994"/>
                <a:gd name="T9" fmla="*/ 346 h 1867"/>
                <a:gd name="T10" fmla="*/ 77 w 1994"/>
                <a:gd name="T11" fmla="*/ 444 h 1867"/>
                <a:gd name="T12" fmla="*/ 108 w 1994"/>
                <a:gd name="T13" fmla="*/ 541 h 1867"/>
                <a:gd name="T14" fmla="*/ 145 w 1994"/>
                <a:gd name="T15" fmla="*/ 637 h 1867"/>
                <a:gd name="T16" fmla="*/ 186 w 1994"/>
                <a:gd name="T17" fmla="*/ 732 h 1867"/>
                <a:gd name="T18" fmla="*/ 209 w 1994"/>
                <a:gd name="T19" fmla="*/ 779 h 1867"/>
                <a:gd name="T20" fmla="*/ 243 w 1994"/>
                <a:gd name="T21" fmla="*/ 842 h 1867"/>
                <a:gd name="T22" fmla="*/ 315 w 1994"/>
                <a:gd name="T23" fmla="*/ 961 h 1867"/>
                <a:gd name="T24" fmla="*/ 396 w 1994"/>
                <a:gd name="T25" fmla="*/ 1074 h 1867"/>
                <a:gd name="T26" fmla="*/ 481 w 1994"/>
                <a:gd name="T27" fmla="*/ 1181 h 1867"/>
                <a:gd name="T28" fmla="*/ 574 w 1994"/>
                <a:gd name="T29" fmla="*/ 1281 h 1867"/>
                <a:gd name="T30" fmla="*/ 673 w 1994"/>
                <a:gd name="T31" fmla="*/ 1374 h 1867"/>
                <a:gd name="T32" fmla="*/ 777 w 1994"/>
                <a:gd name="T33" fmla="*/ 1460 h 1867"/>
                <a:gd name="T34" fmla="*/ 886 w 1994"/>
                <a:gd name="T35" fmla="*/ 1538 h 1867"/>
                <a:gd name="T36" fmla="*/ 1001 w 1994"/>
                <a:gd name="T37" fmla="*/ 1608 h 1867"/>
                <a:gd name="T38" fmla="*/ 1119 w 1994"/>
                <a:gd name="T39" fmla="*/ 1671 h 1867"/>
                <a:gd name="T40" fmla="*/ 1242 w 1994"/>
                <a:gd name="T41" fmla="*/ 1726 h 1867"/>
                <a:gd name="T42" fmla="*/ 1370 w 1994"/>
                <a:gd name="T43" fmla="*/ 1772 h 1867"/>
                <a:gd name="T44" fmla="*/ 1501 w 1994"/>
                <a:gd name="T45" fmla="*/ 1809 h 1867"/>
                <a:gd name="T46" fmla="*/ 1633 w 1994"/>
                <a:gd name="T47" fmla="*/ 1837 h 1867"/>
                <a:gd name="T48" fmla="*/ 1770 w 1994"/>
                <a:gd name="T49" fmla="*/ 1856 h 1867"/>
                <a:gd name="T50" fmla="*/ 1910 w 1994"/>
                <a:gd name="T51" fmla="*/ 1866 h 1867"/>
                <a:gd name="T52" fmla="*/ 1980 w 1994"/>
                <a:gd name="T53" fmla="*/ 1867 h 1867"/>
                <a:gd name="T54" fmla="*/ 1994 w 1994"/>
                <a:gd name="T55" fmla="*/ 1867 h 1867"/>
                <a:gd name="T56" fmla="*/ 1994 w 1994"/>
                <a:gd name="T57" fmla="*/ 0 h 1867"/>
                <a:gd name="T58" fmla="*/ 0 w 1994"/>
                <a:gd name="T5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4" h="1867">
                  <a:moveTo>
                    <a:pt x="0" y="0"/>
                  </a:moveTo>
                  <a:lnTo>
                    <a:pt x="3" y="49"/>
                  </a:lnTo>
                  <a:lnTo>
                    <a:pt x="14" y="148"/>
                  </a:lnTo>
                  <a:lnTo>
                    <a:pt x="30" y="247"/>
                  </a:lnTo>
                  <a:lnTo>
                    <a:pt x="50" y="346"/>
                  </a:lnTo>
                  <a:lnTo>
                    <a:pt x="77" y="444"/>
                  </a:lnTo>
                  <a:lnTo>
                    <a:pt x="108" y="541"/>
                  </a:lnTo>
                  <a:lnTo>
                    <a:pt x="145" y="637"/>
                  </a:lnTo>
                  <a:lnTo>
                    <a:pt x="186" y="732"/>
                  </a:lnTo>
                  <a:lnTo>
                    <a:pt x="209" y="779"/>
                  </a:lnTo>
                  <a:lnTo>
                    <a:pt x="243" y="842"/>
                  </a:lnTo>
                  <a:lnTo>
                    <a:pt x="315" y="961"/>
                  </a:lnTo>
                  <a:lnTo>
                    <a:pt x="396" y="1074"/>
                  </a:lnTo>
                  <a:lnTo>
                    <a:pt x="481" y="1181"/>
                  </a:lnTo>
                  <a:lnTo>
                    <a:pt x="574" y="1281"/>
                  </a:lnTo>
                  <a:lnTo>
                    <a:pt x="673" y="1374"/>
                  </a:lnTo>
                  <a:lnTo>
                    <a:pt x="777" y="1460"/>
                  </a:lnTo>
                  <a:lnTo>
                    <a:pt x="886" y="1538"/>
                  </a:lnTo>
                  <a:lnTo>
                    <a:pt x="1001" y="1608"/>
                  </a:lnTo>
                  <a:lnTo>
                    <a:pt x="1119" y="1671"/>
                  </a:lnTo>
                  <a:lnTo>
                    <a:pt x="1242" y="1726"/>
                  </a:lnTo>
                  <a:lnTo>
                    <a:pt x="1370" y="1772"/>
                  </a:lnTo>
                  <a:lnTo>
                    <a:pt x="1501" y="1809"/>
                  </a:lnTo>
                  <a:lnTo>
                    <a:pt x="1633" y="1837"/>
                  </a:lnTo>
                  <a:lnTo>
                    <a:pt x="1770" y="1856"/>
                  </a:lnTo>
                  <a:lnTo>
                    <a:pt x="1910" y="1866"/>
                  </a:lnTo>
                  <a:lnTo>
                    <a:pt x="1980" y="1867"/>
                  </a:lnTo>
                  <a:lnTo>
                    <a:pt x="1994" y="1867"/>
                  </a:lnTo>
                  <a:lnTo>
                    <a:pt x="1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700BB603-803A-ABC4-F07A-0C79521FB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Rectangle 29">
              <a:extLst>
                <a:ext uri="{FF2B5EF4-FFF2-40B4-BE49-F238E27FC236}">
                  <a16:creationId xmlns:a16="http://schemas.microsoft.com/office/drawing/2014/main" id="{75B15F29-86F7-65EB-69D1-CF9A70E87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Rectangle 30">
              <a:extLst>
                <a:ext uri="{FF2B5EF4-FFF2-40B4-BE49-F238E27FC236}">
                  <a16:creationId xmlns:a16="http://schemas.microsoft.com/office/drawing/2014/main" id="{53782F60-9C0E-E9C1-78C1-E73A5E120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Rectangle 31">
              <a:extLst>
                <a:ext uri="{FF2B5EF4-FFF2-40B4-BE49-F238E27FC236}">
                  <a16:creationId xmlns:a16="http://schemas.microsoft.com/office/drawing/2014/main" id="{474805F5-0070-5FEB-4C2A-E301C1794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Rectangle 32">
              <a:extLst>
                <a:ext uri="{FF2B5EF4-FFF2-40B4-BE49-F238E27FC236}">
                  <a16:creationId xmlns:a16="http://schemas.microsoft.com/office/drawing/2014/main" id="{69313CC3-11A5-D57E-D6EA-E9EE80CA6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1454B0CA-ED63-0202-E909-B8300464AC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30A31081-80AB-3617-C78C-EB4D8FCB1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B5168B3C-B925-CB36-52DD-B364A042A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9211F69E-03AE-423D-DF55-BEB06F488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B811B47B-D8CA-5F33-B5B2-127DA27C8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48B8CF4C-605D-15DB-85EE-55FB1AAAB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5" name="Group 58">
            <a:extLst>
              <a:ext uri="{FF2B5EF4-FFF2-40B4-BE49-F238E27FC236}">
                <a16:creationId xmlns:a16="http://schemas.microsoft.com/office/drawing/2014/main" id="{425491F2-7B9C-51E2-1E32-13B18E55847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58882" y="3610391"/>
            <a:ext cx="768653" cy="945986"/>
            <a:chOff x="6133" y="1070"/>
            <a:chExt cx="1218" cy="1499"/>
          </a:xfrm>
        </p:grpSpPr>
        <p:sp>
          <p:nvSpPr>
            <p:cNvPr id="66" name="Freeform 59">
              <a:extLst>
                <a:ext uri="{FF2B5EF4-FFF2-40B4-BE49-F238E27FC236}">
                  <a16:creationId xmlns:a16="http://schemas.microsoft.com/office/drawing/2014/main" id="{57996710-C5DB-AB4C-9D12-C7C63A058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1093"/>
              <a:ext cx="1172" cy="1453"/>
            </a:xfrm>
            <a:custGeom>
              <a:avLst/>
              <a:gdLst>
                <a:gd name="T0" fmla="*/ 6326 w 7029"/>
                <a:gd name="T1" fmla="*/ 0 h 8715"/>
                <a:gd name="T2" fmla="*/ 2095 w 7029"/>
                <a:gd name="T3" fmla="*/ 0 h 8715"/>
                <a:gd name="T4" fmla="*/ 0 w 7029"/>
                <a:gd name="T5" fmla="*/ 2095 h 8715"/>
                <a:gd name="T6" fmla="*/ 0 w 7029"/>
                <a:gd name="T7" fmla="*/ 8012 h 8715"/>
                <a:gd name="T8" fmla="*/ 1 w 7029"/>
                <a:gd name="T9" fmla="*/ 8049 h 8715"/>
                <a:gd name="T10" fmla="*/ 9 w 7029"/>
                <a:gd name="T11" fmla="*/ 8120 h 8715"/>
                <a:gd name="T12" fmla="*/ 22 w 7029"/>
                <a:gd name="T13" fmla="*/ 8190 h 8715"/>
                <a:gd name="T14" fmla="*/ 42 w 7029"/>
                <a:gd name="T15" fmla="*/ 8256 h 8715"/>
                <a:gd name="T16" fmla="*/ 69 w 7029"/>
                <a:gd name="T17" fmla="*/ 8320 h 8715"/>
                <a:gd name="T18" fmla="*/ 100 w 7029"/>
                <a:gd name="T19" fmla="*/ 8379 h 8715"/>
                <a:gd name="T20" fmla="*/ 138 w 7029"/>
                <a:gd name="T21" fmla="*/ 8436 h 8715"/>
                <a:gd name="T22" fmla="*/ 182 w 7029"/>
                <a:gd name="T23" fmla="*/ 8487 h 8715"/>
                <a:gd name="T24" fmla="*/ 229 w 7029"/>
                <a:gd name="T25" fmla="*/ 8535 h 8715"/>
                <a:gd name="T26" fmla="*/ 281 w 7029"/>
                <a:gd name="T27" fmla="*/ 8577 h 8715"/>
                <a:gd name="T28" fmla="*/ 337 w 7029"/>
                <a:gd name="T29" fmla="*/ 8615 h 8715"/>
                <a:gd name="T30" fmla="*/ 397 w 7029"/>
                <a:gd name="T31" fmla="*/ 8646 h 8715"/>
                <a:gd name="T32" fmla="*/ 460 w 7029"/>
                <a:gd name="T33" fmla="*/ 8673 h 8715"/>
                <a:gd name="T34" fmla="*/ 526 w 7029"/>
                <a:gd name="T35" fmla="*/ 8694 h 8715"/>
                <a:gd name="T36" fmla="*/ 595 w 7029"/>
                <a:gd name="T37" fmla="*/ 8707 h 8715"/>
                <a:gd name="T38" fmla="*/ 666 w 7029"/>
                <a:gd name="T39" fmla="*/ 8714 h 8715"/>
                <a:gd name="T40" fmla="*/ 703 w 7029"/>
                <a:gd name="T41" fmla="*/ 8715 h 8715"/>
                <a:gd name="T42" fmla="*/ 6326 w 7029"/>
                <a:gd name="T43" fmla="*/ 8715 h 8715"/>
                <a:gd name="T44" fmla="*/ 6363 w 7029"/>
                <a:gd name="T45" fmla="*/ 8714 h 8715"/>
                <a:gd name="T46" fmla="*/ 6434 w 7029"/>
                <a:gd name="T47" fmla="*/ 8707 h 8715"/>
                <a:gd name="T48" fmla="*/ 6504 w 7029"/>
                <a:gd name="T49" fmla="*/ 8694 h 8715"/>
                <a:gd name="T50" fmla="*/ 6570 w 7029"/>
                <a:gd name="T51" fmla="*/ 8673 h 8715"/>
                <a:gd name="T52" fmla="*/ 6633 w 7029"/>
                <a:gd name="T53" fmla="*/ 8646 h 8715"/>
                <a:gd name="T54" fmla="*/ 6693 w 7029"/>
                <a:gd name="T55" fmla="*/ 8615 h 8715"/>
                <a:gd name="T56" fmla="*/ 6749 w 7029"/>
                <a:gd name="T57" fmla="*/ 8577 h 8715"/>
                <a:gd name="T58" fmla="*/ 6801 w 7029"/>
                <a:gd name="T59" fmla="*/ 8535 h 8715"/>
                <a:gd name="T60" fmla="*/ 6849 w 7029"/>
                <a:gd name="T61" fmla="*/ 8487 h 8715"/>
                <a:gd name="T62" fmla="*/ 6891 w 7029"/>
                <a:gd name="T63" fmla="*/ 8436 h 8715"/>
                <a:gd name="T64" fmla="*/ 6929 w 7029"/>
                <a:gd name="T65" fmla="*/ 8379 h 8715"/>
                <a:gd name="T66" fmla="*/ 6960 w 7029"/>
                <a:gd name="T67" fmla="*/ 8320 h 8715"/>
                <a:gd name="T68" fmla="*/ 6987 w 7029"/>
                <a:gd name="T69" fmla="*/ 8256 h 8715"/>
                <a:gd name="T70" fmla="*/ 7008 w 7029"/>
                <a:gd name="T71" fmla="*/ 8190 h 8715"/>
                <a:gd name="T72" fmla="*/ 7021 w 7029"/>
                <a:gd name="T73" fmla="*/ 8120 h 8715"/>
                <a:gd name="T74" fmla="*/ 7028 w 7029"/>
                <a:gd name="T75" fmla="*/ 8049 h 8715"/>
                <a:gd name="T76" fmla="*/ 7029 w 7029"/>
                <a:gd name="T77" fmla="*/ 8012 h 8715"/>
                <a:gd name="T78" fmla="*/ 7029 w 7029"/>
                <a:gd name="T79" fmla="*/ 703 h 8715"/>
                <a:gd name="T80" fmla="*/ 7028 w 7029"/>
                <a:gd name="T81" fmla="*/ 666 h 8715"/>
                <a:gd name="T82" fmla="*/ 7021 w 7029"/>
                <a:gd name="T83" fmla="*/ 595 h 8715"/>
                <a:gd name="T84" fmla="*/ 7008 w 7029"/>
                <a:gd name="T85" fmla="*/ 526 h 8715"/>
                <a:gd name="T86" fmla="*/ 6987 w 7029"/>
                <a:gd name="T87" fmla="*/ 460 h 8715"/>
                <a:gd name="T88" fmla="*/ 6960 w 7029"/>
                <a:gd name="T89" fmla="*/ 397 h 8715"/>
                <a:gd name="T90" fmla="*/ 6929 w 7029"/>
                <a:gd name="T91" fmla="*/ 336 h 8715"/>
                <a:gd name="T92" fmla="*/ 6891 w 7029"/>
                <a:gd name="T93" fmla="*/ 281 h 8715"/>
                <a:gd name="T94" fmla="*/ 6849 w 7029"/>
                <a:gd name="T95" fmla="*/ 229 h 8715"/>
                <a:gd name="T96" fmla="*/ 6801 w 7029"/>
                <a:gd name="T97" fmla="*/ 182 h 8715"/>
                <a:gd name="T98" fmla="*/ 6749 w 7029"/>
                <a:gd name="T99" fmla="*/ 138 h 8715"/>
                <a:gd name="T100" fmla="*/ 6693 w 7029"/>
                <a:gd name="T101" fmla="*/ 100 h 8715"/>
                <a:gd name="T102" fmla="*/ 6633 w 7029"/>
                <a:gd name="T103" fmla="*/ 69 h 8715"/>
                <a:gd name="T104" fmla="*/ 6570 w 7029"/>
                <a:gd name="T105" fmla="*/ 42 h 8715"/>
                <a:gd name="T106" fmla="*/ 6504 w 7029"/>
                <a:gd name="T107" fmla="*/ 22 h 8715"/>
                <a:gd name="T108" fmla="*/ 6434 w 7029"/>
                <a:gd name="T109" fmla="*/ 9 h 8715"/>
                <a:gd name="T110" fmla="*/ 6363 w 7029"/>
                <a:gd name="T111" fmla="*/ 1 h 8715"/>
                <a:gd name="T112" fmla="*/ 6326 w 7029"/>
                <a:gd name="T113" fmla="*/ 0 h 8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29" h="8715">
                  <a:moveTo>
                    <a:pt x="6326" y="0"/>
                  </a:moveTo>
                  <a:lnTo>
                    <a:pt x="2095" y="0"/>
                  </a:lnTo>
                  <a:lnTo>
                    <a:pt x="0" y="2095"/>
                  </a:lnTo>
                  <a:lnTo>
                    <a:pt x="0" y="8012"/>
                  </a:lnTo>
                  <a:lnTo>
                    <a:pt x="1" y="8049"/>
                  </a:lnTo>
                  <a:lnTo>
                    <a:pt x="9" y="8120"/>
                  </a:lnTo>
                  <a:lnTo>
                    <a:pt x="22" y="8190"/>
                  </a:lnTo>
                  <a:lnTo>
                    <a:pt x="42" y="8256"/>
                  </a:lnTo>
                  <a:lnTo>
                    <a:pt x="69" y="8320"/>
                  </a:lnTo>
                  <a:lnTo>
                    <a:pt x="100" y="8379"/>
                  </a:lnTo>
                  <a:lnTo>
                    <a:pt x="138" y="8436"/>
                  </a:lnTo>
                  <a:lnTo>
                    <a:pt x="182" y="8487"/>
                  </a:lnTo>
                  <a:lnTo>
                    <a:pt x="229" y="8535"/>
                  </a:lnTo>
                  <a:lnTo>
                    <a:pt x="281" y="8577"/>
                  </a:lnTo>
                  <a:lnTo>
                    <a:pt x="337" y="8615"/>
                  </a:lnTo>
                  <a:lnTo>
                    <a:pt x="397" y="8646"/>
                  </a:lnTo>
                  <a:lnTo>
                    <a:pt x="460" y="8673"/>
                  </a:lnTo>
                  <a:lnTo>
                    <a:pt x="526" y="8694"/>
                  </a:lnTo>
                  <a:lnTo>
                    <a:pt x="595" y="8707"/>
                  </a:lnTo>
                  <a:lnTo>
                    <a:pt x="666" y="8714"/>
                  </a:lnTo>
                  <a:lnTo>
                    <a:pt x="703" y="8715"/>
                  </a:lnTo>
                  <a:lnTo>
                    <a:pt x="6326" y="8715"/>
                  </a:lnTo>
                  <a:lnTo>
                    <a:pt x="6363" y="8714"/>
                  </a:lnTo>
                  <a:lnTo>
                    <a:pt x="6434" y="8707"/>
                  </a:lnTo>
                  <a:lnTo>
                    <a:pt x="6504" y="8694"/>
                  </a:lnTo>
                  <a:lnTo>
                    <a:pt x="6570" y="8673"/>
                  </a:lnTo>
                  <a:lnTo>
                    <a:pt x="6633" y="8646"/>
                  </a:lnTo>
                  <a:lnTo>
                    <a:pt x="6693" y="8615"/>
                  </a:lnTo>
                  <a:lnTo>
                    <a:pt x="6749" y="8577"/>
                  </a:lnTo>
                  <a:lnTo>
                    <a:pt x="6801" y="8535"/>
                  </a:lnTo>
                  <a:lnTo>
                    <a:pt x="6849" y="8487"/>
                  </a:lnTo>
                  <a:lnTo>
                    <a:pt x="6891" y="8436"/>
                  </a:lnTo>
                  <a:lnTo>
                    <a:pt x="6929" y="8379"/>
                  </a:lnTo>
                  <a:lnTo>
                    <a:pt x="6960" y="8320"/>
                  </a:lnTo>
                  <a:lnTo>
                    <a:pt x="6987" y="8256"/>
                  </a:lnTo>
                  <a:lnTo>
                    <a:pt x="7008" y="8190"/>
                  </a:lnTo>
                  <a:lnTo>
                    <a:pt x="7021" y="8120"/>
                  </a:lnTo>
                  <a:lnTo>
                    <a:pt x="7028" y="8049"/>
                  </a:lnTo>
                  <a:lnTo>
                    <a:pt x="7029" y="8012"/>
                  </a:lnTo>
                  <a:lnTo>
                    <a:pt x="7029" y="703"/>
                  </a:lnTo>
                  <a:lnTo>
                    <a:pt x="7028" y="666"/>
                  </a:lnTo>
                  <a:lnTo>
                    <a:pt x="7021" y="595"/>
                  </a:lnTo>
                  <a:lnTo>
                    <a:pt x="7008" y="526"/>
                  </a:lnTo>
                  <a:lnTo>
                    <a:pt x="6987" y="460"/>
                  </a:lnTo>
                  <a:lnTo>
                    <a:pt x="6960" y="397"/>
                  </a:lnTo>
                  <a:lnTo>
                    <a:pt x="6929" y="336"/>
                  </a:lnTo>
                  <a:lnTo>
                    <a:pt x="6891" y="281"/>
                  </a:lnTo>
                  <a:lnTo>
                    <a:pt x="6849" y="229"/>
                  </a:lnTo>
                  <a:lnTo>
                    <a:pt x="6801" y="182"/>
                  </a:lnTo>
                  <a:lnTo>
                    <a:pt x="6749" y="138"/>
                  </a:lnTo>
                  <a:lnTo>
                    <a:pt x="6693" y="100"/>
                  </a:lnTo>
                  <a:lnTo>
                    <a:pt x="6633" y="69"/>
                  </a:lnTo>
                  <a:lnTo>
                    <a:pt x="6570" y="42"/>
                  </a:lnTo>
                  <a:lnTo>
                    <a:pt x="6504" y="22"/>
                  </a:lnTo>
                  <a:lnTo>
                    <a:pt x="6434" y="9"/>
                  </a:lnTo>
                  <a:lnTo>
                    <a:pt x="6363" y="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60">
              <a:extLst>
                <a:ext uri="{FF2B5EF4-FFF2-40B4-BE49-F238E27FC236}">
                  <a16:creationId xmlns:a16="http://schemas.microsoft.com/office/drawing/2014/main" id="{688C3DF2-3E0A-91B9-A1F8-C05E83E603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3" y="1070"/>
              <a:ext cx="1218" cy="1499"/>
            </a:xfrm>
            <a:custGeom>
              <a:avLst/>
              <a:gdLst>
                <a:gd name="T0" fmla="*/ 281 w 7309"/>
                <a:gd name="T1" fmla="*/ 8152 h 8995"/>
                <a:gd name="T2" fmla="*/ 288 w 7309"/>
                <a:gd name="T3" fmla="*/ 8237 h 8995"/>
                <a:gd name="T4" fmla="*/ 315 w 7309"/>
                <a:gd name="T5" fmla="*/ 8345 h 8995"/>
                <a:gd name="T6" fmla="*/ 363 w 7309"/>
                <a:gd name="T7" fmla="*/ 8443 h 8995"/>
                <a:gd name="T8" fmla="*/ 427 w 7309"/>
                <a:gd name="T9" fmla="*/ 8530 h 8995"/>
                <a:gd name="T10" fmla="*/ 507 w 7309"/>
                <a:gd name="T11" fmla="*/ 8603 h 8995"/>
                <a:gd name="T12" fmla="*/ 600 w 7309"/>
                <a:gd name="T13" fmla="*/ 8659 h 8995"/>
                <a:gd name="T14" fmla="*/ 703 w 7309"/>
                <a:gd name="T15" fmla="*/ 8697 h 8995"/>
                <a:gd name="T16" fmla="*/ 815 w 7309"/>
                <a:gd name="T17" fmla="*/ 8714 h 8995"/>
                <a:gd name="T18" fmla="*/ 6466 w 7309"/>
                <a:gd name="T19" fmla="*/ 8715 h 8995"/>
                <a:gd name="T20" fmla="*/ 6551 w 7309"/>
                <a:gd name="T21" fmla="*/ 8708 h 8995"/>
                <a:gd name="T22" fmla="*/ 6659 w 7309"/>
                <a:gd name="T23" fmla="*/ 8680 h 8995"/>
                <a:gd name="T24" fmla="*/ 6757 w 7309"/>
                <a:gd name="T25" fmla="*/ 8632 h 8995"/>
                <a:gd name="T26" fmla="*/ 6844 w 7309"/>
                <a:gd name="T27" fmla="*/ 8568 h 8995"/>
                <a:gd name="T28" fmla="*/ 6917 w 7309"/>
                <a:gd name="T29" fmla="*/ 8488 h 8995"/>
                <a:gd name="T30" fmla="*/ 6973 w 7309"/>
                <a:gd name="T31" fmla="*/ 8395 h 8995"/>
                <a:gd name="T32" fmla="*/ 7011 w 7309"/>
                <a:gd name="T33" fmla="*/ 8292 h 8995"/>
                <a:gd name="T34" fmla="*/ 7028 w 7309"/>
                <a:gd name="T35" fmla="*/ 8181 h 8995"/>
                <a:gd name="T36" fmla="*/ 7029 w 7309"/>
                <a:gd name="T37" fmla="*/ 843 h 8995"/>
                <a:gd name="T38" fmla="*/ 7022 w 7309"/>
                <a:gd name="T39" fmla="*/ 758 h 8995"/>
                <a:gd name="T40" fmla="*/ 6994 w 7309"/>
                <a:gd name="T41" fmla="*/ 650 h 8995"/>
                <a:gd name="T42" fmla="*/ 6946 w 7309"/>
                <a:gd name="T43" fmla="*/ 552 h 8995"/>
                <a:gd name="T44" fmla="*/ 6882 w 7309"/>
                <a:gd name="T45" fmla="*/ 466 h 8995"/>
                <a:gd name="T46" fmla="*/ 6802 w 7309"/>
                <a:gd name="T47" fmla="*/ 393 h 8995"/>
                <a:gd name="T48" fmla="*/ 6709 w 7309"/>
                <a:gd name="T49" fmla="*/ 336 h 8995"/>
                <a:gd name="T50" fmla="*/ 6606 w 7309"/>
                <a:gd name="T51" fmla="*/ 298 h 8995"/>
                <a:gd name="T52" fmla="*/ 6495 w 7309"/>
                <a:gd name="T53" fmla="*/ 281 h 8995"/>
                <a:gd name="T54" fmla="*/ 2291 w 7309"/>
                <a:gd name="T55" fmla="*/ 281 h 8995"/>
                <a:gd name="T56" fmla="*/ 6466 w 7309"/>
                <a:gd name="T57" fmla="*/ 8995 h 8995"/>
                <a:gd name="T58" fmla="*/ 800 w 7309"/>
                <a:gd name="T59" fmla="*/ 8995 h 8995"/>
                <a:gd name="T60" fmla="*/ 634 w 7309"/>
                <a:gd name="T61" fmla="*/ 8969 h 8995"/>
                <a:gd name="T62" fmla="*/ 479 w 7309"/>
                <a:gd name="T63" fmla="*/ 8912 h 8995"/>
                <a:gd name="T64" fmla="*/ 339 w 7309"/>
                <a:gd name="T65" fmla="*/ 8827 h 8995"/>
                <a:gd name="T66" fmla="*/ 219 w 7309"/>
                <a:gd name="T67" fmla="*/ 8719 h 8995"/>
                <a:gd name="T68" fmla="*/ 122 w 7309"/>
                <a:gd name="T69" fmla="*/ 8589 h 8995"/>
                <a:gd name="T70" fmla="*/ 51 w 7309"/>
                <a:gd name="T71" fmla="*/ 8442 h 8995"/>
                <a:gd name="T72" fmla="*/ 9 w 7309"/>
                <a:gd name="T73" fmla="*/ 8280 h 8995"/>
                <a:gd name="T74" fmla="*/ 0 w 7309"/>
                <a:gd name="T75" fmla="*/ 8152 h 8995"/>
                <a:gd name="T76" fmla="*/ 2164 w 7309"/>
                <a:gd name="T77" fmla="*/ 0 h 8995"/>
                <a:gd name="T78" fmla="*/ 6509 w 7309"/>
                <a:gd name="T79" fmla="*/ 1 h 8995"/>
                <a:gd name="T80" fmla="*/ 6677 w 7309"/>
                <a:gd name="T81" fmla="*/ 26 h 8995"/>
                <a:gd name="T82" fmla="*/ 6831 w 7309"/>
                <a:gd name="T83" fmla="*/ 83 h 8995"/>
                <a:gd name="T84" fmla="*/ 6970 w 7309"/>
                <a:gd name="T85" fmla="*/ 168 h 8995"/>
                <a:gd name="T86" fmla="*/ 7090 w 7309"/>
                <a:gd name="T87" fmla="*/ 277 h 8995"/>
                <a:gd name="T88" fmla="*/ 7187 w 7309"/>
                <a:gd name="T89" fmla="*/ 407 h 8995"/>
                <a:gd name="T90" fmla="*/ 7258 w 7309"/>
                <a:gd name="T91" fmla="*/ 554 h 8995"/>
                <a:gd name="T92" fmla="*/ 7300 w 7309"/>
                <a:gd name="T93" fmla="*/ 715 h 8995"/>
                <a:gd name="T94" fmla="*/ 7309 w 7309"/>
                <a:gd name="T95" fmla="*/ 843 h 8995"/>
                <a:gd name="T96" fmla="*/ 7309 w 7309"/>
                <a:gd name="T97" fmla="*/ 8195 h 8995"/>
                <a:gd name="T98" fmla="*/ 7283 w 7309"/>
                <a:gd name="T99" fmla="*/ 8363 h 8995"/>
                <a:gd name="T100" fmla="*/ 7226 w 7309"/>
                <a:gd name="T101" fmla="*/ 8518 h 8995"/>
                <a:gd name="T102" fmla="*/ 7141 w 7309"/>
                <a:gd name="T103" fmla="*/ 8656 h 8995"/>
                <a:gd name="T104" fmla="*/ 7033 w 7309"/>
                <a:gd name="T105" fmla="*/ 8776 h 8995"/>
                <a:gd name="T106" fmla="*/ 6903 w 7309"/>
                <a:gd name="T107" fmla="*/ 8873 h 8995"/>
                <a:gd name="T108" fmla="*/ 6756 w 7309"/>
                <a:gd name="T109" fmla="*/ 8944 h 8995"/>
                <a:gd name="T110" fmla="*/ 6594 w 7309"/>
                <a:gd name="T111" fmla="*/ 8986 h 8995"/>
                <a:gd name="T112" fmla="*/ 6466 w 7309"/>
                <a:gd name="T113" fmla="*/ 8995 h 8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09" h="8995">
                  <a:moveTo>
                    <a:pt x="281" y="2291"/>
                  </a:moveTo>
                  <a:lnTo>
                    <a:pt x="281" y="8152"/>
                  </a:lnTo>
                  <a:lnTo>
                    <a:pt x="281" y="8181"/>
                  </a:lnTo>
                  <a:lnTo>
                    <a:pt x="288" y="8237"/>
                  </a:lnTo>
                  <a:lnTo>
                    <a:pt x="298" y="8292"/>
                  </a:lnTo>
                  <a:lnTo>
                    <a:pt x="315" y="8345"/>
                  </a:lnTo>
                  <a:lnTo>
                    <a:pt x="336" y="8395"/>
                  </a:lnTo>
                  <a:lnTo>
                    <a:pt x="363" y="8443"/>
                  </a:lnTo>
                  <a:lnTo>
                    <a:pt x="393" y="8488"/>
                  </a:lnTo>
                  <a:lnTo>
                    <a:pt x="427" y="8530"/>
                  </a:lnTo>
                  <a:lnTo>
                    <a:pt x="466" y="8568"/>
                  </a:lnTo>
                  <a:lnTo>
                    <a:pt x="507" y="8603"/>
                  </a:lnTo>
                  <a:lnTo>
                    <a:pt x="552" y="8632"/>
                  </a:lnTo>
                  <a:lnTo>
                    <a:pt x="600" y="8659"/>
                  </a:lnTo>
                  <a:lnTo>
                    <a:pt x="650" y="8680"/>
                  </a:lnTo>
                  <a:lnTo>
                    <a:pt x="703" y="8697"/>
                  </a:lnTo>
                  <a:lnTo>
                    <a:pt x="758" y="8708"/>
                  </a:lnTo>
                  <a:lnTo>
                    <a:pt x="815" y="8714"/>
                  </a:lnTo>
                  <a:lnTo>
                    <a:pt x="843" y="8715"/>
                  </a:lnTo>
                  <a:lnTo>
                    <a:pt x="6466" y="8715"/>
                  </a:lnTo>
                  <a:lnTo>
                    <a:pt x="6495" y="8714"/>
                  </a:lnTo>
                  <a:lnTo>
                    <a:pt x="6551" y="8708"/>
                  </a:lnTo>
                  <a:lnTo>
                    <a:pt x="6606" y="8697"/>
                  </a:lnTo>
                  <a:lnTo>
                    <a:pt x="6659" y="8680"/>
                  </a:lnTo>
                  <a:lnTo>
                    <a:pt x="6709" y="8659"/>
                  </a:lnTo>
                  <a:lnTo>
                    <a:pt x="6757" y="8632"/>
                  </a:lnTo>
                  <a:lnTo>
                    <a:pt x="6802" y="8603"/>
                  </a:lnTo>
                  <a:lnTo>
                    <a:pt x="6844" y="8568"/>
                  </a:lnTo>
                  <a:lnTo>
                    <a:pt x="6882" y="8530"/>
                  </a:lnTo>
                  <a:lnTo>
                    <a:pt x="6917" y="8488"/>
                  </a:lnTo>
                  <a:lnTo>
                    <a:pt x="6946" y="8443"/>
                  </a:lnTo>
                  <a:lnTo>
                    <a:pt x="6973" y="8395"/>
                  </a:lnTo>
                  <a:lnTo>
                    <a:pt x="6994" y="8345"/>
                  </a:lnTo>
                  <a:lnTo>
                    <a:pt x="7011" y="8292"/>
                  </a:lnTo>
                  <a:lnTo>
                    <a:pt x="7022" y="8237"/>
                  </a:lnTo>
                  <a:lnTo>
                    <a:pt x="7028" y="8181"/>
                  </a:lnTo>
                  <a:lnTo>
                    <a:pt x="7029" y="8152"/>
                  </a:lnTo>
                  <a:lnTo>
                    <a:pt x="7029" y="843"/>
                  </a:lnTo>
                  <a:lnTo>
                    <a:pt x="7028" y="815"/>
                  </a:lnTo>
                  <a:lnTo>
                    <a:pt x="7022" y="758"/>
                  </a:lnTo>
                  <a:lnTo>
                    <a:pt x="7011" y="703"/>
                  </a:lnTo>
                  <a:lnTo>
                    <a:pt x="6994" y="650"/>
                  </a:lnTo>
                  <a:lnTo>
                    <a:pt x="6973" y="600"/>
                  </a:lnTo>
                  <a:lnTo>
                    <a:pt x="6946" y="552"/>
                  </a:lnTo>
                  <a:lnTo>
                    <a:pt x="6917" y="507"/>
                  </a:lnTo>
                  <a:lnTo>
                    <a:pt x="6882" y="466"/>
                  </a:lnTo>
                  <a:lnTo>
                    <a:pt x="6844" y="427"/>
                  </a:lnTo>
                  <a:lnTo>
                    <a:pt x="6802" y="393"/>
                  </a:lnTo>
                  <a:lnTo>
                    <a:pt x="6757" y="363"/>
                  </a:lnTo>
                  <a:lnTo>
                    <a:pt x="6709" y="336"/>
                  </a:lnTo>
                  <a:lnTo>
                    <a:pt x="6659" y="315"/>
                  </a:lnTo>
                  <a:lnTo>
                    <a:pt x="6606" y="298"/>
                  </a:lnTo>
                  <a:lnTo>
                    <a:pt x="6551" y="288"/>
                  </a:lnTo>
                  <a:lnTo>
                    <a:pt x="6495" y="281"/>
                  </a:lnTo>
                  <a:lnTo>
                    <a:pt x="6466" y="281"/>
                  </a:lnTo>
                  <a:lnTo>
                    <a:pt x="2291" y="281"/>
                  </a:lnTo>
                  <a:lnTo>
                    <a:pt x="281" y="2291"/>
                  </a:lnTo>
                  <a:close/>
                  <a:moveTo>
                    <a:pt x="6466" y="8995"/>
                  </a:moveTo>
                  <a:lnTo>
                    <a:pt x="843" y="8995"/>
                  </a:lnTo>
                  <a:lnTo>
                    <a:pt x="800" y="8995"/>
                  </a:lnTo>
                  <a:lnTo>
                    <a:pt x="715" y="8986"/>
                  </a:lnTo>
                  <a:lnTo>
                    <a:pt x="634" y="8969"/>
                  </a:lnTo>
                  <a:lnTo>
                    <a:pt x="555" y="8944"/>
                  </a:lnTo>
                  <a:lnTo>
                    <a:pt x="479" y="8912"/>
                  </a:lnTo>
                  <a:lnTo>
                    <a:pt x="407" y="8873"/>
                  </a:lnTo>
                  <a:lnTo>
                    <a:pt x="339" y="8827"/>
                  </a:lnTo>
                  <a:lnTo>
                    <a:pt x="277" y="8776"/>
                  </a:lnTo>
                  <a:lnTo>
                    <a:pt x="219" y="8719"/>
                  </a:lnTo>
                  <a:lnTo>
                    <a:pt x="168" y="8656"/>
                  </a:lnTo>
                  <a:lnTo>
                    <a:pt x="122" y="8589"/>
                  </a:lnTo>
                  <a:lnTo>
                    <a:pt x="83" y="8518"/>
                  </a:lnTo>
                  <a:lnTo>
                    <a:pt x="51" y="8442"/>
                  </a:lnTo>
                  <a:lnTo>
                    <a:pt x="26" y="8363"/>
                  </a:lnTo>
                  <a:lnTo>
                    <a:pt x="9" y="8280"/>
                  </a:lnTo>
                  <a:lnTo>
                    <a:pt x="1" y="8195"/>
                  </a:lnTo>
                  <a:lnTo>
                    <a:pt x="0" y="8152"/>
                  </a:lnTo>
                  <a:lnTo>
                    <a:pt x="0" y="2164"/>
                  </a:lnTo>
                  <a:lnTo>
                    <a:pt x="2164" y="0"/>
                  </a:lnTo>
                  <a:lnTo>
                    <a:pt x="6466" y="0"/>
                  </a:lnTo>
                  <a:lnTo>
                    <a:pt x="6509" y="1"/>
                  </a:lnTo>
                  <a:lnTo>
                    <a:pt x="6594" y="9"/>
                  </a:lnTo>
                  <a:lnTo>
                    <a:pt x="6677" y="26"/>
                  </a:lnTo>
                  <a:lnTo>
                    <a:pt x="6756" y="51"/>
                  </a:lnTo>
                  <a:lnTo>
                    <a:pt x="6831" y="83"/>
                  </a:lnTo>
                  <a:lnTo>
                    <a:pt x="6903" y="122"/>
                  </a:lnTo>
                  <a:lnTo>
                    <a:pt x="6970" y="168"/>
                  </a:lnTo>
                  <a:lnTo>
                    <a:pt x="7033" y="219"/>
                  </a:lnTo>
                  <a:lnTo>
                    <a:pt x="7090" y="277"/>
                  </a:lnTo>
                  <a:lnTo>
                    <a:pt x="7141" y="339"/>
                  </a:lnTo>
                  <a:lnTo>
                    <a:pt x="7187" y="407"/>
                  </a:lnTo>
                  <a:lnTo>
                    <a:pt x="7226" y="479"/>
                  </a:lnTo>
                  <a:lnTo>
                    <a:pt x="7258" y="554"/>
                  </a:lnTo>
                  <a:lnTo>
                    <a:pt x="7283" y="634"/>
                  </a:lnTo>
                  <a:lnTo>
                    <a:pt x="7300" y="715"/>
                  </a:lnTo>
                  <a:lnTo>
                    <a:pt x="7309" y="800"/>
                  </a:lnTo>
                  <a:lnTo>
                    <a:pt x="7309" y="843"/>
                  </a:lnTo>
                  <a:lnTo>
                    <a:pt x="7309" y="8152"/>
                  </a:lnTo>
                  <a:lnTo>
                    <a:pt x="7309" y="8195"/>
                  </a:lnTo>
                  <a:lnTo>
                    <a:pt x="7300" y="8280"/>
                  </a:lnTo>
                  <a:lnTo>
                    <a:pt x="7283" y="8363"/>
                  </a:lnTo>
                  <a:lnTo>
                    <a:pt x="7258" y="8442"/>
                  </a:lnTo>
                  <a:lnTo>
                    <a:pt x="7226" y="8518"/>
                  </a:lnTo>
                  <a:lnTo>
                    <a:pt x="7187" y="8589"/>
                  </a:lnTo>
                  <a:lnTo>
                    <a:pt x="7141" y="8656"/>
                  </a:lnTo>
                  <a:lnTo>
                    <a:pt x="7090" y="8719"/>
                  </a:lnTo>
                  <a:lnTo>
                    <a:pt x="7033" y="8776"/>
                  </a:lnTo>
                  <a:lnTo>
                    <a:pt x="6970" y="8827"/>
                  </a:lnTo>
                  <a:lnTo>
                    <a:pt x="6903" y="8873"/>
                  </a:lnTo>
                  <a:lnTo>
                    <a:pt x="6831" y="8912"/>
                  </a:lnTo>
                  <a:lnTo>
                    <a:pt x="6756" y="8944"/>
                  </a:lnTo>
                  <a:lnTo>
                    <a:pt x="6677" y="8969"/>
                  </a:lnTo>
                  <a:lnTo>
                    <a:pt x="6594" y="8986"/>
                  </a:lnTo>
                  <a:lnTo>
                    <a:pt x="6509" y="8995"/>
                  </a:lnTo>
                  <a:lnTo>
                    <a:pt x="6466" y="899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Rectangle 62">
              <a:extLst>
                <a:ext uri="{FF2B5EF4-FFF2-40B4-BE49-F238E27FC236}">
                  <a16:creationId xmlns:a16="http://schemas.microsoft.com/office/drawing/2014/main" id="{3930BC24-5402-00F0-609A-C40CF4E3D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2016"/>
              <a:ext cx="284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63">
              <a:extLst>
                <a:ext uri="{FF2B5EF4-FFF2-40B4-BE49-F238E27FC236}">
                  <a16:creationId xmlns:a16="http://schemas.microsoft.com/office/drawing/2014/main" id="{8D6F5380-EE4F-DD98-1753-E6B5160C17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0" y="1993"/>
              <a:ext cx="330" cy="330"/>
            </a:xfrm>
            <a:custGeom>
              <a:avLst/>
              <a:gdLst>
                <a:gd name="T0" fmla="*/ 282 w 1982"/>
                <a:gd name="T1" fmla="*/ 1702 h 1982"/>
                <a:gd name="T2" fmla="*/ 1701 w 1982"/>
                <a:gd name="T3" fmla="*/ 1702 h 1982"/>
                <a:gd name="T4" fmla="*/ 1701 w 1982"/>
                <a:gd name="T5" fmla="*/ 282 h 1982"/>
                <a:gd name="T6" fmla="*/ 282 w 1982"/>
                <a:gd name="T7" fmla="*/ 282 h 1982"/>
                <a:gd name="T8" fmla="*/ 282 w 1982"/>
                <a:gd name="T9" fmla="*/ 1702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2"/>
                  </a:moveTo>
                  <a:lnTo>
                    <a:pt x="1701" y="1702"/>
                  </a:lnTo>
                  <a:lnTo>
                    <a:pt x="1701" y="282"/>
                  </a:lnTo>
                  <a:lnTo>
                    <a:pt x="282" y="282"/>
                  </a:lnTo>
                  <a:lnTo>
                    <a:pt x="282" y="1702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64">
              <a:extLst>
                <a:ext uri="{FF2B5EF4-FFF2-40B4-BE49-F238E27FC236}">
                  <a16:creationId xmlns:a16="http://schemas.microsoft.com/office/drawing/2014/main" id="{79C5D0CA-1328-BF34-7076-9DAEE0EF1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" y="2068"/>
              <a:ext cx="169" cy="178"/>
            </a:xfrm>
            <a:custGeom>
              <a:avLst/>
              <a:gdLst>
                <a:gd name="T0" fmla="*/ 366 w 1013"/>
                <a:gd name="T1" fmla="*/ 730 h 1067"/>
                <a:gd name="T2" fmla="*/ 225 w 1013"/>
                <a:gd name="T3" fmla="*/ 506 h 1067"/>
                <a:gd name="T4" fmla="*/ 0 w 1013"/>
                <a:gd name="T5" fmla="*/ 674 h 1067"/>
                <a:gd name="T6" fmla="*/ 267 w 1013"/>
                <a:gd name="T7" fmla="*/ 969 h 1067"/>
                <a:gd name="T8" fmla="*/ 366 w 1013"/>
                <a:gd name="T9" fmla="*/ 1067 h 1067"/>
                <a:gd name="T10" fmla="*/ 436 w 1013"/>
                <a:gd name="T11" fmla="*/ 969 h 1067"/>
                <a:gd name="T12" fmla="*/ 1013 w 1013"/>
                <a:gd name="T13" fmla="*/ 0 h 1067"/>
                <a:gd name="T14" fmla="*/ 366 w 1013"/>
                <a:gd name="T15" fmla="*/ 73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7">
                  <a:moveTo>
                    <a:pt x="366" y="730"/>
                  </a:moveTo>
                  <a:lnTo>
                    <a:pt x="225" y="506"/>
                  </a:lnTo>
                  <a:lnTo>
                    <a:pt x="0" y="674"/>
                  </a:lnTo>
                  <a:lnTo>
                    <a:pt x="267" y="969"/>
                  </a:lnTo>
                  <a:lnTo>
                    <a:pt x="366" y="1067"/>
                  </a:lnTo>
                  <a:lnTo>
                    <a:pt x="436" y="969"/>
                  </a:lnTo>
                  <a:lnTo>
                    <a:pt x="1013" y="0"/>
                  </a:lnTo>
                  <a:lnTo>
                    <a:pt x="366" y="730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Rectangle 65">
              <a:extLst>
                <a:ext uri="{FF2B5EF4-FFF2-40B4-BE49-F238E27FC236}">
                  <a16:creationId xmlns:a16="http://schemas.microsoft.com/office/drawing/2014/main" id="{EF1FED07-AE87-1573-8A33-53864F7ED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1574"/>
              <a:ext cx="284" cy="2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66">
              <a:extLst>
                <a:ext uri="{FF2B5EF4-FFF2-40B4-BE49-F238E27FC236}">
                  <a16:creationId xmlns:a16="http://schemas.microsoft.com/office/drawing/2014/main" id="{436D8A2C-C2DD-B342-80B1-95C9C88B47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0" y="1550"/>
              <a:ext cx="330" cy="330"/>
            </a:xfrm>
            <a:custGeom>
              <a:avLst/>
              <a:gdLst>
                <a:gd name="T0" fmla="*/ 282 w 1982"/>
                <a:gd name="T1" fmla="*/ 1701 h 1982"/>
                <a:gd name="T2" fmla="*/ 1701 w 1982"/>
                <a:gd name="T3" fmla="*/ 1701 h 1982"/>
                <a:gd name="T4" fmla="*/ 1701 w 1982"/>
                <a:gd name="T5" fmla="*/ 281 h 1982"/>
                <a:gd name="T6" fmla="*/ 282 w 1982"/>
                <a:gd name="T7" fmla="*/ 281 h 1982"/>
                <a:gd name="T8" fmla="*/ 282 w 1982"/>
                <a:gd name="T9" fmla="*/ 1701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1"/>
                  </a:moveTo>
                  <a:lnTo>
                    <a:pt x="1701" y="1701"/>
                  </a:lnTo>
                  <a:lnTo>
                    <a:pt x="1701" y="281"/>
                  </a:lnTo>
                  <a:lnTo>
                    <a:pt x="282" y="281"/>
                  </a:lnTo>
                  <a:lnTo>
                    <a:pt x="282" y="1701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Freeform 67">
              <a:extLst>
                <a:ext uri="{FF2B5EF4-FFF2-40B4-BE49-F238E27FC236}">
                  <a16:creationId xmlns:a16="http://schemas.microsoft.com/office/drawing/2014/main" id="{E9CC6102-85E9-0D40-D247-2AD4AE5F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" y="1627"/>
              <a:ext cx="169" cy="179"/>
            </a:xfrm>
            <a:custGeom>
              <a:avLst/>
              <a:gdLst>
                <a:gd name="T0" fmla="*/ 366 w 1013"/>
                <a:gd name="T1" fmla="*/ 717 h 1069"/>
                <a:gd name="T2" fmla="*/ 225 w 1013"/>
                <a:gd name="T3" fmla="*/ 492 h 1069"/>
                <a:gd name="T4" fmla="*/ 0 w 1013"/>
                <a:gd name="T5" fmla="*/ 661 h 1069"/>
                <a:gd name="T6" fmla="*/ 267 w 1013"/>
                <a:gd name="T7" fmla="*/ 956 h 1069"/>
                <a:gd name="T8" fmla="*/ 366 w 1013"/>
                <a:gd name="T9" fmla="*/ 1069 h 1069"/>
                <a:gd name="T10" fmla="*/ 436 w 1013"/>
                <a:gd name="T11" fmla="*/ 956 h 1069"/>
                <a:gd name="T12" fmla="*/ 1013 w 1013"/>
                <a:gd name="T13" fmla="*/ 0 h 1069"/>
                <a:gd name="T14" fmla="*/ 366 w 1013"/>
                <a:gd name="T15" fmla="*/ 717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9">
                  <a:moveTo>
                    <a:pt x="366" y="717"/>
                  </a:moveTo>
                  <a:lnTo>
                    <a:pt x="225" y="492"/>
                  </a:lnTo>
                  <a:lnTo>
                    <a:pt x="0" y="661"/>
                  </a:lnTo>
                  <a:lnTo>
                    <a:pt x="267" y="956"/>
                  </a:lnTo>
                  <a:lnTo>
                    <a:pt x="366" y="1069"/>
                  </a:lnTo>
                  <a:lnTo>
                    <a:pt x="436" y="956"/>
                  </a:lnTo>
                  <a:lnTo>
                    <a:pt x="1013" y="0"/>
                  </a:lnTo>
                  <a:lnTo>
                    <a:pt x="366" y="717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Rectangle 68">
              <a:extLst>
                <a:ext uri="{FF2B5EF4-FFF2-40B4-BE49-F238E27FC236}">
                  <a16:creationId xmlns:a16="http://schemas.microsoft.com/office/drawing/2014/main" id="{E409EE04-75CC-2BA6-4B3B-CE1D7F156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1620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Rectangle 69">
              <a:extLst>
                <a:ext uri="{FF2B5EF4-FFF2-40B4-BE49-F238E27FC236}">
                  <a16:creationId xmlns:a16="http://schemas.microsoft.com/office/drawing/2014/main" id="{5AD8718A-7158-D7DD-F0AA-E3AE3008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Rectangle 70">
              <a:extLst>
                <a:ext uri="{FF2B5EF4-FFF2-40B4-BE49-F238E27FC236}">
                  <a16:creationId xmlns:a16="http://schemas.microsoft.com/office/drawing/2014/main" id="{6E30012B-1857-D914-2953-AB4DC14FC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Rectangle 71">
              <a:extLst>
                <a:ext uri="{FF2B5EF4-FFF2-40B4-BE49-F238E27FC236}">
                  <a16:creationId xmlns:a16="http://schemas.microsoft.com/office/drawing/2014/main" id="{B5381A58-CA86-EAA6-5DE8-B9908D48B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Rectangle 72">
              <a:extLst>
                <a:ext uri="{FF2B5EF4-FFF2-40B4-BE49-F238E27FC236}">
                  <a16:creationId xmlns:a16="http://schemas.microsoft.com/office/drawing/2014/main" id="{0368FFE9-B589-8FAC-B6D5-C7A5430F6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2061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Rectangle 73">
              <a:extLst>
                <a:ext uri="{FF2B5EF4-FFF2-40B4-BE49-F238E27FC236}">
                  <a16:creationId xmlns:a16="http://schemas.microsoft.com/office/drawing/2014/main" id="{5E26E678-0982-6B1D-5917-BC71D58E2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Rectangle 74">
              <a:extLst>
                <a:ext uri="{FF2B5EF4-FFF2-40B4-BE49-F238E27FC236}">
                  <a16:creationId xmlns:a16="http://schemas.microsoft.com/office/drawing/2014/main" id="{4C3A547A-5A02-16FE-0BC3-251286A05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Rectangle 75">
              <a:extLst>
                <a:ext uri="{FF2B5EF4-FFF2-40B4-BE49-F238E27FC236}">
                  <a16:creationId xmlns:a16="http://schemas.microsoft.com/office/drawing/2014/main" id="{5DFDDBA2-251A-1929-4446-7492181EB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76">
              <a:extLst>
                <a:ext uri="{FF2B5EF4-FFF2-40B4-BE49-F238E27FC236}">
                  <a16:creationId xmlns:a16="http://schemas.microsoft.com/office/drawing/2014/main" id="{D55FE0D1-A14B-29EB-ACEF-2F0E446D5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" y="1187"/>
              <a:ext cx="293" cy="293"/>
            </a:xfrm>
            <a:custGeom>
              <a:avLst/>
              <a:gdLst>
                <a:gd name="T0" fmla="*/ 1757 w 1757"/>
                <a:gd name="T1" fmla="*/ 1756 h 1756"/>
                <a:gd name="T2" fmla="*/ 1757 w 1757"/>
                <a:gd name="T3" fmla="*/ 0 h 1756"/>
                <a:gd name="T4" fmla="*/ 0 w 1757"/>
                <a:gd name="T5" fmla="*/ 1756 h 1756"/>
                <a:gd name="T6" fmla="*/ 1757 w 1757"/>
                <a:gd name="T7" fmla="*/ 1756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7" h="1756">
                  <a:moveTo>
                    <a:pt x="1757" y="1756"/>
                  </a:moveTo>
                  <a:lnTo>
                    <a:pt x="1757" y="0"/>
                  </a:lnTo>
                  <a:lnTo>
                    <a:pt x="0" y="1756"/>
                  </a:lnTo>
                  <a:lnTo>
                    <a:pt x="1757" y="1756"/>
                  </a:lnTo>
                  <a:close/>
                </a:path>
              </a:pathLst>
            </a:custGeom>
            <a:solidFill>
              <a:srgbClr val="FFC6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Rectangle 77">
              <a:extLst>
                <a:ext uri="{FF2B5EF4-FFF2-40B4-BE49-F238E27FC236}">
                  <a16:creationId xmlns:a16="http://schemas.microsoft.com/office/drawing/2014/main" id="{08A87285-6960-C8A4-335F-532E9CC4B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" y="1311"/>
              <a:ext cx="43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84" name="차트 83">
            <a:extLst>
              <a:ext uri="{FF2B5EF4-FFF2-40B4-BE49-F238E27FC236}">
                <a16:creationId xmlns:a16="http://schemas.microsoft.com/office/drawing/2014/main" id="{B9E3C2CC-EE79-6864-5713-7DC3EE055555}"/>
              </a:ext>
            </a:extLst>
          </p:cNvPr>
          <p:cNvGraphicFramePr/>
          <p:nvPr/>
        </p:nvGraphicFramePr>
        <p:xfrm>
          <a:off x="4027436" y="3415344"/>
          <a:ext cx="4094215" cy="2801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5" name="모서리가 둥근 사각형 설명선 57">
            <a:extLst>
              <a:ext uri="{FF2B5EF4-FFF2-40B4-BE49-F238E27FC236}">
                <a16:creationId xmlns:a16="http://schemas.microsoft.com/office/drawing/2014/main" id="{1C73F951-1BE1-14F3-BE42-BECFEDBD5FCD}"/>
              </a:ext>
            </a:extLst>
          </p:cNvPr>
          <p:cNvSpPr/>
          <p:nvPr/>
        </p:nvSpPr>
        <p:spPr>
          <a:xfrm>
            <a:off x="2468039" y="4760207"/>
            <a:ext cx="2039886" cy="1110415"/>
          </a:xfrm>
          <a:prstGeom prst="wedgeRoundRectCallout">
            <a:avLst>
              <a:gd name="adj1" fmla="val 68352"/>
              <a:gd name="adj2" fmla="val -26804"/>
              <a:gd name="adj3" fmla="val 16667"/>
            </a:avLst>
          </a:prstGeom>
          <a:solidFill>
            <a:srgbClr val="FFC669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35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(4,256,644)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www.pptbizcam.co.kr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모서리가 둥근 사각형 설명선 58">
            <a:extLst>
              <a:ext uri="{FF2B5EF4-FFF2-40B4-BE49-F238E27FC236}">
                <a16:creationId xmlns:a16="http://schemas.microsoft.com/office/drawing/2014/main" id="{C38ED998-66ED-D474-ECDB-13A5C7922EA1}"/>
              </a:ext>
            </a:extLst>
          </p:cNvPr>
          <p:cNvSpPr/>
          <p:nvPr/>
        </p:nvSpPr>
        <p:spPr>
          <a:xfrm>
            <a:off x="7723266" y="4751424"/>
            <a:ext cx="2039886" cy="1110415"/>
          </a:xfrm>
          <a:prstGeom prst="wedgeRoundRectCallout">
            <a:avLst>
              <a:gd name="adj1" fmla="val -74220"/>
              <a:gd name="adj2" fmla="val -17654"/>
              <a:gd name="adj3" fmla="val 16667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65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(4,256,644)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www.pptbizcam.co.kr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2D13C52-1F18-38B9-8EB8-AE92EFF29611}"/>
              </a:ext>
            </a:extLst>
          </p:cNvPr>
          <p:cNvSpPr/>
          <p:nvPr/>
        </p:nvSpPr>
        <p:spPr>
          <a:xfrm>
            <a:off x="4002540" y="1455995"/>
            <a:ext cx="4131607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0DF697E-59DC-2B35-3761-1D51EF942583}"/>
              </a:ext>
            </a:extLst>
          </p:cNvPr>
          <p:cNvSpPr/>
          <p:nvPr/>
        </p:nvSpPr>
        <p:spPr>
          <a:xfrm>
            <a:off x="5389099" y="4541862"/>
            <a:ext cx="1370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조사대상 총 인원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10,234,893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명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9956FBF-5C2E-6F55-0C21-2942A2DF9698}"/>
              </a:ext>
            </a:extLst>
          </p:cNvPr>
          <p:cNvCxnSpPr/>
          <p:nvPr/>
        </p:nvCxnSpPr>
        <p:spPr>
          <a:xfrm>
            <a:off x="6087605" y="2863604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24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3F2C8B-B2EB-D20F-6AA2-0FFBE7504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A06ED3D-9751-5E9A-02C1-D1E5C83E2109}"/>
              </a:ext>
            </a:extLst>
          </p:cNvPr>
          <p:cNvGrpSpPr/>
          <p:nvPr/>
        </p:nvGrpSpPr>
        <p:grpSpPr>
          <a:xfrm>
            <a:off x="401224" y="310109"/>
            <a:ext cx="4479097" cy="598607"/>
            <a:chOff x="401224" y="310109"/>
            <a:chExt cx="4479097" cy="598607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9D40A37E-E194-8E95-1E06-F676A9717E43}"/>
                </a:ext>
              </a:extLst>
            </p:cNvPr>
            <p:cNvSpPr/>
            <p:nvPr/>
          </p:nvSpPr>
          <p:spPr>
            <a:xfrm>
              <a:off x="405987" y="310109"/>
              <a:ext cx="4474334" cy="595280"/>
            </a:xfrm>
            <a:custGeom>
              <a:avLst/>
              <a:gdLst>
                <a:gd name="connsiteX0" fmla="*/ 541287 w 4474334"/>
                <a:gd name="connsiteY0" fmla="*/ 0 h 595280"/>
                <a:gd name="connsiteX1" fmla="*/ 4474334 w 4474334"/>
                <a:gd name="connsiteY1" fmla="*/ 0 h 595280"/>
                <a:gd name="connsiteX2" fmla="*/ 4059204 w 4474334"/>
                <a:gd name="connsiteY2" fmla="*/ 595280 h 595280"/>
                <a:gd name="connsiteX3" fmla="*/ 0 w 4474334"/>
                <a:gd name="connsiteY3" fmla="*/ 595280 h 595280"/>
                <a:gd name="connsiteX4" fmla="*/ 372818 w 4474334"/>
                <a:gd name="connsiteY4" fmla="*/ 60674 h 595280"/>
                <a:gd name="connsiteX5" fmla="*/ 379184 w 4474334"/>
                <a:gd name="connsiteY5" fmla="*/ 57605 h 595280"/>
                <a:gd name="connsiteX6" fmla="*/ 435633 w 4474334"/>
                <a:gd name="connsiteY6" fmla="*/ 87766 h 595280"/>
                <a:gd name="connsiteX7" fmla="*/ 474025 w 4474334"/>
                <a:gd name="connsiteY7" fmla="*/ 38354 h 595280"/>
                <a:gd name="connsiteX8" fmla="*/ 527749 w 4474334"/>
                <a:gd name="connsiteY8" fmla="*/ 32746 h 595280"/>
                <a:gd name="connsiteX9" fmla="*/ 539320 w 4474334"/>
                <a:gd name="connsiteY9" fmla="*/ 11905 h 5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4334" h="595280">
                  <a:moveTo>
                    <a:pt x="541287" y="0"/>
                  </a:moveTo>
                  <a:lnTo>
                    <a:pt x="4474334" y="0"/>
                  </a:lnTo>
                  <a:lnTo>
                    <a:pt x="4059204" y="595280"/>
                  </a:lnTo>
                  <a:lnTo>
                    <a:pt x="0" y="595280"/>
                  </a:lnTo>
                  <a:lnTo>
                    <a:pt x="372818" y="60674"/>
                  </a:lnTo>
                  <a:lnTo>
                    <a:pt x="379184" y="57605"/>
                  </a:lnTo>
                  <a:cubicBezTo>
                    <a:pt x="391523" y="82794"/>
                    <a:pt x="414049" y="94827"/>
                    <a:pt x="435633" y="87766"/>
                  </a:cubicBezTo>
                  <a:cubicBezTo>
                    <a:pt x="453949" y="81773"/>
                    <a:pt x="468566" y="62962"/>
                    <a:pt x="474025" y="38354"/>
                  </a:cubicBezTo>
                  <a:cubicBezTo>
                    <a:pt x="490904" y="52680"/>
                    <a:pt x="512676" y="50410"/>
                    <a:pt x="527749" y="32746"/>
                  </a:cubicBezTo>
                  <a:cubicBezTo>
                    <a:pt x="532709" y="26934"/>
                    <a:pt x="536628" y="19806"/>
                    <a:pt x="539320" y="11905"/>
                  </a:cubicBezTo>
                  <a:close/>
                </a:path>
              </a:pathLst>
            </a:custGeom>
            <a:gradFill>
              <a:gsLst>
                <a:gs pos="0">
                  <a:srgbClr val="646464"/>
                </a:gs>
                <a:gs pos="100000">
                  <a:srgbClr val="72727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7E34F52-040D-E30B-5D1D-E27D610CF64F}"/>
                </a:ext>
              </a:extLst>
            </p:cNvPr>
            <p:cNvSpPr/>
            <p:nvPr/>
          </p:nvSpPr>
          <p:spPr>
            <a:xfrm>
              <a:off x="401224" y="826769"/>
              <a:ext cx="4080288" cy="81947"/>
            </a:xfrm>
            <a:custGeom>
              <a:avLst/>
              <a:gdLst>
                <a:gd name="connsiteX0" fmla="*/ 70935 w 3394019"/>
                <a:gd name="connsiteY0" fmla="*/ 0 h 101718"/>
                <a:gd name="connsiteX1" fmla="*/ 3394019 w 3394019"/>
                <a:gd name="connsiteY1" fmla="*/ 0 h 101718"/>
                <a:gd name="connsiteX2" fmla="*/ 3323084 w 3394019"/>
                <a:gd name="connsiteY2" fmla="*/ 101718 h 101718"/>
                <a:gd name="connsiteX3" fmla="*/ 0 w 3394019"/>
                <a:gd name="connsiteY3" fmla="*/ 101718 h 101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019" h="101718">
                  <a:moveTo>
                    <a:pt x="70935" y="0"/>
                  </a:moveTo>
                  <a:lnTo>
                    <a:pt x="3394019" y="0"/>
                  </a:lnTo>
                  <a:lnTo>
                    <a:pt x="3323084" y="101718"/>
                  </a:lnTo>
                  <a:lnTo>
                    <a:pt x="0" y="101718"/>
                  </a:lnTo>
                  <a:close/>
                </a:path>
              </a:pathLst>
            </a:custGeom>
            <a:gradFill>
              <a:gsLst>
                <a:gs pos="0">
                  <a:srgbClr val="646464">
                    <a:alpha val="14000"/>
                  </a:srgbClr>
                </a:gs>
                <a:gs pos="44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A7D716C-6FD0-604A-83DB-D6C18CBFBA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767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CABB2F9-5B47-4BED-77D0-165F6199C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992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F445E92-92D4-5931-3235-1AD88F4A68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6217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AD26C8C-B1BA-48B5-AD6E-08229C0617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9442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C9F20EF-5A9D-DF23-850D-0D925D1DD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67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4FBEB95-F5FD-0DB7-15AC-36F6A11557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892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25FF1EE-C42E-3B8E-8335-67AA5AEEC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9117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E0C76B6-1A3D-3B50-807D-5E944C719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2342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87B6352-1DC2-983F-E3C7-85DBAEB88F09}"/>
              </a:ext>
            </a:extLst>
          </p:cNvPr>
          <p:cNvSpPr txBox="1"/>
          <p:nvPr/>
        </p:nvSpPr>
        <p:spPr>
          <a:xfrm>
            <a:off x="780487" y="388480"/>
            <a:ext cx="3193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5B4719A-5D75-2E5E-2F8F-CE235C4B3CAC}"/>
              </a:ext>
            </a:extLst>
          </p:cNvPr>
          <p:cNvGrpSpPr/>
          <p:nvPr/>
        </p:nvGrpSpPr>
        <p:grpSpPr>
          <a:xfrm>
            <a:off x="3883063" y="218057"/>
            <a:ext cx="7900000" cy="777155"/>
            <a:chOff x="3883063" y="218057"/>
            <a:chExt cx="7900000" cy="777155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A9F8C09-9190-3042-9418-C2FEEC27381D}"/>
                </a:ext>
              </a:extLst>
            </p:cNvPr>
            <p:cNvSpPr/>
            <p:nvPr/>
          </p:nvSpPr>
          <p:spPr>
            <a:xfrm>
              <a:off x="3883063" y="218057"/>
              <a:ext cx="7900000" cy="735580"/>
            </a:xfrm>
            <a:custGeom>
              <a:avLst/>
              <a:gdLst>
                <a:gd name="connsiteX0" fmla="*/ 346904 w 8934059"/>
                <a:gd name="connsiteY0" fmla="*/ 0 h 831863"/>
                <a:gd name="connsiteX1" fmla="*/ 356427 w 8934059"/>
                <a:gd name="connsiteY1" fmla="*/ 0 h 831863"/>
                <a:gd name="connsiteX2" fmla="*/ 356429 w 8934059"/>
                <a:gd name="connsiteY2" fmla="*/ 0 h 831863"/>
                <a:gd name="connsiteX3" fmla="*/ 8704399 w 8934059"/>
                <a:gd name="connsiteY3" fmla="*/ 0 h 831863"/>
                <a:gd name="connsiteX4" fmla="*/ 8704400 w 8934059"/>
                <a:gd name="connsiteY4" fmla="*/ 0 h 831863"/>
                <a:gd name="connsiteX5" fmla="*/ 8705258 w 8934059"/>
                <a:gd name="connsiteY5" fmla="*/ 0 h 831863"/>
                <a:gd name="connsiteX6" fmla="*/ 8705258 w 8934059"/>
                <a:gd name="connsiteY6" fmla="*/ 608 h 831863"/>
                <a:gd name="connsiteX7" fmla="*/ 8933651 w 8934059"/>
                <a:gd name="connsiteY7" fmla="*/ 162429 h 831863"/>
                <a:gd name="connsiteX8" fmla="*/ 8705258 w 8934059"/>
                <a:gd name="connsiteY8" fmla="*/ 829353 h 831863"/>
                <a:gd name="connsiteX9" fmla="*/ 8705258 w 8934059"/>
                <a:gd name="connsiteY9" fmla="*/ 831863 h 831863"/>
                <a:gd name="connsiteX10" fmla="*/ 1117781 w 8934059"/>
                <a:gd name="connsiteY10" fmla="*/ 831863 h 831863"/>
                <a:gd name="connsiteX11" fmla="*/ 1057141 w 8934059"/>
                <a:gd name="connsiteY11" fmla="*/ 679367 h 831863"/>
                <a:gd name="connsiteX12" fmla="*/ 1011961 w 8934059"/>
                <a:gd name="connsiteY12" fmla="*/ 659897 h 831863"/>
                <a:gd name="connsiteX13" fmla="*/ 903768 w 8934059"/>
                <a:gd name="connsiteY13" fmla="*/ 702920 h 831863"/>
                <a:gd name="connsiteX14" fmla="*/ 884298 w 8934059"/>
                <a:gd name="connsiteY14" fmla="*/ 748099 h 831863"/>
                <a:gd name="connsiteX15" fmla="*/ 917607 w 8934059"/>
                <a:gd name="connsiteY15" fmla="*/ 831863 h 831863"/>
                <a:gd name="connsiteX16" fmla="*/ 844691 w 8934059"/>
                <a:gd name="connsiteY16" fmla="*/ 831863 h 831863"/>
                <a:gd name="connsiteX17" fmla="*/ 820052 w 8934059"/>
                <a:gd name="connsiteY17" fmla="*/ 769901 h 831863"/>
                <a:gd name="connsiteX18" fmla="*/ 774870 w 8934059"/>
                <a:gd name="connsiteY18" fmla="*/ 750429 h 831863"/>
                <a:gd name="connsiteX19" fmla="*/ 769986 w 8934059"/>
                <a:gd name="connsiteY19" fmla="*/ 752371 h 831863"/>
                <a:gd name="connsiteX20" fmla="*/ 750514 w 8934059"/>
                <a:gd name="connsiteY20" fmla="*/ 797553 h 831863"/>
                <a:gd name="connsiteX21" fmla="*/ 764158 w 8934059"/>
                <a:gd name="connsiteY21" fmla="*/ 831863 h 831863"/>
                <a:gd name="connsiteX22" fmla="*/ 346904 w 8934059"/>
                <a:gd name="connsiteY22" fmla="*/ 831863 h 831863"/>
                <a:gd name="connsiteX23" fmla="*/ 346904 w 8934059"/>
                <a:gd name="connsiteY23" fmla="*/ 816092 h 831863"/>
                <a:gd name="connsiteX24" fmla="*/ 79 w 8934059"/>
                <a:gd name="connsiteY24" fmla="*/ 241806 h 831863"/>
                <a:gd name="connsiteX25" fmla="*/ 346904 w 8934059"/>
                <a:gd name="connsiteY25" fmla="*/ 6462 h 831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934059" h="831863">
                  <a:moveTo>
                    <a:pt x="346904" y="0"/>
                  </a:moveTo>
                  <a:lnTo>
                    <a:pt x="356427" y="0"/>
                  </a:lnTo>
                  <a:lnTo>
                    <a:pt x="356429" y="0"/>
                  </a:lnTo>
                  <a:lnTo>
                    <a:pt x="8704399" y="0"/>
                  </a:lnTo>
                  <a:lnTo>
                    <a:pt x="8704400" y="0"/>
                  </a:lnTo>
                  <a:lnTo>
                    <a:pt x="8705258" y="0"/>
                  </a:lnTo>
                  <a:lnTo>
                    <a:pt x="8705258" y="608"/>
                  </a:lnTo>
                  <a:cubicBezTo>
                    <a:pt x="8781389" y="54548"/>
                    <a:pt x="8926576" y="115633"/>
                    <a:pt x="8933651" y="162429"/>
                  </a:cubicBezTo>
                  <a:cubicBezTo>
                    <a:pt x="8943245" y="213287"/>
                    <a:pt x="8781389" y="607045"/>
                    <a:pt x="8705258" y="829353"/>
                  </a:cubicBezTo>
                  <a:lnTo>
                    <a:pt x="8705258" y="831863"/>
                  </a:lnTo>
                  <a:lnTo>
                    <a:pt x="1117781" y="831863"/>
                  </a:lnTo>
                  <a:lnTo>
                    <a:pt x="1057141" y="679367"/>
                  </a:lnTo>
                  <a:cubicBezTo>
                    <a:pt x="1050041" y="661515"/>
                    <a:pt x="1029814" y="652797"/>
                    <a:pt x="1011961" y="659897"/>
                  </a:cubicBezTo>
                  <a:lnTo>
                    <a:pt x="903768" y="702920"/>
                  </a:lnTo>
                  <a:cubicBezTo>
                    <a:pt x="885917" y="710019"/>
                    <a:pt x="877199" y="730247"/>
                    <a:pt x="884298" y="748099"/>
                  </a:cubicBezTo>
                  <a:lnTo>
                    <a:pt x="917607" y="831863"/>
                  </a:lnTo>
                  <a:lnTo>
                    <a:pt x="844691" y="831863"/>
                  </a:lnTo>
                  <a:lnTo>
                    <a:pt x="820052" y="769901"/>
                  </a:lnTo>
                  <a:cubicBezTo>
                    <a:pt x="812952" y="752047"/>
                    <a:pt x="792723" y="743329"/>
                    <a:pt x="774870" y="750429"/>
                  </a:cubicBezTo>
                  <a:lnTo>
                    <a:pt x="769986" y="752371"/>
                  </a:lnTo>
                  <a:cubicBezTo>
                    <a:pt x="752132" y="759470"/>
                    <a:pt x="743414" y="779699"/>
                    <a:pt x="750514" y="797553"/>
                  </a:cubicBezTo>
                  <a:lnTo>
                    <a:pt x="764158" y="831863"/>
                  </a:lnTo>
                  <a:lnTo>
                    <a:pt x="346904" y="831863"/>
                  </a:lnTo>
                  <a:lnTo>
                    <a:pt x="346904" y="816092"/>
                  </a:lnTo>
                  <a:cubicBezTo>
                    <a:pt x="231296" y="624663"/>
                    <a:pt x="4563" y="303060"/>
                    <a:pt x="79" y="241806"/>
                  </a:cubicBezTo>
                  <a:cubicBezTo>
                    <a:pt x="-4963" y="176058"/>
                    <a:pt x="231296" y="84910"/>
                    <a:pt x="346904" y="6462"/>
                  </a:cubicBezTo>
                  <a:close/>
                </a:path>
              </a:pathLst>
            </a:custGeom>
            <a:gradFill>
              <a:gsLst>
                <a:gs pos="0">
                  <a:srgbClr val="D8D7D5"/>
                </a:gs>
                <a:gs pos="100000">
                  <a:srgbClr val="EFEEEA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4FD1D3F-1DFB-3190-A47B-C6B79A4AAFF1}"/>
                </a:ext>
              </a:extLst>
            </p:cNvPr>
            <p:cNvSpPr/>
            <p:nvPr/>
          </p:nvSpPr>
          <p:spPr>
            <a:xfrm>
              <a:off x="5141433" y="332570"/>
              <a:ext cx="5763395" cy="4998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8D7D5"/>
                </a:gs>
                <a:gs pos="100000">
                  <a:srgbClr val="EFEEEA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8CBF6EE-AF05-B0D8-93A6-A4B3119E2384}"/>
                </a:ext>
              </a:extLst>
            </p:cNvPr>
            <p:cNvSpPr/>
            <p:nvPr/>
          </p:nvSpPr>
          <p:spPr>
            <a:xfrm>
              <a:off x="5529431" y="541903"/>
              <a:ext cx="4968536" cy="8115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A03FE7C-1A07-DDF3-ED65-802AF3E7FDE7}"/>
                </a:ext>
              </a:extLst>
            </p:cNvPr>
            <p:cNvSpPr/>
            <p:nvPr/>
          </p:nvSpPr>
          <p:spPr>
            <a:xfrm>
              <a:off x="5404394" y="388480"/>
              <a:ext cx="387997" cy="387997"/>
            </a:xfrm>
            <a:prstGeom prst="ellipse">
              <a:avLst/>
            </a:prstGeom>
            <a:gradFill>
              <a:gsLst>
                <a:gs pos="0">
                  <a:srgbClr val="EAB03A"/>
                </a:gs>
                <a:gs pos="100000">
                  <a:srgbClr val="FFC669"/>
                </a:gs>
              </a:gsLst>
              <a:lin ang="5400000" scaled="1"/>
            </a:gradFill>
            <a:ln>
              <a:noFill/>
            </a:ln>
            <a:effectLst>
              <a:outerShdw blurRad="127000" dist="114300" dir="5400000" sx="95000" sy="95000" algn="t" rotWithShape="0">
                <a:prstClr val="black">
                  <a:alpha val="30000"/>
                </a:prstClr>
              </a:outerShdw>
            </a:effectLst>
            <a:scene3d>
              <a:camera prst="obliqueTopLeft"/>
              <a:lightRig rig="soft" dir="t">
                <a:rot lat="0" lon="0" rev="21594000"/>
              </a:lightRig>
            </a:scene3d>
            <a:sp3d extrusionH="76200" prstMaterial="matte">
              <a:bevelT w="31750" h="25400"/>
              <a:extrusionClr>
                <a:srgbClr val="EAB03A"/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890A6A6-E761-96F7-2486-D550FCA0A11A}"/>
                </a:ext>
              </a:extLst>
            </p:cNvPr>
            <p:cNvGrpSpPr/>
            <p:nvPr/>
          </p:nvGrpSpPr>
          <p:grpSpPr>
            <a:xfrm>
              <a:off x="11131979" y="360903"/>
              <a:ext cx="281087" cy="475215"/>
              <a:chOff x="11088214" y="379600"/>
              <a:chExt cx="317879" cy="537418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E15341B6-FBCD-76EC-08C8-5882D94DFB6E}"/>
                  </a:ext>
                </a:extLst>
              </p:cNvPr>
              <p:cNvSpPr/>
              <p:nvPr/>
            </p:nvSpPr>
            <p:spPr>
              <a:xfrm rot="17501135">
                <a:off x="11114525" y="625449"/>
                <a:ext cx="537418" cy="457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D8D7D5"/>
                  </a:gs>
                  <a:gs pos="100000">
                    <a:srgbClr val="EFEEEA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EDDA52F-992F-856A-A06A-B31F341C90A3}"/>
                  </a:ext>
                </a:extLst>
              </p:cNvPr>
              <p:cNvSpPr/>
              <p:nvPr/>
            </p:nvSpPr>
            <p:spPr>
              <a:xfrm rot="17501135">
                <a:off x="10978445" y="625449"/>
                <a:ext cx="537418" cy="457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D8D7D5"/>
                  </a:gs>
                  <a:gs pos="100000">
                    <a:srgbClr val="EFEEEA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8571407D-33D4-E2F5-E322-DF5562FF1F76}"/>
                  </a:ext>
                </a:extLst>
              </p:cNvPr>
              <p:cNvSpPr/>
              <p:nvPr/>
            </p:nvSpPr>
            <p:spPr>
              <a:xfrm rot="17501135">
                <a:off x="10842365" y="625449"/>
                <a:ext cx="537418" cy="457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D8D7D5"/>
                  </a:gs>
                  <a:gs pos="100000">
                    <a:srgbClr val="EFEEEA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2090C26-33D0-795F-9284-A8AFBC654075}"/>
                </a:ext>
              </a:extLst>
            </p:cNvPr>
            <p:cNvSpPr txBox="1"/>
            <p:nvPr/>
          </p:nvSpPr>
          <p:spPr>
            <a:xfrm>
              <a:off x="8883908" y="825935"/>
              <a:ext cx="1850768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0AC1A11-14B6-654C-1E88-00D5F98564BA}"/>
              </a:ext>
            </a:extLst>
          </p:cNvPr>
          <p:cNvGrpSpPr/>
          <p:nvPr/>
        </p:nvGrpSpPr>
        <p:grpSpPr>
          <a:xfrm>
            <a:off x="9765393" y="2438259"/>
            <a:ext cx="809816" cy="820407"/>
            <a:chOff x="9492343" y="656921"/>
            <a:chExt cx="809816" cy="820407"/>
          </a:xfrm>
          <a:solidFill>
            <a:schemeClr val="bg1"/>
          </a:solidFill>
        </p:grpSpPr>
        <p:sp>
          <p:nvSpPr>
            <p:cNvPr id="90" name="달 89">
              <a:extLst>
                <a:ext uri="{FF2B5EF4-FFF2-40B4-BE49-F238E27FC236}">
                  <a16:creationId xmlns:a16="http://schemas.microsoft.com/office/drawing/2014/main" id="{213A8DA9-B1D8-A4DE-992D-0DB82514CA25}"/>
                </a:ext>
              </a:extLst>
            </p:cNvPr>
            <p:cNvSpPr/>
            <p:nvPr/>
          </p:nvSpPr>
          <p:spPr>
            <a:xfrm flipH="1">
              <a:off x="9569886" y="1061829"/>
              <a:ext cx="256903" cy="415499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A8B502EE-7D8D-A0DD-6C61-82EDBC8B222E}"/>
                </a:ext>
              </a:extLst>
            </p:cNvPr>
            <p:cNvSpPr/>
            <p:nvPr/>
          </p:nvSpPr>
          <p:spPr>
            <a:xfrm>
              <a:off x="9492343" y="656921"/>
              <a:ext cx="809816" cy="8098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Check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</p:grpSp>
      <p:graphicFrame>
        <p:nvGraphicFramePr>
          <p:cNvPr id="92" name="차트 91">
            <a:extLst>
              <a:ext uri="{FF2B5EF4-FFF2-40B4-BE49-F238E27FC236}">
                <a16:creationId xmlns:a16="http://schemas.microsoft.com/office/drawing/2014/main" id="{11C29E50-4913-A882-ADD1-C1BB40F35803}"/>
              </a:ext>
            </a:extLst>
          </p:cNvPr>
          <p:cNvGraphicFramePr/>
          <p:nvPr/>
        </p:nvGraphicFramePr>
        <p:xfrm>
          <a:off x="1317065" y="2608657"/>
          <a:ext cx="5727700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3" name="직사각형 92">
            <a:extLst>
              <a:ext uri="{FF2B5EF4-FFF2-40B4-BE49-F238E27FC236}">
                <a16:creationId xmlns:a16="http://schemas.microsoft.com/office/drawing/2014/main" id="{45455C03-4F4A-6C77-AAFF-BB3C0FF56CFE}"/>
              </a:ext>
            </a:extLst>
          </p:cNvPr>
          <p:cNvSpPr/>
          <p:nvPr/>
        </p:nvSpPr>
        <p:spPr>
          <a:xfrm>
            <a:off x="1432646" y="1466557"/>
            <a:ext cx="662223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Q</a:t>
            </a:r>
            <a:r>
              <a:rPr kumimoji="0" lang="en-US" altLang="ko-KR" sz="3600" b="1" i="0" u="none" strike="noStrike" kern="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.</a:t>
            </a:r>
            <a:r>
              <a:rPr kumimoji="0" lang="ko-KR" altLang="en-US" sz="3600" b="1" i="0" u="none" strike="noStrike" kern="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설문 조사 질문 사항 적어봐요</a:t>
            </a:r>
            <a:r>
              <a:rPr kumimoji="0" lang="en-US" altLang="ko-KR" sz="3600" b="1" i="0" u="none" strike="noStrike" kern="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.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직장인 </a:t>
            </a:r>
            <a:r>
              <a:rPr kumimoji="0" lang="en-US" altLang="ko-KR" sz="800" b="0" i="0" u="none" strike="noStrike" kern="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2,000</a:t>
            </a:r>
            <a:r>
              <a:rPr kumimoji="0" lang="ko-KR" altLang="en-US" sz="800" b="0" i="0" u="none" strike="noStrike" kern="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명에게 물었습니다</a:t>
            </a:r>
            <a:r>
              <a:rPr kumimoji="0" lang="en-US" altLang="ko-KR" sz="800" b="0" i="0" u="none" strike="noStrike" kern="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. 20XX. 10. 1 ~30</a:t>
            </a: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2E98DBF-C335-AC22-B409-2ED24AFFB276}"/>
              </a:ext>
            </a:extLst>
          </p:cNvPr>
          <p:cNvSpPr/>
          <p:nvPr/>
        </p:nvSpPr>
        <p:spPr>
          <a:xfrm>
            <a:off x="7710941" y="3134841"/>
            <a:ext cx="247650" cy="247650"/>
          </a:xfrm>
          <a:prstGeom prst="ellipse">
            <a:avLst/>
          </a:prstGeom>
          <a:solidFill>
            <a:srgbClr val="FFC669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BFDE9FB-CC60-33A2-EBB3-D87D44A931AF}"/>
              </a:ext>
            </a:extLst>
          </p:cNvPr>
          <p:cNvSpPr/>
          <p:nvPr/>
        </p:nvSpPr>
        <p:spPr>
          <a:xfrm>
            <a:off x="8182882" y="2957468"/>
            <a:ext cx="2705100" cy="796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업무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67.8%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업무량 과다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야근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F1243CB-8256-D70A-0236-D898EA64A1EC}"/>
              </a:ext>
            </a:extLst>
          </p:cNvPr>
          <p:cNvSpPr/>
          <p:nvPr/>
        </p:nvSpPr>
        <p:spPr>
          <a:xfrm>
            <a:off x="7729991" y="4224463"/>
            <a:ext cx="247650" cy="247650"/>
          </a:xfrm>
          <a:prstGeom prst="ellipse">
            <a:avLst/>
          </a:prstGeom>
          <a:noFill/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B9E3B3C-EF9F-15AA-D8DC-01687A81A62A}"/>
              </a:ext>
            </a:extLst>
          </p:cNvPr>
          <p:cNvSpPr/>
          <p:nvPr/>
        </p:nvSpPr>
        <p:spPr>
          <a:xfrm>
            <a:off x="8182882" y="4047090"/>
            <a:ext cx="2705100" cy="796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급여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67.8%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기대 이하의 연봉 상승률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수당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AA73BDB5-4AFC-304F-23B5-F05397699D19}"/>
              </a:ext>
            </a:extLst>
          </p:cNvPr>
          <p:cNvSpPr/>
          <p:nvPr/>
        </p:nvSpPr>
        <p:spPr>
          <a:xfrm>
            <a:off x="7729991" y="5381181"/>
            <a:ext cx="247650" cy="247650"/>
          </a:xfrm>
          <a:prstGeom prst="ellipse">
            <a:avLst/>
          </a:prstGeom>
          <a:noFill/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075BA79-B811-FA0B-1DDC-A46FA7308A27}"/>
              </a:ext>
            </a:extLst>
          </p:cNvPr>
          <p:cNvSpPr/>
          <p:nvPr/>
        </p:nvSpPr>
        <p:spPr>
          <a:xfrm>
            <a:off x="8182882" y="5203808"/>
            <a:ext cx="2705100" cy="796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자기계발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67.8%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반복되는 업무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성장 기회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모서리가 둥근 직사각형 82">
            <a:extLst>
              <a:ext uri="{FF2B5EF4-FFF2-40B4-BE49-F238E27FC236}">
                <a16:creationId xmlns:a16="http://schemas.microsoft.com/office/drawing/2014/main" id="{618533E7-E610-4D2A-FCA1-D8D48A2AB31A}"/>
              </a:ext>
            </a:extLst>
          </p:cNvPr>
          <p:cNvSpPr/>
          <p:nvPr/>
        </p:nvSpPr>
        <p:spPr>
          <a:xfrm>
            <a:off x="3143371" y="5929312"/>
            <a:ext cx="701592" cy="367419"/>
          </a:xfrm>
          <a:prstGeom prst="roundRect">
            <a:avLst>
              <a:gd name="adj" fmla="val 50000"/>
            </a:avLst>
          </a:prstGeom>
          <a:solidFill>
            <a:srgbClr val="FFC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2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학년</a:t>
            </a:r>
          </a:p>
        </p:txBody>
      </p:sp>
    </p:spTree>
    <p:extLst>
      <p:ext uri="{BB962C8B-B14F-4D97-AF65-F5344CB8AC3E}">
        <p14:creationId xmlns:p14="http://schemas.microsoft.com/office/powerpoint/2010/main" val="133968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92A16F-EA69-8128-6960-98169192F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84DB3FF-1F3F-C3B8-F84D-3A58347FF253}"/>
              </a:ext>
            </a:extLst>
          </p:cNvPr>
          <p:cNvGrpSpPr/>
          <p:nvPr/>
        </p:nvGrpSpPr>
        <p:grpSpPr>
          <a:xfrm>
            <a:off x="401224" y="310109"/>
            <a:ext cx="4479097" cy="598607"/>
            <a:chOff x="401224" y="310109"/>
            <a:chExt cx="4479097" cy="598607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F39CE86B-2CBF-EDEB-46AA-F2BACF910111}"/>
                </a:ext>
              </a:extLst>
            </p:cNvPr>
            <p:cNvSpPr/>
            <p:nvPr/>
          </p:nvSpPr>
          <p:spPr>
            <a:xfrm>
              <a:off x="405987" y="310109"/>
              <a:ext cx="4474334" cy="595280"/>
            </a:xfrm>
            <a:custGeom>
              <a:avLst/>
              <a:gdLst>
                <a:gd name="connsiteX0" fmla="*/ 541287 w 4474334"/>
                <a:gd name="connsiteY0" fmla="*/ 0 h 595280"/>
                <a:gd name="connsiteX1" fmla="*/ 4474334 w 4474334"/>
                <a:gd name="connsiteY1" fmla="*/ 0 h 595280"/>
                <a:gd name="connsiteX2" fmla="*/ 4059204 w 4474334"/>
                <a:gd name="connsiteY2" fmla="*/ 595280 h 595280"/>
                <a:gd name="connsiteX3" fmla="*/ 0 w 4474334"/>
                <a:gd name="connsiteY3" fmla="*/ 595280 h 595280"/>
                <a:gd name="connsiteX4" fmla="*/ 372818 w 4474334"/>
                <a:gd name="connsiteY4" fmla="*/ 60674 h 595280"/>
                <a:gd name="connsiteX5" fmla="*/ 379184 w 4474334"/>
                <a:gd name="connsiteY5" fmla="*/ 57605 h 595280"/>
                <a:gd name="connsiteX6" fmla="*/ 435633 w 4474334"/>
                <a:gd name="connsiteY6" fmla="*/ 87766 h 595280"/>
                <a:gd name="connsiteX7" fmla="*/ 474025 w 4474334"/>
                <a:gd name="connsiteY7" fmla="*/ 38354 h 595280"/>
                <a:gd name="connsiteX8" fmla="*/ 527749 w 4474334"/>
                <a:gd name="connsiteY8" fmla="*/ 32746 h 595280"/>
                <a:gd name="connsiteX9" fmla="*/ 539320 w 4474334"/>
                <a:gd name="connsiteY9" fmla="*/ 11905 h 5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4334" h="595280">
                  <a:moveTo>
                    <a:pt x="541287" y="0"/>
                  </a:moveTo>
                  <a:lnTo>
                    <a:pt x="4474334" y="0"/>
                  </a:lnTo>
                  <a:lnTo>
                    <a:pt x="4059204" y="595280"/>
                  </a:lnTo>
                  <a:lnTo>
                    <a:pt x="0" y="595280"/>
                  </a:lnTo>
                  <a:lnTo>
                    <a:pt x="372818" y="60674"/>
                  </a:lnTo>
                  <a:lnTo>
                    <a:pt x="379184" y="57605"/>
                  </a:lnTo>
                  <a:cubicBezTo>
                    <a:pt x="391523" y="82794"/>
                    <a:pt x="414049" y="94827"/>
                    <a:pt x="435633" y="87766"/>
                  </a:cubicBezTo>
                  <a:cubicBezTo>
                    <a:pt x="453949" y="81773"/>
                    <a:pt x="468566" y="62962"/>
                    <a:pt x="474025" y="38354"/>
                  </a:cubicBezTo>
                  <a:cubicBezTo>
                    <a:pt x="490904" y="52680"/>
                    <a:pt x="512676" y="50410"/>
                    <a:pt x="527749" y="32746"/>
                  </a:cubicBezTo>
                  <a:cubicBezTo>
                    <a:pt x="532709" y="26934"/>
                    <a:pt x="536628" y="19806"/>
                    <a:pt x="539320" y="11905"/>
                  </a:cubicBezTo>
                  <a:close/>
                </a:path>
              </a:pathLst>
            </a:custGeom>
            <a:gradFill>
              <a:gsLst>
                <a:gs pos="0">
                  <a:srgbClr val="646464"/>
                </a:gs>
                <a:gs pos="100000">
                  <a:srgbClr val="72727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60B80749-DA40-0081-A650-B0D1576E19FB}"/>
                </a:ext>
              </a:extLst>
            </p:cNvPr>
            <p:cNvSpPr/>
            <p:nvPr/>
          </p:nvSpPr>
          <p:spPr>
            <a:xfrm>
              <a:off x="401224" y="826769"/>
              <a:ext cx="4080288" cy="81947"/>
            </a:xfrm>
            <a:custGeom>
              <a:avLst/>
              <a:gdLst>
                <a:gd name="connsiteX0" fmla="*/ 70935 w 3394019"/>
                <a:gd name="connsiteY0" fmla="*/ 0 h 101718"/>
                <a:gd name="connsiteX1" fmla="*/ 3394019 w 3394019"/>
                <a:gd name="connsiteY1" fmla="*/ 0 h 101718"/>
                <a:gd name="connsiteX2" fmla="*/ 3323084 w 3394019"/>
                <a:gd name="connsiteY2" fmla="*/ 101718 h 101718"/>
                <a:gd name="connsiteX3" fmla="*/ 0 w 3394019"/>
                <a:gd name="connsiteY3" fmla="*/ 101718 h 101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019" h="101718">
                  <a:moveTo>
                    <a:pt x="70935" y="0"/>
                  </a:moveTo>
                  <a:lnTo>
                    <a:pt x="3394019" y="0"/>
                  </a:lnTo>
                  <a:lnTo>
                    <a:pt x="3323084" y="101718"/>
                  </a:lnTo>
                  <a:lnTo>
                    <a:pt x="0" y="101718"/>
                  </a:lnTo>
                  <a:close/>
                </a:path>
              </a:pathLst>
            </a:custGeom>
            <a:gradFill>
              <a:gsLst>
                <a:gs pos="0">
                  <a:srgbClr val="646464">
                    <a:alpha val="14000"/>
                  </a:srgbClr>
                </a:gs>
                <a:gs pos="44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7597F2F-DE8C-53ED-F74A-475EAA86FB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767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BFAE3E6-6ECE-6AE1-A0FD-91B88953D4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992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4CF9629-6F9D-BF5E-D9B5-3A01F326D9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6217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94F9E44-2485-AE82-2E10-CD1CA80A09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9442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2876155-A2F4-8010-2303-2634C762E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67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5F1B661-6736-637A-7D7E-D9BF26826F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892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D811C9E-116E-0F15-54AD-6FCF967E8E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9117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0A3ACE0-9B5D-EBCB-4CCD-6F9FB73957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2342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73B436E-B485-5E1F-5BB1-121A77F7D32E}"/>
              </a:ext>
            </a:extLst>
          </p:cNvPr>
          <p:cNvSpPr txBox="1"/>
          <p:nvPr/>
        </p:nvSpPr>
        <p:spPr>
          <a:xfrm>
            <a:off x="780487" y="388480"/>
            <a:ext cx="3193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B76152A-7AAB-16ED-19BC-EC8CFCA7E320}"/>
              </a:ext>
            </a:extLst>
          </p:cNvPr>
          <p:cNvGrpSpPr/>
          <p:nvPr/>
        </p:nvGrpSpPr>
        <p:grpSpPr>
          <a:xfrm>
            <a:off x="3883063" y="218057"/>
            <a:ext cx="7900000" cy="777155"/>
            <a:chOff x="3883063" y="218057"/>
            <a:chExt cx="7900000" cy="777155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74A57D9F-C9C7-353C-1BE7-2ACCD01C7C8A}"/>
                </a:ext>
              </a:extLst>
            </p:cNvPr>
            <p:cNvSpPr/>
            <p:nvPr/>
          </p:nvSpPr>
          <p:spPr>
            <a:xfrm>
              <a:off x="3883063" y="218057"/>
              <a:ext cx="7900000" cy="735580"/>
            </a:xfrm>
            <a:custGeom>
              <a:avLst/>
              <a:gdLst>
                <a:gd name="connsiteX0" fmla="*/ 346904 w 8934059"/>
                <a:gd name="connsiteY0" fmla="*/ 0 h 831863"/>
                <a:gd name="connsiteX1" fmla="*/ 356427 w 8934059"/>
                <a:gd name="connsiteY1" fmla="*/ 0 h 831863"/>
                <a:gd name="connsiteX2" fmla="*/ 356429 w 8934059"/>
                <a:gd name="connsiteY2" fmla="*/ 0 h 831863"/>
                <a:gd name="connsiteX3" fmla="*/ 8704399 w 8934059"/>
                <a:gd name="connsiteY3" fmla="*/ 0 h 831863"/>
                <a:gd name="connsiteX4" fmla="*/ 8704400 w 8934059"/>
                <a:gd name="connsiteY4" fmla="*/ 0 h 831863"/>
                <a:gd name="connsiteX5" fmla="*/ 8705258 w 8934059"/>
                <a:gd name="connsiteY5" fmla="*/ 0 h 831863"/>
                <a:gd name="connsiteX6" fmla="*/ 8705258 w 8934059"/>
                <a:gd name="connsiteY6" fmla="*/ 608 h 831863"/>
                <a:gd name="connsiteX7" fmla="*/ 8933651 w 8934059"/>
                <a:gd name="connsiteY7" fmla="*/ 162429 h 831863"/>
                <a:gd name="connsiteX8" fmla="*/ 8705258 w 8934059"/>
                <a:gd name="connsiteY8" fmla="*/ 829353 h 831863"/>
                <a:gd name="connsiteX9" fmla="*/ 8705258 w 8934059"/>
                <a:gd name="connsiteY9" fmla="*/ 831863 h 831863"/>
                <a:gd name="connsiteX10" fmla="*/ 1117781 w 8934059"/>
                <a:gd name="connsiteY10" fmla="*/ 831863 h 831863"/>
                <a:gd name="connsiteX11" fmla="*/ 1057141 w 8934059"/>
                <a:gd name="connsiteY11" fmla="*/ 679367 h 831863"/>
                <a:gd name="connsiteX12" fmla="*/ 1011961 w 8934059"/>
                <a:gd name="connsiteY12" fmla="*/ 659897 h 831863"/>
                <a:gd name="connsiteX13" fmla="*/ 903768 w 8934059"/>
                <a:gd name="connsiteY13" fmla="*/ 702920 h 831863"/>
                <a:gd name="connsiteX14" fmla="*/ 884298 w 8934059"/>
                <a:gd name="connsiteY14" fmla="*/ 748099 h 831863"/>
                <a:gd name="connsiteX15" fmla="*/ 917607 w 8934059"/>
                <a:gd name="connsiteY15" fmla="*/ 831863 h 831863"/>
                <a:gd name="connsiteX16" fmla="*/ 844691 w 8934059"/>
                <a:gd name="connsiteY16" fmla="*/ 831863 h 831863"/>
                <a:gd name="connsiteX17" fmla="*/ 820052 w 8934059"/>
                <a:gd name="connsiteY17" fmla="*/ 769901 h 831863"/>
                <a:gd name="connsiteX18" fmla="*/ 774870 w 8934059"/>
                <a:gd name="connsiteY18" fmla="*/ 750429 h 831863"/>
                <a:gd name="connsiteX19" fmla="*/ 769986 w 8934059"/>
                <a:gd name="connsiteY19" fmla="*/ 752371 h 831863"/>
                <a:gd name="connsiteX20" fmla="*/ 750514 w 8934059"/>
                <a:gd name="connsiteY20" fmla="*/ 797553 h 831863"/>
                <a:gd name="connsiteX21" fmla="*/ 764158 w 8934059"/>
                <a:gd name="connsiteY21" fmla="*/ 831863 h 831863"/>
                <a:gd name="connsiteX22" fmla="*/ 346904 w 8934059"/>
                <a:gd name="connsiteY22" fmla="*/ 831863 h 831863"/>
                <a:gd name="connsiteX23" fmla="*/ 346904 w 8934059"/>
                <a:gd name="connsiteY23" fmla="*/ 816092 h 831863"/>
                <a:gd name="connsiteX24" fmla="*/ 79 w 8934059"/>
                <a:gd name="connsiteY24" fmla="*/ 241806 h 831863"/>
                <a:gd name="connsiteX25" fmla="*/ 346904 w 8934059"/>
                <a:gd name="connsiteY25" fmla="*/ 6462 h 831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934059" h="831863">
                  <a:moveTo>
                    <a:pt x="346904" y="0"/>
                  </a:moveTo>
                  <a:lnTo>
                    <a:pt x="356427" y="0"/>
                  </a:lnTo>
                  <a:lnTo>
                    <a:pt x="356429" y="0"/>
                  </a:lnTo>
                  <a:lnTo>
                    <a:pt x="8704399" y="0"/>
                  </a:lnTo>
                  <a:lnTo>
                    <a:pt x="8704400" y="0"/>
                  </a:lnTo>
                  <a:lnTo>
                    <a:pt x="8705258" y="0"/>
                  </a:lnTo>
                  <a:lnTo>
                    <a:pt x="8705258" y="608"/>
                  </a:lnTo>
                  <a:cubicBezTo>
                    <a:pt x="8781389" y="54548"/>
                    <a:pt x="8926576" y="115633"/>
                    <a:pt x="8933651" y="162429"/>
                  </a:cubicBezTo>
                  <a:cubicBezTo>
                    <a:pt x="8943245" y="213287"/>
                    <a:pt x="8781389" y="607045"/>
                    <a:pt x="8705258" y="829353"/>
                  </a:cubicBezTo>
                  <a:lnTo>
                    <a:pt x="8705258" y="831863"/>
                  </a:lnTo>
                  <a:lnTo>
                    <a:pt x="1117781" y="831863"/>
                  </a:lnTo>
                  <a:lnTo>
                    <a:pt x="1057141" y="679367"/>
                  </a:lnTo>
                  <a:cubicBezTo>
                    <a:pt x="1050041" y="661515"/>
                    <a:pt x="1029814" y="652797"/>
                    <a:pt x="1011961" y="659897"/>
                  </a:cubicBezTo>
                  <a:lnTo>
                    <a:pt x="903768" y="702920"/>
                  </a:lnTo>
                  <a:cubicBezTo>
                    <a:pt x="885917" y="710019"/>
                    <a:pt x="877199" y="730247"/>
                    <a:pt x="884298" y="748099"/>
                  </a:cubicBezTo>
                  <a:lnTo>
                    <a:pt x="917607" y="831863"/>
                  </a:lnTo>
                  <a:lnTo>
                    <a:pt x="844691" y="831863"/>
                  </a:lnTo>
                  <a:lnTo>
                    <a:pt x="820052" y="769901"/>
                  </a:lnTo>
                  <a:cubicBezTo>
                    <a:pt x="812952" y="752047"/>
                    <a:pt x="792723" y="743329"/>
                    <a:pt x="774870" y="750429"/>
                  </a:cubicBezTo>
                  <a:lnTo>
                    <a:pt x="769986" y="752371"/>
                  </a:lnTo>
                  <a:cubicBezTo>
                    <a:pt x="752132" y="759470"/>
                    <a:pt x="743414" y="779699"/>
                    <a:pt x="750514" y="797553"/>
                  </a:cubicBezTo>
                  <a:lnTo>
                    <a:pt x="764158" y="831863"/>
                  </a:lnTo>
                  <a:lnTo>
                    <a:pt x="346904" y="831863"/>
                  </a:lnTo>
                  <a:lnTo>
                    <a:pt x="346904" y="816092"/>
                  </a:lnTo>
                  <a:cubicBezTo>
                    <a:pt x="231296" y="624663"/>
                    <a:pt x="4563" y="303060"/>
                    <a:pt x="79" y="241806"/>
                  </a:cubicBezTo>
                  <a:cubicBezTo>
                    <a:pt x="-4963" y="176058"/>
                    <a:pt x="231296" y="84910"/>
                    <a:pt x="346904" y="6462"/>
                  </a:cubicBezTo>
                  <a:close/>
                </a:path>
              </a:pathLst>
            </a:custGeom>
            <a:gradFill>
              <a:gsLst>
                <a:gs pos="0">
                  <a:srgbClr val="D8D7D5"/>
                </a:gs>
                <a:gs pos="100000">
                  <a:srgbClr val="EFEEEA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8CFEFB7-8C5B-274C-D838-A56C366E097F}"/>
                </a:ext>
              </a:extLst>
            </p:cNvPr>
            <p:cNvSpPr/>
            <p:nvPr/>
          </p:nvSpPr>
          <p:spPr>
            <a:xfrm>
              <a:off x="5141433" y="332570"/>
              <a:ext cx="5763395" cy="4998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8D7D5"/>
                </a:gs>
                <a:gs pos="100000">
                  <a:srgbClr val="EFEEEA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C026A40-1EBB-7E59-F5BE-DEA09EE6D931}"/>
                </a:ext>
              </a:extLst>
            </p:cNvPr>
            <p:cNvSpPr/>
            <p:nvPr/>
          </p:nvSpPr>
          <p:spPr>
            <a:xfrm>
              <a:off x="5529431" y="541903"/>
              <a:ext cx="4968536" cy="8115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BC68B52-DCEC-DEDB-034A-A17C7EC4BB04}"/>
                </a:ext>
              </a:extLst>
            </p:cNvPr>
            <p:cNvSpPr/>
            <p:nvPr/>
          </p:nvSpPr>
          <p:spPr>
            <a:xfrm>
              <a:off x="5404394" y="388480"/>
              <a:ext cx="387997" cy="387997"/>
            </a:xfrm>
            <a:prstGeom prst="ellipse">
              <a:avLst/>
            </a:prstGeom>
            <a:gradFill>
              <a:gsLst>
                <a:gs pos="0">
                  <a:srgbClr val="EAB03A"/>
                </a:gs>
                <a:gs pos="100000">
                  <a:srgbClr val="FFC669"/>
                </a:gs>
              </a:gsLst>
              <a:lin ang="5400000" scaled="1"/>
            </a:gradFill>
            <a:ln>
              <a:noFill/>
            </a:ln>
            <a:effectLst>
              <a:outerShdw blurRad="127000" dist="114300" dir="5400000" sx="95000" sy="95000" algn="t" rotWithShape="0">
                <a:prstClr val="black">
                  <a:alpha val="30000"/>
                </a:prstClr>
              </a:outerShdw>
            </a:effectLst>
            <a:scene3d>
              <a:camera prst="obliqueTopLeft"/>
              <a:lightRig rig="soft" dir="t">
                <a:rot lat="0" lon="0" rev="21594000"/>
              </a:lightRig>
            </a:scene3d>
            <a:sp3d extrusionH="76200" prstMaterial="matte">
              <a:bevelT w="31750" h="25400"/>
              <a:extrusionClr>
                <a:srgbClr val="EAB03A"/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589B53-29D7-04C5-1DDF-5CBD9B20FB4E}"/>
                </a:ext>
              </a:extLst>
            </p:cNvPr>
            <p:cNvGrpSpPr/>
            <p:nvPr/>
          </p:nvGrpSpPr>
          <p:grpSpPr>
            <a:xfrm>
              <a:off x="11131979" y="360903"/>
              <a:ext cx="281087" cy="475215"/>
              <a:chOff x="11088214" y="379600"/>
              <a:chExt cx="317879" cy="537418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15422C4C-B736-6F76-A6C9-57B08955F062}"/>
                  </a:ext>
                </a:extLst>
              </p:cNvPr>
              <p:cNvSpPr/>
              <p:nvPr/>
            </p:nvSpPr>
            <p:spPr>
              <a:xfrm rot="17501135">
                <a:off x="11114525" y="625449"/>
                <a:ext cx="537418" cy="457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D8D7D5"/>
                  </a:gs>
                  <a:gs pos="100000">
                    <a:srgbClr val="EFEEEA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31ECC110-1FE0-43ED-97A7-E8196F228482}"/>
                  </a:ext>
                </a:extLst>
              </p:cNvPr>
              <p:cNvSpPr/>
              <p:nvPr/>
            </p:nvSpPr>
            <p:spPr>
              <a:xfrm rot="17501135">
                <a:off x="10978445" y="625449"/>
                <a:ext cx="537418" cy="457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D8D7D5"/>
                  </a:gs>
                  <a:gs pos="100000">
                    <a:srgbClr val="EFEEEA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9021806-6448-0C8D-DD18-0C520393FB78}"/>
                  </a:ext>
                </a:extLst>
              </p:cNvPr>
              <p:cNvSpPr/>
              <p:nvPr/>
            </p:nvSpPr>
            <p:spPr>
              <a:xfrm rot="17501135">
                <a:off x="10842365" y="625449"/>
                <a:ext cx="537418" cy="457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D8D7D5"/>
                  </a:gs>
                  <a:gs pos="100000">
                    <a:srgbClr val="EFEEEA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61A35EA-8700-DA36-8005-832ED509680A}"/>
                </a:ext>
              </a:extLst>
            </p:cNvPr>
            <p:cNvSpPr txBox="1"/>
            <p:nvPr/>
          </p:nvSpPr>
          <p:spPr>
            <a:xfrm>
              <a:off x="8883908" y="825935"/>
              <a:ext cx="1850768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1" name="Group 4">
            <a:extLst>
              <a:ext uri="{FF2B5EF4-FFF2-40B4-BE49-F238E27FC236}">
                <a16:creationId xmlns:a16="http://schemas.microsoft.com/office/drawing/2014/main" id="{F89806F8-5D3F-ACC1-A2FD-3A8FD0BD05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96000" y="5235088"/>
            <a:ext cx="191548" cy="227022"/>
            <a:chOff x="1227" y="337"/>
            <a:chExt cx="2608" cy="309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3892F5C9-AAAE-EAC7-9880-53FC5830C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E8874BD4-6F4D-B9F5-0CF2-C0F2B71D2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4" name="Group 9">
            <a:extLst>
              <a:ext uri="{FF2B5EF4-FFF2-40B4-BE49-F238E27FC236}">
                <a16:creationId xmlns:a16="http://schemas.microsoft.com/office/drawing/2014/main" id="{38BD5E25-0B9A-136D-B612-24D70F9F5C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98084" y="5701709"/>
            <a:ext cx="177796" cy="207573"/>
            <a:chOff x="4789" y="306"/>
            <a:chExt cx="2675" cy="312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BE301D9E-DF86-58B0-CFF4-DCDFEAA1B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7D9354DB-49D1-1CA9-53BD-06715B453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7" name="모서리가 둥근 직사각형 90">
            <a:extLst>
              <a:ext uri="{FF2B5EF4-FFF2-40B4-BE49-F238E27FC236}">
                <a16:creationId xmlns:a16="http://schemas.microsoft.com/office/drawing/2014/main" id="{58D7D39D-3904-DCD2-F614-A2B52DE5403F}"/>
              </a:ext>
            </a:extLst>
          </p:cNvPr>
          <p:cNvSpPr/>
          <p:nvPr/>
        </p:nvSpPr>
        <p:spPr>
          <a:xfrm>
            <a:off x="6548479" y="5267856"/>
            <a:ext cx="241170" cy="241170"/>
          </a:xfrm>
          <a:prstGeom prst="roundRect">
            <a:avLst/>
          </a:prstGeom>
          <a:solidFill>
            <a:srgbClr val="FFC669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모서리가 둥근 직사각형 118">
            <a:extLst>
              <a:ext uri="{FF2B5EF4-FFF2-40B4-BE49-F238E27FC236}">
                <a16:creationId xmlns:a16="http://schemas.microsoft.com/office/drawing/2014/main" id="{7A309744-C97E-1E15-9DE9-50CCCD81CE21}"/>
              </a:ext>
            </a:extLst>
          </p:cNvPr>
          <p:cNvSpPr/>
          <p:nvPr/>
        </p:nvSpPr>
        <p:spPr>
          <a:xfrm>
            <a:off x="6891379" y="5267856"/>
            <a:ext cx="241170" cy="241170"/>
          </a:xfrm>
          <a:prstGeom prst="roundRect">
            <a:avLst/>
          </a:prstGeom>
          <a:solidFill>
            <a:srgbClr val="FFC669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모서리가 둥근 직사각형 119">
            <a:extLst>
              <a:ext uri="{FF2B5EF4-FFF2-40B4-BE49-F238E27FC236}">
                <a16:creationId xmlns:a16="http://schemas.microsoft.com/office/drawing/2014/main" id="{5AA066B7-6649-DB8F-75AB-E214BA59BFD7}"/>
              </a:ext>
            </a:extLst>
          </p:cNvPr>
          <p:cNvSpPr/>
          <p:nvPr/>
        </p:nvSpPr>
        <p:spPr>
          <a:xfrm>
            <a:off x="7234279" y="5267856"/>
            <a:ext cx="241170" cy="241170"/>
          </a:xfrm>
          <a:prstGeom prst="roundRect">
            <a:avLst/>
          </a:prstGeom>
          <a:solidFill>
            <a:srgbClr val="FFC669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모서리가 둥근 직사각형 120">
            <a:extLst>
              <a:ext uri="{FF2B5EF4-FFF2-40B4-BE49-F238E27FC236}">
                <a16:creationId xmlns:a16="http://schemas.microsoft.com/office/drawing/2014/main" id="{790E1487-DDC8-DBF6-5613-C80ADB6EE306}"/>
              </a:ext>
            </a:extLst>
          </p:cNvPr>
          <p:cNvSpPr/>
          <p:nvPr/>
        </p:nvSpPr>
        <p:spPr>
          <a:xfrm>
            <a:off x="7577179" y="5267856"/>
            <a:ext cx="241170" cy="241170"/>
          </a:xfrm>
          <a:prstGeom prst="roundRect">
            <a:avLst/>
          </a:prstGeom>
          <a:solidFill>
            <a:srgbClr val="FFC669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모서리가 둥근 직사각형 121">
            <a:extLst>
              <a:ext uri="{FF2B5EF4-FFF2-40B4-BE49-F238E27FC236}">
                <a16:creationId xmlns:a16="http://schemas.microsoft.com/office/drawing/2014/main" id="{C95B9AD2-3BCE-DA1F-8656-B65815FABEA2}"/>
              </a:ext>
            </a:extLst>
          </p:cNvPr>
          <p:cNvSpPr/>
          <p:nvPr/>
        </p:nvSpPr>
        <p:spPr>
          <a:xfrm>
            <a:off x="7920079" y="5267856"/>
            <a:ext cx="241170" cy="241170"/>
          </a:xfrm>
          <a:prstGeom prst="roundRect">
            <a:avLst/>
          </a:prstGeom>
          <a:solidFill>
            <a:srgbClr val="FFC669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모서리가 둥근 직사각형 122">
            <a:extLst>
              <a:ext uri="{FF2B5EF4-FFF2-40B4-BE49-F238E27FC236}">
                <a16:creationId xmlns:a16="http://schemas.microsoft.com/office/drawing/2014/main" id="{9C6164FA-036C-DA90-D27C-62F201F4482C}"/>
              </a:ext>
            </a:extLst>
          </p:cNvPr>
          <p:cNvSpPr/>
          <p:nvPr/>
        </p:nvSpPr>
        <p:spPr>
          <a:xfrm>
            <a:off x="8262979" y="5267856"/>
            <a:ext cx="241170" cy="241170"/>
          </a:xfrm>
          <a:prstGeom prst="roundRect">
            <a:avLst/>
          </a:prstGeom>
          <a:solidFill>
            <a:srgbClr val="FFC669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모서리가 둥근 직사각형 123">
            <a:extLst>
              <a:ext uri="{FF2B5EF4-FFF2-40B4-BE49-F238E27FC236}">
                <a16:creationId xmlns:a16="http://schemas.microsoft.com/office/drawing/2014/main" id="{EF04A0FE-B834-D0F7-BEE9-6DF5E44AD165}"/>
              </a:ext>
            </a:extLst>
          </p:cNvPr>
          <p:cNvSpPr/>
          <p:nvPr/>
        </p:nvSpPr>
        <p:spPr>
          <a:xfrm>
            <a:off x="8605879" y="5267856"/>
            <a:ext cx="241170" cy="241170"/>
          </a:xfrm>
          <a:prstGeom prst="roundRect">
            <a:avLst/>
          </a:prstGeom>
          <a:solidFill>
            <a:srgbClr val="FFC669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모서리가 둥근 직사각형 124">
            <a:extLst>
              <a:ext uri="{FF2B5EF4-FFF2-40B4-BE49-F238E27FC236}">
                <a16:creationId xmlns:a16="http://schemas.microsoft.com/office/drawing/2014/main" id="{C13703C8-6554-0655-2D6E-080CE313DE82}"/>
              </a:ext>
            </a:extLst>
          </p:cNvPr>
          <p:cNvSpPr/>
          <p:nvPr/>
        </p:nvSpPr>
        <p:spPr>
          <a:xfrm>
            <a:off x="8948779" y="5267856"/>
            <a:ext cx="241170" cy="24117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모서리가 둥근 직사각형 125">
            <a:extLst>
              <a:ext uri="{FF2B5EF4-FFF2-40B4-BE49-F238E27FC236}">
                <a16:creationId xmlns:a16="http://schemas.microsoft.com/office/drawing/2014/main" id="{4DCFCE3F-C841-B98A-6E37-C1FC4C489699}"/>
              </a:ext>
            </a:extLst>
          </p:cNvPr>
          <p:cNvSpPr/>
          <p:nvPr/>
        </p:nvSpPr>
        <p:spPr>
          <a:xfrm>
            <a:off x="9291679" y="5267856"/>
            <a:ext cx="241170" cy="24117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모서리가 둥근 직사각형 126">
            <a:extLst>
              <a:ext uri="{FF2B5EF4-FFF2-40B4-BE49-F238E27FC236}">
                <a16:creationId xmlns:a16="http://schemas.microsoft.com/office/drawing/2014/main" id="{EF3D7E91-0EC1-B12C-EAF8-CA6F21BDD8FD}"/>
              </a:ext>
            </a:extLst>
          </p:cNvPr>
          <p:cNvSpPr/>
          <p:nvPr/>
        </p:nvSpPr>
        <p:spPr>
          <a:xfrm>
            <a:off x="9634579" y="5267856"/>
            <a:ext cx="241170" cy="24117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모서리가 둥근 직사각형 127">
            <a:extLst>
              <a:ext uri="{FF2B5EF4-FFF2-40B4-BE49-F238E27FC236}">
                <a16:creationId xmlns:a16="http://schemas.microsoft.com/office/drawing/2014/main" id="{DE4BB195-B661-4A3E-01DE-70022E56C160}"/>
              </a:ext>
            </a:extLst>
          </p:cNvPr>
          <p:cNvSpPr/>
          <p:nvPr/>
        </p:nvSpPr>
        <p:spPr>
          <a:xfrm>
            <a:off x="6548479" y="5646906"/>
            <a:ext cx="241170" cy="241170"/>
          </a:xfrm>
          <a:prstGeom prst="roundRect">
            <a:avLst/>
          </a:prstGeom>
          <a:solidFill>
            <a:srgbClr val="FFC669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모서리가 둥근 직사각형 128">
            <a:extLst>
              <a:ext uri="{FF2B5EF4-FFF2-40B4-BE49-F238E27FC236}">
                <a16:creationId xmlns:a16="http://schemas.microsoft.com/office/drawing/2014/main" id="{C6882EFD-C010-3C98-7E66-367361E18C7A}"/>
              </a:ext>
            </a:extLst>
          </p:cNvPr>
          <p:cNvSpPr/>
          <p:nvPr/>
        </p:nvSpPr>
        <p:spPr>
          <a:xfrm>
            <a:off x="6891379" y="5646906"/>
            <a:ext cx="241170" cy="241170"/>
          </a:xfrm>
          <a:prstGeom prst="roundRect">
            <a:avLst/>
          </a:prstGeom>
          <a:solidFill>
            <a:srgbClr val="FFC669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모서리가 둥근 직사각형 129">
            <a:extLst>
              <a:ext uri="{FF2B5EF4-FFF2-40B4-BE49-F238E27FC236}">
                <a16:creationId xmlns:a16="http://schemas.microsoft.com/office/drawing/2014/main" id="{9D50C68F-A7CF-A7CF-520C-5C79EE087ED2}"/>
              </a:ext>
            </a:extLst>
          </p:cNvPr>
          <p:cNvSpPr/>
          <p:nvPr/>
        </p:nvSpPr>
        <p:spPr>
          <a:xfrm>
            <a:off x="7234279" y="5646906"/>
            <a:ext cx="241170" cy="241170"/>
          </a:xfrm>
          <a:prstGeom prst="roundRect">
            <a:avLst/>
          </a:prstGeom>
          <a:solidFill>
            <a:srgbClr val="FFC669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모서리가 둥근 직사각형 130">
            <a:extLst>
              <a:ext uri="{FF2B5EF4-FFF2-40B4-BE49-F238E27FC236}">
                <a16:creationId xmlns:a16="http://schemas.microsoft.com/office/drawing/2014/main" id="{D09560C2-7679-1210-166A-4A3775A52C70}"/>
              </a:ext>
            </a:extLst>
          </p:cNvPr>
          <p:cNvSpPr/>
          <p:nvPr/>
        </p:nvSpPr>
        <p:spPr>
          <a:xfrm>
            <a:off x="7577179" y="5646906"/>
            <a:ext cx="241170" cy="241170"/>
          </a:xfrm>
          <a:prstGeom prst="roundRect">
            <a:avLst/>
          </a:prstGeom>
          <a:solidFill>
            <a:srgbClr val="FFC669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모서리가 둥근 직사각형 131">
            <a:extLst>
              <a:ext uri="{FF2B5EF4-FFF2-40B4-BE49-F238E27FC236}">
                <a16:creationId xmlns:a16="http://schemas.microsoft.com/office/drawing/2014/main" id="{F3D7D319-9D4C-5923-75D2-D495B58CAC0D}"/>
              </a:ext>
            </a:extLst>
          </p:cNvPr>
          <p:cNvSpPr/>
          <p:nvPr/>
        </p:nvSpPr>
        <p:spPr>
          <a:xfrm>
            <a:off x="7920079" y="5646906"/>
            <a:ext cx="241170" cy="241170"/>
          </a:xfrm>
          <a:prstGeom prst="roundRect">
            <a:avLst/>
          </a:prstGeom>
          <a:solidFill>
            <a:srgbClr val="FFC669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모서리가 둥근 직사각형 132">
            <a:extLst>
              <a:ext uri="{FF2B5EF4-FFF2-40B4-BE49-F238E27FC236}">
                <a16:creationId xmlns:a16="http://schemas.microsoft.com/office/drawing/2014/main" id="{4A643CA4-9411-D983-FE5E-6FF8C2071929}"/>
              </a:ext>
            </a:extLst>
          </p:cNvPr>
          <p:cNvSpPr/>
          <p:nvPr/>
        </p:nvSpPr>
        <p:spPr>
          <a:xfrm>
            <a:off x="8262979" y="5646906"/>
            <a:ext cx="241170" cy="241170"/>
          </a:xfrm>
          <a:prstGeom prst="roundRect">
            <a:avLst/>
          </a:prstGeom>
          <a:solidFill>
            <a:srgbClr val="FFC669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모서리가 둥근 직사각형 133">
            <a:extLst>
              <a:ext uri="{FF2B5EF4-FFF2-40B4-BE49-F238E27FC236}">
                <a16:creationId xmlns:a16="http://schemas.microsoft.com/office/drawing/2014/main" id="{29B94B0C-A1A9-DEA1-6F72-252F806D503F}"/>
              </a:ext>
            </a:extLst>
          </p:cNvPr>
          <p:cNvSpPr/>
          <p:nvPr/>
        </p:nvSpPr>
        <p:spPr>
          <a:xfrm>
            <a:off x="8605879" y="5646906"/>
            <a:ext cx="241170" cy="241170"/>
          </a:xfrm>
          <a:prstGeom prst="roundRect">
            <a:avLst/>
          </a:prstGeom>
          <a:solidFill>
            <a:srgbClr val="FFC669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모서리가 둥근 직사각형 134">
            <a:extLst>
              <a:ext uri="{FF2B5EF4-FFF2-40B4-BE49-F238E27FC236}">
                <a16:creationId xmlns:a16="http://schemas.microsoft.com/office/drawing/2014/main" id="{036565E9-1AF4-90AB-29C7-2E8912E60B12}"/>
              </a:ext>
            </a:extLst>
          </p:cNvPr>
          <p:cNvSpPr/>
          <p:nvPr/>
        </p:nvSpPr>
        <p:spPr>
          <a:xfrm>
            <a:off x="8948779" y="5646906"/>
            <a:ext cx="241170" cy="241170"/>
          </a:xfrm>
          <a:prstGeom prst="roundRect">
            <a:avLst/>
          </a:prstGeom>
          <a:solidFill>
            <a:srgbClr val="FFC669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모서리가 둥근 직사각형 135">
            <a:extLst>
              <a:ext uri="{FF2B5EF4-FFF2-40B4-BE49-F238E27FC236}">
                <a16:creationId xmlns:a16="http://schemas.microsoft.com/office/drawing/2014/main" id="{F45CB306-8A0C-F88E-18C0-C494CD9362EE}"/>
              </a:ext>
            </a:extLst>
          </p:cNvPr>
          <p:cNvSpPr/>
          <p:nvPr/>
        </p:nvSpPr>
        <p:spPr>
          <a:xfrm>
            <a:off x="9291679" y="5646906"/>
            <a:ext cx="241170" cy="241170"/>
          </a:xfrm>
          <a:prstGeom prst="roundRect">
            <a:avLst/>
          </a:prstGeom>
          <a:solidFill>
            <a:srgbClr val="FFC669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모서리가 둥근 직사각형 136">
            <a:extLst>
              <a:ext uri="{FF2B5EF4-FFF2-40B4-BE49-F238E27FC236}">
                <a16:creationId xmlns:a16="http://schemas.microsoft.com/office/drawing/2014/main" id="{160A173C-E019-0B0B-B659-A26C3097C5D3}"/>
              </a:ext>
            </a:extLst>
          </p:cNvPr>
          <p:cNvSpPr/>
          <p:nvPr/>
        </p:nvSpPr>
        <p:spPr>
          <a:xfrm>
            <a:off x="9634579" y="5646906"/>
            <a:ext cx="241170" cy="24117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9AD5396-36F2-6540-0A63-411790B99275}"/>
              </a:ext>
            </a:extLst>
          </p:cNvPr>
          <p:cNvSpPr/>
          <p:nvPr/>
        </p:nvSpPr>
        <p:spPr>
          <a:xfrm>
            <a:off x="9977479" y="5049119"/>
            <a:ext cx="550151" cy="885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70%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90%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8" name="Group 4">
            <a:extLst>
              <a:ext uri="{FF2B5EF4-FFF2-40B4-BE49-F238E27FC236}">
                <a16:creationId xmlns:a16="http://schemas.microsoft.com/office/drawing/2014/main" id="{1D559865-10D5-8FFF-79A9-3A87738E934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66961" y="2614288"/>
            <a:ext cx="191548" cy="227022"/>
            <a:chOff x="1227" y="337"/>
            <a:chExt cx="2608" cy="309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9" name="Freeform 5">
              <a:extLst>
                <a:ext uri="{FF2B5EF4-FFF2-40B4-BE49-F238E27FC236}">
                  <a16:creationId xmlns:a16="http://schemas.microsoft.com/office/drawing/2014/main" id="{8186A0E4-3E31-0D01-A609-83F1E8620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Freeform 6">
              <a:extLst>
                <a:ext uri="{FF2B5EF4-FFF2-40B4-BE49-F238E27FC236}">
                  <a16:creationId xmlns:a16="http://schemas.microsoft.com/office/drawing/2014/main" id="{8DD3D5F3-113C-A9E8-2679-7A5ABAAD1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1" name="Group 9">
            <a:extLst>
              <a:ext uri="{FF2B5EF4-FFF2-40B4-BE49-F238E27FC236}">
                <a16:creationId xmlns:a16="http://schemas.microsoft.com/office/drawing/2014/main" id="{98954872-5A53-EC02-FA3D-5197767FDA9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69045" y="3080909"/>
            <a:ext cx="177796" cy="207573"/>
            <a:chOff x="4789" y="306"/>
            <a:chExt cx="2675" cy="312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2" name="Freeform 10">
              <a:extLst>
                <a:ext uri="{FF2B5EF4-FFF2-40B4-BE49-F238E27FC236}">
                  <a16:creationId xmlns:a16="http://schemas.microsoft.com/office/drawing/2014/main" id="{D0D68A07-CFF4-CF91-76C7-EAC7C556F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8C435ACF-DE6A-4B1D-5DEF-C328E93AF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4" name="모서리가 둥근 직사각형 144">
            <a:extLst>
              <a:ext uri="{FF2B5EF4-FFF2-40B4-BE49-F238E27FC236}">
                <a16:creationId xmlns:a16="http://schemas.microsoft.com/office/drawing/2014/main" id="{8F08CB65-C2FA-BB44-1FE6-5BF05777BADA}"/>
              </a:ext>
            </a:extLst>
          </p:cNvPr>
          <p:cNvSpPr/>
          <p:nvPr/>
        </p:nvSpPr>
        <p:spPr>
          <a:xfrm>
            <a:off x="6519440" y="2647056"/>
            <a:ext cx="241170" cy="241170"/>
          </a:xfrm>
          <a:prstGeom prst="roundRect">
            <a:avLst/>
          </a:prstGeom>
          <a:solidFill>
            <a:srgbClr val="FFC669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모서리가 둥근 직사각형 145">
            <a:extLst>
              <a:ext uri="{FF2B5EF4-FFF2-40B4-BE49-F238E27FC236}">
                <a16:creationId xmlns:a16="http://schemas.microsoft.com/office/drawing/2014/main" id="{2BE7CEA5-9F93-3B09-F80C-3D5F2867B0D7}"/>
              </a:ext>
            </a:extLst>
          </p:cNvPr>
          <p:cNvSpPr/>
          <p:nvPr/>
        </p:nvSpPr>
        <p:spPr>
          <a:xfrm>
            <a:off x="6862340" y="2647056"/>
            <a:ext cx="241170" cy="241170"/>
          </a:xfrm>
          <a:prstGeom prst="roundRect">
            <a:avLst/>
          </a:prstGeom>
          <a:solidFill>
            <a:srgbClr val="FFC669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모서리가 둥근 직사각형 146">
            <a:extLst>
              <a:ext uri="{FF2B5EF4-FFF2-40B4-BE49-F238E27FC236}">
                <a16:creationId xmlns:a16="http://schemas.microsoft.com/office/drawing/2014/main" id="{E4B23FDE-8483-0503-0174-BCC87973299C}"/>
              </a:ext>
            </a:extLst>
          </p:cNvPr>
          <p:cNvSpPr/>
          <p:nvPr/>
        </p:nvSpPr>
        <p:spPr>
          <a:xfrm>
            <a:off x="7205240" y="2647056"/>
            <a:ext cx="241170" cy="241170"/>
          </a:xfrm>
          <a:prstGeom prst="roundRect">
            <a:avLst/>
          </a:prstGeom>
          <a:solidFill>
            <a:srgbClr val="FFC669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모서리가 둥근 직사각형 147">
            <a:extLst>
              <a:ext uri="{FF2B5EF4-FFF2-40B4-BE49-F238E27FC236}">
                <a16:creationId xmlns:a16="http://schemas.microsoft.com/office/drawing/2014/main" id="{4BE9AF5D-E36D-C432-693C-8E7D78A948A6}"/>
              </a:ext>
            </a:extLst>
          </p:cNvPr>
          <p:cNvSpPr/>
          <p:nvPr/>
        </p:nvSpPr>
        <p:spPr>
          <a:xfrm>
            <a:off x="7548140" y="2647056"/>
            <a:ext cx="241170" cy="241170"/>
          </a:xfrm>
          <a:prstGeom prst="roundRect">
            <a:avLst/>
          </a:prstGeom>
          <a:solidFill>
            <a:srgbClr val="FFC669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모서리가 둥근 직사각형 148">
            <a:extLst>
              <a:ext uri="{FF2B5EF4-FFF2-40B4-BE49-F238E27FC236}">
                <a16:creationId xmlns:a16="http://schemas.microsoft.com/office/drawing/2014/main" id="{057573C1-B5E7-1413-5573-B05BF206461F}"/>
              </a:ext>
            </a:extLst>
          </p:cNvPr>
          <p:cNvSpPr/>
          <p:nvPr/>
        </p:nvSpPr>
        <p:spPr>
          <a:xfrm>
            <a:off x="7891040" y="2647056"/>
            <a:ext cx="241170" cy="24117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모서리가 둥근 직사각형 149">
            <a:extLst>
              <a:ext uri="{FF2B5EF4-FFF2-40B4-BE49-F238E27FC236}">
                <a16:creationId xmlns:a16="http://schemas.microsoft.com/office/drawing/2014/main" id="{9E9303E3-F499-7FFB-4F91-5E27167CDA2F}"/>
              </a:ext>
            </a:extLst>
          </p:cNvPr>
          <p:cNvSpPr/>
          <p:nvPr/>
        </p:nvSpPr>
        <p:spPr>
          <a:xfrm>
            <a:off x="8233940" y="2647056"/>
            <a:ext cx="241170" cy="24117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모서리가 둥근 직사각형 150">
            <a:extLst>
              <a:ext uri="{FF2B5EF4-FFF2-40B4-BE49-F238E27FC236}">
                <a16:creationId xmlns:a16="http://schemas.microsoft.com/office/drawing/2014/main" id="{C4BB60B0-EABB-F0F2-901B-A8969A6B25F6}"/>
              </a:ext>
            </a:extLst>
          </p:cNvPr>
          <p:cNvSpPr/>
          <p:nvPr/>
        </p:nvSpPr>
        <p:spPr>
          <a:xfrm>
            <a:off x="8576840" y="2647056"/>
            <a:ext cx="241170" cy="24117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모서리가 둥근 직사각형 151">
            <a:extLst>
              <a:ext uri="{FF2B5EF4-FFF2-40B4-BE49-F238E27FC236}">
                <a16:creationId xmlns:a16="http://schemas.microsoft.com/office/drawing/2014/main" id="{D033AEB8-B39B-BDBA-E730-AC664312C0E4}"/>
              </a:ext>
            </a:extLst>
          </p:cNvPr>
          <p:cNvSpPr/>
          <p:nvPr/>
        </p:nvSpPr>
        <p:spPr>
          <a:xfrm>
            <a:off x="8919740" y="2647056"/>
            <a:ext cx="241170" cy="24117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모서리가 둥근 직사각형 152">
            <a:extLst>
              <a:ext uri="{FF2B5EF4-FFF2-40B4-BE49-F238E27FC236}">
                <a16:creationId xmlns:a16="http://schemas.microsoft.com/office/drawing/2014/main" id="{263E6F47-3A94-8EB9-E3B5-B39BDBA43E66}"/>
              </a:ext>
            </a:extLst>
          </p:cNvPr>
          <p:cNvSpPr/>
          <p:nvPr/>
        </p:nvSpPr>
        <p:spPr>
          <a:xfrm>
            <a:off x="9262640" y="2647056"/>
            <a:ext cx="241170" cy="24117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모서리가 둥근 직사각형 153">
            <a:extLst>
              <a:ext uri="{FF2B5EF4-FFF2-40B4-BE49-F238E27FC236}">
                <a16:creationId xmlns:a16="http://schemas.microsoft.com/office/drawing/2014/main" id="{54E369AA-A680-D22C-0875-E6C226602963}"/>
              </a:ext>
            </a:extLst>
          </p:cNvPr>
          <p:cNvSpPr/>
          <p:nvPr/>
        </p:nvSpPr>
        <p:spPr>
          <a:xfrm>
            <a:off x="9605540" y="2647056"/>
            <a:ext cx="241170" cy="24117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모서리가 둥근 직사각형 155">
            <a:extLst>
              <a:ext uri="{FF2B5EF4-FFF2-40B4-BE49-F238E27FC236}">
                <a16:creationId xmlns:a16="http://schemas.microsoft.com/office/drawing/2014/main" id="{097D8519-389C-090E-1D84-AB50A603AF25}"/>
              </a:ext>
            </a:extLst>
          </p:cNvPr>
          <p:cNvSpPr/>
          <p:nvPr/>
        </p:nvSpPr>
        <p:spPr>
          <a:xfrm>
            <a:off x="6519440" y="3026106"/>
            <a:ext cx="241170" cy="241170"/>
          </a:xfrm>
          <a:prstGeom prst="roundRect">
            <a:avLst/>
          </a:prstGeom>
          <a:solidFill>
            <a:srgbClr val="FFC669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모서리가 둥근 직사각형 156">
            <a:extLst>
              <a:ext uri="{FF2B5EF4-FFF2-40B4-BE49-F238E27FC236}">
                <a16:creationId xmlns:a16="http://schemas.microsoft.com/office/drawing/2014/main" id="{89A50764-E9EC-A4E0-9F78-46077730AB11}"/>
              </a:ext>
            </a:extLst>
          </p:cNvPr>
          <p:cNvSpPr/>
          <p:nvPr/>
        </p:nvSpPr>
        <p:spPr>
          <a:xfrm>
            <a:off x="6862340" y="3026106"/>
            <a:ext cx="241170" cy="241170"/>
          </a:xfrm>
          <a:prstGeom prst="roundRect">
            <a:avLst/>
          </a:prstGeom>
          <a:solidFill>
            <a:srgbClr val="FFC669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모서리가 둥근 직사각형 157">
            <a:extLst>
              <a:ext uri="{FF2B5EF4-FFF2-40B4-BE49-F238E27FC236}">
                <a16:creationId xmlns:a16="http://schemas.microsoft.com/office/drawing/2014/main" id="{3F58A8FA-0960-C939-3E84-CBE20FFD2434}"/>
              </a:ext>
            </a:extLst>
          </p:cNvPr>
          <p:cNvSpPr/>
          <p:nvPr/>
        </p:nvSpPr>
        <p:spPr>
          <a:xfrm>
            <a:off x="7205240" y="3026106"/>
            <a:ext cx="241170" cy="24117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모서리가 둥근 직사각형 158">
            <a:extLst>
              <a:ext uri="{FF2B5EF4-FFF2-40B4-BE49-F238E27FC236}">
                <a16:creationId xmlns:a16="http://schemas.microsoft.com/office/drawing/2014/main" id="{33EE8EA8-C144-102E-51C4-99113FBEB623}"/>
              </a:ext>
            </a:extLst>
          </p:cNvPr>
          <p:cNvSpPr/>
          <p:nvPr/>
        </p:nvSpPr>
        <p:spPr>
          <a:xfrm>
            <a:off x="7548140" y="3026106"/>
            <a:ext cx="241170" cy="24117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모서리가 둥근 직사각형 159">
            <a:extLst>
              <a:ext uri="{FF2B5EF4-FFF2-40B4-BE49-F238E27FC236}">
                <a16:creationId xmlns:a16="http://schemas.microsoft.com/office/drawing/2014/main" id="{B5A6BBF2-3D25-DB62-77E1-306360890569}"/>
              </a:ext>
            </a:extLst>
          </p:cNvPr>
          <p:cNvSpPr/>
          <p:nvPr/>
        </p:nvSpPr>
        <p:spPr>
          <a:xfrm>
            <a:off x="7891040" y="3026106"/>
            <a:ext cx="241170" cy="24117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모서리가 둥근 직사각형 160">
            <a:extLst>
              <a:ext uri="{FF2B5EF4-FFF2-40B4-BE49-F238E27FC236}">
                <a16:creationId xmlns:a16="http://schemas.microsoft.com/office/drawing/2014/main" id="{8C21385D-B257-878D-C9F9-402CB122E1C5}"/>
              </a:ext>
            </a:extLst>
          </p:cNvPr>
          <p:cNvSpPr/>
          <p:nvPr/>
        </p:nvSpPr>
        <p:spPr>
          <a:xfrm>
            <a:off x="8233940" y="3026106"/>
            <a:ext cx="241170" cy="24117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모서리가 둥근 직사각형 161">
            <a:extLst>
              <a:ext uri="{FF2B5EF4-FFF2-40B4-BE49-F238E27FC236}">
                <a16:creationId xmlns:a16="http://schemas.microsoft.com/office/drawing/2014/main" id="{3945D7BD-437B-2C93-10DD-ADBC91767A13}"/>
              </a:ext>
            </a:extLst>
          </p:cNvPr>
          <p:cNvSpPr/>
          <p:nvPr/>
        </p:nvSpPr>
        <p:spPr>
          <a:xfrm>
            <a:off x="8576840" y="3026106"/>
            <a:ext cx="241170" cy="24117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모서리가 둥근 직사각형 162">
            <a:extLst>
              <a:ext uri="{FF2B5EF4-FFF2-40B4-BE49-F238E27FC236}">
                <a16:creationId xmlns:a16="http://schemas.microsoft.com/office/drawing/2014/main" id="{E6878FEF-33E7-23ED-4C5B-E68E8B701F75}"/>
              </a:ext>
            </a:extLst>
          </p:cNvPr>
          <p:cNvSpPr/>
          <p:nvPr/>
        </p:nvSpPr>
        <p:spPr>
          <a:xfrm>
            <a:off x="8919740" y="3026106"/>
            <a:ext cx="241170" cy="24117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2" name="모서리가 둥근 직사각형 163">
            <a:extLst>
              <a:ext uri="{FF2B5EF4-FFF2-40B4-BE49-F238E27FC236}">
                <a16:creationId xmlns:a16="http://schemas.microsoft.com/office/drawing/2014/main" id="{513C9DC5-8C06-3426-AE8C-CE3C33ECB418}"/>
              </a:ext>
            </a:extLst>
          </p:cNvPr>
          <p:cNvSpPr/>
          <p:nvPr/>
        </p:nvSpPr>
        <p:spPr>
          <a:xfrm>
            <a:off x="9262640" y="3026106"/>
            <a:ext cx="241170" cy="24117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모서리가 둥근 직사각형 164">
            <a:extLst>
              <a:ext uri="{FF2B5EF4-FFF2-40B4-BE49-F238E27FC236}">
                <a16:creationId xmlns:a16="http://schemas.microsoft.com/office/drawing/2014/main" id="{223B0748-B26C-01D0-34EC-C4254CF60EB2}"/>
              </a:ext>
            </a:extLst>
          </p:cNvPr>
          <p:cNvSpPr/>
          <p:nvPr/>
        </p:nvSpPr>
        <p:spPr>
          <a:xfrm>
            <a:off x="9605540" y="3026106"/>
            <a:ext cx="241170" cy="24117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3AFEF05-EA44-98B4-BDB3-080083CBCDD7}"/>
              </a:ext>
            </a:extLst>
          </p:cNvPr>
          <p:cNvSpPr/>
          <p:nvPr/>
        </p:nvSpPr>
        <p:spPr>
          <a:xfrm>
            <a:off x="9948440" y="2428319"/>
            <a:ext cx="550151" cy="885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70%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90%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4949FCBD-AF13-B445-70A6-4E705E00B679}"/>
              </a:ext>
            </a:extLst>
          </p:cNvPr>
          <p:cNvSpPr/>
          <p:nvPr/>
        </p:nvSpPr>
        <p:spPr>
          <a:xfrm>
            <a:off x="6440039" y="3634591"/>
            <a:ext cx="4194875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08" name="자유형 321">
            <a:extLst>
              <a:ext uri="{FF2B5EF4-FFF2-40B4-BE49-F238E27FC236}">
                <a16:creationId xmlns:a16="http://schemas.microsoft.com/office/drawing/2014/main" id="{DCBB21C4-8C0A-1110-2E1B-BF239E926C73}"/>
              </a:ext>
            </a:extLst>
          </p:cNvPr>
          <p:cNvSpPr/>
          <p:nvPr/>
        </p:nvSpPr>
        <p:spPr>
          <a:xfrm>
            <a:off x="5180458" y="1532283"/>
            <a:ext cx="508243" cy="525838"/>
          </a:xfrm>
          <a:custGeom>
            <a:avLst/>
            <a:gdLst>
              <a:gd name="connsiteX0" fmla="*/ 315649 w 631298"/>
              <a:gd name="connsiteY0" fmla="*/ 0 h 653153"/>
              <a:gd name="connsiteX1" fmla="*/ 631298 w 631298"/>
              <a:gd name="connsiteY1" fmla="*/ 315649 h 653153"/>
              <a:gd name="connsiteX2" fmla="*/ 315649 w 631298"/>
              <a:gd name="connsiteY2" fmla="*/ 631298 h 653153"/>
              <a:gd name="connsiteX3" fmla="*/ 252035 w 631298"/>
              <a:gd name="connsiteY3" fmla="*/ 624885 h 653153"/>
              <a:gd name="connsiteX4" fmla="*/ 196305 w 631298"/>
              <a:gd name="connsiteY4" fmla="*/ 607586 h 653153"/>
              <a:gd name="connsiteX5" fmla="*/ 179020 w 631298"/>
              <a:gd name="connsiteY5" fmla="*/ 626649 h 653153"/>
              <a:gd name="connsiteX6" fmla="*/ 14210 w 631298"/>
              <a:gd name="connsiteY6" fmla="*/ 631468 h 653153"/>
              <a:gd name="connsiteX7" fmla="*/ 79684 w 631298"/>
              <a:gd name="connsiteY7" fmla="*/ 590636 h 653153"/>
              <a:gd name="connsiteX8" fmla="*/ 110137 w 631298"/>
              <a:gd name="connsiteY8" fmla="*/ 553438 h 653153"/>
              <a:gd name="connsiteX9" fmla="*/ 92452 w 631298"/>
              <a:gd name="connsiteY9" fmla="*/ 538847 h 653153"/>
              <a:gd name="connsiteX10" fmla="*/ 0 w 631298"/>
              <a:gd name="connsiteY10" fmla="*/ 315649 h 653153"/>
              <a:gd name="connsiteX11" fmla="*/ 315649 w 631298"/>
              <a:gd name="connsiteY11" fmla="*/ 0 h 653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1298" h="653153">
                <a:moveTo>
                  <a:pt x="315649" y="0"/>
                </a:moveTo>
                <a:cubicBezTo>
                  <a:pt x="489977" y="0"/>
                  <a:pt x="631298" y="141321"/>
                  <a:pt x="631298" y="315649"/>
                </a:cubicBezTo>
                <a:cubicBezTo>
                  <a:pt x="631298" y="489977"/>
                  <a:pt x="489977" y="631298"/>
                  <a:pt x="315649" y="631298"/>
                </a:cubicBezTo>
                <a:cubicBezTo>
                  <a:pt x="293858" y="631298"/>
                  <a:pt x="272583" y="629090"/>
                  <a:pt x="252035" y="624885"/>
                </a:cubicBezTo>
                <a:lnTo>
                  <a:pt x="196305" y="607586"/>
                </a:lnTo>
                <a:lnTo>
                  <a:pt x="179020" y="626649"/>
                </a:lnTo>
                <a:cubicBezTo>
                  <a:pt x="133633" y="659112"/>
                  <a:pt x="68916" y="662966"/>
                  <a:pt x="14210" y="631468"/>
                </a:cubicBezTo>
                <a:cubicBezTo>
                  <a:pt x="38792" y="621167"/>
                  <a:pt x="60766" y="607297"/>
                  <a:pt x="79684" y="590636"/>
                </a:cubicBezTo>
                <a:lnTo>
                  <a:pt x="110137" y="553438"/>
                </a:lnTo>
                <a:lnTo>
                  <a:pt x="92452" y="538847"/>
                </a:lnTo>
                <a:cubicBezTo>
                  <a:pt x="35331" y="481725"/>
                  <a:pt x="0" y="402813"/>
                  <a:pt x="0" y="315649"/>
                </a:cubicBezTo>
                <a:cubicBezTo>
                  <a:pt x="0" y="141321"/>
                  <a:pt x="141321" y="0"/>
                  <a:pt x="315649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8870B7F3-A1A6-7B91-C063-CB55F9132BF0}"/>
              </a:ext>
            </a:extLst>
          </p:cNvPr>
          <p:cNvSpPr/>
          <p:nvPr/>
        </p:nvSpPr>
        <p:spPr>
          <a:xfrm>
            <a:off x="5793386" y="1495920"/>
            <a:ext cx="4373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질문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내용을 적어 봅시다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grpSp>
        <p:nvGrpSpPr>
          <p:cNvPr id="212" name="Group 4">
            <a:extLst>
              <a:ext uri="{FF2B5EF4-FFF2-40B4-BE49-F238E27FC236}">
                <a16:creationId xmlns:a16="http://schemas.microsoft.com/office/drawing/2014/main" id="{7F167108-F001-AF94-A12E-48B6E36917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4188" y="1532283"/>
            <a:ext cx="4653501" cy="4677321"/>
            <a:chOff x="1691" y="0"/>
            <a:chExt cx="4298" cy="4320"/>
          </a:xfrm>
        </p:grpSpPr>
        <p:sp>
          <p:nvSpPr>
            <p:cNvPr id="214" name="Freeform 5">
              <a:extLst>
                <a:ext uri="{FF2B5EF4-FFF2-40B4-BE49-F238E27FC236}">
                  <a16:creationId xmlns:a16="http://schemas.microsoft.com/office/drawing/2014/main" id="{797EF4AA-F307-67F3-9F6A-961B1D1BC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7" y="2269"/>
              <a:ext cx="2550" cy="1534"/>
            </a:xfrm>
            <a:custGeom>
              <a:avLst/>
              <a:gdLst>
                <a:gd name="T0" fmla="*/ 5241 w 7649"/>
                <a:gd name="T1" fmla="*/ 3816 h 4600"/>
                <a:gd name="T2" fmla="*/ 4869 w 7649"/>
                <a:gd name="T3" fmla="*/ 3915 h 4600"/>
                <a:gd name="T4" fmla="*/ 4338 w 7649"/>
                <a:gd name="T5" fmla="*/ 4129 h 4600"/>
                <a:gd name="T6" fmla="*/ 3885 w 7649"/>
                <a:gd name="T7" fmla="*/ 4375 h 4600"/>
                <a:gd name="T8" fmla="*/ 3626 w 7649"/>
                <a:gd name="T9" fmla="*/ 4568 h 4600"/>
                <a:gd name="T10" fmla="*/ 2862 w 7649"/>
                <a:gd name="T11" fmla="*/ 4499 h 4600"/>
                <a:gd name="T12" fmla="*/ 2018 w 7649"/>
                <a:gd name="T13" fmla="*/ 4407 h 4600"/>
                <a:gd name="T14" fmla="*/ 228 w 7649"/>
                <a:gd name="T15" fmla="*/ 4387 h 4600"/>
                <a:gd name="T16" fmla="*/ 582 w 7649"/>
                <a:gd name="T17" fmla="*/ 4270 h 4600"/>
                <a:gd name="T18" fmla="*/ 759 w 7649"/>
                <a:gd name="T19" fmla="*/ 4155 h 4600"/>
                <a:gd name="T20" fmla="*/ 809 w 7649"/>
                <a:gd name="T21" fmla="*/ 4030 h 4600"/>
                <a:gd name="T22" fmla="*/ 756 w 7649"/>
                <a:gd name="T23" fmla="*/ 3927 h 4600"/>
                <a:gd name="T24" fmla="*/ 974 w 7649"/>
                <a:gd name="T25" fmla="*/ 3817 h 4600"/>
                <a:gd name="T26" fmla="*/ 996 w 7649"/>
                <a:gd name="T27" fmla="*/ 3757 h 4600"/>
                <a:gd name="T28" fmla="*/ 960 w 7649"/>
                <a:gd name="T29" fmla="*/ 3706 h 4600"/>
                <a:gd name="T30" fmla="*/ 1287 w 7649"/>
                <a:gd name="T31" fmla="*/ 3701 h 4600"/>
                <a:gd name="T32" fmla="*/ 1435 w 7649"/>
                <a:gd name="T33" fmla="*/ 3644 h 4600"/>
                <a:gd name="T34" fmla="*/ 1473 w 7649"/>
                <a:gd name="T35" fmla="*/ 3565 h 4600"/>
                <a:gd name="T36" fmla="*/ 1448 w 7649"/>
                <a:gd name="T37" fmla="*/ 3462 h 4600"/>
                <a:gd name="T38" fmla="*/ 1349 w 7649"/>
                <a:gd name="T39" fmla="*/ 3398 h 4600"/>
                <a:gd name="T40" fmla="*/ 872 w 7649"/>
                <a:gd name="T41" fmla="*/ 3332 h 4600"/>
                <a:gd name="T42" fmla="*/ 0 w 7649"/>
                <a:gd name="T43" fmla="*/ 3255 h 4600"/>
                <a:gd name="T44" fmla="*/ 526 w 7649"/>
                <a:gd name="T45" fmla="*/ 3209 h 4600"/>
                <a:gd name="T46" fmla="*/ 1051 w 7649"/>
                <a:gd name="T47" fmla="*/ 3260 h 4600"/>
                <a:gd name="T48" fmla="*/ 1334 w 7649"/>
                <a:gd name="T49" fmla="*/ 3314 h 4600"/>
                <a:gd name="T50" fmla="*/ 1447 w 7649"/>
                <a:gd name="T51" fmla="*/ 3291 h 4600"/>
                <a:gd name="T52" fmla="*/ 1489 w 7649"/>
                <a:gd name="T53" fmla="*/ 3208 h 4600"/>
                <a:gd name="T54" fmla="*/ 1437 w 7649"/>
                <a:gd name="T55" fmla="*/ 3108 h 4600"/>
                <a:gd name="T56" fmla="*/ 1249 w 7649"/>
                <a:gd name="T57" fmla="*/ 3011 h 4600"/>
                <a:gd name="T58" fmla="*/ 820 w 7649"/>
                <a:gd name="T59" fmla="*/ 2884 h 4600"/>
                <a:gd name="T60" fmla="*/ 497 w 7649"/>
                <a:gd name="T61" fmla="*/ 2820 h 4600"/>
                <a:gd name="T62" fmla="*/ 5555 w 7649"/>
                <a:gd name="T63" fmla="*/ 688 h 4600"/>
                <a:gd name="T64" fmla="*/ 6460 w 7649"/>
                <a:gd name="T65" fmla="*/ 1503 h 4600"/>
                <a:gd name="T66" fmla="*/ 6324 w 7649"/>
                <a:gd name="T67" fmla="*/ 1432 h 4600"/>
                <a:gd name="T68" fmla="*/ 6227 w 7649"/>
                <a:gd name="T69" fmla="*/ 1442 h 4600"/>
                <a:gd name="T70" fmla="*/ 6175 w 7649"/>
                <a:gd name="T71" fmla="*/ 1516 h 4600"/>
                <a:gd name="T72" fmla="*/ 6180 w 7649"/>
                <a:gd name="T73" fmla="*/ 1663 h 4600"/>
                <a:gd name="T74" fmla="*/ 6236 w 7649"/>
                <a:gd name="T75" fmla="*/ 1767 h 4600"/>
                <a:gd name="T76" fmla="*/ 6414 w 7649"/>
                <a:gd name="T77" fmla="*/ 1952 h 4600"/>
                <a:gd name="T78" fmla="*/ 6421 w 7649"/>
                <a:gd name="T79" fmla="*/ 2203 h 4600"/>
                <a:gd name="T80" fmla="*/ 6250 w 7649"/>
                <a:gd name="T81" fmla="*/ 2192 h 4600"/>
                <a:gd name="T82" fmla="*/ 5663 w 7649"/>
                <a:gd name="T83" fmla="*/ 2192 h 4600"/>
                <a:gd name="T84" fmla="*/ 5470 w 7649"/>
                <a:gd name="T85" fmla="*/ 2224 h 4600"/>
                <a:gd name="T86" fmla="*/ 5358 w 7649"/>
                <a:gd name="T87" fmla="*/ 2312 h 4600"/>
                <a:gd name="T88" fmla="*/ 5352 w 7649"/>
                <a:gd name="T89" fmla="*/ 2411 h 4600"/>
                <a:gd name="T90" fmla="*/ 5447 w 7649"/>
                <a:gd name="T91" fmla="*/ 2550 h 4600"/>
                <a:gd name="T92" fmla="*/ 5520 w 7649"/>
                <a:gd name="T93" fmla="*/ 2572 h 4600"/>
                <a:gd name="T94" fmla="*/ 5377 w 7649"/>
                <a:gd name="T95" fmla="*/ 2619 h 4600"/>
                <a:gd name="T96" fmla="*/ 5351 w 7649"/>
                <a:gd name="T97" fmla="*/ 2689 h 4600"/>
                <a:gd name="T98" fmla="*/ 5381 w 7649"/>
                <a:gd name="T99" fmla="*/ 2816 h 4600"/>
                <a:gd name="T100" fmla="*/ 5484 w 7649"/>
                <a:gd name="T101" fmla="*/ 2882 h 4600"/>
                <a:gd name="T102" fmla="*/ 5545 w 7649"/>
                <a:gd name="T103" fmla="*/ 2932 h 4600"/>
                <a:gd name="T104" fmla="*/ 5528 w 7649"/>
                <a:gd name="T105" fmla="*/ 3004 h 4600"/>
                <a:gd name="T106" fmla="*/ 5644 w 7649"/>
                <a:gd name="T107" fmla="*/ 3119 h 4600"/>
                <a:gd name="T108" fmla="*/ 5588 w 7649"/>
                <a:gd name="T109" fmla="*/ 3403 h 4600"/>
                <a:gd name="T110" fmla="*/ 5435 w 7649"/>
                <a:gd name="T111" fmla="*/ 3671 h 4600"/>
                <a:gd name="T112" fmla="*/ 5381 w 7649"/>
                <a:gd name="T113" fmla="*/ 3812 h 4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649" h="4600">
                  <a:moveTo>
                    <a:pt x="5381" y="3812"/>
                  </a:moveTo>
                  <a:lnTo>
                    <a:pt x="5381" y="3812"/>
                  </a:lnTo>
                  <a:lnTo>
                    <a:pt x="5359" y="3810"/>
                  </a:lnTo>
                  <a:lnTo>
                    <a:pt x="5337" y="3808"/>
                  </a:lnTo>
                  <a:lnTo>
                    <a:pt x="5314" y="3808"/>
                  </a:lnTo>
                  <a:lnTo>
                    <a:pt x="5290" y="3810"/>
                  </a:lnTo>
                  <a:lnTo>
                    <a:pt x="5266" y="3812"/>
                  </a:lnTo>
                  <a:lnTo>
                    <a:pt x="5241" y="3816"/>
                  </a:lnTo>
                  <a:lnTo>
                    <a:pt x="5191" y="3824"/>
                  </a:lnTo>
                  <a:lnTo>
                    <a:pt x="5142" y="3837"/>
                  </a:lnTo>
                  <a:lnTo>
                    <a:pt x="5093" y="3849"/>
                  </a:lnTo>
                  <a:lnTo>
                    <a:pt x="5006" y="3873"/>
                  </a:lnTo>
                  <a:lnTo>
                    <a:pt x="5006" y="3873"/>
                  </a:lnTo>
                  <a:lnTo>
                    <a:pt x="4971" y="3883"/>
                  </a:lnTo>
                  <a:lnTo>
                    <a:pt x="4936" y="3893"/>
                  </a:lnTo>
                  <a:lnTo>
                    <a:pt x="4869" y="3915"/>
                  </a:lnTo>
                  <a:lnTo>
                    <a:pt x="4802" y="3939"/>
                  </a:lnTo>
                  <a:lnTo>
                    <a:pt x="4736" y="3965"/>
                  </a:lnTo>
                  <a:lnTo>
                    <a:pt x="4605" y="4019"/>
                  </a:lnTo>
                  <a:lnTo>
                    <a:pt x="4539" y="4046"/>
                  </a:lnTo>
                  <a:lnTo>
                    <a:pt x="4473" y="4072"/>
                  </a:lnTo>
                  <a:lnTo>
                    <a:pt x="4473" y="4072"/>
                  </a:lnTo>
                  <a:lnTo>
                    <a:pt x="4405" y="4100"/>
                  </a:lnTo>
                  <a:lnTo>
                    <a:pt x="4338" y="4129"/>
                  </a:lnTo>
                  <a:lnTo>
                    <a:pt x="4271" y="4160"/>
                  </a:lnTo>
                  <a:lnTo>
                    <a:pt x="4205" y="4191"/>
                  </a:lnTo>
                  <a:lnTo>
                    <a:pt x="4140" y="4225"/>
                  </a:lnTo>
                  <a:lnTo>
                    <a:pt x="4075" y="4260"/>
                  </a:lnTo>
                  <a:lnTo>
                    <a:pt x="4012" y="4296"/>
                  </a:lnTo>
                  <a:lnTo>
                    <a:pt x="3949" y="4333"/>
                  </a:lnTo>
                  <a:lnTo>
                    <a:pt x="3949" y="4333"/>
                  </a:lnTo>
                  <a:lnTo>
                    <a:pt x="3885" y="4375"/>
                  </a:lnTo>
                  <a:lnTo>
                    <a:pt x="3821" y="4418"/>
                  </a:lnTo>
                  <a:lnTo>
                    <a:pt x="3759" y="4463"/>
                  </a:lnTo>
                  <a:lnTo>
                    <a:pt x="3696" y="4510"/>
                  </a:lnTo>
                  <a:lnTo>
                    <a:pt x="3696" y="4510"/>
                  </a:lnTo>
                  <a:lnTo>
                    <a:pt x="3679" y="4524"/>
                  </a:lnTo>
                  <a:lnTo>
                    <a:pt x="3662" y="4539"/>
                  </a:lnTo>
                  <a:lnTo>
                    <a:pt x="3662" y="4539"/>
                  </a:lnTo>
                  <a:lnTo>
                    <a:pt x="3626" y="4568"/>
                  </a:lnTo>
                  <a:lnTo>
                    <a:pt x="3607" y="4583"/>
                  </a:lnTo>
                  <a:lnTo>
                    <a:pt x="3589" y="4600"/>
                  </a:lnTo>
                  <a:lnTo>
                    <a:pt x="3589" y="4600"/>
                  </a:lnTo>
                  <a:lnTo>
                    <a:pt x="3338" y="4565"/>
                  </a:lnTo>
                  <a:lnTo>
                    <a:pt x="3338" y="4565"/>
                  </a:lnTo>
                  <a:lnTo>
                    <a:pt x="3338" y="4565"/>
                  </a:lnTo>
                  <a:lnTo>
                    <a:pt x="3034" y="4522"/>
                  </a:lnTo>
                  <a:lnTo>
                    <a:pt x="2862" y="4499"/>
                  </a:lnTo>
                  <a:lnTo>
                    <a:pt x="2687" y="4475"/>
                  </a:lnTo>
                  <a:lnTo>
                    <a:pt x="2516" y="4455"/>
                  </a:lnTo>
                  <a:lnTo>
                    <a:pt x="2356" y="4436"/>
                  </a:lnTo>
                  <a:lnTo>
                    <a:pt x="2214" y="4420"/>
                  </a:lnTo>
                  <a:lnTo>
                    <a:pt x="2153" y="4415"/>
                  </a:lnTo>
                  <a:lnTo>
                    <a:pt x="2101" y="4412"/>
                  </a:lnTo>
                  <a:lnTo>
                    <a:pt x="2101" y="4412"/>
                  </a:lnTo>
                  <a:lnTo>
                    <a:pt x="2018" y="4407"/>
                  </a:lnTo>
                  <a:lnTo>
                    <a:pt x="1913" y="4403"/>
                  </a:lnTo>
                  <a:lnTo>
                    <a:pt x="1789" y="4400"/>
                  </a:lnTo>
                  <a:lnTo>
                    <a:pt x="1652" y="4397"/>
                  </a:lnTo>
                  <a:lnTo>
                    <a:pt x="1348" y="4392"/>
                  </a:lnTo>
                  <a:lnTo>
                    <a:pt x="1031" y="4390"/>
                  </a:lnTo>
                  <a:lnTo>
                    <a:pt x="730" y="4387"/>
                  </a:lnTo>
                  <a:lnTo>
                    <a:pt x="476" y="4387"/>
                  </a:lnTo>
                  <a:lnTo>
                    <a:pt x="228" y="4387"/>
                  </a:lnTo>
                  <a:lnTo>
                    <a:pt x="228" y="4387"/>
                  </a:lnTo>
                  <a:lnTo>
                    <a:pt x="285" y="4373"/>
                  </a:lnTo>
                  <a:lnTo>
                    <a:pt x="345" y="4355"/>
                  </a:lnTo>
                  <a:lnTo>
                    <a:pt x="406" y="4337"/>
                  </a:lnTo>
                  <a:lnTo>
                    <a:pt x="466" y="4316"/>
                  </a:lnTo>
                  <a:lnTo>
                    <a:pt x="525" y="4294"/>
                  </a:lnTo>
                  <a:lnTo>
                    <a:pt x="554" y="4282"/>
                  </a:lnTo>
                  <a:lnTo>
                    <a:pt x="582" y="4270"/>
                  </a:lnTo>
                  <a:lnTo>
                    <a:pt x="609" y="4258"/>
                  </a:lnTo>
                  <a:lnTo>
                    <a:pt x="635" y="4244"/>
                  </a:lnTo>
                  <a:lnTo>
                    <a:pt x="659" y="4231"/>
                  </a:lnTo>
                  <a:lnTo>
                    <a:pt x="682" y="4216"/>
                  </a:lnTo>
                  <a:lnTo>
                    <a:pt x="704" y="4201"/>
                  </a:lnTo>
                  <a:lnTo>
                    <a:pt x="724" y="4187"/>
                  </a:lnTo>
                  <a:lnTo>
                    <a:pt x="742" y="4171"/>
                  </a:lnTo>
                  <a:lnTo>
                    <a:pt x="759" y="4155"/>
                  </a:lnTo>
                  <a:lnTo>
                    <a:pt x="774" y="4139"/>
                  </a:lnTo>
                  <a:lnTo>
                    <a:pt x="786" y="4122"/>
                  </a:lnTo>
                  <a:lnTo>
                    <a:pt x="796" y="4103"/>
                  </a:lnTo>
                  <a:lnTo>
                    <a:pt x="803" y="4086"/>
                  </a:lnTo>
                  <a:lnTo>
                    <a:pt x="808" y="4068"/>
                  </a:lnTo>
                  <a:lnTo>
                    <a:pt x="809" y="4050"/>
                  </a:lnTo>
                  <a:lnTo>
                    <a:pt x="809" y="4040"/>
                  </a:lnTo>
                  <a:lnTo>
                    <a:pt x="809" y="4030"/>
                  </a:lnTo>
                  <a:lnTo>
                    <a:pt x="807" y="4020"/>
                  </a:lnTo>
                  <a:lnTo>
                    <a:pt x="805" y="4010"/>
                  </a:lnTo>
                  <a:lnTo>
                    <a:pt x="802" y="4001"/>
                  </a:lnTo>
                  <a:lnTo>
                    <a:pt x="797" y="3990"/>
                  </a:lnTo>
                  <a:lnTo>
                    <a:pt x="788" y="3970"/>
                  </a:lnTo>
                  <a:lnTo>
                    <a:pt x="773" y="3948"/>
                  </a:lnTo>
                  <a:lnTo>
                    <a:pt x="756" y="3927"/>
                  </a:lnTo>
                  <a:lnTo>
                    <a:pt x="756" y="3927"/>
                  </a:lnTo>
                  <a:lnTo>
                    <a:pt x="814" y="3906"/>
                  </a:lnTo>
                  <a:lnTo>
                    <a:pt x="844" y="3895"/>
                  </a:lnTo>
                  <a:lnTo>
                    <a:pt x="871" y="3883"/>
                  </a:lnTo>
                  <a:lnTo>
                    <a:pt x="896" y="3871"/>
                  </a:lnTo>
                  <a:lnTo>
                    <a:pt x="919" y="3859"/>
                  </a:lnTo>
                  <a:lnTo>
                    <a:pt x="940" y="3845"/>
                  </a:lnTo>
                  <a:lnTo>
                    <a:pt x="960" y="3832"/>
                  </a:lnTo>
                  <a:lnTo>
                    <a:pt x="974" y="3817"/>
                  </a:lnTo>
                  <a:lnTo>
                    <a:pt x="981" y="3810"/>
                  </a:lnTo>
                  <a:lnTo>
                    <a:pt x="987" y="3802"/>
                  </a:lnTo>
                  <a:lnTo>
                    <a:pt x="990" y="3795"/>
                  </a:lnTo>
                  <a:lnTo>
                    <a:pt x="994" y="3788"/>
                  </a:lnTo>
                  <a:lnTo>
                    <a:pt x="996" y="3780"/>
                  </a:lnTo>
                  <a:lnTo>
                    <a:pt x="998" y="3773"/>
                  </a:lnTo>
                  <a:lnTo>
                    <a:pt x="998" y="3764"/>
                  </a:lnTo>
                  <a:lnTo>
                    <a:pt x="996" y="3757"/>
                  </a:lnTo>
                  <a:lnTo>
                    <a:pt x="994" y="3748"/>
                  </a:lnTo>
                  <a:lnTo>
                    <a:pt x="990" y="3741"/>
                  </a:lnTo>
                  <a:lnTo>
                    <a:pt x="984" y="3733"/>
                  </a:lnTo>
                  <a:lnTo>
                    <a:pt x="978" y="3724"/>
                  </a:lnTo>
                  <a:lnTo>
                    <a:pt x="970" y="3717"/>
                  </a:lnTo>
                  <a:lnTo>
                    <a:pt x="960" y="3708"/>
                  </a:lnTo>
                  <a:lnTo>
                    <a:pt x="960" y="3706"/>
                  </a:lnTo>
                  <a:lnTo>
                    <a:pt x="960" y="3706"/>
                  </a:lnTo>
                  <a:lnTo>
                    <a:pt x="1029" y="3707"/>
                  </a:lnTo>
                  <a:lnTo>
                    <a:pt x="1098" y="3708"/>
                  </a:lnTo>
                  <a:lnTo>
                    <a:pt x="1098" y="3708"/>
                  </a:lnTo>
                  <a:lnTo>
                    <a:pt x="1145" y="3708"/>
                  </a:lnTo>
                  <a:lnTo>
                    <a:pt x="1200" y="3707"/>
                  </a:lnTo>
                  <a:lnTo>
                    <a:pt x="1229" y="3706"/>
                  </a:lnTo>
                  <a:lnTo>
                    <a:pt x="1258" y="3704"/>
                  </a:lnTo>
                  <a:lnTo>
                    <a:pt x="1287" y="3701"/>
                  </a:lnTo>
                  <a:lnTo>
                    <a:pt x="1315" y="3696"/>
                  </a:lnTo>
                  <a:lnTo>
                    <a:pt x="1343" y="3690"/>
                  </a:lnTo>
                  <a:lnTo>
                    <a:pt x="1369" y="3682"/>
                  </a:lnTo>
                  <a:lnTo>
                    <a:pt x="1393" y="3671"/>
                  </a:lnTo>
                  <a:lnTo>
                    <a:pt x="1404" y="3665"/>
                  </a:lnTo>
                  <a:lnTo>
                    <a:pt x="1415" y="3659"/>
                  </a:lnTo>
                  <a:lnTo>
                    <a:pt x="1425" y="3652"/>
                  </a:lnTo>
                  <a:lnTo>
                    <a:pt x="1435" y="3644"/>
                  </a:lnTo>
                  <a:lnTo>
                    <a:pt x="1442" y="3636"/>
                  </a:lnTo>
                  <a:lnTo>
                    <a:pt x="1450" y="3626"/>
                  </a:lnTo>
                  <a:lnTo>
                    <a:pt x="1457" y="3616"/>
                  </a:lnTo>
                  <a:lnTo>
                    <a:pt x="1462" y="3605"/>
                  </a:lnTo>
                  <a:lnTo>
                    <a:pt x="1467" y="3594"/>
                  </a:lnTo>
                  <a:lnTo>
                    <a:pt x="1469" y="3582"/>
                  </a:lnTo>
                  <a:lnTo>
                    <a:pt x="1469" y="3582"/>
                  </a:lnTo>
                  <a:lnTo>
                    <a:pt x="1473" y="3565"/>
                  </a:lnTo>
                  <a:lnTo>
                    <a:pt x="1474" y="3549"/>
                  </a:lnTo>
                  <a:lnTo>
                    <a:pt x="1474" y="3534"/>
                  </a:lnTo>
                  <a:lnTo>
                    <a:pt x="1473" y="3520"/>
                  </a:lnTo>
                  <a:lnTo>
                    <a:pt x="1470" y="3507"/>
                  </a:lnTo>
                  <a:lnTo>
                    <a:pt x="1467" y="3494"/>
                  </a:lnTo>
                  <a:lnTo>
                    <a:pt x="1461" y="3483"/>
                  </a:lnTo>
                  <a:lnTo>
                    <a:pt x="1455" y="3472"/>
                  </a:lnTo>
                  <a:lnTo>
                    <a:pt x="1448" y="3462"/>
                  </a:lnTo>
                  <a:lnTo>
                    <a:pt x="1440" y="3452"/>
                  </a:lnTo>
                  <a:lnTo>
                    <a:pt x="1431" y="3444"/>
                  </a:lnTo>
                  <a:lnTo>
                    <a:pt x="1422" y="3435"/>
                  </a:lnTo>
                  <a:lnTo>
                    <a:pt x="1411" y="3428"/>
                  </a:lnTo>
                  <a:lnTo>
                    <a:pt x="1400" y="3420"/>
                  </a:lnTo>
                  <a:lnTo>
                    <a:pt x="1387" y="3414"/>
                  </a:lnTo>
                  <a:lnTo>
                    <a:pt x="1375" y="3408"/>
                  </a:lnTo>
                  <a:lnTo>
                    <a:pt x="1349" y="3398"/>
                  </a:lnTo>
                  <a:lnTo>
                    <a:pt x="1321" y="3390"/>
                  </a:lnTo>
                  <a:lnTo>
                    <a:pt x="1293" y="3383"/>
                  </a:lnTo>
                  <a:lnTo>
                    <a:pt x="1265" y="3376"/>
                  </a:lnTo>
                  <a:lnTo>
                    <a:pt x="1237" y="3373"/>
                  </a:lnTo>
                  <a:lnTo>
                    <a:pt x="1210" y="3369"/>
                  </a:lnTo>
                  <a:lnTo>
                    <a:pt x="1160" y="3364"/>
                  </a:lnTo>
                  <a:lnTo>
                    <a:pt x="1160" y="3364"/>
                  </a:lnTo>
                  <a:lnTo>
                    <a:pt x="872" y="3332"/>
                  </a:lnTo>
                  <a:lnTo>
                    <a:pt x="728" y="3316"/>
                  </a:lnTo>
                  <a:lnTo>
                    <a:pt x="582" y="3301"/>
                  </a:lnTo>
                  <a:lnTo>
                    <a:pt x="437" y="3286"/>
                  </a:lnTo>
                  <a:lnTo>
                    <a:pt x="290" y="3274"/>
                  </a:lnTo>
                  <a:lnTo>
                    <a:pt x="145" y="3263"/>
                  </a:lnTo>
                  <a:lnTo>
                    <a:pt x="72" y="3259"/>
                  </a:lnTo>
                  <a:lnTo>
                    <a:pt x="0" y="3255"/>
                  </a:lnTo>
                  <a:lnTo>
                    <a:pt x="0" y="3255"/>
                  </a:lnTo>
                  <a:lnTo>
                    <a:pt x="64" y="3244"/>
                  </a:lnTo>
                  <a:lnTo>
                    <a:pt x="130" y="3234"/>
                  </a:lnTo>
                  <a:lnTo>
                    <a:pt x="196" y="3226"/>
                  </a:lnTo>
                  <a:lnTo>
                    <a:pt x="262" y="3220"/>
                  </a:lnTo>
                  <a:lnTo>
                    <a:pt x="328" y="3215"/>
                  </a:lnTo>
                  <a:lnTo>
                    <a:pt x="394" y="3211"/>
                  </a:lnTo>
                  <a:lnTo>
                    <a:pt x="460" y="3209"/>
                  </a:lnTo>
                  <a:lnTo>
                    <a:pt x="526" y="3209"/>
                  </a:lnTo>
                  <a:lnTo>
                    <a:pt x="592" y="3209"/>
                  </a:lnTo>
                  <a:lnTo>
                    <a:pt x="658" y="3212"/>
                  </a:lnTo>
                  <a:lnTo>
                    <a:pt x="723" y="3216"/>
                  </a:lnTo>
                  <a:lnTo>
                    <a:pt x="789" y="3222"/>
                  </a:lnTo>
                  <a:lnTo>
                    <a:pt x="855" y="3230"/>
                  </a:lnTo>
                  <a:lnTo>
                    <a:pt x="921" y="3238"/>
                  </a:lnTo>
                  <a:lnTo>
                    <a:pt x="987" y="3248"/>
                  </a:lnTo>
                  <a:lnTo>
                    <a:pt x="1051" y="3260"/>
                  </a:lnTo>
                  <a:lnTo>
                    <a:pt x="1051" y="3260"/>
                  </a:lnTo>
                  <a:lnTo>
                    <a:pt x="1093" y="3270"/>
                  </a:lnTo>
                  <a:lnTo>
                    <a:pt x="1147" y="3283"/>
                  </a:lnTo>
                  <a:lnTo>
                    <a:pt x="1208" y="3297"/>
                  </a:lnTo>
                  <a:lnTo>
                    <a:pt x="1240" y="3303"/>
                  </a:lnTo>
                  <a:lnTo>
                    <a:pt x="1271" y="3309"/>
                  </a:lnTo>
                  <a:lnTo>
                    <a:pt x="1303" y="3313"/>
                  </a:lnTo>
                  <a:lnTo>
                    <a:pt x="1334" y="3314"/>
                  </a:lnTo>
                  <a:lnTo>
                    <a:pt x="1363" y="3314"/>
                  </a:lnTo>
                  <a:lnTo>
                    <a:pt x="1378" y="3313"/>
                  </a:lnTo>
                  <a:lnTo>
                    <a:pt x="1391" y="3312"/>
                  </a:lnTo>
                  <a:lnTo>
                    <a:pt x="1403" y="3309"/>
                  </a:lnTo>
                  <a:lnTo>
                    <a:pt x="1415" y="3305"/>
                  </a:lnTo>
                  <a:lnTo>
                    <a:pt x="1426" y="3302"/>
                  </a:lnTo>
                  <a:lnTo>
                    <a:pt x="1437" y="3297"/>
                  </a:lnTo>
                  <a:lnTo>
                    <a:pt x="1447" y="3291"/>
                  </a:lnTo>
                  <a:lnTo>
                    <a:pt x="1456" y="3283"/>
                  </a:lnTo>
                  <a:lnTo>
                    <a:pt x="1463" y="3275"/>
                  </a:lnTo>
                  <a:lnTo>
                    <a:pt x="1469" y="3266"/>
                  </a:lnTo>
                  <a:lnTo>
                    <a:pt x="1469" y="3266"/>
                  </a:lnTo>
                  <a:lnTo>
                    <a:pt x="1478" y="3250"/>
                  </a:lnTo>
                  <a:lnTo>
                    <a:pt x="1484" y="3236"/>
                  </a:lnTo>
                  <a:lnTo>
                    <a:pt x="1488" y="3221"/>
                  </a:lnTo>
                  <a:lnTo>
                    <a:pt x="1489" y="3208"/>
                  </a:lnTo>
                  <a:lnTo>
                    <a:pt x="1489" y="3193"/>
                  </a:lnTo>
                  <a:lnTo>
                    <a:pt x="1486" y="3181"/>
                  </a:lnTo>
                  <a:lnTo>
                    <a:pt x="1481" y="3167"/>
                  </a:lnTo>
                  <a:lnTo>
                    <a:pt x="1475" y="3155"/>
                  </a:lnTo>
                  <a:lnTo>
                    <a:pt x="1468" y="3143"/>
                  </a:lnTo>
                  <a:lnTo>
                    <a:pt x="1459" y="3130"/>
                  </a:lnTo>
                  <a:lnTo>
                    <a:pt x="1448" y="3119"/>
                  </a:lnTo>
                  <a:lnTo>
                    <a:pt x="1437" y="3108"/>
                  </a:lnTo>
                  <a:lnTo>
                    <a:pt x="1425" y="3099"/>
                  </a:lnTo>
                  <a:lnTo>
                    <a:pt x="1411" y="3088"/>
                  </a:lnTo>
                  <a:lnTo>
                    <a:pt x="1397" y="3079"/>
                  </a:lnTo>
                  <a:lnTo>
                    <a:pt x="1381" y="3069"/>
                  </a:lnTo>
                  <a:lnTo>
                    <a:pt x="1349" y="3052"/>
                  </a:lnTo>
                  <a:lnTo>
                    <a:pt x="1317" y="3036"/>
                  </a:lnTo>
                  <a:lnTo>
                    <a:pt x="1282" y="3023"/>
                  </a:lnTo>
                  <a:lnTo>
                    <a:pt x="1249" y="3011"/>
                  </a:lnTo>
                  <a:lnTo>
                    <a:pt x="1219" y="3001"/>
                  </a:lnTo>
                  <a:lnTo>
                    <a:pt x="1189" y="2992"/>
                  </a:lnTo>
                  <a:lnTo>
                    <a:pt x="1143" y="2980"/>
                  </a:lnTo>
                  <a:lnTo>
                    <a:pt x="1143" y="2980"/>
                  </a:lnTo>
                  <a:lnTo>
                    <a:pt x="1064" y="2957"/>
                  </a:lnTo>
                  <a:lnTo>
                    <a:pt x="983" y="2933"/>
                  </a:lnTo>
                  <a:lnTo>
                    <a:pt x="901" y="2908"/>
                  </a:lnTo>
                  <a:lnTo>
                    <a:pt x="820" y="2884"/>
                  </a:lnTo>
                  <a:lnTo>
                    <a:pt x="739" y="2862"/>
                  </a:lnTo>
                  <a:lnTo>
                    <a:pt x="698" y="2853"/>
                  </a:lnTo>
                  <a:lnTo>
                    <a:pt x="658" y="2844"/>
                  </a:lnTo>
                  <a:lnTo>
                    <a:pt x="616" y="2836"/>
                  </a:lnTo>
                  <a:lnTo>
                    <a:pt x="577" y="2828"/>
                  </a:lnTo>
                  <a:lnTo>
                    <a:pt x="537" y="2823"/>
                  </a:lnTo>
                  <a:lnTo>
                    <a:pt x="497" y="2820"/>
                  </a:lnTo>
                  <a:lnTo>
                    <a:pt x="497" y="2820"/>
                  </a:lnTo>
                  <a:lnTo>
                    <a:pt x="362" y="2809"/>
                  </a:lnTo>
                  <a:lnTo>
                    <a:pt x="228" y="2801"/>
                  </a:lnTo>
                  <a:lnTo>
                    <a:pt x="317" y="2571"/>
                  </a:lnTo>
                  <a:lnTo>
                    <a:pt x="417" y="2315"/>
                  </a:lnTo>
                  <a:lnTo>
                    <a:pt x="1160" y="524"/>
                  </a:lnTo>
                  <a:lnTo>
                    <a:pt x="1378" y="0"/>
                  </a:lnTo>
                  <a:lnTo>
                    <a:pt x="4422" y="501"/>
                  </a:lnTo>
                  <a:lnTo>
                    <a:pt x="5555" y="688"/>
                  </a:lnTo>
                  <a:lnTo>
                    <a:pt x="7649" y="45"/>
                  </a:lnTo>
                  <a:lnTo>
                    <a:pt x="6654" y="1673"/>
                  </a:lnTo>
                  <a:lnTo>
                    <a:pt x="6654" y="1673"/>
                  </a:lnTo>
                  <a:lnTo>
                    <a:pt x="6586" y="1607"/>
                  </a:lnTo>
                  <a:lnTo>
                    <a:pt x="6552" y="1576"/>
                  </a:lnTo>
                  <a:lnTo>
                    <a:pt x="6516" y="1546"/>
                  </a:lnTo>
                  <a:lnTo>
                    <a:pt x="6479" y="1516"/>
                  </a:lnTo>
                  <a:lnTo>
                    <a:pt x="6460" y="1503"/>
                  </a:lnTo>
                  <a:lnTo>
                    <a:pt x="6440" y="1489"/>
                  </a:lnTo>
                  <a:lnTo>
                    <a:pt x="6421" y="1477"/>
                  </a:lnTo>
                  <a:lnTo>
                    <a:pt x="6400" y="1465"/>
                  </a:lnTo>
                  <a:lnTo>
                    <a:pt x="6378" y="1454"/>
                  </a:lnTo>
                  <a:lnTo>
                    <a:pt x="6356" y="1444"/>
                  </a:lnTo>
                  <a:lnTo>
                    <a:pt x="6356" y="1444"/>
                  </a:lnTo>
                  <a:lnTo>
                    <a:pt x="6340" y="1437"/>
                  </a:lnTo>
                  <a:lnTo>
                    <a:pt x="6324" y="1432"/>
                  </a:lnTo>
                  <a:lnTo>
                    <a:pt x="6310" y="1428"/>
                  </a:lnTo>
                  <a:lnTo>
                    <a:pt x="6295" y="1427"/>
                  </a:lnTo>
                  <a:lnTo>
                    <a:pt x="6282" y="1426"/>
                  </a:lnTo>
                  <a:lnTo>
                    <a:pt x="6269" y="1427"/>
                  </a:lnTo>
                  <a:lnTo>
                    <a:pt x="6257" y="1428"/>
                  </a:lnTo>
                  <a:lnTo>
                    <a:pt x="6246" y="1432"/>
                  </a:lnTo>
                  <a:lnTo>
                    <a:pt x="6236" y="1435"/>
                  </a:lnTo>
                  <a:lnTo>
                    <a:pt x="6227" y="1442"/>
                  </a:lnTo>
                  <a:lnTo>
                    <a:pt x="6217" y="1448"/>
                  </a:lnTo>
                  <a:lnTo>
                    <a:pt x="6209" y="1455"/>
                  </a:lnTo>
                  <a:lnTo>
                    <a:pt x="6202" y="1464"/>
                  </a:lnTo>
                  <a:lnTo>
                    <a:pt x="6195" y="1472"/>
                  </a:lnTo>
                  <a:lnTo>
                    <a:pt x="6189" y="1482"/>
                  </a:lnTo>
                  <a:lnTo>
                    <a:pt x="6184" y="1493"/>
                  </a:lnTo>
                  <a:lnTo>
                    <a:pt x="6179" y="1504"/>
                  </a:lnTo>
                  <a:lnTo>
                    <a:pt x="6175" y="1516"/>
                  </a:lnTo>
                  <a:lnTo>
                    <a:pt x="6172" y="1528"/>
                  </a:lnTo>
                  <a:lnTo>
                    <a:pt x="6169" y="1541"/>
                  </a:lnTo>
                  <a:lnTo>
                    <a:pt x="6168" y="1554"/>
                  </a:lnTo>
                  <a:lnTo>
                    <a:pt x="6167" y="1568"/>
                  </a:lnTo>
                  <a:lnTo>
                    <a:pt x="6167" y="1595"/>
                  </a:lnTo>
                  <a:lnTo>
                    <a:pt x="6170" y="1622"/>
                  </a:lnTo>
                  <a:lnTo>
                    <a:pt x="6175" y="1650"/>
                  </a:lnTo>
                  <a:lnTo>
                    <a:pt x="6180" y="1663"/>
                  </a:lnTo>
                  <a:lnTo>
                    <a:pt x="6184" y="1677"/>
                  </a:lnTo>
                  <a:lnTo>
                    <a:pt x="6190" y="1689"/>
                  </a:lnTo>
                  <a:lnTo>
                    <a:pt x="6196" y="1701"/>
                  </a:lnTo>
                  <a:lnTo>
                    <a:pt x="6196" y="1701"/>
                  </a:lnTo>
                  <a:lnTo>
                    <a:pt x="6205" y="1718"/>
                  </a:lnTo>
                  <a:lnTo>
                    <a:pt x="6214" y="1735"/>
                  </a:lnTo>
                  <a:lnTo>
                    <a:pt x="6225" y="1751"/>
                  </a:lnTo>
                  <a:lnTo>
                    <a:pt x="6236" y="1767"/>
                  </a:lnTo>
                  <a:lnTo>
                    <a:pt x="6249" y="1782"/>
                  </a:lnTo>
                  <a:lnTo>
                    <a:pt x="6261" y="1798"/>
                  </a:lnTo>
                  <a:lnTo>
                    <a:pt x="6289" y="1826"/>
                  </a:lnTo>
                  <a:lnTo>
                    <a:pt x="6317" y="1854"/>
                  </a:lnTo>
                  <a:lnTo>
                    <a:pt x="6348" y="1882"/>
                  </a:lnTo>
                  <a:lnTo>
                    <a:pt x="6409" y="1936"/>
                  </a:lnTo>
                  <a:lnTo>
                    <a:pt x="6409" y="1936"/>
                  </a:lnTo>
                  <a:lnTo>
                    <a:pt x="6414" y="1952"/>
                  </a:lnTo>
                  <a:lnTo>
                    <a:pt x="6417" y="1969"/>
                  </a:lnTo>
                  <a:lnTo>
                    <a:pt x="6421" y="1987"/>
                  </a:lnTo>
                  <a:lnTo>
                    <a:pt x="6423" y="2007"/>
                  </a:lnTo>
                  <a:lnTo>
                    <a:pt x="6427" y="2046"/>
                  </a:lnTo>
                  <a:lnTo>
                    <a:pt x="6428" y="2087"/>
                  </a:lnTo>
                  <a:lnTo>
                    <a:pt x="6428" y="2127"/>
                  </a:lnTo>
                  <a:lnTo>
                    <a:pt x="6426" y="2166"/>
                  </a:lnTo>
                  <a:lnTo>
                    <a:pt x="6421" y="2203"/>
                  </a:lnTo>
                  <a:lnTo>
                    <a:pt x="6416" y="2235"/>
                  </a:lnTo>
                  <a:lnTo>
                    <a:pt x="6416" y="2235"/>
                  </a:lnTo>
                  <a:lnTo>
                    <a:pt x="6376" y="2220"/>
                  </a:lnTo>
                  <a:lnTo>
                    <a:pt x="6335" y="2209"/>
                  </a:lnTo>
                  <a:lnTo>
                    <a:pt x="6294" y="2199"/>
                  </a:lnTo>
                  <a:lnTo>
                    <a:pt x="6272" y="2194"/>
                  </a:lnTo>
                  <a:lnTo>
                    <a:pt x="6250" y="2192"/>
                  </a:lnTo>
                  <a:lnTo>
                    <a:pt x="6250" y="2192"/>
                  </a:lnTo>
                  <a:lnTo>
                    <a:pt x="6214" y="2188"/>
                  </a:lnTo>
                  <a:lnTo>
                    <a:pt x="6179" y="2184"/>
                  </a:lnTo>
                  <a:lnTo>
                    <a:pt x="6106" y="2181"/>
                  </a:lnTo>
                  <a:lnTo>
                    <a:pt x="6032" y="2180"/>
                  </a:lnTo>
                  <a:lnTo>
                    <a:pt x="5958" y="2180"/>
                  </a:lnTo>
                  <a:lnTo>
                    <a:pt x="5883" y="2182"/>
                  </a:lnTo>
                  <a:lnTo>
                    <a:pt x="5810" y="2184"/>
                  </a:lnTo>
                  <a:lnTo>
                    <a:pt x="5663" y="2192"/>
                  </a:lnTo>
                  <a:lnTo>
                    <a:pt x="5663" y="2192"/>
                  </a:lnTo>
                  <a:lnTo>
                    <a:pt x="5624" y="2194"/>
                  </a:lnTo>
                  <a:lnTo>
                    <a:pt x="5582" y="2198"/>
                  </a:lnTo>
                  <a:lnTo>
                    <a:pt x="5560" y="2202"/>
                  </a:lnTo>
                  <a:lnTo>
                    <a:pt x="5536" y="2205"/>
                  </a:lnTo>
                  <a:lnTo>
                    <a:pt x="5514" y="2210"/>
                  </a:lnTo>
                  <a:lnTo>
                    <a:pt x="5492" y="2216"/>
                  </a:lnTo>
                  <a:lnTo>
                    <a:pt x="5470" y="2224"/>
                  </a:lnTo>
                  <a:lnTo>
                    <a:pt x="5450" y="2232"/>
                  </a:lnTo>
                  <a:lnTo>
                    <a:pt x="5430" y="2242"/>
                  </a:lnTo>
                  <a:lnTo>
                    <a:pt x="5412" y="2253"/>
                  </a:lnTo>
                  <a:lnTo>
                    <a:pt x="5396" y="2265"/>
                  </a:lnTo>
                  <a:lnTo>
                    <a:pt x="5381" y="2279"/>
                  </a:lnTo>
                  <a:lnTo>
                    <a:pt x="5368" y="2295"/>
                  </a:lnTo>
                  <a:lnTo>
                    <a:pt x="5363" y="2303"/>
                  </a:lnTo>
                  <a:lnTo>
                    <a:pt x="5358" y="2312"/>
                  </a:lnTo>
                  <a:lnTo>
                    <a:pt x="5358" y="2312"/>
                  </a:lnTo>
                  <a:lnTo>
                    <a:pt x="5354" y="2320"/>
                  </a:lnTo>
                  <a:lnTo>
                    <a:pt x="5351" y="2329"/>
                  </a:lnTo>
                  <a:lnTo>
                    <a:pt x="5348" y="2339"/>
                  </a:lnTo>
                  <a:lnTo>
                    <a:pt x="5347" y="2348"/>
                  </a:lnTo>
                  <a:lnTo>
                    <a:pt x="5346" y="2368"/>
                  </a:lnTo>
                  <a:lnTo>
                    <a:pt x="5348" y="2389"/>
                  </a:lnTo>
                  <a:lnTo>
                    <a:pt x="5352" y="2411"/>
                  </a:lnTo>
                  <a:lnTo>
                    <a:pt x="5358" y="2433"/>
                  </a:lnTo>
                  <a:lnTo>
                    <a:pt x="5368" y="2454"/>
                  </a:lnTo>
                  <a:lnTo>
                    <a:pt x="5377" y="2474"/>
                  </a:lnTo>
                  <a:lnTo>
                    <a:pt x="5391" y="2494"/>
                  </a:lnTo>
                  <a:lnTo>
                    <a:pt x="5404" y="2512"/>
                  </a:lnTo>
                  <a:lnTo>
                    <a:pt x="5420" y="2530"/>
                  </a:lnTo>
                  <a:lnTo>
                    <a:pt x="5439" y="2544"/>
                  </a:lnTo>
                  <a:lnTo>
                    <a:pt x="5447" y="2550"/>
                  </a:lnTo>
                  <a:lnTo>
                    <a:pt x="5457" y="2556"/>
                  </a:lnTo>
                  <a:lnTo>
                    <a:pt x="5467" y="2561"/>
                  </a:lnTo>
                  <a:lnTo>
                    <a:pt x="5478" y="2565"/>
                  </a:lnTo>
                  <a:lnTo>
                    <a:pt x="5487" y="2569"/>
                  </a:lnTo>
                  <a:lnTo>
                    <a:pt x="5498" y="2571"/>
                  </a:lnTo>
                  <a:lnTo>
                    <a:pt x="5509" y="2572"/>
                  </a:lnTo>
                  <a:lnTo>
                    <a:pt x="5520" y="2572"/>
                  </a:lnTo>
                  <a:lnTo>
                    <a:pt x="5520" y="2572"/>
                  </a:lnTo>
                  <a:lnTo>
                    <a:pt x="5498" y="2575"/>
                  </a:lnTo>
                  <a:lnTo>
                    <a:pt x="5478" y="2577"/>
                  </a:lnTo>
                  <a:lnTo>
                    <a:pt x="5458" y="2581"/>
                  </a:lnTo>
                  <a:lnTo>
                    <a:pt x="5440" y="2586"/>
                  </a:lnTo>
                  <a:lnTo>
                    <a:pt x="5421" y="2592"/>
                  </a:lnTo>
                  <a:lnTo>
                    <a:pt x="5406" y="2599"/>
                  </a:lnTo>
                  <a:lnTo>
                    <a:pt x="5391" y="2608"/>
                  </a:lnTo>
                  <a:lnTo>
                    <a:pt x="5377" y="2619"/>
                  </a:lnTo>
                  <a:lnTo>
                    <a:pt x="5377" y="2619"/>
                  </a:lnTo>
                  <a:lnTo>
                    <a:pt x="5371" y="2626"/>
                  </a:lnTo>
                  <a:lnTo>
                    <a:pt x="5365" y="2634"/>
                  </a:lnTo>
                  <a:lnTo>
                    <a:pt x="5360" y="2643"/>
                  </a:lnTo>
                  <a:lnTo>
                    <a:pt x="5357" y="2654"/>
                  </a:lnTo>
                  <a:lnTo>
                    <a:pt x="5354" y="2665"/>
                  </a:lnTo>
                  <a:lnTo>
                    <a:pt x="5352" y="2676"/>
                  </a:lnTo>
                  <a:lnTo>
                    <a:pt x="5351" y="2689"/>
                  </a:lnTo>
                  <a:lnTo>
                    <a:pt x="5351" y="2701"/>
                  </a:lnTo>
                  <a:lnTo>
                    <a:pt x="5351" y="2727"/>
                  </a:lnTo>
                  <a:lnTo>
                    <a:pt x="5354" y="2751"/>
                  </a:lnTo>
                  <a:lnTo>
                    <a:pt x="5359" y="2772"/>
                  </a:lnTo>
                  <a:lnTo>
                    <a:pt x="5367" y="2790"/>
                  </a:lnTo>
                  <a:lnTo>
                    <a:pt x="5367" y="2790"/>
                  </a:lnTo>
                  <a:lnTo>
                    <a:pt x="5373" y="2804"/>
                  </a:lnTo>
                  <a:lnTo>
                    <a:pt x="5381" y="2816"/>
                  </a:lnTo>
                  <a:lnTo>
                    <a:pt x="5391" y="2827"/>
                  </a:lnTo>
                  <a:lnTo>
                    <a:pt x="5401" y="2838"/>
                  </a:lnTo>
                  <a:lnTo>
                    <a:pt x="5413" y="2847"/>
                  </a:lnTo>
                  <a:lnTo>
                    <a:pt x="5426" y="2855"/>
                  </a:lnTo>
                  <a:lnTo>
                    <a:pt x="5440" y="2862"/>
                  </a:lnTo>
                  <a:lnTo>
                    <a:pt x="5453" y="2870"/>
                  </a:lnTo>
                  <a:lnTo>
                    <a:pt x="5469" y="2876"/>
                  </a:lnTo>
                  <a:lnTo>
                    <a:pt x="5484" y="2882"/>
                  </a:lnTo>
                  <a:lnTo>
                    <a:pt x="5516" y="2892"/>
                  </a:lnTo>
                  <a:lnTo>
                    <a:pt x="5549" y="2900"/>
                  </a:lnTo>
                  <a:lnTo>
                    <a:pt x="5580" y="2908"/>
                  </a:lnTo>
                  <a:lnTo>
                    <a:pt x="5580" y="2908"/>
                  </a:lnTo>
                  <a:lnTo>
                    <a:pt x="5580" y="2908"/>
                  </a:lnTo>
                  <a:lnTo>
                    <a:pt x="5567" y="2916"/>
                  </a:lnTo>
                  <a:lnTo>
                    <a:pt x="5555" y="2924"/>
                  </a:lnTo>
                  <a:lnTo>
                    <a:pt x="5545" y="2932"/>
                  </a:lnTo>
                  <a:lnTo>
                    <a:pt x="5536" y="2940"/>
                  </a:lnTo>
                  <a:lnTo>
                    <a:pt x="5530" y="2949"/>
                  </a:lnTo>
                  <a:lnTo>
                    <a:pt x="5527" y="2958"/>
                  </a:lnTo>
                  <a:lnTo>
                    <a:pt x="5524" y="2966"/>
                  </a:lnTo>
                  <a:lnTo>
                    <a:pt x="5523" y="2976"/>
                  </a:lnTo>
                  <a:lnTo>
                    <a:pt x="5523" y="2985"/>
                  </a:lnTo>
                  <a:lnTo>
                    <a:pt x="5525" y="2995"/>
                  </a:lnTo>
                  <a:lnTo>
                    <a:pt x="5528" y="3004"/>
                  </a:lnTo>
                  <a:lnTo>
                    <a:pt x="5533" y="3013"/>
                  </a:lnTo>
                  <a:lnTo>
                    <a:pt x="5538" y="3023"/>
                  </a:lnTo>
                  <a:lnTo>
                    <a:pt x="5545" y="3033"/>
                  </a:lnTo>
                  <a:lnTo>
                    <a:pt x="5561" y="3051"/>
                  </a:lnTo>
                  <a:lnTo>
                    <a:pt x="5579" y="3069"/>
                  </a:lnTo>
                  <a:lnTo>
                    <a:pt x="5600" y="3086"/>
                  </a:lnTo>
                  <a:lnTo>
                    <a:pt x="5622" y="3104"/>
                  </a:lnTo>
                  <a:lnTo>
                    <a:pt x="5644" y="3119"/>
                  </a:lnTo>
                  <a:lnTo>
                    <a:pt x="5667" y="3134"/>
                  </a:lnTo>
                  <a:lnTo>
                    <a:pt x="5688" y="3146"/>
                  </a:lnTo>
                  <a:lnTo>
                    <a:pt x="5726" y="3166"/>
                  </a:lnTo>
                  <a:lnTo>
                    <a:pt x="5723" y="3168"/>
                  </a:lnTo>
                  <a:lnTo>
                    <a:pt x="5723" y="3168"/>
                  </a:lnTo>
                  <a:lnTo>
                    <a:pt x="5679" y="3248"/>
                  </a:lnTo>
                  <a:lnTo>
                    <a:pt x="5634" y="3326"/>
                  </a:lnTo>
                  <a:lnTo>
                    <a:pt x="5588" y="3403"/>
                  </a:lnTo>
                  <a:lnTo>
                    <a:pt x="5540" y="3482"/>
                  </a:lnTo>
                  <a:lnTo>
                    <a:pt x="5540" y="3482"/>
                  </a:lnTo>
                  <a:lnTo>
                    <a:pt x="5511" y="3529"/>
                  </a:lnTo>
                  <a:lnTo>
                    <a:pt x="5511" y="3529"/>
                  </a:lnTo>
                  <a:lnTo>
                    <a:pt x="5491" y="3564"/>
                  </a:lnTo>
                  <a:lnTo>
                    <a:pt x="5472" y="3599"/>
                  </a:lnTo>
                  <a:lnTo>
                    <a:pt x="5453" y="3635"/>
                  </a:lnTo>
                  <a:lnTo>
                    <a:pt x="5435" y="3671"/>
                  </a:lnTo>
                  <a:lnTo>
                    <a:pt x="5419" y="3709"/>
                  </a:lnTo>
                  <a:lnTo>
                    <a:pt x="5406" y="3746"/>
                  </a:lnTo>
                  <a:lnTo>
                    <a:pt x="5395" y="3783"/>
                  </a:lnTo>
                  <a:lnTo>
                    <a:pt x="5390" y="3801"/>
                  </a:lnTo>
                  <a:lnTo>
                    <a:pt x="5386" y="3819"/>
                  </a:lnTo>
                  <a:lnTo>
                    <a:pt x="5386" y="3819"/>
                  </a:lnTo>
                  <a:lnTo>
                    <a:pt x="5381" y="3812"/>
                  </a:lnTo>
                  <a:lnTo>
                    <a:pt x="5381" y="3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5" name="Freeform 6">
              <a:extLst>
                <a:ext uri="{FF2B5EF4-FFF2-40B4-BE49-F238E27FC236}">
                  <a16:creationId xmlns:a16="http://schemas.microsoft.com/office/drawing/2014/main" id="{602016AC-DFAF-C592-3EA2-823E6B715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6" y="3744"/>
              <a:ext cx="1898" cy="483"/>
            </a:xfrm>
            <a:custGeom>
              <a:avLst/>
              <a:gdLst>
                <a:gd name="T0" fmla="*/ 5693 w 5693"/>
                <a:gd name="T1" fmla="*/ 882 h 1450"/>
                <a:gd name="T2" fmla="*/ 5609 w 5693"/>
                <a:gd name="T3" fmla="*/ 903 h 1450"/>
                <a:gd name="T4" fmla="*/ 5284 w 5693"/>
                <a:gd name="T5" fmla="*/ 983 h 1450"/>
                <a:gd name="T6" fmla="*/ 5049 w 5693"/>
                <a:gd name="T7" fmla="*/ 1048 h 1450"/>
                <a:gd name="T8" fmla="*/ 4955 w 5693"/>
                <a:gd name="T9" fmla="*/ 1078 h 1450"/>
                <a:gd name="T10" fmla="*/ 4932 w 5693"/>
                <a:gd name="T11" fmla="*/ 1084 h 1450"/>
                <a:gd name="T12" fmla="*/ 4875 w 5693"/>
                <a:gd name="T13" fmla="*/ 1099 h 1450"/>
                <a:gd name="T14" fmla="*/ 4761 w 5693"/>
                <a:gd name="T15" fmla="*/ 1119 h 1450"/>
                <a:gd name="T16" fmla="*/ 4568 w 5693"/>
                <a:gd name="T17" fmla="*/ 1145 h 1450"/>
                <a:gd name="T18" fmla="*/ 4346 w 5693"/>
                <a:gd name="T19" fmla="*/ 1170 h 1450"/>
                <a:gd name="T20" fmla="*/ 4110 w 5693"/>
                <a:gd name="T21" fmla="*/ 1191 h 1450"/>
                <a:gd name="T22" fmla="*/ 3879 w 5693"/>
                <a:gd name="T23" fmla="*/ 1209 h 1450"/>
                <a:gd name="T24" fmla="*/ 3668 w 5693"/>
                <a:gd name="T25" fmla="*/ 1223 h 1450"/>
                <a:gd name="T26" fmla="*/ 3497 w 5693"/>
                <a:gd name="T27" fmla="*/ 1230 h 1450"/>
                <a:gd name="T28" fmla="*/ 3431 w 5693"/>
                <a:gd name="T29" fmla="*/ 1232 h 1450"/>
                <a:gd name="T30" fmla="*/ 3367 w 5693"/>
                <a:gd name="T31" fmla="*/ 1236 h 1450"/>
                <a:gd name="T32" fmla="*/ 3294 w 5693"/>
                <a:gd name="T33" fmla="*/ 1243 h 1450"/>
                <a:gd name="T34" fmla="*/ 3129 w 5693"/>
                <a:gd name="T35" fmla="*/ 1269 h 1450"/>
                <a:gd name="T36" fmla="*/ 2948 w 5693"/>
                <a:gd name="T37" fmla="*/ 1303 h 1450"/>
                <a:gd name="T38" fmla="*/ 2768 w 5693"/>
                <a:gd name="T39" fmla="*/ 1344 h 1450"/>
                <a:gd name="T40" fmla="*/ 2467 w 5693"/>
                <a:gd name="T41" fmla="*/ 1417 h 1450"/>
                <a:gd name="T42" fmla="*/ 2341 w 5693"/>
                <a:gd name="T43" fmla="*/ 1450 h 1450"/>
                <a:gd name="T44" fmla="*/ 2127 w 5693"/>
                <a:gd name="T45" fmla="*/ 1345 h 1450"/>
                <a:gd name="T46" fmla="*/ 1861 w 5693"/>
                <a:gd name="T47" fmla="*/ 1208 h 1450"/>
                <a:gd name="T48" fmla="*/ 1732 w 5693"/>
                <a:gd name="T49" fmla="*/ 1138 h 1450"/>
                <a:gd name="T50" fmla="*/ 1624 w 5693"/>
                <a:gd name="T51" fmla="*/ 1076 h 1450"/>
                <a:gd name="T52" fmla="*/ 1565 w 5693"/>
                <a:gd name="T53" fmla="*/ 1037 h 1450"/>
                <a:gd name="T54" fmla="*/ 1550 w 5693"/>
                <a:gd name="T55" fmla="*/ 1026 h 1450"/>
                <a:gd name="T56" fmla="*/ 1511 w 5693"/>
                <a:gd name="T57" fmla="*/ 1000 h 1450"/>
                <a:gd name="T58" fmla="*/ 1445 w 5693"/>
                <a:gd name="T59" fmla="*/ 963 h 1450"/>
                <a:gd name="T60" fmla="*/ 1251 w 5693"/>
                <a:gd name="T61" fmla="*/ 868 h 1450"/>
                <a:gd name="T62" fmla="*/ 999 w 5693"/>
                <a:gd name="T63" fmla="*/ 750 h 1450"/>
                <a:gd name="T64" fmla="*/ 455 w 5693"/>
                <a:gd name="T65" fmla="*/ 504 h 1450"/>
                <a:gd name="T66" fmla="*/ 0 w 5693"/>
                <a:gd name="T67" fmla="*/ 304 h 1450"/>
                <a:gd name="T68" fmla="*/ 45 w 5693"/>
                <a:gd name="T69" fmla="*/ 295 h 1450"/>
                <a:gd name="T70" fmla="*/ 292 w 5693"/>
                <a:gd name="T71" fmla="*/ 253 h 1450"/>
                <a:gd name="T72" fmla="*/ 418 w 5693"/>
                <a:gd name="T73" fmla="*/ 235 h 1450"/>
                <a:gd name="T74" fmla="*/ 502 w 5693"/>
                <a:gd name="T75" fmla="*/ 226 h 1450"/>
                <a:gd name="T76" fmla="*/ 982 w 5693"/>
                <a:gd name="T77" fmla="*/ 182 h 1450"/>
                <a:gd name="T78" fmla="*/ 1451 w 5693"/>
                <a:gd name="T79" fmla="*/ 141 h 1450"/>
                <a:gd name="T80" fmla="*/ 1702 w 5693"/>
                <a:gd name="T81" fmla="*/ 176 h 1450"/>
                <a:gd name="T82" fmla="*/ 1720 w 5693"/>
                <a:gd name="T83" fmla="*/ 159 h 1450"/>
                <a:gd name="T84" fmla="*/ 1775 w 5693"/>
                <a:gd name="T85" fmla="*/ 115 h 1450"/>
                <a:gd name="T86" fmla="*/ 2753 w 5693"/>
                <a:gd name="T87" fmla="*/ 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93" h="1450">
                  <a:moveTo>
                    <a:pt x="2753" y="0"/>
                  </a:moveTo>
                  <a:lnTo>
                    <a:pt x="5693" y="882"/>
                  </a:lnTo>
                  <a:lnTo>
                    <a:pt x="5693" y="882"/>
                  </a:lnTo>
                  <a:lnTo>
                    <a:pt x="5609" y="903"/>
                  </a:lnTo>
                  <a:lnTo>
                    <a:pt x="5406" y="952"/>
                  </a:lnTo>
                  <a:lnTo>
                    <a:pt x="5284" y="983"/>
                  </a:lnTo>
                  <a:lnTo>
                    <a:pt x="5162" y="1016"/>
                  </a:lnTo>
                  <a:lnTo>
                    <a:pt x="5049" y="1048"/>
                  </a:lnTo>
                  <a:lnTo>
                    <a:pt x="4999" y="1063"/>
                  </a:lnTo>
                  <a:lnTo>
                    <a:pt x="4955" y="1078"/>
                  </a:lnTo>
                  <a:lnTo>
                    <a:pt x="4955" y="1078"/>
                  </a:lnTo>
                  <a:lnTo>
                    <a:pt x="4932" y="1084"/>
                  </a:lnTo>
                  <a:lnTo>
                    <a:pt x="4905" y="1092"/>
                  </a:lnTo>
                  <a:lnTo>
                    <a:pt x="4875" y="1099"/>
                  </a:lnTo>
                  <a:lnTo>
                    <a:pt x="4840" y="1105"/>
                  </a:lnTo>
                  <a:lnTo>
                    <a:pt x="4761" y="1119"/>
                  </a:lnTo>
                  <a:lnTo>
                    <a:pt x="4669" y="1132"/>
                  </a:lnTo>
                  <a:lnTo>
                    <a:pt x="4568" y="1145"/>
                  </a:lnTo>
                  <a:lnTo>
                    <a:pt x="4459" y="1158"/>
                  </a:lnTo>
                  <a:lnTo>
                    <a:pt x="4346" y="1170"/>
                  </a:lnTo>
                  <a:lnTo>
                    <a:pt x="4228" y="1181"/>
                  </a:lnTo>
                  <a:lnTo>
                    <a:pt x="4110" y="1191"/>
                  </a:lnTo>
                  <a:lnTo>
                    <a:pt x="3993" y="1201"/>
                  </a:lnTo>
                  <a:lnTo>
                    <a:pt x="3879" y="1209"/>
                  </a:lnTo>
                  <a:lnTo>
                    <a:pt x="3769" y="1216"/>
                  </a:lnTo>
                  <a:lnTo>
                    <a:pt x="3668" y="1223"/>
                  </a:lnTo>
                  <a:lnTo>
                    <a:pt x="3576" y="1227"/>
                  </a:lnTo>
                  <a:lnTo>
                    <a:pt x="3497" y="1230"/>
                  </a:lnTo>
                  <a:lnTo>
                    <a:pt x="3431" y="1232"/>
                  </a:lnTo>
                  <a:lnTo>
                    <a:pt x="3431" y="1232"/>
                  </a:lnTo>
                  <a:lnTo>
                    <a:pt x="3400" y="1234"/>
                  </a:lnTo>
                  <a:lnTo>
                    <a:pt x="3367" y="1236"/>
                  </a:lnTo>
                  <a:lnTo>
                    <a:pt x="3332" y="1238"/>
                  </a:lnTo>
                  <a:lnTo>
                    <a:pt x="3294" y="1243"/>
                  </a:lnTo>
                  <a:lnTo>
                    <a:pt x="3213" y="1254"/>
                  </a:lnTo>
                  <a:lnTo>
                    <a:pt x="3129" y="1269"/>
                  </a:lnTo>
                  <a:lnTo>
                    <a:pt x="3040" y="1285"/>
                  </a:lnTo>
                  <a:lnTo>
                    <a:pt x="2948" y="1303"/>
                  </a:lnTo>
                  <a:lnTo>
                    <a:pt x="2858" y="1323"/>
                  </a:lnTo>
                  <a:lnTo>
                    <a:pt x="2768" y="1344"/>
                  </a:lnTo>
                  <a:lnTo>
                    <a:pt x="2604" y="1383"/>
                  </a:lnTo>
                  <a:lnTo>
                    <a:pt x="2467" y="1417"/>
                  </a:lnTo>
                  <a:lnTo>
                    <a:pt x="2341" y="1450"/>
                  </a:lnTo>
                  <a:lnTo>
                    <a:pt x="2341" y="1450"/>
                  </a:lnTo>
                  <a:lnTo>
                    <a:pt x="2236" y="1399"/>
                  </a:lnTo>
                  <a:lnTo>
                    <a:pt x="2127" y="1345"/>
                  </a:lnTo>
                  <a:lnTo>
                    <a:pt x="1998" y="1279"/>
                  </a:lnTo>
                  <a:lnTo>
                    <a:pt x="1861" y="1208"/>
                  </a:lnTo>
                  <a:lnTo>
                    <a:pt x="1795" y="1172"/>
                  </a:lnTo>
                  <a:lnTo>
                    <a:pt x="1732" y="1138"/>
                  </a:lnTo>
                  <a:lnTo>
                    <a:pt x="1675" y="1105"/>
                  </a:lnTo>
                  <a:lnTo>
                    <a:pt x="1624" y="1076"/>
                  </a:lnTo>
                  <a:lnTo>
                    <a:pt x="1582" y="1049"/>
                  </a:lnTo>
                  <a:lnTo>
                    <a:pt x="1565" y="1037"/>
                  </a:lnTo>
                  <a:lnTo>
                    <a:pt x="1550" y="1026"/>
                  </a:lnTo>
                  <a:lnTo>
                    <a:pt x="1550" y="1026"/>
                  </a:lnTo>
                  <a:lnTo>
                    <a:pt x="1535" y="1015"/>
                  </a:lnTo>
                  <a:lnTo>
                    <a:pt x="1511" y="1000"/>
                  </a:lnTo>
                  <a:lnTo>
                    <a:pt x="1481" y="983"/>
                  </a:lnTo>
                  <a:lnTo>
                    <a:pt x="1445" y="963"/>
                  </a:lnTo>
                  <a:lnTo>
                    <a:pt x="1356" y="919"/>
                  </a:lnTo>
                  <a:lnTo>
                    <a:pt x="1251" y="868"/>
                  </a:lnTo>
                  <a:lnTo>
                    <a:pt x="1130" y="810"/>
                  </a:lnTo>
                  <a:lnTo>
                    <a:pt x="999" y="750"/>
                  </a:lnTo>
                  <a:lnTo>
                    <a:pt x="725" y="624"/>
                  </a:lnTo>
                  <a:lnTo>
                    <a:pt x="455" y="504"/>
                  </a:lnTo>
                  <a:lnTo>
                    <a:pt x="224" y="40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45" y="295"/>
                  </a:lnTo>
                  <a:lnTo>
                    <a:pt x="155" y="275"/>
                  </a:lnTo>
                  <a:lnTo>
                    <a:pt x="292" y="253"/>
                  </a:lnTo>
                  <a:lnTo>
                    <a:pt x="359" y="244"/>
                  </a:lnTo>
                  <a:lnTo>
                    <a:pt x="418" y="235"/>
                  </a:lnTo>
                  <a:lnTo>
                    <a:pt x="418" y="235"/>
                  </a:lnTo>
                  <a:lnTo>
                    <a:pt x="502" y="226"/>
                  </a:lnTo>
                  <a:lnTo>
                    <a:pt x="638" y="213"/>
                  </a:lnTo>
                  <a:lnTo>
                    <a:pt x="982" y="182"/>
                  </a:lnTo>
                  <a:lnTo>
                    <a:pt x="1451" y="141"/>
                  </a:lnTo>
                  <a:lnTo>
                    <a:pt x="1451" y="141"/>
                  </a:lnTo>
                  <a:lnTo>
                    <a:pt x="1451" y="141"/>
                  </a:lnTo>
                  <a:lnTo>
                    <a:pt x="1702" y="176"/>
                  </a:lnTo>
                  <a:lnTo>
                    <a:pt x="1702" y="176"/>
                  </a:lnTo>
                  <a:lnTo>
                    <a:pt x="1720" y="159"/>
                  </a:lnTo>
                  <a:lnTo>
                    <a:pt x="1739" y="144"/>
                  </a:lnTo>
                  <a:lnTo>
                    <a:pt x="1775" y="115"/>
                  </a:lnTo>
                  <a:lnTo>
                    <a:pt x="1775" y="115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6" name="Freeform 7">
              <a:extLst>
                <a:ext uri="{FF2B5EF4-FFF2-40B4-BE49-F238E27FC236}">
                  <a16:creationId xmlns:a16="http://schemas.microsoft.com/office/drawing/2014/main" id="{2668C86C-002E-4851-D3BE-0F3E9667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9" y="2745"/>
              <a:ext cx="523" cy="724"/>
            </a:xfrm>
            <a:custGeom>
              <a:avLst/>
              <a:gdLst>
                <a:gd name="T0" fmla="*/ 1474 w 1568"/>
                <a:gd name="T1" fmla="*/ 910 h 2173"/>
                <a:gd name="T2" fmla="*/ 1510 w 1568"/>
                <a:gd name="T3" fmla="*/ 965 h 2173"/>
                <a:gd name="T4" fmla="*/ 1529 w 1568"/>
                <a:gd name="T5" fmla="*/ 1041 h 2173"/>
                <a:gd name="T6" fmla="*/ 1510 w 1568"/>
                <a:gd name="T7" fmla="*/ 1178 h 2173"/>
                <a:gd name="T8" fmla="*/ 1462 w 1568"/>
                <a:gd name="T9" fmla="*/ 1272 h 2173"/>
                <a:gd name="T10" fmla="*/ 1383 w 1568"/>
                <a:gd name="T11" fmla="*/ 1348 h 2173"/>
                <a:gd name="T12" fmla="*/ 1370 w 1568"/>
                <a:gd name="T13" fmla="*/ 1402 h 2173"/>
                <a:gd name="T14" fmla="*/ 1388 w 1568"/>
                <a:gd name="T15" fmla="*/ 1473 h 2173"/>
                <a:gd name="T16" fmla="*/ 1388 w 1568"/>
                <a:gd name="T17" fmla="*/ 1570 h 2173"/>
                <a:gd name="T18" fmla="*/ 1356 w 1568"/>
                <a:gd name="T19" fmla="*/ 1640 h 2173"/>
                <a:gd name="T20" fmla="*/ 1275 w 1568"/>
                <a:gd name="T21" fmla="*/ 1773 h 2173"/>
                <a:gd name="T22" fmla="*/ 1251 w 1568"/>
                <a:gd name="T23" fmla="*/ 1851 h 2173"/>
                <a:gd name="T24" fmla="*/ 1219 w 1568"/>
                <a:gd name="T25" fmla="*/ 1955 h 2173"/>
                <a:gd name="T26" fmla="*/ 1159 w 1568"/>
                <a:gd name="T27" fmla="*/ 2047 h 2173"/>
                <a:gd name="T28" fmla="*/ 1080 w 1568"/>
                <a:gd name="T29" fmla="*/ 2111 h 2173"/>
                <a:gd name="T30" fmla="*/ 983 w 1568"/>
                <a:gd name="T31" fmla="*/ 2149 h 2173"/>
                <a:gd name="T32" fmla="*/ 857 w 1568"/>
                <a:gd name="T33" fmla="*/ 2169 h 2173"/>
                <a:gd name="T34" fmla="*/ 620 w 1568"/>
                <a:gd name="T35" fmla="*/ 2173 h 2173"/>
                <a:gd name="T36" fmla="*/ 359 w 1568"/>
                <a:gd name="T37" fmla="*/ 2158 h 2173"/>
                <a:gd name="T38" fmla="*/ 221 w 1568"/>
                <a:gd name="T39" fmla="*/ 2124 h 2173"/>
                <a:gd name="T40" fmla="*/ 194 w 1568"/>
                <a:gd name="T41" fmla="*/ 2056 h 2173"/>
                <a:gd name="T42" fmla="*/ 380 w 1568"/>
                <a:gd name="T43" fmla="*/ 1740 h 2173"/>
                <a:gd name="T44" fmla="*/ 276 w 1568"/>
                <a:gd name="T45" fmla="*/ 1678 h 2173"/>
                <a:gd name="T46" fmla="*/ 192 w 1568"/>
                <a:gd name="T47" fmla="*/ 1597 h 2173"/>
                <a:gd name="T48" fmla="*/ 177 w 1568"/>
                <a:gd name="T49" fmla="*/ 1550 h 2173"/>
                <a:gd name="T50" fmla="*/ 199 w 1568"/>
                <a:gd name="T51" fmla="*/ 1506 h 2173"/>
                <a:gd name="T52" fmla="*/ 234 w 1568"/>
                <a:gd name="T53" fmla="*/ 1482 h 2173"/>
                <a:gd name="T54" fmla="*/ 107 w 1568"/>
                <a:gd name="T55" fmla="*/ 1444 h 2173"/>
                <a:gd name="T56" fmla="*/ 45 w 1568"/>
                <a:gd name="T57" fmla="*/ 1401 h 2173"/>
                <a:gd name="T58" fmla="*/ 13 w 1568"/>
                <a:gd name="T59" fmla="*/ 1346 h 2173"/>
                <a:gd name="T60" fmla="*/ 6 w 1568"/>
                <a:gd name="T61" fmla="*/ 1250 h 2173"/>
                <a:gd name="T62" fmla="*/ 25 w 1568"/>
                <a:gd name="T63" fmla="*/ 1200 h 2173"/>
                <a:gd name="T64" fmla="*/ 75 w 1568"/>
                <a:gd name="T65" fmla="*/ 1166 h 2173"/>
                <a:gd name="T66" fmla="*/ 174 w 1568"/>
                <a:gd name="T67" fmla="*/ 1146 h 2173"/>
                <a:gd name="T68" fmla="*/ 132 w 1568"/>
                <a:gd name="T69" fmla="*/ 1139 h 2173"/>
                <a:gd name="T70" fmla="*/ 74 w 1568"/>
                <a:gd name="T71" fmla="*/ 1104 h 2173"/>
                <a:gd name="T72" fmla="*/ 12 w 1568"/>
                <a:gd name="T73" fmla="*/ 1007 h 2173"/>
                <a:gd name="T74" fmla="*/ 2 w 1568"/>
                <a:gd name="T75" fmla="*/ 913 h 2173"/>
                <a:gd name="T76" fmla="*/ 17 w 1568"/>
                <a:gd name="T77" fmla="*/ 877 h 2173"/>
                <a:gd name="T78" fmla="*/ 84 w 1568"/>
                <a:gd name="T79" fmla="*/ 816 h 2173"/>
                <a:gd name="T80" fmla="*/ 190 w 1568"/>
                <a:gd name="T81" fmla="*/ 779 h 2173"/>
                <a:gd name="T82" fmla="*/ 317 w 1568"/>
                <a:gd name="T83" fmla="*/ 766 h 2173"/>
                <a:gd name="T84" fmla="*/ 760 w 1568"/>
                <a:gd name="T85" fmla="*/ 755 h 2173"/>
                <a:gd name="T86" fmla="*/ 926 w 1568"/>
                <a:gd name="T87" fmla="*/ 768 h 2173"/>
                <a:gd name="T88" fmla="*/ 1070 w 1568"/>
                <a:gd name="T89" fmla="*/ 809 h 2173"/>
                <a:gd name="T90" fmla="*/ 1081 w 1568"/>
                <a:gd name="T91" fmla="*/ 620 h 2173"/>
                <a:gd name="T92" fmla="*/ 1063 w 1568"/>
                <a:gd name="T93" fmla="*/ 510 h 2173"/>
                <a:gd name="T94" fmla="*/ 915 w 1568"/>
                <a:gd name="T95" fmla="*/ 372 h 2173"/>
                <a:gd name="T96" fmla="*/ 859 w 1568"/>
                <a:gd name="T97" fmla="*/ 292 h 2173"/>
                <a:gd name="T98" fmla="*/ 834 w 1568"/>
                <a:gd name="T99" fmla="*/ 237 h 2173"/>
                <a:gd name="T100" fmla="*/ 822 w 1568"/>
                <a:gd name="T101" fmla="*/ 128 h 2173"/>
                <a:gd name="T102" fmla="*/ 838 w 1568"/>
                <a:gd name="T103" fmla="*/ 67 h 2173"/>
                <a:gd name="T104" fmla="*/ 871 w 1568"/>
                <a:gd name="T105" fmla="*/ 22 h 2173"/>
                <a:gd name="T106" fmla="*/ 923 w 1568"/>
                <a:gd name="T107" fmla="*/ 1 h 2173"/>
                <a:gd name="T108" fmla="*/ 994 w 1568"/>
                <a:gd name="T109" fmla="*/ 11 h 2173"/>
                <a:gd name="T110" fmla="*/ 1075 w 1568"/>
                <a:gd name="T111" fmla="*/ 51 h 2173"/>
                <a:gd name="T112" fmla="*/ 1206 w 1568"/>
                <a:gd name="T113" fmla="*/ 150 h 2173"/>
                <a:gd name="T114" fmla="*/ 1361 w 1568"/>
                <a:gd name="T115" fmla="*/ 296 h 2173"/>
                <a:gd name="T116" fmla="*/ 1467 w 1568"/>
                <a:gd name="T117" fmla="*/ 391 h 2173"/>
                <a:gd name="T118" fmla="*/ 1551 w 1568"/>
                <a:gd name="T119" fmla="*/ 506 h 2173"/>
                <a:gd name="T120" fmla="*/ 1568 w 1568"/>
                <a:gd name="T121" fmla="*/ 581 h 2173"/>
                <a:gd name="T122" fmla="*/ 1559 w 1568"/>
                <a:gd name="T123" fmla="*/ 664 h 2173"/>
                <a:gd name="T124" fmla="*/ 1501 w 1568"/>
                <a:gd name="T125" fmla="*/ 794 h 2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8" h="2173">
                  <a:moveTo>
                    <a:pt x="1441" y="885"/>
                  </a:moveTo>
                  <a:lnTo>
                    <a:pt x="1441" y="885"/>
                  </a:lnTo>
                  <a:lnTo>
                    <a:pt x="1454" y="893"/>
                  </a:lnTo>
                  <a:lnTo>
                    <a:pt x="1465" y="902"/>
                  </a:lnTo>
                  <a:lnTo>
                    <a:pt x="1474" y="910"/>
                  </a:lnTo>
                  <a:lnTo>
                    <a:pt x="1483" y="920"/>
                  </a:lnTo>
                  <a:lnTo>
                    <a:pt x="1491" y="931"/>
                  </a:lnTo>
                  <a:lnTo>
                    <a:pt x="1499" y="942"/>
                  </a:lnTo>
                  <a:lnTo>
                    <a:pt x="1505" y="953"/>
                  </a:lnTo>
                  <a:lnTo>
                    <a:pt x="1510" y="965"/>
                  </a:lnTo>
                  <a:lnTo>
                    <a:pt x="1515" y="976"/>
                  </a:lnTo>
                  <a:lnTo>
                    <a:pt x="1520" y="990"/>
                  </a:lnTo>
                  <a:lnTo>
                    <a:pt x="1523" y="1002"/>
                  </a:lnTo>
                  <a:lnTo>
                    <a:pt x="1526" y="1015"/>
                  </a:lnTo>
                  <a:lnTo>
                    <a:pt x="1529" y="1041"/>
                  </a:lnTo>
                  <a:lnTo>
                    <a:pt x="1529" y="1069"/>
                  </a:lnTo>
                  <a:lnTo>
                    <a:pt x="1528" y="1096"/>
                  </a:lnTo>
                  <a:lnTo>
                    <a:pt x="1524" y="1124"/>
                  </a:lnTo>
                  <a:lnTo>
                    <a:pt x="1518" y="1151"/>
                  </a:lnTo>
                  <a:lnTo>
                    <a:pt x="1510" y="1178"/>
                  </a:lnTo>
                  <a:lnTo>
                    <a:pt x="1500" y="1204"/>
                  </a:lnTo>
                  <a:lnTo>
                    <a:pt x="1489" y="1228"/>
                  </a:lnTo>
                  <a:lnTo>
                    <a:pt x="1477" y="1252"/>
                  </a:lnTo>
                  <a:lnTo>
                    <a:pt x="1462" y="1272"/>
                  </a:lnTo>
                  <a:lnTo>
                    <a:pt x="1462" y="1272"/>
                  </a:lnTo>
                  <a:lnTo>
                    <a:pt x="1440" y="1292"/>
                  </a:lnTo>
                  <a:lnTo>
                    <a:pt x="1414" y="1314"/>
                  </a:lnTo>
                  <a:lnTo>
                    <a:pt x="1402" y="1325"/>
                  </a:lnTo>
                  <a:lnTo>
                    <a:pt x="1391" y="1336"/>
                  </a:lnTo>
                  <a:lnTo>
                    <a:pt x="1383" y="1348"/>
                  </a:lnTo>
                  <a:lnTo>
                    <a:pt x="1377" y="1359"/>
                  </a:lnTo>
                  <a:lnTo>
                    <a:pt x="1377" y="1359"/>
                  </a:lnTo>
                  <a:lnTo>
                    <a:pt x="1372" y="1376"/>
                  </a:lnTo>
                  <a:lnTo>
                    <a:pt x="1369" y="1390"/>
                  </a:lnTo>
                  <a:lnTo>
                    <a:pt x="1370" y="1402"/>
                  </a:lnTo>
                  <a:lnTo>
                    <a:pt x="1373" y="1414"/>
                  </a:lnTo>
                  <a:lnTo>
                    <a:pt x="1381" y="1439"/>
                  </a:lnTo>
                  <a:lnTo>
                    <a:pt x="1385" y="1455"/>
                  </a:lnTo>
                  <a:lnTo>
                    <a:pt x="1388" y="1473"/>
                  </a:lnTo>
                  <a:lnTo>
                    <a:pt x="1388" y="1473"/>
                  </a:lnTo>
                  <a:lnTo>
                    <a:pt x="1391" y="1494"/>
                  </a:lnTo>
                  <a:lnTo>
                    <a:pt x="1392" y="1515"/>
                  </a:lnTo>
                  <a:lnTo>
                    <a:pt x="1392" y="1534"/>
                  </a:lnTo>
                  <a:lnTo>
                    <a:pt x="1391" y="1553"/>
                  </a:lnTo>
                  <a:lnTo>
                    <a:pt x="1388" y="1570"/>
                  </a:lnTo>
                  <a:lnTo>
                    <a:pt x="1381" y="1588"/>
                  </a:lnTo>
                  <a:lnTo>
                    <a:pt x="1374" y="1605"/>
                  </a:lnTo>
                  <a:lnTo>
                    <a:pt x="1364" y="1622"/>
                  </a:lnTo>
                  <a:lnTo>
                    <a:pt x="1364" y="1622"/>
                  </a:lnTo>
                  <a:lnTo>
                    <a:pt x="1356" y="1640"/>
                  </a:lnTo>
                  <a:lnTo>
                    <a:pt x="1347" y="1657"/>
                  </a:lnTo>
                  <a:lnTo>
                    <a:pt x="1330" y="1685"/>
                  </a:lnTo>
                  <a:lnTo>
                    <a:pt x="1297" y="1735"/>
                  </a:lnTo>
                  <a:lnTo>
                    <a:pt x="1281" y="1760"/>
                  </a:lnTo>
                  <a:lnTo>
                    <a:pt x="1275" y="1773"/>
                  </a:lnTo>
                  <a:lnTo>
                    <a:pt x="1269" y="1786"/>
                  </a:lnTo>
                  <a:lnTo>
                    <a:pt x="1263" y="1801"/>
                  </a:lnTo>
                  <a:lnTo>
                    <a:pt x="1258" y="1816"/>
                  </a:lnTo>
                  <a:lnTo>
                    <a:pt x="1253" y="1833"/>
                  </a:lnTo>
                  <a:lnTo>
                    <a:pt x="1251" y="1851"/>
                  </a:lnTo>
                  <a:lnTo>
                    <a:pt x="1251" y="1851"/>
                  </a:lnTo>
                  <a:lnTo>
                    <a:pt x="1245" y="1879"/>
                  </a:lnTo>
                  <a:lnTo>
                    <a:pt x="1239" y="1905"/>
                  </a:lnTo>
                  <a:lnTo>
                    <a:pt x="1230" y="1931"/>
                  </a:lnTo>
                  <a:lnTo>
                    <a:pt x="1219" y="1955"/>
                  </a:lnTo>
                  <a:lnTo>
                    <a:pt x="1207" y="1980"/>
                  </a:lnTo>
                  <a:lnTo>
                    <a:pt x="1193" y="2003"/>
                  </a:lnTo>
                  <a:lnTo>
                    <a:pt x="1177" y="2025"/>
                  </a:lnTo>
                  <a:lnTo>
                    <a:pt x="1159" y="2047"/>
                  </a:lnTo>
                  <a:lnTo>
                    <a:pt x="1159" y="2047"/>
                  </a:lnTo>
                  <a:lnTo>
                    <a:pt x="1144" y="2062"/>
                  </a:lnTo>
                  <a:lnTo>
                    <a:pt x="1130" y="2075"/>
                  </a:lnTo>
                  <a:lnTo>
                    <a:pt x="1114" y="2089"/>
                  </a:lnTo>
                  <a:lnTo>
                    <a:pt x="1097" y="2100"/>
                  </a:lnTo>
                  <a:lnTo>
                    <a:pt x="1080" y="2111"/>
                  </a:lnTo>
                  <a:lnTo>
                    <a:pt x="1061" y="2119"/>
                  </a:lnTo>
                  <a:lnTo>
                    <a:pt x="1043" y="2128"/>
                  </a:lnTo>
                  <a:lnTo>
                    <a:pt x="1024" y="2135"/>
                  </a:lnTo>
                  <a:lnTo>
                    <a:pt x="1004" y="2143"/>
                  </a:lnTo>
                  <a:lnTo>
                    <a:pt x="983" y="2149"/>
                  </a:lnTo>
                  <a:lnTo>
                    <a:pt x="964" y="2154"/>
                  </a:lnTo>
                  <a:lnTo>
                    <a:pt x="942" y="2157"/>
                  </a:lnTo>
                  <a:lnTo>
                    <a:pt x="900" y="2165"/>
                  </a:lnTo>
                  <a:lnTo>
                    <a:pt x="857" y="2169"/>
                  </a:lnTo>
                  <a:lnTo>
                    <a:pt x="857" y="2169"/>
                  </a:lnTo>
                  <a:lnTo>
                    <a:pt x="826" y="2171"/>
                  </a:lnTo>
                  <a:lnTo>
                    <a:pt x="795" y="2172"/>
                  </a:lnTo>
                  <a:lnTo>
                    <a:pt x="735" y="2173"/>
                  </a:lnTo>
                  <a:lnTo>
                    <a:pt x="620" y="2173"/>
                  </a:lnTo>
                  <a:lnTo>
                    <a:pt x="620" y="2173"/>
                  </a:lnTo>
                  <a:lnTo>
                    <a:pt x="559" y="2172"/>
                  </a:lnTo>
                  <a:lnTo>
                    <a:pt x="501" y="2171"/>
                  </a:lnTo>
                  <a:lnTo>
                    <a:pt x="443" y="2167"/>
                  </a:lnTo>
                  <a:lnTo>
                    <a:pt x="387" y="2162"/>
                  </a:lnTo>
                  <a:lnTo>
                    <a:pt x="359" y="2158"/>
                  </a:lnTo>
                  <a:lnTo>
                    <a:pt x="331" y="2154"/>
                  </a:lnTo>
                  <a:lnTo>
                    <a:pt x="303" y="2147"/>
                  </a:lnTo>
                  <a:lnTo>
                    <a:pt x="276" y="2141"/>
                  </a:lnTo>
                  <a:lnTo>
                    <a:pt x="248" y="2134"/>
                  </a:lnTo>
                  <a:lnTo>
                    <a:pt x="221" y="2124"/>
                  </a:lnTo>
                  <a:lnTo>
                    <a:pt x="193" y="2114"/>
                  </a:lnTo>
                  <a:lnTo>
                    <a:pt x="165" y="2103"/>
                  </a:lnTo>
                  <a:lnTo>
                    <a:pt x="165" y="2103"/>
                  </a:lnTo>
                  <a:lnTo>
                    <a:pt x="194" y="2056"/>
                  </a:lnTo>
                  <a:lnTo>
                    <a:pt x="194" y="2056"/>
                  </a:lnTo>
                  <a:lnTo>
                    <a:pt x="242" y="1977"/>
                  </a:lnTo>
                  <a:lnTo>
                    <a:pt x="288" y="1900"/>
                  </a:lnTo>
                  <a:lnTo>
                    <a:pt x="333" y="1822"/>
                  </a:lnTo>
                  <a:lnTo>
                    <a:pt x="377" y="1742"/>
                  </a:lnTo>
                  <a:lnTo>
                    <a:pt x="380" y="1740"/>
                  </a:lnTo>
                  <a:lnTo>
                    <a:pt x="380" y="1740"/>
                  </a:lnTo>
                  <a:lnTo>
                    <a:pt x="342" y="1720"/>
                  </a:lnTo>
                  <a:lnTo>
                    <a:pt x="321" y="1708"/>
                  </a:lnTo>
                  <a:lnTo>
                    <a:pt x="298" y="1693"/>
                  </a:lnTo>
                  <a:lnTo>
                    <a:pt x="276" y="1678"/>
                  </a:lnTo>
                  <a:lnTo>
                    <a:pt x="254" y="1660"/>
                  </a:lnTo>
                  <a:lnTo>
                    <a:pt x="233" y="1643"/>
                  </a:lnTo>
                  <a:lnTo>
                    <a:pt x="215" y="1625"/>
                  </a:lnTo>
                  <a:lnTo>
                    <a:pt x="199" y="1607"/>
                  </a:lnTo>
                  <a:lnTo>
                    <a:pt x="192" y="1597"/>
                  </a:lnTo>
                  <a:lnTo>
                    <a:pt x="187" y="1587"/>
                  </a:lnTo>
                  <a:lnTo>
                    <a:pt x="182" y="1578"/>
                  </a:lnTo>
                  <a:lnTo>
                    <a:pt x="179" y="1569"/>
                  </a:lnTo>
                  <a:lnTo>
                    <a:pt x="177" y="1559"/>
                  </a:lnTo>
                  <a:lnTo>
                    <a:pt x="177" y="1550"/>
                  </a:lnTo>
                  <a:lnTo>
                    <a:pt x="178" y="1540"/>
                  </a:lnTo>
                  <a:lnTo>
                    <a:pt x="181" y="1532"/>
                  </a:lnTo>
                  <a:lnTo>
                    <a:pt x="184" y="1523"/>
                  </a:lnTo>
                  <a:lnTo>
                    <a:pt x="190" y="1514"/>
                  </a:lnTo>
                  <a:lnTo>
                    <a:pt x="199" y="1506"/>
                  </a:lnTo>
                  <a:lnTo>
                    <a:pt x="209" y="1498"/>
                  </a:lnTo>
                  <a:lnTo>
                    <a:pt x="221" y="1490"/>
                  </a:lnTo>
                  <a:lnTo>
                    <a:pt x="234" y="1482"/>
                  </a:lnTo>
                  <a:lnTo>
                    <a:pt x="234" y="1482"/>
                  </a:lnTo>
                  <a:lnTo>
                    <a:pt x="234" y="1482"/>
                  </a:lnTo>
                  <a:lnTo>
                    <a:pt x="203" y="1474"/>
                  </a:lnTo>
                  <a:lnTo>
                    <a:pt x="170" y="1466"/>
                  </a:lnTo>
                  <a:lnTo>
                    <a:pt x="138" y="1456"/>
                  </a:lnTo>
                  <a:lnTo>
                    <a:pt x="123" y="1450"/>
                  </a:lnTo>
                  <a:lnTo>
                    <a:pt x="107" y="1444"/>
                  </a:lnTo>
                  <a:lnTo>
                    <a:pt x="94" y="1436"/>
                  </a:lnTo>
                  <a:lnTo>
                    <a:pt x="80" y="1429"/>
                  </a:lnTo>
                  <a:lnTo>
                    <a:pt x="67" y="1421"/>
                  </a:lnTo>
                  <a:lnTo>
                    <a:pt x="55" y="1412"/>
                  </a:lnTo>
                  <a:lnTo>
                    <a:pt x="45" y="1401"/>
                  </a:lnTo>
                  <a:lnTo>
                    <a:pt x="35" y="1390"/>
                  </a:lnTo>
                  <a:lnTo>
                    <a:pt x="27" y="1378"/>
                  </a:lnTo>
                  <a:lnTo>
                    <a:pt x="21" y="1364"/>
                  </a:lnTo>
                  <a:lnTo>
                    <a:pt x="21" y="1364"/>
                  </a:lnTo>
                  <a:lnTo>
                    <a:pt x="13" y="1346"/>
                  </a:lnTo>
                  <a:lnTo>
                    <a:pt x="8" y="1325"/>
                  </a:lnTo>
                  <a:lnTo>
                    <a:pt x="5" y="1301"/>
                  </a:lnTo>
                  <a:lnTo>
                    <a:pt x="5" y="1275"/>
                  </a:lnTo>
                  <a:lnTo>
                    <a:pt x="5" y="1263"/>
                  </a:lnTo>
                  <a:lnTo>
                    <a:pt x="6" y="1250"/>
                  </a:lnTo>
                  <a:lnTo>
                    <a:pt x="8" y="1239"/>
                  </a:lnTo>
                  <a:lnTo>
                    <a:pt x="11" y="1228"/>
                  </a:lnTo>
                  <a:lnTo>
                    <a:pt x="14" y="1217"/>
                  </a:lnTo>
                  <a:lnTo>
                    <a:pt x="19" y="1208"/>
                  </a:lnTo>
                  <a:lnTo>
                    <a:pt x="25" y="1200"/>
                  </a:lnTo>
                  <a:lnTo>
                    <a:pt x="31" y="1193"/>
                  </a:lnTo>
                  <a:lnTo>
                    <a:pt x="31" y="1193"/>
                  </a:lnTo>
                  <a:lnTo>
                    <a:pt x="45" y="1182"/>
                  </a:lnTo>
                  <a:lnTo>
                    <a:pt x="60" y="1173"/>
                  </a:lnTo>
                  <a:lnTo>
                    <a:pt x="75" y="1166"/>
                  </a:lnTo>
                  <a:lnTo>
                    <a:pt x="94" y="1160"/>
                  </a:lnTo>
                  <a:lnTo>
                    <a:pt x="112" y="1155"/>
                  </a:lnTo>
                  <a:lnTo>
                    <a:pt x="132" y="1151"/>
                  </a:lnTo>
                  <a:lnTo>
                    <a:pt x="152" y="1149"/>
                  </a:lnTo>
                  <a:lnTo>
                    <a:pt x="174" y="1146"/>
                  </a:lnTo>
                  <a:lnTo>
                    <a:pt x="174" y="1146"/>
                  </a:lnTo>
                  <a:lnTo>
                    <a:pt x="163" y="1146"/>
                  </a:lnTo>
                  <a:lnTo>
                    <a:pt x="152" y="1145"/>
                  </a:lnTo>
                  <a:lnTo>
                    <a:pt x="141" y="1143"/>
                  </a:lnTo>
                  <a:lnTo>
                    <a:pt x="132" y="1139"/>
                  </a:lnTo>
                  <a:lnTo>
                    <a:pt x="121" y="1135"/>
                  </a:lnTo>
                  <a:lnTo>
                    <a:pt x="111" y="1130"/>
                  </a:lnTo>
                  <a:lnTo>
                    <a:pt x="101" y="1124"/>
                  </a:lnTo>
                  <a:lnTo>
                    <a:pt x="93" y="1118"/>
                  </a:lnTo>
                  <a:lnTo>
                    <a:pt x="74" y="1104"/>
                  </a:lnTo>
                  <a:lnTo>
                    <a:pt x="58" y="1086"/>
                  </a:lnTo>
                  <a:lnTo>
                    <a:pt x="45" y="1068"/>
                  </a:lnTo>
                  <a:lnTo>
                    <a:pt x="31" y="1048"/>
                  </a:lnTo>
                  <a:lnTo>
                    <a:pt x="22" y="1028"/>
                  </a:lnTo>
                  <a:lnTo>
                    <a:pt x="12" y="1007"/>
                  </a:lnTo>
                  <a:lnTo>
                    <a:pt x="6" y="985"/>
                  </a:lnTo>
                  <a:lnTo>
                    <a:pt x="2" y="963"/>
                  </a:lnTo>
                  <a:lnTo>
                    <a:pt x="0" y="942"/>
                  </a:lnTo>
                  <a:lnTo>
                    <a:pt x="1" y="922"/>
                  </a:lnTo>
                  <a:lnTo>
                    <a:pt x="2" y="913"/>
                  </a:lnTo>
                  <a:lnTo>
                    <a:pt x="5" y="903"/>
                  </a:lnTo>
                  <a:lnTo>
                    <a:pt x="8" y="894"/>
                  </a:lnTo>
                  <a:lnTo>
                    <a:pt x="12" y="886"/>
                  </a:lnTo>
                  <a:lnTo>
                    <a:pt x="12" y="886"/>
                  </a:lnTo>
                  <a:lnTo>
                    <a:pt x="17" y="877"/>
                  </a:lnTo>
                  <a:lnTo>
                    <a:pt x="22" y="869"/>
                  </a:lnTo>
                  <a:lnTo>
                    <a:pt x="35" y="853"/>
                  </a:lnTo>
                  <a:lnTo>
                    <a:pt x="50" y="839"/>
                  </a:lnTo>
                  <a:lnTo>
                    <a:pt x="66" y="827"/>
                  </a:lnTo>
                  <a:lnTo>
                    <a:pt x="84" y="816"/>
                  </a:lnTo>
                  <a:lnTo>
                    <a:pt x="104" y="806"/>
                  </a:lnTo>
                  <a:lnTo>
                    <a:pt x="124" y="798"/>
                  </a:lnTo>
                  <a:lnTo>
                    <a:pt x="146" y="790"/>
                  </a:lnTo>
                  <a:lnTo>
                    <a:pt x="168" y="784"/>
                  </a:lnTo>
                  <a:lnTo>
                    <a:pt x="190" y="779"/>
                  </a:lnTo>
                  <a:lnTo>
                    <a:pt x="214" y="776"/>
                  </a:lnTo>
                  <a:lnTo>
                    <a:pt x="236" y="772"/>
                  </a:lnTo>
                  <a:lnTo>
                    <a:pt x="278" y="768"/>
                  </a:lnTo>
                  <a:lnTo>
                    <a:pt x="317" y="766"/>
                  </a:lnTo>
                  <a:lnTo>
                    <a:pt x="317" y="766"/>
                  </a:lnTo>
                  <a:lnTo>
                    <a:pt x="464" y="758"/>
                  </a:lnTo>
                  <a:lnTo>
                    <a:pt x="537" y="756"/>
                  </a:lnTo>
                  <a:lnTo>
                    <a:pt x="612" y="754"/>
                  </a:lnTo>
                  <a:lnTo>
                    <a:pt x="686" y="754"/>
                  </a:lnTo>
                  <a:lnTo>
                    <a:pt x="760" y="755"/>
                  </a:lnTo>
                  <a:lnTo>
                    <a:pt x="833" y="758"/>
                  </a:lnTo>
                  <a:lnTo>
                    <a:pt x="868" y="762"/>
                  </a:lnTo>
                  <a:lnTo>
                    <a:pt x="904" y="766"/>
                  </a:lnTo>
                  <a:lnTo>
                    <a:pt x="904" y="766"/>
                  </a:lnTo>
                  <a:lnTo>
                    <a:pt x="926" y="768"/>
                  </a:lnTo>
                  <a:lnTo>
                    <a:pt x="948" y="773"/>
                  </a:lnTo>
                  <a:lnTo>
                    <a:pt x="989" y="783"/>
                  </a:lnTo>
                  <a:lnTo>
                    <a:pt x="1030" y="794"/>
                  </a:lnTo>
                  <a:lnTo>
                    <a:pt x="1070" y="809"/>
                  </a:lnTo>
                  <a:lnTo>
                    <a:pt x="1070" y="809"/>
                  </a:lnTo>
                  <a:lnTo>
                    <a:pt x="1075" y="777"/>
                  </a:lnTo>
                  <a:lnTo>
                    <a:pt x="1080" y="740"/>
                  </a:lnTo>
                  <a:lnTo>
                    <a:pt x="1082" y="701"/>
                  </a:lnTo>
                  <a:lnTo>
                    <a:pt x="1082" y="661"/>
                  </a:lnTo>
                  <a:lnTo>
                    <a:pt x="1081" y="620"/>
                  </a:lnTo>
                  <a:lnTo>
                    <a:pt x="1077" y="581"/>
                  </a:lnTo>
                  <a:lnTo>
                    <a:pt x="1075" y="561"/>
                  </a:lnTo>
                  <a:lnTo>
                    <a:pt x="1071" y="543"/>
                  </a:lnTo>
                  <a:lnTo>
                    <a:pt x="1068" y="526"/>
                  </a:lnTo>
                  <a:lnTo>
                    <a:pt x="1063" y="510"/>
                  </a:lnTo>
                  <a:lnTo>
                    <a:pt x="1063" y="510"/>
                  </a:lnTo>
                  <a:lnTo>
                    <a:pt x="1002" y="456"/>
                  </a:lnTo>
                  <a:lnTo>
                    <a:pt x="971" y="428"/>
                  </a:lnTo>
                  <a:lnTo>
                    <a:pt x="943" y="400"/>
                  </a:lnTo>
                  <a:lnTo>
                    <a:pt x="915" y="372"/>
                  </a:lnTo>
                  <a:lnTo>
                    <a:pt x="903" y="356"/>
                  </a:lnTo>
                  <a:lnTo>
                    <a:pt x="890" y="341"/>
                  </a:lnTo>
                  <a:lnTo>
                    <a:pt x="879" y="325"/>
                  </a:lnTo>
                  <a:lnTo>
                    <a:pt x="868" y="309"/>
                  </a:lnTo>
                  <a:lnTo>
                    <a:pt x="859" y="292"/>
                  </a:lnTo>
                  <a:lnTo>
                    <a:pt x="850" y="275"/>
                  </a:lnTo>
                  <a:lnTo>
                    <a:pt x="850" y="275"/>
                  </a:lnTo>
                  <a:lnTo>
                    <a:pt x="844" y="263"/>
                  </a:lnTo>
                  <a:lnTo>
                    <a:pt x="838" y="251"/>
                  </a:lnTo>
                  <a:lnTo>
                    <a:pt x="834" y="237"/>
                  </a:lnTo>
                  <a:lnTo>
                    <a:pt x="829" y="224"/>
                  </a:lnTo>
                  <a:lnTo>
                    <a:pt x="824" y="196"/>
                  </a:lnTo>
                  <a:lnTo>
                    <a:pt x="821" y="169"/>
                  </a:lnTo>
                  <a:lnTo>
                    <a:pt x="821" y="142"/>
                  </a:lnTo>
                  <a:lnTo>
                    <a:pt x="822" y="128"/>
                  </a:lnTo>
                  <a:lnTo>
                    <a:pt x="823" y="115"/>
                  </a:lnTo>
                  <a:lnTo>
                    <a:pt x="826" y="102"/>
                  </a:lnTo>
                  <a:lnTo>
                    <a:pt x="829" y="90"/>
                  </a:lnTo>
                  <a:lnTo>
                    <a:pt x="833" y="78"/>
                  </a:lnTo>
                  <a:lnTo>
                    <a:pt x="838" y="67"/>
                  </a:lnTo>
                  <a:lnTo>
                    <a:pt x="843" y="56"/>
                  </a:lnTo>
                  <a:lnTo>
                    <a:pt x="849" y="46"/>
                  </a:lnTo>
                  <a:lnTo>
                    <a:pt x="856" y="38"/>
                  </a:lnTo>
                  <a:lnTo>
                    <a:pt x="863" y="29"/>
                  </a:lnTo>
                  <a:lnTo>
                    <a:pt x="871" y="22"/>
                  </a:lnTo>
                  <a:lnTo>
                    <a:pt x="881" y="16"/>
                  </a:lnTo>
                  <a:lnTo>
                    <a:pt x="890" y="9"/>
                  </a:lnTo>
                  <a:lnTo>
                    <a:pt x="900" y="6"/>
                  </a:lnTo>
                  <a:lnTo>
                    <a:pt x="911" y="2"/>
                  </a:lnTo>
                  <a:lnTo>
                    <a:pt x="923" y="1"/>
                  </a:lnTo>
                  <a:lnTo>
                    <a:pt x="936" y="0"/>
                  </a:lnTo>
                  <a:lnTo>
                    <a:pt x="949" y="1"/>
                  </a:lnTo>
                  <a:lnTo>
                    <a:pt x="964" y="2"/>
                  </a:lnTo>
                  <a:lnTo>
                    <a:pt x="978" y="6"/>
                  </a:lnTo>
                  <a:lnTo>
                    <a:pt x="994" y="11"/>
                  </a:lnTo>
                  <a:lnTo>
                    <a:pt x="1010" y="18"/>
                  </a:lnTo>
                  <a:lnTo>
                    <a:pt x="1010" y="18"/>
                  </a:lnTo>
                  <a:lnTo>
                    <a:pt x="1032" y="28"/>
                  </a:lnTo>
                  <a:lnTo>
                    <a:pt x="1054" y="39"/>
                  </a:lnTo>
                  <a:lnTo>
                    <a:pt x="1075" y="51"/>
                  </a:lnTo>
                  <a:lnTo>
                    <a:pt x="1094" y="63"/>
                  </a:lnTo>
                  <a:lnTo>
                    <a:pt x="1114" y="77"/>
                  </a:lnTo>
                  <a:lnTo>
                    <a:pt x="1133" y="90"/>
                  </a:lnTo>
                  <a:lnTo>
                    <a:pt x="1170" y="120"/>
                  </a:lnTo>
                  <a:lnTo>
                    <a:pt x="1206" y="150"/>
                  </a:lnTo>
                  <a:lnTo>
                    <a:pt x="1240" y="181"/>
                  </a:lnTo>
                  <a:lnTo>
                    <a:pt x="1308" y="247"/>
                  </a:lnTo>
                  <a:lnTo>
                    <a:pt x="1308" y="247"/>
                  </a:lnTo>
                  <a:lnTo>
                    <a:pt x="1308" y="247"/>
                  </a:lnTo>
                  <a:lnTo>
                    <a:pt x="1361" y="296"/>
                  </a:lnTo>
                  <a:lnTo>
                    <a:pt x="1389" y="320"/>
                  </a:lnTo>
                  <a:lnTo>
                    <a:pt x="1416" y="345"/>
                  </a:lnTo>
                  <a:lnTo>
                    <a:pt x="1416" y="345"/>
                  </a:lnTo>
                  <a:lnTo>
                    <a:pt x="1443" y="368"/>
                  </a:lnTo>
                  <a:lnTo>
                    <a:pt x="1467" y="391"/>
                  </a:lnTo>
                  <a:lnTo>
                    <a:pt x="1489" y="413"/>
                  </a:lnTo>
                  <a:lnTo>
                    <a:pt x="1509" y="437"/>
                  </a:lnTo>
                  <a:lnTo>
                    <a:pt x="1526" y="459"/>
                  </a:lnTo>
                  <a:lnTo>
                    <a:pt x="1540" y="482"/>
                  </a:lnTo>
                  <a:lnTo>
                    <a:pt x="1551" y="506"/>
                  </a:lnTo>
                  <a:lnTo>
                    <a:pt x="1560" y="530"/>
                  </a:lnTo>
                  <a:lnTo>
                    <a:pt x="1564" y="542"/>
                  </a:lnTo>
                  <a:lnTo>
                    <a:pt x="1566" y="555"/>
                  </a:lnTo>
                  <a:lnTo>
                    <a:pt x="1567" y="568"/>
                  </a:lnTo>
                  <a:lnTo>
                    <a:pt x="1568" y="581"/>
                  </a:lnTo>
                  <a:lnTo>
                    <a:pt x="1568" y="593"/>
                  </a:lnTo>
                  <a:lnTo>
                    <a:pt x="1568" y="608"/>
                  </a:lnTo>
                  <a:lnTo>
                    <a:pt x="1567" y="621"/>
                  </a:lnTo>
                  <a:lnTo>
                    <a:pt x="1565" y="635"/>
                  </a:lnTo>
                  <a:lnTo>
                    <a:pt x="1559" y="664"/>
                  </a:lnTo>
                  <a:lnTo>
                    <a:pt x="1549" y="696"/>
                  </a:lnTo>
                  <a:lnTo>
                    <a:pt x="1535" y="728"/>
                  </a:lnTo>
                  <a:lnTo>
                    <a:pt x="1520" y="763"/>
                  </a:lnTo>
                  <a:lnTo>
                    <a:pt x="1520" y="763"/>
                  </a:lnTo>
                  <a:lnTo>
                    <a:pt x="1501" y="794"/>
                  </a:lnTo>
                  <a:lnTo>
                    <a:pt x="1482" y="825"/>
                  </a:lnTo>
                  <a:lnTo>
                    <a:pt x="1441" y="885"/>
                  </a:lnTo>
                  <a:lnTo>
                    <a:pt x="1441" y="885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7" name="Freeform 8">
              <a:extLst>
                <a:ext uri="{FF2B5EF4-FFF2-40B4-BE49-F238E27FC236}">
                  <a16:creationId xmlns:a16="http://schemas.microsoft.com/office/drawing/2014/main" id="{DAB1EF23-A437-9793-B547-25C4BC615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2" y="3446"/>
              <a:ext cx="273" cy="167"/>
            </a:xfrm>
            <a:custGeom>
              <a:avLst/>
              <a:gdLst>
                <a:gd name="T0" fmla="*/ 817 w 817"/>
                <a:gd name="T1" fmla="*/ 66 h 503"/>
                <a:gd name="T2" fmla="*/ 812 w 817"/>
                <a:gd name="T3" fmla="*/ 129 h 503"/>
                <a:gd name="T4" fmla="*/ 803 w 817"/>
                <a:gd name="T5" fmla="*/ 188 h 503"/>
                <a:gd name="T6" fmla="*/ 784 w 817"/>
                <a:gd name="T7" fmla="*/ 243 h 503"/>
                <a:gd name="T8" fmla="*/ 761 w 817"/>
                <a:gd name="T9" fmla="*/ 294 h 503"/>
                <a:gd name="T10" fmla="*/ 729 w 817"/>
                <a:gd name="T11" fmla="*/ 341 h 503"/>
                <a:gd name="T12" fmla="*/ 690 w 817"/>
                <a:gd name="T13" fmla="*/ 385 h 503"/>
                <a:gd name="T14" fmla="*/ 644 w 817"/>
                <a:gd name="T15" fmla="*/ 423 h 503"/>
                <a:gd name="T16" fmla="*/ 589 w 817"/>
                <a:gd name="T17" fmla="*/ 457 h 503"/>
                <a:gd name="T18" fmla="*/ 500 w 817"/>
                <a:gd name="T19" fmla="*/ 503 h 503"/>
                <a:gd name="T20" fmla="*/ 500 w 817"/>
                <a:gd name="T21" fmla="*/ 486 h 503"/>
                <a:gd name="T22" fmla="*/ 435 w 817"/>
                <a:gd name="T23" fmla="*/ 483 h 503"/>
                <a:gd name="T24" fmla="*/ 368 w 817"/>
                <a:gd name="T25" fmla="*/ 474 h 503"/>
                <a:gd name="T26" fmla="*/ 297 w 817"/>
                <a:gd name="T27" fmla="*/ 461 h 503"/>
                <a:gd name="T28" fmla="*/ 229 w 817"/>
                <a:gd name="T29" fmla="*/ 441 h 503"/>
                <a:gd name="T30" fmla="*/ 161 w 817"/>
                <a:gd name="T31" fmla="*/ 414 h 503"/>
                <a:gd name="T32" fmla="*/ 100 w 817"/>
                <a:gd name="T33" fmla="*/ 381 h 503"/>
                <a:gd name="T34" fmla="*/ 59 w 817"/>
                <a:gd name="T35" fmla="*/ 350 h 503"/>
                <a:gd name="T36" fmla="*/ 33 w 817"/>
                <a:gd name="T37" fmla="*/ 328 h 503"/>
                <a:gd name="T38" fmla="*/ 10 w 817"/>
                <a:gd name="T39" fmla="*/ 304 h 503"/>
                <a:gd name="T40" fmla="*/ 0 w 817"/>
                <a:gd name="T41" fmla="*/ 290 h 503"/>
                <a:gd name="T42" fmla="*/ 9 w 817"/>
                <a:gd name="T43" fmla="*/ 254 h 503"/>
                <a:gd name="T44" fmla="*/ 33 w 817"/>
                <a:gd name="T45" fmla="*/ 180 h 503"/>
                <a:gd name="T46" fmla="*/ 67 w 817"/>
                <a:gd name="T47" fmla="*/ 106 h 503"/>
                <a:gd name="T48" fmla="*/ 105 w 817"/>
                <a:gd name="T49" fmla="*/ 35 h 503"/>
                <a:gd name="T50" fmla="*/ 125 w 817"/>
                <a:gd name="T51" fmla="*/ 0 h 503"/>
                <a:gd name="T52" fmla="*/ 181 w 817"/>
                <a:gd name="T53" fmla="*/ 21 h 503"/>
                <a:gd name="T54" fmla="*/ 236 w 817"/>
                <a:gd name="T55" fmla="*/ 38 h 503"/>
                <a:gd name="T56" fmla="*/ 291 w 817"/>
                <a:gd name="T57" fmla="*/ 51 h 503"/>
                <a:gd name="T58" fmla="*/ 347 w 817"/>
                <a:gd name="T59" fmla="*/ 59 h 503"/>
                <a:gd name="T60" fmla="*/ 461 w 817"/>
                <a:gd name="T61" fmla="*/ 68 h 503"/>
                <a:gd name="T62" fmla="*/ 580 w 817"/>
                <a:gd name="T63" fmla="*/ 70 h 503"/>
                <a:gd name="T64" fmla="*/ 695 w 817"/>
                <a:gd name="T65" fmla="*/ 70 h 503"/>
                <a:gd name="T66" fmla="*/ 786 w 817"/>
                <a:gd name="T67" fmla="*/ 68 h 503"/>
                <a:gd name="T68" fmla="*/ 817 w 817"/>
                <a:gd name="T69" fmla="*/ 66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7" h="503">
                  <a:moveTo>
                    <a:pt x="817" y="66"/>
                  </a:moveTo>
                  <a:lnTo>
                    <a:pt x="817" y="66"/>
                  </a:lnTo>
                  <a:lnTo>
                    <a:pt x="816" y="97"/>
                  </a:lnTo>
                  <a:lnTo>
                    <a:pt x="812" y="129"/>
                  </a:lnTo>
                  <a:lnTo>
                    <a:pt x="809" y="158"/>
                  </a:lnTo>
                  <a:lnTo>
                    <a:pt x="803" y="188"/>
                  </a:lnTo>
                  <a:lnTo>
                    <a:pt x="794" y="216"/>
                  </a:lnTo>
                  <a:lnTo>
                    <a:pt x="784" y="243"/>
                  </a:lnTo>
                  <a:lnTo>
                    <a:pt x="773" y="268"/>
                  </a:lnTo>
                  <a:lnTo>
                    <a:pt x="761" y="294"/>
                  </a:lnTo>
                  <a:lnTo>
                    <a:pt x="747" y="319"/>
                  </a:lnTo>
                  <a:lnTo>
                    <a:pt x="729" y="341"/>
                  </a:lnTo>
                  <a:lnTo>
                    <a:pt x="711" y="363"/>
                  </a:lnTo>
                  <a:lnTo>
                    <a:pt x="690" y="385"/>
                  </a:lnTo>
                  <a:lnTo>
                    <a:pt x="668" y="404"/>
                  </a:lnTo>
                  <a:lnTo>
                    <a:pt x="644" y="423"/>
                  </a:lnTo>
                  <a:lnTo>
                    <a:pt x="618" y="440"/>
                  </a:lnTo>
                  <a:lnTo>
                    <a:pt x="589" y="457"/>
                  </a:lnTo>
                  <a:lnTo>
                    <a:pt x="589" y="457"/>
                  </a:lnTo>
                  <a:lnTo>
                    <a:pt x="500" y="503"/>
                  </a:lnTo>
                  <a:lnTo>
                    <a:pt x="500" y="486"/>
                  </a:lnTo>
                  <a:lnTo>
                    <a:pt x="500" y="486"/>
                  </a:lnTo>
                  <a:lnTo>
                    <a:pt x="468" y="485"/>
                  </a:lnTo>
                  <a:lnTo>
                    <a:pt x="435" y="483"/>
                  </a:lnTo>
                  <a:lnTo>
                    <a:pt x="402" y="479"/>
                  </a:lnTo>
                  <a:lnTo>
                    <a:pt x="368" y="474"/>
                  </a:lnTo>
                  <a:lnTo>
                    <a:pt x="332" y="468"/>
                  </a:lnTo>
                  <a:lnTo>
                    <a:pt x="297" y="461"/>
                  </a:lnTo>
                  <a:lnTo>
                    <a:pt x="263" y="451"/>
                  </a:lnTo>
                  <a:lnTo>
                    <a:pt x="229" y="441"/>
                  </a:lnTo>
                  <a:lnTo>
                    <a:pt x="194" y="429"/>
                  </a:lnTo>
                  <a:lnTo>
                    <a:pt x="161" y="414"/>
                  </a:lnTo>
                  <a:lnTo>
                    <a:pt x="130" y="398"/>
                  </a:lnTo>
                  <a:lnTo>
                    <a:pt x="100" y="381"/>
                  </a:lnTo>
                  <a:lnTo>
                    <a:pt x="72" y="361"/>
                  </a:lnTo>
                  <a:lnTo>
                    <a:pt x="59" y="350"/>
                  </a:lnTo>
                  <a:lnTo>
                    <a:pt x="45" y="339"/>
                  </a:lnTo>
                  <a:lnTo>
                    <a:pt x="33" y="328"/>
                  </a:lnTo>
                  <a:lnTo>
                    <a:pt x="21" y="316"/>
                  </a:lnTo>
                  <a:lnTo>
                    <a:pt x="10" y="304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4" y="272"/>
                  </a:lnTo>
                  <a:lnTo>
                    <a:pt x="9" y="254"/>
                  </a:lnTo>
                  <a:lnTo>
                    <a:pt x="20" y="217"/>
                  </a:lnTo>
                  <a:lnTo>
                    <a:pt x="33" y="180"/>
                  </a:lnTo>
                  <a:lnTo>
                    <a:pt x="49" y="142"/>
                  </a:lnTo>
                  <a:lnTo>
                    <a:pt x="67" y="106"/>
                  </a:lnTo>
                  <a:lnTo>
                    <a:pt x="86" y="70"/>
                  </a:lnTo>
                  <a:lnTo>
                    <a:pt x="105" y="3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53" y="11"/>
                  </a:lnTo>
                  <a:lnTo>
                    <a:pt x="181" y="21"/>
                  </a:lnTo>
                  <a:lnTo>
                    <a:pt x="208" y="31"/>
                  </a:lnTo>
                  <a:lnTo>
                    <a:pt x="236" y="38"/>
                  </a:lnTo>
                  <a:lnTo>
                    <a:pt x="263" y="44"/>
                  </a:lnTo>
                  <a:lnTo>
                    <a:pt x="291" y="51"/>
                  </a:lnTo>
                  <a:lnTo>
                    <a:pt x="319" y="55"/>
                  </a:lnTo>
                  <a:lnTo>
                    <a:pt x="347" y="59"/>
                  </a:lnTo>
                  <a:lnTo>
                    <a:pt x="403" y="64"/>
                  </a:lnTo>
                  <a:lnTo>
                    <a:pt x="461" y="68"/>
                  </a:lnTo>
                  <a:lnTo>
                    <a:pt x="519" y="69"/>
                  </a:lnTo>
                  <a:lnTo>
                    <a:pt x="580" y="70"/>
                  </a:lnTo>
                  <a:lnTo>
                    <a:pt x="580" y="70"/>
                  </a:lnTo>
                  <a:lnTo>
                    <a:pt x="695" y="70"/>
                  </a:lnTo>
                  <a:lnTo>
                    <a:pt x="755" y="69"/>
                  </a:lnTo>
                  <a:lnTo>
                    <a:pt x="786" y="68"/>
                  </a:lnTo>
                  <a:lnTo>
                    <a:pt x="817" y="66"/>
                  </a:lnTo>
                  <a:lnTo>
                    <a:pt x="817" y="6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8" name="Freeform 9">
              <a:extLst>
                <a:ext uri="{FF2B5EF4-FFF2-40B4-BE49-F238E27FC236}">
                  <a16:creationId xmlns:a16="http://schemas.microsoft.com/office/drawing/2014/main" id="{3CB3D2A6-2872-259A-4735-924355D42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1553"/>
              <a:ext cx="1132" cy="891"/>
            </a:xfrm>
            <a:custGeom>
              <a:avLst/>
              <a:gdLst>
                <a:gd name="T0" fmla="*/ 133 w 3395"/>
                <a:gd name="T1" fmla="*/ 2673 h 2673"/>
                <a:gd name="T2" fmla="*/ 127 w 3395"/>
                <a:gd name="T3" fmla="*/ 2564 h 2673"/>
                <a:gd name="T4" fmla="*/ 111 w 3395"/>
                <a:gd name="T5" fmla="*/ 2301 h 2673"/>
                <a:gd name="T6" fmla="*/ 93 w 3395"/>
                <a:gd name="T7" fmla="*/ 2145 h 2673"/>
                <a:gd name="T8" fmla="*/ 68 w 3395"/>
                <a:gd name="T9" fmla="*/ 1990 h 2673"/>
                <a:gd name="T10" fmla="*/ 37 w 3395"/>
                <a:gd name="T11" fmla="*/ 1833 h 2673"/>
                <a:gd name="T12" fmla="*/ 5 w 3395"/>
                <a:gd name="T13" fmla="*/ 1678 h 2673"/>
                <a:gd name="T14" fmla="*/ 0 w 3395"/>
                <a:gd name="T15" fmla="*/ 1636 h 2673"/>
                <a:gd name="T16" fmla="*/ 1 w 3395"/>
                <a:gd name="T17" fmla="*/ 1590 h 2673"/>
                <a:gd name="T18" fmla="*/ 12 w 3395"/>
                <a:gd name="T19" fmla="*/ 1555 h 2673"/>
                <a:gd name="T20" fmla="*/ 31 w 3395"/>
                <a:gd name="T21" fmla="*/ 1526 h 2673"/>
                <a:gd name="T22" fmla="*/ 88 w 3395"/>
                <a:gd name="T23" fmla="*/ 1461 h 2673"/>
                <a:gd name="T24" fmla="*/ 118 w 3395"/>
                <a:gd name="T25" fmla="*/ 1421 h 2673"/>
                <a:gd name="T26" fmla="*/ 156 w 3395"/>
                <a:gd name="T27" fmla="*/ 1357 h 2673"/>
                <a:gd name="T28" fmla="*/ 186 w 3395"/>
                <a:gd name="T29" fmla="*/ 1289 h 2673"/>
                <a:gd name="T30" fmla="*/ 206 w 3395"/>
                <a:gd name="T31" fmla="*/ 1218 h 2673"/>
                <a:gd name="T32" fmla="*/ 217 w 3395"/>
                <a:gd name="T33" fmla="*/ 1144 h 2673"/>
                <a:gd name="T34" fmla="*/ 220 w 3395"/>
                <a:gd name="T35" fmla="*/ 1095 h 2673"/>
                <a:gd name="T36" fmla="*/ 462 w 3395"/>
                <a:gd name="T37" fmla="*/ 1415 h 2673"/>
                <a:gd name="T38" fmla="*/ 503 w 3395"/>
                <a:gd name="T39" fmla="*/ 1329 h 2673"/>
                <a:gd name="T40" fmla="*/ 560 w 3395"/>
                <a:gd name="T41" fmla="*/ 1183 h 2673"/>
                <a:gd name="T42" fmla="*/ 606 w 3395"/>
                <a:gd name="T43" fmla="*/ 1035 h 2673"/>
                <a:gd name="T44" fmla="*/ 649 w 3395"/>
                <a:gd name="T45" fmla="*/ 855 h 2673"/>
                <a:gd name="T46" fmla="*/ 700 w 3395"/>
                <a:gd name="T47" fmla="*/ 580 h 2673"/>
                <a:gd name="T48" fmla="*/ 778 w 3395"/>
                <a:gd name="T49" fmla="*/ 89 h 2673"/>
                <a:gd name="T50" fmla="*/ 811 w 3395"/>
                <a:gd name="T51" fmla="*/ 26 h 2673"/>
                <a:gd name="T52" fmla="*/ 889 w 3395"/>
                <a:gd name="T53" fmla="*/ 116 h 2673"/>
                <a:gd name="T54" fmla="*/ 974 w 3395"/>
                <a:gd name="T55" fmla="*/ 190 h 2673"/>
                <a:gd name="T56" fmla="*/ 1032 w 3395"/>
                <a:gd name="T57" fmla="*/ 229 h 2673"/>
                <a:gd name="T58" fmla="*/ 1132 w 3395"/>
                <a:gd name="T59" fmla="*/ 280 h 2673"/>
                <a:gd name="T60" fmla="*/ 1958 w 3395"/>
                <a:gd name="T61" fmla="*/ 674 h 2673"/>
                <a:gd name="T62" fmla="*/ 2261 w 3395"/>
                <a:gd name="T63" fmla="*/ 825 h 2673"/>
                <a:gd name="T64" fmla="*/ 2430 w 3395"/>
                <a:gd name="T65" fmla="*/ 919 h 2673"/>
                <a:gd name="T66" fmla="*/ 2489 w 3395"/>
                <a:gd name="T67" fmla="*/ 961 h 2673"/>
                <a:gd name="T68" fmla="*/ 2610 w 3395"/>
                <a:gd name="T69" fmla="*/ 1057 h 2673"/>
                <a:gd name="T70" fmla="*/ 2735 w 3395"/>
                <a:gd name="T71" fmla="*/ 1180 h 2673"/>
                <a:gd name="T72" fmla="*/ 2858 w 3395"/>
                <a:gd name="T73" fmla="*/ 1329 h 2673"/>
                <a:gd name="T74" fmla="*/ 2914 w 3395"/>
                <a:gd name="T75" fmla="*/ 1412 h 2673"/>
                <a:gd name="T76" fmla="*/ 2965 w 3395"/>
                <a:gd name="T77" fmla="*/ 1504 h 2673"/>
                <a:gd name="T78" fmla="*/ 3011 w 3395"/>
                <a:gd name="T79" fmla="*/ 1602 h 2673"/>
                <a:gd name="T80" fmla="*/ 3052 w 3395"/>
                <a:gd name="T81" fmla="*/ 1707 h 2673"/>
                <a:gd name="T82" fmla="*/ 3152 w 3395"/>
                <a:gd name="T83" fmla="*/ 1995 h 2673"/>
                <a:gd name="T84" fmla="*/ 3346 w 3395"/>
                <a:gd name="T85" fmla="*/ 2521 h 2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95" h="2673">
                  <a:moveTo>
                    <a:pt x="3395" y="2650"/>
                  </a:moveTo>
                  <a:lnTo>
                    <a:pt x="351" y="2149"/>
                  </a:lnTo>
                  <a:lnTo>
                    <a:pt x="133" y="2673"/>
                  </a:lnTo>
                  <a:lnTo>
                    <a:pt x="128" y="2670"/>
                  </a:lnTo>
                  <a:lnTo>
                    <a:pt x="128" y="2670"/>
                  </a:lnTo>
                  <a:lnTo>
                    <a:pt x="127" y="2564"/>
                  </a:lnTo>
                  <a:lnTo>
                    <a:pt x="122" y="2457"/>
                  </a:lnTo>
                  <a:lnTo>
                    <a:pt x="116" y="2353"/>
                  </a:lnTo>
                  <a:lnTo>
                    <a:pt x="111" y="2301"/>
                  </a:lnTo>
                  <a:lnTo>
                    <a:pt x="106" y="2249"/>
                  </a:lnTo>
                  <a:lnTo>
                    <a:pt x="100" y="2198"/>
                  </a:lnTo>
                  <a:lnTo>
                    <a:pt x="93" y="2145"/>
                  </a:lnTo>
                  <a:lnTo>
                    <a:pt x="85" y="2094"/>
                  </a:lnTo>
                  <a:lnTo>
                    <a:pt x="77" y="2043"/>
                  </a:lnTo>
                  <a:lnTo>
                    <a:pt x="68" y="1990"/>
                  </a:lnTo>
                  <a:lnTo>
                    <a:pt x="59" y="1938"/>
                  </a:lnTo>
                  <a:lnTo>
                    <a:pt x="37" y="1833"/>
                  </a:lnTo>
                  <a:lnTo>
                    <a:pt x="37" y="1833"/>
                  </a:lnTo>
                  <a:lnTo>
                    <a:pt x="17" y="1744"/>
                  </a:lnTo>
                  <a:lnTo>
                    <a:pt x="9" y="1700"/>
                  </a:lnTo>
                  <a:lnTo>
                    <a:pt x="5" y="1678"/>
                  </a:lnTo>
                  <a:lnTo>
                    <a:pt x="2" y="1656"/>
                  </a:lnTo>
                  <a:lnTo>
                    <a:pt x="2" y="1656"/>
                  </a:lnTo>
                  <a:lnTo>
                    <a:pt x="0" y="1636"/>
                  </a:lnTo>
                  <a:lnTo>
                    <a:pt x="0" y="1619"/>
                  </a:lnTo>
                  <a:lnTo>
                    <a:pt x="0" y="1603"/>
                  </a:lnTo>
                  <a:lnTo>
                    <a:pt x="1" y="1590"/>
                  </a:lnTo>
                  <a:lnTo>
                    <a:pt x="4" y="1577"/>
                  </a:lnTo>
                  <a:lnTo>
                    <a:pt x="7" y="1565"/>
                  </a:lnTo>
                  <a:lnTo>
                    <a:pt x="12" y="1555"/>
                  </a:lnTo>
                  <a:lnTo>
                    <a:pt x="17" y="1546"/>
                  </a:lnTo>
                  <a:lnTo>
                    <a:pt x="23" y="1536"/>
                  </a:lnTo>
                  <a:lnTo>
                    <a:pt x="31" y="1526"/>
                  </a:lnTo>
                  <a:lnTo>
                    <a:pt x="46" y="1508"/>
                  </a:lnTo>
                  <a:lnTo>
                    <a:pt x="66" y="1486"/>
                  </a:lnTo>
                  <a:lnTo>
                    <a:pt x="88" y="1461"/>
                  </a:lnTo>
                  <a:lnTo>
                    <a:pt x="88" y="1461"/>
                  </a:lnTo>
                  <a:lnTo>
                    <a:pt x="104" y="1440"/>
                  </a:lnTo>
                  <a:lnTo>
                    <a:pt x="118" y="1421"/>
                  </a:lnTo>
                  <a:lnTo>
                    <a:pt x="132" y="1400"/>
                  </a:lnTo>
                  <a:lnTo>
                    <a:pt x="144" y="1378"/>
                  </a:lnTo>
                  <a:lnTo>
                    <a:pt x="156" y="1357"/>
                  </a:lnTo>
                  <a:lnTo>
                    <a:pt x="167" y="1334"/>
                  </a:lnTo>
                  <a:lnTo>
                    <a:pt x="177" y="1312"/>
                  </a:lnTo>
                  <a:lnTo>
                    <a:pt x="186" y="1289"/>
                  </a:lnTo>
                  <a:lnTo>
                    <a:pt x="193" y="1265"/>
                  </a:lnTo>
                  <a:lnTo>
                    <a:pt x="200" y="1241"/>
                  </a:lnTo>
                  <a:lnTo>
                    <a:pt x="206" y="1218"/>
                  </a:lnTo>
                  <a:lnTo>
                    <a:pt x="211" y="1193"/>
                  </a:lnTo>
                  <a:lnTo>
                    <a:pt x="215" y="1169"/>
                  </a:lnTo>
                  <a:lnTo>
                    <a:pt x="217" y="1144"/>
                  </a:lnTo>
                  <a:lnTo>
                    <a:pt x="219" y="1120"/>
                  </a:lnTo>
                  <a:lnTo>
                    <a:pt x="220" y="1095"/>
                  </a:lnTo>
                  <a:lnTo>
                    <a:pt x="220" y="1095"/>
                  </a:lnTo>
                  <a:lnTo>
                    <a:pt x="386" y="1314"/>
                  </a:lnTo>
                  <a:lnTo>
                    <a:pt x="462" y="1415"/>
                  </a:lnTo>
                  <a:lnTo>
                    <a:pt x="462" y="1415"/>
                  </a:lnTo>
                  <a:lnTo>
                    <a:pt x="468" y="1405"/>
                  </a:lnTo>
                  <a:lnTo>
                    <a:pt x="481" y="1376"/>
                  </a:lnTo>
                  <a:lnTo>
                    <a:pt x="503" y="1329"/>
                  </a:lnTo>
                  <a:lnTo>
                    <a:pt x="530" y="1264"/>
                  </a:lnTo>
                  <a:lnTo>
                    <a:pt x="544" y="1226"/>
                  </a:lnTo>
                  <a:lnTo>
                    <a:pt x="560" y="1183"/>
                  </a:lnTo>
                  <a:lnTo>
                    <a:pt x="575" y="1138"/>
                  </a:lnTo>
                  <a:lnTo>
                    <a:pt x="590" y="1088"/>
                  </a:lnTo>
                  <a:lnTo>
                    <a:pt x="606" y="1035"/>
                  </a:lnTo>
                  <a:lnTo>
                    <a:pt x="621" y="979"/>
                  </a:lnTo>
                  <a:lnTo>
                    <a:pt x="635" y="919"/>
                  </a:lnTo>
                  <a:lnTo>
                    <a:pt x="649" y="855"/>
                  </a:lnTo>
                  <a:lnTo>
                    <a:pt x="649" y="855"/>
                  </a:lnTo>
                  <a:lnTo>
                    <a:pt x="674" y="722"/>
                  </a:lnTo>
                  <a:lnTo>
                    <a:pt x="700" y="580"/>
                  </a:lnTo>
                  <a:lnTo>
                    <a:pt x="723" y="438"/>
                  </a:lnTo>
                  <a:lnTo>
                    <a:pt x="745" y="303"/>
                  </a:lnTo>
                  <a:lnTo>
                    <a:pt x="778" y="89"/>
                  </a:lnTo>
                  <a:lnTo>
                    <a:pt x="792" y="0"/>
                  </a:lnTo>
                  <a:lnTo>
                    <a:pt x="792" y="0"/>
                  </a:lnTo>
                  <a:lnTo>
                    <a:pt x="811" y="26"/>
                  </a:lnTo>
                  <a:lnTo>
                    <a:pt x="834" y="54"/>
                  </a:lnTo>
                  <a:lnTo>
                    <a:pt x="860" y="84"/>
                  </a:lnTo>
                  <a:lnTo>
                    <a:pt x="889" y="116"/>
                  </a:lnTo>
                  <a:lnTo>
                    <a:pt x="921" y="147"/>
                  </a:lnTo>
                  <a:lnTo>
                    <a:pt x="955" y="176"/>
                  </a:lnTo>
                  <a:lnTo>
                    <a:pt x="974" y="190"/>
                  </a:lnTo>
                  <a:lnTo>
                    <a:pt x="993" y="203"/>
                  </a:lnTo>
                  <a:lnTo>
                    <a:pt x="1012" y="217"/>
                  </a:lnTo>
                  <a:lnTo>
                    <a:pt x="1032" y="229"/>
                  </a:lnTo>
                  <a:lnTo>
                    <a:pt x="1032" y="229"/>
                  </a:lnTo>
                  <a:lnTo>
                    <a:pt x="1073" y="251"/>
                  </a:lnTo>
                  <a:lnTo>
                    <a:pt x="1132" y="280"/>
                  </a:lnTo>
                  <a:lnTo>
                    <a:pt x="1296" y="359"/>
                  </a:lnTo>
                  <a:lnTo>
                    <a:pt x="1730" y="564"/>
                  </a:lnTo>
                  <a:lnTo>
                    <a:pt x="1958" y="674"/>
                  </a:lnTo>
                  <a:lnTo>
                    <a:pt x="2068" y="728"/>
                  </a:lnTo>
                  <a:lnTo>
                    <a:pt x="2170" y="778"/>
                  </a:lnTo>
                  <a:lnTo>
                    <a:pt x="2261" y="825"/>
                  </a:lnTo>
                  <a:lnTo>
                    <a:pt x="2340" y="868"/>
                  </a:lnTo>
                  <a:lnTo>
                    <a:pt x="2404" y="904"/>
                  </a:lnTo>
                  <a:lnTo>
                    <a:pt x="2430" y="919"/>
                  </a:lnTo>
                  <a:lnTo>
                    <a:pt x="2451" y="934"/>
                  </a:lnTo>
                  <a:lnTo>
                    <a:pt x="2451" y="934"/>
                  </a:lnTo>
                  <a:lnTo>
                    <a:pt x="2489" y="961"/>
                  </a:lnTo>
                  <a:lnTo>
                    <a:pt x="2528" y="990"/>
                  </a:lnTo>
                  <a:lnTo>
                    <a:pt x="2568" y="1023"/>
                  </a:lnTo>
                  <a:lnTo>
                    <a:pt x="2610" y="1057"/>
                  </a:lnTo>
                  <a:lnTo>
                    <a:pt x="2652" y="1095"/>
                  </a:lnTo>
                  <a:lnTo>
                    <a:pt x="2694" y="1137"/>
                  </a:lnTo>
                  <a:lnTo>
                    <a:pt x="2735" y="1180"/>
                  </a:lnTo>
                  <a:lnTo>
                    <a:pt x="2777" y="1226"/>
                  </a:lnTo>
                  <a:lnTo>
                    <a:pt x="2817" y="1276"/>
                  </a:lnTo>
                  <a:lnTo>
                    <a:pt x="2858" y="1329"/>
                  </a:lnTo>
                  <a:lnTo>
                    <a:pt x="2876" y="1356"/>
                  </a:lnTo>
                  <a:lnTo>
                    <a:pt x="2895" y="1384"/>
                  </a:lnTo>
                  <a:lnTo>
                    <a:pt x="2914" y="1412"/>
                  </a:lnTo>
                  <a:lnTo>
                    <a:pt x="2931" y="1443"/>
                  </a:lnTo>
                  <a:lnTo>
                    <a:pt x="2949" y="1472"/>
                  </a:lnTo>
                  <a:lnTo>
                    <a:pt x="2965" y="1504"/>
                  </a:lnTo>
                  <a:lnTo>
                    <a:pt x="2981" y="1536"/>
                  </a:lnTo>
                  <a:lnTo>
                    <a:pt x="2997" y="1569"/>
                  </a:lnTo>
                  <a:lnTo>
                    <a:pt x="3011" y="1602"/>
                  </a:lnTo>
                  <a:lnTo>
                    <a:pt x="3026" y="1636"/>
                  </a:lnTo>
                  <a:lnTo>
                    <a:pt x="3040" y="1672"/>
                  </a:lnTo>
                  <a:lnTo>
                    <a:pt x="3052" y="1707"/>
                  </a:lnTo>
                  <a:lnTo>
                    <a:pt x="3052" y="1707"/>
                  </a:lnTo>
                  <a:lnTo>
                    <a:pt x="3099" y="1847"/>
                  </a:lnTo>
                  <a:lnTo>
                    <a:pt x="3152" y="1995"/>
                  </a:lnTo>
                  <a:lnTo>
                    <a:pt x="3205" y="2143"/>
                  </a:lnTo>
                  <a:lnTo>
                    <a:pt x="3257" y="2284"/>
                  </a:lnTo>
                  <a:lnTo>
                    <a:pt x="3346" y="2521"/>
                  </a:lnTo>
                  <a:lnTo>
                    <a:pt x="3395" y="2650"/>
                  </a:lnTo>
                  <a:lnTo>
                    <a:pt x="3395" y="26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9" name="Freeform 10">
              <a:extLst>
                <a:ext uri="{FF2B5EF4-FFF2-40B4-BE49-F238E27FC236}">
                  <a16:creationId xmlns:a16="http://schemas.microsoft.com/office/drawing/2014/main" id="{659C68A3-A982-FEE1-BCEE-BC90324C1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" y="2"/>
              <a:ext cx="1176" cy="817"/>
            </a:xfrm>
            <a:custGeom>
              <a:avLst/>
              <a:gdLst>
                <a:gd name="T0" fmla="*/ 3466 w 3528"/>
                <a:gd name="T1" fmla="*/ 1238 h 2450"/>
                <a:gd name="T2" fmla="*/ 3520 w 3528"/>
                <a:gd name="T3" fmla="*/ 1411 h 2450"/>
                <a:gd name="T4" fmla="*/ 3522 w 3528"/>
                <a:gd name="T5" fmla="*/ 1590 h 2450"/>
                <a:gd name="T6" fmla="*/ 3476 w 3528"/>
                <a:gd name="T7" fmla="*/ 1747 h 2450"/>
                <a:gd name="T8" fmla="*/ 3368 w 3528"/>
                <a:gd name="T9" fmla="*/ 1907 h 2450"/>
                <a:gd name="T10" fmla="*/ 3091 w 3528"/>
                <a:gd name="T11" fmla="*/ 2195 h 2450"/>
                <a:gd name="T12" fmla="*/ 2977 w 3528"/>
                <a:gd name="T13" fmla="*/ 2351 h 2450"/>
                <a:gd name="T14" fmla="*/ 2942 w 3528"/>
                <a:gd name="T15" fmla="*/ 2359 h 2450"/>
                <a:gd name="T16" fmla="*/ 2960 w 3528"/>
                <a:gd name="T17" fmla="*/ 2065 h 2450"/>
                <a:gd name="T18" fmla="*/ 2973 w 3528"/>
                <a:gd name="T19" fmla="*/ 1840 h 2450"/>
                <a:gd name="T20" fmla="*/ 2946 w 3528"/>
                <a:gd name="T21" fmla="*/ 1723 h 2450"/>
                <a:gd name="T22" fmla="*/ 2887 w 3528"/>
                <a:gd name="T23" fmla="*/ 1624 h 2450"/>
                <a:gd name="T24" fmla="*/ 2803 w 3528"/>
                <a:gd name="T25" fmla="*/ 1569 h 2450"/>
                <a:gd name="T26" fmla="*/ 2659 w 3528"/>
                <a:gd name="T27" fmla="*/ 1528 h 2450"/>
                <a:gd name="T28" fmla="*/ 2119 w 3528"/>
                <a:gd name="T29" fmla="*/ 1449 h 2450"/>
                <a:gd name="T30" fmla="*/ 1883 w 3528"/>
                <a:gd name="T31" fmla="*/ 1397 h 2450"/>
                <a:gd name="T32" fmla="*/ 1509 w 3528"/>
                <a:gd name="T33" fmla="*/ 1255 h 2450"/>
                <a:gd name="T34" fmla="*/ 1332 w 3528"/>
                <a:gd name="T35" fmla="*/ 1183 h 2450"/>
                <a:gd name="T36" fmla="*/ 1245 w 3528"/>
                <a:gd name="T37" fmla="*/ 1169 h 2450"/>
                <a:gd name="T38" fmla="*/ 1183 w 3528"/>
                <a:gd name="T39" fmla="*/ 1209 h 2450"/>
                <a:gd name="T40" fmla="*/ 1131 w 3528"/>
                <a:gd name="T41" fmla="*/ 1302 h 2450"/>
                <a:gd name="T42" fmla="*/ 1102 w 3528"/>
                <a:gd name="T43" fmla="*/ 1481 h 2450"/>
                <a:gd name="T44" fmla="*/ 1072 w 3528"/>
                <a:gd name="T45" fmla="*/ 1663 h 2450"/>
                <a:gd name="T46" fmla="*/ 1019 w 3528"/>
                <a:gd name="T47" fmla="*/ 1760 h 2450"/>
                <a:gd name="T48" fmla="*/ 915 w 3528"/>
                <a:gd name="T49" fmla="*/ 1829 h 2450"/>
                <a:gd name="T50" fmla="*/ 759 w 3528"/>
                <a:gd name="T51" fmla="*/ 1900 h 2450"/>
                <a:gd name="T52" fmla="*/ 684 w 3528"/>
                <a:gd name="T53" fmla="*/ 1965 h 2450"/>
                <a:gd name="T54" fmla="*/ 578 w 3528"/>
                <a:gd name="T55" fmla="*/ 2120 h 2450"/>
                <a:gd name="T56" fmla="*/ 435 w 3528"/>
                <a:gd name="T57" fmla="*/ 2386 h 2450"/>
                <a:gd name="T58" fmla="*/ 375 w 3528"/>
                <a:gd name="T59" fmla="*/ 2434 h 2450"/>
                <a:gd name="T60" fmla="*/ 357 w 3528"/>
                <a:gd name="T61" fmla="*/ 2312 h 2450"/>
                <a:gd name="T62" fmla="*/ 320 w 3528"/>
                <a:gd name="T63" fmla="*/ 2182 h 2450"/>
                <a:gd name="T64" fmla="*/ 232 w 3528"/>
                <a:gd name="T65" fmla="*/ 2060 h 2450"/>
                <a:gd name="T66" fmla="*/ 161 w 3528"/>
                <a:gd name="T67" fmla="*/ 2012 h 2450"/>
                <a:gd name="T68" fmla="*/ 73 w 3528"/>
                <a:gd name="T69" fmla="*/ 1989 h 2450"/>
                <a:gd name="T70" fmla="*/ 1 w 3528"/>
                <a:gd name="T71" fmla="*/ 1996 h 2450"/>
                <a:gd name="T72" fmla="*/ 10 w 3528"/>
                <a:gd name="T73" fmla="*/ 1398 h 2450"/>
                <a:gd name="T74" fmla="*/ 58 w 3528"/>
                <a:gd name="T75" fmla="*/ 1061 h 2450"/>
                <a:gd name="T76" fmla="*/ 126 w 3528"/>
                <a:gd name="T77" fmla="*/ 851 h 2450"/>
                <a:gd name="T78" fmla="*/ 220 w 3528"/>
                <a:gd name="T79" fmla="*/ 683 h 2450"/>
                <a:gd name="T80" fmla="*/ 343 w 3528"/>
                <a:gd name="T81" fmla="*/ 550 h 2450"/>
                <a:gd name="T82" fmla="*/ 451 w 3528"/>
                <a:gd name="T83" fmla="*/ 483 h 2450"/>
                <a:gd name="T84" fmla="*/ 565 w 3528"/>
                <a:gd name="T85" fmla="*/ 469 h 2450"/>
                <a:gd name="T86" fmla="*/ 650 w 3528"/>
                <a:gd name="T87" fmla="*/ 519 h 2450"/>
                <a:gd name="T88" fmla="*/ 665 w 3528"/>
                <a:gd name="T89" fmla="*/ 381 h 2450"/>
                <a:gd name="T90" fmla="*/ 739 w 3528"/>
                <a:gd name="T91" fmla="*/ 268 h 2450"/>
                <a:gd name="T92" fmla="*/ 853 w 3528"/>
                <a:gd name="T93" fmla="*/ 180 h 2450"/>
                <a:gd name="T94" fmla="*/ 1073 w 3528"/>
                <a:gd name="T95" fmla="*/ 80 h 2450"/>
                <a:gd name="T96" fmla="*/ 1283 w 3528"/>
                <a:gd name="T97" fmla="*/ 25 h 2450"/>
                <a:gd name="T98" fmla="*/ 1555 w 3528"/>
                <a:gd name="T99" fmla="*/ 0 h 2450"/>
                <a:gd name="T100" fmla="*/ 1869 w 3528"/>
                <a:gd name="T101" fmla="*/ 14 h 2450"/>
                <a:gd name="T102" fmla="*/ 2128 w 3528"/>
                <a:gd name="T103" fmla="*/ 68 h 2450"/>
                <a:gd name="T104" fmla="*/ 2430 w 3528"/>
                <a:gd name="T105" fmla="*/ 195 h 2450"/>
                <a:gd name="T106" fmla="*/ 2659 w 3528"/>
                <a:gd name="T107" fmla="*/ 330 h 2450"/>
                <a:gd name="T108" fmla="*/ 2834 w 3528"/>
                <a:gd name="T109" fmla="*/ 490 h 2450"/>
                <a:gd name="T110" fmla="*/ 3003 w 3528"/>
                <a:gd name="T111" fmla="*/ 737 h 2450"/>
                <a:gd name="T112" fmla="*/ 3128 w 3528"/>
                <a:gd name="T113" fmla="*/ 897 h 2450"/>
                <a:gd name="T114" fmla="*/ 3339 w 3528"/>
                <a:gd name="T115" fmla="*/ 1072 h 2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28" h="2450">
                  <a:moveTo>
                    <a:pt x="3403" y="1137"/>
                  </a:moveTo>
                  <a:lnTo>
                    <a:pt x="3403" y="1137"/>
                  </a:lnTo>
                  <a:lnTo>
                    <a:pt x="3420" y="1161"/>
                  </a:lnTo>
                  <a:lnTo>
                    <a:pt x="3437" y="1185"/>
                  </a:lnTo>
                  <a:lnTo>
                    <a:pt x="3451" y="1211"/>
                  </a:lnTo>
                  <a:lnTo>
                    <a:pt x="3466" y="1238"/>
                  </a:lnTo>
                  <a:lnTo>
                    <a:pt x="3478" y="1265"/>
                  </a:lnTo>
                  <a:lnTo>
                    <a:pt x="3489" y="1293"/>
                  </a:lnTo>
                  <a:lnTo>
                    <a:pt x="3499" y="1322"/>
                  </a:lnTo>
                  <a:lnTo>
                    <a:pt x="3508" y="1351"/>
                  </a:lnTo>
                  <a:lnTo>
                    <a:pt x="3515" y="1381"/>
                  </a:lnTo>
                  <a:lnTo>
                    <a:pt x="3520" y="1411"/>
                  </a:lnTo>
                  <a:lnTo>
                    <a:pt x="3525" y="1441"/>
                  </a:lnTo>
                  <a:lnTo>
                    <a:pt x="3527" y="1471"/>
                  </a:lnTo>
                  <a:lnTo>
                    <a:pt x="3528" y="1502"/>
                  </a:lnTo>
                  <a:lnTo>
                    <a:pt x="3528" y="1531"/>
                  </a:lnTo>
                  <a:lnTo>
                    <a:pt x="3526" y="1561"/>
                  </a:lnTo>
                  <a:lnTo>
                    <a:pt x="3522" y="1590"/>
                  </a:lnTo>
                  <a:lnTo>
                    <a:pt x="3522" y="1590"/>
                  </a:lnTo>
                  <a:lnTo>
                    <a:pt x="3517" y="1624"/>
                  </a:lnTo>
                  <a:lnTo>
                    <a:pt x="3510" y="1656"/>
                  </a:lnTo>
                  <a:lnTo>
                    <a:pt x="3500" y="1687"/>
                  </a:lnTo>
                  <a:lnTo>
                    <a:pt x="3489" y="1717"/>
                  </a:lnTo>
                  <a:lnTo>
                    <a:pt x="3476" y="1747"/>
                  </a:lnTo>
                  <a:lnTo>
                    <a:pt x="3461" y="1775"/>
                  </a:lnTo>
                  <a:lnTo>
                    <a:pt x="3445" y="1803"/>
                  </a:lnTo>
                  <a:lnTo>
                    <a:pt x="3427" y="1830"/>
                  </a:lnTo>
                  <a:lnTo>
                    <a:pt x="3409" y="1856"/>
                  </a:lnTo>
                  <a:lnTo>
                    <a:pt x="3389" y="1881"/>
                  </a:lnTo>
                  <a:lnTo>
                    <a:pt x="3368" y="1907"/>
                  </a:lnTo>
                  <a:lnTo>
                    <a:pt x="3346" y="1931"/>
                  </a:lnTo>
                  <a:lnTo>
                    <a:pt x="3301" y="1980"/>
                  </a:lnTo>
                  <a:lnTo>
                    <a:pt x="3255" y="2027"/>
                  </a:lnTo>
                  <a:lnTo>
                    <a:pt x="3159" y="2122"/>
                  </a:lnTo>
                  <a:lnTo>
                    <a:pt x="3113" y="2170"/>
                  </a:lnTo>
                  <a:lnTo>
                    <a:pt x="3091" y="2195"/>
                  </a:lnTo>
                  <a:lnTo>
                    <a:pt x="3070" y="2219"/>
                  </a:lnTo>
                  <a:lnTo>
                    <a:pt x="3050" y="2245"/>
                  </a:lnTo>
                  <a:lnTo>
                    <a:pt x="3030" y="2270"/>
                  </a:lnTo>
                  <a:lnTo>
                    <a:pt x="3010" y="2296"/>
                  </a:lnTo>
                  <a:lnTo>
                    <a:pt x="2993" y="2323"/>
                  </a:lnTo>
                  <a:lnTo>
                    <a:pt x="2977" y="2351"/>
                  </a:lnTo>
                  <a:lnTo>
                    <a:pt x="2963" y="2379"/>
                  </a:lnTo>
                  <a:lnTo>
                    <a:pt x="2951" y="2409"/>
                  </a:lnTo>
                  <a:lnTo>
                    <a:pt x="2940" y="2439"/>
                  </a:lnTo>
                  <a:lnTo>
                    <a:pt x="2938" y="2439"/>
                  </a:lnTo>
                  <a:lnTo>
                    <a:pt x="2938" y="2439"/>
                  </a:lnTo>
                  <a:lnTo>
                    <a:pt x="2942" y="2359"/>
                  </a:lnTo>
                  <a:lnTo>
                    <a:pt x="2944" y="2278"/>
                  </a:lnTo>
                  <a:lnTo>
                    <a:pt x="2944" y="2278"/>
                  </a:lnTo>
                  <a:lnTo>
                    <a:pt x="2946" y="2225"/>
                  </a:lnTo>
                  <a:lnTo>
                    <a:pt x="2949" y="2171"/>
                  </a:lnTo>
                  <a:lnTo>
                    <a:pt x="2954" y="2119"/>
                  </a:lnTo>
                  <a:lnTo>
                    <a:pt x="2960" y="2065"/>
                  </a:lnTo>
                  <a:lnTo>
                    <a:pt x="2965" y="2012"/>
                  </a:lnTo>
                  <a:lnTo>
                    <a:pt x="2970" y="1960"/>
                  </a:lnTo>
                  <a:lnTo>
                    <a:pt x="2973" y="1906"/>
                  </a:lnTo>
                  <a:lnTo>
                    <a:pt x="2974" y="1853"/>
                  </a:lnTo>
                  <a:lnTo>
                    <a:pt x="2974" y="1853"/>
                  </a:lnTo>
                  <a:lnTo>
                    <a:pt x="2973" y="1840"/>
                  </a:lnTo>
                  <a:lnTo>
                    <a:pt x="2971" y="1826"/>
                  </a:lnTo>
                  <a:lnTo>
                    <a:pt x="2971" y="1826"/>
                  </a:lnTo>
                  <a:lnTo>
                    <a:pt x="2968" y="1802"/>
                  </a:lnTo>
                  <a:lnTo>
                    <a:pt x="2962" y="1776"/>
                  </a:lnTo>
                  <a:lnTo>
                    <a:pt x="2954" y="1749"/>
                  </a:lnTo>
                  <a:lnTo>
                    <a:pt x="2946" y="1723"/>
                  </a:lnTo>
                  <a:lnTo>
                    <a:pt x="2935" y="1699"/>
                  </a:lnTo>
                  <a:lnTo>
                    <a:pt x="2924" y="1676"/>
                  </a:lnTo>
                  <a:lnTo>
                    <a:pt x="2911" y="1655"/>
                  </a:lnTo>
                  <a:lnTo>
                    <a:pt x="2899" y="1637"/>
                  </a:lnTo>
                  <a:lnTo>
                    <a:pt x="2899" y="1637"/>
                  </a:lnTo>
                  <a:lnTo>
                    <a:pt x="2887" y="1624"/>
                  </a:lnTo>
                  <a:lnTo>
                    <a:pt x="2874" y="1612"/>
                  </a:lnTo>
                  <a:lnTo>
                    <a:pt x="2861" y="1602"/>
                  </a:lnTo>
                  <a:lnTo>
                    <a:pt x="2847" y="1593"/>
                  </a:lnTo>
                  <a:lnTo>
                    <a:pt x="2833" y="1584"/>
                  </a:lnTo>
                  <a:lnTo>
                    <a:pt x="2817" y="1577"/>
                  </a:lnTo>
                  <a:lnTo>
                    <a:pt x="2803" y="1569"/>
                  </a:lnTo>
                  <a:lnTo>
                    <a:pt x="2788" y="1563"/>
                  </a:lnTo>
                  <a:lnTo>
                    <a:pt x="2756" y="1551"/>
                  </a:lnTo>
                  <a:lnTo>
                    <a:pt x="2723" y="1542"/>
                  </a:lnTo>
                  <a:lnTo>
                    <a:pt x="2692" y="1534"/>
                  </a:lnTo>
                  <a:lnTo>
                    <a:pt x="2659" y="1528"/>
                  </a:lnTo>
                  <a:lnTo>
                    <a:pt x="2659" y="1528"/>
                  </a:lnTo>
                  <a:lnTo>
                    <a:pt x="2582" y="1515"/>
                  </a:lnTo>
                  <a:lnTo>
                    <a:pt x="2505" y="1504"/>
                  </a:lnTo>
                  <a:lnTo>
                    <a:pt x="2349" y="1484"/>
                  </a:lnTo>
                  <a:lnTo>
                    <a:pt x="2272" y="1474"/>
                  </a:lnTo>
                  <a:lnTo>
                    <a:pt x="2196" y="1463"/>
                  </a:lnTo>
                  <a:lnTo>
                    <a:pt x="2119" y="1449"/>
                  </a:lnTo>
                  <a:lnTo>
                    <a:pt x="2040" y="1436"/>
                  </a:lnTo>
                  <a:lnTo>
                    <a:pt x="2040" y="1436"/>
                  </a:lnTo>
                  <a:lnTo>
                    <a:pt x="2000" y="1427"/>
                  </a:lnTo>
                  <a:lnTo>
                    <a:pt x="1961" y="1419"/>
                  </a:lnTo>
                  <a:lnTo>
                    <a:pt x="1921" y="1408"/>
                  </a:lnTo>
                  <a:lnTo>
                    <a:pt x="1883" y="1397"/>
                  </a:lnTo>
                  <a:lnTo>
                    <a:pt x="1844" y="1384"/>
                  </a:lnTo>
                  <a:lnTo>
                    <a:pt x="1806" y="1372"/>
                  </a:lnTo>
                  <a:lnTo>
                    <a:pt x="1731" y="1345"/>
                  </a:lnTo>
                  <a:lnTo>
                    <a:pt x="1657" y="1316"/>
                  </a:lnTo>
                  <a:lnTo>
                    <a:pt x="1583" y="1285"/>
                  </a:lnTo>
                  <a:lnTo>
                    <a:pt x="1509" y="1255"/>
                  </a:lnTo>
                  <a:lnTo>
                    <a:pt x="1434" y="1224"/>
                  </a:lnTo>
                  <a:lnTo>
                    <a:pt x="1434" y="1224"/>
                  </a:lnTo>
                  <a:lnTo>
                    <a:pt x="1410" y="1214"/>
                  </a:lnTo>
                  <a:lnTo>
                    <a:pt x="1384" y="1203"/>
                  </a:lnTo>
                  <a:lnTo>
                    <a:pt x="1359" y="1192"/>
                  </a:lnTo>
                  <a:lnTo>
                    <a:pt x="1332" y="1183"/>
                  </a:lnTo>
                  <a:lnTo>
                    <a:pt x="1306" y="1175"/>
                  </a:lnTo>
                  <a:lnTo>
                    <a:pt x="1293" y="1172"/>
                  </a:lnTo>
                  <a:lnTo>
                    <a:pt x="1280" y="1170"/>
                  </a:lnTo>
                  <a:lnTo>
                    <a:pt x="1268" y="1169"/>
                  </a:lnTo>
                  <a:lnTo>
                    <a:pt x="1256" y="1169"/>
                  </a:lnTo>
                  <a:lnTo>
                    <a:pt x="1245" y="1169"/>
                  </a:lnTo>
                  <a:lnTo>
                    <a:pt x="1234" y="1173"/>
                  </a:lnTo>
                  <a:lnTo>
                    <a:pt x="1234" y="1173"/>
                  </a:lnTo>
                  <a:lnTo>
                    <a:pt x="1219" y="1179"/>
                  </a:lnTo>
                  <a:lnTo>
                    <a:pt x="1206" y="1187"/>
                  </a:lnTo>
                  <a:lnTo>
                    <a:pt x="1194" y="1197"/>
                  </a:lnTo>
                  <a:lnTo>
                    <a:pt x="1183" y="1209"/>
                  </a:lnTo>
                  <a:lnTo>
                    <a:pt x="1172" y="1223"/>
                  </a:lnTo>
                  <a:lnTo>
                    <a:pt x="1162" y="1238"/>
                  </a:lnTo>
                  <a:lnTo>
                    <a:pt x="1153" y="1252"/>
                  </a:lnTo>
                  <a:lnTo>
                    <a:pt x="1145" y="1269"/>
                  </a:lnTo>
                  <a:lnTo>
                    <a:pt x="1139" y="1285"/>
                  </a:lnTo>
                  <a:lnTo>
                    <a:pt x="1131" y="1302"/>
                  </a:lnTo>
                  <a:lnTo>
                    <a:pt x="1122" y="1336"/>
                  </a:lnTo>
                  <a:lnTo>
                    <a:pt x="1113" y="1367"/>
                  </a:lnTo>
                  <a:lnTo>
                    <a:pt x="1108" y="1395"/>
                  </a:lnTo>
                  <a:lnTo>
                    <a:pt x="1108" y="1395"/>
                  </a:lnTo>
                  <a:lnTo>
                    <a:pt x="1105" y="1438"/>
                  </a:lnTo>
                  <a:lnTo>
                    <a:pt x="1102" y="1481"/>
                  </a:lnTo>
                  <a:lnTo>
                    <a:pt x="1098" y="1523"/>
                  </a:lnTo>
                  <a:lnTo>
                    <a:pt x="1094" y="1563"/>
                  </a:lnTo>
                  <a:lnTo>
                    <a:pt x="1087" y="1604"/>
                  </a:lnTo>
                  <a:lnTo>
                    <a:pt x="1083" y="1624"/>
                  </a:lnTo>
                  <a:lnTo>
                    <a:pt x="1078" y="1644"/>
                  </a:lnTo>
                  <a:lnTo>
                    <a:pt x="1072" y="1663"/>
                  </a:lnTo>
                  <a:lnTo>
                    <a:pt x="1064" y="1683"/>
                  </a:lnTo>
                  <a:lnTo>
                    <a:pt x="1056" y="1703"/>
                  </a:lnTo>
                  <a:lnTo>
                    <a:pt x="1045" y="1722"/>
                  </a:lnTo>
                  <a:lnTo>
                    <a:pt x="1045" y="1722"/>
                  </a:lnTo>
                  <a:lnTo>
                    <a:pt x="1032" y="1743"/>
                  </a:lnTo>
                  <a:lnTo>
                    <a:pt x="1019" y="1760"/>
                  </a:lnTo>
                  <a:lnTo>
                    <a:pt x="1004" y="1775"/>
                  </a:lnTo>
                  <a:lnTo>
                    <a:pt x="987" y="1788"/>
                  </a:lnTo>
                  <a:lnTo>
                    <a:pt x="970" y="1801"/>
                  </a:lnTo>
                  <a:lnTo>
                    <a:pt x="953" y="1810"/>
                  </a:lnTo>
                  <a:lnTo>
                    <a:pt x="933" y="1820"/>
                  </a:lnTo>
                  <a:lnTo>
                    <a:pt x="915" y="1829"/>
                  </a:lnTo>
                  <a:lnTo>
                    <a:pt x="876" y="1843"/>
                  </a:lnTo>
                  <a:lnTo>
                    <a:pt x="836" y="1859"/>
                  </a:lnTo>
                  <a:lnTo>
                    <a:pt x="816" y="1868"/>
                  </a:lnTo>
                  <a:lnTo>
                    <a:pt x="797" y="1878"/>
                  </a:lnTo>
                  <a:lnTo>
                    <a:pt x="777" y="1887"/>
                  </a:lnTo>
                  <a:lnTo>
                    <a:pt x="759" y="1900"/>
                  </a:lnTo>
                  <a:lnTo>
                    <a:pt x="759" y="1900"/>
                  </a:lnTo>
                  <a:lnTo>
                    <a:pt x="743" y="1911"/>
                  </a:lnTo>
                  <a:lnTo>
                    <a:pt x="727" y="1923"/>
                  </a:lnTo>
                  <a:lnTo>
                    <a:pt x="712" y="1936"/>
                  </a:lnTo>
                  <a:lnTo>
                    <a:pt x="698" y="1950"/>
                  </a:lnTo>
                  <a:lnTo>
                    <a:pt x="684" y="1965"/>
                  </a:lnTo>
                  <a:lnTo>
                    <a:pt x="671" y="1979"/>
                  </a:lnTo>
                  <a:lnTo>
                    <a:pt x="657" y="1995"/>
                  </a:lnTo>
                  <a:lnTo>
                    <a:pt x="645" y="2012"/>
                  </a:lnTo>
                  <a:lnTo>
                    <a:pt x="622" y="2047"/>
                  </a:lnTo>
                  <a:lnTo>
                    <a:pt x="600" y="2082"/>
                  </a:lnTo>
                  <a:lnTo>
                    <a:pt x="578" y="2120"/>
                  </a:lnTo>
                  <a:lnTo>
                    <a:pt x="558" y="2158"/>
                  </a:lnTo>
                  <a:lnTo>
                    <a:pt x="518" y="2236"/>
                  </a:lnTo>
                  <a:lnTo>
                    <a:pt x="499" y="2274"/>
                  </a:lnTo>
                  <a:lnTo>
                    <a:pt x="478" y="2312"/>
                  </a:lnTo>
                  <a:lnTo>
                    <a:pt x="457" y="2350"/>
                  </a:lnTo>
                  <a:lnTo>
                    <a:pt x="435" y="2386"/>
                  </a:lnTo>
                  <a:lnTo>
                    <a:pt x="412" y="2419"/>
                  </a:lnTo>
                  <a:lnTo>
                    <a:pt x="400" y="2434"/>
                  </a:lnTo>
                  <a:lnTo>
                    <a:pt x="387" y="2450"/>
                  </a:lnTo>
                  <a:lnTo>
                    <a:pt x="387" y="2450"/>
                  </a:lnTo>
                  <a:lnTo>
                    <a:pt x="380" y="2443"/>
                  </a:lnTo>
                  <a:lnTo>
                    <a:pt x="375" y="2434"/>
                  </a:lnTo>
                  <a:lnTo>
                    <a:pt x="370" y="2425"/>
                  </a:lnTo>
                  <a:lnTo>
                    <a:pt x="367" y="2415"/>
                  </a:lnTo>
                  <a:lnTo>
                    <a:pt x="364" y="2403"/>
                  </a:lnTo>
                  <a:lnTo>
                    <a:pt x="362" y="2390"/>
                  </a:lnTo>
                  <a:lnTo>
                    <a:pt x="359" y="2365"/>
                  </a:lnTo>
                  <a:lnTo>
                    <a:pt x="357" y="2312"/>
                  </a:lnTo>
                  <a:lnTo>
                    <a:pt x="356" y="2288"/>
                  </a:lnTo>
                  <a:lnTo>
                    <a:pt x="353" y="2267"/>
                  </a:lnTo>
                  <a:lnTo>
                    <a:pt x="353" y="2267"/>
                  </a:lnTo>
                  <a:lnTo>
                    <a:pt x="343" y="2239"/>
                  </a:lnTo>
                  <a:lnTo>
                    <a:pt x="332" y="2211"/>
                  </a:lnTo>
                  <a:lnTo>
                    <a:pt x="320" y="2182"/>
                  </a:lnTo>
                  <a:lnTo>
                    <a:pt x="306" y="2155"/>
                  </a:lnTo>
                  <a:lnTo>
                    <a:pt x="290" y="2129"/>
                  </a:lnTo>
                  <a:lnTo>
                    <a:pt x="273" y="2104"/>
                  </a:lnTo>
                  <a:lnTo>
                    <a:pt x="253" y="2081"/>
                  </a:lnTo>
                  <a:lnTo>
                    <a:pt x="243" y="2071"/>
                  </a:lnTo>
                  <a:lnTo>
                    <a:pt x="232" y="2060"/>
                  </a:lnTo>
                  <a:lnTo>
                    <a:pt x="232" y="2060"/>
                  </a:lnTo>
                  <a:lnTo>
                    <a:pt x="219" y="2049"/>
                  </a:lnTo>
                  <a:lnTo>
                    <a:pt x="204" y="2038"/>
                  </a:lnTo>
                  <a:lnTo>
                    <a:pt x="189" y="2028"/>
                  </a:lnTo>
                  <a:lnTo>
                    <a:pt x="175" y="2020"/>
                  </a:lnTo>
                  <a:lnTo>
                    <a:pt x="161" y="2012"/>
                  </a:lnTo>
                  <a:lnTo>
                    <a:pt x="147" y="2006"/>
                  </a:lnTo>
                  <a:lnTo>
                    <a:pt x="131" y="2000"/>
                  </a:lnTo>
                  <a:lnTo>
                    <a:pt x="116" y="1996"/>
                  </a:lnTo>
                  <a:lnTo>
                    <a:pt x="102" y="1993"/>
                  </a:lnTo>
                  <a:lnTo>
                    <a:pt x="87" y="1990"/>
                  </a:lnTo>
                  <a:lnTo>
                    <a:pt x="73" y="1989"/>
                  </a:lnTo>
                  <a:lnTo>
                    <a:pt x="59" y="1988"/>
                  </a:lnTo>
                  <a:lnTo>
                    <a:pt x="44" y="1989"/>
                  </a:lnTo>
                  <a:lnTo>
                    <a:pt x="29" y="1990"/>
                  </a:lnTo>
                  <a:lnTo>
                    <a:pt x="16" y="1993"/>
                  </a:lnTo>
                  <a:lnTo>
                    <a:pt x="1" y="1996"/>
                  </a:lnTo>
                  <a:lnTo>
                    <a:pt x="1" y="1996"/>
                  </a:lnTo>
                  <a:lnTo>
                    <a:pt x="1" y="1852"/>
                  </a:lnTo>
                  <a:lnTo>
                    <a:pt x="0" y="1703"/>
                  </a:lnTo>
                  <a:lnTo>
                    <a:pt x="1" y="1627"/>
                  </a:lnTo>
                  <a:lnTo>
                    <a:pt x="3" y="1551"/>
                  </a:lnTo>
                  <a:lnTo>
                    <a:pt x="5" y="1474"/>
                  </a:lnTo>
                  <a:lnTo>
                    <a:pt x="10" y="1398"/>
                  </a:lnTo>
                  <a:lnTo>
                    <a:pt x="16" y="1322"/>
                  </a:lnTo>
                  <a:lnTo>
                    <a:pt x="25" y="1246"/>
                  </a:lnTo>
                  <a:lnTo>
                    <a:pt x="36" y="1172"/>
                  </a:lnTo>
                  <a:lnTo>
                    <a:pt x="42" y="1135"/>
                  </a:lnTo>
                  <a:lnTo>
                    <a:pt x="49" y="1098"/>
                  </a:lnTo>
                  <a:lnTo>
                    <a:pt x="58" y="1061"/>
                  </a:lnTo>
                  <a:lnTo>
                    <a:pt x="66" y="1025"/>
                  </a:lnTo>
                  <a:lnTo>
                    <a:pt x="77" y="989"/>
                  </a:lnTo>
                  <a:lnTo>
                    <a:pt x="88" y="954"/>
                  </a:lnTo>
                  <a:lnTo>
                    <a:pt x="99" y="919"/>
                  </a:lnTo>
                  <a:lnTo>
                    <a:pt x="112" y="884"/>
                  </a:lnTo>
                  <a:lnTo>
                    <a:pt x="126" y="851"/>
                  </a:lnTo>
                  <a:lnTo>
                    <a:pt x="141" y="817"/>
                  </a:lnTo>
                  <a:lnTo>
                    <a:pt x="141" y="817"/>
                  </a:lnTo>
                  <a:lnTo>
                    <a:pt x="156" y="786"/>
                  </a:lnTo>
                  <a:lnTo>
                    <a:pt x="175" y="753"/>
                  </a:lnTo>
                  <a:lnTo>
                    <a:pt x="196" y="719"/>
                  </a:lnTo>
                  <a:lnTo>
                    <a:pt x="220" y="683"/>
                  </a:lnTo>
                  <a:lnTo>
                    <a:pt x="248" y="648"/>
                  </a:lnTo>
                  <a:lnTo>
                    <a:pt x="277" y="612"/>
                  </a:lnTo>
                  <a:lnTo>
                    <a:pt x="293" y="596"/>
                  </a:lnTo>
                  <a:lnTo>
                    <a:pt x="309" y="580"/>
                  </a:lnTo>
                  <a:lnTo>
                    <a:pt x="326" y="565"/>
                  </a:lnTo>
                  <a:lnTo>
                    <a:pt x="343" y="550"/>
                  </a:lnTo>
                  <a:lnTo>
                    <a:pt x="361" y="535"/>
                  </a:lnTo>
                  <a:lnTo>
                    <a:pt x="378" y="523"/>
                  </a:lnTo>
                  <a:lnTo>
                    <a:pt x="396" y="511"/>
                  </a:lnTo>
                  <a:lnTo>
                    <a:pt x="414" y="500"/>
                  </a:lnTo>
                  <a:lnTo>
                    <a:pt x="433" y="491"/>
                  </a:lnTo>
                  <a:lnTo>
                    <a:pt x="451" y="483"/>
                  </a:lnTo>
                  <a:lnTo>
                    <a:pt x="470" y="476"/>
                  </a:lnTo>
                  <a:lnTo>
                    <a:pt x="489" y="472"/>
                  </a:lnTo>
                  <a:lnTo>
                    <a:pt x="507" y="468"/>
                  </a:lnTo>
                  <a:lnTo>
                    <a:pt x="527" y="467"/>
                  </a:lnTo>
                  <a:lnTo>
                    <a:pt x="545" y="467"/>
                  </a:lnTo>
                  <a:lnTo>
                    <a:pt x="565" y="469"/>
                  </a:lnTo>
                  <a:lnTo>
                    <a:pt x="583" y="474"/>
                  </a:lnTo>
                  <a:lnTo>
                    <a:pt x="602" y="481"/>
                  </a:lnTo>
                  <a:lnTo>
                    <a:pt x="621" y="490"/>
                  </a:lnTo>
                  <a:lnTo>
                    <a:pt x="639" y="502"/>
                  </a:lnTo>
                  <a:lnTo>
                    <a:pt x="650" y="519"/>
                  </a:lnTo>
                  <a:lnTo>
                    <a:pt x="650" y="519"/>
                  </a:lnTo>
                  <a:lnTo>
                    <a:pt x="648" y="494"/>
                  </a:lnTo>
                  <a:lnTo>
                    <a:pt x="648" y="470"/>
                  </a:lnTo>
                  <a:lnTo>
                    <a:pt x="649" y="447"/>
                  </a:lnTo>
                  <a:lnTo>
                    <a:pt x="652" y="424"/>
                  </a:lnTo>
                  <a:lnTo>
                    <a:pt x="657" y="402"/>
                  </a:lnTo>
                  <a:lnTo>
                    <a:pt x="665" y="381"/>
                  </a:lnTo>
                  <a:lnTo>
                    <a:pt x="673" y="360"/>
                  </a:lnTo>
                  <a:lnTo>
                    <a:pt x="684" y="341"/>
                  </a:lnTo>
                  <a:lnTo>
                    <a:pt x="695" y="321"/>
                  </a:lnTo>
                  <a:lnTo>
                    <a:pt x="709" y="303"/>
                  </a:lnTo>
                  <a:lnTo>
                    <a:pt x="723" y="285"/>
                  </a:lnTo>
                  <a:lnTo>
                    <a:pt x="739" y="268"/>
                  </a:lnTo>
                  <a:lnTo>
                    <a:pt x="756" y="252"/>
                  </a:lnTo>
                  <a:lnTo>
                    <a:pt x="773" y="237"/>
                  </a:lnTo>
                  <a:lnTo>
                    <a:pt x="793" y="222"/>
                  </a:lnTo>
                  <a:lnTo>
                    <a:pt x="813" y="207"/>
                  </a:lnTo>
                  <a:lnTo>
                    <a:pt x="832" y="194"/>
                  </a:lnTo>
                  <a:lnTo>
                    <a:pt x="853" y="180"/>
                  </a:lnTo>
                  <a:lnTo>
                    <a:pt x="875" y="168"/>
                  </a:lnTo>
                  <a:lnTo>
                    <a:pt x="896" y="156"/>
                  </a:lnTo>
                  <a:lnTo>
                    <a:pt x="941" y="134"/>
                  </a:lnTo>
                  <a:lnTo>
                    <a:pt x="985" y="113"/>
                  </a:lnTo>
                  <a:lnTo>
                    <a:pt x="1030" y="96"/>
                  </a:lnTo>
                  <a:lnTo>
                    <a:pt x="1073" y="80"/>
                  </a:lnTo>
                  <a:lnTo>
                    <a:pt x="1114" y="66"/>
                  </a:lnTo>
                  <a:lnTo>
                    <a:pt x="1153" y="54"/>
                  </a:lnTo>
                  <a:lnTo>
                    <a:pt x="1153" y="54"/>
                  </a:lnTo>
                  <a:lnTo>
                    <a:pt x="1196" y="43"/>
                  </a:lnTo>
                  <a:lnTo>
                    <a:pt x="1239" y="33"/>
                  </a:lnTo>
                  <a:lnTo>
                    <a:pt x="1283" y="25"/>
                  </a:lnTo>
                  <a:lnTo>
                    <a:pt x="1328" y="19"/>
                  </a:lnTo>
                  <a:lnTo>
                    <a:pt x="1372" y="13"/>
                  </a:lnTo>
                  <a:lnTo>
                    <a:pt x="1417" y="8"/>
                  </a:lnTo>
                  <a:lnTo>
                    <a:pt x="1464" y="4"/>
                  </a:lnTo>
                  <a:lnTo>
                    <a:pt x="1509" y="2"/>
                  </a:lnTo>
                  <a:lnTo>
                    <a:pt x="1555" y="0"/>
                  </a:lnTo>
                  <a:lnTo>
                    <a:pt x="1601" y="0"/>
                  </a:lnTo>
                  <a:lnTo>
                    <a:pt x="1647" y="0"/>
                  </a:lnTo>
                  <a:lnTo>
                    <a:pt x="1692" y="2"/>
                  </a:lnTo>
                  <a:lnTo>
                    <a:pt x="1737" y="4"/>
                  </a:lnTo>
                  <a:lnTo>
                    <a:pt x="1781" y="6"/>
                  </a:lnTo>
                  <a:lnTo>
                    <a:pt x="1869" y="14"/>
                  </a:lnTo>
                  <a:lnTo>
                    <a:pt x="1869" y="14"/>
                  </a:lnTo>
                  <a:lnTo>
                    <a:pt x="1921" y="20"/>
                  </a:lnTo>
                  <a:lnTo>
                    <a:pt x="1972" y="28"/>
                  </a:lnTo>
                  <a:lnTo>
                    <a:pt x="2024" y="40"/>
                  </a:lnTo>
                  <a:lnTo>
                    <a:pt x="2076" y="52"/>
                  </a:lnTo>
                  <a:lnTo>
                    <a:pt x="2128" y="68"/>
                  </a:lnTo>
                  <a:lnTo>
                    <a:pt x="2180" y="85"/>
                  </a:lnTo>
                  <a:lnTo>
                    <a:pt x="2231" y="104"/>
                  </a:lnTo>
                  <a:lnTo>
                    <a:pt x="2281" y="125"/>
                  </a:lnTo>
                  <a:lnTo>
                    <a:pt x="2331" y="147"/>
                  </a:lnTo>
                  <a:lnTo>
                    <a:pt x="2381" y="170"/>
                  </a:lnTo>
                  <a:lnTo>
                    <a:pt x="2430" y="195"/>
                  </a:lnTo>
                  <a:lnTo>
                    <a:pt x="2478" y="221"/>
                  </a:lnTo>
                  <a:lnTo>
                    <a:pt x="2524" y="248"/>
                  </a:lnTo>
                  <a:lnTo>
                    <a:pt x="2571" y="274"/>
                  </a:lnTo>
                  <a:lnTo>
                    <a:pt x="2615" y="301"/>
                  </a:lnTo>
                  <a:lnTo>
                    <a:pt x="2659" y="330"/>
                  </a:lnTo>
                  <a:lnTo>
                    <a:pt x="2659" y="330"/>
                  </a:lnTo>
                  <a:lnTo>
                    <a:pt x="2694" y="355"/>
                  </a:lnTo>
                  <a:lnTo>
                    <a:pt x="2726" y="381"/>
                  </a:lnTo>
                  <a:lnTo>
                    <a:pt x="2756" y="407"/>
                  </a:lnTo>
                  <a:lnTo>
                    <a:pt x="2784" y="434"/>
                  </a:lnTo>
                  <a:lnTo>
                    <a:pt x="2810" y="462"/>
                  </a:lnTo>
                  <a:lnTo>
                    <a:pt x="2834" y="490"/>
                  </a:lnTo>
                  <a:lnTo>
                    <a:pt x="2856" y="518"/>
                  </a:lnTo>
                  <a:lnTo>
                    <a:pt x="2878" y="549"/>
                  </a:lnTo>
                  <a:lnTo>
                    <a:pt x="2900" y="578"/>
                  </a:lnTo>
                  <a:lnTo>
                    <a:pt x="2921" y="609"/>
                  </a:lnTo>
                  <a:lnTo>
                    <a:pt x="2962" y="672"/>
                  </a:lnTo>
                  <a:lnTo>
                    <a:pt x="3003" y="737"/>
                  </a:lnTo>
                  <a:lnTo>
                    <a:pt x="3048" y="806"/>
                  </a:lnTo>
                  <a:lnTo>
                    <a:pt x="3048" y="806"/>
                  </a:lnTo>
                  <a:lnTo>
                    <a:pt x="3065" y="830"/>
                  </a:lnTo>
                  <a:lnTo>
                    <a:pt x="3085" y="853"/>
                  </a:lnTo>
                  <a:lnTo>
                    <a:pt x="3106" y="877"/>
                  </a:lnTo>
                  <a:lnTo>
                    <a:pt x="3128" y="897"/>
                  </a:lnTo>
                  <a:lnTo>
                    <a:pt x="3150" y="918"/>
                  </a:lnTo>
                  <a:lnTo>
                    <a:pt x="3173" y="938"/>
                  </a:lnTo>
                  <a:lnTo>
                    <a:pt x="3221" y="976"/>
                  </a:lnTo>
                  <a:lnTo>
                    <a:pt x="3269" y="1014"/>
                  </a:lnTo>
                  <a:lnTo>
                    <a:pt x="3317" y="1052"/>
                  </a:lnTo>
                  <a:lnTo>
                    <a:pt x="3339" y="1072"/>
                  </a:lnTo>
                  <a:lnTo>
                    <a:pt x="3361" y="1093"/>
                  </a:lnTo>
                  <a:lnTo>
                    <a:pt x="3383" y="1115"/>
                  </a:lnTo>
                  <a:lnTo>
                    <a:pt x="3403" y="1137"/>
                  </a:lnTo>
                  <a:lnTo>
                    <a:pt x="3403" y="1137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0" name="Freeform 11">
              <a:extLst>
                <a:ext uri="{FF2B5EF4-FFF2-40B4-BE49-F238E27FC236}">
                  <a16:creationId xmlns:a16="http://schemas.microsoft.com/office/drawing/2014/main" id="{8F527BEB-9961-7B34-A8C7-F1E10E8E5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7" y="3803"/>
              <a:ext cx="1594" cy="514"/>
            </a:xfrm>
            <a:custGeom>
              <a:avLst/>
              <a:gdLst>
                <a:gd name="T0" fmla="*/ 2782 w 4782"/>
                <a:gd name="T1" fmla="*/ 0 h 1543"/>
                <a:gd name="T2" fmla="*/ 4782 w 4782"/>
                <a:gd name="T3" fmla="*/ 1153 h 1543"/>
                <a:gd name="T4" fmla="*/ 4782 w 4782"/>
                <a:gd name="T5" fmla="*/ 1153 h 1543"/>
                <a:gd name="T6" fmla="*/ 4764 w 4782"/>
                <a:gd name="T7" fmla="*/ 1151 h 1543"/>
                <a:gd name="T8" fmla="*/ 4729 w 4782"/>
                <a:gd name="T9" fmla="*/ 1149 h 1543"/>
                <a:gd name="T10" fmla="*/ 4674 w 4782"/>
                <a:gd name="T11" fmla="*/ 1149 h 1543"/>
                <a:gd name="T12" fmla="*/ 4593 w 4782"/>
                <a:gd name="T13" fmla="*/ 1153 h 1543"/>
                <a:gd name="T14" fmla="*/ 4479 w 4782"/>
                <a:gd name="T15" fmla="*/ 1159 h 1543"/>
                <a:gd name="T16" fmla="*/ 4330 w 4782"/>
                <a:gd name="T17" fmla="*/ 1170 h 1543"/>
                <a:gd name="T18" fmla="*/ 4139 w 4782"/>
                <a:gd name="T19" fmla="*/ 1186 h 1543"/>
                <a:gd name="T20" fmla="*/ 3901 w 4782"/>
                <a:gd name="T21" fmla="*/ 1208 h 1543"/>
                <a:gd name="T22" fmla="*/ 3901 w 4782"/>
                <a:gd name="T23" fmla="*/ 1208 h 1543"/>
                <a:gd name="T24" fmla="*/ 3720 w 4782"/>
                <a:gd name="T25" fmla="*/ 1228 h 1543"/>
                <a:gd name="T26" fmla="*/ 3525 w 4782"/>
                <a:gd name="T27" fmla="*/ 1248 h 1543"/>
                <a:gd name="T28" fmla="*/ 3318 w 4782"/>
                <a:gd name="T29" fmla="*/ 1273 h 1543"/>
                <a:gd name="T30" fmla="*/ 3107 w 4782"/>
                <a:gd name="T31" fmla="*/ 1299 h 1543"/>
                <a:gd name="T32" fmla="*/ 2891 w 4782"/>
                <a:gd name="T33" fmla="*/ 1327 h 1543"/>
                <a:gd name="T34" fmla="*/ 2676 w 4782"/>
                <a:gd name="T35" fmla="*/ 1355 h 1543"/>
                <a:gd name="T36" fmla="*/ 2262 w 4782"/>
                <a:gd name="T37" fmla="*/ 1410 h 1543"/>
                <a:gd name="T38" fmla="*/ 1890 w 4782"/>
                <a:gd name="T39" fmla="*/ 1461 h 1543"/>
                <a:gd name="T40" fmla="*/ 1590 w 4782"/>
                <a:gd name="T41" fmla="*/ 1504 h 1543"/>
                <a:gd name="T42" fmla="*/ 1316 w 4782"/>
                <a:gd name="T43" fmla="*/ 1543 h 1543"/>
                <a:gd name="T44" fmla="*/ 0 w 4782"/>
                <a:gd name="T45" fmla="*/ 283 h 1543"/>
                <a:gd name="T46" fmla="*/ 2782 w 4782"/>
                <a:gd name="T47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82" h="1543">
                  <a:moveTo>
                    <a:pt x="2782" y="0"/>
                  </a:moveTo>
                  <a:lnTo>
                    <a:pt x="4782" y="1153"/>
                  </a:lnTo>
                  <a:lnTo>
                    <a:pt x="4782" y="1153"/>
                  </a:lnTo>
                  <a:lnTo>
                    <a:pt x="4764" y="1151"/>
                  </a:lnTo>
                  <a:lnTo>
                    <a:pt x="4729" y="1149"/>
                  </a:lnTo>
                  <a:lnTo>
                    <a:pt x="4674" y="1149"/>
                  </a:lnTo>
                  <a:lnTo>
                    <a:pt x="4593" y="1153"/>
                  </a:lnTo>
                  <a:lnTo>
                    <a:pt x="4479" y="1159"/>
                  </a:lnTo>
                  <a:lnTo>
                    <a:pt x="4330" y="1170"/>
                  </a:lnTo>
                  <a:lnTo>
                    <a:pt x="4139" y="1186"/>
                  </a:lnTo>
                  <a:lnTo>
                    <a:pt x="3901" y="1208"/>
                  </a:lnTo>
                  <a:lnTo>
                    <a:pt x="3901" y="1208"/>
                  </a:lnTo>
                  <a:lnTo>
                    <a:pt x="3720" y="1228"/>
                  </a:lnTo>
                  <a:lnTo>
                    <a:pt x="3525" y="1248"/>
                  </a:lnTo>
                  <a:lnTo>
                    <a:pt x="3318" y="1273"/>
                  </a:lnTo>
                  <a:lnTo>
                    <a:pt x="3107" y="1299"/>
                  </a:lnTo>
                  <a:lnTo>
                    <a:pt x="2891" y="1327"/>
                  </a:lnTo>
                  <a:lnTo>
                    <a:pt x="2676" y="1355"/>
                  </a:lnTo>
                  <a:lnTo>
                    <a:pt x="2262" y="1410"/>
                  </a:lnTo>
                  <a:lnTo>
                    <a:pt x="1890" y="1461"/>
                  </a:lnTo>
                  <a:lnTo>
                    <a:pt x="1590" y="1504"/>
                  </a:lnTo>
                  <a:lnTo>
                    <a:pt x="1316" y="1543"/>
                  </a:lnTo>
                  <a:lnTo>
                    <a:pt x="0" y="283"/>
                  </a:lnTo>
                  <a:lnTo>
                    <a:pt x="2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1" name="Freeform 12">
              <a:extLst>
                <a:ext uri="{FF2B5EF4-FFF2-40B4-BE49-F238E27FC236}">
                  <a16:creationId xmlns:a16="http://schemas.microsoft.com/office/drawing/2014/main" id="{275F571A-62C9-09CD-BE85-B5E430DCF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3" y="392"/>
              <a:ext cx="1061" cy="1161"/>
            </a:xfrm>
            <a:custGeom>
              <a:avLst/>
              <a:gdLst>
                <a:gd name="T0" fmla="*/ 3176 w 3185"/>
                <a:gd name="T1" fmla="*/ 843 h 3483"/>
                <a:gd name="T2" fmla="*/ 3155 w 3185"/>
                <a:gd name="T3" fmla="*/ 1109 h 3483"/>
                <a:gd name="T4" fmla="*/ 3130 w 3185"/>
                <a:gd name="T5" fmla="*/ 1500 h 3483"/>
                <a:gd name="T6" fmla="*/ 3044 w 3185"/>
                <a:gd name="T7" fmla="*/ 1954 h 3483"/>
                <a:gd name="T8" fmla="*/ 2879 w 3185"/>
                <a:gd name="T9" fmla="*/ 2393 h 3483"/>
                <a:gd name="T10" fmla="*/ 2723 w 3185"/>
                <a:gd name="T11" fmla="*/ 2706 h 3483"/>
                <a:gd name="T12" fmla="*/ 2570 w 3185"/>
                <a:gd name="T13" fmla="*/ 2992 h 3483"/>
                <a:gd name="T14" fmla="*/ 2402 w 3185"/>
                <a:gd name="T15" fmla="*/ 3192 h 3483"/>
                <a:gd name="T16" fmla="*/ 2202 w 3185"/>
                <a:gd name="T17" fmla="*/ 3359 h 3483"/>
                <a:gd name="T18" fmla="*/ 2053 w 3185"/>
                <a:gd name="T19" fmla="*/ 3439 h 3483"/>
                <a:gd name="T20" fmla="*/ 1931 w 3185"/>
                <a:gd name="T21" fmla="*/ 3471 h 3483"/>
                <a:gd name="T22" fmla="*/ 1724 w 3185"/>
                <a:gd name="T23" fmla="*/ 3482 h 3483"/>
                <a:gd name="T24" fmla="*/ 1520 w 3185"/>
                <a:gd name="T25" fmla="*/ 3450 h 3483"/>
                <a:gd name="T26" fmla="*/ 1349 w 3185"/>
                <a:gd name="T27" fmla="*/ 3390 h 3483"/>
                <a:gd name="T28" fmla="*/ 1148 w 3185"/>
                <a:gd name="T29" fmla="*/ 3248 h 3483"/>
                <a:gd name="T30" fmla="*/ 901 w 3185"/>
                <a:gd name="T31" fmla="*/ 2960 h 3483"/>
                <a:gd name="T32" fmla="*/ 736 w 3185"/>
                <a:gd name="T33" fmla="*/ 2736 h 3483"/>
                <a:gd name="T34" fmla="*/ 567 w 3185"/>
                <a:gd name="T35" fmla="*/ 2400 h 3483"/>
                <a:gd name="T36" fmla="*/ 502 w 3185"/>
                <a:gd name="T37" fmla="*/ 2163 h 3483"/>
                <a:gd name="T38" fmla="*/ 488 w 3185"/>
                <a:gd name="T39" fmla="*/ 2030 h 3483"/>
                <a:gd name="T40" fmla="*/ 485 w 3185"/>
                <a:gd name="T41" fmla="*/ 1920 h 3483"/>
                <a:gd name="T42" fmla="*/ 431 w 3185"/>
                <a:gd name="T43" fmla="*/ 1881 h 3483"/>
                <a:gd name="T44" fmla="*/ 292 w 3185"/>
                <a:gd name="T45" fmla="*/ 1810 h 3483"/>
                <a:gd name="T46" fmla="*/ 187 w 3185"/>
                <a:gd name="T47" fmla="*/ 1711 h 3483"/>
                <a:gd name="T48" fmla="*/ 66 w 3185"/>
                <a:gd name="T49" fmla="*/ 1504 h 3483"/>
                <a:gd name="T50" fmla="*/ 10 w 3185"/>
                <a:gd name="T51" fmla="*/ 1310 h 3483"/>
                <a:gd name="T52" fmla="*/ 1 w 3185"/>
                <a:gd name="T53" fmla="*/ 1160 h 3483"/>
                <a:gd name="T54" fmla="*/ 30 w 3185"/>
                <a:gd name="T55" fmla="*/ 1021 h 3483"/>
                <a:gd name="T56" fmla="*/ 90 w 3185"/>
                <a:gd name="T57" fmla="*/ 912 h 3483"/>
                <a:gd name="T58" fmla="*/ 152 w 3185"/>
                <a:gd name="T59" fmla="*/ 854 h 3483"/>
                <a:gd name="T60" fmla="*/ 212 w 3185"/>
                <a:gd name="T61" fmla="*/ 827 h 3483"/>
                <a:gd name="T62" fmla="*/ 298 w 3185"/>
                <a:gd name="T63" fmla="*/ 821 h 3483"/>
                <a:gd name="T64" fmla="*/ 386 w 3185"/>
                <a:gd name="T65" fmla="*/ 851 h 3483"/>
                <a:gd name="T66" fmla="*/ 454 w 3185"/>
                <a:gd name="T67" fmla="*/ 902 h 3483"/>
                <a:gd name="T68" fmla="*/ 543 w 3185"/>
                <a:gd name="T69" fmla="*/ 1042 h 3483"/>
                <a:gd name="T70" fmla="*/ 570 w 3185"/>
                <a:gd name="T71" fmla="*/ 1196 h 3483"/>
                <a:gd name="T72" fmla="*/ 591 w 3185"/>
                <a:gd name="T73" fmla="*/ 1274 h 3483"/>
                <a:gd name="T74" fmla="*/ 668 w 3185"/>
                <a:gd name="T75" fmla="*/ 1181 h 3483"/>
                <a:gd name="T76" fmla="*/ 811 w 3185"/>
                <a:gd name="T77" fmla="*/ 913 h 3483"/>
                <a:gd name="T78" fmla="*/ 909 w 3185"/>
                <a:gd name="T79" fmla="*/ 781 h 3483"/>
                <a:gd name="T80" fmla="*/ 988 w 3185"/>
                <a:gd name="T81" fmla="*/ 718 h 3483"/>
                <a:gd name="T82" fmla="*/ 1144 w 3185"/>
                <a:gd name="T83" fmla="*/ 651 h 3483"/>
                <a:gd name="T84" fmla="*/ 1243 w 3185"/>
                <a:gd name="T85" fmla="*/ 574 h 3483"/>
                <a:gd name="T86" fmla="*/ 1289 w 3185"/>
                <a:gd name="T87" fmla="*/ 475 h 3483"/>
                <a:gd name="T88" fmla="*/ 1316 w 3185"/>
                <a:gd name="T89" fmla="*/ 269 h 3483"/>
                <a:gd name="T90" fmla="*/ 1350 w 3185"/>
                <a:gd name="T91" fmla="*/ 116 h 3483"/>
                <a:gd name="T92" fmla="*/ 1405 w 3185"/>
                <a:gd name="T93" fmla="*/ 28 h 3483"/>
                <a:gd name="T94" fmla="*/ 1467 w 3185"/>
                <a:gd name="T95" fmla="*/ 0 h 3483"/>
                <a:gd name="T96" fmla="*/ 1570 w 3185"/>
                <a:gd name="T97" fmla="*/ 23 h 3483"/>
                <a:gd name="T98" fmla="*/ 1794 w 3185"/>
                <a:gd name="T99" fmla="*/ 116 h 3483"/>
                <a:gd name="T100" fmla="*/ 2132 w 3185"/>
                <a:gd name="T101" fmla="*/ 239 h 3483"/>
                <a:gd name="T102" fmla="*/ 2407 w 3185"/>
                <a:gd name="T103" fmla="*/ 294 h 3483"/>
                <a:gd name="T104" fmla="*/ 2870 w 3185"/>
                <a:gd name="T105" fmla="*/ 359 h 3483"/>
                <a:gd name="T106" fmla="*/ 3028 w 3185"/>
                <a:gd name="T107" fmla="*/ 408 h 3483"/>
                <a:gd name="T108" fmla="*/ 3110 w 3185"/>
                <a:gd name="T109" fmla="*/ 468 h 3483"/>
                <a:gd name="T110" fmla="*/ 3165 w 3185"/>
                <a:gd name="T111" fmla="*/ 580 h 3483"/>
                <a:gd name="T112" fmla="*/ 3185 w 3185"/>
                <a:gd name="T113" fmla="*/ 684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85" h="3483">
                  <a:moveTo>
                    <a:pt x="3185" y="684"/>
                  </a:moveTo>
                  <a:lnTo>
                    <a:pt x="3185" y="684"/>
                  </a:lnTo>
                  <a:lnTo>
                    <a:pt x="3185" y="710"/>
                  </a:lnTo>
                  <a:lnTo>
                    <a:pt x="3184" y="737"/>
                  </a:lnTo>
                  <a:lnTo>
                    <a:pt x="3181" y="791"/>
                  </a:lnTo>
                  <a:lnTo>
                    <a:pt x="3176" y="843"/>
                  </a:lnTo>
                  <a:lnTo>
                    <a:pt x="3171" y="896"/>
                  </a:lnTo>
                  <a:lnTo>
                    <a:pt x="3165" y="950"/>
                  </a:lnTo>
                  <a:lnTo>
                    <a:pt x="3160" y="1002"/>
                  </a:lnTo>
                  <a:lnTo>
                    <a:pt x="3157" y="1056"/>
                  </a:lnTo>
                  <a:lnTo>
                    <a:pt x="3155" y="1109"/>
                  </a:lnTo>
                  <a:lnTo>
                    <a:pt x="3155" y="1109"/>
                  </a:lnTo>
                  <a:lnTo>
                    <a:pt x="3153" y="1190"/>
                  </a:lnTo>
                  <a:lnTo>
                    <a:pt x="3149" y="1270"/>
                  </a:lnTo>
                  <a:lnTo>
                    <a:pt x="3149" y="1270"/>
                  </a:lnTo>
                  <a:lnTo>
                    <a:pt x="3144" y="1347"/>
                  </a:lnTo>
                  <a:lnTo>
                    <a:pt x="3137" y="1425"/>
                  </a:lnTo>
                  <a:lnTo>
                    <a:pt x="3130" y="1500"/>
                  </a:lnTo>
                  <a:lnTo>
                    <a:pt x="3120" y="1578"/>
                  </a:lnTo>
                  <a:lnTo>
                    <a:pt x="3109" y="1653"/>
                  </a:lnTo>
                  <a:lnTo>
                    <a:pt x="3096" y="1729"/>
                  </a:lnTo>
                  <a:lnTo>
                    <a:pt x="3080" y="1804"/>
                  </a:lnTo>
                  <a:lnTo>
                    <a:pt x="3063" y="1880"/>
                  </a:lnTo>
                  <a:lnTo>
                    <a:pt x="3044" y="1954"/>
                  </a:lnTo>
                  <a:lnTo>
                    <a:pt x="3022" y="2028"/>
                  </a:lnTo>
                  <a:lnTo>
                    <a:pt x="2999" y="2103"/>
                  </a:lnTo>
                  <a:lnTo>
                    <a:pt x="2972" y="2176"/>
                  </a:lnTo>
                  <a:lnTo>
                    <a:pt x="2944" y="2248"/>
                  </a:lnTo>
                  <a:lnTo>
                    <a:pt x="2914" y="2322"/>
                  </a:lnTo>
                  <a:lnTo>
                    <a:pt x="2879" y="2393"/>
                  </a:lnTo>
                  <a:lnTo>
                    <a:pt x="2843" y="2465"/>
                  </a:lnTo>
                  <a:lnTo>
                    <a:pt x="2843" y="2465"/>
                  </a:lnTo>
                  <a:lnTo>
                    <a:pt x="2822" y="2503"/>
                  </a:lnTo>
                  <a:lnTo>
                    <a:pt x="2802" y="2541"/>
                  </a:lnTo>
                  <a:lnTo>
                    <a:pt x="2763" y="2621"/>
                  </a:lnTo>
                  <a:lnTo>
                    <a:pt x="2723" y="2706"/>
                  </a:lnTo>
                  <a:lnTo>
                    <a:pt x="2683" y="2790"/>
                  </a:lnTo>
                  <a:lnTo>
                    <a:pt x="2662" y="2832"/>
                  </a:lnTo>
                  <a:lnTo>
                    <a:pt x="2640" y="2874"/>
                  </a:lnTo>
                  <a:lnTo>
                    <a:pt x="2618" y="2914"/>
                  </a:lnTo>
                  <a:lnTo>
                    <a:pt x="2595" y="2954"/>
                  </a:lnTo>
                  <a:lnTo>
                    <a:pt x="2570" y="2992"/>
                  </a:lnTo>
                  <a:lnTo>
                    <a:pt x="2546" y="3029"/>
                  </a:lnTo>
                  <a:lnTo>
                    <a:pt x="2519" y="3064"/>
                  </a:lnTo>
                  <a:lnTo>
                    <a:pt x="2492" y="3099"/>
                  </a:lnTo>
                  <a:lnTo>
                    <a:pt x="2492" y="3099"/>
                  </a:lnTo>
                  <a:lnTo>
                    <a:pt x="2448" y="3145"/>
                  </a:lnTo>
                  <a:lnTo>
                    <a:pt x="2402" y="3192"/>
                  </a:lnTo>
                  <a:lnTo>
                    <a:pt x="2355" y="3237"/>
                  </a:lnTo>
                  <a:lnTo>
                    <a:pt x="2306" y="3281"/>
                  </a:lnTo>
                  <a:lnTo>
                    <a:pt x="2281" y="3302"/>
                  </a:lnTo>
                  <a:lnTo>
                    <a:pt x="2255" y="3321"/>
                  </a:lnTo>
                  <a:lnTo>
                    <a:pt x="2229" y="3341"/>
                  </a:lnTo>
                  <a:lnTo>
                    <a:pt x="2202" y="3359"/>
                  </a:lnTo>
                  <a:lnTo>
                    <a:pt x="2176" y="3377"/>
                  </a:lnTo>
                  <a:lnTo>
                    <a:pt x="2149" y="3394"/>
                  </a:lnTo>
                  <a:lnTo>
                    <a:pt x="2121" y="3408"/>
                  </a:lnTo>
                  <a:lnTo>
                    <a:pt x="2091" y="3422"/>
                  </a:lnTo>
                  <a:lnTo>
                    <a:pt x="2091" y="3422"/>
                  </a:lnTo>
                  <a:lnTo>
                    <a:pt x="2053" y="3439"/>
                  </a:lnTo>
                  <a:lnTo>
                    <a:pt x="2013" y="3452"/>
                  </a:lnTo>
                  <a:lnTo>
                    <a:pt x="1994" y="3457"/>
                  </a:lnTo>
                  <a:lnTo>
                    <a:pt x="1973" y="3462"/>
                  </a:lnTo>
                  <a:lnTo>
                    <a:pt x="1952" y="3467"/>
                  </a:lnTo>
                  <a:lnTo>
                    <a:pt x="1931" y="3471"/>
                  </a:lnTo>
                  <a:lnTo>
                    <a:pt x="1931" y="3471"/>
                  </a:lnTo>
                  <a:lnTo>
                    <a:pt x="1897" y="3476"/>
                  </a:lnTo>
                  <a:lnTo>
                    <a:pt x="1863" y="3479"/>
                  </a:lnTo>
                  <a:lnTo>
                    <a:pt x="1827" y="3482"/>
                  </a:lnTo>
                  <a:lnTo>
                    <a:pt x="1793" y="3483"/>
                  </a:lnTo>
                  <a:lnTo>
                    <a:pt x="1759" y="3483"/>
                  </a:lnTo>
                  <a:lnTo>
                    <a:pt x="1724" y="3482"/>
                  </a:lnTo>
                  <a:lnTo>
                    <a:pt x="1689" y="3479"/>
                  </a:lnTo>
                  <a:lnTo>
                    <a:pt x="1655" y="3476"/>
                  </a:lnTo>
                  <a:lnTo>
                    <a:pt x="1621" y="3471"/>
                  </a:lnTo>
                  <a:lnTo>
                    <a:pt x="1587" y="3466"/>
                  </a:lnTo>
                  <a:lnTo>
                    <a:pt x="1553" y="3459"/>
                  </a:lnTo>
                  <a:lnTo>
                    <a:pt x="1520" y="3450"/>
                  </a:lnTo>
                  <a:lnTo>
                    <a:pt x="1487" y="3441"/>
                  </a:lnTo>
                  <a:lnTo>
                    <a:pt x="1452" y="3432"/>
                  </a:lnTo>
                  <a:lnTo>
                    <a:pt x="1421" y="3421"/>
                  </a:lnTo>
                  <a:lnTo>
                    <a:pt x="1388" y="3407"/>
                  </a:lnTo>
                  <a:lnTo>
                    <a:pt x="1388" y="3407"/>
                  </a:lnTo>
                  <a:lnTo>
                    <a:pt x="1349" y="3390"/>
                  </a:lnTo>
                  <a:lnTo>
                    <a:pt x="1311" y="3372"/>
                  </a:lnTo>
                  <a:lnTo>
                    <a:pt x="1275" y="3350"/>
                  </a:lnTo>
                  <a:lnTo>
                    <a:pt x="1241" y="3326"/>
                  </a:lnTo>
                  <a:lnTo>
                    <a:pt x="1208" y="3302"/>
                  </a:lnTo>
                  <a:lnTo>
                    <a:pt x="1177" y="3275"/>
                  </a:lnTo>
                  <a:lnTo>
                    <a:pt x="1148" y="3248"/>
                  </a:lnTo>
                  <a:lnTo>
                    <a:pt x="1119" y="3219"/>
                  </a:lnTo>
                  <a:lnTo>
                    <a:pt x="1091" y="3188"/>
                  </a:lnTo>
                  <a:lnTo>
                    <a:pt x="1064" y="3157"/>
                  </a:lnTo>
                  <a:lnTo>
                    <a:pt x="1010" y="3094"/>
                  </a:lnTo>
                  <a:lnTo>
                    <a:pt x="956" y="3028"/>
                  </a:lnTo>
                  <a:lnTo>
                    <a:pt x="901" y="2960"/>
                  </a:lnTo>
                  <a:lnTo>
                    <a:pt x="901" y="2960"/>
                  </a:lnTo>
                  <a:lnTo>
                    <a:pt x="857" y="2907"/>
                  </a:lnTo>
                  <a:lnTo>
                    <a:pt x="815" y="2852"/>
                  </a:lnTo>
                  <a:lnTo>
                    <a:pt x="774" y="2794"/>
                  </a:lnTo>
                  <a:lnTo>
                    <a:pt x="736" y="2736"/>
                  </a:lnTo>
                  <a:lnTo>
                    <a:pt x="736" y="2736"/>
                  </a:lnTo>
                  <a:lnTo>
                    <a:pt x="703" y="2684"/>
                  </a:lnTo>
                  <a:lnTo>
                    <a:pt x="672" y="2629"/>
                  </a:lnTo>
                  <a:lnTo>
                    <a:pt x="642" y="2574"/>
                  </a:lnTo>
                  <a:lnTo>
                    <a:pt x="615" y="2516"/>
                  </a:lnTo>
                  <a:lnTo>
                    <a:pt x="590" y="2459"/>
                  </a:lnTo>
                  <a:lnTo>
                    <a:pt x="567" y="2400"/>
                  </a:lnTo>
                  <a:lnTo>
                    <a:pt x="547" y="2340"/>
                  </a:lnTo>
                  <a:lnTo>
                    <a:pt x="529" y="2280"/>
                  </a:lnTo>
                  <a:lnTo>
                    <a:pt x="529" y="2280"/>
                  </a:lnTo>
                  <a:lnTo>
                    <a:pt x="514" y="2222"/>
                  </a:lnTo>
                  <a:lnTo>
                    <a:pt x="508" y="2193"/>
                  </a:lnTo>
                  <a:lnTo>
                    <a:pt x="502" y="2163"/>
                  </a:lnTo>
                  <a:lnTo>
                    <a:pt x="497" y="2133"/>
                  </a:lnTo>
                  <a:lnTo>
                    <a:pt x="493" y="2103"/>
                  </a:lnTo>
                  <a:lnTo>
                    <a:pt x="490" y="2073"/>
                  </a:lnTo>
                  <a:lnTo>
                    <a:pt x="488" y="2044"/>
                  </a:lnTo>
                  <a:lnTo>
                    <a:pt x="488" y="2044"/>
                  </a:lnTo>
                  <a:lnTo>
                    <a:pt x="488" y="2030"/>
                  </a:lnTo>
                  <a:lnTo>
                    <a:pt x="490" y="2011"/>
                  </a:lnTo>
                  <a:lnTo>
                    <a:pt x="491" y="1989"/>
                  </a:lnTo>
                  <a:lnTo>
                    <a:pt x="491" y="1964"/>
                  </a:lnTo>
                  <a:lnTo>
                    <a:pt x="490" y="1941"/>
                  </a:lnTo>
                  <a:lnTo>
                    <a:pt x="487" y="1930"/>
                  </a:lnTo>
                  <a:lnTo>
                    <a:pt x="485" y="1920"/>
                  </a:lnTo>
                  <a:lnTo>
                    <a:pt x="482" y="1910"/>
                  </a:lnTo>
                  <a:lnTo>
                    <a:pt x="477" y="1904"/>
                  </a:lnTo>
                  <a:lnTo>
                    <a:pt x="473" y="1898"/>
                  </a:lnTo>
                  <a:lnTo>
                    <a:pt x="466" y="1895"/>
                  </a:lnTo>
                  <a:lnTo>
                    <a:pt x="466" y="1895"/>
                  </a:lnTo>
                  <a:lnTo>
                    <a:pt x="431" y="1881"/>
                  </a:lnTo>
                  <a:lnTo>
                    <a:pt x="397" y="1866"/>
                  </a:lnTo>
                  <a:lnTo>
                    <a:pt x="364" y="1852"/>
                  </a:lnTo>
                  <a:lnTo>
                    <a:pt x="331" y="1835"/>
                  </a:lnTo>
                  <a:lnTo>
                    <a:pt x="331" y="1835"/>
                  </a:lnTo>
                  <a:lnTo>
                    <a:pt x="311" y="1822"/>
                  </a:lnTo>
                  <a:lnTo>
                    <a:pt x="292" y="1810"/>
                  </a:lnTo>
                  <a:lnTo>
                    <a:pt x="272" y="1797"/>
                  </a:lnTo>
                  <a:lnTo>
                    <a:pt x="254" y="1782"/>
                  </a:lnTo>
                  <a:lnTo>
                    <a:pt x="236" y="1766"/>
                  </a:lnTo>
                  <a:lnTo>
                    <a:pt x="218" y="1749"/>
                  </a:lnTo>
                  <a:lnTo>
                    <a:pt x="203" y="1731"/>
                  </a:lnTo>
                  <a:lnTo>
                    <a:pt x="187" y="1711"/>
                  </a:lnTo>
                  <a:lnTo>
                    <a:pt x="187" y="1711"/>
                  </a:lnTo>
                  <a:lnTo>
                    <a:pt x="159" y="1675"/>
                  </a:lnTo>
                  <a:lnTo>
                    <a:pt x="133" y="1636"/>
                  </a:lnTo>
                  <a:lnTo>
                    <a:pt x="108" y="1595"/>
                  </a:lnTo>
                  <a:lnTo>
                    <a:pt x="86" y="1551"/>
                  </a:lnTo>
                  <a:lnTo>
                    <a:pt x="66" y="1504"/>
                  </a:lnTo>
                  <a:lnTo>
                    <a:pt x="47" y="1458"/>
                  </a:lnTo>
                  <a:lnTo>
                    <a:pt x="32" y="1409"/>
                  </a:lnTo>
                  <a:lnTo>
                    <a:pt x="25" y="1384"/>
                  </a:lnTo>
                  <a:lnTo>
                    <a:pt x="19" y="1360"/>
                  </a:lnTo>
                  <a:lnTo>
                    <a:pt x="13" y="1334"/>
                  </a:lnTo>
                  <a:lnTo>
                    <a:pt x="10" y="1310"/>
                  </a:lnTo>
                  <a:lnTo>
                    <a:pt x="6" y="1285"/>
                  </a:lnTo>
                  <a:lnTo>
                    <a:pt x="3" y="1259"/>
                  </a:lnTo>
                  <a:lnTo>
                    <a:pt x="1" y="1235"/>
                  </a:lnTo>
                  <a:lnTo>
                    <a:pt x="0" y="1209"/>
                  </a:lnTo>
                  <a:lnTo>
                    <a:pt x="0" y="1185"/>
                  </a:lnTo>
                  <a:lnTo>
                    <a:pt x="1" y="1160"/>
                  </a:lnTo>
                  <a:lnTo>
                    <a:pt x="3" y="1137"/>
                  </a:lnTo>
                  <a:lnTo>
                    <a:pt x="6" y="1112"/>
                  </a:lnTo>
                  <a:lnTo>
                    <a:pt x="11" y="1089"/>
                  </a:lnTo>
                  <a:lnTo>
                    <a:pt x="16" y="1066"/>
                  </a:lnTo>
                  <a:lnTo>
                    <a:pt x="22" y="1043"/>
                  </a:lnTo>
                  <a:lnTo>
                    <a:pt x="30" y="1021"/>
                  </a:lnTo>
                  <a:lnTo>
                    <a:pt x="39" y="999"/>
                  </a:lnTo>
                  <a:lnTo>
                    <a:pt x="49" y="978"/>
                  </a:lnTo>
                  <a:lnTo>
                    <a:pt x="49" y="978"/>
                  </a:lnTo>
                  <a:lnTo>
                    <a:pt x="64" y="949"/>
                  </a:lnTo>
                  <a:lnTo>
                    <a:pt x="82" y="923"/>
                  </a:lnTo>
                  <a:lnTo>
                    <a:pt x="90" y="912"/>
                  </a:lnTo>
                  <a:lnTo>
                    <a:pt x="100" y="901"/>
                  </a:lnTo>
                  <a:lnTo>
                    <a:pt x="110" y="890"/>
                  </a:lnTo>
                  <a:lnTo>
                    <a:pt x="121" y="880"/>
                  </a:lnTo>
                  <a:lnTo>
                    <a:pt x="130" y="870"/>
                  </a:lnTo>
                  <a:lnTo>
                    <a:pt x="141" y="863"/>
                  </a:lnTo>
                  <a:lnTo>
                    <a:pt x="152" y="854"/>
                  </a:lnTo>
                  <a:lnTo>
                    <a:pt x="165" y="848"/>
                  </a:lnTo>
                  <a:lnTo>
                    <a:pt x="176" y="842"/>
                  </a:lnTo>
                  <a:lnTo>
                    <a:pt x="188" y="836"/>
                  </a:lnTo>
                  <a:lnTo>
                    <a:pt x="200" y="831"/>
                  </a:lnTo>
                  <a:lnTo>
                    <a:pt x="212" y="827"/>
                  </a:lnTo>
                  <a:lnTo>
                    <a:pt x="212" y="827"/>
                  </a:lnTo>
                  <a:lnTo>
                    <a:pt x="227" y="824"/>
                  </a:lnTo>
                  <a:lnTo>
                    <a:pt x="240" y="821"/>
                  </a:lnTo>
                  <a:lnTo>
                    <a:pt x="255" y="820"/>
                  </a:lnTo>
                  <a:lnTo>
                    <a:pt x="270" y="819"/>
                  </a:lnTo>
                  <a:lnTo>
                    <a:pt x="284" y="820"/>
                  </a:lnTo>
                  <a:lnTo>
                    <a:pt x="298" y="821"/>
                  </a:lnTo>
                  <a:lnTo>
                    <a:pt x="313" y="824"/>
                  </a:lnTo>
                  <a:lnTo>
                    <a:pt x="327" y="827"/>
                  </a:lnTo>
                  <a:lnTo>
                    <a:pt x="342" y="831"/>
                  </a:lnTo>
                  <a:lnTo>
                    <a:pt x="358" y="837"/>
                  </a:lnTo>
                  <a:lnTo>
                    <a:pt x="372" y="843"/>
                  </a:lnTo>
                  <a:lnTo>
                    <a:pt x="386" y="851"/>
                  </a:lnTo>
                  <a:lnTo>
                    <a:pt x="400" y="859"/>
                  </a:lnTo>
                  <a:lnTo>
                    <a:pt x="415" y="869"/>
                  </a:lnTo>
                  <a:lnTo>
                    <a:pt x="430" y="880"/>
                  </a:lnTo>
                  <a:lnTo>
                    <a:pt x="443" y="891"/>
                  </a:lnTo>
                  <a:lnTo>
                    <a:pt x="443" y="891"/>
                  </a:lnTo>
                  <a:lnTo>
                    <a:pt x="454" y="902"/>
                  </a:lnTo>
                  <a:lnTo>
                    <a:pt x="464" y="912"/>
                  </a:lnTo>
                  <a:lnTo>
                    <a:pt x="484" y="935"/>
                  </a:lnTo>
                  <a:lnTo>
                    <a:pt x="501" y="960"/>
                  </a:lnTo>
                  <a:lnTo>
                    <a:pt x="517" y="986"/>
                  </a:lnTo>
                  <a:lnTo>
                    <a:pt x="531" y="1013"/>
                  </a:lnTo>
                  <a:lnTo>
                    <a:pt x="543" y="1042"/>
                  </a:lnTo>
                  <a:lnTo>
                    <a:pt x="554" y="1070"/>
                  </a:lnTo>
                  <a:lnTo>
                    <a:pt x="564" y="1098"/>
                  </a:lnTo>
                  <a:lnTo>
                    <a:pt x="564" y="1098"/>
                  </a:lnTo>
                  <a:lnTo>
                    <a:pt x="567" y="1119"/>
                  </a:lnTo>
                  <a:lnTo>
                    <a:pt x="568" y="1143"/>
                  </a:lnTo>
                  <a:lnTo>
                    <a:pt x="570" y="1196"/>
                  </a:lnTo>
                  <a:lnTo>
                    <a:pt x="573" y="1221"/>
                  </a:lnTo>
                  <a:lnTo>
                    <a:pt x="575" y="1234"/>
                  </a:lnTo>
                  <a:lnTo>
                    <a:pt x="578" y="1246"/>
                  </a:lnTo>
                  <a:lnTo>
                    <a:pt x="581" y="1256"/>
                  </a:lnTo>
                  <a:lnTo>
                    <a:pt x="586" y="1265"/>
                  </a:lnTo>
                  <a:lnTo>
                    <a:pt x="591" y="1274"/>
                  </a:lnTo>
                  <a:lnTo>
                    <a:pt x="598" y="1281"/>
                  </a:lnTo>
                  <a:lnTo>
                    <a:pt x="598" y="1281"/>
                  </a:lnTo>
                  <a:lnTo>
                    <a:pt x="611" y="1265"/>
                  </a:lnTo>
                  <a:lnTo>
                    <a:pt x="623" y="1250"/>
                  </a:lnTo>
                  <a:lnTo>
                    <a:pt x="646" y="1217"/>
                  </a:lnTo>
                  <a:lnTo>
                    <a:pt x="668" y="1181"/>
                  </a:lnTo>
                  <a:lnTo>
                    <a:pt x="689" y="1143"/>
                  </a:lnTo>
                  <a:lnTo>
                    <a:pt x="710" y="1105"/>
                  </a:lnTo>
                  <a:lnTo>
                    <a:pt x="729" y="1067"/>
                  </a:lnTo>
                  <a:lnTo>
                    <a:pt x="769" y="989"/>
                  </a:lnTo>
                  <a:lnTo>
                    <a:pt x="789" y="951"/>
                  </a:lnTo>
                  <a:lnTo>
                    <a:pt x="811" y="913"/>
                  </a:lnTo>
                  <a:lnTo>
                    <a:pt x="833" y="878"/>
                  </a:lnTo>
                  <a:lnTo>
                    <a:pt x="856" y="843"/>
                  </a:lnTo>
                  <a:lnTo>
                    <a:pt x="868" y="826"/>
                  </a:lnTo>
                  <a:lnTo>
                    <a:pt x="882" y="810"/>
                  </a:lnTo>
                  <a:lnTo>
                    <a:pt x="895" y="796"/>
                  </a:lnTo>
                  <a:lnTo>
                    <a:pt x="909" y="781"/>
                  </a:lnTo>
                  <a:lnTo>
                    <a:pt x="923" y="767"/>
                  </a:lnTo>
                  <a:lnTo>
                    <a:pt x="938" y="754"/>
                  </a:lnTo>
                  <a:lnTo>
                    <a:pt x="954" y="742"/>
                  </a:lnTo>
                  <a:lnTo>
                    <a:pt x="970" y="731"/>
                  </a:lnTo>
                  <a:lnTo>
                    <a:pt x="970" y="731"/>
                  </a:lnTo>
                  <a:lnTo>
                    <a:pt x="988" y="718"/>
                  </a:lnTo>
                  <a:lnTo>
                    <a:pt x="1008" y="709"/>
                  </a:lnTo>
                  <a:lnTo>
                    <a:pt x="1027" y="699"/>
                  </a:lnTo>
                  <a:lnTo>
                    <a:pt x="1047" y="690"/>
                  </a:lnTo>
                  <a:lnTo>
                    <a:pt x="1087" y="674"/>
                  </a:lnTo>
                  <a:lnTo>
                    <a:pt x="1126" y="660"/>
                  </a:lnTo>
                  <a:lnTo>
                    <a:pt x="1144" y="651"/>
                  </a:lnTo>
                  <a:lnTo>
                    <a:pt x="1164" y="641"/>
                  </a:lnTo>
                  <a:lnTo>
                    <a:pt x="1181" y="632"/>
                  </a:lnTo>
                  <a:lnTo>
                    <a:pt x="1198" y="619"/>
                  </a:lnTo>
                  <a:lnTo>
                    <a:pt x="1215" y="606"/>
                  </a:lnTo>
                  <a:lnTo>
                    <a:pt x="1230" y="591"/>
                  </a:lnTo>
                  <a:lnTo>
                    <a:pt x="1243" y="574"/>
                  </a:lnTo>
                  <a:lnTo>
                    <a:pt x="1256" y="553"/>
                  </a:lnTo>
                  <a:lnTo>
                    <a:pt x="1256" y="553"/>
                  </a:lnTo>
                  <a:lnTo>
                    <a:pt x="1267" y="534"/>
                  </a:lnTo>
                  <a:lnTo>
                    <a:pt x="1275" y="514"/>
                  </a:lnTo>
                  <a:lnTo>
                    <a:pt x="1283" y="494"/>
                  </a:lnTo>
                  <a:lnTo>
                    <a:pt x="1289" y="475"/>
                  </a:lnTo>
                  <a:lnTo>
                    <a:pt x="1294" y="455"/>
                  </a:lnTo>
                  <a:lnTo>
                    <a:pt x="1298" y="435"/>
                  </a:lnTo>
                  <a:lnTo>
                    <a:pt x="1305" y="394"/>
                  </a:lnTo>
                  <a:lnTo>
                    <a:pt x="1309" y="354"/>
                  </a:lnTo>
                  <a:lnTo>
                    <a:pt x="1313" y="312"/>
                  </a:lnTo>
                  <a:lnTo>
                    <a:pt x="1316" y="269"/>
                  </a:lnTo>
                  <a:lnTo>
                    <a:pt x="1319" y="226"/>
                  </a:lnTo>
                  <a:lnTo>
                    <a:pt x="1319" y="226"/>
                  </a:lnTo>
                  <a:lnTo>
                    <a:pt x="1324" y="198"/>
                  </a:lnTo>
                  <a:lnTo>
                    <a:pt x="1333" y="167"/>
                  </a:lnTo>
                  <a:lnTo>
                    <a:pt x="1342" y="133"/>
                  </a:lnTo>
                  <a:lnTo>
                    <a:pt x="1350" y="116"/>
                  </a:lnTo>
                  <a:lnTo>
                    <a:pt x="1356" y="100"/>
                  </a:lnTo>
                  <a:lnTo>
                    <a:pt x="1364" y="83"/>
                  </a:lnTo>
                  <a:lnTo>
                    <a:pt x="1373" y="69"/>
                  </a:lnTo>
                  <a:lnTo>
                    <a:pt x="1383" y="54"/>
                  </a:lnTo>
                  <a:lnTo>
                    <a:pt x="1394" y="40"/>
                  </a:lnTo>
                  <a:lnTo>
                    <a:pt x="1405" y="28"/>
                  </a:lnTo>
                  <a:lnTo>
                    <a:pt x="1417" y="18"/>
                  </a:lnTo>
                  <a:lnTo>
                    <a:pt x="1430" y="10"/>
                  </a:lnTo>
                  <a:lnTo>
                    <a:pt x="1445" y="4"/>
                  </a:lnTo>
                  <a:lnTo>
                    <a:pt x="1445" y="4"/>
                  </a:lnTo>
                  <a:lnTo>
                    <a:pt x="1456" y="0"/>
                  </a:lnTo>
                  <a:lnTo>
                    <a:pt x="1467" y="0"/>
                  </a:lnTo>
                  <a:lnTo>
                    <a:pt x="1479" y="0"/>
                  </a:lnTo>
                  <a:lnTo>
                    <a:pt x="1491" y="1"/>
                  </a:lnTo>
                  <a:lnTo>
                    <a:pt x="1504" y="3"/>
                  </a:lnTo>
                  <a:lnTo>
                    <a:pt x="1517" y="6"/>
                  </a:lnTo>
                  <a:lnTo>
                    <a:pt x="1543" y="14"/>
                  </a:lnTo>
                  <a:lnTo>
                    <a:pt x="1570" y="23"/>
                  </a:lnTo>
                  <a:lnTo>
                    <a:pt x="1595" y="34"/>
                  </a:lnTo>
                  <a:lnTo>
                    <a:pt x="1621" y="45"/>
                  </a:lnTo>
                  <a:lnTo>
                    <a:pt x="1645" y="55"/>
                  </a:lnTo>
                  <a:lnTo>
                    <a:pt x="1645" y="55"/>
                  </a:lnTo>
                  <a:lnTo>
                    <a:pt x="1720" y="86"/>
                  </a:lnTo>
                  <a:lnTo>
                    <a:pt x="1794" y="116"/>
                  </a:lnTo>
                  <a:lnTo>
                    <a:pt x="1868" y="147"/>
                  </a:lnTo>
                  <a:lnTo>
                    <a:pt x="1942" y="176"/>
                  </a:lnTo>
                  <a:lnTo>
                    <a:pt x="2017" y="203"/>
                  </a:lnTo>
                  <a:lnTo>
                    <a:pt x="2055" y="215"/>
                  </a:lnTo>
                  <a:lnTo>
                    <a:pt x="2094" y="228"/>
                  </a:lnTo>
                  <a:lnTo>
                    <a:pt x="2132" y="239"/>
                  </a:lnTo>
                  <a:lnTo>
                    <a:pt x="2172" y="250"/>
                  </a:lnTo>
                  <a:lnTo>
                    <a:pt x="2211" y="258"/>
                  </a:lnTo>
                  <a:lnTo>
                    <a:pt x="2251" y="267"/>
                  </a:lnTo>
                  <a:lnTo>
                    <a:pt x="2251" y="267"/>
                  </a:lnTo>
                  <a:lnTo>
                    <a:pt x="2330" y="280"/>
                  </a:lnTo>
                  <a:lnTo>
                    <a:pt x="2407" y="294"/>
                  </a:lnTo>
                  <a:lnTo>
                    <a:pt x="2483" y="305"/>
                  </a:lnTo>
                  <a:lnTo>
                    <a:pt x="2560" y="315"/>
                  </a:lnTo>
                  <a:lnTo>
                    <a:pt x="2716" y="335"/>
                  </a:lnTo>
                  <a:lnTo>
                    <a:pt x="2793" y="346"/>
                  </a:lnTo>
                  <a:lnTo>
                    <a:pt x="2870" y="359"/>
                  </a:lnTo>
                  <a:lnTo>
                    <a:pt x="2870" y="359"/>
                  </a:lnTo>
                  <a:lnTo>
                    <a:pt x="2903" y="365"/>
                  </a:lnTo>
                  <a:lnTo>
                    <a:pt x="2934" y="373"/>
                  </a:lnTo>
                  <a:lnTo>
                    <a:pt x="2967" y="382"/>
                  </a:lnTo>
                  <a:lnTo>
                    <a:pt x="2999" y="394"/>
                  </a:lnTo>
                  <a:lnTo>
                    <a:pt x="3014" y="400"/>
                  </a:lnTo>
                  <a:lnTo>
                    <a:pt x="3028" y="408"/>
                  </a:lnTo>
                  <a:lnTo>
                    <a:pt x="3044" y="415"/>
                  </a:lnTo>
                  <a:lnTo>
                    <a:pt x="3058" y="424"/>
                  </a:lnTo>
                  <a:lnTo>
                    <a:pt x="3072" y="433"/>
                  </a:lnTo>
                  <a:lnTo>
                    <a:pt x="3085" y="443"/>
                  </a:lnTo>
                  <a:lnTo>
                    <a:pt x="3098" y="455"/>
                  </a:lnTo>
                  <a:lnTo>
                    <a:pt x="3110" y="468"/>
                  </a:lnTo>
                  <a:lnTo>
                    <a:pt x="3110" y="468"/>
                  </a:lnTo>
                  <a:lnTo>
                    <a:pt x="3122" y="486"/>
                  </a:lnTo>
                  <a:lnTo>
                    <a:pt x="3135" y="507"/>
                  </a:lnTo>
                  <a:lnTo>
                    <a:pt x="3146" y="530"/>
                  </a:lnTo>
                  <a:lnTo>
                    <a:pt x="3157" y="554"/>
                  </a:lnTo>
                  <a:lnTo>
                    <a:pt x="3165" y="580"/>
                  </a:lnTo>
                  <a:lnTo>
                    <a:pt x="3173" y="607"/>
                  </a:lnTo>
                  <a:lnTo>
                    <a:pt x="3179" y="633"/>
                  </a:lnTo>
                  <a:lnTo>
                    <a:pt x="3182" y="657"/>
                  </a:lnTo>
                  <a:lnTo>
                    <a:pt x="3182" y="657"/>
                  </a:lnTo>
                  <a:lnTo>
                    <a:pt x="3184" y="671"/>
                  </a:lnTo>
                  <a:lnTo>
                    <a:pt x="3185" y="684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2" name="Freeform 13">
              <a:extLst>
                <a:ext uri="{FF2B5EF4-FFF2-40B4-BE49-F238E27FC236}">
                  <a16:creationId xmlns:a16="http://schemas.microsoft.com/office/drawing/2014/main" id="{1E122A77-83FA-20D2-E000-FADCFFF21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3" y="392"/>
              <a:ext cx="1061" cy="1161"/>
            </a:xfrm>
            <a:custGeom>
              <a:avLst/>
              <a:gdLst>
                <a:gd name="T0" fmla="*/ 3176 w 3185"/>
                <a:gd name="T1" fmla="*/ 843 h 3483"/>
                <a:gd name="T2" fmla="*/ 3155 w 3185"/>
                <a:gd name="T3" fmla="*/ 1109 h 3483"/>
                <a:gd name="T4" fmla="*/ 3130 w 3185"/>
                <a:gd name="T5" fmla="*/ 1500 h 3483"/>
                <a:gd name="T6" fmla="*/ 3044 w 3185"/>
                <a:gd name="T7" fmla="*/ 1954 h 3483"/>
                <a:gd name="T8" fmla="*/ 2879 w 3185"/>
                <a:gd name="T9" fmla="*/ 2393 h 3483"/>
                <a:gd name="T10" fmla="*/ 2723 w 3185"/>
                <a:gd name="T11" fmla="*/ 2706 h 3483"/>
                <a:gd name="T12" fmla="*/ 2570 w 3185"/>
                <a:gd name="T13" fmla="*/ 2992 h 3483"/>
                <a:gd name="T14" fmla="*/ 2402 w 3185"/>
                <a:gd name="T15" fmla="*/ 3192 h 3483"/>
                <a:gd name="T16" fmla="*/ 2202 w 3185"/>
                <a:gd name="T17" fmla="*/ 3359 h 3483"/>
                <a:gd name="T18" fmla="*/ 2053 w 3185"/>
                <a:gd name="T19" fmla="*/ 3439 h 3483"/>
                <a:gd name="T20" fmla="*/ 1931 w 3185"/>
                <a:gd name="T21" fmla="*/ 3471 h 3483"/>
                <a:gd name="T22" fmla="*/ 1724 w 3185"/>
                <a:gd name="T23" fmla="*/ 3482 h 3483"/>
                <a:gd name="T24" fmla="*/ 1520 w 3185"/>
                <a:gd name="T25" fmla="*/ 3450 h 3483"/>
                <a:gd name="T26" fmla="*/ 1349 w 3185"/>
                <a:gd name="T27" fmla="*/ 3390 h 3483"/>
                <a:gd name="T28" fmla="*/ 1148 w 3185"/>
                <a:gd name="T29" fmla="*/ 3248 h 3483"/>
                <a:gd name="T30" fmla="*/ 901 w 3185"/>
                <a:gd name="T31" fmla="*/ 2960 h 3483"/>
                <a:gd name="T32" fmla="*/ 736 w 3185"/>
                <a:gd name="T33" fmla="*/ 2736 h 3483"/>
                <a:gd name="T34" fmla="*/ 567 w 3185"/>
                <a:gd name="T35" fmla="*/ 2400 h 3483"/>
                <a:gd name="T36" fmla="*/ 502 w 3185"/>
                <a:gd name="T37" fmla="*/ 2163 h 3483"/>
                <a:gd name="T38" fmla="*/ 488 w 3185"/>
                <a:gd name="T39" fmla="*/ 2030 h 3483"/>
                <a:gd name="T40" fmla="*/ 485 w 3185"/>
                <a:gd name="T41" fmla="*/ 1920 h 3483"/>
                <a:gd name="T42" fmla="*/ 431 w 3185"/>
                <a:gd name="T43" fmla="*/ 1881 h 3483"/>
                <a:gd name="T44" fmla="*/ 292 w 3185"/>
                <a:gd name="T45" fmla="*/ 1810 h 3483"/>
                <a:gd name="T46" fmla="*/ 187 w 3185"/>
                <a:gd name="T47" fmla="*/ 1711 h 3483"/>
                <a:gd name="T48" fmla="*/ 66 w 3185"/>
                <a:gd name="T49" fmla="*/ 1504 h 3483"/>
                <a:gd name="T50" fmla="*/ 10 w 3185"/>
                <a:gd name="T51" fmla="*/ 1310 h 3483"/>
                <a:gd name="T52" fmla="*/ 1 w 3185"/>
                <a:gd name="T53" fmla="*/ 1160 h 3483"/>
                <a:gd name="T54" fmla="*/ 30 w 3185"/>
                <a:gd name="T55" fmla="*/ 1021 h 3483"/>
                <a:gd name="T56" fmla="*/ 90 w 3185"/>
                <a:gd name="T57" fmla="*/ 912 h 3483"/>
                <a:gd name="T58" fmla="*/ 152 w 3185"/>
                <a:gd name="T59" fmla="*/ 854 h 3483"/>
                <a:gd name="T60" fmla="*/ 212 w 3185"/>
                <a:gd name="T61" fmla="*/ 827 h 3483"/>
                <a:gd name="T62" fmla="*/ 298 w 3185"/>
                <a:gd name="T63" fmla="*/ 821 h 3483"/>
                <a:gd name="T64" fmla="*/ 386 w 3185"/>
                <a:gd name="T65" fmla="*/ 851 h 3483"/>
                <a:gd name="T66" fmla="*/ 454 w 3185"/>
                <a:gd name="T67" fmla="*/ 902 h 3483"/>
                <a:gd name="T68" fmla="*/ 543 w 3185"/>
                <a:gd name="T69" fmla="*/ 1042 h 3483"/>
                <a:gd name="T70" fmla="*/ 570 w 3185"/>
                <a:gd name="T71" fmla="*/ 1196 h 3483"/>
                <a:gd name="T72" fmla="*/ 591 w 3185"/>
                <a:gd name="T73" fmla="*/ 1274 h 3483"/>
                <a:gd name="T74" fmla="*/ 668 w 3185"/>
                <a:gd name="T75" fmla="*/ 1181 h 3483"/>
                <a:gd name="T76" fmla="*/ 811 w 3185"/>
                <a:gd name="T77" fmla="*/ 913 h 3483"/>
                <a:gd name="T78" fmla="*/ 909 w 3185"/>
                <a:gd name="T79" fmla="*/ 781 h 3483"/>
                <a:gd name="T80" fmla="*/ 988 w 3185"/>
                <a:gd name="T81" fmla="*/ 718 h 3483"/>
                <a:gd name="T82" fmla="*/ 1144 w 3185"/>
                <a:gd name="T83" fmla="*/ 651 h 3483"/>
                <a:gd name="T84" fmla="*/ 1243 w 3185"/>
                <a:gd name="T85" fmla="*/ 574 h 3483"/>
                <a:gd name="T86" fmla="*/ 1289 w 3185"/>
                <a:gd name="T87" fmla="*/ 475 h 3483"/>
                <a:gd name="T88" fmla="*/ 1316 w 3185"/>
                <a:gd name="T89" fmla="*/ 269 h 3483"/>
                <a:gd name="T90" fmla="*/ 1350 w 3185"/>
                <a:gd name="T91" fmla="*/ 116 h 3483"/>
                <a:gd name="T92" fmla="*/ 1405 w 3185"/>
                <a:gd name="T93" fmla="*/ 28 h 3483"/>
                <a:gd name="T94" fmla="*/ 1467 w 3185"/>
                <a:gd name="T95" fmla="*/ 0 h 3483"/>
                <a:gd name="T96" fmla="*/ 1570 w 3185"/>
                <a:gd name="T97" fmla="*/ 23 h 3483"/>
                <a:gd name="T98" fmla="*/ 1794 w 3185"/>
                <a:gd name="T99" fmla="*/ 116 h 3483"/>
                <a:gd name="T100" fmla="*/ 2132 w 3185"/>
                <a:gd name="T101" fmla="*/ 239 h 3483"/>
                <a:gd name="T102" fmla="*/ 2407 w 3185"/>
                <a:gd name="T103" fmla="*/ 294 h 3483"/>
                <a:gd name="T104" fmla="*/ 2870 w 3185"/>
                <a:gd name="T105" fmla="*/ 359 h 3483"/>
                <a:gd name="T106" fmla="*/ 3028 w 3185"/>
                <a:gd name="T107" fmla="*/ 408 h 3483"/>
                <a:gd name="T108" fmla="*/ 3110 w 3185"/>
                <a:gd name="T109" fmla="*/ 468 h 3483"/>
                <a:gd name="T110" fmla="*/ 3165 w 3185"/>
                <a:gd name="T111" fmla="*/ 580 h 3483"/>
                <a:gd name="T112" fmla="*/ 3185 w 3185"/>
                <a:gd name="T113" fmla="*/ 684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85" h="3483">
                  <a:moveTo>
                    <a:pt x="3185" y="684"/>
                  </a:moveTo>
                  <a:lnTo>
                    <a:pt x="3185" y="684"/>
                  </a:lnTo>
                  <a:lnTo>
                    <a:pt x="3185" y="710"/>
                  </a:lnTo>
                  <a:lnTo>
                    <a:pt x="3184" y="737"/>
                  </a:lnTo>
                  <a:lnTo>
                    <a:pt x="3181" y="791"/>
                  </a:lnTo>
                  <a:lnTo>
                    <a:pt x="3176" y="843"/>
                  </a:lnTo>
                  <a:lnTo>
                    <a:pt x="3171" y="896"/>
                  </a:lnTo>
                  <a:lnTo>
                    <a:pt x="3165" y="950"/>
                  </a:lnTo>
                  <a:lnTo>
                    <a:pt x="3160" y="1002"/>
                  </a:lnTo>
                  <a:lnTo>
                    <a:pt x="3157" y="1056"/>
                  </a:lnTo>
                  <a:lnTo>
                    <a:pt x="3155" y="1109"/>
                  </a:lnTo>
                  <a:lnTo>
                    <a:pt x="3155" y="1109"/>
                  </a:lnTo>
                  <a:lnTo>
                    <a:pt x="3153" y="1190"/>
                  </a:lnTo>
                  <a:lnTo>
                    <a:pt x="3149" y="1270"/>
                  </a:lnTo>
                  <a:lnTo>
                    <a:pt x="3149" y="1270"/>
                  </a:lnTo>
                  <a:lnTo>
                    <a:pt x="3144" y="1347"/>
                  </a:lnTo>
                  <a:lnTo>
                    <a:pt x="3137" y="1425"/>
                  </a:lnTo>
                  <a:lnTo>
                    <a:pt x="3130" y="1500"/>
                  </a:lnTo>
                  <a:lnTo>
                    <a:pt x="3120" y="1578"/>
                  </a:lnTo>
                  <a:lnTo>
                    <a:pt x="3109" y="1653"/>
                  </a:lnTo>
                  <a:lnTo>
                    <a:pt x="3096" y="1729"/>
                  </a:lnTo>
                  <a:lnTo>
                    <a:pt x="3080" y="1804"/>
                  </a:lnTo>
                  <a:lnTo>
                    <a:pt x="3063" y="1880"/>
                  </a:lnTo>
                  <a:lnTo>
                    <a:pt x="3044" y="1954"/>
                  </a:lnTo>
                  <a:lnTo>
                    <a:pt x="3022" y="2028"/>
                  </a:lnTo>
                  <a:lnTo>
                    <a:pt x="2999" y="2103"/>
                  </a:lnTo>
                  <a:lnTo>
                    <a:pt x="2972" y="2176"/>
                  </a:lnTo>
                  <a:lnTo>
                    <a:pt x="2944" y="2248"/>
                  </a:lnTo>
                  <a:lnTo>
                    <a:pt x="2914" y="2322"/>
                  </a:lnTo>
                  <a:lnTo>
                    <a:pt x="2879" y="2393"/>
                  </a:lnTo>
                  <a:lnTo>
                    <a:pt x="2843" y="2465"/>
                  </a:lnTo>
                  <a:lnTo>
                    <a:pt x="2843" y="2465"/>
                  </a:lnTo>
                  <a:lnTo>
                    <a:pt x="2822" y="2503"/>
                  </a:lnTo>
                  <a:lnTo>
                    <a:pt x="2802" y="2541"/>
                  </a:lnTo>
                  <a:lnTo>
                    <a:pt x="2763" y="2621"/>
                  </a:lnTo>
                  <a:lnTo>
                    <a:pt x="2723" y="2706"/>
                  </a:lnTo>
                  <a:lnTo>
                    <a:pt x="2683" y="2790"/>
                  </a:lnTo>
                  <a:lnTo>
                    <a:pt x="2662" y="2832"/>
                  </a:lnTo>
                  <a:lnTo>
                    <a:pt x="2640" y="2874"/>
                  </a:lnTo>
                  <a:lnTo>
                    <a:pt x="2618" y="2914"/>
                  </a:lnTo>
                  <a:lnTo>
                    <a:pt x="2595" y="2954"/>
                  </a:lnTo>
                  <a:lnTo>
                    <a:pt x="2570" y="2992"/>
                  </a:lnTo>
                  <a:lnTo>
                    <a:pt x="2546" y="3029"/>
                  </a:lnTo>
                  <a:lnTo>
                    <a:pt x="2519" y="3064"/>
                  </a:lnTo>
                  <a:lnTo>
                    <a:pt x="2492" y="3099"/>
                  </a:lnTo>
                  <a:lnTo>
                    <a:pt x="2492" y="3099"/>
                  </a:lnTo>
                  <a:lnTo>
                    <a:pt x="2448" y="3145"/>
                  </a:lnTo>
                  <a:lnTo>
                    <a:pt x="2402" y="3192"/>
                  </a:lnTo>
                  <a:lnTo>
                    <a:pt x="2355" y="3237"/>
                  </a:lnTo>
                  <a:lnTo>
                    <a:pt x="2306" y="3281"/>
                  </a:lnTo>
                  <a:lnTo>
                    <a:pt x="2281" y="3302"/>
                  </a:lnTo>
                  <a:lnTo>
                    <a:pt x="2255" y="3321"/>
                  </a:lnTo>
                  <a:lnTo>
                    <a:pt x="2229" y="3341"/>
                  </a:lnTo>
                  <a:lnTo>
                    <a:pt x="2202" y="3359"/>
                  </a:lnTo>
                  <a:lnTo>
                    <a:pt x="2176" y="3377"/>
                  </a:lnTo>
                  <a:lnTo>
                    <a:pt x="2149" y="3394"/>
                  </a:lnTo>
                  <a:lnTo>
                    <a:pt x="2121" y="3408"/>
                  </a:lnTo>
                  <a:lnTo>
                    <a:pt x="2091" y="3422"/>
                  </a:lnTo>
                  <a:lnTo>
                    <a:pt x="2091" y="3422"/>
                  </a:lnTo>
                  <a:lnTo>
                    <a:pt x="2053" y="3439"/>
                  </a:lnTo>
                  <a:lnTo>
                    <a:pt x="2013" y="3452"/>
                  </a:lnTo>
                  <a:lnTo>
                    <a:pt x="1994" y="3457"/>
                  </a:lnTo>
                  <a:lnTo>
                    <a:pt x="1973" y="3462"/>
                  </a:lnTo>
                  <a:lnTo>
                    <a:pt x="1952" y="3467"/>
                  </a:lnTo>
                  <a:lnTo>
                    <a:pt x="1931" y="3471"/>
                  </a:lnTo>
                  <a:lnTo>
                    <a:pt x="1931" y="3471"/>
                  </a:lnTo>
                  <a:lnTo>
                    <a:pt x="1897" y="3476"/>
                  </a:lnTo>
                  <a:lnTo>
                    <a:pt x="1863" y="3479"/>
                  </a:lnTo>
                  <a:lnTo>
                    <a:pt x="1827" y="3482"/>
                  </a:lnTo>
                  <a:lnTo>
                    <a:pt x="1793" y="3483"/>
                  </a:lnTo>
                  <a:lnTo>
                    <a:pt x="1759" y="3483"/>
                  </a:lnTo>
                  <a:lnTo>
                    <a:pt x="1724" y="3482"/>
                  </a:lnTo>
                  <a:lnTo>
                    <a:pt x="1689" y="3479"/>
                  </a:lnTo>
                  <a:lnTo>
                    <a:pt x="1655" y="3476"/>
                  </a:lnTo>
                  <a:lnTo>
                    <a:pt x="1621" y="3471"/>
                  </a:lnTo>
                  <a:lnTo>
                    <a:pt x="1587" y="3466"/>
                  </a:lnTo>
                  <a:lnTo>
                    <a:pt x="1553" y="3459"/>
                  </a:lnTo>
                  <a:lnTo>
                    <a:pt x="1520" y="3450"/>
                  </a:lnTo>
                  <a:lnTo>
                    <a:pt x="1487" y="3441"/>
                  </a:lnTo>
                  <a:lnTo>
                    <a:pt x="1452" y="3432"/>
                  </a:lnTo>
                  <a:lnTo>
                    <a:pt x="1421" y="3421"/>
                  </a:lnTo>
                  <a:lnTo>
                    <a:pt x="1388" y="3407"/>
                  </a:lnTo>
                  <a:lnTo>
                    <a:pt x="1388" y="3407"/>
                  </a:lnTo>
                  <a:lnTo>
                    <a:pt x="1349" y="3390"/>
                  </a:lnTo>
                  <a:lnTo>
                    <a:pt x="1311" y="3372"/>
                  </a:lnTo>
                  <a:lnTo>
                    <a:pt x="1275" y="3350"/>
                  </a:lnTo>
                  <a:lnTo>
                    <a:pt x="1241" y="3326"/>
                  </a:lnTo>
                  <a:lnTo>
                    <a:pt x="1208" y="3302"/>
                  </a:lnTo>
                  <a:lnTo>
                    <a:pt x="1177" y="3275"/>
                  </a:lnTo>
                  <a:lnTo>
                    <a:pt x="1148" y="3248"/>
                  </a:lnTo>
                  <a:lnTo>
                    <a:pt x="1119" y="3219"/>
                  </a:lnTo>
                  <a:lnTo>
                    <a:pt x="1091" y="3188"/>
                  </a:lnTo>
                  <a:lnTo>
                    <a:pt x="1064" y="3157"/>
                  </a:lnTo>
                  <a:lnTo>
                    <a:pt x="1010" y="3094"/>
                  </a:lnTo>
                  <a:lnTo>
                    <a:pt x="956" y="3028"/>
                  </a:lnTo>
                  <a:lnTo>
                    <a:pt x="901" y="2960"/>
                  </a:lnTo>
                  <a:lnTo>
                    <a:pt x="901" y="2960"/>
                  </a:lnTo>
                  <a:lnTo>
                    <a:pt x="857" y="2907"/>
                  </a:lnTo>
                  <a:lnTo>
                    <a:pt x="815" y="2852"/>
                  </a:lnTo>
                  <a:lnTo>
                    <a:pt x="774" y="2794"/>
                  </a:lnTo>
                  <a:lnTo>
                    <a:pt x="736" y="2736"/>
                  </a:lnTo>
                  <a:lnTo>
                    <a:pt x="736" y="2736"/>
                  </a:lnTo>
                  <a:lnTo>
                    <a:pt x="703" y="2684"/>
                  </a:lnTo>
                  <a:lnTo>
                    <a:pt x="672" y="2629"/>
                  </a:lnTo>
                  <a:lnTo>
                    <a:pt x="642" y="2574"/>
                  </a:lnTo>
                  <a:lnTo>
                    <a:pt x="615" y="2516"/>
                  </a:lnTo>
                  <a:lnTo>
                    <a:pt x="590" y="2459"/>
                  </a:lnTo>
                  <a:lnTo>
                    <a:pt x="567" y="2400"/>
                  </a:lnTo>
                  <a:lnTo>
                    <a:pt x="547" y="2340"/>
                  </a:lnTo>
                  <a:lnTo>
                    <a:pt x="529" y="2280"/>
                  </a:lnTo>
                  <a:lnTo>
                    <a:pt x="529" y="2280"/>
                  </a:lnTo>
                  <a:lnTo>
                    <a:pt x="514" y="2222"/>
                  </a:lnTo>
                  <a:lnTo>
                    <a:pt x="508" y="2193"/>
                  </a:lnTo>
                  <a:lnTo>
                    <a:pt x="502" y="2163"/>
                  </a:lnTo>
                  <a:lnTo>
                    <a:pt x="497" y="2133"/>
                  </a:lnTo>
                  <a:lnTo>
                    <a:pt x="493" y="2103"/>
                  </a:lnTo>
                  <a:lnTo>
                    <a:pt x="490" y="2073"/>
                  </a:lnTo>
                  <a:lnTo>
                    <a:pt x="488" y="2044"/>
                  </a:lnTo>
                  <a:lnTo>
                    <a:pt x="488" y="2044"/>
                  </a:lnTo>
                  <a:lnTo>
                    <a:pt x="488" y="2030"/>
                  </a:lnTo>
                  <a:lnTo>
                    <a:pt x="490" y="2011"/>
                  </a:lnTo>
                  <a:lnTo>
                    <a:pt x="491" y="1989"/>
                  </a:lnTo>
                  <a:lnTo>
                    <a:pt x="491" y="1964"/>
                  </a:lnTo>
                  <a:lnTo>
                    <a:pt x="490" y="1941"/>
                  </a:lnTo>
                  <a:lnTo>
                    <a:pt x="487" y="1930"/>
                  </a:lnTo>
                  <a:lnTo>
                    <a:pt x="485" y="1920"/>
                  </a:lnTo>
                  <a:lnTo>
                    <a:pt x="482" y="1910"/>
                  </a:lnTo>
                  <a:lnTo>
                    <a:pt x="477" y="1904"/>
                  </a:lnTo>
                  <a:lnTo>
                    <a:pt x="473" y="1898"/>
                  </a:lnTo>
                  <a:lnTo>
                    <a:pt x="466" y="1895"/>
                  </a:lnTo>
                  <a:lnTo>
                    <a:pt x="466" y="1895"/>
                  </a:lnTo>
                  <a:lnTo>
                    <a:pt x="431" y="1881"/>
                  </a:lnTo>
                  <a:lnTo>
                    <a:pt x="397" y="1866"/>
                  </a:lnTo>
                  <a:lnTo>
                    <a:pt x="364" y="1852"/>
                  </a:lnTo>
                  <a:lnTo>
                    <a:pt x="331" y="1835"/>
                  </a:lnTo>
                  <a:lnTo>
                    <a:pt x="331" y="1835"/>
                  </a:lnTo>
                  <a:lnTo>
                    <a:pt x="311" y="1822"/>
                  </a:lnTo>
                  <a:lnTo>
                    <a:pt x="292" y="1810"/>
                  </a:lnTo>
                  <a:lnTo>
                    <a:pt x="272" y="1797"/>
                  </a:lnTo>
                  <a:lnTo>
                    <a:pt x="254" y="1782"/>
                  </a:lnTo>
                  <a:lnTo>
                    <a:pt x="236" y="1766"/>
                  </a:lnTo>
                  <a:lnTo>
                    <a:pt x="218" y="1749"/>
                  </a:lnTo>
                  <a:lnTo>
                    <a:pt x="203" y="1731"/>
                  </a:lnTo>
                  <a:lnTo>
                    <a:pt x="187" y="1711"/>
                  </a:lnTo>
                  <a:lnTo>
                    <a:pt x="187" y="1711"/>
                  </a:lnTo>
                  <a:lnTo>
                    <a:pt x="159" y="1675"/>
                  </a:lnTo>
                  <a:lnTo>
                    <a:pt x="133" y="1636"/>
                  </a:lnTo>
                  <a:lnTo>
                    <a:pt x="108" y="1595"/>
                  </a:lnTo>
                  <a:lnTo>
                    <a:pt x="86" y="1551"/>
                  </a:lnTo>
                  <a:lnTo>
                    <a:pt x="66" y="1504"/>
                  </a:lnTo>
                  <a:lnTo>
                    <a:pt x="47" y="1458"/>
                  </a:lnTo>
                  <a:lnTo>
                    <a:pt x="32" y="1409"/>
                  </a:lnTo>
                  <a:lnTo>
                    <a:pt x="25" y="1384"/>
                  </a:lnTo>
                  <a:lnTo>
                    <a:pt x="19" y="1360"/>
                  </a:lnTo>
                  <a:lnTo>
                    <a:pt x="13" y="1334"/>
                  </a:lnTo>
                  <a:lnTo>
                    <a:pt x="10" y="1310"/>
                  </a:lnTo>
                  <a:lnTo>
                    <a:pt x="6" y="1285"/>
                  </a:lnTo>
                  <a:lnTo>
                    <a:pt x="3" y="1259"/>
                  </a:lnTo>
                  <a:lnTo>
                    <a:pt x="1" y="1235"/>
                  </a:lnTo>
                  <a:lnTo>
                    <a:pt x="0" y="1209"/>
                  </a:lnTo>
                  <a:lnTo>
                    <a:pt x="0" y="1185"/>
                  </a:lnTo>
                  <a:lnTo>
                    <a:pt x="1" y="1160"/>
                  </a:lnTo>
                  <a:lnTo>
                    <a:pt x="3" y="1137"/>
                  </a:lnTo>
                  <a:lnTo>
                    <a:pt x="6" y="1112"/>
                  </a:lnTo>
                  <a:lnTo>
                    <a:pt x="11" y="1089"/>
                  </a:lnTo>
                  <a:lnTo>
                    <a:pt x="16" y="1066"/>
                  </a:lnTo>
                  <a:lnTo>
                    <a:pt x="22" y="1043"/>
                  </a:lnTo>
                  <a:lnTo>
                    <a:pt x="30" y="1021"/>
                  </a:lnTo>
                  <a:lnTo>
                    <a:pt x="39" y="999"/>
                  </a:lnTo>
                  <a:lnTo>
                    <a:pt x="49" y="978"/>
                  </a:lnTo>
                  <a:lnTo>
                    <a:pt x="49" y="978"/>
                  </a:lnTo>
                  <a:lnTo>
                    <a:pt x="64" y="949"/>
                  </a:lnTo>
                  <a:lnTo>
                    <a:pt x="82" y="923"/>
                  </a:lnTo>
                  <a:lnTo>
                    <a:pt x="90" y="912"/>
                  </a:lnTo>
                  <a:lnTo>
                    <a:pt x="100" y="901"/>
                  </a:lnTo>
                  <a:lnTo>
                    <a:pt x="110" y="890"/>
                  </a:lnTo>
                  <a:lnTo>
                    <a:pt x="121" y="880"/>
                  </a:lnTo>
                  <a:lnTo>
                    <a:pt x="130" y="870"/>
                  </a:lnTo>
                  <a:lnTo>
                    <a:pt x="141" y="863"/>
                  </a:lnTo>
                  <a:lnTo>
                    <a:pt x="152" y="854"/>
                  </a:lnTo>
                  <a:lnTo>
                    <a:pt x="165" y="848"/>
                  </a:lnTo>
                  <a:lnTo>
                    <a:pt x="176" y="842"/>
                  </a:lnTo>
                  <a:lnTo>
                    <a:pt x="188" y="836"/>
                  </a:lnTo>
                  <a:lnTo>
                    <a:pt x="200" y="831"/>
                  </a:lnTo>
                  <a:lnTo>
                    <a:pt x="212" y="827"/>
                  </a:lnTo>
                  <a:lnTo>
                    <a:pt x="212" y="827"/>
                  </a:lnTo>
                  <a:lnTo>
                    <a:pt x="227" y="824"/>
                  </a:lnTo>
                  <a:lnTo>
                    <a:pt x="240" y="821"/>
                  </a:lnTo>
                  <a:lnTo>
                    <a:pt x="255" y="820"/>
                  </a:lnTo>
                  <a:lnTo>
                    <a:pt x="270" y="819"/>
                  </a:lnTo>
                  <a:lnTo>
                    <a:pt x="284" y="820"/>
                  </a:lnTo>
                  <a:lnTo>
                    <a:pt x="298" y="821"/>
                  </a:lnTo>
                  <a:lnTo>
                    <a:pt x="313" y="824"/>
                  </a:lnTo>
                  <a:lnTo>
                    <a:pt x="327" y="827"/>
                  </a:lnTo>
                  <a:lnTo>
                    <a:pt x="342" y="831"/>
                  </a:lnTo>
                  <a:lnTo>
                    <a:pt x="358" y="837"/>
                  </a:lnTo>
                  <a:lnTo>
                    <a:pt x="372" y="843"/>
                  </a:lnTo>
                  <a:lnTo>
                    <a:pt x="386" y="851"/>
                  </a:lnTo>
                  <a:lnTo>
                    <a:pt x="400" y="859"/>
                  </a:lnTo>
                  <a:lnTo>
                    <a:pt x="415" y="869"/>
                  </a:lnTo>
                  <a:lnTo>
                    <a:pt x="430" y="880"/>
                  </a:lnTo>
                  <a:lnTo>
                    <a:pt x="443" y="891"/>
                  </a:lnTo>
                  <a:lnTo>
                    <a:pt x="443" y="891"/>
                  </a:lnTo>
                  <a:lnTo>
                    <a:pt x="454" y="902"/>
                  </a:lnTo>
                  <a:lnTo>
                    <a:pt x="464" y="912"/>
                  </a:lnTo>
                  <a:lnTo>
                    <a:pt x="484" y="935"/>
                  </a:lnTo>
                  <a:lnTo>
                    <a:pt x="501" y="960"/>
                  </a:lnTo>
                  <a:lnTo>
                    <a:pt x="517" y="986"/>
                  </a:lnTo>
                  <a:lnTo>
                    <a:pt x="531" y="1013"/>
                  </a:lnTo>
                  <a:lnTo>
                    <a:pt x="543" y="1042"/>
                  </a:lnTo>
                  <a:lnTo>
                    <a:pt x="554" y="1070"/>
                  </a:lnTo>
                  <a:lnTo>
                    <a:pt x="564" y="1098"/>
                  </a:lnTo>
                  <a:lnTo>
                    <a:pt x="564" y="1098"/>
                  </a:lnTo>
                  <a:lnTo>
                    <a:pt x="567" y="1119"/>
                  </a:lnTo>
                  <a:lnTo>
                    <a:pt x="568" y="1143"/>
                  </a:lnTo>
                  <a:lnTo>
                    <a:pt x="570" y="1196"/>
                  </a:lnTo>
                  <a:lnTo>
                    <a:pt x="573" y="1221"/>
                  </a:lnTo>
                  <a:lnTo>
                    <a:pt x="575" y="1234"/>
                  </a:lnTo>
                  <a:lnTo>
                    <a:pt x="578" y="1246"/>
                  </a:lnTo>
                  <a:lnTo>
                    <a:pt x="581" y="1256"/>
                  </a:lnTo>
                  <a:lnTo>
                    <a:pt x="586" y="1265"/>
                  </a:lnTo>
                  <a:lnTo>
                    <a:pt x="591" y="1274"/>
                  </a:lnTo>
                  <a:lnTo>
                    <a:pt x="598" y="1281"/>
                  </a:lnTo>
                  <a:lnTo>
                    <a:pt x="598" y="1281"/>
                  </a:lnTo>
                  <a:lnTo>
                    <a:pt x="611" y="1265"/>
                  </a:lnTo>
                  <a:lnTo>
                    <a:pt x="623" y="1250"/>
                  </a:lnTo>
                  <a:lnTo>
                    <a:pt x="646" y="1217"/>
                  </a:lnTo>
                  <a:lnTo>
                    <a:pt x="668" y="1181"/>
                  </a:lnTo>
                  <a:lnTo>
                    <a:pt x="689" y="1143"/>
                  </a:lnTo>
                  <a:lnTo>
                    <a:pt x="710" y="1105"/>
                  </a:lnTo>
                  <a:lnTo>
                    <a:pt x="729" y="1067"/>
                  </a:lnTo>
                  <a:lnTo>
                    <a:pt x="769" y="989"/>
                  </a:lnTo>
                  <a:lnTo>
                    <a:pt x="789" y="951"/>
                  </a:lnTo>
                  <a:lnTo>
                    <a:pt x="811" y="913"/>
                  </a:lnTo>
                  <a:lnTo>
                    <a:pt x="833" y="878"/>
                  </a:lnTo>
                  <a:lnTo>
                    <a:pt x="856" y="843"/>
                  </a:lnTo>
                  <a:lnTo>
                    <a:pt x="868" y="826"/>
                  </a:lnTo>
                  <a:lnTo>
                    <a:pt x="882" y="810"/>
                  </a:lnTo>
                  <a:lnTo>
                    <a:pt x="895" y="796"/>
                  </a:lnTo>
                  <a:lnTo>
                    <a:pt x="909" y="781"/>
                  </a:lnTo>
                  <a:lnTo>
                    <a:pt x="923" y="767"/>
                  </a:lnTo>
                  <a:lnTo>
                    <a:pt x="938" y="754"/>
                  </a:lnTo>
                  <a:lnTo>
                    <a:pt x="954" y="742"/>
                  </a:lnTo>
                  <a:lnTo>
                    <a:pt x="970" y="731"/>
                  </a:lnTo>
                  <a:lnTo>
                    <a:pt x="970" y="731"/>
                  </a:lnTo>
                  <a:lnTo>
                    <a:pt x="988" y="718"/>
                  </a:lnTo>
                  <a:lnTo>
                    <a:pt x="1008" y="709"/>
                  </a:lnTo>
                  <a:lnTo>
                    <a:pt x="1027" y="699"/>
                  </a:lnTo>
                  <a:lnTo>
                    <a:pt x="1047" y="690"/>
                  </a:lnTo>
                  <a:lnTo>
                    <a:pt x="1087" y="674"/>
                  </a:lnTo>
                  <a:lnTo>
                    <a:pt x="1126" y="660"/>
                  </a:lnTo>
                  <a:lnTo>
                    <a:pt x="1144" y="651"/>
                  </a:lnTo>
                  <a:lnTo>
                    <a:pt x="1164" y="641"/>
                  </a:lnTo>
                  <a:lnTo>
                    <a:pt x="1181" y="632"/>
                  </a:lnTo>
                  <a:lnTo>
                    <a:pt x="1198" y="619"/>
                  </a:lnTo>
                  <a:lnTo>
                    <a:pt x="1215" y="606"/>
                  </a:lnTo>
                  <a:lnTo>
                    <a:pt x="1230" y="591"/>
                  </a:lnTo>
                  <a:lnTo>
                    <a:pt x="1243" y="574"/>
                  </a:lnTo>
                  <a:lnTo>
                    <a:pt x="1256" y="553"/>
                  </a:lnTo>
                  <a:lnTo>
                    <a:pt x="1256" y="553"/>
                  </a:lnTo>
                  <a:lnTo>
                    <a:pt x="1267" y="534"/>
                  </a:lnTo>
                  <a:lnTo>
                    <a:pt x="1275" y="514"/>
                  </a:lnTo>
                  <a:lnTo>
                    <a:pt x="1283" y="494"/>
                  </a:lnTo>
                  <a:lnTo>
                    <a:pt x="1289" y="475"/>
                  </a:lnTo>
                  <a:lnTo>
                    <a:pt x="1294" y="455"/>
                  </a:lnTo>
                  <a:lnTo>
                    <a:pt x="1298" y="435"/>
                  </a:lnTo>
                  <a:lnTo>
                    <a:pt x="1305" y="394"/>
                  </a:lnTo>
                  <a:lnTo>
                    <a:pt x="1309" y="354"/>
                  </a:lnTo>
                  <a:lnTo>
                    <a:pt x="1313" y="312"/>
                  </a:lnTo>
                  <a:lnTo>
                    <a:pt x="1316" y="269"/>
                  </a:lnTo>
                  <a:lnTo>
                    <a:pt x="1319" y="226"/>
                  </a:lnTo>
                  <a:lnTo>
                    <a:pt x="1319" y="226"/>
                  </a:lnTo>
                  <a:lnTo>
                    <a:pt x="1324" y="198"/>
                  </a:lnTo>
                  <a:lnTo>
                    <a:pt x="1333" y="167"/>
                  </a:lnTo>
                  <a:lnTo>
                    <a:pt x="1342" y="133"/>
                  </a:lnTo>
                  <a:lnTo>
                    <a:pt x="1350" y="116"/>
                  </a:lnTo>
                  <a:lnTo>
                    <a:pt x="1356" y="100"/>
                  </a:lnTo>
                  <a:lnTo>
                    <a:pt x="1364" y="83"/>
                  </a:lnTo>
                  <a:lnTo>
                    <a:pt x="1373" y="69"/>
                  </a:lnTo>
                  <a:lnTo>
                    <a:pt x="1383" y="54"/>
                  </a:lnTo>
                  <a:lnTo>
                    <a:pt x="1394" y="40"/>
                  </a:lnTo>
                  <a:lnTo>
                    <a:pt x="1405" y="28"/>
                  </a:lnTo>
                  <a:lnTo>
                    <a:pt x="1417" y="18"/>
                  </a:lnTo>
                  <a:lnTo>
                    <a:pt x="1430" y="10"/>
                  </a:lnTo>
                  <a:lnTo>
                    <a:pt x="1445" y="4"/>
                  </a:lnTo>
                  <a:lnTo>
                    <a:pt x="1445" y="4"/>
                  </a:lnTo>
                  <a:lnTo>
                    <a:pt x="1456" y="0"/>
                  </a:lnTo>
                  <a:lnTo>
                    <a:pt x="1467" y="0"/>
                  </a:lnTo>
                  <a:lnTo>
                    <a:pt x="1479" y="0"/>
                  </a:lnTo>
                  <a:lnTo>
                    <a:pt x="1491" y="1"/>
                  </a:lnTo>
                  <a:lnTo>
                    <a:pt x="1504" y="3"/>
                  </a:lnTo>
                  <a:lnTo>
                    <a:pt x="1517" y="6"/>
                  </a:lnTo>
                  <a:lnTo>
                    <a:pt x="1543" y="14"/>
                  </a:lnTo>
                  <a:lnTo>
                    <a:pt x="1570" y="23"/>
                  </a:lnTo>
                  <a:lnTo>
                    <a:pt x="1595" y="34"/>
                  </a:lnTo>
                  <a:lnTo>
                    <a:pt x="1621" y="45"/>
                  </a:lnTo>
                  <a:lnTo>
                    <a:pt x="1645" y="55"/>
                  </a:lnTo>
                  <a:lnTo>
                    <a:pt x="1645" y="55"/>
                  </a:lnTo>
                  <a:lnTo>
                    <a:pt x="1720" y="86"/>
                  </a:lnTo>
                  <a:lnTo>
                    <a:pt x="1794" y="116"/>
                  </a:lnTo>
                  <a:lnTo>
                    <a:pt x="1868" y="147"/>
                  </a:lnTo>
                  <a:lnTo>
                    <a:pt x="1942" y="176"/>
                  </a:lnTo>
                  <a:lnTo>
                    <a:pt x="2017" y="203"/>
                  </a:lnTo>
                  <a:lnTo>
                    <a:pt x="2055" y="215"/>
                  </a:lnTo>
                  <a:lnTo>
                    <a:pt x="2094" y="228"/>
                  </a:lnTo>
                  <a:lnTo>
                    <a:pt x="2132" y="239"/>
                  </a:lnTo>
                  <a:lnTo>
                    <a:pt x="2172" y="250"/>
                  </a:lnTo>
                  <a:lnTo>
                    <a:pt x="2211" y="258"/>
                  </a:lnTo>
                  <a:lnTo>
                    <a:pt x="2251" y="267"/>
                  </a:lnTo>
                  <a:lnTo>
                    <a:pt x="2251" y="267"/>
                  </a:lnTo>
                  <a:lnTo>
                    <a:pt x="2330" y="280"/>
                  </a:lnTo>
                  <a:lnTo>
                    <a:pt x="2407" y="294"/>
                  </a:lnTo>
                  <a:lnTo>
                    <a:pt x="2483" y="305"/>
                  </a:lnTo>
                  <a:lnTo>
                    <a:pt x="2560" y="315"/>
                  </a:lnTo>
                  <a:lnTo>
                    <a:pt x="2716" y="335"/>
                  </a:lnTo>
                  <a:lnTo>
                    <a:pt x="2793" y="346"/>
                  </a:lnTo>
                  <a:lnTo>
                    <a:pt x="2870" y="359"/>
                  </a:lnTo>
                  <a:lnTo>
                    <a:pt x="2870" y="359"/>
                  </a:lnTo>
                  <a:lnTo>
                    <a:pt x="2903" y="365"/>
                  </a:lnTo>
                  <a:lnTo>
                    <a:pt x="2934" y="373"/>
                  </a:lnTo>
                  <a:lnTo>
                    <a:pt x="2967" y="382"/>
                  </a:lnTo>
                  <a:lnTo>
                    <a:pt x="2999" y="394"/>
                  </a:lnTo>
                  <a:lnTo>
                    <a:pt x="3014" y="400"/>
                  </a:lnTo>
                  <a:lnTo>
                    <a:pt x="3028" y="408"/>
                  </a:lnTo>
                  <a:lnTo>
                    <a:pt x="3044" y="415"/>
                  </a:lnTo>
                  <a:lnTo>
                    <a:pt x="3058" y="424"/>
                  </a:lnTo>
                  <a:lnTo>
                    <a:pt x="3072" y="433"/>
                  </a:lnTo>
                  <a:lnTo>
                    <a:pt x="3085" y="443"/>
                  </a:lnTo>
                  <a:lnTo>
                    <a:pt x="3098" y="455"/>
                  </a:lnTo>
                  <a:lnTo>
                    <a:pt x="3110" y="468"/>
                  </a:lnTo>
                  <a:lnTo>
                    <a:pt x="3110" y="468"/>
                  </a:lnTo>
                  <a:lnTo>
                    <a:pt x="3122" y="486"/>
                  </a:lnTo>
                  <a:lnTo>
                    <a:pt x="3135" y="507"/>
                  </a:lnTo>
                  <a:lnTo>
                    <a:pt x="3146" y="530"/>
                  </a:lnTo>
                  <a:lnTo>
                    <a:pt x="3157" y="554"/>
                  </a:lnTo>
                  <a:lnTo>
                    <a:pt x="3165" y="580"/>
                  </a:lnTo>
                  <a:lnTo>
                    <a:pt x="3173" y="607"/>
                  </a:lnTo>
                  <a:lnTo>
                    <a:pt x="3179" y="633"/>
                  </a:lnTo>
                  <a:lnTo>
                    <a:pt x="3182" y="657"/>
                  </a:lnTo>
                  <a:lnTo>
                    <a:pt x="3182" y="657"/>
                  </a:lnTo>
                  <a:lnTo>
                    <a:pt x="3184" y="671"/>
                  </a:lnTo>
                  <a:lnTo>
                    <a:pt x="3185" y="6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3" name="Freeform 14">
              <a:extLst>
                <a:ext uri="{FF2B5EF4-FFF2-40B4-BE49-F238E27FC236}">
                  <a16:creationId xmlns:a16="http://schemas.microsoft.com/office/drawing/2014/main" id="{295BF383-4F5E-8273-F520-AF95CDF5F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" y="1275"/>
              <a:ext cx="832" cy="750"/>
            </a:xfrm>
            <a:custGeom>
              <a:avLst/>
              <a:gdLst>
                <a:gd name="T0" fmla="*/ 1843 w 2498"/>
                <a:gd name="T1" fmla="*/ 1821 h 2248"/>
                <a:gd name="T2" fmla="*/ 1690 w 2498"/>
                <a:gd name="T3" fmla="*/ 1626 h 2248"/>
                <a:gd name="T4" fmla="*/ 1666 w 2498"/>
                <a:gd name="T5" fmla="*/ 1603 h 2248"/>
                <a:gd name="T6" fmla="*/ 1624 w 2498"/>
                <a:gd name="T7" fmla="*/ 1583 h 2248"/>
                <a:gd name="T8" fmla="*/ 1573 w 2498"/>
                <a:gd name="T9" fmla="*/ 1572 h 2248"/>
                <a:gd name="T10" fmla="*/ 1481 w 2498"/>
                <a:gd name="T11" fmla="*/ 1568 h 2248"/>
                <a:gd name="T12" fmla="*/ 1408 w 2498"/>
                <a:gd name="T13" fmla="*/ 1570 h 2248"/>
                <a:gd name="T14" fmla="*/ 1363 w 2498"/>
                <a:gd name="T15" fmla="*/ 1587 h 2248"/>
                <a:gd name="T16" fmla="*/ 1284 w 2498"/>
                <a:gd name="T17" fmla="*/ 1638 h 2248"/>
                <a:gd name="T18" fmla="*/ 1143 w 2498"/>
                <a:gd name="T19" fmla="*/ 1755 h 2248"/>
                <a:gd name="T20" fmla="*/ 1010 w 2498"/>
                <a:gd name="T21" fmla="*/ 1878 h 2248"/>
                <a:gd name="T22" fmla="*/ 947 w 2498"/>
                <a:gd name="T23" fmla="*/ 1933 h 2248"/>
                <a:gd name="T24" fmla="*/ 847 w 2498"/>
                <a:gd name="T25" fmla="*/ 2003 h 2248"/>
                <a:gd name="T26" fmla="*/ 753 w 2498"/>
                <a:gd name="T27" fmla="*/ 2057 h 2248"/>
                <a:gd name="T28" fmla="*/ 626 w 2498"/>
                <a:gd name="T29" fmla="*/ 2117 h 2248"/>
                <a:gd name="T30" fmla="*/ 578 w 2498"/>
                <a:gd name="T31" fmla="*/ 2038 h 2248"/>
                <a:gd name="T32" fmla="*/ 435 w 2498"/>
                <a:gd name="T33" fmla="*/ 1741 h 2248"/>
                <a:gd name="T34" fmla="*/ 354 w 2498"/>
                <a:gd name="T35" fmla="*/ 1591 h 2248"/>
                <a:gd name="T36" fmla="*/ 294 w 2498"/>
                <a:gd name="T37" fmla="*/ 1498 h 2248"/>
                <a:gd name="T38" fmla="*/ 273 w 2498"/>
                <a:gd name="T39" fmla="*/ 1471 h 2248"/>
                <a:gd name="T40" fmla="*/ 241 w 2498"/>
                <a:gd name="T41" fmla="*/ 1409 h 2248"/>
                <a:gd name="T42" fmla="*/ 195 w 2498"/>
                <a:gd name="T43" fmla="*/ 1291 h 2248"/>
                <a:gd name="T44" fmla="*/ 124 w 2498"/>
                <a:gd name="T45" fmla="*/ 1068 h 2248"/>
                <a:gd name="T46" fmla="*/ 30 w 2498"/>
                <a:gd name="T47" fmla="*/ 713 h 2248"/>
                <a:gd name="T48" fmla="*/ 30 w 2498"/>
                <a:gd name="T49" fmla="*/ 569 h 2248"/>
                <a:gd name="T50" fmla="*/ 66 w 2498"/>
                <a:gd name="T51" fmla="*/ 536 h 2248"/>
                <a:gd name="T52" fmla="*/ 88 w 2498"/>
                <a:gd name="T53" fmla="*/ 503 h 2248"/>
                <a:gd name="T54" fmla="*/ 153 w 2498"/>
                <a:gd name="T55" fmla="*/ 377 h 2248"/>
                <a:gd name="T56" fmla="*/ 328 w 2498"/>
                <a:gd name="T57" fmla="*/ 62 h 2248"/>
                <a:gd name="T58" fmla="*/ 457 w 2498"/>
                <a:gd name="T59" fmla="*/ 133 h 2248"/>
                <a:gd name="T60" fmla="*/ 460 w 2498"/>
                <a:gd name="T61" fmla="*/ 156 h 2248"/>
                <a:gd name="T62" fmla="*/ 477 w 2498"/>
                <a:gd name="T63" fmla="*/ 226 h 2248"/>
                <a:gd name="T64" fmla="*/ 527 w 2498"/>
                <a:gd name="T65" fmla="*/ 346 h 2248"/>
                <a:gd name="T66" fmla="*/ 628 w 2498"/>
                <a:gd name="T67" fmla="*/ 518 h 2248"/>
                <a:gd name="T68" fmla="*/ 703 w 2498"/>
                <a:gd name="T69" fmla="*/ 625 h 2248"/>
                <a:gd name="T70" fmla="*/ 796 w 2498"/>
                <a:gd name="T71" fmla="*/ 745 h 2248"/>
                <a:gd name="T72" fmla="*/ 870 w 2498"/>
                <a:gd name="T73" fmla="*/ 833 h 2248"/>
                <a:gd name="T74" fmla="*/ 1087 w 2498"/>
                <a:gd name="T75" fmla="*/ 1073 h 2248"/>
                <a:gd name="T76" fmla="*/ 1264 w 2498"/>
                <a:gd name="T77" fmla="*/ 1249 h 2248"/>
                <a:gd name="T78" fmla="*/ 1398 w 2498"/>
                <a:gd name="T79" fmla="*/ 1370 h 2248"/>
                <a:gd name="T80" fmla="*/ 1519 w 2498"/>
                <a:gd name="T81" fmla="*/ 1467 h 2248"/>
                <a:gd name="T82" fmla="*/ 1535 w 2498"/>
                <a:gd name="T83" fmla="*/ 1475 h 2248"/>
                <a:gd name="T84" fmla="*/ 1567 w 2498"/>
                <a:gd name="T85" fmla="*/ 1484 h 2248"/>
                <a:gd name="T86" fmla="*/ 1611 w 2498"/>
                <a:gd name="T87" fmla="*/ 1482 h 2248"/>
                <a:gd name="T88" fmla="*/ 1672 w 2498"/>
                <a:gd name="T89" fmla="*/ 1463 h 2248"/>
                <a:gd name="T90" fmla="*/ 1750 w 2498"/>
                <a:gd name="T91" fmla="*/ 1419 h 2248"/>
                <a:gd name="T92" fmla="*/ 1811 w 2498"/>
                <a:gd name="T93" fmla="*/ 1371 h 2248"/>
                <a:gd name="T94" fmla="*/ 1909 w 2498"/>
                <a:gd name="T95" fmla="*/ 1281 h 2248"/>
                <a:gd name="T96" fmla="*/ 2088 w 2498"/>
                <a:gd name="T97" fmla="*/ 1092 h 2248"/>
                <a:gd name="T98" fmla="*/ 2297 w 2498"/>
                <a:gd name="T99" fmla="*/ 821 h 2248"/>
                <a:gd name="T100" fmla="*/ 2339 w 2498"/>
                <a:gd name="T101" fmla="*/ 812 h 2248"/>
                <a:gd name="T102" fmla="*/ 2419 w 2498"/>
                <a:gd name="T103" fmla="*/ 789 h 2248"/>
                <a:gd name="T104" fmla="*/ 2468 w 2498"/>
                <a:gd name="T105" fmla="*/ 789 h 2248"/>
                <a:gd name="T106" fmla="*/ 2498 w 2498"/>
                <a:gd name="T107" fmla="*/ 833 h 2248"/>
                <a:gd name="T108" fmla="*/ 2451 w 2498"/>
                <a:gd name="T109" fmla="*/ 1136 h 2248"/>
                <a:gd name="T110" fmla="*/ 2380 w 2498"/>
                <a:gd name="T111" fmla="*/ 1555 h 2248"/>
                <a:gd name="T112" fmla="*/ 2341 w 2498"/>
                <a:gd name="T113" fmla="*/ 1752 h 2248"/>
                <a:gd name="T114" fmla="*/ 2296 w 2498"/>
                <a:gd name="T115" fmla="*/ 1921 h 2248"/>
                <a:gd name="T116" fmla="*/ 2250 w 2498"/>
                <a:gd name="T117" fmla="*/ 2059 h 2248"/>
                <a:gd name="T118" fmla="*/ 2187 w 2498"/>
                <a:gd name="T119" fmla="*/ 2209 h 2248"/>
                <a:gd name="T120" fmla="*/ 2168 w 2498"/>
                <a:gd name="T121" fmla="*/ 2248 h 2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98" h="2248">
                  <a:moveTo>
                    <a:pt x="1926" y="1928"/>
                  </a:moveTo>
                  <a:lnTo>
                    <a:pt x="1926" y="1928"/>
                  </a:lnTo>
                  <a:lnTo>
                    <a:pt x="1843" y="1821"/>
                  </a:lnTo>
                  <a:lnTo>
                    <a:pt x="1768" y="1724"/>
                  </a:lnTo>
                  <a:lnTo>
                    <a:pt x="1710" y="1650"/>
                  </a:lnTo>
                  <a:lnTo>
                    <a:pt x="1690" y="1626"/>
                  </a:lnTo>
                  <a:lnTo>
                    <a:pt x="1677" y="1611"/>
                  </a:lnTo>
                  <a:lnTo>
                    <a:pt x="1677" y="1611"/>
                  </a:lnTo>
                  <a:lnTo>
                    <a:pt x="1666" y="1603"/>
                  </a:lnTo>
                  <a:lnTo>
                    <a:pt x="1653" y="1595"/>
                  </a:lnTo>
                  <a:lnTo>
                    <a:pt x="1640" y="1588"/>
                  </a:lnTo>
                  <a:lnTo>
                    <a:pt x="1624" y="1583"/>
                  </a:lnTo>
                  <a:lnTo>
                    <a:pt x="1608" y="1578"/>
                  </a:lnTo>
                  <a:lnTo>
                    <a:pt x="1590" y="1576"/>
                  </a:lnTo>
                  <a:lnTo>
                    <a:pt x="1573" y="1572"/>
                  </a:lnTo>
                  <a:lnTo>
                    <a:pt x="1554" y="1571"/>
                  </a:lnTo>
                  <a:lnTo>
                    <a:pt x="1517" y="1568"/>
                  </a:lnTo>
                  <a:lnTo>
                    <a:pt x="1481" y="1568"/>
                  </a:lnTo>
                  <a:lnTo>
                    <a:pt x="1419" y="1568"/>
                  </a:lnTo>
                  <a:lnTo>
                    <a:pt x="1419" y="1568"/>
                  </a:lnTo>
                  <a:lnTo>
                    <a:pt x="1408" y="1570"/>
                  </a:lnTo>
                  <a:lnTo>
                    <a:pt x="1394" y="1573"/>
                  </a:lnTo>
                  <a:lnTo>
                    <a:pt x="1380" y="1580"/>
                  </a:lnTo>
                  <a:lnTo>
                    <a:pt x="1363" y="1587"/>
                  </a:lnTo>
                  <a:lnTo>
                    <a:pt x="1346" y="1597"/>
                  </a:lnTo>
                  <a:lnTo>
                    <a:pt x="1326" y="1609"/>
                  </a:lnTo>
                  <a:lnTo>
                    <a:pt x="1284" y="1638"/>
                  </a:lnTo>
                  <a:lnTo>
                    <a:pt x="1240" y="1673"/>
                  </a:lnTo>
                  <a:lnTo>
                    <a:pt x="1193" y="1712"/>
                  </a:lnTo>
                  <a:lnTo>
                    <a:pt x="1143" y="1755"/>
                  </a:lnTo>
                  <a:lnTo>
                    <a:pt x="1093" y="1801"/>
                  </a:lnTo>
                  <a:lnTo>
                    <a:pt x="1093" y="1801"/>
                  </a:lnTo>
                  <a:lnTo>
                    <a:pt x="1010" y="1878"/>
                  </a:lnTo>
                  <a:lnTo>
                    <a:pt x="1010" y="1878"/>
                  </a:lnTo>
                  <a:lnTo>
                    <a:pt x="979" y="1906"/>
                  </a:lnTo>
                  <a:lnTo>
                    <a:pt x="947" y="1933"/>
                  </a:lnTo>
                  <a:lnTo>
                    <a:pt x="914" y="1958"/>
                  </a:lnTo>
                  <a:lnTo>
                    <a:pt x="880" y="1981"/>
                  </a:lnTo>
                  <a:lnTo>
                    <a:pt x="847" y="2003"/>
                  </a:lnTo>
                  <a:lnTo>
                    <a:pt x="814" y="2023"/>
                  </a:lnTo>
                  <a:lnTo>
                    <a:pt x="782" y="2041"/>
                  </a:lnTo>
                  <a:lnTo>
                    <a:pt x="753" y="2057"/>
                  </a:lnTo>
                  <a:lnTo>
                    <a:pt x="698" y="2085"/>
                  </a:lnTo>
                  <a:lnTo>
                    <a:pt x="654" y="2105"/>
                  </a:lnTo>
                  <a:lnTo>
                    <a:pt x="626" y="2117"/>
                  </a:lnTo>
                  <a:lnTo>
                    <a:pt x="615" y="2120"/>
                  </a:lnTo>
                  <a:lnTo>
                    <a:pt x="615" y="2120"/>
                  </a:lnTo>
                  <a:lnTo>
                    <a:pt x="578" y="2038"/>
                  </a:lnTo>
                  <a:lnTo>
                    <a:pt x="538" y="1953"/>
                  </a:lnTo>
                  <a:lnTo>
                    <a:pt x="489" y="1850"/>
                  </a:lnTo>
                  <a:lnTo>
                    <a:pt x="435" y="1741"/>
                  </a:lnTo>
                  <a:lnTo>
                    <a:pt x="407" y="1688"/>
                  </a:lnTo>
                  <a:lnTo>
                    <a:pt x="380" y="1637"/>
                  </a:lnTo>
                  <a:lnTo>
                    <a:pt x="354" y="1591"/>
                  </a:lnTo>
                  <a:lnTo>
                    <a:pt x="328" y="1548"/>
                  </a:lnTo>
                  <a:lnTo>
                    <a:pt x="305" y="1512"/>
                  </a:lnTo>
                  <a:lnTo>
                    <a:pt x="294" y="1498"/>
                  </a:lnTo>
                  <a:lnTo>
                    <a:pt x="284" y="1484"/>
                  </a:lnTo>
                  <a:lnTo>
                    <a:pt x="284" y="1484"/>
                  </a:lnTo>
                  <a:lnTo>
                    <a:pt x="273" y="1471"/>
                  </a:lnTo>
                  <a:lnTo>
                    <a:pt x="263" y="1453"/>
                  </a:lnTo>
                  <a:lnTo>
                    <a:pt x="252" y="1433"/>
                  </a:lnTo>
                  <a:lnTo>
                    <a:pt x="241" y="1409"/>
                  </a:lnTo>
                  <a:lnTo>
                    <a:pt x="229" y="1384"/>
                  </a:lnTo>
                  <a:lnTo>
                    <a:pt x="218" y="1354"/>
                  </a:lnTo>
                  <a:lnTo>
                    <a:pt x="195" y="1291"/>
                  </a:lnTo>
                  <a:lnTo>
                    <a:pt x="170" y="1221"/>
                  </a:lnTo>
                  <a:lnTo>
                    <a:pt x="147" y="1146"/>
                  </a:lnTo>
                  <a:lnTo>
                    <a:pt x="124" y="1068"/>
                  </a:lnTo>
                  <a:lnTo>
                    <a:pt x="102" y="990"/>
                  </a:lnTo>
                  <a:lnTo>
                    <a:pt x="62" y="840"/>
                  </a:lnTo>
                  <a:lnTo>
                    <a:pt x="30" y="713"/>
                  </a:lnTo>
                  <a:lnTo>
                    <a:pt x="0" y="592"/>
                  </a:lnTo>
                  <a:lnTo>
                    <a:pt x="0" y="592"/>
                  </a:lnTo>
                  <a:lnTo>
                    <a:pt x="30" y="569"/>
                  </a:lnTo>
                  <a:lnTo>
                    <a:pt x="43" y="558"/>
                  </a:lnTo>
                  <a:lnTo>
                    <a:pt x="55" y="547"/>
                  </a:lnTo>
                  <a:lnTo>
                    <a:pt x="66" y="536"/>
                  </a:lnTo>
                  <a:lnTo>
                    <a:pt x="75" y="525"/>
                  </a:lnTo>
                  <a:lnTo>
                    <a:pt x="82" y="514"/>
                  </a:lnTo>
                  <a:lnTo>
                    <a:pt x="88" y="503"/>
                  </a:lnTo>
                  <a:lnTo>
                    <a:pt x="88" y="503"/>
                  </a:lnTo>
                  <a:lnTo>
                    <a:pt x="115" y="449"/>
                  </a:lnTo>
                  <a:lnTo>
                    <a:pt x="153" y="377"/>
                  </a:lnTo>
                  <a:lnTo>
                    <a:pt x="198" y="295"/>
                  </a:lnTo>
                  <a:lnTo>
                    <a:pt x="245" y="209"/>
                  </a:lnTo>
                  <a:lnTo>
                    <a:pt x="328" y="62"/>
                  </a:lnTo>
                  <a:lnTo>
                    <a:pt x="363" y="0"/>
                  </a:lnTo>
                  <a:lnTo>
                    <a:pt x="492" y="0"/>
                  </a:lnTo>
                  <a:lnTo>
                    <a:pt x="457" y="133"/>
                  </a:lnTo>
                  <a:lnTo>
                    <a:pt x="457" y="133"/>
                  </a:lnTo>
                  <a:lnTo>
                    <a:pt x="459" y="143"/>
                  </a:lnTo>
                  <a:lnTo>
                    <a:pt x="460" y="156"/>
                  </a:lnTo>
                  <a:lnTo>
                    <a:pt x="463" y="173"/>
                  </a:lnTo>
                  <a:lnTo>
                    <a:pt x="468" y="197"/>
                  </a:lnTo>
                  <a:lnTo>
                    <a:pt x="477" y="226"/>
                  </a:lnTo>
                  <a:lnTo>
                    <a:pt x="489" y="260"/>
                  </a:lnTo>
                  <a:lnTo>
                    <a:pt x="506" y="301"/>
                  </a:lnTo>
                  <a:lnTo>
                    <a:pt x="527" y="346"/>
                  </a:lnTo>
                  <a:lnTo>
                    <a:pt x="555" y="397"/>
                  </a:lnTo>
                  <a:lnTo>
                    <a:pt x="588" y="455"/>
                  </a:lnTo>
                  <a:lnTo>
                    <a:pt x="628" y="518"/>
                  </a:lnTo>
                  <a:lnTo>
                    <a:pt x="650" y="552"/>
                  </a:lnTo>
                  <a:lnTo>
                    <a:pt x="676" y="587"/>
                  </a:lnTo>
                  <a:lnTo>
                    <a:pt x="703" y="625"/>
                  </a:lnTo>
                  <a:lnTo>
                    <a:pt x="731" y="663"/>
                  </a:lnTo>
                  <a:lnTo>
                    <a:pt x="763" y="703"/>
                  </a:lnTo>
                  <a:lnTo>
                    <a:pt x="796" y="745"/>
                  </a:lnTo>
                  <a:lnTo>
                    <a:pt x="831" y="788"/>
                  </a:lnTo>
                  <a:lnTo>
                    <a:pt x="870" y="833"/>
                  </a:lnTo>
                  <a:lnTo>
                    <a:pt x="870" y="833"/>
                  </a:lnTo>
                  <a:lnTo>
                    <a:pt x="946" y="920"/>
                  </a:lnTo>
                  <a:lnTo>
                    <a:pt x="1019" y="999"/>
                  </a:lnTo>
                  <a:lnTo>
                    <a:pt x="1087" y="1073"/>
                  </a:lnTo>
                  <a:lnTo>
                    <a:pt x="1150" y="1138"/>
                  </a:lnTo>
                  <a:lnTo>
                    <a:pt x="1210" y="1196"/>
                  </a:lnTo>
                  <a:lnTo>
                    <a:pt x="1264" y="1249"/>
                  </a:lnTo>
                  <a:lnTo>
                    <a:pt x="1314" y="1296"/>
                  </a:lnTo>
                  <a:lnTo>
                    <a:pt x="1358" y="1336"/>
                  </a:lnTo>
                  <a:lnTo>
                    <a:pt x="1398" y="1370"/>
                  </a:lnTo>
                  <a:lnTo>
                    <a:pt x="1432" y="1400"/>
                  </a:lnTo>
                  <a:lnTo>
                    <a:pt x="1486" y="1442"/>
                  </a:lnTo>
                  <a:lnTo>
                    <a:pt x="1519" y="1467"/>
                  </a:lnTo>
                  <a:lnTo>
                    <a:pt x="1530" y="1474"/>
                  </a:lnTo>
                  <a:lnTo>
                    <a:pt x="1530" y="1474"/>
                  </a:lnTo>
                  <a:lnTo>
                    <a:pt x="1535" y="1475"/>
                  </a:lnTo>
                  <a:lnTo>
                    <a:pt x="1547" y="1480"/>
                  </a:lnTo>
                  <a:lnTo>
                    <a:pt x="1556" y="1482"/>
                  </a:lnTo>
                  <a:lnTo>
                    <a:pt x="1567" y="1484"/>
                  </a:lnTo>
                  <a:lnTo>
                    <a:pt x="1579" y="1484"/>
                  </a:lnTo>
                  <a:lnTo>
                    <a:pt x="1594" y="1484"/>
                  </a:lnTo>
                  <a:lnTo>
                    <a:pt x="1611" y="1482"/>
                  </a:lnTo>
                  <a:lnTo>
                    <a:pt x="1629" y="1478"/>
                  </a:lnTo>
                  <a:lnTo>
                    <a:pt x="1650" y="1472"/>
                  </a:lnTo>
                  <a:lnTo>
                    <a:pt x="1672" y="1463"/>
                  </a:lnTo>
                  <a:lnTo>
                    <a:pt x="1696" y="1452"/>
                  </a:lnTo>
                  <a:lnTo>
                    <a:pt x="1722" y="1438"/>
                  </a:lnTo>
                  <a:lnTo>
                    <a:pt x="1750" y="1419"/>
                  </a:lnTo>
                  <a:lnTo>
                    <a:pt x="1779" y="1397"/>
                  </a:lnTo>
                  <a:lnTo>
                    <a:pt x="1779" y="1397"/>
                  </a:lnTo>
                  <a:lnTo>
                    <a:pt x="1811" y="1371"/>
                  </a:lnTo>
                  <a:lnTo>
                    <a:pt x="1843" y="1342"/>
                  </a:lnTo>
                  <a:lnTo>
                    <a:pt x="1876" y="1313"/>
                  </a:lnTo>
                  <a:lnTo>
                    <a:pt x="1909" y="1281"/>
                  </a:lnTo>
                  <a:lnTo>
                    <a:pt x="1975" y="1215"/>
                  </a:lnTo>
                  <a:lnTo>
                    <a:pt x="2035" y="1150"/>
                  </a:lnTo>
                  <a:lnTo>
                    <a:pt x="2088" y="1092"/>
                  </a:lnTo>
                  <a:lnTo>
                    <a:pt x="2130" y="1045"/>
                  </a:lnTo>
                  <a:lnTo>
                    <a:pt x="2168" y="1001"/>
                  </a:lnTo>
                  <a:lnTo>
                    <a:pt x="2297" y="821"/>
                  </a:lnTo>
                  <a:lnTo>
                    <a:pt x="2297" y="821"/>
                  </a:lnTo>
                  <a:lnTo>
                    <a:pt x="2318" y="817"/>
                  </a:lnTo>
                  <a:lnTo>
                    <a:pt x="2339" y="812"/>
                  </a:lnTo>
                  <a:lnTo>
                    <a:pt x="2360" y="807"/>
                  </a:lnTo>
                  <a:lnTo>
                    <a:pt x="2379" y="802"/>
                  </a:lnTo>
                  <a:lnTo>
                    <a:pt x="2419" y="789"/>
                  </a:lnTo>
                  <a:lnTo>
                    <a:pt x="2457" y="772"/>
                  </a:lnTo>
                  <a:lnTo>
                    <a:pt x="2457" y="772"/>
                  </a:lnTo>
                  <a:lnTo>
                    <a:pt x="2468" y="789"/>
                  </a:lnTo>
                  <a:lnTo>
                    <a:pt x="2481" y="809"/>
                  </a:lnTo>
                  <a:lnTo>
                    <a:pt x="2498" y="833"/>
                  </a:lnTo>
                  <a:lnTo>
                    <a:pt x="2498" y="833"/>
                  </a:lnTo>
                  <a:lnTo>
                    <a:pt x="2498" y="833"/>
                  </a:lnTo>
                  <a:lnTo>
                    <a:pt x="2484" y="922"/>
                  </a:lnTo>
                  <a:lnTo>
                    <a:pt x="2451" y="1136"/>
                  </a:lnTo>
                  <a:lnTo>
                    <a:pt x="2429" y="1271"/>
                  </a:lnTo>
                  <a:lnTo>
                    <a:pt x="2406" y="1413"/>
                  </a:lnTo>
                  <a:lnTo>
                    <a:pt x="2380" y="1555"/>
                  </a:lnTo>
                  <a:lnTo>
                    <a:pt x="2355" y="1688"/>
                  </a:lnTo>
                  <a:lnTo>
                    <a:pt x="2355" y="1688"/>
                  </a:lnTo>
                  <a:lnTo>
                    <a:pt x="2341" y="1752"/>
                  </a:lnTo>
                  <a:lnTo>
                    <a:pt x="2327" y="1812"/>
                  </a:lnTo>
                  <a:lnTo>
                    <a:pt x="2312" y="1868"/>
                  </a:lnTo>
                  <a:lnTo>
                    <a:pt x="2296" y="1921"/>
                  </a:lnTo>
                  <a:lnTo>
                    <a:pt x="2281" y="1971"/>
                  </a:lnTo>
                  <a:lnTo>
                    <a:pt x="2266" y="2016"/>
                  </a:lnTo>
                  <a:lnTo>
                    <a:pt x="2250" y="2059"/>
                  </a:lnTo>
                  <a:lnTo>
                    <a:pt x="2236" y="2097"/>
                  </a:lnTo>
                  <a:lnTo>
                    <a:pt x="2209" y="2162"/>
                  </a:lnTo>
                  <a:lnTo>
                    <a:pt x="2187" y="2209"/>
                  </a:lnTo>
                  <a:lnTo>
                    <a:pt x="2174" y="2238"/>
                  </a:lnTo>
                  <a:lnTo>
                    <a:pt x="2168" y="2248"/>
                  </a:lnTo>
                  <a:lnTo>
                    <a:pt x="2168" y="2248"/>
                  </a:lnTo>
                  <a:lnTo>
                    <a:pt x="2092" y="2147"/>
                  </a:lnTo>
                  <a:lnTo>
                    <a:pt x="1926" y="19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4" name="Freeform 15">
              <a:extLst>
                <a:ext uri="{FF2B5EF4-FFF2-40B4-BE49-F238E27FC236}">
                  <a16:creationId xmlns:a16="http://schemas.microsoft.com/office/drawing/2014/main" id="{D9C50F86-5905-CF73-C73D-A5195815D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" y="1275"/>
              <a:ext cx="832" cy="750"/>
            </a:xfrm>
            <a:custGeom>
              <a:avLst/>
              <a:gdLst>
                <a:gd name="T0" fmla="*/ 1843 w 2498"/>
                <a:gd name="T1" fmla="*/ 1821 h 2248"/>
                <a:gd name="T2" fmla="*/ 1690 w 2498"/>
                <a:gd name="T3" fmla="*/ 1626 h 2248"/>
                <a:gd name="T4" fmla="*/ 1666 w 2498"/>
                <a:gd name="T5" fmla="*/ 1603 h 2248"/>
                <a:gd name="T6" fmla="*/ 1624 w 2498"/>
                <a:gd name="T7" fmla="*/ 1583 h 2248"/>
                <a:gd name="T8" fmla="*/ 1573 w 2498"/>
                <a:gd name="T9" fmla="*/ 1572 h 2248"/>
                <a:gd name="T10" fmla="*/ 1481 w 2498"/>
                <a:gd name="T11" fmla="*/ 1568 h 2248"/>
                <a:gd name="T12" fmla="*/ 1408 w 2498"/>
                <a:gd name="T13" fmla="*/ 1570 h 2248"/>
                <a:gd name="T14" fmla="*/ 1363 w 2498"/>
                <a:gd name="T15" fmla="*/ 1587 h 2248"/>
                <a:gd name="T16" fmla="*/ 1284 w 2498"/>
                <a:gd name="T17" fmla="*/ 1638 h 2248"/>
                <a:gd name="T18" fmla="*/ 1143 w 2498"/>
                <a:gd name="T19" fmla="*/ 1755 h 2248"/>
                <a:gd name="T20" fmla="*/ 1010 w 2498"/>
                <a:gd name="T21" fmla="*/ 1878 h 2248"/>
                <a:gd name="T22" fmla="*/ 947 w 2498"/>
                <a:gd name="T23" fmla="*/ 1933 h 2248"/>
                <a:gd name="T24" fmla="*/ 847 w 2498"/>
                <a:gd name="T25" fmla="*/ 2003 h 2248"/>
                <a:gd name="T26" fmla="*/ 753 w 2498"/>
                <a:gd name="T27" fmla="*/ 2057 h 2248"/>
                <a:gd name="T28" fmla="*/ 626 w 2498"/>
                <a:gd name="T29" fmla="*/ 2117 h 2248"/>
                <a:gd name="T30" fmla="*/ 578 w 2498"/>
                <a:gd name="T31" fmla="*/ 2038 h 2248"/>
                <a:gd name="T32" fmla="*/ 435 w 2498"/>
                <a:gd name="T33" fmla="*/ 1741 h 2248"/>
                <a:gd name="T34" fmla="*/ 354 w 2498"/>
                <a:gd name="T35" fmla="*/ 1591 h 2248"/>
                <a:gd name="T36" fmla="*/ 294 w 2498"/>
                <a:gd name="T37" fmla="*/ 1498 h 2248"/>
                <a:gd name="T38" fmla="*/ 273 w 2498"/>
                <a:gd name="T39" fmla="*/ 1471 h 2248"/>
                <a:gd name="T40" fmla="*/ 241 w 2498"/>
                <a:gd name="T41" fmla="*/ 1409 h 2248"/>
                <a:gd name="T42" fmla="*/ 195 w 2498"/>
                <a:gd name="T43" fmla="*/ 1291 h 2248"/>
                <a:gd name="T44" fmla="*/ 124 w 2498"/>
                <a:gd name="T45" fmla="*/ 1068 h 2248"/>
                <a:gd name="T46" fmla="*/ 30 w 2498"/>
                <a:gd name="T47" fmla="*/ 713 h 2248"/>
                <a:gd name="T48" fmla="*/ 30 w 2498"/>
                <a:gd name="T49" fmla="*/ 569 h 2248"/>
                <a:gd name="T50" fmla="*/ 66 w 2498"/>
                <a:gd name="T51" fmla="*/ 536 h 2248"/>
                <a:gd name="T52" fmla="*/ 88 w 2498"/>
                <a:gd name="T53" fmla="*/ 503 h 2248"/>
                <a:gd name="T54" fmla="*/ 153 w 2498"/>
                <a:gd name="T55" fmla="*/ 377 h 2248"/>
                <a:gd name="T56" fmla="*/ 328 w 2498"/>
                <a:gd name="T57" fmla="*/ 62 h 2248"/>
                <a:gd name="T58" fmla="*/ 457 w 2498"/>
                <a:gd name="T59" fmla="*/ 133 h 2248"/>
                <a:gd name="T60" fmla="*/ 460 w 2498"/>
                <a:gd name="T61" fmla="*/ 156 h 2248"/>
                <a:gd name="T62" fmla="*/ 477 w 2498"/>
                <a:gd name="T63" fmla="*/ 226 h 2248"/>
                <a:gd name="T64" fmla="*/ 527 w 2498"/>
                <a:gd name="T65" fmla="*/ 346 h 2248"/>
                <a:gd name="T66" fmla="*/ 628 w 2498"/>
                <a:gd name="T67" fmla="*/ 518 h 2248"/>
                <a:gd name="T68" fmla="*/ 703 w 2498"/>
                <a:gd name="T69" fmla="*/ 625 h 2248"/>
                <a:gd name="T70" fmla="*/ 796 w 2498"/>
                <a:gd name="T71" fmla="*/ 745 h 2248"/>
                <a:gd name="T72" fmla="*/ 870 w 2498"/>
                <a:gd name="T73" fmla="*/ 833 h 2248"/>
                <a:gd name="T74" fmla="*/ 1087 w 2498"/>
                <a:gd name="T75" fmla="*/ 1073 h 2248"/>
                <a:gd name="T76" fmla="*/ 1264 w 2498"/>
                <a:gd name="T77" fmla="*/ 1249 h 2248"/>
                <a:gd name="T78" fmla="*/ 1398 w 2498"/>
                <a:gd name="T79" fmla="*/ 1370 h 2248"/>
                <a:gd name="T80" fmla="*/ 1519 w 2498"/>
                <a:gd name="T81" fmla="*/ 1467 h 2248"/>
                <a:gd name="T82" fmla="*/ 1535 w 2498"/>
                <a:gd name="T83" fmla="*/ 1475 h 2248"/>
                <a:gd name="T84" fmla="*/ 1567 w 2498"/>
                <a:gd name="T85" fmla="*/ 1484 h 2248"/>
                <a:gd name="T86" fmla="*/ 1611 w 2498"/>
                <a:gd name="T87" fmla="*/ 1482 h 2248"/>
                <a:gd name="T88" fmla="*/ 1672 w 2498"/>
                <a:gd name="T89" fmla="*/ 1463 h 2248"/>
                <a:gd name="T90" fmla="*/ 1750 w 2498"/>
                <a:gd name="T91" fmla="*/ 1419 h 2248"/>
                <a:gd name="T92" fmla="*/ 1811 w 2498"/>
                <a:gd name="T93" fmla="*/ 1371 h 2248"/>
                <a:gd name="T94" fmla="*/ 1909 w 2498"/>
                <a:gd name="T95" fmla="*/ 1281 h 2248"/>
                <a:gd name="T96" fmla="*/ 2088 w 2498"/>
                <a:gd name="T97" fmla="*/ 1092 h 2248"/>
                <a:gd name="T98" fmla="*/ 2297 w 2498"/>
                <a:gd name="T99" fmla="*/ 821 h 2248"/>
                <a:gd name="T100" fmla="*/ 2339 w 2498"/>
                <a:gd name="T101" fmla="*/ 812 h 2248"/>
                <a:gd name="T102" fmla="*/ 2419 w 2498"/>
                <a:gd name="T103" fmla="*/ 789 h 2248"/>
                <a:gd name="T104" fmla="*/ 2468 w 2498"/>
                <a:gd name="T105" fmla="*/ 789 h 2248"/>
                <a:gd name="T106" fmla="*/ 2498 w 2498"/>
                <a:gd name="T107" fmla="*/ 833 h 2248"/>
                <a:gd name="T108" fmla="*/ 2451 w 2498"/>
                <a:gd name="T109" fmla="*/ 1136 h 2248"/>
                <a:gd name="T110" fmla="*/ 2380 w 2498"/>
                <a:gd name="T111" fmla="*/ 1555 h 2248"/>
                <a:gd name="T112" fmla="*/ 2341 w 2498"/>
                <a:gd name="T113" fmla="*/ 1752 h 2248"/>
                <a:gd name="T114" fmla="*/ 2296 w 2498"/>
                <a:gd name="T115" fmla="*/ 1921 h 2248"/>
                <a:gd name="T116" fmla="*/ 2250 w 2498"/>
                <a:gd name="T117" fmla="*/ 2059 h 2248"/>
                <a:gd name="T118" fmla="*/ 2187 w 2498"/>
                <a:gd name="T119" fmla="*/ 2209 h 2248"/>
                <a:gd name="T120" fmla="*/ 2168 w 2498"/>
                <a:gd name="T121" fmla="*/ 2248 h 2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98" h="2248">
                  <a:moveTo>
                    <a:pt x="1926" y="1928"/>
                  </a:moveTo>
                  <a:lnTo>
                    <a:pt x="1926" y="1928"/>
                  </a:lnTo>
                  <a:lnTo>
                    <a:pt x="1843" y="1821"/>
                  </a:lnTo>
                  <a:lnTo>
                    <a:pt x="1768" y="1724"/>
                  </a:lnTo>
                  <a:lnTo>
                    <a:pt x="1710" y="1650"/>
                  </a:lnTo>
                  <a:lnTo>
                    <a:pt x="1690" y="1626"/>
                  </a:lnTo>
                  <a:lnTo>
                    <a:pt x="1677" y="1611"/>
                  </a:lnTo>
                  <a:lnTo>
                    <a:pt x="1677" y="1611"/>
                  </a:lnTo>
                  <a:lnTo>
                    <a:pt x="1666" y="1603"/>
                  </a:lnTo>
                  <a:lnTo>
                    <a:pt x="1653" y="1595"/>
                  </a:lnTo>
                  <a:lnTo>
                    <a:pt x="1640" y="1588"/>
                  </a:lnTo>
                  <a:lnTo>
                    <a:pt x="1624" y="1583"/>
                  </a:lnTo>
                  <a:lnTo>
                    <a:pt x="1608" y="1578"/>
                  </a:lnTo>
                  <a:lnTo>
                    <a:pt x="1590" y="1576"/>
                  </a:lnTo>
                  <a:lnTo>
                    <a:pt x="1573" y="1572"/>
                  </a:lnTo>
                  <a:lnTo>
                    <a:pt x="1554" y="1571"/>
                  </a:lnTo>
                  <a:lnTo>
                    <a:pt x="1517" y="1568"/>
                  </a:lnTo>
                  <a:lnTo>
                    <a:pt x="1481" y="1568"/>
                  </a:lnTo>
                  <a:lnTo>
                    <a:pt x="1419" y="1568"/>
                  </a:lnTo>
                  <a:lnTo>
                    <a:pt x="1419" y="1568"/>
                  </a:lnTo>
                  <a:lnTo>
                    <a:pt x="1408" y="1570"/>
                  </a:lnTo>
                  <a:lnTo>
                    <a:pt x="1394" y="1573"/>
                  </a:lnTo>
                  <a:lnTo>
                    <a:pt x="1380" y="1580"/>
                  </a:lnTo>
                  <a:lnTo>
                    <a:pt x="1363" y="1587"/>
                  </a:lnTo>
                  <a:lnTo>
                    <a:pt x="1346" y="1597"/>
                  </a:lnTo>
                  <a:lnTo>
                    <a:pt x="1326" y="1609"/>
                  </a:lnTo>
                  <a:lnTo>
                    <a:pt x="1284" y="1638"/>
                  </a:lnTo>
                  <a:lnTo>
                    <a:pt x="1240" y="1673"/>
                  </a:lnTo>
                  <a:lnTo>
                    <a:pt x="1193" y="1712"/>
                  </a:lnTo>
                  <a:lnTo>
                    <a:pt x="1143" y="1755"/>
                  </a:lnTo>
                  <a:lnTo>
                    <a:pt x="1093" y="1801"/>
                  </a:lnTo>
                  <a:lnTo>
                    <a:pt x="1093" y="1801"/>
                  </a:lnTo>
                  <a:lnTo>
                    <a:pt x="1010" y="1878"/>
                  </a:lnTo>
                  <a:lnTo>
                    <a:pt x="1010" y="1878"/>
                  </a:lnTo>
                  <a:lnTo>
                    <a:pt x="979" y="1906"/>
                  </a:lnTo>
                  <a:lnTo>
                    <a:pt x="947" y="1933"/>
                  </a:lnTo>
                  <a:lnTo>
                    <a:pt x="914" y="1958"/>
                  </a:lnTo>
                  <a:lnTo>
                    <a:pt x="880" y="1981"/>
                  </a:lnTo>
                  <a:lnTo>
                    <a:pt x="847" y="2003"/>
                  </a:lnTo>
                  <a:lnTo>
                    <a:pt x="814" y="2023"/>
                  </a:lnTo>
                  <a:lnTo>
                    <a:pt x="782" y="2041"/>
                  </a:lnTo>
                  <a:lnTo>
                    <a:pt x="753" y="2057"/>
                  </a:lnTo>
                  <a:lnTo>
                    <a:pt x="698" y="2085"/>
                  </a:lnTo>
                  <a:lnTo>
                    <a:pt x="654" y="2105"/>
                  </a:lnTo>
                  <a:lnTo>
                    <a:pt x="626" y="2117"/>
                  </a:lnTo>
                  <a:lnTo>
                    <a:pt x="615" y="2120"/>
                  </a:lnTo>
                  <a:lnTo>
                    <a:pt x="615" y="2120"/>
                  </a:lnTo>
                  <a:lnTo>
                    <a:pt x="578" y="2038"/>
                  </a:lnTo>
                  <a:lnTo>
                    <a:pt x="538" y="1953"/>
                  </a:lnTo>
                  <a:lnTo>
                    <a:pt x="489" y="1850"/>
                  </a:lnTo>
                  <a:lnTo>
                    <a:pt x="435" y="1741"/>
                  </a:lnTo>
                  <a:lnTo>
                    <a:pt x="407" y="1688"/>
                  </a:lnTo>
                  <a:lnTo>
                    <a:pt x="380" y="1637"/>
                  </a:lnTo>
                  <a:lnTo>
                    <a:pt x="354" y="1591"/>
                  </a:lnTo>
                  <a:lnTo>
                    <a:pt x="328" y="1548"/>
                  </a:lnTo>
                  <a:lnTo>
                    <a:pt x="305" y="1512"/>
                  </a:lnTo>
                  <a:lnTo>
                    <a:pt x="294" y="1498"/>
                  </a:lnTo>
                  <a:lnTo>
                    <a:pt x="284" y="1484"/>
                  </a:lnTo>
                  <a:lnTo>
                    <a:pt x="284" y="1484"/>
                  </a:lnTo>
                  <a:lnTo>
                    <a:pt x="273" y="1471"/>
                  </a:lnTo>
                  <a:lnTo>
                    <a:pt x="263" y="1453"/>
                  </a:lnTo>
                  <a:lnTo>
                    <a:pt x="252" y="1433"/>
                  </a:lnTo>
                  <a:lnTo>
                    <a:pt x="241" y="1409"/>
                  </a:lnTo>
                  <a:lnTo>
                    <a:pt x="229" y="1384"/>
                  </a:lnTo>
                  <a:lnTo>
                    <a:pt x="218" y="1354"/>
                  </a:lnTo>
                  <a:lnTo>
                    <a:pt x="195" y="1291"/>
                  </a:lnTo>
                  <a:lnTo>
                    <a:pt x="170" y="1221"/>
                  </a:lnTo>
                  <a:lnTo>
                    <a:pt x="147" y="1146"/>
                  </a:lnTo>
                  <a:lnTo>
                    <a:pt x="124" y="1068"/>
                  </a:lnTo>
                  <a:lnTo>
                    <a:pt x="102" y="990"/>
                  </a:lnTo>
                  <a:lnTo>
                    <a:pt x="62" y="840"/>
                  </a:lnTo>
                  <a:lnTo>
                    <a:pt x="30" y="713"/>
                  </a:lnTo>
                  <a:lnTo>
                    <a:pt x="0" y="592"/>
                  </a:lnTo>
                  <a:lnTo>
                    <a:pt x="0" y="592"/>
                  </a:lnTo>
                  <a:lnTo>
                    <a:pt x="30" y="569"/>
                  </a:lnTo>
                  <a:lnTo>
                    <a:pt x="43" y="558"/>
                  </a:lnTo>
                  <a:lnTo>
                    <a:pt x="55" y="547"/>
                  </a:lnTo>
                  <a:lnTo>
                    <a:pt x="66" y="536"/>
                  </a:lnTo>
                  <a:lnTo>
                    <a:pt x="75" y="525"/>
                  </a:lnTo>
                  <a:lnTo>
                    <a:pt x="82" y="514"/>
                  </a:lnTo>
                  <a:lnTo>
                    <a:pt x="88" y="503"/>
                  </a:lnTo>
                  <a:lnTo>
                    <a:pt x="88" y="503"/>
                  </a:lnTo>
                  <a:lnTo>
                    <a:pt x="115" y="449"/>
                  </a:lnTo>
                  <a:lnTo>
                    <a:pt x="153" y="377"/>
                  </a:lnTo>
                  <a:lnTo>
                    <a:pt x="198" y="295"/>
                  </a:lnTo>
                  <a:lnTo>
                    <a:pt x="245" y="209"/>
                  </a:lnTo>
                  <a:lnTo>
                    <a:pt x="328" y="62"/>
                  </a:lnTo>
                  <a:lnTo>
                    <a:pt x="363" y="0"/>
                  </a:lnTo>
                  <a:lnTo>
                    <a:pt x="492" y="0"/>
                  </a:lnTo>
                  <a:lnTo>
                    <a:pt x="457" y="133"/>
                  </a:lnTo>
                  <a:lnTo>
                    <a:pt x="457" y="133"/>
                  </a:lnTo>
                  <a:lnTo>
                    <a:pt x="459" y="143"/>
                  </a:lnTo>
                  <a:lnTo>
                    <a:pt x="460" y="156"/>
                  </a:lnTo>
                  <a:lnTo>
                    <a:pt x="463" y="173"/>
                  </a:lnTo>
                  <a:lnTo>
                    <a:pt x="468" y="197"/>
                  </a:lnTo>
                  <a:lnTo>
                    <a:pt x="477" y="226"/>
                  </a:lnTo>
                  <a:lnTo>
                    <a:pt x="489" y="260"/>
                  </a:lnTo>
                  <a:lnTo>
                    <a:pt x="506" y="301"/>
                  </a:lnTo>
                  <a:lnTo>
                    <a:pt x="527" y="346"/>
                  </a:lnTo>
                  <a:lnTo>
                    <a:pt x="555" y="397"/>
                  </a:lnTo>
                  <a:lnTo>
                    <a:pt x="588" y="455"/>
                  </a:lnTo>
                  <a:lnTo>
                    <a:pt x="628" y="518"/>
                  </a:lnTo>
                  <a:lnTo>
                    <a:pt x="650" y="552"/>
                  </a:lnTo>
                  <a:lnTo>
                    <a:pt x="676" y="587"/>
                  </a:lnTo>
                  <a:lnTo>
                    <a:pt x="703" y="625"/>
                  </a:lnTo>
                  <a:lnTo>
                    <a:pt x="731" y="663"/>
                  </a:lnTo>
                  <a:lnTo>
                    <a:pt x="763" y="703"/>
                  </a:lnTo>
                  <a:lnTo>
                    <a:pt x="796" y="745"/>
                  </a:lnTo>
                  <a:lnTo>
                    <a:pt x="831" y="788"/>
                  </a:lnTo>
                  <a:lnTo>
                    <a:pt x="870" y="833"/>
                  </a:lnTo>
                  <a:lnTo>
                    <a:pt x="870" y="833"/>
                  </a:lnTo>
                  <a:lnTo>
                    <a:pt x="946" y="920"/>
                  </a:lnTo>
                  <a:lnTo>
                    <a:pt x="1019" y="999"/>
                  </a:lnTo>
                  <a:lnTo>
                    <a:pt x="1087" y="1073"/>
                  </a:lnTo>
                  <a:lnTo>
                    <a:pt x="1150" y="1138"/>
                  </a:lnTo>
                  <a:lnTo>
                    <a:pt x="1210" y="1196"/>
                  </a:lnTo>
                  <a:lnTo>
                    <a:pt x="1264" y="1249"/>
                  </a:lnTo>
                  <a:lnTo>
                    <a:pt x="1314" y="1296"/>
                  </a:lnTo>
                  <a:lnTo>
                    <a:pt x="1358" y="1336"/>
                  </a:lnTo>
                  <a:lnTo>
                    <a:pt x="1398" y="1370"/>
                  </a:lnTo>
                  <a:lnTo>
                    <a:pt x="1432" y="1400"/>
                  </a:lnTo>
                  <a:lnTo>
                    <a:pt x="1486" y="1442"/>
                  </a:lnTo>
                  <a:lnTo>
                    <a:pt x="1519" y="1467"/>
                  </a:lnTo>
                  <a:lnTo>
                    <a:pt x="1530" y="1474"/>
                  </a:lnTo>
                  <a:lnTo>
                    <a:pt x="1530" y="1474"/>
                  </a:lnTo>
                  <a:lnTo>
                    <a:pt x="1535" y="1475"/>
                  </a:lnTo>
                  <a:lnTo>
                    <a:pt x="1547" y="1480"/>
                  </a:lnTo>
                  <a:lnTo>
                    <a:pt x="1556" y="1482"/>
                  </a:lnTo>
                  <a:lnTo>
                    <a:pt x="1567" y="1484"/>
                  </a:lnTo>
                  <a:lnTo>
                    <a:pt x="1579" y="1484"/>
                  </a:lnTo>
                  <a:lnTo>
                    <a:pt x="1594" y="1484"/>
                  </a:lnTo>
                  <a:lnTo>
                    <a:pt x="1611" y="1482"/>
                  </a:lnTo>
                  <a:lnTo>
                    <a:pt x="1629" y="1478"/>
                  </a:lnTo>
                  <a:lnTo>
                    <a:pt x="1650" y="1472"/>
                  </a:lnTo>
                  <a:lnTo>
                    <a:pt x="1672" y="1463"/>
                  </a:lnTo>
                  <a:lnTo>
                    <a:pt x="1696" y="1452"/>
                  </a:lnTo>
                  <a:lnTo>
                    <a:pt x="1722" y="1438"/>
                  </a:lnTo>
                  <a:lnTo>
                    <a:pt x="1750" y="1419"/>
                  </a:lnTo>
                  <a:lnTo>
                    <a:pt x="1779" y="1397"/>
                  </a:lnTo>
                  <a:lnTo>
                    <a:pt x="1779" y="1397"/>
                  </a:lnTo>
                  <a:lnTo>
                    <a:pt x="1811" y="1371"/>
                  </a:lnTo>
                  <a:lnTo>
                    <a:pt x="1843" y="1342"/>
                  </a:lnTo>
                  <a:lnTo>
                    <a:pt x="1876" y="1313"/>
                  </a:lnTo>
                  <a:lnTo>
                    <a:pt x="1909" y="1281"/>
                  </a:lnTo>
                  <a:lnTo>
                    <a:pt x="1975" y="1215"/>
                  </a:lnTo>
                  <a:lnTo>
                    <a:pt x="2035" y="1150"/>
                  </a:lnTo>
                  <a:lnTo>
                    <a:pt x="2088" y="1092"/>
                  </a:lnTo>
                  <a:lnTo>
                    <a:pt x="2130" y="1045"/>
                  </a:lnTo>
                  <a:lnTo>
                    <a:pt x="2168" y="1001"/>
                  </a:lnTo>
                  <a:lnTo>
                    <a:pt x="2297" y="821"/>
                  </a:lnTo>
                  <a:lnTo>
                    <a:pt x="2297" y="821"/>
                  </a:lnTo>
                  <a:lnTo>
                    <a:pt x="2318" y="817"/>
                  </a:lnTo>
                  <a:lnTo>
                    <a:pt x="2339" y="812"/>
                  </a:lnTo>
                  <a:lnTo>
                    <a:pt x="2360" y="807"/>
                  </a:lnTo>
                  <a:lnTo>
                    <a:pt x="2379" y="802"/>
                  </a:lnTo>
                  <a:lnTo>
                    <a:pt x="2419" y="789"/>
                  </a:lnTo>
                  <a:lnTo>
                    <a:pt x="2457" y="772"/>
                  </a:lnTo>
                  <a:lnTo>
                    <a:pt x="2457" y="772"/>
                  </a:lnTo>
                  <a:lnTo>
                    <a:pt x="2468" y="789"/>
                  </a:lnTo>
                  <a:lnTo>
                    <a:pt x="2481" y="809"/>
                  </a:lnTo>
                  <a:lnTo>
                    <a:pt x="2498" y="833"/>
                  </a:lnTo>
                  <a:lnTo>
                    <a:pt x="2498" y="833"/>
                  </a:lnTo>
                  <a:lnTo>
                    <a:pt x="2498" y="833"/>
                  </a:lnTo>
                  <a:lnTo>
                    <a:pt x="2484" y="922"/>
                  </a:lnTo>
                  <a:lnTo>
                    <a:pt x="2451" y="1136"/>
                  </a:lnTo>
                  <a:lnTo>
                    <a:pt x="2429" y="1271"/>
                  </a:lnTo>
                  <a:lnTo>
                    <a:pt x="2406" y="1413"/>
                  </a:lnTo>
                  <a:lnTo>
                    <a:pt x="2380" y="1555"/>
                  </a:lnTo>
                  <a:lnTo>
                    <a:pt x="2355" y="1688"/>
                  </a:lnTo>
                  <a:lnTo>
                    <a:pt x="2355" y="1688"/>
                  </a:lnTo>
                  <a:lnTo>
                    <a:pt x="2341" y="1752"/>
                  </a:lnTo>
                  <a:lnTo>
                    <a:pt x="2327" y="1812"/>
                  </a:lnTo>
                  <a:lnTo>
                    <a:pt x="2312" y="1868"/>
                  </a:lnTo>
                  <a:lnTo>
                    <a:pt x="2296" y="1921"/>
                  </a:lnTo>
                  <a:lnTo>
                    <a:pt x="2281" y="1971"/>
                  </a:lnTo>
                  <a:lnTo>
                    <a:pt x="2266" y="2016"/>
                  </a:lnTo>
                  <a:lnTo>
                    <a:pt x="2250" y="2059"/>
                  </a:lnTo>
                  <a:lnTo>
                    <a:pt x="2236" y="2097"/>
                  </a:lnTo>
                  <a:lnTo>
                    <a:pt x="2209" y="2162"/>
                  </a:lnTo>
                  <a:lnTo>
                    <a:pt x="2187" y="2209"/>
                  </a:lnTo>
                  <a:lnTo>
                    <a:pt x="2174" y="2238"/>
                  </a:lnTo>
                  <a:lnTo>
                    <a:pt x="2168" y="2248"/>
                  </a:lnTo>
                  <a:lnTo>
                    <a:pt x="2168" y="2248"/>
                  </a:lnTo>
                  <a:lnTo>
                    <a:pt x="2092" y="2147"/>
                  </a:lnTo>
                  <a:lnTo>
                    <a:pt x="1926" y="19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5" name="Freeform 16">
              <a:extLst>
                <a:ext uri="{FF2B5EF4-FFF2-40B4-BE49-F238E27FC236}">
                  <a16:creationId xmlns:a16="http://schemas.microsoft.com/office/drawing/2014/main" id="{2018FC39-28EA-6EF7-8F2D-148919C1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" y="1004"/>
              <a:ext cx="613" cy="766"/>
            </a:xfrm>
            <a:custGeom>
              <a:avLst/>
              <a:gdLst>
                <a:gd name="T0" fmla="*/ 240 w 1840"/>
                <a:gd name="T1" fmla="*/ 0 h 2299"/>
                <a:gd name="T2" fmla="*/ 306 w 1840"/>
                <a:gd name="T3" fmla="*/ 31 h 2299"/>
                <a:gd name="T4" fmla="*/ 375 w 1840"/>
                <a:gd name="T5" fmla="*/ 60 h 2299"/>
                <a:gd name="T6" fmla="*/ 391 w 1840"/>
                <a:gd name="T7" fmla="*/ 75 h 2299"/>
                <a:gd name="T8" fmla="*/ 399 w 1840"/>
                <a:gd name="T9" fmla="*/ 106 h 2299"/>
                <a:gd name="T10" fmla="*/ 399 w 1840"/>
                <a:gd name="T11" fmla="*/ 176 h 2299"/>
                <a:gd name="T12" fmla="*/ 397 w 1840"/>
                <a:gd name="T13" fmla="*/ 209 h 2299"/>
                <a:gd name="T14" fmla="*/ 406 w 1840"/>
                <a:gd name="T15" fmla="*/ 298 h 2299"/>
                <a:gd name="T16" fmla="*/ 423 w 1840"/>
                <a:gd name="T17" fmla="*/ 387 h 2299"/>
                <a:gd name="T18" fmla="*/ 456 w 1840"/>
                <a:gd name="T19" fmla="*/ 505 h 2299"/>
                <a:gd name="T20" fmla="*/ 524 w 1840"/>
                <a:gd name="T21" fmla="*/ 681 h 2299"/>
                <a:gd name="T22" fmla="*/ 612 w 1840"/>
                <a:gd name="T23" fmla="*/ 849 h 2299"/>
                <a:gd name="T24" fmla="*/ 683 w 1840"/>
                <a:gd name="T25" fmla="*/ 959 h 2299"/>
                <a:gd name="T26" fmla="*/ 810 w 1840"/>
                <a:gd name="T27" fmla="*/ 1125 h 2299"/>
                <a:gd name="T28" fmla="*/ 919 w 1840"/>
                <a:gd name="T29" fmla="*/ 1259 h 2299"/>
                <a:gd name="T30" fmla="*/ 1028 w 1840"/>
                <a:gd name="T31" fmla="*/ 1384 h 2299"/>
                <a:gd name="T32" fmla="*/ 1117 w 1840"/>
                <a:gd name="T33" fmla="*/ 1467 h 2299"/>
                <a:gd name="T34" fmla="*/ 1220 w 1840"/>
                <a:gd name="T35" fmla="*/ 1537 h 2299"/>
                <a:gd name="T36" fmla="*/ 1297 w 1840"/>
                <a:gd name="T37" fmla="*/ 1572 h 2299"/>
                <a:gd name="T38" fmla="*/ 1396 w 1840"/>
                <a:gd name="T39" fmla="*/ 1606 h 2299"/>
                <a:gd name="T40" fmla="*/ 1496 w 1840"/>
                <a:gd name="T41" fmla="*/ 1631 h 2299"/>
                <a:gd name="T42" fmla="*/ 1598 w 1840"/>
                <a:gd name="T43" fmla="*/ 1644 h 2299"/>
                <a:gd name="T44" fmla="*/ 1702 w 1840"/>
                <a:gd name="T45" fmla="*/ 1648 h 2299"/>
                <a:gd name="T46" fmla="*/ 1806 w 1840"/>
                <a:gd name="T47" fmla="*/ 1641 h 2299"/>
                <a:gd name="T48" fmla="*/ 1711 w 1840"/>
                <a:gd name="T49" fmla="*/ 1816 h 2299"/>
                <a:gd name="T50" fmla="*/ 1578 w 1840"/>
                <a:gd name="T51" fmla="*/ 1965 h 2299"/>
                <a:gd name="T52" fmla="*/ 1419 w 1840"/>
                <a:gd name="T53" fmla="*/ 2128 h 2299"/>
                <a:gd name="T54" fmla="*/ 1322 w 1840"/>
                <a:gd name="T55" fmla="*/ 2212 h 2299"/>
                <a:gd name="T56" fmla="*/ 1265 w 1840"/>
                <a:gd name="T57" fmla="*/ 2253 h 2299"/>
                <a:gd name="T58" fmla="*/ 1193 w 1840"/>
                <a:gd name="T59" fmla="*/ 2287 h 2299"/>
                <a:gd name="T60" fmla="*/ 1137 w 1840"/>
                <a:gd name="T61" fmla="*/ 2299 h 2299"/>
                <a:gd name="T62" fmla="*/ 1099 w 1840"/>
                <a:gd name="T63" fmla="*/ 2297 h 2299"/>
                <a:gd name="T64" fmla="*/ 1073 w 1840"/>
                <a:gd name="T65" fmla="*/ 2289 h 2299"/>
                <a:gd name="T66" fmla="*/ 1029 w 1840"/>
                <a:gd name="T67" fmla="*/ 2257 h 2299"/>
                <a:gd name="T68" fmla="*/ 901 w 1840"/>
                <a:gd name="T69" fmla="*/ 2151 h 2299"/>
                <a:gd name="T70" fmla="*/ 753 w 1840"/>
                <a:gd name="T71" fmla="*/ 2011 h 2299"/>
                <a:gd name="T72" fmla="*/ 562 w 1840"/>
                <a:gd name="T73" fmla="*/ 1814 h 2299"/>
                <a:gd name="T74" fmla="*/ 413 w 1840"/>
                <a:gd name="T75" fmla="*/ 1648 h 2299"/>
                <a:gd name="T76" fmla="*/ 306 w 1840"/>
                <a:gd name="T77" fmla="*/ 1518 h 2299"/>
                <a:gd name="T78" fmla="*/ 219 w 1840"/>
                <a:gd name="T79" fmla="*/ 1402 h 2299"/>
                <a:gd name="T80" fmla="*/ 131 w 1840"/>
                <a:gd name="T81" fmla="*/ 1270 h 2299"/>
                <a:gd name="T82" fmla="*/ 49 w 1840"/>
                <a:gd name="T83" fmla="*/ 1116 h 2299"/>
                <a:gd name="T84" fmla="*/ 11 w 1840"/>
                <a:gd name="T85" fmla="*/ 1012 h 2299"/>
                <a:gd name="T86" fmla="*/ 2 w 1840"/>
                <a:gd name="T87" fmla="*/ 958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40" h="2299">
                  <a:moveTo>
                    <a:pt x="35" y="815"/>
                  </a:moveTo>
                  <a:lnTo>
                    <a:pt x="240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73" y="17"/>
                  </a:lnTo>
                  <a:lnTo>
                    <a:pt x="306" y="31"/>
                  </a:lnTo>
                  <a:lnTo>
                    <a:pt x="340" y="46"/>
                  </a:lnTo>
                  <a:lnTo>
                    <a:pt x="375" y="60"/>
                  </a:lnTo>
                  <a:lnTo>
                    <a:pt x="375" y="60"/>
                  </a:lnTo>
                  <a:lnTo>
                    <a:pt x="382" y="63"/>
                  </a:lnTo>
                  <a:lnTo>
                    <a:pt x="386" y="69"/>
                  </a:lnTo>
                  <a:lnTo>
                    <a:pt x="391" y="75"/>
                  </a:lnTo>
                  <a:lnTo>
                    <a:pt x="394" y="85"/>
                  </a:lnTo>
                  <a:lnTo>
                    <a:pt x="396" y="95"/>
                  </a:lnTo>
                  <a:lnTo>
                    <a:pt x="399" y="106"/>
                  </a:lnTo>
                  <a:lnTo>
                    <a:pt x="400" y="129"/>
                  </a:lnTo>
                  <a:lnTo>
                    <a:pt x="400" y="154"/>
                  </a:lnTo>
                  <a:lnTo>
                    <a:pt x="399" y="176"/>
                  </a:lnTo>
                  <a:lnTo>
                    <a:pt x="397" y="195"/>
                  </a:lnTo>
                  <a:lnTo>
                    <a:pt x="397" y="209"/>
                  </a:lnTo>
                  <a:lnTo>
                    <a:pt x="397" y="209"/>
                  </a:lnTo>
                  <a:lnTo>
                    <a:pt x="399" y="238"/>
                  </a:lnTo>
                  <a:lnTo>
                    <a:pt x="402" y="268"/>
                  </a:lnTo>
                  <a:lnTo>
                    <a:pt x="406" y="298"/>
                  </a:lnTo>
                  <a:lnTo>
                    <a:pt x="411" y="328"/>
                  </a:lnTo>
                  <a:lnTo>
                    <a:pt x="417" y="358"/>
                  </a:lnTo>
                  <a:lnTo>
                    <a:pt x="423" y="387"/>
                  </a:lnTo>
                  <a:lnTo>
                    <a:pt x="438" y="445"/>
                  </a:lnTo>
                  <a:lnTo>
                    <a:pt x="438" y="445"/>
                  </a:lnTo>
                  <a:lnTo>
                    <a:pt x="456" y="505"/>
                  </a:lnTo>
                  <a:lnTo>
                    <a:pt x="476" y="565"/>
                  </a:lnTo>
                  <a:lnTo>
                    <a:pt x="499" y="624"/>
                  </a:lnTo>
                  <a:lnTo>
                    <a:pt x="524" y="681"/>
                  </a:lnTo>
                  <a:lnTo>
                    <a:pt x="551" y="739"/>
                  </a:lnTo>
                  <a:lnTo>
                    <a:pt x="581" y="794"/>
                  </a:lnTo>
                  <a:lnTo>
                    <a:pt x="612" y="849"/>
                  </a:lnTo>
                  <a:lnTo>
                    <a:pt x="645" y="901"/>
                  </a:lnTo>
                  <a:lnTo>
                    <a:pt x="645" y="901"/>
                  </a:lnTo>
                  <a:lnTo>
                    <a:pt x="683" y="959"/>
                  </a:lnTo>
                  <a:lnTo>
                    <a:pt x="724" y="1017"/>
                  </a:lnTo>
                  <a:lnTo>
                    <a:pt x="766" y="1072"/>
                  </a:lnTo>
                  <a:lnTo>
                    <a:pt x="810" y="1125"/>
                  </a:lnTo>
                  <a:lnTo>
                    <a:pt x="810" y="1125"/>
                  </a:lnTo>
                  <a:lnTo>
                    <a:pt x="865" y="1193"/>
                  </a:lnTo>
                  <a:lnTo>
                    <a:pt x="919" y="1259"/>
                  </a:lnTo>
                  <a:lnTo>
                    <a:pt x="973" y="1322"/>
                  </a:lnTo>
                  <a:lnTo>
                    <a:pt x="1000" y="1353"/>
                  </a:lnTo>
                  <a:lnTo>
                    <a:pt x="1028" y="1384"/>
                  </a:lnTo>
                  <a:lnTo>
                    <a:pt x="1057" y="1413"/>
                  </a:lnTo>
                  <a:lnTo>
                    <a:pt x="1086" y="1440"/>
                  </a:lnTo>
                  <a:lnTo>
                    <a:pt x="1117" y="1467"/>
                  </a:lnTo>
                  <a:lnTo>
                    <a:pt x="1150" y="1491"/>
                  </a:lnTo>
                  <a:lnTo>
                    <a:pt x="1184" y="1515"/>
                  </a:lnTo>
                  <a:lnTo>
                    <a:pt x="1220" y="1537"/>
                  </a:lnTo>
                  <a:lnTo>
                    <a:pt x="1258" y="1555"/>
                  </a:lnTo>
                  <a:lnTo>
                    <a:pt x="1297" y="1572"/>
                  </a:lnTo>
                  <a:lnTo>
                    <a:pt x="1297" y="1572"/>
                  </a:lnTo>
                  <a:lnTo>
                    <a:pt x="1330" y="1586"/>
                  </a:lnTo>
                  <a:lnTo>
                    <a:pt x="1361" y="1597"/>
                  </a:lnTo>
                  <a:lnTo>
                    <a:pt x="1396" y="1606"/>
                  </a:lnTo>
                  <a:lnTo>
                    <a:pt x="1429" y="1615"/>
                  </a:lnTo>
                  <a:lnTo>
                    <a:pt x="1462" y="1624"/>
                  </a:lnTo>
                  <a:lnTo>
                    <a:pt x="1496" y="1631"/>
                  </a:lnTo>
                  <a:lnTo>
                    <a:pt x="1530" y="1636"/>
                  </a:lnTo>
                  <a:lnTo>
                    <a:pt x="1564" y="1641"/>
                  </a:lnTo>
                  <a:lnTo>
                    <a:pt x="1598" y="1644"/>
                  </a:lnTo>
                  <a:lnTo>
                    <a:pt x="1633" y="1647"/>
                  </a:lnTo>
                  <a:lnTo>
                    <a:pt x="1668" y="1648"/>
                  </a:lnTo>
                  <a:lnTo>
                    <a:pt x="1702" y="1648"/>
                  </a:lnTo>
                  <a:lnTo>
                    <a:pt x="1736" y="1647"/>
                  </a:lnTo>
                  <a:lnTo>
                    <a:pt x="1772" y="1644"/>
                  </a:lnTo>
                  <a:lnTo>
                    <a:pt x="1806" y="1641"/>
                  </a:lnTo>
                  <a:lnTo>
                    <a:pt x="1840" y="1636"/>
                  </a:lnTo>
                  <a:lnTo>
                    <a:pt x="1711" y="1816"/>
                  </a:lnTo>
                  <a:lnTo>
                    <a:pt x="1711" y="1816"/>
                  </a:lnTo>
                  <a:lnTo>
                    <a:pt x="1673" y="1860"/>
                  </a:lnTo>
                  <a:lnTo>
                    <a:pt x="1631" y="1907"/>
                  </a:lnTo>
                  <a:lnTo>
                    <a:pt x="1578" y="1965"/>
                  </a:lnTo>
                  <a:lnTo>
                    <a:pt x="1518" y="2030"/>
                  </a:lnTo>
                  <a:lnTo>
                    <a:pt x="1452" y="2096"/>
                  </a:lnTo>
                  <a:lnTo>
                    <a:pt x="1419" y="2128"/>
                  </a:lnTo>
                  <a:lnTo>
                    <a:pt x="1386" y="2157"/>
                  </a:lnTo>
                  <a:lnTo>
                    <a:pt x="1354" y="2186"/>
                  </a:lnTo>
                  <a:lnTo>
                    <a:pt x="1322" y="2212"/>
                  </a:lnTo>
                  <a:lnTo>
                    <a:pt x="1322" y="2212"/>
                  </a:lnTo>
                  <a:lnTo>
                    <a:pt x="1293" y="2234"/>
                  </a:lnTo>
                  <a:lnTo>
                    <a:pt x="1265" y="2253"/>
                  </a:lnTo>
                  <a:lnTo>
                    <a:pt x="1239" y="2267"/>
                  </a:lnTo>
                  <a:lnTo>
                    <a:pt x="1215" y="2278"/>
                  </a:lnTo>
                  <a:lnTo>
                    <a:pt x="1193" y="2287"/>
                  </a:lnTo>
                  <a:lnTo>
                    <a:pt x="1172" y="2293"/>
                  </a:lnTo>
                  <a:lnTo>
                    <a:pt x="1154" y="2297"/>
                  </a:lnTo>
                  <a:lnTo>
                    <a:pt x="1137" y="2299"/>
                  </a:lnTo>
                  <a:lnTo>
                    <a:pt x="1122" y="2299"/>
                  </a:lnTo>
                  <a:lnTo>
                    <a:pt x="1110" y="2299"/>
                  </a:lnTo>
                  <a:lnTo>
                    <a:pt x="1099" y="2297"/>
                  </a:lnTo>
                  <a:lnTo>
                    <a:pt x="1090" y="2295"/>
                  </a:lnTo>
                  <a:lnTo>
                    <a:pt x="1078" y="2290"/>
                  </a:lnTo>
                  <a:lnTo>
                    <a:pt x="1073" y="2289"/>
                  </a:lnTo>
                  <a:lnTo>
                    <a:pt x="1073" y="2289"/>
                  </a:lnTo>
                  <a:lnTo>
                    <a:pt x="1062" y="2282"/>
                  </a:lnTo>
                  <a:lnTo>
                    <a:pt x="1029" y="2257"/>
                  </a:lnTo>
                  <a:lnTo>
                    <a:pt x="975" y="2215"/>
                  </a:lnTo>
                  <a:lnTo>
                    <a:pt x="941" y="2185"/>
                  </a:lnTo>
                  <a:lnTo>
                    <a:pt x="901" y="2151"/>
                  </a:lnTo>
                  <a:lnTo>
                    <a:pt x="857" y="2111"/>
                  </a:lnTo>
                  <a:lnTo>
                    <a:pt x="807" y="2064"/>
                  </a:lnTo>
                  <a:lnTo>
                    <a:pt x="753" y="2011"/>
                  </a:lnTo>
                  <a:lnTo>
                    <a:pt x="693" y="1953"/>
                  </a:lnTo>
                  <a:lnTo>
                    <a:pt x="630" y="1888"/>
                  </a:lnTo>
                  <a:lnTo>
                    <a:pt x="562" y="1814"/>
                  </a:lnTo>
                  <a:lnTo>
                    <a:pt x="489" y="1735"/>
                  </a:lnTo>
                  <a:lnTo>
                    <a:pt x="413" y="1648"/>
                  </a:lnTo>
                  <a:lnTo>
                    <a:pt x="413" y="1648"/>
                  </a:lnTo>
                  <a:lnTo>
                    <a:pt x="374" y="1603"/>
                  </a:lnTo>
                  <a:lnTo>
                    <a:pt x="339" y="1560"/>
                  </a:lnTo>
                  <a:lnTo>
                    <a:pt x="306" y="1518"/>
                  </a:lnTo>
                  <a:lnTo>
                    <a:pt x="274" y="1478"/>
                  </a:lnTo>
                  <a:lnTo>
                    <a:pt x="246" y="1440"/>
                  </a:lnTo>
                  <a:lnTo>
                    <a:pt x="219" y="1402"/>
                  </a:lnTo>
                  <a:lnTo>
                    <a:pt x="193" y="1367"/>
                  </a:lnTo>
                  <a:lnTo>
                    <a:pt x="171" y="1333"/>
                  </a:lnTo>
                  <a:lnTo>
                    <a:pt x="131" y="1270"/>
                  </a:lnTo>
                  <a:lnTo>
                    <a:pt x="98" y="1212"/>
                  </a:lnTo>
                  <a:lnTo>
                    <a:pt x="70" y="1161"/>
                  </a:lnTo>
                  <a:lnTo>
                    <a:pt x="49" y="1116"/>
                  </a:lnTo>
                  <a:lnTo>
                    <a:pt x="32" y="1075"/>
                  </a:lnTo>
                  <a:lnTo>
                    <a:pt x="20" y="1041"/>
                  </a:lnTo>
                  <a:lnTo>
                    <a:pt x="11" y="1012"/>
                  </a:lnTo>
                  <a:lnTo>
                    <a:pt x="6" y="988"/>
                  </a:lnTo>
                  <a:lnTo>
                    <a:pt x="3" y="971"/>
                  </a:lnTo>
                  <a:lnTo>
                    <a:pt x="2" y="958"/>
                  </a:lnTo>
                  <a:lnTo>
                    <a:pt x="0" y="948"/>
                  </a:lnTo>
                  <a:lnTo>
                    <a:pt x="35" y="815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6" name="Freeform 17">
              <a:extLst>
                <a:ext uri="{FF2B5EF4-FFF2-40B4-BE49-F238E27FC236}">
                  <a16:creationId xmlns:a16="http://schemas.microsoft.com/office/drawing/2014/main" id="{1A05DC10-7C3F-69CE-B43F-C3C8A4F9F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" y="1004"/>
              <a:ext cx="613" cy="766"/>
            </a:xfrm>
            <a:custGeom>
              <a:avLst/>
              <a:gdLst>
                <a:gd name="T0" fmla="*/ 240 w 1840"/>
                <a:gd name="T1" fmla="*/ 0 h 2299"/>
                <a:gd name="T2" fmla="*/ 306 w 1840"/>
                <a:gd name="T3" fmla="*/ 31 h 2299"/>
                <a:gd name="T4" fmla="*/ 375 w 1840"/>
                <a:gd name="T5" fmla="*/ 60 h 2299"/>
                <a:gd name="T6" fmla="*/ 391 w 1840"/>
                <a:gd name="T7" fmla="*/ 75 h 2299"/>
                <a:gd name="T8" fmla="*/ 399 w 1840"/>
                <a:gd name="T9" fmla="*/ 106 h 2299"/>
                <a:gd name="T10" fmla="*/ 399 w 1840"/>
                <a:gd name="T11" fmla="*/ 176 h 2299"/>
                <a:gd name="T12" fmla="*/ 397 w 1840"/>
                <a:gd name="T13" fmla="*/ 209 h 2299"/>
                <a:gd name="T14" fmla="*/ 406 w 1840"/>
                <a:gd name="T15" fmla="*/ 298 h 2299"/>
                <a:gd name="T16" fmla="*/ 423 w 1840"/>
                <a:gd name="T17" fmla="*/ 387 h 2299"/>
                <a:gd name="T18" fmla="*/ 456 w 1840"/>
                <a:gd name="T19" fmla="*/ 505 h 2299"/>
                <a:gd name="T20" fmla="*/ 524 w 1840"/>
                <a:gd name="T21" fmla="*/ 681 h 2299"/>
                <a:gd name="T22" fmla="*/ 612 w 1840"/>
                <a:gd name="T23" fmla="*/ 849 h 2299"/>
                <a:gd name="T24" fmla="*/ 683 w 1840"/>
                <a:gd name="T25" fmla="*/ 959 h 2299"/>
                <a:gd name="T26" fmla="*/ 810 w 1840"/>
                <a:gd name="T27" fmla="*/ 1125 h 2299"/>
                <a:gd name="T28" fmla="*/ 919 w 1840"/>
                <a:gd name="T29" fmla="*/ 1259 h 2299"/>
                <a:gd name="T30" fmla="*/ 1028 w 1840"/>
                <a:gd name="T31" fmla="*/ 1384 h 2299"/>
                <a:gd name="T32" fmla="*/ 1117 w 1840"/>
                <a:gd name="T33" fmla="*/ 1467 h 2299"/>
                <a:gd name="T34" fmla="*/ 1220 w 1840"/>
                <a:gd name="T35" fmla="*/ 1537 h 2299"/>
                <a:gd name="T36" fmla="*/ 1297 w 1840"/>
                <a:gd name="T37" fmla="*/ 1572 h 2299"/>
                <a:gd name="T38" fmla="*/ 1396 w 1840"/>
                <a:gd name="T39" fmla="*/ 1606 h 2299"/>
                <a:gd name="T40" fmla="*/ 1496 w 1840"/>
                <a:gd name="T41" fmla="*/ 1631 h 2299"/>
                <a:gd name="T42" fmla="*/ 1598 w 1840"/>
                <a:gd name="T43" fmla="*/ 1644 h 2299"/>
                <a:gd name="T44" fmla="*/ 1702 w 1840"/>
                <a:gd name="T45" fmla="*/ 1648 h 2299"/>
                <a:gd name="T46" fmla="*/ 1806 w 1840"/>
                <a:gd name="T47" fmla="*/ 1641 h 2299"/>
                <a:gd name="T48" fmla="*/ 1711 w 1840"/>
                <a:gd name="T49" fmla="*/ 1816 h 2299"/>
                <a:gd name="T50" fmla="*/ 1578 w 1840"/>
                <a:gd name="T51" fmla="*/ 1965 h 2299"/>
                <a:gd name="T52" fmla="*/ 1419 w 1840"/>
                <a:gd name="T53" fmla="*/ 2128 h 2299"/>
                <a:gd name="T54" fmla="*/ 1322 w 1840"/>
                <a:gd name="T55" fmla="*/ 2212 h 2299"/>
                <a:gd name="T56" fmla="*/ 1265 w 1840"/>
                <a:gd name="T57" fmla="*/ 2253 h 2299"/>
                <a:gd name="T58" fmla="*/ 1193 w 1840"/>
                <a:gd name="T59" fmla="*/ 2287 h 2299"/>
                <a:gd name="T60" fmla="*/ 1137 w 1840"/>
                <a:gd name="T61" fmla="*/ 2299 h 2299"/>
                <a:gd name="T62" fmla="*/ 1099 w 1840"/>
                <a:gd name="T63" fmla="*/ 2297 h 2299"/>
                <a:gd name="T64" fmla="*/ 1073 w 1840"/>
                <a:gd name="T65" fmla="*/ 2289 h 2299"/>
                <a:gd name="T66" fmla="*/ 1029 w 1840"/>
                <a:gd name="T67" fmla="*/ 2257 h 2299"/>
                <a:gd name="T68" fmla="*/ 901 w 1840"/>
                <a:gd name="T69" fmla="*/ 2151 h 2299"/>
                <a:gd name="T70" fmla="*/ 753 w 1840"/>
                <a:gd name="T71" fmla="*/ 2011 h 2299"/>
                <a:gd name="T72" fmla="*/ 562 w 1840"/>
                <a:gd name="T73" fmla="*/ 1814 h 2299"/>
                <a:gd name="T74" fmla="*/ 413 w 1840"/>
                <a:gd name="T75" fmla="*/ 1648 h 2299"/>
                <a:gd name="T76" fmla="*/ 306 w 1840"/>
                <a:gd name="T77" fmla="*/ 1518 h 2299"/>
                <a:gd name="T78" fmla="*/ 219 w 1840"/>
                <a:gd name="T79" fmla="*/ 1402 h 2299"/>
                <a:gd name="T80" fmla="*/ 131 w 1840"/>
                <a:gd name="T81" fmla="*/ 1270 h 2299"/>
                <a:gd name="T82" fmla="*/ 49 w 1840"/>
                <a:gd name="T83" fmla="*/ 1116 h 2299"/>
                <a:gd name="T84" fmla="*/ 11 w 1840"/>
                <a:gd name="T85" fmla="*/ 1012 h 2299"/>
                <a:gd name="T86" fmla="*/ 2 w 1840"/>
                <a:gd name="T87" fmla="*/ 958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40" h="2299">
                  <a:moveTo>
                    <a:pt x="35" y="815"/>
                  </a:moveTo>
                  <a:lnTo>
                    <a:pt x="240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73" y="17"/>
                  </a:lnTo>
                  <a:lnTo>
                    <a:pt x="306" y="31"/>
                  </a:lnTo>
                  <a:lnTo>
                    <a:pt x="340" y="46"/>
                  </a:lnTo>
                  <a:lnTo>
                    <a:pt x="375" y="60"/>
                  </a:lnTo>
                  <a:lnTo>
                    <a:pt x="375" y="60"/>
                  </a:lnTo>
                  <a:lnTo>
                    <a:pt x="382" y="63"/>
                  </a:lnTo>
                  <a:lnTo>
                    <a:pt x="386" y="69"/>
                  </a:lnTo>
                  <a:lnTo>
                    <a:pt x="391" y="75"/>
                  </a:lnTo>
                  <a:lnTo>
                    <a:pt x="394" y="85"/>
                  </a:lnTo>
                  <a:lnTo>
                    <a:pt x="396" y="95"/>
                  </a:lnTo>
                  <a:lnTo>
                    <a:pt x="399" y="106"/>
                  </a:lnTo>
                  <a:lnTo>
                    <a:pt x="400" y="129"/>
                  </a:lnTo>
                  <a:lnTo>
                    <a:pt x="400" y="154"/>
                  </a:lnTo>
                  <a:lnTo>
                    <a:pt x="399" y="176"/>
                  </a:lnTo>
                  <a:lnTo>
                    <a:pt x="397" y="195"/>
                  </a:lnTo>
                  <a:lnTo>
                    <a:pt x="397" y="209"/>
                  </a:lnTo>
                  <a:lnTo>
                    <a:pt x="397" y="209"/>
                  </a:lnTo>
                  <a:lnTo>
                    <a:pt x="399" y="238"/>
                  </a:lnTo>
                  <a:lnTo>
                    <a:pt x="402" y="268"/>
                  </a:lnTo>
                  <a:lnTo>
                    <a:pt x="406" y="298"/>
                  </a:lnTo>
                  <a:lnTo>
                    <a:pt x="411" y="328"/>
                  </a:lnTo>
                  <a:lnTo>
                    <a:pt x="417" y="358"/>
                  </a:lnTo>
                  <a:lnTo>
                    <a:pt x="423" y="387"/>
                  </a:lnTo>
                  <a:lnTo>
                    <a:pt x="438" y="445"/>
                  </a:lnTo>
                  <a:lnTo>
                    <a:pt x="438" y="445"/>
                  </a:lnTo>
                  <a:lnTo>
                    <a:pt x="456" y="505"/>
                  </a:lnTo>
                  <a:lnTo>
                    <a:pt x="476" y="565"/>
                  </a:lnTo>
                  <a:lnTo>
                    <a:pt x="499" y="624"/>
                  </a:lnTo>
                  <a:lnTo>
                    <a:pt x="524" y="681"/>
                  </a:lnTo>
                  <a:lnTo>
                    <a:pt x="551" y="739"/>
                  </a:lnTo>
                  <a:lnTo>
                    <a:pt x="581" y="794"/>
                  </a:lnTo>
                  <a:lnTo>
                    <a:pt x="612" y="849"/>
                  </a:lnTo>
                  <a:lnTo>
                    <a:pt x="645" y="901"/>
                  </a:lnTo>
                  <a:lnTo>
                    <a:pt x="645" y="901"/>
                  </a:lnTo>
                  <a:lnTo>
                    <a:pt x="683" y="959"/>
                  </a:lnTo>
                  <a:lnTo>
                    <a:pt x="724" y="1017"/>
                  </a:lnTo>
                  <a:lnTo>
                    <a:pt x="766" y="1072"/>
                  </a:lnTo>
                  <a:lnTo>
                    <a:pt x="810" y="1125"/>
                  </a:lnTo>
                  <a:lnTo>
                    <a:pt x="810" y="1125"/>
                  </a:lnTo>
                  <a:lnTo>
                    <a:pt x="865" y="1193"/>
                  </a:lnTo>
                  <a:lnTo>
                    <a:pt x="919" y="1259"/>
                  </a:lnTo>
                  <a:lnTo>
                    <a:pt x="973" y="1322"/>
                  </a:lnTo>
                  <a:lnTo>
                    <a:pt x="1000" y="1353"/>
                  </a:lnTo>
                  <a:lnTo>
                    <a:pt x="1028" y="1384"/>
                  </a:lnTo>
                  <a:lnTo>
                    <a:pt x="1057" y="1413"/>
                  </a:lnTo>
                  <a:lnTo>
                    <a:pt x="1086" y="1440"/>
                  </a:lnTo>
                  <a:lnTo>
                    <a:pt x="1117" y="1467"/>
                  </a:lnTo>
                  <a:lnTo>
                    <a:pt x="1150" y="1491"/>
                  </a:lnTo>
                  <a:lnTo>
                    <a:pt x="1184" y="1515"/>
                  </a:lnTo>
                  <a:lnTo>
                    <a:pt x="1220" y="1537"/>
                  </a:lnTo>
                  <a:lnTo>
                    <a:pt x="1258" y="1555"/>
                  </a:lnTo>
                  <a:lnTo>
                    <a:pt x="1297" y="1572"/>
                  </a:lnTo>
                  <a:lnTo>
                    <a:pt x="1297" y="1572"/>
                  </a:lnTo>
                  <a:lnTo>
                    <a:pt x="1330" y="1586"/>
                  </a:lnTo>
                  <a:lnTo>
                    <a:pt x="1361" y="1597"/>
                  </a:lnTo>
                  <a:lnTo>
                    <a:pt x="1396" y="1606"/>
                  </a:lnTo>
                  <a:lnTo>
                    <a:pt x="1429" y="1615"/>
                  </a:lnTo>
                  <a:lnTo>
                    <a:pt x="1462" y="1624"/>
                  </a:lnTo>
                  <a:lnTo>
                    <a:pt x="1496" y="1631"/>
                  </a:lnTo>
                  <a:lnTo>
                    <a:pt x="1530" y="1636"/>
                  </a:lnTo>
                  <a:lnTo>
                    <a:pt x="1564" y="1641"/>
                  </a:lnTo>
                  <a:lnTo>
                    <a:pt x="1598" y="1644"/>
                  </a:lnTo>
                  <a:lnTo>
                    <a:pt x="1633" y="1647"/>
                  </a:lnTo>
                  <a:lnTo>
                    <a:pt x="1668" y="1648"/>
                  </a:lnTo>
                  <a:lnTo>
                    <a:pt x="1702" y="1648"/>
                  </a:lnTo>
                  <a:lnTo>
                    <a:pt x="1736" y="1647"/>
                  </a:lnTo>
                  <a:lnTo>
                    <a:pt x="1772" y="1644"/>
                  </a:lnTo>
                  <a:lnTo>
                    <a:pt x="1806" y="1641"/>
                  </a:lnTo>
                  <a:lnTo>
                    <a:pt x="1840" y="1636"/>
                  </a:lnTo>
                  <a:lnTo>
                    <a:pt x="1711" y="1816"/>
                  </a:lnTo>
                  <a:lnTo>
                    <a:pt x="1711" y="1816"/>
                  </a:lnTo>
                  <a:lnTo>
                    <a:pt x="1673" y="1860"/>
                  </a:lnTo>
                  <a:lnTo>
                    <a:pt x="1631" y="1907"/>
                  </a:lnTo>
                  <a:lnTo>
                    <a:pt x="1578" y="1965"/>
                  </a:lnTo>
                  <a:lnTo>
                    <a:pt x="1518" y="2030"/>
                  </a:lnTo>
                  <a:lnTo>
                    <a:pt x="1452" y="2096"/>
                  </a:lnTo>
                  <a:lnTo>
                    <a:pt x="1419" y="2128"/>
                  </a:lnTo>
                  <a:lnTo>
                    <a:pt x="1386" y="2157"/>
                  </a:lnTo>
                  <a:lnTo>
                    <a:pt x="1354" y="2186"/>
                  </a:lnTo>
                  <a:lnTo>
                    <a:pt x="1322" y="2212"/>
                  </a:lnTo>
                  <a:lnTo>
                    <a:pt x="1322" y="2212"/>
                  </a:lnTo>
                  <a:lnTo>
                    <a:pt x="1293" y="2234"/>
                  </a:lnTo>
                  <a:lnTo>
                    <a:pt x="1265" y="2253"/>
                  </a:lnTo>
                  <a:lnTo>
                    <a:pt x="1239" y="2267"/>
                  </a:lnTo>
                  <a:lnTo>
                    <a:pt x="1215" y="2278"/>
                  </a:lnTo>
                  <a:lnTo>
                    <a:pt x="1193" y="2287"/>
                  </a:lnTo>
                  <a:lnTo>
                    <a:pt x="1172" y="2293"/>
                  </a:lnTo>
                  <a:lnTo>
                    <a:pt x="1154" y="2297"/>
                  </a:lnTo>
                  <a:lnTo>
                    <a:pt x="1137" y="2299"/>
                  </a:lnTo>
                  <a:lnTo>
                    <a:pt x="1122" y="2299"/>
                  </a:lnTo>
                  <a:lnTo>
                    <a:pt x="1110" y="2299"/>
                  </a:lnTo>
                  <a:lnTo>
                    <a:pt x="1099" y="2297"/>
                  </a:lnTo>
                  <a:lnTo>
                    <a:pt x="1090" y="2295"/>
                  </a:lnTo>
                  <a:lnTo>
                    <a:pt x="1078" y="2290"/>
                  </a:lnTo>
                  <a:lnTo>
                    <a:pt x="1073" y="2289"/>
                  </a:lnTo>
                  <a:lnTo>
                    <a:pt x="1073" y="2289"/>
                  </a:lnTo>
                  <a:lnTo>
                    <a:pt x="1062" y="2282"/>
                  </a:lnTo>
                  <a:lnTo>
                    <a:pt x="1029" y="2257"/>
                  </a:lnTo>
                  <a:lnTo>
                    <a:pt x="975" y="2215"/>
                  </a:lnTo>
                  <a:lnTo>
                    <a:pt x="941" y="2185"/>
                  </a:lnTo>
                  <a:lnTo>
                    <a:pt x="901" y="2151"/>
                  </a:lnTo>
                  <a:lnTo>
                    <a:pt x="857" y="2111"/>
                  </a:lnTo>
                  <a:lnTo>
                    <a:pt x="807" y="2064"/>
                  </a:lnTo>
                  <a:lnTo>
                    <a:pt x="753" y="2011"/>
                  </a:lnTo>
                  <a:lnTo>
                    <a:pt x="693" y="1953"/>
                  </a:lnTo>
                  <a:lnTo>
                    <a:pt x="630" y="1888"/>
                  </a:lnTo>
                  <a:lnTo>
                    <a:pt x="562" y="1814"/>
                  </a:lnTo>
                  <a:lnTo>
                    <a:pt x="489" y="1735"/>
                  </a:lnTo>
                  <a:lnTo>
                    <a:pt x="413" y="1648"/>
                  </a:lnTo>
                  <a:lnTo>
                    <a:pt x="413" y="1648"/>
                  </a:lnTo>
                  <a:lnTo>
                    <a:pt x="374" y="1603"/>
                  </a:lnTo>
                  <a:lnTo>
                    <a:pt x="339" y="1560"/>
                  </a:lnTo>
                  <a:lnTo>
                    <a:pt x="306" y="1518"/>
                  </a:lnTo>
                  <a:lnTo>
                    <a:pt x="274" y="1478"/>
                  </a:lnTo>
                  <a:lnTo>
                    <a:pt x="246" y="1440"/>
                  </a:lnTo>
                  <a:lnTo>
                    <a:pt x="219" y="1402"/>
                  </a:lnTo>
                  <a:lnTo>
                    <a:pt x="193" y="1367"/>
                  </a:lnTo>
                  <a:lnTo>
                    <a:pt x="171" y="1333"/>
                  </a:lnTo>
                  <a:lnTo>
                    <a:pt x="131" y="1270"/>
                  </a:lnTo>
                  <a:lnTo>
                    <a:pt x="98" y="1212"/>
                  </a:lnTo>
                  <a:lnTo>
                    <a:pt x="70" y="1161"/>
                  </a:lnTo>
                  <a:lnTo>
                    <a:pt x="49" y="1116"/>
                  </a:lnTo>
                  <a:lnTo>
                    <a:pt x="32" y="1075"/>
                  </a:lnTo>
                  <a:lnTo>
                    <a:pt x="20" y="1041"/>
                  </a:lnTo>
                  <a:lnTo>
                    <a:pt x="11" y="1012"/>
                  </a:lnTo>
                  <a:lnTo>
                    <a:pt x="6" y="988"/>
                  </a:lnTo>
                  <a:lnTo>
                    <a:pt x="3" y="971"/>
                  </a:lnTo>
                  <a:lnTo>
                    <a:pt x="2" y="958"/>
                  </a:lnTo>
                  <a:lnTo>
                    <a:pt x="0" y="948"/>
                  </a:lnTo>
                  <a:lnTo>
                    <a:pt x="35" y="8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7" name="Freeform 18">
              <a:extLst>
                <a:ext uri="{FF2B5EF4-FFF2-40B4-BE49-F238E27FC236}">
                  <a16:creationId xmlns:a16="http://schemas.microsoft.com/office/drawing/2014/main" id="{2F81380F-F549-C85B-1DA4-5573995BA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4" y="3126"/>
              <a:ext cx="959" cy="629"/>
            </a:xfrm>
            <a:custGeom>
              <a:avLst/>
              <a:gdLst>
                <a:gd name="T0" fmla="*/ 1887 w 2879"/>
                <a:gd name="T1" fmla="*/ 249 h 1885"/>
                <a:gd name="T2" fmla="*/ 2088 w 2879"/>
                <a:gd name="T3" fmla="*/ 282 h 1885"/>
                <a:gd name="T4" fmla="*/ 2454 w 2879"/>
                <a:gd name="T5" fmla="*/ 386 h 1885"/>
                <a:gd name="T6" fmla="*/ 2639 w 2879"/>
                <a:gd name="T7" fmla="*/ 440 h 1885"/>
                <a:gd name="T8" fmla="*/ 2787 w 2879"/>
                <a:gd name="T9" fmla="*/ 508 h 1885"/>
                <a:gd name="T10" fmla="*/ 2849 w 2879"/>
                <a:gd name="T11" fmla="*/ 559 h 1885"/>
                <a:gd name="T12" fmla="*/ 2879 w 2879"/>
                <a:gd name="T13" fmla="*/ 622 h 1885"/>
                <a:gd name="T14" fmla="*/ 2859 w 2879"/>
                <a:gd name="T15" fmla="*/ 695 h 1885"/>
                <a:gd name="T16" fmla="*/ 2827 w 2879"/>
                <a:gd name="T17" fmla="*/ 726 h 1885"/>
                <a:gd name="T18" fmla="*/ 2768 w 2879"/>
                <a:gd name="T19" fmla="*/ 742 h 1885"/>
                <a:gd name="T20" fmla="*/ 2630 w 2879"/>
                <a:gd name="T21" fmla="*/ 732 h 1885"/>
                <a:gd name="T22" fmla="*/ 2441 w 2879"/>
                <a:gd name="T23" fmla="*/ 689 h 1885"/>
                <a:gd name="T24" fmla="*/ 2113 w 2879"/>
                <a:gd name="T25" fmla="*/ 645 h 1885"/>
                <a:gd name="T26" fmla="*/ 1784 w 2879"/>
                <a:gd name="T27" fmla="*/ 640 h 1885"/>
                <a:gd name="T28" fmla="*/ 1454 w 2879"/>
                <a:gd name="T29" fmla="*/ 673 h 1885"/>
                <a:gd name="T30" fmla="*/ 1680 w 2879"/>
                <a:gd name="T31" fmla="*/ 703 h 1885"/>
                <a:gd name="T32" fmla="*/ 2550 w 2879"/>
                <a:gd name="T33" fmla="*/ 793 h 1885"/>
                <a:gd name="T34" fmla="*/ 2683 w 2879"/>
                <a:gd name="T35" fmla="*/ 812 h 1885"/>
                <a:gd name="T36" fmla="*/ 2790 w 2879"/>
                <a:gd name="T37" fmla="*/ 849 h 1885"/>
                <a:gd name="T38" fmla="*/ 2838 w 2879"/>
                <a:gd name="T39" fmla="*/ 891 h 1885"/>
                <a:gd name="T40" fmla="*/ 2863 w 2879"/>
                <a:gd name="T41" fmla="*/ 949 h 1885"/>
                <a:gd name="T42" fmla="*/ 2859 w 2879"/>
                <a:gd name="T43" fmla="*/ 1011 h 1885"/>
                <a:gd name="T44" fmla="*/ 2832 w 2879"/>
                <a:gd name="T45" fmla="*/ 1065 h 1885"/>
                <a:gd name="T46" fmla="*/ 2783 w 2879"/>
                <a:gd name="T47" fmla="*/ 1100 h 1885"/>
                <a:gd name="T48" fmla="*/ 2648 w 2879"/>
                <a:gd name="T49" fmla="*/ 1133 h 1885"/>
                <a:gd name="T50" fmla="*/ 2488 w 2879"/>
                <a:gd name="T51" fmla="*/ 1137 h 1885"/>
                <a:gd name="T52" fmla="*/ 2360 w 2879"/>
                <a:gd name="T53" fmla="*/ 1146 h 1885"/>
                <a:gd name="T54" fmla="*/ 2386 w 2879"/>
                <a:gd name="T55" fmla="*/ 1186 h 1885"/>
                <a:gd name="T56" fmla="*/ 2380 w 2879"/>
                <a:gd name="T57" fmla="*/ 1224 h 1885"/>
                <a:gd name="T58" fmla="*/ 2330 w 2879"/>
                <a:gd name="T59" fmla="*/ 1274 h 1885"/>
                <a:gd name="T60" fmla="*/ 2204 w 2879"/>
                <a:gd name="T61" fmla="*/ 1335 h 1885"/>
                <a:gd name="T62" fmla="*/ 2187 w 2879"/>
                <a:gd name="T63" fmla="*/ 1419 h 1885"/>
                <a:gd name="T64" fmla="*/ 2199 w 2879"/>
                <a:gd name="T65" fmla="*/ 1469 h 1885"/>
                <a:gd name="T66" fmla="*/ 2176 w 2879"/>
                <a:gd name="T67" fmla="*/ 1551 h 1885"/>
                <a:gd name="T68" fmla="*/ 2094 w 2879"/>
                <a:gd name="T69" fmla="*/ 1630 h 1885"/>
                <a:gd name="T70" fmla="*/ 1972 w 2879"/>
                <a:gd name="T71" fmla="*/ 1699 h 1885"/>
                <a:gd name="T72" fmla="*/ 1735 w 2879"/>
                <a:gd name="T73" fmla="*/ 1784 h 1885"/>
                <a:gd name="T74" fmla="*/ 1541 w 2879"/>
                <a:gd name="T75" fmla="*/ 1833 h 1885"/>
                <a:gd name="T76" fmla="*/ 1326 w 2879"/>
                <a:gd name="T77" fmla="*/ 1871 h 1885"/>
                <a:gd name="T78" fmla="*/ 1036 w 2879"/>
                <a:gd name="T79" fmla="*/ 1885 h 1885"/>
                <a:gd name="T80" fmla="*/ 687 w 2879"/>
                <a:gd name="T81" fmla="*/ 1868 h 1885"/>
                <a:gd name="T82" fmla="*/ 402 w 2879"/>
                <a:gd name="T83" fmla="*/ 1843 h 1885"/>
                <a:gd name="T84" fmla="*/ 170 w 2879"/>
                <a:gd name="T85" fmla="*/ 1800 h 1885"/>
                <a:gd name="T86" fmla="*/ 63 w 2879"/>
                <a:gd name="T87" fmla="*/ 1758 h 1885"/>
                <a:gd name="T88" fmla="*/ 15 w 2879"/>
                <a:gd name="T89" fmla="*/ 1606 h 1885"/>
                <a:gd name="T90" fmla="*/ 0 w 2879"/>
                <a:gd name="T91" fmla="*/ 1350 h 1885"/>
                <a:gd name="T92" fmla="*/ 21 w 2879"/>
                <a:gd name="T93" fmla="*/ 1143 h 1885"/>
                <a:gd name="T94" fmla="*/ 76 w 2879"/>
                <a:gd name="T95" fmla="*/ 984 h 1885"/>
                <a:gd name="T96" fmla="*/ 121 w 2879"/>
                <a:gd name="T97" fmla="*/ 853 h 1885"/>
                <a:gd name="T98" fmla="*/ 222 w 2879"/>
                <a:gd name="T99" fmla="*/ 678 h 1885"/>
                <a:gd name="T100" fmla="*/ 360 w 2879"/>
                <a:gd name="T101" fmla="*/ 580 h 1885"/>
                <a:gd name="T102" fmla="*/ 608 w 2879"/>
                <a:gd name="T103" fmla="*/ 388 h 1885"/>
                <a:gd name="T104" fmla="*/ 743 w 2879"/>
                <a:gd name="T105" fmla="*/ 263 h 1885"/>
                <a:gd name="T106" fmla="*/ 891 w 2879"/>
                <a:gd name="T107" fmla="*/ 160 h 1885"/>
                <a:gd name="T108" fmla="*/ 1006 w 2879"/>
                <a:gd name="T109" fmla="*/ 109 h 1885"/>
                <a:gd name="T110" fmla="*/ 1237 w 2879"/>
                <a:gd name="T111" fmla="*/ 45 h 1885"/>
                <a:gd name="T112" fmla="*/ 1517 w 2879"/>
                <a:gd name="T113" fmla="*/ 15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79" h="1885">
                  <a:moveTo>
                    <a:pt x="1618" y="230"/>
                  </a:moveTo>
                  <a:lnTo>
                    <a:pt x="1618" y="230"/>
                  </a:lnTo>
                  <a:lnTo>
                    <a:pt x="1752" y="238"/>
                  </a:lnTo>
                  <a:lnTo>
                    <a:pt x="1887" y="249"/>
                  </a:lnTo>
                  <a:lnTo>
                    <a:pt x="1887" y="249"/>
                  </a:lnTo>
                  <a:lnTo>
                    <a:pt x="1927" y="252"/>
                  </a:lnTo>
                  <a:lnTo>
                    <a:pt x="1967" y="257"/>
                  </a:lnTo>
                  <a:lnTo>
                    <a:pt x="2006" y="265"/>
                  </a:lnTo>
                  <a:lnTo>
                    <a:pt x="2048" y="273"/>
                  </a:lnTo>
                  <a:lnTo>
                    <a:pt x="2088" y="282"/>
                  </a:lnTo>
                  <a:lnTo>
                    <a:pt x="2129" y="291"/>
                  </a:lnTo>
                  <a:lnTo>
                    <a:pt x="2210" y="313"/>
                  </a:lnTo>
                  <a:lnTo>
                    <a:pt x="2291" y="337"/>
                  </a:lnTo>
                  <a:lnTo>
                    <a:pt x="2373" y="362"/>
                  </a:lnTo>
                  <a:lnTo>
                    <a:pt x="2454" y="386"/>
                  </a:lnTo>
                  <a:lnTo>
                    <a:pt x="2533" y="409"/>
                  </a:lnTo>
                  <a:lnTo>
                    <a:pt x="2533" y="409"/>
                  </a:lnTo>
                  <a:lnTo>
                    <a:pt x="2579" y="421"/>
                  </a:lnTo>
                  <a:lnTo>
                    <a:pt x="2609" y="430"/>
                  </a:lnTo>
                  <a:lnTo>
                    <a:pt x="2639" y="440"/>
                  </a:lnTo>
                  <a:lnTo>
                    <a:pt x="2672" y="452"/>
                  </a:lnTo>
                  <a:lnTo>
                    <a:pt x="2707" y="465"/>
                  </a:lnTo>
                  <a:lnTo>
                    <a:pt x="2739" y="481"/>
                  </a:lnTo>
                  <a:lnTo>
                    <a:pt x="2771" y="498"/>
                  </a:lnTo>
                  <a:lnTo>
                    <a:pt x="2787" y="508"/>
                  </a:lnTo>
                  <a:lnTo>
                    <a:pt x="2801" y="517"/>
                  </a:lnTo>
                  <a:lnTo>
                    <a:pt x="2815" y="528"/>
                  </a:lnTo>
                  <a:lnTo>
                    <a:pt x="2827" y="537"/>
                  </a:lnTo>
                  <a:lnTo>
                    <a:pt x="2838" y="548"/>
                  </a:lnTo>
                  <a:lnTo>
                    <a:pt x="2849" y="559"/>
                  </a:lnTo>
                  <a:lnTo>
                    <a:pt x="2858" y="572"/>
                  </a:lnTo>
                  <a:lnTo>
                    <a:pt x="2865" y="584"/>
                  </a:lnTo>
                  <a:lnTo>
                    <a:pt x="2871" y="596"/>
                  </a:lnTo>
                  <a:lnTo>
                    <a:pt x="2876" y="610"/>
                  </a:lnTo>
                  <a:lnTo>
                    <a:pt x="2879" y="622"/>
                  </a:lnTo>
                  <a:lnTo>
                    <a:pt x="2879" y="637"/>
                  </a:lnTo>
                  <a:lnTo>
                    <a:pt x="2878" y="650"/>
                  </a:lnTo>
                  <a:lnTo>
                    <a:pt x="2874" y="665"/>
                  </a:lnTo>
                  <a:lnTo>
                    <a:pt x="2868" y="679"/>
                  </a:lnTo>
                  <a:lnTo>
                    <a:pt x="2859" y="695"/>
                  </a:lnTo>
                  <a:lnTo>
                    <a:pt x="2859" y="695"/>
                  </a:lnTo>
                  <a:lnTo>
                    <a:pt x="2853" y="704"/>
                  </a:lnTo>
                  <a:lnTo>
                    <a:pt x="2846" y="712"/>
                  </a:lnTo>
                  <a:lnTo>
                    <a:pt x="2837" y="720"/>
                  </a:lnTo>
                  <a:lnTo>
                    <a:pt x="2827" y="726"/>
                  </a:lnTo>
                  <a:lnTo>
                    <a:pt x="2816" y="731"/>
                  </a:lnTo>
                  <a:lnTo>
                    <a:pt x="2805" y="734"/>
                  </a:lnTo>
                  <a:lnTo>
                    <a:pt x="2793" y="738"/>
                  </a:lnTo>
                  <a:lnTo>
                    <a:pt x="2781" y="741"/>
                  </a:lnTo>
                  <a:lnTo>
                    <a:pt x="2768" y="742"/>
                  </a:lnTo>
                  <a:lnTo>
                    <a:pt x="2753" y="743"/>
                  </a:lnTo>
                  <a:lnTo>
                    <a:pt x="2724" y="743"/>
                  </a:lnTo>
                  <a:lnTo>
                    <a:pt x="2693" y="742"/>
                  </a:lnTo>
                  <a:lnTo>
                    <a:pt x="2661" y="738"/>
                  </a:lnTo>
                  <a:lnTo>
                    <a:pt x="2630" y="732"/>
                  </a:lnTo>
                  <a:lnTo>
                    <a:pt x="2598" y="726"/>
                  </a:lnTo>
                  <a:lnTo>
                    <a:pt x="2537" y="712"/>
                  </a:lnTo>
                  <a:lnTo>
                    <a:pt x="2483" y="699"/>
                  </a:lnTo>
                  <a:lnTo>
                    <a:pt x="2441" y="689"/>
                  </a:lnTo>
                  <a:lnTo>
                    <a:pt x="2441" y="689"/>
                  </a:lnTo>
                  <a:lnTo>
                    <a:pt x="2377" y="677"/>
                  </a:lnTo>
                  <a:lnTo>
                    <a:pt x="2311" y="667"/>
                  </a:lnTo>
                  <a:lnTo>
                    <a:pt x="2245" y="659"/>
                  </a:lnTo>
                  <a:lnTo>
                    <a:pt x="2179" y="651"/>
                  </a:lnTo>
                  <a:lnTo>
                    <a:pt x="2113" y="645"/>
                  </a:lnTo>
                  <a:lnTo>
                    <a:pt x="2048" y="641"/>
                  </a:lnTo>
                  <a:lnTo>
                    <a:pt x="1982" y="638"/>
                  </a:lnTo>
                  <a:lnTo>
                    <a:pt x="1916" y="638"/>
                  </a:lnTo>
                  <a:lnTo>
                    <a:pt x="1850" y="638"/>
                  </a:lnTo>
                  <a:lnTo>
                    <a:pt x="1784" y="640"/>
                  </a:lnTo>
                  <a:lnTo>
                    <a:pt x="1718" y="644"/>
                  </a:lnTo>
                  <a:lnTo>
                    <a:pt x="1652" y="649"/>
                  </a:lnTo>
                  <a:lnTo>
                    <a:pt x="1586" y="655"/>
                  </a:lnTo>
                  <a:lnTo>
                    <a:pt x="1520" y="663"/>
                  </a:lnTo>
                  <a:lnTo>
                    <a:pt x="1454" y="673"/>
                  </a:lnTo>
                  <a:lnTo>
                    <a:pt x="1390" y="684"/>
                  </a:lnTo>
                  <a:lnTo>
                    <a:pt x="1390" y="684"/>
                  </a:lnTo>
                  <a:lnTo>
                    <a:pt x="1462" y="688"/>
                  </a:lnTo>
                  <a:lnTo>
                    <a:pt x="1535" y="692"/>
                  </a:lnTo>
                  <a:lnTo>
                    <a:pt x="1680" y="703"/>
                  </a:lnTo>
                  <a:lnTo>
                    <a:pt x="1827" y="715"/>
                  </a:lnTo>
                  <a:lnTo>
                    <a:pt x="1972" y="730"/>
                  </a:lnTo>
                  <a:lnTo>
                    <a:pt x="2118" y="745"/>
                  </a:lnTo>
                  <a:lnTo>
                    <a:pt x="2262" y="761"/>
                  </a:lnTo>
                  <a:lnTo>
                    <a:pt x="2550" y="793"/>
                  </a:lnTo>
                  <a:lnTo>
                    <a:pt x="2550" y="793"/>
                  </a:lnTo>
                  <a:lnTo>
                    <a:pt x="2600" y="798"/>
                  </a:lnTo>
                  <a:lnTo>
                    <a:pt x="2627" y="802"/>
                  </a:lnTo>
                  <a:lnTo>
                    <a:pt x="2655" y="805"/>
                  </a:lnTo>
                  <a:lnTo>
                    <a:pt x="2683" y="812"/>
                  </a:lnTo>
                  <a:lnTo>
                    <a:pt x="2711" y="819"/>
                  </a:lnTo>
                  <a:lnTo>
                    <a:pt x="2739" y="827"/>
                  </a:lnTo>
                  <a:lnTo>
                    <a:pt x="2765" y="837"/>
                  </a:lnTo>
                  <a:lnTo>
                    <a:pt x="2777" y="843"/>
                  </a:lnTo>
                  <a:lnTo>
                    <a:pt x="2790" y="849"/>
                  </a:lnTo>
                  <a:lnTo>
                    <a:pt x="2801" y="857"/>
                  </a:lnTo>
                  <a:lnTo>
                    <a:pt x="2812" y="864"/>
                  </a:lnTo>
                  <a:lnTo>
                    <a:pt x="2821" y="873"/>
                  </a:lnTo>
                  <a:lnTo>
                    <a:pt x="2830" y="881"/>
                  </a:lnTo>
                  <a:lnTo>
                    <a:pt x="2838" y="891"/>
                  </a:lnTo>
                  <a:lnTo>
                    <a:pt x="2845" y="901"/>
                  </a:lnTo>
                  <a:lnTo>
                    <a:pt x="2851" y="912"/>
                  </a:lnTo>
                  <a:lnTo>
                    <a:pt x="2857" y="923"/>
                  </a:lnTo>
                  <a:lnTo>
                    <a:pt x="2860" y="936"/>
                  </a:lnTo>
                  <a:lnTo>
                    <a:pt x="2863" y="949"/>
                  </a:lnTo>
                  <a:lnTo>
                    <a:pt x="2864" y="963"/>
                  </a:lnTo>
                  <a:lnTo>
                    <a:pt x="2864" y="978"/>
                  </a:lnTo>
                  <a:lnTo>
                    <a:pt x="2863" y="994"/>
                  </a:lnTo>
                  <a:lnTo>
                    <a:pt x="2859" y="1011"/>
                  </a:lnTo>
                  <a:lnTo>
                    <a:pt x="2859" y="1011"/>
                  </a:lnTo>
                  <a:lnTo>
                    <a:pt x="2857" y="1023"/>
                  </a:lnTo>
                  <a:lnTo>
                    <a:pt x="2852" y="1034"/>
                  </a:lnTo>
                  <a:lnTo>
                    <a:pt x="2847" y="1045"/>
                  </a:lnTo>
                  <a:lnTo>
                    <a:pt x="2840" y="1055"/>
                  </a:lnTo>
                  <a:lnTo>
                    <a:pt x="2832" y="1065"/>
                  </a:lnTo>
                  <a:lnTo>
                    <a:pt x="2825" y="1073"/>
                  </a:lnTo>
                  <a:lnTo>
                    <a:pt x="2815" y="1081"/>
                  </a:lnTo>
                  <a:lnTo>
                    <a:pt x="2805" y="1088"/>
                  </a:lnTo>
                  <a:lnTo>
                    <a:pt x="2794" y="1094"/>
                  </a:lnTo>
                  <a:lnTo>
                    <a:pt x="2783" y="1100"/>
                  </a:lnTo>
                  <a:lnTo>
                    <a:pt x="2759" y="1111"/>
                  </a:lnTo>
                  <a:lnTo>
                    <a:pt x="2733" y="1119"/>
                  </a:lnTo>
                  <a:lnTo>
                    <a:pt x="2705" y="1125"/>
                  </a:lnTo>
                  <a:lnTo>
                    <a:pt x="2677" y="1130"/>
                  </a:lnTo>
                  <a:lnTo>
                    <a:pt x="2648" y="1133"/>
                  </a:lnTo>
                  <a:lnTo>
                    <a:pt x="2619" y="1135"/>
                  </a:lnTo>
                  <a:lnTo>
                    <a:pt x="2590" y="1136"/>
                  </a:lnTo>
                  <a:lnTo>
                    <a:pt x="2535" y="1137"/>
                  </a:lnTo>
                  <a:lnTo>
                    <a:pt x="2488" y="1137"/>
                  </a:lnTo>
                  <a:lnTo>
                    <a:pt x="2488" y="1137"/>
                  </a:lnTo>
                  <a:lnTo>
                    <a:pt x="2419" y="1136"/>
                  </a:lnTo>
                  <a:lnTo>
                    <a:pt x="2350" y="1135"/>
                  </a:lnTo>
                  <a:lnTo>
                    <a:pt x="2350" y="1137"/>
                  </a:lnTo>
                  <a:lnTo>
                    <a:pt x="2350" y="1137"/>
                  </a:lnTo>
                  <a:lnTo>
                    <a:pt x="2360" y="1146"/>
                  </a:lnTo>
                  <a:lnTo>
                    <a:pt x="2368" y="1153"/>
                  </a:lnTo>
                  <a:lnTo>
                    <a:pt x="2374" y="1162"/>
                  </a:lnTo>
                  <a:lnTo>
                    <a:pt x="2380" y="1170"/>
                  </a:lnTo>
                  <a:lnTo>
                    <a:pt x="2384" y="1177"/>
                  </a:lnTo>
                  <a:lnTo>
                    <a:pt x="2386" y="1186"/>
                  </a:lnTo>
                  <a:lnTo>
                    <a:pt x="2388" y="1193"/>
                  </a:lnTo>
                  <a:lnTo>
                    <a:pt x="2388" y="1202"/>
                  </a:lnTo>
                  <a:lnTo>
                    <a:pt x="2386" y="1209"/>
                  </a:lnTo>
                  <a:lnTo>
                    <a:pt x="2384" y="1217"/>
                  </a:lnTo>
                  <a:lnTo>
                    <a:pt x="2380" y="1224"/>
                  </a:lnTo>
                  <a:lnTo>
                    <a:pt x="2377" y="1231"/>
                  </a:lnTo>
                  <a:lnTo>
                    <a:pt x="2371" y="1239"/>
                  </a:lnTo>
                  <a:lnTo>
                    <a:pt x="2364" y="1246"/>
                  </a:lnTo>
                  <a:lnTo>
                    <a:pt x="2350" y="1261"/>
                  </a:lnTo>
                  <a:lnTo>
                    <a:pt x="2330" y="1274"/>
                  </a:lnTo>
                  <a:lnTo>
                    <a:pt x="2309" y="1288"/>
                  </a:lnTo>
                  <a:lnTo>
                    <a:pt x="2286" y="1300"/>
                  </a:lnTo>
                  <a:lnTo>
                    <a:pt x="2261" y="1312"/>
                  </a:lnTo>
                  <a:lnTo>
                    <a:pt x="2234" y="1324"/>
                  </a:lnTo>
                  <a:lnTo>
                    <a:pt x="2204" y="1335"/>
                  </a:lnTo>
                  <a:lnTo>
                    <a:pt x="2146" y="1356"/>
                  </a:lnTo>
                  <a:lnTo>
                    <a:pt x="2146" y="1356"/>
                  </a:lnTo>
                  <a:lnTo>
                    <a:pt x="2163" y="1377"/>
                  </a:lnTo>
                  <a:lnTo>
                    <a:pt x="2178" y="1399"/>
                  </a:lnTo>
                  <a:lnTo>
                    <a:pt x="2187" y="1419"/>
                  </a:lnTo>
                  <a:lnTo>
                    <a:pt x="2192" y="1430"/>
                  </a:lnTo>
                  <a:lnTo>
                    <a:pt x="2195" y="1439"/>
                  </a:lnTo>
                  <a:lnTo>
                    <a:pt x="2197" y="1449"/>
                  </a:lnTo>
                  <a:lnTo>
                    <a:pt x="2199" y="1459"/>
                  </a:lnTo>
                  <a:lnTo>
                    <a:pt x="2199" y="1469"/>
                  </a:lnTo>
                  <a:lnTo>
                    <a:pt x="2199" y="1479"/>
                  </a:lnTo>
                  <a:lnTo>
                    <a:pt x="2198" y="1497"/>
                  </a:lnTo>
                  <a:lnTo>
                    <a:pt x="2193" y="1515"/>
                  </a:lnTo>
                  <a:lnTo>
                    <a:pt x="2186" y="1532"/>
                  </a:lnTo>
                  <a:lnTo>
                    <a:pt x="2176" y="1551"/>
                  </a:lnTo>
                  <a:lnTo>
                    <a:pt x="2164" y="1568"/>
                  </a:lnTo>
                  <a:lnTo>
                    <a:pt x="2149" y="1584"/>
                  </a:lnTo>
                  <a:lnTo>
                    <a:pt x="2132" y="1600"/>
                  </a:lnTo>
                  <a:lnTo>
                    <a:pt x="2114" y="1616"/>
                  </a:lnTo>
                  <a:lnTo>
                    <a:pt x="2094" y="1630"/>
                  </a:lnTo>
                  <a:lnTo>
                    <a:pt x="2072" y="1645"/>
                  </a:lnTo>
                  <a:lnTo>
                    <a:pt x="2049" y="1660"/>
                  </a:lnTo>
                  <a:lnTo>
                    <a:pt x="2025" y="1673"/>
                  </a:lnTo>
                  <a:lnTo>
                    <a:pt x="1999" y="1687"/>
                  </a:lnTo>
                  <a:lnTo>
                    <a:pt x="1972" y="1699"/>
                  </a:lnTo>
                  <a:lnTo>
                    <a:pt x="1944" y="1711"/>
                  </a:lnTo>
                  <a:lnTo>
                    <a:pt x="1915" y="1723"/>
                  </a:lnTo>
                  <a:lnTo>
                    <a:pt x="1856" y="1745"/>
                  </a:lnTo>
                  <a:lnTo>
                    <a:pt x="1796" y="1766"/>
                  </a:lnTo>
                  <a:lnTo>
                    <a:pt x="1735" y="1784"/>
                  </a:lnTo>
                  <a:lnTo>
                    <a:pt x="1675" y="1802"/>
                  </a:lnTo>
                  <a:lnTo>
                    <a:pt x="1618" y="1816"/>
                  </a:lnTo>
                  <a:lnTo>
                    <a:pt x="1618" y="1816"/>
                  </a:lnTo>
                  <a:lnTo>
                    <a:pt x="1618" y="1816"/>
                  </a:lnTo>
                  <a:lnTo>
                    <a:pt x="1541" y="1833"/>
                  </a:lnTo>
                  <a:lnTo>
                    <a:pt x="1475" y="1848"/>
                  </a:lnTo>
                  <a:lnTo>
                    <a:pt x="1421" y="1858"/>
                  </a:lnTo>
                  <a:lnTo>
                    <a:pt x="1383" y="1864"/>
                  </a:lnTo>
                  <a:lnTo>
                    <a:pt x="1383" y="1864"/>
                  </a:lnTo>
                  <a:lnTo>
                    <a:pt x="1326" y="1871"/>
                  </a:lnTo>
                  <a:lnTo>
                    <a:pt x="1269" y="1876"/>
                  </a:lnTo>
                  <a:lnTo>
                    <a:pt x="1211" y="1880"/>
                  </a:lnTo>
                  <a:lnTo>
                    <a:pt x="1154" y="1882"/>
                  </a:lnTo>
                  <a:lnTo>
                    <a:pt x="1095" y="1884"/>
                  </a:lnTo>
                  <a:lnTo>
                    <a:pt x="1036" y="1885"/>
                  </a:lnTo>
                  <a:lnTo>
                    <a:pt x="978" y="1884"/>
                  </a:lnTo>
                  <a:lnTo>
                    <a:pt x="920" y="1881"/>
                  </a:lnTo>
                  <a:lnTo>
                    <a:pt x="862" y="1879"/>
                  </a:lnTo>
                  <a:lnTo>
                    <a:pt x="803" y="1876"/>
                  </a:lnTo>
                  <a:lnTo>
                    <a:pt x="687" y="1868"/>
                  </a:lnTo>
                  <a:lnTo>
                    <a:pt x="571" y="1858"/>
                  </a:lnTo>
                  <a:lnTo>
                    <a:pt x="456" y="1847"/>
                  </a:lnTo>
                  <a:lnTo>
                    <a:pt x="456" y="1847"/>
                  </a:lnTo>
                  <a:lnTo>
                    <a:pt x="402" y="1843"/>
                  </a:lnTo>
                  <a:lnTo>
                    <a:pt x="402" y="1843"/>
                  </a:lnTo>
                  <a:lnTo>
                    <a:pt x="356" y="1837"/>
                  </a:lnTo>
                  <a:lnTo>
                    <a:pt x="310" y="1831"/>
                  </a:lnTo>
                  <a:lnTo>
                    <a:pt x="263" y="1824"/>
                  </a:lnTo>
                  <a:lnTo>
                    <a:pt x="217" y="1813"/>
                  </a:lnTo>
                  <a:lnTo>
                    <a:pt x="170" y="1800"/>
                  </a:lnTo>
                  <a:lnTo>
                    <a:pt x="148" y="1793"/>
                  </a:lnTo>
                  <a:lnTo>
                    <a:pt x="126" y="1786"/>
                  </a:lnTo>
                  <a:lnTo>
                    <a:pt x="104" y="1777"/>
                  </a:lnTo>
                  <a:lnTo>
                    <a:pt x="83" y="1767"/>
                  </a:lnTo>
                  <a:lnTo>
                    <a:pt x="63" y="1758"/>
                  </a:lnTo>
                  <a:lnTo>
                    <a:pt x="42" y="1747"/>
                  </a:lnTo>
                  <a:lnTo>
                    <a:pt x="42" y="1747"/>
                  </a:lnTo>
                  <a:lnTo>
                    <a:pt x="32" y="1702"/>
                  </a:lnTo>
                  <a:lnTo>
                    <a:pt x="22" y="1656"/>
                  </a:lnTo>
                  <a:lnTo>
                    <a:pt x="15" y="1606"/>
                  </a:lnTo>
                  <a:lnTo>
                    <a:pt x="10" y="1552"/>
                  </a:lnTo>
                  <a:lnTo>
                    <a:pt x="10" y="1552"/>
                  </a:lnTo>
                  <a:lnTo>
                    <a:pt x="5" y="1476"/>
                  </a:lnTo>
                  <a:lnTo>
                    <a:pt x="2" y="1409"/>
                  </a:lnTo>
                  <a:lnTo>
                    <a:pt x="0" y="1350"/>
                  </a:lnTo>
                  <a:lnTo>
                    <a:pt x="2" y="1297"/>
                  </a:lnTo>
                  <a:lnTo>
                    <a:pt x="4" y="1252"/>
                  </a:lnTo>
                  <a:lnTo>
                    <a:pt x="9" y="1212"/>
                  </a:lnTo>
                  <a:lnTo>
                    <a:pt x="14" y="1176"/>
                  </a:lnTo>
                  <a:lnTo>
                    <a:pt x="21" y="1143"/>
                  </a:lnTo>
                  <a:lnTo>
                    <a:pt x="29" y="1115"/>
                  </a:lnTo>
                  <a:lnTo>
                    <a:pt x="37" y="1088"/>
                  </a:lnTo>
                  <a:lnTo>
                    <a:pt x="47" y="1062"/>
                  </a:lnTo>
                  <a:lnTo>
                    <a:pt x="57" y="1037"/>
                  </a:lnTo>
                  <a:lnTo>
                    <a:pt x="76" y="984"/>
                  </a:lnTo>
                  <a:lnTo>
                    <a:pt x="86" y="955"/>
                  </a:lnTo>
                  <a:lnTo>
                    <a:pt x="96" y="923"/>
                  </a:lnTo>
                  <a:lnTo>
                    <a:pt x="96" y="923"/>
                  </a:lnTo>
                  <a:lnTo>
                    <a:pt x="108" y="889"/>
                  </a:lnTo>
                  <a:lnTo>
                    <a:pt x="121" y="853"/>
                  </a:lnTo>
                  <a:lnTo>
                    <a:pt x="138" y="818"/>
                  </a:lnTo>
                  <a:lnTo>
                    <a:pt x="158" y="782"/>
                  </a:lnTo>
                  <a:lnTo>
                    <a:pt x="179" y="747"/>
                  </a:lnTo>
                  <a:lnTo>
                    <a:pt x="200" y="711"/>
                  </a:lnTo>
                  <a:lnTo>
                    <a:pt x="222" y="678"/>
                  </a:lnTo>
                  <a:lnTo>
                    <a:pt x="244" y="646"/>
                  </a:lnTo>
                  <a:lnTo>
                    <a:pt x="268" y="650"/>
                  </a:lnTo>
                  <a:lnTo>
                    <a:pt x="268" y="650"/>
                  </a:lnTo>
                  <a:lnTo>
                    <a:pt x="313" y="615"/>
                  </a:lnTo>
                  <a:lnTo>
                    <a:pt x="360" y="580"/>
                  </a:lnTo>
                  <a:lnTo>
                    <a:pt x="452" y="513"/>
                  </a:lnTo>
                  <a:lnTo>
                    <a:pt x="498" y="480"/>
                  </a:lnTo>
                  <a:lnTo>
                    <a:pt x="543" y="444"/>
                  </a:lnTo>
                  <a:lnTo>
                    <a:pt x="587" y="408"/>
                  </a:lnTo>
                  <a:lnTo>
                    <a:pt x="608" y="388"/>
                  </a:lnTo>
                  <a:lnTo>
                    <a:pt x="628" y="369"/>
                  </a:lnTo>
                  <a:lnTo>
                    <a:pt x="628" y="369"/>
                  </a:lnTo>
                  <a:lnTo>
                    <a:pt x="665" y="332"/>
                  </a:lnTo>
                  <a:lnTo>
                    <a:pt x="703" y="298"/>
                  </a:lnTo>
                  <a:lnTo>
                    <a:pt x="743" y="263"/>
                  </a:lnTo>
                  <a:lnTo>
                    <a:pt x="784" y="231"/>
                  </a:lnTo>
                  <a:lnTo>
                    <a:pt x="825" y="201"/>
                  </a:lnTo>
                  <a:lnTo>
                    <a:pt x="847" y="187"/>
                  </a:lnTo>
                  <a:lnTo>
                    <a:pt x="869" y="174"/>
                  </a:lnTo>
                  <a:lnTo>
                    <a:pt x="891" y="160"/>
                  </a:lnTo>
                  <a:lnTo>
                    <a:pt x="913" y="149"/>
                  </a:lnTo>
                  <a:lnTo>
                    <a:pt x="936" y="138"/>
                  </a:lnTo>
                  <a:lnTo>
                    <a:pt x="959" y="127"/>
                  </a:lnTo>
                  <a:lnTo>
                    <a:pt x="959" y="127"/>
                  </a:lnTo>
                  <a:lnTo>
                    <a:pt x="1006" y="109"/>
                  </a:lnTo>
                  <a:lnTo>
                    <a:pt x="1052" y="92"/>
                  </a:lnTo>
                  <a:lnTo>
                    <a:pt x="1099" y="77"/>
                  </a:lnTo>
                  <a:lnTo>
                    <a:pt x="1144" y="65"/>
                  </a:lnTo>
                  <a:lnTo>
                    <a:pt x="1190" y="55"/>
                  </a:lnTo>
                  <a:lnTo>
                    <a:pt x="1237" y="45"/>
                  </a:lnTo>
                  <a:lnTo>
                    <a:pt x="1283" y="38"/>
                  </a:lnTo>
                  <a:lnTo>
                    <a:pt x="1330" y="32"/>
                  </a:lnTo>
                  <a:lnTo>
                    <a:pt x="1376" y="27"/>
                  </a:lnTo>
                  <a:lnTo>
                    <a:pt x="1422" y="22"/>
                  </a:lnTo>
                  <a:lnTo>
                    <a:pt x="1517" y="15"/>
                  </a:lnTo>
                  <a:lnTo>
                    <a:pt x="1611" y="9"/>
                  </a:lnTo>
                  <a:lnTo>
                    <a:pt x="1707" y="0"/>
                  </a:lnTo>
                  <a:lnTo>
                    <a:pt x="1618" y="23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8" name="Freeform 19">
              <a:extLst>
                <a:ext uri="{FF2B5EF4-FFF2-40B4-BE49-F238E27FC236}">
                  <a16:creationId xmlns:a16="http://schemas.microsoft.com/office/drawing/2014/main" id="{946D08EF-8F6B-037B-42FA-E1438B48C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" y="1798"/>
              <a:ext cx="310" cy="1328"/>
            </a:xfrm>
            <a:custGeom>
              <a:avLst/>
              <a:gdLst>
                <a:gd name="T0" fmla="*/ 929 w 930"/>
                <a:gd name="T1" fmla="*/ 385 h 3985"/>
                <a:gd name="T2" fmla="*/ 921 w 930"/>
                <a:gd name="T3" fmla="*/ 458 h 3985"/>
                <a:gd name="T4" fmla="*/ 903 w 930"/>
                <a:gd name="T5" fmla="*/ 530 h 3985"/>
                <a:gd name="T6" fmla="*/ 877 w 930"/>
                <a:gd name="T7" fmla="*/ 599 h 3985"/>
                <a:gd name="T8" fmla="*/ 842 w 930"/>
                <a:gd name="T9" fmla="*/ 665 h 3985"/>
                <a:gd name="T10" fmla="*/ 798 w 930"/>
                <a:gd name="T11" fmla="*/ 726 h 3985"/>
                <a:gd name="T12" fmla="*/ 756 w 930"/>
                <a:gd name="T13" fmla="*/ 773 h 3985"/>
                <a:gd name="T14" fmla="*/ 727 w 930"/>
                <a:gd name="T15" fmla="*/ 811 h 3985"/>
                <a:gd name="T16" fmla="*/ 714 w 930"/>
                <a:gd name="T17" fmla="*/ 842 h 3985"/>
                <a:gd name="T18" fmla="*/ 710 w 930"/>
                <a:gd name="T19" fmla="*/ 884 h 3985"/>
                <a:gd name="T20" fmla="*/ 712 w 930"/>
                <a:gd name="T21" fmla="*/ 921 h 3985"/>
                <a:gd name="T22" fmla="*/ 727 w 930"/>
                <a:gd name="T23" fmla="*/ 1009 h 3985"/>
                <a:gd name="T24" fmla="*/ 769 w 930"/>
                <a:gd name="T25" fmla="*/ 1203 h 3985"/>
                <a:gd name="T26" fmla="*/ 795 w 930"/>
                <a:gd name="T27" fmla="*/ 1359 h 3985"/>
                <a:gd name="T28" fmla="*/ 816 w 930"/>
                <a:gd name="T29" fmla="*/ 1514 h 3985"/>
                <a:gd name="T30" fmla="*/ 832 w 930"/>
                <a:gd name="T31" fmla="*/ 1722 h 3985"/>
                <a:gd name="T32" fmla="*/ 843 w 930"/>
                <a:gd name="T33" fmla="*/ 1938 h 3985"/>
                <a:gd name="T34" fmla="*/ 0 w 930"/>
                <a:gd name="T35" fmla="*/ 3985 h 3985"/>
                <a:gd name="T36" fmla="*/ 51 w 930"/>
                <a:gd name="T37" fmla="*/ 3680 h 3985"/>
                <a:gd name="T38" fmla="*/ 78 w 930"/>
                <a:gd name="T39" fmla="*/ 3469 h 3985"/>
                <a:gd name="T40" fmla="*/ 94 w 930"/>
                <a:gd name="T41" fmla="*/ 3246 h 3985"/>
                <a:gd name="T42" fmla="*/ 97 w 930"/>
                <a:gd name="T43" fmla="*/ 3104 h 3985"/>
                <a:gd name="T44" fmla="*/ 103 w 930"/>
                <a:gd name="T45" fmla="*/ 2836 h 3985"/>
                <a:gd name="T46" fmla="*/ 127 w 930"/>
                <a:gd name="T47" fmla="*/ 2474 h 3985"/>
                <a:gd name="T48" fmla="*/ 174 w 930"/>
                <a:gd name="T49" fmla="*/ 1948 h 3985"/>
                <a:gd name="T50" fmla="*/ 238 w 930"/>
                <a:gd name="T51" fmla="*/ 1342 h 3985"/>
                <a:gd name="T52" fmla="*/ 257 w 930"/>
                <a:gd name="T53" fmla="*/ 1224 h 3985"/>
                <a:gd name="T54" fmla="*/ 290 w 930"/>
                <a:gd name="T55" fmla="*/ 1069 h 3985"/>
                <a:gd name="T56" fmla="*/ 325 w 930"/>
                <a:gd name="T57" fmla="*/ 944 h 3985"/>
                <a:gd name="T58" fmla="*/ 378 w 930"/>
                <a:gd name="T59" fmla="*/ 802 h 3985"/>
                <a:gd name="T60" fmla="*/ 379 w 930"/>
                <a:gd name="T61" fmla="*/ 782 h 3985"/>
                <a:gd name="T62" fmla="*/ 358 w 930"/>
                <a:gd name="T63" fmla="*/ 742 h 3985"/>
                <a:gd name="T64" fmla="*/ 315 w 930"/>
                <a:gd name="T65" fmla="*/ 691 h 3985"/>
                <a:gd name="T66" fmla="*/ 296 w 930"/>
                <a:gd name="T67" fmla="*/ 674 h 3985"/>
                <a:gd name="T68" fmla="*/ 258 w 930"/>
                <a:gd name="T69" fmla="*/ 616 h 3985"/>
                <a:gd name="T70" fmla="*/ 208 w 930"/>
                <a:gd name="T71" fmla="*/ 512 h 3985"/>
                <a:gd name="T72" fmla="*/ 119 w 930"/>
                <a:gd name="T73" fmla="*/ 294 h 3985"/>
                <a:gd name="T74" fmla="*/ 97 w 930"/>
                <a:gd name="T75" fmla="*/ 233 h 3985"/>
                <a:gd name="T76" fmla="*/ 244 w 930"/>
                <a:gd name="T77" fmla="*/ 105 h 3985"/>
                <a:gd name="T78" fmla="*/ 330 w 930"/>
                <a:gd name="T79" fmla="*/ 41 h 3985"/>
                <a:gd name="T80" fmla="*/ 384 w 930"/>
                <a:gd name="T81" fmla="*/ 12 h 3985"/>
                <a:gd name="T82" fmla="*/ 423 w 930"/>
                <a:gd name="T83" fmla="*/ 0 h 3985"/>
                <a:gd name="T84" fmla="*/ 521 w 930"/>
                <a:gd name="T85" fmla="*/ 0 h 3985"/>
                <a:gd name="T86" fmla="*/ 594 w 930"/>
                <a:gd name="T87" fmla="*/ 8 h 3985"/>
                <a:gd name="T88" fmla="*/ 644 w 930"/>
                <a:gd name="T89" fmla="*/ 20 h 3985"/>
                <a:gd name="T90" fmla="*/ 681 w 930"/>
                <a:gd name="T91" fmla="*/ 43 h 3985"/>
                <a:gd name="T92" fmla="*/ 714 w 930"/>
                <a:gd name="T93" fmla="*/ 82 h 3985"/>
                <a:gd name="T94" fmla="*/ 930 w 930"/>
                <a:gd name="T95" fmla="*/ 360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30" h="3985">
                  <a:moveTo>
                    <a:pt x="930" y="360"/>
                  </a:moveTo>
                  <a:lnTo>
                    <a:pt x="930" y="360"/>
                  </a:lnTo>
                  <a:lnTo>
                    <a:pt x="929" y="385"/>
                  </a:lnTo>
                  <a:lnTo>
                    <a:pt x="927" y="409"/>
                  </a:lnTo>
                  <a:lnTo>
                    <a:pt x="925" y="434"/>
                  </a:lnTo>
                  <a:lnTo>
                    <a:pt x="921" y="458"/>
                  </a:lnTo>
                  <a:lnTo>
                    <a:pt x="916" y="483"/>
                  </a:lnTo>
                  <a:lnTo>
                    <a:pt x="910" y="506"/>
                  </a:lnTo>
                  <a:lnTo>
                    <a:pt x="903" y="530"/>
                  </a:lnTo>
                  <a:lnTo>
                    <a:pt x="896" y="554"/>
                  </a:lnTo>
                  <a:lnTo>
                    <a:pt x="887" y="577"/>
                  </a:lnTo>
                  <a:lnTo>
                    <a:pt x="877" y="599"/>
                  </a:lnTo>
                  <a:lnTo>
                    <a:pt x="866" y="622"/>
                  </a:lnTo>
                  <a:lnTo>
                    <a:pt x="854" y="643"/>
                  </a:lnTo>
                  <a:lnTo>
                    <a:pt x="842" y="665"/>
                  </a:lnTo>
                  <a:lnTo>
                    <a:pt x="828" y="686"/>
                  </a:lnTo>
                  <a:lnTo>
                    <a:pt x="814" y="705"/>
                  </a:lnTo>
                  <a:lnTo>
                    <a:pt x="798" y="726"/>
                  </a:lnTo>
                  <a:lnTo>
                    <a:pt x="798" y="726"/>
                  </a:lnTo>
                  <a:lnTo>
                    <a:pt x="776" y="751"/>
                  </a:lnTo>
                  <a:lnTo>
                    <a:pt x="756" y="773"/>
                  </a:lnTo>
                  <a:lnTo>
                    <a:pt x="741" y="791"/>
                  </a:lnTo>
                  <a:lnTo>
                    <a:pt x="733" y="801"/>
                  </a:lnTo>
                  <a:lnTo>
                    <a:pt x="727" y="811"/>
                  </a:lnTo>
                  <a:lnTo>
                    <a:pt x="722" y="820"/>
                  </a:lnTo>
                  <a:lnTo>
                    <a:pt x="717" y="830"/>
                  </a:lnTo>
                  <a:lnTo>
                    <a:pt x="714" y="842"/>
                  </a:lnTo>
                  <a:lnTo>
                    <a:pt x="711" y="855"/>
                  </a:lnTo>
                  <a:lnTo>
                    <a:pt x="710" y="868"/>
                  </a:lnTo>
                  <a:lnTo>
                    <a:pt x="710" y="884"/>
                  </a:lnTo>
                  <a:lnTo>
                    <a:pt x="710" y="901"/>
                  </a:lnTo>
                  <a:lnTo>
                    <a:pt x="712" y="921"/>
                  </a:lnTo>
                  <a:lnTo>
                    <a:pt x="712" y="921"/>
                  </a:lnTo>
                  <a:lnTo>
                    <a:pt x="715" y="943"/>
                  </a:lnTo>
                  <a:lnTo>
                    <a:pt x="719" y="965"/>
                  </a:lnTo>
                  <a:lnTo>
                    <a:pt x="727" y="1009"/>
                  </a:lnTo>
                  <a:lnTo>
                    <a:pt x="747" y="1098"/>
                  </a:lnTo>
                  <a:lnTo>
                    <a:pt x="747" y="1098"/>
                  </a:lnTo>
                  <a:lnTo>
                    <a:pt x="769" y="1203"/>
                  </a:lnTo>
                  <a:lnTo>
                    <a:pt x="778" y="1255"/>
                  </a:lnTo>
                  <a:lnTo>
                    <a:pt x="787" y="1308"/>
                  </a:lnTo>
                  <a:lnTo>
                    <a:pt x="795" y="1359"/>
                  </a:lnTo>
                  <a:lnTo>
                    <a:pt x="803" y="1410"/>
                  </a:lnTo>
                  <a:lnTo>
                    <a:pt x="810" y="1463"/>
                  </a:lnTo>
                  <a:lnTo>
                    <a:pt x="816" y="1514"/>
                  </a:lnTo>
                  <a:lnTo>
                    <a:pt x="821" y="1566"/>
                  </a:lnTo>
                  <a:lnTo>
                    <a:pt x="826" y="1618"/>
                  </a:lnTo>
                  <a:lnTo>
                    <a:pt x="832" y="1722"/>
                  </a:lnTo>
                  <a:lnTo>
                    <a:pt x="837" y="1829"/>
                  </a:lnTo>
                  <a:lnTo>
                    <a:pt x="838" y="1935"/>
                  </a:lnTo>
                  <a:lnTo>
                    <a:pt x="843" y="1938"/>
                  </a:lnTo>
                  <a:lnTo>
                    <a:pt x="100" y="3729"/>
                  </a:lnTo>
                  <a:lnTo>
                    <a:pt x="0" y="3985"/>
                  </a:lnTo>
                  <a:lnTo>
                    <a:pt x="0" y="3985"/>
                  </a:lnTo>
                  <a:lnTo>
                    <a:pt x="16" y="3898"/>
                  </a:lnTo>
                  <a:lnTo>
                    <a:pt x="33" y="3802"/>
                  </a:lnTo>
                  <a:lnTo>
                    <a:pt x="51" y="3680"/>
                  </a:lnTo>
                  <a:lnTo>
                    <a:pt x="61" y="3613"/>
                  </a:lnTo>
                  <a:lnTo>
                    <a:pt x="70" y="3542"/>
                  </a:lnTo>
                  <a:lnTo>
                    <a:pt x="78" y="3469"/>
                  </a:lnTo>
                  <a:lnTo>
                    <a:pt x="84" y="3394"/>
                  </a:lnTo>
                  <a:lnTo>
                    <a:pt x="91" y="3319"/>
                  </a:lnTo>
                  <a:lnTo>
                    <a:pt x="94" y="3246"/>
                  </a:lnTo>
                  <a:lnTo>
                    <a:pt x="97" y="3174"/>
                  </a:lnTo>
                  <a:lnTo>
                    <a:pt x="97" y="3104"/>
                  </a:lnTo>
                  <a:lnTo>
                    <a:pt x="97" y="3104"/>
                  </a:lnTo>
                  <a:lnTo>
                    <a:pt x="95" y="3028"/>
                  </a:lnTo>
                  <a:lnTo>
                    <a:pt x="98" y="2938"/>
                  </a:lnTo>
                  <a:lnTo>
                    <a:pt x="103" y="2836"/>
                  </a:lnTo>
                  <a:lnTo>
                    <a:pt x="109" y="2722"/>
                  </a:lnTo>
                  <a:lnTo>
                    <a:pt x="117" y="2601"/>
                  </a:lnTo>
                  <a:lnTo>
                    <a:pt x="127" y="2474"/>
                  </a:lnTo>
                  <a:lnTo>
                    <a:pt x="138" y="2343"/>
                  </a:lnTo>
                  <a:lnTo>
                    <a:pt x="149" y="2211"/>
                  </a:lnTo>
                  <a:lnTo>
                    <a:pt x="174" y="1948"/>
                  </a:lnTo>
                  <a:lnTo>
                    <a:pt x="199" y="1704"/>
                  </a:lnTo>
                  <a:lnTo>
                    <a:pt x="221" y="1496"/>
                  </a:lnTo>
                  <a:lnTo>
                    <a:pt x="238" y="1342"/>
                  </a:lnTo>
                  <a:lnTo>
                    <a:pt x="238" y="1342"/>
                  </a:lnTo>
                  <a:lnTo>
                    <a:pt x="247" y="1282"/>
                  </a:lnTo>
                  <a:lnTo>
                    <a:pt x="257" y="1224"/>
                  </a:lnTo>
                  <a:lnTo>
                    <a:pt x="266" y="1169"/>
                  </a:lnTo>
                  <a:lnTo>
                    <a:pt x="277" y="1118"/>
                  </a:lnTo>
                  <a:lnTo>
                    <a:pt x="290" y="1069"/>
                  </a:lnTo>
                  <a:lnTo>
                    <a:pt x="301" y="1024"/>
                  </a:lnTo>
                  <a:lnTo>
                    <a:pt x="313" y="982"/>
                  </a:lnTo>
                  <a:lnTo>
                    <a:pt x="325" y="944"/>
                  </a:lnTo>
                  <a:lnTo>
                    <a:pt x="347" y="879"/>
                  </a:lnTo>
                  <a:lnTo>
                    <a:pt x="364" y="831"/>
                  </a:lnTo>
                  <a:lnTo>
                    <a:pt x="378" y="802"/>
                  </a:lnTo>
                  <a:lnTo>
                    <a:pt x="381" y="791"/>
                  </a:lnTo>
                  <a:lnTo>
                    <a:pt x="381" y="791"/>
                  </a:lnTo>
                  <a:lnTo>
                    <a:pt x="379" y="782"/>
                  </a:lnTo>
                  <a:lnTo>
                    <a:pt x="375" y="771"/>
                  </a:lnTo>
                  <a:lnTo>
                    <a:pt x="368" y="758"/>
                  </a:lnTo>
                  <a:lnTo>
                    <a:pt x="358" y="742"/>
                  </a:lnTo>
                  <a:lnTo>
                    <a:pt x="345" y="723"/>
                  </a:lnTo>
                  <a:lnTo>
                    <a:pt x="326" y="702"/>
                  </a:lnTo>
                  <a:lnTo>
                    <a:pt x="315" y="691"/>
                  </a:lnTo>
                  <a:lnTo>
                    <a:pt x="303" y="680"/>
                  </a:lnTo>
                  <a:lnTo>
                    <a:pt x="303" y="680"/>
                  </a:lnTo>
                  <a:lnTo>
                    <a:pt x="296" y="674"/>
                  </a:lnTo>
                  <a:lnTo>
                    <a:pt x="290" y="665"/>
                  </a:lnTo>
                  <a:lnTo>
                    <a:pt x="274" y="643"/>
                  </a:lnTo>
                  <a:lnTo>
                    <a:pt x="258" y="616"/>
                  </a:lnTo>
                  <a:lnTo>
                    <a:pt x="242" y="584"/>
                  </a:lnTo>
                  <a:lnTo>
                    <a:pt x="225" y="550"/>
                  </a:lnTo>
                  <a:lnTo>
                    <a:pt x="208" y="512"/>
                  </a:lnTo>
                  <a:lnTo>
                    <a:pt x="174" y="434"/>
                  </a:lnTo>
                  <a:lnTo>
                    <a:pt x="143" y="358"/>
                  </a:lnTo>
                  <a:lnTo>
                    <a:pt x="119" y="294"/>
                  </a:lnTo>
                  <a:lnTo>
                    <a:pt x="97" y="233"/>
                  </a:lnTo>
                  <a:lnTo>
                    <a:pt x="97" y="233"/>
                  </a:lnTo>
                  <a:lnTo>
                    <a:pt x="97" y="233"/>
                  </a:lnTo>
                  <a:lnTo>
                    <a:pt x="147" y="187"/>
                  </a:lnTo>
                  <a:lnTo>
                    <a:pt x="197" y="144"/>
                  </a:lnTo>
                  <a:lnTo>
                    <a:pt x="244" y="105"/>
                  </a:lnTo>
                  <a:lnTo>
                    <a:pt x="288" y="70"/>
                  </a:lnTo>
                  <a:lnTo>
                    <a:pt x="310" y="54"/>
                  </a:lnTo>
                  <a:lnTo>
                    <a:pt x="330" y="41"/>
                  </a:lnTo>
                  <a:lnTo>
                    <a:pt x="350" y="29"/>
                  </a:lnTo>
                  <a:lnTo>
                    <a:pt x="367" y="19"/>
                  </a:lnTo>
                  <a:lnTo>
                    <a:pt x="384" y="12"/>
                  </a:lnTo>
                  <a:lnTo>
                    <a:pt x="398" y="5"/>
                  </a:lnTo>
                  <a:lnTo>
                    <a:pt x="412" y="2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85" y="0"/>
                  </a:lnTo>
                  <a:lnTo>
                    <a:pt x="521" y="0"/>
                  </a:lnTo>
                  <a:lnTo>
                    <a:pt x="558" y="3"/>
                  </a:lnTo>
                  <a:lnTo>
                    <a:pt x="577" y="4"/>
                  </a:lnTo>
                  <a:lnTo>
                    <a:pt x="594" y="8"/>
                  </a:lnTo>
                  <a:lnTo>
                    <a:pt x="612" y="10"/>
                  </a:lnTo>
                  <a:lnTo>
                    <a:pt x="628" y="15"/>
                  </a:lnTo>
                  <a:lnTo>
                    <a:pt x="644" y="20"/>
                  </a:lnTo>
                  <a:lnTo>
                    <a:pt x="657" y="27"/>
                  </a:lnTo>
                  <a:lnTo>
                    <a:pt x="670" y="35"/>
                  </a:lnTo>
                  <a:lnTo>
                    <a:pt x="681" y="43"/>
                  </a:lnTo>
                  <a:lnTo>
                    <a:pt x="681" y="43"/>
                  </a:lnTo>
                  <a:lnTo>
                    <a:pt x="694" y="58"/>
                  </a:lnTo>
                  <a:lnTo>
                    <a:pt x="714" y="82"/>
                  </a:lnTo>
                  <a:lnTo>
                    <a:pt x="772" y="156"/>
                  </a:lnTo>
                  <a:lnTo>
                    <a:pt x="847" y="253"/>
                  </a:lnTo>
                  <a:lnTo>
                    <a:pt x="930" y="360"/>
                  </a:lnTo>
                  <a:lnTo>
                    <a:pt x="930" y="360"/>
                  </a:lnTo>
                  <a:close/>
                </a:path>
              </a:pathLst>
            </a:custGeom>
            <a:solidFill>
              <a:srgbClr val="FFC6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9" name="Freeform 20">
              <a:extLst>
                <a:ext uri="{FF2B5EF4-FFF2-40B4-BE49-F238E27FC236}">
                  <a16:creationId xmlns:a16="http://schemas.microsoft.com/office/drawing/2014/main" id="{501AAED9-1A5D-252C-DD22-621E7E04D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" y="1473"/>
              <a:ext cx="1977" cy="2424"/>
            </a:xfrm>
            <a:custGeom>
              <a:avLst/>
              <a:gdLst>
                <a:gd name="T0" fmla="*/ 3942 w 5929"/>
                <a:gd name="T1" fmla="*/ 6869 h 7273"/>
                <a:gd name="T2" fmla="*/ 4041 w 5929"/>
                <a:gd name="T3" fmla="*/ 7020 h 7273"/>
                <a:gd name="T4" fmla="*/ 4103 w 5929"/>
                <a:gd name="T5" fmla="*/ 7081 h 7273"/>
                <a:gd name="T6" fmla="*/ 3414 w 5929"/>
                <a:gd name="T7" fmla="*/ 7089 h 7273"/>
                <a:gd name="T8" fmla="*/ 2865 w 5929"/>
                <a:gd name="T9" fmla="*/ 7098 h 7273"/>
                <a:gd name="T10" fmla="*/ 2667 w 5929"/>
                <a:gd name="T11" fmla="*/ 7140 h 7273"/>
                <a:gd name="T12" fmla="*/ 2355 w 5929"/>
                <a:gd name="T13" fmla="*/ 7237 h 7273"/>
                <a:gd name="T14" fmla="*/ 2133 w 5929"/>
                <a:gd name="T15" fmla="*/ 7272 h 7273"/>
                <a:gd name="T16" fmla="*/ 1843 w 5929"/>
                <a:gd name="T17" fmla="*/ 7253 h 7273"/>
                <a:gd name="T18" fmla="*/ 1310 w 5929"/>
                <a:gd name="T19" fmla="*/ 7168 h 7273"/>
                <a:gd name="T20" fmla="*/ 952 w 5929"/>
                <a:gd name="T21" fmla="*/ 7138 h 7273"/>
                <a:gd name="T22" fmla="*/ 588 w 5929"/>
                <a:gd name="T23" fmla="*/ 7106 h 7273"/>
                <a:gd name="T24" fmla="*/ 340 w 5929"/>
                <a:gd name="T25" fmla="*/ 7059 h 7273"/>
                <a:gd name="T26" fmla="*/ 269 w 5929"/>
                <a:gd name="T27" fmla="*/ 7027 h 7273"/>
                <a:gd name="T28" fmla="*/ 191 w 5929"/>
                <a:gd name="T29" fmla="*/ 6865 h 7273"/>
                <a:gd name="T30" fmla="*/ 88 w 5929"/>
                <a:gd name="T31" fmla="*/ 6534 h 7273"/>
                <a:gd name="T32" fmla="*/ 22 w 5929"/>
                <a:gd name="T33" fmla="*/ 6249 h 7273"/>
                <a:gd name="T34" fmla="*/ 2 w 5929"/>
                <a:gd name="T35" fmla="*/ 5949 h 7273"/>
                <a:gd name="T36" fmla="*/ 36 w 5929"/>
                <a:gd name="T37" fmla="*/ 5704 h 7273"/>
                <a:gd name="T38" fmla="*/ 141 w 5929"/>
                <a:gd name="T39" fmla="*/ 5440 h 7273"/>
                <a:gd name="T40" fmla="*/ 411 w 5929"/>
                <a:gd name="T41" fmla="*/ 4798 h 7273"/>
                <a:gd name="T42" fmla="*/ 485 w 5929"/>
                <a:gd name="T43" fmla="*/ 4528 h 7273"/>
                <a:gd name="T44" fmla="*/ 573 w 5929"/>
                <a:gd name="T45" fmla="*/ 4207 h 7273"/>
                <a:gd name="T46" fmla="*/ 719 w 5929"/>
                <a:gd name="T47" fmla="*/ 3926 h 7273"/>
                <a:gd name="T48" fmla="*/ 840 w 5929"/>
                <a:gd name="T49" fmla="*/ 3697 h 7273"/>
                <a:gd name="T50" fmla="*/ 1073 w 5929"/>
                <a:gd name="T51" fmla="*/ 3097 h 7273"/>
                <a:gd name="T52" fmla="*/ 1303 w 5929"/>
                <a:gd name="T53" fmla="*/ 2446 h 7273"/>
                <a:gd name="T54" fmla="*/ 1481 w 5929"/>
                <a:gd name="T55" fmla="*/ 2079 h 7273"/>
                <a:gd name="T56" fmla="*/ 1868 w 5929"/>
                <a:gd name="T57" fmla="*/ 1416 h 7273"/>
                <a:gd name="T58" fmla="*/ 2135 w 5929"/>
                <a:gd name="T59" fmla="*/ 1002 h 7273"/>
                <a:gd name="T60" fmla="*/ 2235 w 5929"/>
                <a:gd name="T61" fmla="*/ 936 h 7273"/>
                <a:gd name="T62" fmla="*/ 2725 w 5929"/>
                <a:gd name="T63" fmla="*/ 729 h 7273"/>
                <a:gd name="T64" fmla="*/ 3993 w 5929"/>
                <a:gd name="T65" fmla="*/ 263 h 7273"/>
                <a:gd name="T66" fmla="*/ 4380 w 5929"/>
                <a:gd name="T67" fmla="*/ 97 h 7273"/>
                <a:gd name="T68" fmla="*/ 4552 w 5929"/>
                <a:gd name="T69" fmla="*/ 0 h 7273"/>
                <a:gd name="T70" fmla="*/ 4722 w 5929"/>
                <a:gd name="T71" fmla="*/ 629 h 7273"/>
                <a:gd name="T72" fmla="*/ 4815 w 5929"/>
                <a:gd name="T73" fmla="*/ 861 h 7273"/>
                <a:gd name="T74" fmla="*/ 4880 w 5929"/>
                <a:gd name="T75" fmla="*/ 956 h 7273"/>
                <a:gd name="T76" fmla="*/ 5090 w 5929"/>
                <a:gd name="T77" fmla="*/ 1361 h 7273"/>
                <a:gd name="T78" fmla="*/ 5250 w 5929"/>
                <a:gd name="T79" fmla="*/ 1493 h 7273"/>
                <a:gd name="T80" fmla="*/ 5466 w 5929"/>
                <a:gd name="T81" fmla="*/ 1366 h 7273"/>
                <a:gd name="T82" fmla="*/ 5645 w 5929"/>
                <a:gd name="T83" fmla="*/ 1209 h 7273"/>
                <a:gd name="T84" fmla="*/ 5773 w 5929"/>
                <a:gd name="T85" fmla="*/ 1526 h 7273"/>
                <a:gd name="T86" fmla="*/ 5851 w 5929"/>
                <a:gd name="T87" fmla="*/ 1656 h 7273"/>
                <a:gd name="T88" fmla="*/ 5916 w 5929"/>
                <a:gd name="T89" fmla="*/ 1734 h 7273"/>
                <a:gd name="T90" fmla="*/ 5912 w 5929"/>
                <a:gd name="T91" fmla="*/ 1807 h 7273"/>
                <a:gd name="T92" fmla="*/ 5825 w 5929"/>
                <a:gd name="T93" fmla="*/ 2094 h 7273"/>
                <a:gd name="T94" fmla="*/ 5769 w 5929"/>
                <a:gd name="T95" fmla="*/ 2472 h 7273"/>
                <a:gd name="T96" fmla="*/ 5665 w 5929"/>
                <a:gd name="T97" fmla="*/ 3577 h 7273"/>
                <a:gd name="T98" fmla="*/ 5645 w 5929"/>
                <a:gd name="T99" fmla="*/ 4080 h 7273"/>
                <a:gd name="T100" fmla="*/ 5618 w 5929"/>
                <a:gd name="T101" fmla="*/ 4518 h 7273"/>
                <a:gd name="T102" fmla="*/ 5548 w 5929"/>
                <a:gd name="T103" fmla="*/ 4961 h 7273"/>
                <a:gd name="T104" fmla="*/ 5124 w 5929"/>
                <a:gd name="T105" fmla="*/ 4999 h 7273"/>
                <a:gd name="T106" fmla="*/ 4847 w 5929"/>
                <a:gd name="T107" fmla="*/ 5070 h 7273"/>
                <a:gd name="T108" fmla="*/ 4710 w 5929"/>
                <a:gd name="T109" fmla="*/ 5135 h 7273"/>
                <a:gd name="T110" fmla="*/ 4506 w 5929"/>
                <a:gd name="T111" fmla="*/ 5293 h 7273"/>
                <a:gd name="T112" fmla="*/ 4339 w 5929"/>
                <a:gd name="T113" fmla="*/ 5441 h 7273"/>
                <a:gd name="T114" fmla="*/ 4085 w 5929"/>
                <a:gd name="T115" fmla="*/ 5607 h 7273"/>
                <a:gd name="T116" fmla="*/ 3962 w 5929"/>
                <a:gd name="T117" fmla="*/ 5814 h 7273"/>
                <a:gd name="T118" fmla="*/ 3898 w 5929"/>
                <a:gd name="T119" fmla="*/ 5998 h 7273"/>
                <a:gd name="T120" fmla="*/ 3850 w 5929"/>
                <a:gd name="T121" fmla="*/ 6173 h 7273"/>
                <a:gd name="T122" fmla="*/ 3851 w 5929"/>
                <a:gd name="T123" fmla="*/ 6513 h 7273"/>
                <a:gd name="T124" fmla="*/ 3883 w 5929"/>
                <a:gd name="T125" fmla="*/ 6708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29" h="7273">
                  <a:moveTo>
                    <a:pt x="3883" y="6708"/>
                  </a:moveTo>
                  <a:lnTo>
                    <a:pt x="3883" y="6708"/>
                  </a:lnTo>
                  <a:lnTo>
                    <a:pt x="3896" y="6753"/>
                  </a:lnTo>
                  <a:lnTo>
                    <a:pt x="3910" y="6796"/>
                  </a:lnTo>
                  <a:lnTo>
                    <a:pt x="3926" y="6834"/>
                  </a:lnTo>
                  <a:lnTo>
                    <a:pt x="3942" y="6869"/>
                  </a:lnTo>
                  <a:lnTo>
                    <a:pt x="3959" y="6902"/>
                  </a:lnTo>
                  <a:lnTo>
                    <a:pt x="3975" y="6930"/>
                  </a:lnTo>
                  <a:lnTo>
                    <a:pt x="3992" y="6957"/>
                  </a:lnTo>
                  <a:lnTo>
                    <a:pt x="4009" y="6980"/>
                  </a:lnTo>
                  <a:lnTo>
                    <a:pt x="4025" y="7001"/>
                  </a:lnTo>
                  <a:lnTo>
                    <a:pt x="4041" y="7020"/>
                  </a:lnTo>
                  <a:lnTo>
                    <a:pt x="4055" y="7036"/>
                  </a:lnTo>
                  <a:lnTo>
                    <a:pt x="4069" y="7048"/>
                  </a:lnTo>
                  <a:lnTo>
                    <a:pt x="4091" y="7067"/>
                  </a:lnTo>
                  <a:lnTo>
                    <a:pt x="4104" y="7078"/>
                  </a:lnTo>
                  <a:lnTo>
                    <a:pt x="4104" y="7078"/>
                  </a:lnTo>
                  <a:lnTo>
                    <a:pt x="4103" y="7081"/>
                  </a:lnTo>
                  <a:lnTo>
                    <a:pt x="4103" y="7081"/>
                  </a:lnTo>
                  <a:lnTo>
                    <a:pt x="4026" y="7082"/>
                  </a:lnTo>
                  <a:lnTo>
                    <a:pt x="3877" y="7086"/>
                  </a:lnTo>
                  <a:lnTo>
                    <a:pt x="3667" y="7088"/>
                  </a:lnTo>
                  <a:lnTo>
                    <a:pt x="3414" y="7089"/>
                  </a:lnTo>
                  <a:lnTo>
                    <a:pt x="3414" y="7089"/>
                  </a:lnTo>
                  <a:lnTo>
                    <a:pt x="3177" y="7088"/>
                  </a:lnTo>
                  <a:lnTo>
                    <a:pt x="3095" y="7088"/>
                  </a:lnTo>
                  <a:lnTo>
                    <a:pt x="3028" y="7088"/>
                  </a:lnTo>
                  <a:lnTo>
                    <a:pt x="2972" y="7089"/>
                  </a:lnTo>
                  <a:lnTo>
                    <a:pt x="2920" y="7093"/>
                  </a:lnTo>
                  <a:lnTo>
                    <a:pt x="2865" y="7098"/>
                  </a:lnTo>
                  <a:lnTo>
                    <a:pt x="2804" y="7106"/>
                  </a:lnTo>
                  <a:lnTo>
                    <a:pt x="2804" y="7106"/>
                  </a:lnTo>
                  <a:lnTo>
                    <a:pt x="2770" y="7113"/>
                  </a:lnTo>
                  <a:lnTo>
                    <a:pt x="2736" y="7120"/>
                  </a:lnTo>
                  <a:lnTo>
                    <a:pt x="2702" y="7129"/>
                  </a:lnTo>
                  <a:lnTo>
                    <a:pt x="2667" y="7140"/>
                  </a:lnTo>
                  <a:lnTo>
                    <a:pt x="2596" y="7163"/>
                  </a:lnTo>
                  <a:lnTo>
                    <a:pt x="2521" y="7188"/>
                  </a:lnTo>
                  <a:lnTo>
                    <a:pt x="2482" y="7201"/>
                  </a:lnTo>
                  <a:lnTo>
                    <a:pt x="2441" y="7213"/>
                  </a:lnTo>
                  <a:lnTo>
                    <a:pt x="2399" y="7225"/>
                  </a:lnTo>
                  <a:lnTo>
                    <a:pt x="2355" y="7237"/>
                  </a:lnTo>
                  <a:lnTo>
                    <a:pt x="2309" y="7247"/>
                  </a:lnTo>
                  <a:lnTo>
                    <a:pt x="2262" y="7256"/>
                  </a:lnTo>
                  <a:lnTo>
                    <a:pt x="2213" y="7264"/>
                  </a:lnTo>
                  <a:lnTo>
                    <a:pt x="2160" y="7269"/>
                  </a:lnTo>
                  <a:lnTo>
                    <a:pt x="2160" y="7269"/>
                  </a:lnTo>
                  <a:lnTo>
                    <a:pt x="2133" y="7272"/>
                  </a:lnTo>
                  <a:lnTo>
                    <a:pt x="2105" y="7273"/>
                  </a:lnTo>
                  <a:lnTo>
                    <a:pt x="2075" y="7273"/>
                  </a:lnTo>
                  <a:lnTo>
                    <a:pt x="2044" y="7272"/>
                  </a:lnTo>
                  <a:lnTo>
                    <a:pt x="1981" y="7268"/>
                  </a:lnTo>
                  <a:lnTo>
                    <a:pt x="1914" y="7262"/>
                  </a:lnTo>
                  <a:lnTo>
                    <a:pt x="1843" y="7253"/>
                  </a:lnTo>
                  <a:lnTo>
                    <a:pt x="1769" y="7242"/>
                  </a:lnTo>
                  <a:lnTo>
                    <a:pt x="1695" y="7231"/>
                  </a:lnTo>
                  <a:lnTo>
                    <a:pt x="1619" y="7218"/>
                  </a:lnTo>
                  <a:lnTo>
                    <a:pt x="1464" y="7192"/>
                  </a:lnTo>
                  <a:lnTo>
                    <a:pt x="1386" y="7180"/>
                  </a:lnTo>
                  <a:lnTo>
                    <a:pt x="1310" y="7168"/>
                  </a:lnTo>
                  <a:lnTo>
                    <a:pt x="1234" y="7158"/>
                  </a:lnTo>
                  <a:lnTo>
                    <a:pt x="1160" y="7149"/>
                  </a:lnTo>
                  <a:lnTo>
                    <a:pt x="1088" y="7144"/>
                  </a:lnTo>
                  <a:lnTo>
                    <a:pt x="1019" y="7141"/>
                  </a:lnTo>
                  <a:lnTo>
                    <a:pt x="1019" y="7141"/>
                  </a:lnTo>
                  <a:lnTo>
                    <a:pt x="952" y="7138"/>
                  </a:lnTo>
                  <a:lnTo>
                    <a:pt x="886" y="7136"/>
                  </a:lnTo>
                  <a:lnTo>
                    <a:pt x="823" y="7131"/>
                  </a:lnTo>
                  <a:lnTo>
                    <a:pt x="760" y="7126"/>
                  </a:lnTo>
                  <a:lnTo>
                    <a:pt x="700" y="7120"/>
                  </a:lnTo>
                  <a:lnTo>
                    <a:pt x="643" y="7114"/>
                  </a:lnTo>
                  <a:lnTo>
                    <a:pt x="588" y="7106"/>
                  </a:lnTo>
                  <a:lnTo>
                    <a:pt x="537" y="7099"/>
                  </a:lnTo>
                  <a:lnTo>
                    <a:pt x="489" y="7091"/>
                  </a:lnTo>
                  <a:lnTo>
                    <a:pt x="446" y="7083"/>
                  </a:lnTo>
                  <a:lnTo>
                    <a:pt x="406" y="7075"/>
                  </a:lnTo>
                  <a:lnTo>
                    <a:pt x="371" y="7067"/>
                  </a:lnTo>
                  <a:lnTo>
                    <a:pt x="340" y="7059"/>
                  </a:lnTo>
                  <a:lnTo>
                    <a:pt x="316" y="7051"/>
                  </a:lnTo>
                  <a:lnTo>
                    <a:pt x="295" y="7044"/>
                  </a:lnTo>
                  <a:lnTo>
                    <a:pt x="281" y="7038"/>
                  </a:lnTo>
                  <a:lnTo>
                    <a:pt x="281" y="7038"/>
                  </a:lnTo>
                  <a:lnTo>
                    <a:pt x="275" y="7033"/>
                  </a:lnTo>
                  <a:lnTo>
                    <a:pt x="269" y="7027"/>
                  </a:lnTo>
                  <a:lnTo>
                    <a:pt x="262" y="7018"/>
                  </a:lnTo>
                  <a:lnTo>
                    <a:pt x="256" y="7007"/>
                  </a:lnTo>
                  <a:lnTo>
                    <a:pt x="241" y="6982"/>
                  </a:lnTo>
                  <a:lnTo>
                    <a:pt x="225" y="6949"/>
                  </a:lnTo>
                  <a:lnTo>
                    <a:pt x="208" y="6909"/>
                  </a:lnTo>
                  <a:lnTo>
                    <a:pt x="191" y="6865"/>
                  </a:lnTo>
                  <a:lnTo>
                    <a:pt x="174" y="6818"/>
                  </a:lnTo>
                  <a:lnTo>
                    <a:pt x="157" y="6765"/>
                  </a:lnTo>
                  <a:lnTo>
                    <a:pt x="138" y="6710"/>
                  </a:lnTo>
                  <a:lnTo>
                    <a:pt x="121" y="6652"/>
                  </a:lnTo>
                  <a:lnTo>
                    <a:pt x="104" y="6594"/>
                  </a:lnTo>
                  <a:lnTo>
                    <a:pt x="88" y="6534"/>
                  </a:lnTo>
                  <a:lnTo>
                    <a:pt x="72" y="6474"/>
                  </a:lnTo>
                  <a:lnTo>
                    <a:pt x="58" y="6415"/>
                  </a:lnTo>
                  <a:lnTo>
                    <a:pt x="44" y="6358"/>
                  </a:lnTo>
                  <a:lnTo>
                    <a:pt x="32" y="6302"/>
                  </a:lnTo>
                  <a:lnTo>
                    <a:pt x="32" y="6302"/>
                  </a:lnTo>
                  <a:lnTo>
                    <a:pt x="22" y="6249"/>
                  </a:lnTo>
                  <a:lnTo>
                    <a:pt x="14" y="6196"/>
                  </a:lnTo>
                  <a:lnTo>
                    <a:pt x="8" y="6145"/>
                  </a:lnTo>
                  <a:lnTo>
                    <a:pt x="4" y="6093"/>
                  </a:lnTo>
                  <a:lnTo>
                    <a:pt x="2" y="6044"/>
                  </a:lnTo>
                  <a:lnTo>
                    <a:pt x="0" y="5995"/>
                  </a:lnTo>
                  <a:lnTo>
                    <a:pt x="2" y="5949"/>
                  </a:lnTo>
                  <a:lnTo>
                    <a:pt x="4" y="5903"/>
                  </a:lnTo>
                  <a:lnTo>
                    <a:pt x="8" y="5859"/>
                  </a:lnTo>
                  <a:lnTo>
                    <a:pt x="13" y="5818"/>
                  </a:lnTo>
                  <a:lnTo>
                    <a:pt x="20" y="5777"/>
                  </a:lnTo>
                  <a:lnTo>
                    <a:pt x="27" y="5740"/>
                  </a:lnTo>
                  <a:lnTo>
                    <a:pt x="36" y="5704"/>
                  </a:lnTo>
                  <a:lnTo>
                    <a:pt x="46" y="5671"/>
                  </a:lnTo>
                  <a:lnTo>
                    <a:pt x="55" y="5639"/>
                  </a:lnTo>
                  <a:lnTo>
                    <a:pt x="66" y="5611"/>
                  </a:lnTo>
                  <a:lnTo>
                    <a:pt x="66" y="5611"/>
                  </a:lnTo>
                  <a:lnTo>
                    <a:pt x="97" y="5539"/>
                  </a:lnTo>
                  <a:lnTo>
                    <a:pt x="141" y="5440"/>
                  </a:lnTo>
                  <a:lnTo>
                    <a:pt x="195" y="5319"/>
                  </a:lnTo>
                  <a:lnTo>
                    <a:pt x="252" y="5188"/>
                  </a:lnTo>
                  <a:lnTo>
                    <a:pt x="311" y="5051"/>
                  </a:lnTo>
                  <a:lnTo>
                    <a:pt x="364" y="4918"/>
                  </a:lnTo>
                  <a:lnTo>
                    <a:pt x="389" y="4857"/>
                  </a:lnTo>
                  <a:lnTo>
                    <a:pt x="411" y="4798"/>
                  </a:lnTo>
                  <a:lnTo>
                    <a:pt x="429" y="4746"/>
                  </a:lnTo>
                  <a:lnTo>
                    <a:pt x="444" y="4699"/>
                  </a:lnTo>
                  <a:lnTo>
                    <a:pt x="444" y="4699"/>
                  </a:lnTo>
                  <a:lnTo>
                    <a:pt x="456" y="4656"/>
                  </a:lnTo>
                  <a:lnTo>
                    <a:pt x="467" y="4614"/>
                  </a:lnTo>
                  <a:lnTo>
                    <a:pt x="485" y="4528"/>
                  </a:lnTo>
                  <a:lnTo>
                    <a:pt x="505" y="4441"/>
                  </a:lnTo>
                  <a:lnTo>
                    <a:pt x="515" y="4396"/>
                  </a:lnTo>
                  <a:lnTo>
                    <a:pt x="527" y="4350"/>
                  </a:lnTo>
                  <a:lnTo>
                    <a:pt x="540" y="4304"/>
                  </a:lnTo>
                  <a:lnTo>
                    <a:pt x="555" y="4256"/>
                  </a:lnTo>
                  <a:lnTo>
                    <a:pt x="573" y="4207"/>
                  </a:lnTo>
                  <a:lnTo>
                    <a:pt x="595" y="4155"/>
                  </a:lnTo>
                  <a:lnTo>
                    <a:pt x="620" y="4101"/>
                  </a:lnTo>
                  <a:lnTo>
                    <a:pt x="648" y="4046"/>
                  </a:lnTo>
                  <a:lnTo>
                    <a:pt x="681" y="3987"/>
                  </a:lnTo>
                  <a:lnTo>
                    <a:pt x="719" y="3926"/>
                  </a:lnTo>
                  <a:lnTo>
                    <a:pt x="719" y="3926"/>
                  </a:lnTo>
                  <a:lnTo>
                    <a:pt x="738" y="3893"/>
                  </a:lnTo>
                  <a:lnTo>
                    <a:pt x="759" y="3857"/>
                  </a:lnTo>
                  <a:lnTo>
                    <a:pt x="779" y="3821"/>
                  </a:lnTo>
                  <a:lnTo>
                    <a:pt x="799" y="3781"/>
                  </a:lnTo>
                  <a:lnTo>
                    <a:pt x="819" y="3740"/>
                  </a:lnTo>
                  <a:lnTo>
                    <a:pt x="840" y="3697"/>
                  </a:lnTo>
                  <a:lnTo>
                    <a:pt x="880" y="3606"/>
                  </a:lnTo>
                  <a:lnTo>
                    <a:pt x="919" y="3510"/>
                  </a:lnTo>
                  <a:lnTo>
                    <a:pt x="959" y="3409"/>
                  </a:lnTo>
                  <a:lnTo>
                    <a:pt x="998" y="3307"/>
                  </a:lnTo>
                  <a:lnTo>
                    <a:pt x="1036" y="3203"/>
                  </a:lnTo>
                  <a:lnTo>
                    <a:pt x="1073" y="3097"/>
                  </a:lnTo>
                  <a:lnTo>
                    <a:pt x="1110" y="2992"/>
                  </a:lnTo>
                  <a:lnTo>
                    <a:pt x="1179" y="2790"/>
                  </a:lnTo>
                  <a:lnTo>
                    <a:pt x="1244" y="2605"/>
                  </a:lnTo>
                  <a:lnTo>
                    <a:pt x="1273" y="2522"/>
                  </a:lnTo>
                  <a:lnTo>
                    <a:pt x="1303" y="2446"/>
                  </a:lnTo>
                  <a:lnTo>
                    <a:pt x="1303" y="2446"/>
                  </a:lnTo>
                  <a:lnTo>
                    <a:pt x="1317" y="2410"/>
                  </a:lnTo>
                  <a:lnTo>
                    <a:pt x="1334" y="2369"/>
                  </a:lnTo>
                  <a:lnTo>
                    <a:pt x="1354" y="2326"/>
                  </a:lnTo>
                  <a:lnTo>
                    <a:pt x="1376" y="2281"/>
                  </a:lnTo>
                  <a:lnTo>
                    <a:pt x="1425" y="2184"/>
                  </a:lnTo>
                  <a:lnTo>
                    <a:pt x="1481" y="2079"/>
                  </a:lnTo>
                  <a:lnTo>
                    <a:pt x="1541" y="1970"/>
                  </a:lnTo>
                  <a:lnTo>
                    <a:pt x="1604" y="1858"/>
                  </a:lnTo>
                  <a:lnTo>
                    <a:pt x="1670" y="1744"/>
                  </a:lnTo>
                  <a:lnTo>
                    <a:pt x="1738" y="1631"/>
                  </a:lnTo>
                  <a:lnTo>
                    <a:pt x="1804" y="1521"/>
                  </a:lnTo>
                  <a:lnTo>
                    <a:pt x="1868" y="1416"/>
                  </a:lnTo>
                  <a:lnTo>
                    <a:pt x="1929" y="1318"/>
                  </a:lnTo>
                  <a:lnTo>
                    <a:pt x="1986" y="1230"/>
                  </a:lnTo>
                  <a:lnTo>
                    <a:pt x="2077" y="1085"/>
                  </a:lnTo>
                  <a:lnTo>
                    <a:pt x="2111" y="1035"/>
                  </a:lnTo>
                  <a:lnTo>
                    <a:pt x="2135" y="1002"/>
                  </a:lnTo>
                  <a:lnTo>
                    <a:pt x="2135" y="1002"/>
                  </a:lnTo>
                  <a:lnTo>
                    <a:pt x="2140" y="996"/>
                  </a:lnTo>
                  <a:lnTo>
                    <a:pt x="2148" y="989"/>
                  </a:lnTo>
                  <a:lnTo>
                    <a:pt x="2158" y="981"/>
                  </a:lnTo>
                  <a:lnTo>
                    <a:pt x="2169" y="974"/>
                  </a:lnTo>
                  <a:lnTo>
                    <a:pt x="2198" y="956"/>
                  </a:lnTo>
                  <a:lnTo>
                    <a:pt x="2235" y="936"/>
                  </a:lnTo>
                  <a:lnTo>
                    <a:pt x="2279" y="915"/>
                  </a:lnTo>
                  <a:lnTo>
                    <a:pt x="2328" y="892"/>
                  </a:lnTo>
                  <a:lnTo>
                    <a:pt x="2383" y="868"/>
                  </a:lnTo>
                  <a:lnTo>
                    <a:pt x="2444" y="842"/>
                  </a:lnTo>
                  <a:lnTo>
                    <a:pt x="2577" y="787"/>
                  </a:lnTo>
                  <a:lnTo>
                    <a:pt x="2725" y="729"/>
                  </a:lnTo>
                  <a:lnTo>
                    <a:pt x="2884" y="668"/>
                  </a:lnTo>
                  <a:lnTo>
                    <a:pt x="3046" y="607"/>
                  </a:lnTo>
                  <a:lnTo>
                    <a:pt x="3373" y="488"/>
                  </a:lnTo>
                  <a:lnTo>
                    <a:pt x="3673" y="381"/>
                  </a:lnTo>
                  <a:lnTo>
                    <a:pt x="3909" y="295"/>
                  </a:lnTo>
                  <a:lnTo>
                    <a:pt x="3993" y="263"/>
                  </a:lnTo>
                  <a:lnTo>
                    <a:pt x="4049" y="241"/>
                  </a:lnTo>
                  <a:lnTo>
                    <a:pt x="4049" y="241"/>
                  </a:lnTo>
                  <a:lnTo>
                    <a:pt x="4176" y="187"/>
                  </a:lnTo>
                  <a:lnTo>
                    <a:pt x="4245" y="158"/>
                  </a:lnTo>
                  <a:lnTo>
                    <a:pt x="4313" y="127"/>
                  </a:lnTo>
                  <a:lnTo>
                    <a:pt x="4380" y="97"/>
                  </a:lnTo>
                  <a:lnTo>
                    <a:pt x="4444" y="65"/>
                  </a:lnTo>
                  <a:lnTo>
                    <a:pt x="4473" y="48"/>
                  </a:lnTo>
                  <a:lnTo>
                    <a:pt x="4501" y="32"/>
                  </a:lnTo>
                  <a:lnTo>
                    <a:pt x="4528" y="16"/>
                  </a:lnTo>
                  <a:lnTo>
                    <a:pt x="4552" y="0"/>
                  </a:lnTo>
                  <a:lnTo>
                    <a:pt x="4552" y="0"/>
                  </a:lnTo>
                  <a:lnTo>
                    <a:pt x="4582" y="121"/>
                  </a:lnTo>
                  <a:lnTo>
                    <a:pt x="4614" y="248"/>
                  </a:lnTo>
                  <a:lnTo>
                    <a:pt x="4654" y="399"/>
                  </a:lnTo>
                  <a:lnTo>
                    <a:pt x="4676" y="476"/>
                  </a:lnTo>
                  <a:lnTo>
                    <a:pt x="4699" y="554"/>
                  </a:lnTo>
                  <a:lnTo>
                    <a:pt x="4722" y="629"/>
                  </a:lnTo>
                  <a:lnTo>
                    <a:pt x="4747" y="699"/>
                  </a:lnTo>
                  <a:lnTo>
                    <a:pt x="4770" y="762"/>
                  </a:lnTo>
                  <a:lnTo>
                    <a:pt x="4781" y="792"/>
                  </a:lnTo>
                  <a:lnTo>
                    <a:pt x="4793" y="817"/>
                  </a:lnTo>
                  <a:lnTo>
                    <a:pt x="4804" y="841"/>
                  </a:lnTo>
                  <a:lnTo>
                    <a:pt x="4815" y="861"/>
                  </a:lnTo>
                  <a:lnTo>
                    <a:pt x="4825" y="879"/>
                  </a:lnTo>
                  <a:lnTo>
                    <a:pt x="4836" y="892"/>
                  </a:lnTo>
                  <a:lnTo>
                    <a:pt x="4836" y="892"/>
                  </a:lnTo>
                  <a:lnTo>
                    <a:pt x="4846" y="906"/>
                  </a:lnTo>
                  <a:lnTo>
                    <a:pt x="4857" y="920"/>
                  </a:lnTo>
                  <a:lnTo>
                    <a:pt x="4880" y="956"/>
                  </a:lnTo>
                  <a:lnTo>
                    <a:pt x="4906" y="999"/>
                  </a:lnTo>
                  <a:lnTo>
                    <a:pt x="4932" y="1045"/>
                  </a:lnTo>
                  <a:lnTo>
                    <a:pt x="4959" y="1096"/>
                  </a:lnTo>
                  <a:lnTo>
                    <a:pt x="4987" y="1149"/>
                  </a:lnTo>
                  <a:lnTo>
                    <a:pt x="5041" y="1258"/>
                  </a:lnTo>
                  <a:lnTo>
                    <a:pt x="5090" y="1361"/>
                  </a:lnTo>
                  <a:lnTo>
                    <a:pt x="5130" y="1446"/>
                  </a:lnTo>
                  <a:lnTo>
                    <a:pt x="5167" y="1528"/>
                  </a:lnTo>
                  <a:lnTo>
                    <a:pt x="5167" y="1528"/>
                  </a:lnTo>
                  <a:lnTo>
                    <a:pt x="5178" y="1525"/>
                  </a:lnTo>
                  <a:lnTo>
                    <a:pt x="5206" y="1513"/>
                  </a:lnTo>
                  <a:lnTo>
                    <a:pt x="5250" y="1493"/>
                  </a:lnTo>
                  <a:lnTo>
                    <a:pt x="5305" y="1465"/>
                  </a:lnTo>
                  <a:lnTo>
                    <a:pt x="5334" y="1449"/>
                  </a:lnTo>
                  <a:lnTo>
                    <a:pt x="5366" y="1431"/>
                  </a:lnTo>
                  <a:lnTo>
                    <a:pt x="5399" y="1411"/>
                  </a:lnTo>
                  <a:lnTo>
                    <a:pt x="5432" y="1389"/>
                  </a:lnTo>
                  <a:lnTo>
                    <a:pt x="5466" y="1366"/>
                  </a:lnTo>
                  <a:lnTo>
                    <a:pt x="5499" y="1341"/>
                  </a:lnTo>
                  <a:lnTo>
                    <a:pt x="5531" y="1314"/>
                  </a:lnTo>
                  <a:lnTo>
                    <a:pt x="5562" y="1286"/>
                  </a:lnTo>
                  <a:lnTo>
                    <a:pt x="5562" y="1286"/>
                  </a:lnTo>
                  <a:lnTo>
                    <a:pt x="5645" y="1209"/>
                  </a:lnTo>
                  <a:lnTo>
                    <a:pt x="5645" y="1209"/>
                  </a:lnTo>
                  <a:lnTo>
                    <a:pt x="5645" y="1209"/>
                  </a:lnTo>
                  <a:lnTo>
                    <a:pt x="5667" y="1270"/>
                  </a:lnTo>
                  <a:lnTo>
                    <a:pt x="5691" y="1334"/>
                  </a:lnTo>
                  <a:lnTo>
                    <a:pt x="5722" y="1410"/>
                  </a:lnTo>
                  <a:lnTo>
                    <a:pt x="5756" y="1488"/>
                  </a:lnTo>
                  <a:lnTo>
                    <a:pt x="5773" y="1526"/>
                  </a:lnTo>
                  <a:lnTo>
                    <a:pt x="5790" y="1560"/>
                  </a:lnTo>
                  <a:lnTo>
                    <a:pt x="5806" y="1592"/>
                  </a:lnTo>
                  <a:lnTo>
                    <a:pt x="5822" y="1619"/>
                  </a:lnTo>
                  <a:lnTo>
                    <a:pt x="5838" y="1641"/>
                  </a:lnTo>
                  <a:lnTo>
                    <a:pt x="5844" y="1650"/>
                  </a:lnTo>
                  <a:lnTo>
                    <a:pt x="5851" y="1656"/>
                  </a:lnTo>
                  <a:lnTo>
                    <a:pt x="5851" y="1656"/>
                  </a:lnTo>
                  <a:lnTo>
                    <a:pt x="5863" y="1667"/>
                  </a:lnTo>
                  <a:lnTo>
                    <a:pt x="5874" y="1678"/>
                  </a:lnTo>
                  <a:lnTo>
                    <a:pt x="5893" y="1699"/>
                  </a:lnTo>
                  <a:lnTo>
                    <a:pt x="5906" y="1718"/>
                  </a:lnTo>
                  <a:lnTo>
                    <a:pt x="5916" y="1734"/>
                  </a:lnTo>
                  <a:lnTo>
                    <a:pt x="5923" y="1747"/>
                  </a:lnTo>
                  <a:lnTo>
                    <a:pt x="5927" y="1758"/>
                  </a:lnTo>
                  <a:lnTo>
                    <a:pt x="5929" y="1767"/>
                  </a:lnTo>
                  <a:lnTo>
                    <a:pt x="5929" y="1767"/>
                  </a:lnTo>
                  <a:lnTo>
                    <a:pt x="5926" y="1778"/>
                  </a:lnTo>
                  <a:lnTo>
                    <a:pt x="5912" y="1807"/>
                  </a:lnTo>
                  <a:lnTo>
                    <a:pt x="5895" y="1855"/>
                  </a:lnTo>
                  <a:lnTo>
                    <a:pt x="5873" y="1920"/>
                  </a:lnTo>
                  <a:lnTo>
                    <a:pt x="5861" y="1958"/>
                  </a:lnTo>
                  <a:lnTo>
                    <a:pt x="5849" y="2000"/>
                  </a:lnTo>
                  <a:lnTo>
                    <a:pt x="5838" y="2045"/>
                  </a:lnTo>
                  <a:lnTo>
                    <a:pt x="5825" y="2094"/>
                  </a:lnTo>
                  <a:lnTo>
                    <a:pt x="5814" y="2145"/>
                  </a:lnTo>
                  <a:lnTo>
                    <a:pt x="5805" y="2200"/>
                  </a:lnTo>
                  <a:lnTo>
                    <a:pt x="5795" y="2258"/>
                  </a:lnTo>
                  <a:lnTo>
                    <a:pt x="5786" y="2318"/>
                  </a:lnTo>
                  <a:lnTo>
                    <a:pt x="5786" y="2318"/>
                  </a:lnTo>
                  <a:lnTo>
                    <a:pt x="5769" y="2472"/>
                  </a:lnTo>
                  <a:lnTo>
                    <a:pt x="5747" y="2680"/>
                  </a:lnTo>
                  <a:lnTo>
                    <a:pt x="5722" y="2924"/>
                  </a:lnTo>
                  <a:lnTo>
                    <a:pt x="5697" y="3187"/>
                  </a:lnTo>
                  <a:lnTo>
                    <a:pt x="5686" y="3319"/>
                  </a:lnTo>
                  <a:lnTo>
                    <a:pt x="5675" y="3450"/>
                  </a:lnTo>
                  <a:lnTo>
                    <a:pt x="5665" y="3577"/>
                  </a:lnTo>
                  <a:lnTo>
                    <a:pt x="5657" y="3698"/>
                  </a:lnTo>
                  <a:lnTo>
                    <a:pt x="5651" y="3812"/>
                  </a:lnTo>
                  <a:lnTo>
                    <a:pt x="5646" y="3914"/>
                  </a:lnTo>
                  <a:lnTo>
                    <a:pt x="5643" y="4004"/>
                  </a:lnTo>
                  <a:lnTo>
                    <a:pt x="5645" y="4080"/>
                  </a:lnTo>
                  <a:lnTo>
                    <a:pt x="5645" y="4080"/>
                  </a:lnTo>
                  <a:lnTo>
                    <a:pt x="5645" y="4150"/>
                  </a:lnTo>
                  <a:lnTo>
                    <a:pt x="5642" y="4222"/>
                  </a:lnTo>
                  <a:lnTo>
                    <a:pt x="5639" y="4295"/>
                  </a:lnTo>
                  <a:lnTo>
                    <a:pt x="5632" y="4370"/>
                  </a:lnTo>
                  <a:lnTo>
                    <a:pt x="5626" y="4445"/>
                  </a:lnTo>
                  <a:lnTo>
                    <a:pt x="5618" y="4518"/>
                  </a:lnTo>
                  <a:lnTo>
                    <a:pt x="5609" y="4589"/>
                  </a:lnTo>
                  <a:lnTo>
                    <a:pt x="5599" y="4656"/>
                  </a:lnTo>
                  <a:lnTo>
                    <a:pt x="5581" y="4778"/>
                  </a:lnTo>
                  <a:lnTo>
                    <a:pt x="5564" y="4874"/>
                  </a:lnTo>
                  <a:lnTo>
                    <a:pt x="5548" y="4961"/>
                  </a:lnTo>
                  <a:lnTo>
                    <a:pt x="5548" y="4961"/>
                  </a:lnTo>
                  <a:lnTo>
                    <a:pt x="5452" y="4970"/>
                  </a:lnTo>
                  <a:lnTo>
                    <a:pt x="5358" y="4976"/>
                  </a:lnTo>
                  <a:lnTo>
                    <a:pt x="5263" y="4983"/>
                  </a:lnTo>
                  <a:lnTo>
                    <a:pt x="5217" y="4988"/>
                  </a:lnTo>
                  <a:lnTo>
                    <a:pt x="5171" y="4993"/>
                  </a:lnTo>
                  <a:lnTo>
                    <a:pt x="5124" y="4999"/>
                  </a:lnTo>
                  <a:lnTo>
                    <a:pt x="5078" y="5006"/>
                  </a:lnTo>
                  <a:lnTo>
                    <a:pt x="5031" y="5016"/>
                  </a:lnTo>
                  <a:lnTo>
                    <a:pt x="4985" y="5026"/>
                  </a:lnTo>
                  <a:lnTo>
                    <a:pt x="4940" y="5038"/>
                  </a:lnTo>
                  <a:lnTo>
                    <a:pt x="4893" y="5053"/>
                  </a:lnTo>
                  <a:lnTo>
                    <a:pt x="4847" y="5070"/>
                  </a:lnTo>
                  <a:lnTo>
                    <a:pt x="4800" y="5088"/>
                  </a:lnTo>
                  <a:lnTo>
                    <a:pt x="4800" y="5088"/>
                  </a:lnTo>
                  <a:lnTo>
                    <a:pt x="4777" y="5099"/>
                  </a:lnTo>
                  <a:lnTo>
                    <a:pt x="4754" y="5110"/>
                  </a:lnTo>
                  <a:lnTo>
                    <a:pt x="4732" y="5121"/>
                  </a:lnTo>
                  <a:lnTo>
                    <a:pt x="4710" y="5135"/>
                  </a:lnTo>
                  <a:lnTo>
                    <a:pt x="4688" y="5148"/>
                  </a:lnTo>
                  <a:lnTo>
                    <a:pt x="4666" y="5162"/>
                  </a:lnTo>
                  <a:lnTo>
                    <a:pt x="4625" y="5192"/>
                  </a:lnTo>
                  <a:lnTo>
                    <a:pt x="4584" y="5224"/>
                  </a:lnTo>
                  <a:lnTo>
                    <a:pt x="4544" y="5259"/>
                  </a:lnTo>
                  <a:lnTo>
                    <a:pt x="4506" y="5293"/>
                  </a:lnTo>
                  <a:lnTo>
                    <a:pt x="4469" y="5330"/>
                  </a:lnTo>
                  <a:lnTo>
                    <a:pt x="4469" y="5330"/>
                  </a:lnTo>
                  <a:lnTo>
                    <a:pt x="4449" y="5349"/>
                  </a:lnTo>
                  <a:lnTo>
                    <a:pt x="4428" y="5369"/>
                  </a:lnTo>
                  <a:lnTo>
                    <a:pt x="4384" y="5405"/>
                  </a:lnTo>
                  <a:lnTo>
                    <a:pt x="4339" y="5441"/>
                  </a:lnTo>
                  <a:lnTo>
                    <a:pt x="4293" y="5474"/>
                  </a:lnTo>
                  <a:lnTo>
                    <a:pt x="4201" y="5541"/>
                  </a:lnTo>
                  <a:lnTo>
                    <a:pt x="4154" y="5576"/>
                  </a:lnTo>
                  <a:lnTo>
                    <a:pt x="4109" y="5611"/>
                  </a:lnTo>
                  <a:lnTo>
                    <a:pt x="4085" y="5607"/>
                  </a:lnTo>
                  <a:lnTo>
                    <a:pt x="4085" y="5607"/>
                  </a:lnTo>
                  <a:lnTo>
                    <a:pt x="4063" y="5639"/>
                  </a:lnTo>
                  <a:lnTo>
                    <a:pt x="4041" y="5672"/>
                  </a:lnTo>
                  <a:lnTo>
                    <a:pt x="4020" y="5708"/>
                  </a:lnTo>
                  <a:lnTo>
                    <a:pt x="3999" y="5743"/>
                  </a:lnTo>
                  <a:lnTo>
                    <a:pt x="3979" y="5779"/>
                  </a:lnTo>
                  <a:lnTo>
                    <a:pt x="3962" y="5814"/>
                  </a:lnTo>
                  <a:lnTo>
                    <a:pt x="3949" y="5850"/>
                  </a:lnTo>
                  <a:lnTo>
                    <a:pt x="3937" y="5884"/>
                  </a:lnTo>
                  <a:lnTo>
                    <a:pt x="3937" y="5884"/>
                  </a:lnTo>
                  <a:lnTo>
                    <a:pt x="3927" y="5916"/>
                  </a:lnTo>
                  <a:lnTo>
                    <a:pt x="3917" y="5945"/>
                  </a:lnTo>
                  <a:lnTo>
                    <a:pt x="3898" y="5998"/>
                  </a:lnTo>
                  <a:lnTo>
                    <a:pt x="3888" y="6023"/>
                  </a:lnTo>
                  <a:lnTo>
                    <a:pt x="3878" y="6049"/>
                  </a:lnTo>
                  <a:lnTo>
                    <a:pt x="3870" y="6076"/>
                  </a:lnTo>
                  <a:lnTo>
                    <a:pt x="3862" y="6104"/>
                  </a:lnTo>
                  <a:lnTo>
                    <a:pt x="3855" y="6137"/>
                  </a:lnTo>
                  <a:lnTo>
                    <a:pt x="3850" y="6173"/>
                  </a:lnTo>
                  <a:lnTo>
                    <a:pt x="3845" y="6213"/>
                  </a:lnTo>
                  <a:lnTo>
                    <a:pt x="3843" y="6258"/>
                  </a:lnTo>
                  <a:lnTo>
                    <a:pt x="3841" y="6311"/>
                  </a:lnTo>
                  <a:lnTo>
                    <a:pt x="3843" y="6370"/>
                  </a:lnTo>
                  <a:lnTo>
                    <a:pt x="3846" y="6437"/>
                  </a:lnTo>
                  <a:lnTo>
                    <a:pt x="3851" y="6513"/>
                  </a:lnTo>
                  <a:lnTo>
                    <a:pt x="3851" y="6513"/>
                  </a:lnTo>
                  <a:lnTo>
                    <a:pt x="3856" y="6567"/>
                  </a:lnTo>
                  <a:lnTo>
                    <a:pt x="3863" y="6617"/>
                  </a:lnTo>
                  <a:lnTo>
                    <a:pt x="3873" y="6663"/>
                  </a:lnTo>
                  <a:lnTo>
                    <a:pt x="3883" y="6708"/>
                  </a:lnTo>
                  <a:lnTo>
                    <a:pt x="3883" y="67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0" name="Freeform 21">
              <a:extLst>
                <a:ext uri="{FF2B5EF4-FFF2-40B4-BE49-F238E27FC236}">
                  <a16:creationId xmlns:a16="http://schemas.microsoft.com/office/drawing/2014/main" id="{2E8A6B7A-ED2B-E7D0-C488-6F07C253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8" y="3709"/>
              <a:ext cx="120" cy="123"/>
            </a:xfrm>
            <a:custGeom>
              <a:avLst/>
              <a:gdLst>
                <a:gd name="T0" fmla="*/ 360 w 360"/>
                <a:gd name="T1" fmla="*/ 96 h 370"/>
                <a:gd name="T2" fmla="*/ 360 w 360"/>
                <a:gd name="T3" fmla="*/ 100 h 370"/>
                <a:gd name="T4" fmla="*/ 360 w 360"/>
                <a:gd name="T5" fmla="*/ 100 h 370"/>
                <a:gd name="T6" fmla="*/ 357 w 360"/>
                <a:gd name="T7" fmla="*/ 121 h 370"/>
                <a:gd name="T8" fmla="*/ 352 w 360"/>
                <a:gd name="T9" fmla="*/ 140 h 370"/>
                <a:gd name="T10" fmla="*/ 347 w 360"/>
                <a:gd name="T11" fmla="*/ 160 h 370"/>
                <a:gd name="T12" fmla="*/ 341 w 360"/>
                <a:gd name="T13" fmla="*/ 178 h 370"/>
                <a:gd name="T14" fmla="*/ 335 w 360"/>
                <a:gd name="T15" fmla="*/ 195 h 370"/>
                <a:gd name="T16" fmla="*/ 327 w 360"/>
                <a:gd name="T17" fmla="*/ 212 h 370"/>
                <a:gd name="T18" fmla="*/ 319 w 360"/>
                <a:gd name="T19" fmla="*/ 230 h 370"/>
                <a:gd name="T20" fmla="*/ 310 w 360"/>
                <a:gd name="T21" fmla="*/ 246 h 370"/>
                <a:gd name="T22" fmla="*/ 292 w 360"/>
                <a:gd name="T23" fmla="*/ 277 h 370"/>
                <a:gd name="T24" fmla="*/ 270 w 360"/>
                <a:gd name="T25" fmla="*/ 308 h 370"/>
                <a:gd name="T26" fmla="*/ 247 w 360"/>
                <a:gd name="T27" fmla="*/ 339 h 370"/>
                <a:gd name="T28" fmla="*/ 221 w 360"/>
                <a:gd name="T29" fmla="*/ 370 h 370"/>
                <a:gd name="T30" fmla="*/ 221 w 360"/>
                <a:gd name="T31" fmla="*/ 370 h 370"/>
                <a:gd name="T32" fmla="*/ 208 w 360"/>
                <a:gd name="T33" fmla="*/ 359 h 370"/>
                <a:gd name="T34" fmla="*/ 186 w 360"/>
                <a:gd name="T35" fmla="*/ 340 h 370"/>
                <a:gd name="T36" fmla="*/ 172 w 360"/>
                <a:gd name="T37" fmla="*/ 328 h 370"/>
                <a:gd name="T38" fmla="*/ 158 w 360"/>
                <a:gd name="T39" fmla="*/ 312 h 370"/>
                <a:gd name="T40" fmla="*/ 142 w 360"/>
                <a:gd name="T41" fmla="*/ 293 h 370"/>
                <a:gd name="T42" fmla="*/ 126 w 360"/>
                <a:gd name="T43" fmla="*/ 272 h 370"/>
                <a:gd name="T44" fmla="*/ 109 w 360"/>
                <a:gd name="T45" fmla="*/ 249 h 370"/>
                <a:gd name="T46" fmla="*/ 92 w 360"/>
                <a:gd name="T47" fmla="*/ 222 h 370"/>
                <a:gd name="T48" fmla="*/ 76 w 360"/>
                <a:gd name="T49" fmla="*/ 194 h 370"/>
                <a:gd name="T50" fmla="*/ 59 w 360"/>
                <a:gd name="T51" fmla="*/ 161 h 370"/>
                <a:gd name="T52" fmla="*/ 43 w 360"/>
                <a:gd name="T53" fmla="*/ 126 h 370"/>
                <a:gd name="T54" fmla="*/ 27 w 360"/>
                <a:gd name="T55" fmla="*/ 88 h 370"/>
                <a:gd name="T56" fmla="*/ 13 w 360"/>
                <a:gd name="T57" fmla="*/ 45 h 370"/>
                <a:gd name="T58" fmla="*/ 0 w 360"/>
                <a:gd name="T59" fmla="*/ 0 h 370"/>
                <a:gd name="T60" fmla="*/ 0 w 360"/>
                <a:gd name="T61" fmla="*/ 0 h 370"/>
                <a:gd name="T62" fmla="*/ 21 w 360"/>
                <a:gd name="T63" fmla="*/ 11 h 370"/>
                <a:gd name="T64" fmla="*/ 41 w 360"/>
                <a:gd name="T65" fmla="*/ 20 h 370"/>
                <a:gd name="T66" fmla="*/ 62 w 360"/>
                <a:gd name="T67" fmla="*/ 30 h 370"/>
                <a:gd name="T68" fmla="*/ 84 w 360"/>
                <a:gd name="T69" fmla="*/ 39 h 370"/>
                <a:gd name="T70" fmla="*/ 106 w 360"/>
                <a:gd name="T71" fmla="*/ 46 h 370"/>
                <a:gd name="T72" fmla="*/ 128 w 360"/>
                <a:gd name="T73" fmla="*/ 53 h 370"/>
                <a:gd name="T74" fmla="*/ 175 w 360"/>
                <a:gd name="T75" fmla="*/ 66 h 370"/>
                <a:gd name="T76" fmla="*/ 221 w 360"/>
                <a:gd name="T77" fmla="*/ 77 h 370"/>
                <a:gd name="T78" fmla="*/ 268 w 360"/>
                <a:gd name="T79" fmla="*/ 84 h 370"/>
                <a:gd name="T80" fmla="*/ 314 w 360"/>
                <a:gd name="T81" fmla="*/ 90 h 370"/>
                <a:gd name="T82" fmla="*/ 360 w 360"/>
                <a:gd name="T83" fmla="*/ 96 h 370"/>
                <a:gd name="T84" fmla="*/ 360 w 360"/>
                <a:gd name="T85" fmla="*/ 9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0" h="370">
                  <a:moveTo>
                    <a:pt x="360" y="96"/>
                  </a:moveTo>
                  <a:lnTo>
                    <a:pt x="360" y="100"/>
                  </a:lnTo>
                  <a:lnTo>
                    <a:pt x="360" y="100"/>
                  </a:lnTo>
                  <a:lnTo>
                    <a:pt x="357" y="121"/>
                  </a:lnTo>
                  <a:lnTo>
                    <a:pt x="352" y="140"/>
                  </a:lnTo>
                  <a:lnTo>
                    <a:pt x="347" y="160"/>
                  </a:lnTo>
                  <a:lnTo>
                    <a:pt x="341" y="178"/>
                  </a:lnTo>
                  <a:lnTo>
                    <a:pt x="335" y="195"/>
                  </a:lnTo>
                  <a:lnTo>
                    <a:pt x="327" y="212"/>
                  </a:lnTo>
                  <a:lnTo>
                    <a:pt x="319" y="230"/>
                  </a:lnTo>
                  <a:lnTo>
                    <a:pt x="310" y="246"/>
                  </a:lnTo>
                  <a:lnTo>
                    <a:pt x="292" y="277"/>
                  </a:lnTo>
                  <a:lnTo>
                    <a:pt x="270" y="308"/>
                  </a:lnTo>
                  <a:lnTo>
                    <a:pt x="247" y="339"/>
                  </a:lnTo>
                  <a:lnTo>
                    <a:pt x="221" y="370"/>
                  </a:lnTo>
                  <a:lnTo>
                    <a:pt x="221" y="370"/>
                  </a:lnTo>
                  <a:lnTo>
                    <a:pt x="208" y="359"/>
                  </a:lnTo>
                  <a:lnTo>
                    <a:pt x="186" y="340"/>
                  </a:lnTo>
                  <a:lnTo>
                    <a:pt x="172" y="328"/>
                  </a:lnTo>
                  <a:lnTo>
                    <a:pt x="158" y="312"/>
                  </a:lnTo>
                  <a:lnTo>
                    <a:pt x="142" y="293"/>
                  </a:lnTo>
                  <a:lnTo>
                    <a:pt x="126" y="272"/>
                  </a:lnTo>
                  <a:lnTo>
                    <a:pt x="109" y="249"/>
                  </a:lnTo>
                  <a:lnTo>
                    <a:pt x="92" y="222"/>
                  </a:lnTo>
                  <a:lnTo>
                    <a:pt x="76" y="194"/>
                  </a:lnTo>
                  <a:lnTo>
                    <a:pt x="59" y="161"/>
                  </a:lnTo>
                  <a:lnTo>
                    <a:pt x="43" y="126"/>
                  </a:lnTo>
                  <a:lnTo>
                    <a:pt x="27" y="88"/>
                  </a:lnTo>
                  <a:lnTo>
                    <a:pt x="13" y="45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" y="11"/>
                  </a:lnTo>
                  <a:lnTo>
                    <a:pt x="41" y="20"/>
                  </a:lnTo>
                  <a:lnTo>
                    <a:pt x="62" y="30"/>
                  </a:lnTo>
                  <a:lnTo>
                    <a:pt x="84" y="39"/>
                  </a:lnTo>
                  <a:lnTo>
                    <a:pt x="106" y="46"/>
                  </a:lnTo>
                  <a:lnTo>
                    <a:pt x="128" y="53"/>
                  </a:lnTo>
                  <a:lnTo>
                    <a:pt x="175" y="66"/>
                  </a:lnTo>
                  <a:lnTo>
                    <a:pt x="221" y="77"/>
                  </a:lnTo>
                  <a:lnTo>
                    <a:pt x="268" y="84"/>
                  </a:lnTo>
                  <a:lnTo>
                    <a:pt x="314" y="90"/>
                  </a:lnTo>
                  <a:lnTo>
                    <a:pt x="360" y="96"/>
                  </a:lnTo>
                  <a:lnTo>
                    <a:pt x="360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1" name="Freeform 22">
              <a:extLst>
                <a:ext uri="{FF2B5EF4-FFF2-40B4-BE49-F238E27FC236}">
                  <a16:creationId xmlns:a16="http://schemas.microsoft.com/office/drawing/2014/main" id="{92810C9F-27BE-B5FE-C5A5-3EB9E69FA1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5" y="1549"/>
              <a:ext cx="31" cy="3"/>
            </a:xfrm>
            <a:custGeom>
              <a:avLst/>
              <a:gdLst>
                <a:gd name="T0" fmla="*/ 88 w 92"/>
                <a:gd name="T1" fmla="*/ 0 h 10"/>
                <a:gd name="T2" fmla="*/ 88 w 92"/>
                <a:gd name="T3" fmla="*/ 0 h 10"/>
                <a:gd name="T4" fmla="*/ 44 w 92"/>
                <a:gd name="T5" fmla="*/ 6 h 10"/>
                <a:gd name="T6" fmla="*/ 0 w 92"/>
                <a:gd name="T7" fmla="*/ 10 h 10"/>
                <a:gd name="T8" fmla="*/ 0 w 92"/>
                <a:gd name="T9" fmla="*/ 10 h 10"/>
                <a:gd name="T10" fmla="*/ 0 w 92"/>
                <a:gd name="T11" fmla="*/ 10 h 10"/>
                <a:gd name="T12" fmla="*/ 0 w 92"/>
                <a:gd name="T13" fmla="*/ 10 h 10"/>
                <a:gd name="T14" fmla="*/ 44 w 92"/>
                <a:gd name="T15" fmla="*/ 6 h 10"/>
                <a:gd name="T16" fmla="*/ 88 w 92"/>
                <a:gd name="T17" fmla="*/ 0 h 10"/>
                <a:gd name="T18" fmla="*/ 92 w 92"/>
                <a:gd name="T19" fmla="*/ 0 h 10"/>
                <a:gd name="T20" fmla="*/ 92 w 92"/>
                <a:gd name="T21" fmla="*/ 0 h 10"/>
                <a:gd name="T22" fmla="*/ 91 w 92"/>
                <a:gd name="T23" fmla="*/ 0 h 10"/>
                <a:gd name="T24" fmla="*/ 91 w 92"/>
                <a:gd name="T25" fmla="*/ 0 h 10"/>
                <a:gd name="T26" fmla="*/ 92 w 92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10">
                  <a:moveTo>
                    <a:pt x="88" y="0"/>
                  </a:moveTo>
                  <a:lnTo>
                    <a:pt x="88" y="0"/>
                  </a:lnTo>
                  <a:lnTo>
                    <a:pt x="44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4" y="6"/>
                  </a:lnTo>
                  <a:lnTo>
                    <a:pt x="88" y="0"/>
                  </a:lnTo>
                  <a:close/>
                  <a:moveTo>
                    <a:pt x="92" y="0"/>
                  </a:moveTo>
                  <a:lnTo>
                    <a:pt x="92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2" name="Freeform 23">
              <a:extLst>
                <a:ext uri="{FF2B5EF4-FFF2-40B4-BE49-F238E27FC236}">
                  <a16:creationId xmlns:a16="http://schemas.microsoft.com/office/drawing/2014/main" id="{CBAE83AB-CDF8-7922-DA90-B7A79BA91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" y="1549"/>
              <a:ext cx="30" cy="3"/>
            </a:xfrm>
            <a:custGeom>
              <a:avLst/>
              <a:gdLst>
                <a:gd name="T0" fmla="*/ 88 w 88"/>
                <a:gd name="T1" fmla="*/ 0 h 10"/>
                <a:gd name="T2" fmla="*/ 88 w 88"/>
                <a:gd name="T3" fmla="*/ 0 h 10"/>
                <a:gd name="T4" fmla="*/ 44 w 88"/>
                <a:gd name="T5" fmla="*/ 6 h 10"/>
                <a:gd name="T6" fmla="*/ 0 w 88"/>
                <a:gd name="T7" fmla="*/ 10 h 10"/>
                <a:gd name="T8" fmla="*/ 0 w 88"/>
                <a:gd name="T9" fmla="*/ 10 h 10"/>
                <a:gd name="T10" fmla="*/ 0 w 88"/>
                <a:gd name="T11" fmla="*/ 10 h 10"/>
                <a:gd name="T12" fmla="*/ 0 w 88"/>
                <a:gd name="T13" fmla="*/ 10 h 10"/>
                <a:gd name="T14" fmla="*/ 44 w 88"/>
                <a:gd name="T15" fmla="*/ 6 h 10"/>
                <a:gd name="T16" fmla="*/ 88 w 8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0">
                  <a:moveTo>
                    <a:pt x="88" y="0"/>
                  </a:moveTo>
                  <a:lnTo>
                    <a:pt x="88" y="0"/>
                  </a:lnTo>
                  <a:lnTo>
                    <a:pt x="44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4" y="6"/>
                  </a:lnTo>
                  <a:lnTo>
                    <a:pt x="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3" name="Rectangle 24">
              <a:extLst>
                <a:ext uri="{FF2B5EF4-FFF2-40B4-BE49-F238E27FC236}">
                  <a16:creationId xmlns:a16="http://schemas.microsoft.com/office/drawing/2014/main" id="{FD208C51-3DC5-6CC9-1829-17DCCC6AE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1549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4" name="Freeform 25">
              <a:extLst>
                <a:ext uri="{FF2B5EF4-FFF2-40B4-BE49-F238E27FC236}">
                  <a16:creationId xmlns:a16="http://schemas.microsoft.com/office/drawing/2014/main" id="{6180B0CC-DB56-364F-22D5-E4515F95E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" y="1549"/>
              <a:ext cx="32" cy="3"/>
            </a:xfrm>
            <a:custGeom>
              <a:avLst/>
              <a:gdLst>
                <a:gd name="T0" fmla="*/ 96 w 96"/>
                <a:gd name="T1" fmla="*/ 0 h 11"/>
                <a:gd name="T2" fmla="*/ 96 w 96"/>
                <a:gd name="T3" fmla="*/ 0 h 11"/>
                <a:gd name="T4" fmla="*/ 85 w 96"/>
                <a:gd name="T5" fmla="*/ 1 h 11"/>
                <a:gd name="T6" fmla="*/ 85 w 96"/>
                <a:gd name="T7" fmla="*/ 1 h 11"/>
                <a:gd name="T8" fmla="*/ 42 w 96"/>
                <a:gd name="T9" fmla="*/ 7 h 11"/>
                <a:gd name="T10" fmla="*/ 0 w 96"/>
                <a:gd name="T11" fmla="*/ 11 h 11"/>
                <a:gd name="T12" fmla="*/ 0 w 96"/>
                <a:gd name="T13" fmla="*/ 11 h 11"/>
                <a:gd name="T14" fmla="*/ 44 w 96"/>
                <a:gd name="T15" fmla="*/ 7 h 11"/>
                <a:gd name="T16" fmla="*/ 88 w 96"/>
                <a:gd name="T17" fmla="*/ 1 h 11"/>
                <a:gd name="T18" fmla="*/ 88 w 96"/>
                <a:gd name="T19" fmla="*/ 1 h 11"/>
                <a:gd name="T20" fmla="*/ 91 w 96"/>
                <a:gd name="T21" fmla="*/ 1 h 11"/>
                <a:gd name="T22" fmla="*/ 91 w 96"/>
                <a:gd name="T23" fmla="*/ 1 h 11"/>
                <a:gd name="T24" fmla="*/ 92 w 96"/>
                <a:gd name="T25" fmla="*/ 1 h 11"/>
                <a:gd name="T26" fmla="*/ 92 w 96"/>
                <a:gd name="T27" fmla="*/ 1 h 11"/>
                <a:gd name="T28" fmla="*/ 93 w 96"/>
                <a:gd name="T29" fmla="*/ 1 h 11"/>
                <a:gd name="T30" fmla="*/ 93 w 96"/>
                <a:gd name="T31" fmla="*/ 1 h 11"/>
                <a:gd name="T32" fmla="*/ 93 w 96"/>
                <a:gd name="T33" fmla="*/ 1 h 11"/>
                <a:gd name="T34" fmla="*/ 93 w 96"/>
                <a:gd name="T35" fmla="*/ 1 h 11"/>
                <a:gd name="T36" fmla="*/ 93 w 96"/>
                <a:gd name="T37" fmla="*/ 1 h 11"/>
                <a:gd name="T38" fmla="*/ 94 w 96"/>
                <a:gd name="T39" fmla="*/ 1 h 11"/>
                <a:gd name="T40" fmla="*/ 96 w 96"/>
                <a:gd name="T4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1">
                  <a:moveTo>
                    <a:pt x="96" y="0"/>
                  </a:moveTo>
                  <a:lnTo>
                    <a:pt x="96" y="0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42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4" y="7"/>
                  </a:lnTo>
                  <a:lnTo>
                    <a:pt x="88" y="1"/>
                  </a:lnTo>
                  <a:lnTo>
                    <a:pt x="88" y="1"/>
                  </a:lnTo>
                  <a:lnTo>
                    <a:pt x="91" y="1"/>
                  </a:lnTo>
                  <a:lnTo>
                    <a:pt x="91" y="1"/>
                  </a:lnTo>
                  <a:lnTo>
                    <a:pt x="92" y="1"/>
                  </a:lnTo>
                  <a:lnTo>
                    <a:pt x="92" y="1"/>
                  </a:lnTo>
                  <a:lnTo>
                    <a:pt x="93" y="1"/>
                  </a:lnTo>
                  <a:lnTo>
                    <a:pt x="93" y="1"/>
                  </a:lnTo>
                  <a:lnTo>
                    <a:pt x="93" y="1"/>
                  </a:lnTo>
                  <a:lnTo>
                    <a:pt x="93" y="1"/>
                  </a:lnTo>
                  <a:lnTo>
                    <a:pt x="93" y="1"/>
                  </a:lnTo>
                  <a:lnTo>
                    <a:pt x="94" y="1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C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5" name="Freeform 26">
              <a:extLst>
                <a:ext uri="{FF2B5EF4-FFF2-40B4-BE49-F238E27FC236}">
                  <a16:creationId xmlns:a16="http://schemas.microsoft.com/office/drawing/2014/main" id="{E2C8AF55-9BDD-4A1C-4E42-73724BE3B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" y="1549"/>
              <a:ext cx="32" cy="3"/>
            </a:xfrm>
            <a:custGeom>
              <a:avLst/>
              <a:gdLst>
                <a:gd name="T0" fmla="*/ 96 w 96"/>
                <a:gd name="T1" fmla="*/ 0 h 11"/>
                <a:gd name="T2" fmla="*/ 96 w 96"/>
                <a:gd name="T3" fmla="*/ 0 h 11"/>
                <a:gd name="T4" fmla="*/ 85 w 96"/>
                <a:gd name="T5" fmla="*/ 1 h 11"/>
                <a:gd name="T6" fmla="*/ 85 w 96"/>
                <a:gd name="T7" fmla="*/ 1 h 11"/>
                <a:gd name="T8" fmla="*/ 42 w 96"/>
                <a:gd name="T9" fmla="*/ 7 h 11"/>
                <a:gd name="T10" fmla="*/ 0 w 96"/>
                <a:gd name="T11" fmla="*/ 11 h 11"/>
                <a:gd name="T12" fmla="*/ 0 w 96"/>
                <a:gd name="T13" fmla="*/ 11 h 11"/>
                <a:gd name="T14" fmla="*/ 44 w 96"/>
                <a:gd name="T15" fmla="*/ 7 h 11"/>
                <a:gd name="T16" fmla="*/ 88 w 96"/>
                <a:gd name="T17" fmla="*/ 1 h 11"/>
                <a:gd name="T18" fmla="*/ 88 w 96"/>
                <a:gd name="T19" fmla="*/ 1 h 11"/>
                <a:gd name="T20" fmla="*/ 91 w 96"/>
                <a:gd name="T21" fmla="*/ 1 h 11"/>
                <a:gd name="T22" fmla="*/ 91 w 96"/>
                <a:gd name="T23" fmla="*/ 1 h 11"/>
                <a:gd name="T24" fmla="*/ 92 w 96"/>
                <a:gd name="T25" fmla="*/ 1 h 11"/>
                <a:gd name="T26" fmla="*/ 92 w 96"/>
                <a:gd name="T27" fmla="*/ 1 h 11"/>
                <a:gd name="T28" fmla="*/ 93 w 96"/>
                <a:gd name="T29" fmla="*/ 1 h 11"/>
                <a:gd name="T30" fmla="*/ 93 w 96"/>
                <a:gd name="T31" fmla="*/ 1 h 11"/>
                <a:gd name="T32" fmla="*/ 93 w 96"/>
                <a:gd name="T33" fmla="*/ 1 h 11"/>
                <a:gd name="T34" fmla="*/ 93 w 96"/>
                <a:gd name="T35" fmla="*/ 1 h 11"/>
                <a:gd name="T36" fmla="*/ 93 w 96"/>
                <a:gd name="T37" fmla="*/ 1 h 11"/>
                <a:gd name="T38" fmla="*/ 94 w 96"/>
                <a:gd name="T39" fmla="*/ 1 h 11"/>
                <a:gd name="T40" fmla="*/ 96 w 96"/>
                <a:gd name="T4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1">
                  <a:moveTo>
                    <a:pt x="96" y="0"/>
                  </a:moveTo>
                  <a:lnTo>
                    <a:pt x="96" y="0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42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4" y="7"/>
                  </a:lnTo>
                  <a:lnTo>
                    <a:pt x="88" y="1"/>
                  </a:lnTo>
                  <a:lnTo>
                    <a:pt x="88" y="1"/>
                  </a:lnTo>
                  <a:lnTo>
                    <a:pt x="91" y="1"/>
                  </a:lnTo>
                  <a:lnTo>
                    <a:pt x="91" y="1"/>
                  </a:lnTo>
                  <a:lnTo>
                    <a:pt x="92" y="1"/>
                  </a:lnTo>
                  <a:lnTo>
                    <a:pt x="92" y="1"/>
                  </a:lnTo>
                  <a:lnTo>
                    <a:pt x="93" y="1"/>
                  </a:lnTo>
                  <a:lnTo>
                    <a:pt x="93" y="1"/>
                  </a:lnTo>
                  <a:lnTo>
                    <a:pt x="93" y="1"/>
                  </a:lnTo>
                  <a:lnTo>
                    <a:pt x="93" y="1"/>
                  </a:lnTo>
                  <a:lnTo>
                    <a:pt x="93" y="1"/>
                  </a:lnTo>
                  <a:lnTo>
                    <a:pt x="94" y="1"/>
                  </a:lnTo>
                  <a:lnTo>
                    <a:pt x="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6" name="Freeform 27">
              <a:extLst>
                <a:ext uri="{FF2B5EF4-FFF2-40B4-BE49-F238E27FC236}">
                  <a16:creationId xmlns:a16="http://schemas.microsoft.com/office/drawing/2014/main" id="{ECDC2B26-3113-D831-61E5-900518902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" y="1549"/>
              <a:ext cx="1" cy="0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  <a:gd name="T4" fmla="*/ 1 w 2"/>
                <a:gd name="T5" fmla="*/ 0 h 1"/>
                <a:gd name="T6" fmla="*/ 1 w 2"/>
                <a:gd name="T7" fmla="*/ 0 h 1"/>
                <a:gd name="T8" fmla="*/ 0 w 2"/>
                <a:gd name="T9" fmla="*/ 1 h 1"/>
                <a:gd name="T10" fmla="*/ 2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7" name="Freeform 28">
              <a:extLst>
                <a:ext uri="{FF2B5EF4-FFF2-40B4-BE49-F238E27FC236}">
                  <a16:creationId xmlns:a16="http://schemas.microsoft.com/office/drawing/2014/main" id="{7F4B0817-6370-4B4F-FCAB-C1344627D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" y="1549"/>
              <a:ext cx="1" cy="0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  <a:gd name="T4" fmla="*/ 1 w 2"/>
                <a:gd name="T5" fmla="*/ 0 h 1"/>
                <a:gd name="T6" fmla="*/ 1 w 2"/>
                <a:gd name="T7" fmla="*/ 0 h 1"/>
                <a:gd name="T8" fmla="*/ 0 w 2"/>
                <a:gd name="T9" fmla="*/ 1 h 1"/>
                <a:gd name="T10" fmla="*/ 2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8" name="Freeform 29">
              <a:extLst>
                <a:ext uri="{FF2B5EF4-FFF2-40B4-BE49-F238E27FC236}">
                  <a16:creationId xmlns:a16="http://schemas.microsoft.com/office/drawing/2014/main" id="{5C4088AE-60BA-7B11-ACE1-D780056CC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" y="1245"/>
              <a:ext cx="437" cy="435"/>
            </a:xfrm>
            <a:custGeom>
              <a:avLst/>
              <a:gdLst>
                <a:gd name="T0" fmla="*/ 0 w 1312"/>
                <a:gd name="T1" fmla="*/ 101 h 1306"/>
                <a:gd name="T2" fmla="*/ 6 w 1312"/>
                <a:gd name="T3" fmla="*/ 159 h 1306"/>
                <a:gd name="T4" fmla="*/ 23 w 1312"/>
                <a:gd name="T5" fmla="*/ 271 h 1306"/>
                <a:gd name="T6" fmla="*/ 45 w 1312"/>
                <a:gd name="T7" fmla="*/ 382 h 1306"/>
                <a:gd name="T8" fmla="*/ 76 w 1312"/>
                <a:gd name="T9" fmla="*/ 488 h 1306"/>
                <a:gd name="T10" fmla="*/ 113 w 1312"/>
                <a:gd name="T11" fmla="*/ 592 h 1306"/>
                <a:gd name="T12" fmla="*/ 159 w 1312"/>
                <a:gd name="T13" fmla="*/ 692 h 1306"/>
                <a:gd name="T14" fmla="*/ 215 w 1312"/>
                <a:gd name="T15" fmla="*/ 789 h 1306"/>
                <a:gd name="T16" fmla="*/ 281 w 1312"/>
                <a:gd name="T17" fmla="*/ 881 h 1306"/>
                <a:gd name="T18" fmla="*/ 318 w 1312"/>
                <a:gd name="T19" fmla="*/ 926 h 1306"/>
                <a:gd name="T20" fmla="*/ 395 w 1312"/>
                <a:gd name="T21" fmla="*/ 1001 h 1306"/>
                <a:gd name="T22" fmla="*/ 478 w 1312"/>
                <a:gd name="T23" fmla="*/ 1071 h 1306"/>
                <a:gd name="T24" fmla="*/ 563 w 1312"/>
                <a:gd name="T25" fmla="*/ 1134 h 1306"/>
                <a:gd name="T26" fmla="*/ 653 w 1312"/>
                <a:gd name="T27" fmla="*/ 1193 h 1306"/>
                <a:gd name="T28" fmla="*/ 671 w 1312"/>
                <a:gd name="T29" fmla="*/ 1203 h 1306"/>
                <a:gd name="T30" fmla="*/ 706 w 1312"/>
                <a:gd name="T31" fmla="*/ 1221 h 1306"/>
                <a:gd name="T32" fmla="*/ 761 w 1312"/>
                <a:gd name="T33" fmla="*/ 1242 h 1306"/>
                <a:gd name="T34" fmla="*/ 874 w 1312"/>
                <a:gd name="T35" fmla="*/ 1274 h 1306"/>
                <a:gd name="T36" fmla="*/ 930 w 1312"/>
                <a:gd name="T37" fmla="*/ 1292 h 1306"/>
                <a:gd name="T38" fmla="*/ 982 w 1312"/>
                <a:gd name="T39" fmla="*/ 1306 h 1306"/>
                <a:gd name="T40" fmla="*/ 1057 w 1312"/>
                <a:gd name="T41" fmla="*/ 1226 h 1306"/>
                <a:gd name="T42" fmla="*/ 1174 w 1312"/>
                <a:gd name="T43" fmla="*/ 1094 h 1306"/>
                <a:gd name="T44" fmla="*/ 1311 w 1312"/>
                <a:gd name="T45" fmla="*/ 914 h 1306"/>
                <a:gd name="T46" fmla="*/ 1312 w 1312"/>
                <a:gd name="T47" fmla="*/ 913 h 1306"/>
                <a:gd name="T48" fmla="*/ 1311 w 1312"/>
                <a:gd name="T49" fmla="*/ 913 h 1306"/>
                <a:gd name="T50" fmla="*/ 1310 w 1312"/>
                <a:gd name="T51" fmla="*/ 913 h 1306"/>
                <a:gd name="T52" fmla="*/ 1307 w 1312"/>
                <a:gd name="T53" fmla="*/ 913 h 1306"/>
                <a:gd name="T54" fmla="*/ 1219 w 1312"/>
                <a:gd name="T55" fmla="*/ 923 h 1306"/>
                <a:gd name="T56" fmla="*/ 1184 w 1312"/>
                <a:gd name="T57" fmla="*/ 925 h 1306"/>
                <a:gd name="T58" fmla="*/ 1147 w 1312"/>
                <a:gd name="T59" fmla="*/ 925 h 1306"/>
                <a:gd name="T60" fmla="*/ 1048 w 1312"/>
                <a:gd name="T61" fmla="*/ 920 h 1306"/>
                <a:gd name="T62" fmla="*/ 951 w 1312"/>
                <a:gd name="T63" fmla="*/ 907 h 1306"/>
                <a:gd name="T64" fmla="*/ 854 w 1312"/>
                <a:gd name="T65" fmla="*/ 882 h 1306"/>
                <a:gd name="T66" fmla="*/ 760 w 1312"/>
                <a:gd name="T67" fmla="*/ 850 h 1306"/>
                <a:gd name="T68" fmla="*/ 720 w 1312"/>
                <a:gd name="T69" fmla="*/ 833 h 1306"/>
                <a:gd name="T70" fmla="*/ 648 w 1312"/>
                <a:gd name="T71" fmla="*/ 793 h 1306"/>
                <a:gd name="T72" fmla="*/ 580 w 1312"/>
                <a:gd name="T73" fmla="*/ 744 h 1306"/>
                <a:gd name="T74" fmla="*/ 519 w 1312"/>
                <a:gd name="T75" fmla="*/ 690 h 1306"/>
                <a:gd name="T76" fmla="*/ 463 w 1312"/>
                <a:gd name="T77" fmla="*/ 631 h 1306"/>
                <a:gd name="T78" fmla="*/ 381 w 1312"/>
                <a:gd name="T79" fmla="*/ 536 h 1306"/>
                <a:gd name="T80" fmla="*/ 274 w 1312"/>
                <a:gd name="T81" fmla="*/ 404 h 1306"/>
                <a:gd name="T82" fmla="*/ 230 w 1312"/>
                <a:gd name="T83" fmla="*/ 349 h 1306"/>
                <a:gd name="T84" fmla="*/ 147 w 1312"/>
                <a:gd name="T85" fmla="*/ 237 h 1306"/>
                <a:gd name="T86" fmla="*/ 108 w 1312"/>
                <a:gd name="T87" fmla="*/ 180 h 1306"/>
                <a:gd name="T88" fmla="*/ 55 w 1312"/>
                <a:gd name="T89" fmla="*/ 92 h 1306"/>
                <a:gd name="T90" fmla="*/ 6 w 1312"/>
                <a:gd name="T91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12" h="1306">
                  <a:moveTo>
                    <a:pt x="6" y="0"/>
                  </a:moveTo>
                  <a:lnTo>
                    <a:pt x="0" y="101"/>
                  </a:lnTo>
                  <a:lnTo>
                    <a:pt x="0" y="101"/>
                  </a:lnTo>
                  <a:lnTo>
                    <a:pt x="6" y="159"/>
                  </a:lnTo>
                  <a:lnTo>
                    <a:pt x="15" y="215"/>
                  </a:lnTo>
                  <a:lnTo>
                    <a:pt x="23" y="271"/>
                  </a:lnTo>
                  <a:lnTo>
                    <a:pt x="34" y="327"/>
                  </a:lnTo>
                  <a:lnTo>
                    <a:pt x="45" y="382"/>
                  </a:lnTo>
                  <a:lnTo>
                    <a:pt x="60" y="435"/>
                  </a:lnTo>
                  <a:lnTo>
                    <a:pt x="76" y="488"/>
                  </a:lnTo>
                  <a:lnTo>
                    <a:pt x="93" y="541"/>
                  </a:lnTo>
                  <a:lnTo>
                    <a:pt x="113" y="592"/>
                  </a:lnTo>
                  <a:lnTo>
                    <a:pt x="135" y="642"/>
                  </a:lnTo>
                  <a:lnTo>
                    <a:pt x="159" y="692"/>
                  </a:lnTo>
                  <a:lnTo>
                    <a:pt x="186" y="741"/>
                  </a:lnTo>
                  <a:lnTo>
                    <a:pt x="215" y="789"/>
                  </a:lnTo>
                  <a:lnTo>
                    <a:pt x="247" y="836"/>
                  </a:lnTo>
                  <a:lnTo>
                    <a:pt x="281" y="881"/>
                  </a:lnTo>
                  <a:lnTo>
                    <a:pt x="318" y="926"/>
                  </a:lnTo>
                  <a:lnTo>
                    <a:pt x="318" y="926"/>
                  </a:lnTo>
                  <a:lnTo>
                    <a:pt x="356" y="964"/>
                  </a:lnTo>
                  <a:lnTo>
                    <a:pt x="395" y="1001"/>
                  </a:lnTo>
                  <a:lnTo>
                    <a:pt x="435" y="1036"/>
                  </a:lnTo>
                  <a:lnTo>
                    <a:pt x="478" y="1071"/>
                  </a:lnTo>
                  <a:lnTo>
                    <a:pt x="521" y="1104"/>
                  </a:lnTo>
                  <a:lnTo>
                    <a:pt x="563" y="1134"/>
                  </a:lnTo>
                  <a:lnTo>
                    <a:pt x="607" y="1165"/>
                  </a:lnTo>
                  <a:lnTo>
                    <a:pt x="653" y="1193"/>
                  </a:lnTo>
                  <a:lnTo>
                    <a:pt x="653" y="1193"/>
                  </a:lnTo>
                  <a:lnTo>
                    <a:pt x="671" y="1203"/>
                  </a:lnTo>
                  <a:lnTo>
                    <a:pt x="688" y="1213"/>
                  </a:lnTo>
                  <a:lnTo>
                    <a:pt x="706" y="1221"/>
                  </a:lnTo>
                  <a:lnTo>
                    <a:pt x="725" y="1228"/>
                  </a:lnTo>
                  <a:lnTo>
                    <a:pt x="761" y="1242"/>
                  </a:lnTo>
                  <a:lnTo>
                    <a:pt x="799" y="1253"/>
                  </a:lnTo>
                  <a:lnTo>
                    <a:pt x="874" y="1274"/>
                  </a:lnTo>
                  <a:lnTo>
                    <a:pt x="912" y="1286"/>
                  </a:lnTo>
                  <a:lnTo>
                    <a:pt x="930" y="1292"/>
                  </a:lnTo>
                  <a:lnTo>
                    <a:pt x="948" y="1301"/>
                  </a:lnTo>
                  <a:lnTo>
                    <a:pt x="982" y="1306"/>
                  </a:lnTo>
                  <a:lnTo>
                    <a:pt x="982" y="1306"/>
                  </a:lnTo>
                  <a:lnTo>
                    <a:pt x="1057" y="1226"/>
                  </a:lnTo>
                  <a:lnTo>
                    <a:pt x="1118" y="1159"/>
                  </a:lnTo>
                  <a:lnTo>
                    <a:pt x="1174" y="1094"/>
                  </a:lnTo>
                  <a:lnTo>
                    <a:pt x="1296" y="924"/>
                  </a:lnTo>
                  <a:lnTo>
                    <a:pt x="1311" y="914"/>
                  </a:lnTo>
                  <a:lnTo>
                    <a:pt x="1312" y="913"/>
                  </a:lnTo>
                  <a:lnTo>
                    <a:pt x="1312" y="913"/>
                  </a:lnTo>
                  <a:lnTo>
                    <a:pt x="1311" y="913"/>
                  </a:lnTo>
                  <a:lnTo>
                    <a:pt x="1311" y="913"/>
                  </a:lnTo>
                  <a:lnTo>
                    <a:pt x="1310" y="913"/>
                  </a:lnTo>
                  <a:lnTo>
                    <a:pt x="1310" y="913"/>
                  </a:lnTo>
                  <a:lnTo>
                    <a:pt x="1307" y="913"/>
                  </a:lnTo>
                  <a:lnTo>
                    <a:pt x="1307" y="913"/>
                  </a:lnTo>
                  <a:lnTo>
                    <a:pt x="1263" y="919"/>
                  </a:lnTo>
                  <a:lnTo>
                    <a:pt x="1219" y="923"/>
                  </a:lnTo>
                  <a:lnTo>
                    <a:pt x="1219" y="923"/>
                  </a:lnTo>
                  <a:lnTo>
                    <a:pt x="1184" y="925"/>
                  </a:lnTo>
                  <a:lnTo>
                    <a:pt x="1147" y="925"/>
                  </a:lnTo>
                  <a:lnTo>
                    <a:pt x="1147" y="925"/>
                  </a:lnTo>
                  <a:lnTo>
                    <a:pt x="1098" y="924"/>
                  </a:lnTo>
                  <a:lnTo>
                    <a:pt x="1048" y="920"/>
                  </a:lnTo>
                  <a:lnTo>
                    <a:pt x="1000" y="914"/>
                  </a:lnTo>
                  <a:lnTo>
                    <a:pt x="951" y="907"/>
                  </a:lnTo>
                  <a:lnTo>
                    <a:pt x="902" y="896"/>
                  </a:lnTo>
                  <a:lnTo>
                    <a:pt x="854" y="882"/>
                  </a:lnTo>
                  <a:lnTo>
                    <a:pt x="806" y="867"/>
                  </a:lnTo>
                  <a:lnTo>
                    <a:pt x="760" y="850"/>
                  </a:lnTo>
                  <a:lnTo>
                    <a:pt x="760" y="850"/>
                  </a:lnTo>
                  <a:lnTo>
                    <a:pt x="720" y="833"/>
                  </a:lnTo>
                  <a:lnTo>
                    <a:pt x="683" y="814"/>
                  </a:lnTo>
                  <a:lnTo>
                    <a:pt x="648" y="793"/>
                  </a:lnTo>
                  <a:lnTo>
                    <a:pt x="613" y="770"/>
                  </a:lnTo>
                  <a:lnTo>
                    <a:pt x="580" y="744"/>
                  </a:lnTo>
                  <a:lnTo>
                    <a:pt x="550" y="718"/>
                  </a:lnTo>
                  <a:lnTo>
                    <a:pt x="519" y="690"/>
                  </a:lnTo>
                  <a:lnTo>
                    <a:pt x="491" y="661"/>
                  </a:lnTo>
                  <a:lnTo>
                    <a:pt x="463" y="631"/>
                  </a:lnTo>
                  <a:lnTo>
                    <a:pt x="435" y="599"/>
                  </a:lnTo>
                  <a:lnTo>
                    <a:pt x="381" y="536"/>
                  </a:lnTo>
                  <a:lnTo>
                    <a:pt x="329" y="470"/>
                  </a:lnTo>
                  <a:lnTo>
                    <a:pt x="274" y="404"/>
                  </a:lnTo>
                  <a:lnTo>
                    <a:pt x="274" y="404"/>
                  </a:lnTo>
                  <a:lnTo>
                    <a:pt x="230" y="349"/>
                  </a:lnTo>
                  <a:lnTo>
                    <a:pt x="187" y="294"/>
                  </a:lnTo>
                  <a:lnTo>
                    <a:pt x="147" y="237"/>
                  </a:lnTo>
                  <a:lnTo>
                    <a:pt x="108" y="180"/>
                  </a:lnTo>
                  <a:lnTo>
                    <a:pt x="108" y="180"/>
                  </a:lnTo>
                  <a:lnTo>
                    <a:pt x="81" y="136"/>
                  </a:lnTo>
                  <a:lnTo>
                    <a:pt x="55" y="92"/>
                  </a:lnTo>
                  <a:lnTo>
                    <a:pt x="29" y="4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C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9" name="Freeform 30">
              <a:extLst>
                <a:ext uri="{FF2B5EF4-FFF2-40B4-BE49-F238E27FC236}">
                  <a16:creationId xmlns:a16="http://schemas.microsoft.com/office/drawing/2014/main" id="{621703E9-A5C6-8990-05A4-45842A927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" y="1245"/>
              <a:ext cx="437" cy="435"/>
            </a:xfrm>
            <a:custGeom>
              <a:avLst/>
              <a:gdLst>
                <a:gd name="T0" fmla="*/ 0 w 1312"/>
                <a:gd name="T1" fmla="*/ 101 h 1306"/>
                <a:gd name="T2" fmla="*/ 6 w 1312"/>
                <a:gd name="T3" fmla="*/ 159 h 1306"/>
                <a:gd name="T4" fmla="*/ 23 w 1312"/>
                <a:gd name="T5" fmla="*/ 271 h 1306"/>
                <a:gd name="T6" fmla="*/ 45 w 1312"/>
                <a:gd name="T7" fmla="*/ 382 h 1306"/>
                <a:gd name="T8" fmla="*/ 76 w 1312"/>
                <a:gd name="T9" fmla="*/ 488 h 1306"/>
                <a:gd name="T10" fmla="*/ 113 w 1312"/>
                <a:gd name="T11" fmla="*/ 592 h 1306"/>
                <a:gd name="T12" fmla="*/ 159 w 1312"/>
                <a:gd name="T13" fmla="*/ 692 h 1306"/>
                <a:gd name="T14" fmla="*/ 215 w 1312"/>
                <a:gd name="T15" fmla="*/ 789 h 1306"/>
                <a:gd name="T16" fmla="*/ 281 w 1312"/>
                <a:gd name="T17" fmla="*/ 881 h 1306"/>
                <a:gd name="T18" fmla="*/ 318 w 1312"/>
                <a:gd name="T19" fmla="*/ 926 h 1306"/>
                <a:gd name="T20" fmla="*/ 395 w 1312"/>
                <a:gd name="T21" fmla="*/ 1001 h 1306"/>
                <a:gd name="T22" fmla="*/ 478 w 1312"/>
                <a:gd name="T23" fmla="*/ 1071 h 1306"/>
                <a:gd name="T24" fmla="*/ 563 w 1312"/>
                <a:gd name="T25" fmla="*/ 1134 h 1306"/>
                <a:gd name="T26" fmla="*/ 653 w 1312"/>
                <a:gd name="T27" fmla="*/ 1193 h 1306"/>
                <a:gd name="T28" fmla="*/ 671 w 1312"/>
                <a:gd name="T29" fmla="*/ 1203 h 1306"/>
                <a:gd name="T30" fmla="*/ 706 w 1312"/>
                <a:gd name="T31" fmla="*/ 1221 h 1306"/>
                <a:gd name="T32" fmla="*/ 761 w 1312"/>
                <a:gd name="T33" fmla="*/ 1242 h 1306"/>
                <a:gd name="T34" fmla="*/ 874 w 1312"/>
                <a:gd name="T35" fmla="*/ 1274 h 1306"/>
                <a:gd name="T36" fmla="*/ 930 w 1312"/>
                <a:gd name="T37" fmla="*/ 1292 h 1306"/>
                <a:gd name="T38" fmla="*/ 982 w 1312"/>
                <a:gd name="T39" fmla="*/ 1306 h 1306"/>
                <a:gd name="T40" fmla="*/ 1057 w 1312"/>
                <a:gd name="T41" fmla="*/ 1226 h 1306"/>
                <a:gd name="T42" fmla="*/ 1174 w 1312"/>
                <a:gd name="T43" fmla="*/ 1094 h 1306"/>
                <a:gd name="T44" fmla="*/ 1311 w 1312"/>
                <a:gd name="T45" fmla="*/ 914 h 1306"/>
                <a:gd name="T46" fmla="*/ 1312 w 1312"/>
                <a:gd name="T47" fmla="*/ 913 h 1306"/>
                <a:gd name="T48" fmla="*/ 1311 w 1312"/>
                <a:gd name="T49" fmla="*/ 913 h 1306"/>
                <a:gd name="T50" fmla="*/ 1310 w 1312"/>
                <a:gd name="T51" fmla="*/ 913 h 1306"/>
                <a:gd name="T52" fmla="*/ 1307 w 1312"/>
                <a:gd name="T53" fmla="*/ 913 h 1306"/>
                <a:gd name="T54" fmla="*/ 1219 w 1312"/>
                <a:gd name="T55" fmla="*/ 923 h 1306"/>
                <a:gd name="T56" fmla="*/ 1184 w 1312"/>
                <a:gd name="T57" fmla="*/ 925 h 1306"/>
                <a:gd name="T58" fmla="*/ 1147 w 1312"/>
                <a:gd name="T59" fmla="*/ 925 h 1306"/>
                <a:gd name="T60" fmla="*/ 1048 w 1312"/>
                <a:gd name="T61" fmla="*/ 920 h 1306"/>
                <a:gd name="T62" fmla="*/ 951 w 1312"/>
                <a:gd name="T63" fmla="*/ 907 h 1306"/>
                <a:gd name="T64" fmla="*/ 854 w 1312"/>
                <a:gd name="T65" fmla="*/ 882 h 1306"/>
                <a:gd name="T66" fmla="*/ 760 w 1312"/>
                <a:gd name="T67" fmla="*/ 850 h 1306"/>
                <a:gd name="T68" fmla="*/ 720 w 1312"/>
                <a:gd name="T69" fmla="*/ 833 h 1306"/>
                <a:gd name="T70" fmla="*/ 648 w 1312"/>
                <a:gd name="T71" fmla="*/ 793 h 1306"/>
                <a:gd name="T72" fmla="*/ 580 w 1312"/>
                <a:gd name="T73" fmla="*/ 744 h 1306"/>
                <a:gd name="T74" fmla="*/ 519 w 1312"/>
                <a:gd name="T75" fmla="*/ 690 h 1306"/>
                <a:gd name="T76" fmla="*/ 463 w 1312"/>
                <a:gd name="T77" fmla="*/ 631 h 1306"/>
                <a:gd name="T78" fmla="*/ 381 w 1312"/>
                <a:gd name="T79" fmla="*/ 536 h 1306"/>
                <a:gd name="T80" fmla="*/ 274 w 1312"/>
                <a:gd name="T81" fmla="*/ 404 h 1306"/>
                <a:gd name="T82" fmla="*/ 230 w 1312"/>
                <a:gd name="T83" fmla="*/ 349 h 1306"/>
                <a:gd name="T84" fmla="*/ 147 w 1312"/>
                <a:gd name="T85" fmla="*/ 237 h 1306"/>
                <a:gd name="T86" fmla="*/ 108 w 1312"/>
                <a:gd name="T87" fmla="*/ 180 h 1306"/>
                <a:gd name="T88" fmla="*/ 55 w 1312"/>
                <a:gd name="T89" fmla="*/ 92 h 1306"/>
                <a:gd name="T90" fmla="*/ 6 w 1312"/>
                <a:gd name="T91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12" h="1306">
                  <a:moveTo>
                    <a:pt x="6" y="0"/>
                  </a:moveTo>
                  <a:lnTo>
                    <a:pt x="0" y="101"/>
                  </a:lnTo>
                  <a:lnTo>
                    <a:pt x="0" y="101"/>
                  </a:lnTo>
                  <a:lnTo>
                    <a:pt x="6" y="159"/>
                  </a:lnTo>
                  <a:lnTo>
                    <a:pt x="15" y="215"/>
                  </a:lnTo>
                  <a:lnTo>
                    <a:pt x="23" y="271"/>
                  </a:lnTo>
                  <a:lnTo>
                    <a:pt x="34" y="327"/>
                  </a:lnTo>
                  <a:lnTo>
                    <a:pt x="45" y="382"/>
                  </a:lnTo>
                  <a:lnTo>
                    <a:pt x="60" y="435"/>
                  </a:lnTo>
                  <a:lnTo>
                    <a:pt x="76" y="488"/>
                  </a:lnTo>
                  <a:lnTo>
                    <a:pt x="93" y="541"/>
                  </a:lnTo>
                  <a:lnTo>
                    <a:pt x="113" y="592"/>
                  </a:lnTo>
                  <a:lnTo>
                    <a:pt x="135" y="642"/>
                  </a:lnTo>
                  <a:lnTo>
                    <a:pt x="159" y="692"/>
                  </a:lnTo>
                  <a:lnTo>
                    <a:pt x="186" y="741"/>
                  </a:lnTo>
                  <a:lnTo>
                    <a:pt x="215" y="789"/>
                  </a:lnTo>
                  <a:lnTo>
                    <a:pt x="247" y="836"/>
                  </a:lnTo>
                  <a:lnTo>
                    <a:pt x="281" y="881"/>
                  </a:lnTo>
                  <a:lnTo>
                    <a:pt x="318" y="926"/>
                  </a:lnTo>
                  <a:lnTo>
                    <a:pt x="318" y="926"/>
                  </a:lnTo>
                  <a:lnTo>
                    <a:pt x="356" y="964"/>
                  </a:lnTo>
                  <a:lnTo>
                    <a:pt x="395" y="1001"/>
                  </a:lnTo>
                  <a:lnTo>
                    <a:pt x="435" y="1036"/>
                  </a:lnTo>
                  <a:lnTo>
                    <a:pt x="478" y="1071"/>
                  </a:lnTo>
                  <a:lnTo>
                    <a:pt x="521" y="1104"/>
                  </a:lnTo>
                  <a:lnTo>
                    <a:pt x="563" y="1134"/>
                  </a:lnTo>
                  <a:lnTo>
                    <a:pt x="607" y="1165"/>
                  </a:lnTo>
                  <a:lnTo>
                    <a:pt x="653" y="1193"/>
                  </a:lnTo>
                  <a:lnTo>
                    <a:pt x="653" y="1193"/>
                  </a:lnTo>
                  <a:lnTo>
                    <a:pt x="671" y="1203"/>
                  </a:lnTo>
                  <a:lnTo>
                    <a:pt x="688" y="1213"/>
                  </a:lnTo>
                  <a:lnTo>
                    <a:pt x="706" y="1221"/>
                  </a:lnTo>
                  <a:lnTo>
                    <a:pt x="725" y="1228"/>
                  </a:lnTo>
                  <a:lnTo>
                    <a:pt x="761" y="1242"/>
                  </a:lnTo>
                  <a:lnTo>
                    <a:pt x="799" y="1253"/>
                  </a:lnTo>
                  <a:lnTo>
                    <a:pt x="874" y="1274"/>
                  </a:lnTo>
                  <a:lnTo>
                    <a:pt x="912" y="1286"/>
                  </a:lnTo>
                  <a:lnTo>
                    <a:pt x="930" y="1292"/>
                  </a:lnTo>
                  <a:lnTo>
                    <a:pt x="948" y="1301"/>
                  </a:lnTo>
                  <a:lnTo>
                    <a:pt x="982" y="1306"/>
                  </a:lnTo>
                  <a:lnTo>
                    <a:pt x="982" y="1306"/>
                  </a:lnTo>
                  <a:lnTo>
                    <a:pt x="1057" y="1226"/>
                  </a:lnTo>
                  <a:lnTo>
                    <a:pt x="1118" y="1159"/>
                  </a:lnTo>
                  <a:lnTo>
                    <a:pt x="1174" y="1094"/>
                  </a:lnTo>
                  <a:lnTo>
                    <a:pt x="1296" y="924"/>
                  </a:lnTo>
                  <a:lnTo>
                    <a:pt x="1311" y="914"/>
                  </a:lnTo>
                  <a:lnTo>
                    <a:pt x="1312" y="913"/>
                  </a:lnTo>
                  <a:lnTo>
                    <a:pt x="1312" y="913"/>
                  </a:lnTo>
                  <a:lnTo>
                    <a:pt x="1311" y="913"/>
                  </a:lnTo>
                  <a:lnTo>
                    <a:pt x="1311" y="913"/>
                  </a:lnTo>
                  <a:lnTo>
                    <a:pt x="1310" y="913"/>
                  </a:lnTo>
                  <a:lnTo>
                    <a:pt x="1310" y="913"/>
                  </a:lnTo>
                  <a:lnTo>
                    <a:pt x="1307" y="913"/>
                  </a:lnTo>
                  <a:lnTo>
                    <a:pt x="1307" y="913"/>
                  </a:lnTo>
                  <a:lnTo>
                    <a:pt x="1263" y="919"/>
                  </a:lnTo>
                  <a:lnTo>
                    <a:pt x="1219" y="923"/>
                  </a:lnTo>
                  <a:lnTo>
                    <a:pt x="1219" y="923"/>
                  </a:lnTo>
                  <a:lnTo>
                    <a:pt x="1184" y="925"/>
                  </a:lnTo>
                  <a:lnTo>
                    <a:pt x="1147" y="925"/>
                  </a:lnTo>
                  <a:lnTo>
                    <a:pt x="1147" y="925"/>
                  </a:lnTo>
                  <a:lnTo>
                    <a:pt x="1098" y="924"/>
                  </a:lnTo>
                  <a:lnTo>
                    <a:pt x="1048" y="920"/>
                  </a:lnTo>
                  <a:lnTo>
                    <a:pt x="1000" y="914"/>
                  </a:lnTo>
                  <a:lnTo>
                    <a:pt x="951" y="907"/>
                  </a:lnTo>
                  <a:lnTo>
                    <a:pt x="902" y="896"/>
                  </a:lnTo>
                  <a:lnTo>
                    <a:pt x="854" y="882"/>
                  </a:lnTo>
                  <a:lnTo>
                    <a:pt x="806" y="867"/>
                  </a:lnTo>
                  <a:lnTo>
                    <a:pt x="760" y="850"/>
                  </a:lnTo>
                  <a:lnTo>
                    <a:pt x="760" y="850"/>
                  </a:lnTo>
                  <a:lnTo>
                    <a:pt x="720" y="833"/>
                  </a:lnTo>
                  <a:lnTo>
                    <a:pt x="683" y="814"/>
                  </a:lnTo>
                  <a:lnTo>
                    <a:pt x="648" y="793"/>
                  </a:lnTo>
                  <a:lnTo>
                    <a:pt x="613" y="770"/>
                  </a:lnTo>
                  <a:lnTo>
                    <a:pt x="580" y="744"/>
                  </a:lnTo>
                  <a:lnTo>
                    <a:pt x="550" y="718"/>
                  </a:lnTo>
                  <a:lnTo>
                    <a:pt x="519" y="690"/>
                  </a:lnTo>
                  <a:lnTo>
                    <a:pt x="491" y="661"/>
                  </a:lnTo>
                  <a:lnTo>
                    <a:pt x="463" y="631"/>
                  </a:lnTo>
                  <a:lnTo>
                    <a:pt x="435" y="599"/>
                  </a:lnTo>
                  <a:lnTo>
                    <a:pt x="381" y="536"/>
                  </a:lnTo>
                  <a:lnTo>
                    <a:pt x="329" y="470"/>
                  </a:lnTo>
                  <a:lnTo>
                    <a:pt x="274" y="404"/>
                  </a:lnTo>
                  <a:lnTo>
                    <a:pt x="274" y="404"/>
                  </a:lnTo>
                  <a:lnTo>
                    <a:pt x="230" y="349"/>
                  </a:lnTo>
                  <a:lnTo>
                    <a:pt x="187" y="294"/>
                  </a:lnTo>
                  <a:lnTo>
                    <a:pt x="147" y="237"/>
                  </a:lnTo>
                  <a:lnTo>
                    <a:pt x="108" y="180"/>
                  </a:lnTo>
                  <a:lnTo>
                    <a:pt x="108" y="180"/>
                  </a:lnTo>
                  <a:lnTo>
                    <a:pt x="81" y="136"/>
                  </a:lnTo>
                  <a:lnTo>
                    <a:pt x="55" y="92"/>
                  </a:lnTo>
                  <a:lnTo>
                    <a:pt x="29" y="45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0" name="Freeform 31">
              <a:extLst>
                <a:ext uri="{FF2B5EF4-FFF2-40B4-BE49-F238E27FC236}">
                  <a16:creationId xmlns:a16="http://schemas.microsoft.com/office/drawing/2014/main" id="{E47A65E0-F7CC-5673-CC23-21D0DBE6F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" y="390"/>
              <a:ext cx="1067" cy="1165"/>
            </a:xfrm>
            <a:custGeom>
              <a:avLst/>
              <a:gdLst>
                <a:gd name="T0" fmla="*/ 3132 w 3200"/>
                <a:gd name="T1" fmla="*/ 482 h 3497"/>
                <a:gd name="T2" fmla="*/ 2934 w 3200"/>
                <a:gd name="T3" fmla="*/ 371 h 3497"/>
                <a:gd name="T4" fmla="*/ 2190 w 3200"/>
                <a:gd name="T5" fmla="*/ 252 h 3497"/>
                <a:gd name="T6" fmla="*/ 1585 w 3200"/>
                <a:gd name="T7" fmla="*/ 27 h 3497"/>
                <a:gd name="T8" fmla="*/ 1421 w 3200"/>
                <a:gd name="T9" fmla="*/ 19 h 3497"/>
                <a:gd name="T10" fmla="*/ 1325 w 3200"/>
                <a:gd name="T11" fmla="*/ 208 h 3497"/>
                <a:gd name="T12" fmla="*/ 1281 w 3200"/>
                <a:gd name="T13" fmla="*/ 506 h 3497"/>
                <a:gd name="T14" fmla="*/ 1128 w 3200"/>
                <a:gd name="T15" fmla="*/ 662 h 3497"/>
                <a:gd name="T16" fmla="*/ 900 w 3200"/>
                <a:gd name="T17" fmla="*/ 796 h 3497"/>
                <a:gd name="T18" fmla="*/ 645 w 3200"/>
                <a:gd name="T19" fmla="*/ 1224 h 3497"/>
                <a:gd name="T20" fmla="*/ 587 w 3200"/>
                <a:gd name="T21" fmla="*/ 1215 h 3497"/>
                <a:gd name="T22" fmla="*/ 534 w 3200"/>
                <a:gd name="T23" fmla="*/ 996 h 3497"/>
                <a:gd name="T24" fmla="*/ 375 w 3200"/>
                <a:gd name="T25" fmla="*/ 840 h 3497"/>
                <a:gd name="T26" fmla="*/ 167 w 3200"/>
                <a:gd name="T27" fmla="*/ 850 h 3497"/>
                <a:gd name="T28" fmla="*/ 38 w 3200"/>
                <a:gd name="T29" fmla="*/ 1008 h 3497"/>
                <a:gd name="T30" fmla="*/ 7 w 3200"/>
                <a:gd name="T31" fmla="*/ 1297 h 3497"/>
                <a:gd name="T32" fmla="*/ 168 w 3200"/>
                <a:gd name="T33" fmla="*/ 1697 h 3497"/>
                <a:gd name="T34" fmla="*/ 366 w 3200"/>
                <a:gd name="T35" fmla="*/ 1865 h 3497"/>
                <a:gd name="T36" fmla="*/ 488 w 3200"/>
                <a:gd name="T37" fmla="*/ 1933 h 3497"/>
                <a:gd name="T38" fmla="*/ 501 w 3200"/>
                <a:gd name="T39" fmla="*/ 2165 h 3497"/>
                <a:gd name="T40" fmla="*/ 718 w 3200"/>
                <a:gd name="T41" fmla="*/ 2715 h 3497"/>
                <a:gd name="T42" fmla="*/ 1089 w 3200"/>
                <a:gd name="T43" fmla="*/ 3196 h 3497"/>
                <a:gd name="T44" fmla="*/ 1374 w 3200"/>
                <a:gd name="T45" fmla="*/ 3414 h 3497"/>
                <a:gd name="T46" fmla="*/ 1931 w 3200"/>
                <a:gd name="T47" fmla="*/ 3486 h 3497"/>
                <a:gd name="T48" fmla="*/ 2200 w 3200"/>
                <a:gd name="T49" fmla="*/ 3384 h 3497"/>
                <a:gd name="T50" fmla="*/ 2567 w 3200"/>
                <a:gd name="T51" fmla="*/ 3030 h 3497"/>
                <a:gd name="T52" fmla="*/ 2831 w 3200"/>
                <a:gd name="T53" fmla="*/ 2523 h 3497"/>
                <a:gd name="T54" fmla="*/ 3035 w 3200"/>
                <a:gd name="T55" fmla="*/ 2045 h 3497"/>
                <a:gd name="T56" fmla="*/ 3148 w 3200"/>
                <a:gd name="T57" fmla="*/ 1478 h 3497"/>
                <a:gd name="T58" fmla="*/ 3189 w 3200"/>
                <a:gd name="T59" fmla="*/ 881 h 3497"/>
                <a:gd name="T60" fmla="*/ 3187 w 3200"/>
                <a:gd name="T61" fmla="*/ 658 h 3497"/>
                <a:gd name="T62" fmla="*/ 3162 w 3200"/>
                <a:gd name="T63" fmla="*/ 992 h 3497"/>
                <a:gd name="T64" fmla="*/ 3099 w 3200"/>
                <a:gd name="T65" fmla="*/ 1719 h 3497"/>
                <a:gd name="T66" fmla="*/ 2919 w 3200"/>
                <a:gd name="T67" fmla="*/ 2314 h 3497"/>
                <a:gd name="T68" fmla="*/ 2623 w 3200"/>
                <a:gd name="T69" fmla="*/ 2909 h 3497"/>
                <a:gd name="T70" fmla="*/ 2333 w 3200"/>
                <a:gd name="T71" fmla="*/ 3262 h 3497"/>
                <a:gd name="T72" fmla="*/ 2013 w 3200"/>
                <a:gd name="T73" fmla="*/ 3455 h 3497"/>
                <a:gd name="T74" fmla="*/ 1600 w 3200"/>
                <a:gd name="T75" fmla="*/ 3467 h 3497"/>
                <a:gd name="T76" fmla="*/ 1260 w 3200"/>
                <a:gd name="T77" fmla="*/ 3333 h 3497"/>
                <a:gd name="T78" fmla="*/ 860 w 3200"/>
                <a:gd name="T79" fmla="*/ 2895 h 3497"/>
                <a:gd name="T80" fmla="*/ 577 w 3200"/>
                <a:gd name="T81" fmla="*/ 2393 h 3497"/>
                <a:gd name="T82" fmla="*/ 505 w 3200"/>
                <a:gd name="T83" fmla="*/ 2014 h 3497"/>
                <a:gd name="T84" fmla="*/ 477 w 3200"/>
                <a:gd name="T85" fmla="*/ 1895 h 3497"/>
                <a:gd name="T86" fmla="*/ 264 w 3200"/>
                <a:gd name="T87" fmla="*/ 1782 h 3497"/>
                <a:gd name="T88" fmla="*/ 66 w 3200"/>
                <a:gd name="T89" fmla="*/ 1476 h 3497"/>
                <a:gd name="T90" fmla="*/ 22 w 3200"/>
                <a:gd name="T91" fmla="*/ 1113 h 3497"/>
                <a:gd name="T92" fmla="*/ 120 w 3200"/>
                <a:gd name="T93" fmla="*/ 904 h 3497"/>
                <a:gd name="T94" fmla="*/ 311 w 3200"/>
                <a:gd name="T95" fmla="*/ 837 h 3497"/>
                <a:gd name="T96" fmla="*/ 501 w 3200"/>
                <a:gd name="T97" fmla="*/ 969 h 3497"/>
                <a:gd name="T98" fmla="*/ 570 w 3200"/>
                <a:gd name="T99" fmla="*/ 1173 h 3497"/>
                <a:gd name="T100" fmla="*/ 606 w 3200"/>
                <a:gd name="T101" fmla="*/ 1296 h 3497"/>
                <a:gd name="T102" fmla="*/ 801 w 3200"/>
                <a:gd name="T103" fmla="*/ 968 h 3497"/>
                <a:gd name="T104" fmla="*/ 992 w 3200"/>
                <a:gd name="T105" fmla="*/ 738 h 3497"/>
                <a:gd name="T106" fmla="*/ 1223 w 3200"/>
                <a:gd name="T107" fmla="*/ 623 h 3497"/>
                <a:gd name="T108" fmla="*/ 1325 w 3200"/>
                <a:gd name="T109" fmla="*/ 358 h 3497"/>
                <a:gd name="T110" fmla="*/ 1388 w 3200"/>
                <a:gd name="T111" fmla="*/ 78 h 3497"/>
                <a:gd name="T112" fmla="*/ 1491 w 3200"/>
                <a:gd name="T113" fmla="*/ 14 h 3497"/>
                <a:gd name="T114" fmla="*/ 1932 w 3200"/>
                <a:gd name="T115" fmla="*/ 185 h 3497"/>
                <a:gd name="T116" fmla="*/ 2482 w 3200"/>
                <a:gd name="T117" fmla="*/ 318 h 3497"/>
                <a:gd name="T118" fmla="*/ 3047 w 3200"/>
                <a:gd name="T119" fmla="*/ 429 h 3497"/>
                <a:gd name="T120" fmla="*/ 3163 w 3200"/>
                <a:gd name="T121" fmla="*/ 583 h 3497"/>
                <a:gd name="T122" fmla="*/ 3195 w 3200"/>
                <a:gd name="T123" fmla="*/ 668 h 3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0" h="3497">
                  <a:moveTo>
                    <a:pt x="3198" y="662"/>
                  </a:moveTo>
                  <a:lnTo>
                    <a:pt x="3198" y="662"/>
                  </a:lnTo>
                  <a:lnTo>
                    <a:pt x="3194" y="641"/>
                  </a:lnTo>
                  <a:lnTo>
                    <a:pt x="3189" y="620"/>
                  </a:lnTo>
                  <a:lnTo>
                    <a:pt x="3184" y="598"/>
                  </a:lnTo>
                  <a:lnTo>
                    <a:pt x="3178" y="577"/>
                  </a:lnTo>
                  <a:lnTo>
                    <a:pt x="3171" y="557"/>
                  </a:lnTo>
                  <a:lnTo>
                    <a:pt x="3162" y="537"/>
                  </a:lnTo>
                  <a:lnTo>
                    <a:pt x="3152" y="517"/>
                  </a:lnTo>
                  <a:lnTo>
                    <a:pt x="3143" y="498"/>
                  </a:lnTo>
                  <a:lnTo>
                    <a:pt x="3143" y="498"/>
                  </a:lnTo>
                  <a:lnTo>
                    <a:pt x="3132" y="482"/>
                  </a:lnTo>
                  <a:lnTo>
                    <a:pt x="3118" y="466"/>
                  </a:lnTo>
                  <a:lnTo>
                    <a:pt x="3105" y="451"/>
                  </a:lnTo>
                  <a:lnTo>
                    <a:pt x="3089" y="439"/>
                  </a:lnTo>
                  <a:lnTo>
                    <a:pt x="3073" y="427"/>
                  </a:lnTo>
                  <a:lnTo>
                    <a:pt x="3056" y="417"/>
                  </a:lnTo>
                  <a:lnTo>
                    <a:pt x="3038" y="407"/>
                  </a:lnTo>
                  <a:lnTo>
                    <a:pt x="3019" y="399"/>
                  </a:lnTo>
                  <a:lnTo>
                    <a:pt x="3019" y="399"/>
                  </a:lnTo>
                  <a:lnTo>
                    <a:pt x="2999" y="390"/>
                  </a:lnTo>
                  <a:lnTo>
                    <a:pt x="2978" y="383"/>
                  </a:lnTo>
                  <a:lnTo>
                    <a:pt x="2956" y="377"/>
                  </a:lnTo>
                  <a:lnTo>
                    <a:pt x="2934" y="371"/>
                  </a:lnTo>
                  <a:lnTo>
                    <a:pt x="2890" y="361"/>
                  </a:lnTo>
                  <a:lnTo>
                    <a:pt x="2846" y="353"/>
                  </a:lnTo>
                  <a:lnTo>
                    <a:pt x="2846" y="353"/>
                  </a:lnTo>
                  <a:lnTo>
                    <a:pt x="2737" y="337"/>
                  </a:lnTo>
                  <a:lnTo>
                    <a:pt x="2630" y="323"/>
                  </a:lnTo>
                  <a:lnTo>
                    <a:pt x="2630" y="323"/>
                  </a:lnTo>
                  <a:lnTo>
                    <a:pt x="2520" y="308"/>
                  </a:lnTo>
                  <a:lnTo>
                    <a:pt x="2408" y="293"/>
                  </a:lnTo>
                  <a:lnTo>
                    <a:pt x="2353" y="285"/>
                  </a:lnTo>
                  <a:lnTo>
                    <a:pt x="2298" y="275"/>
                  </a:lnTo>
                  <a:lnTo>
                    <a:pt x="2243" y="264"/>
                  </a:lnTo>
                  <a:lnTo>
                    <a:pt x="2190" y="252"/>
                  </a:lnTo>
                  <a:lnTo>
                    <a:pt x="2190" y="252"/>
                  </a:lnTo>
                  <a:lnTo>
                    <a:pt x="2141" y="240"/>
                  </a:lnTo>
                  <a:lnTo>
                    <a:pt x="2091" y="225"/>
                  </a:lnTo>
                  <a:lnTo>
                    <a:pt x="2043" y="209"/>
                  </a:lnTo>
                  <a:lnTo>
                    <a:pt x="1994" y="192"/>
                  </a:lnTo>
                  <a:lnTo>
                    <a:pt x="1947" y="175"/>
                  </a:lnTo>
                  <a:lnTo>
                    <a:pt x="1899" y="156"/>
                  </a:lnTo>
                  <a:lnTo>
                    <a:pt x="1805" y="117"/>
                  </a:lnTo>
                  <a:lnTo>
                    <a:pt x="1805" y="117"/>
                  </a:lnTo>
                  <a:lnTo>
                    <a:pt x="1623" y="43"/>
                  </a:lnTo>
                  <a:lnTo>
                    <a:pt x="1623" y="43"/>
                  </a:lnTo>
                  <a:lnTo>
                    <a:pt x="1585" y="27"/>
                  </a:lnTo>
                  <a:lnTo>
                    <a:pt x="1565" y="18"/>
                  </a:lnTo>
                  <a:lnTo>
                    <a:pt x="1546" y="11"/>
                  </a:lnTo>
                  <a:lnTo>
                    <a:pt x="1525" y="5"/>
                  </a:lnTo>
                  <a:lnTo>
                    <a:pt x="1506" y="1"/>
                  </a:lnTo>
                  <a:lnTo>
                    <a:pt x="1485" y="0"/>
                  </a:lnTo>
                  <a:lnTo>
                    <a:pt x="1474" y="0"/>
                  </a:lnTo>
                  <a:lnTo>
                    <a:pt x="1464" y="1"/>
                  </a:lnTo>
                  <a:lnTo>
                    <a:pt x="1464" y="1"/>
                  </a:lnTo>
                  <a:lnTo>
                    <a:pt x="1457" y="2"/>
                  </a:lnTo>
                  <a:lnTo>
                    <a:pt x="1448" y="5"/>
                  </a:lnTo>
                  <a:lnTo>
                    <a:pt x="1435" y="11"/>
                  </a:lnTo>
                  <a:lnTo>
                    <a:pt x="1421" y="19"/>
                  </a:lnTo>
                  <a:lnTo>
                    <a:pt x="1409" y="29"/>
                  </a:lnTo>
                  <a:lnTo>
                    <a:pt x="1397" y="41"/>
                  </a:lnTo>
                  <a:lnTo>
                    <a:pt x="1387" y="54"/>
                  </a:lnTo>
                  <a:lnTo>
                    <a:pt x="1377" y="67"/>
                  </a:lnTo>
                  <a:lnTo>
                    <a:pt x="1370" y="80"/>
                  </a:lnTo>
                  <a:lnTo>
                    <a:pt x="1370" y="80"/>
                  </a:lnTo>
                  <a:lnTo>
                    <a:pt x="1361" y="95"/>
                  </a:lnTo>
                  <a:lnTo>
                    <a:pt x="1354" y="111"/>
                  </a:lnTo>
                  <a:lnTo>
                    <a:pt x="1348" y="126"/>
                  </a:lnTo>
                  <a:lnTo>
                    <a:pt x="1342" y="143"/>
                  </a:lnTo>
                  <a:lnTo>
                    <a:pt x="1332" y="175"/>
                  </a:lnTo>
                  <a:lnTo>
                    <a:pt x="1325" y="208"/>
                  </a:lnTo>
                  <a:lnTo>
                    <a:pt x="1325" y="208"/>
                  </a:lnTo>
                  <a:lnTo>
                    <a:pt x="1320" y="230"/>
                  </a:lnTo>
                  <a:lnTo>
                    <a:pt x="1317" y="252"/>
                  </a:lnTo>
                  <a:lnTo>
                    <a:pt x="1314" y="296"/>
                  </a:lnTo>
                  <a:lnTo>
                    <a:pt x="1311" y="340"/>
                  </a:lnTo>
                  <a:lnTo>
                    <a:pt x="1308" y="384"/>
                  </a:lnTo>
                  <a:lnTo>
                    <a:pt x="1308" y="384"/>
                  </a:lnTo>
                  <a:lnTo>
                    <a:pt x="1304" y="408"/>
                  </a:lnTo>
                  <a:lnTo>
                    <a:pt x="1300" y="433"/>
                  </a:lnTo>
                  <a:lnTo>
                    <a:pt x="1295" y="457"/>
                  </a:lnTo>
                  <a:lnTo>
                    <a:pt x="1289" y="482"/>
                  </a:lnTo>
                  <a:lnTo>
                    <a:pt x="1281" y="506"/>
                  </a:lnTo>
                  <a:lnTo>
                    <a:pt x="1272" y="528"/>
                  </a:lnTo>
                  <a:lnTo>
                    <a:pt x="1261" y="552"/>
                  </a:lnTo>
                  <a:lnTo>
                    <a:pt x="1248" y="572"/>
                  </a:lnTo>
                  <a:lnTo>
                    <a:pt x="1248" y="572"/>
                  </a:lnTo>
                  <a:lnTo>
                    <a:pt x="1237" y="588"/>
                  </a:lnTo>
                  <a:lnTo>
                    <a:pt x="1223" y="603"/>
                  </a:lnTo>
                  <a:lnTo>
                    <a:pt x="1210" y="615"/>
                  </a:lnTo>
                  <a:lnTo>
                    <a:pt x="1194" y="626"/>
                  </a:lnTo>
                  <a:lnTo>
                    <a:pt x="1179" y="636"/>
                  </a:lnTo>
                  <a:lnTo>
                    <a:pt x="1162" y="646"/>
                  </a:lnTo>
                  <a:lnTo>
                    <a:pt x="1145" y="653"/>
                  </a:lnTo>
                  <a:lnTo>
                    <a:pt x="1128" y="662"/>
                  </a:lnTo>
                  <a:lnTo>
                    <a:pt x="1093" y="675"/>
                  </a:lnTo>
                  <a:lnTo>
                    <a:pt x="1056" y="690"/>
                  </a:lnTo>
                  <a:lnTo>
                    <a:pt x="1022" y="705"/>
                  </a:lnTo>
                  <a:lnTo>
                    <a:pt x="1005" y="713"/>
                  </a:lnTo>
                  <a:lnTo>
                    <a:pt x="989" y="723"/>
                  </a:lnTo>
                  <a:lnTo>
                    <a:pt x="989" y="723"/>
                  </a:lnTo>
                  <a:lnTo>
                    <a:pt x="972" y="734"/>
                  </a:lnTo>
                  <a:lnTo>
                    <a:pt x="956" y="745"/>
                  </a:lnTo>
                  <a:lnTo>
                    <a:pt x="941" y="757"/>
                  </a:lnTo>
                  <a:lnTo>
                    <a:pt x="926" y="769"/>
                  </a:lnTo>
                  <a:lnTo>
                    <a:pt x="913" y="783"/>
                  </a:lnTo>
                  <a:lnTo>
                    <a:pt x="900" y="796"/>
                  </a:lnTo>
                  <a:lnTo>
                    <a:pt x="875" y="825"/>
                  </a:lnTo>
                  <a:lnTo>
                    <a:pt x="852" y="855"/>
                  </a:lnTo>
                  <a:lnTo>
                    <a:pt x="830" y="886"/>
                  </a:lnTo>
                  <a:lnTo>
                    <a:pt x="810" y="919"/>
                  </a:lnTo>
                  <a:lnTo>
                    <a:pt x="791" y="952"/>
                  </a:lnTo>
                  <a:lnTo>
                    <a:pt x="773" y="986"/>
                  </a:lnTo>
                  <a:lnTo>
                    <a:pt x="755" y="1020"/>
                  </a:lnTo>
                  <a:lnTo>
                    <a:pt x="720" y="1090"/>
                  </a:lnTo>
                  <a:lnTo>
                    <a:pt x="703" y="1124"/>
                  </a:lnTo>
                  <a:lnTo>
                    <a:pt x="685" y="1159"/>
                  </a:lnTo>
                  <a:lnTo>
                    <a:pt x="666" y="1190"/>
                  </a:lnTo>
                  <a:lnTo>
                    <a:pt x="645" y="1224"/>
                  </a:lnTo>
                  <a:lnTo>
                    <a:pt x="645" y="1224"/>
                  </a:lnTo>
                  <a:lnTo>
                    <a:pt x="625" y="1254"/>
                  </a:lnTo>
                  <a:lnTo>
                    <a:pt x="600" y="1283"/>
                  </a:lnTo>
                  <a:lnTo>
                    <a:pt x="600" y="1283"/>
                  </a:lnTo>
                  <a:lnTo>
                    <a:pt x="611" y="1283"/>
                  </a:lnTo>
                  <a:lnTo>
                    <a:pt x="611" y="1283"/>
                  </a:lnTo>
                  <a:lnTo>
                    <a:pt x="605" y="1276"/>
                  </a:lnTo>
                  <a:lnTo>
                    <a:pt x="600" y="1269"/>
                  </a:lnTo>
                  <a:lnTo>
                    <a:pt x="595" y="1260"/>
                  </a:lnTo>
                  <a:lnTo>
                    <a:pt x="593" y="1252"/>
                  </a:lnTo>
                  <a:lnTo>
                    <a:pt x="588" y="1233"/>
                  </a:lnTo>
                  <a:lnTo>
                    <a:pt x="587" y="1215"/>
                  </a:lnTo>
                  <a:lnTo>
                    <a:pt x="587" y="1215"/>
                  </a:lnTo>
                  <a:lnTo>
                    <a:pt x="584" y="1195"/>
                  </a:lnTo>
                  <a:lnTo>
                    <a:pt x="584" y="1177"/>
                  </a:lnTo>
                  <a:lnTo>
                    <a:pt x="583" y="1138"/>
                  </a:lnTo>
                  <a:lnTo>
                    <a:pt x="583" y="1138"/>
                  </a:lnTo>
                  <a:lnTo>
                    <a:pt x="581" y="1117"/>
                  </a:lnTo>
                  <a:lnTo>
                    <a:pt x="576" y="1096"/>
                  </a:lnTo>
                  <a:lnTo>
                    <a:pt x="570" y="1075"/>
                  </a:lnTo>
                  <a:lnTo>
                    <a:pt x="562" y="1055"/>
                  </a:lnTo>
                  <a:lnTo>
                    <a:pt x="554" y="1035"/>
                  </a:lnTo>
                  <a:lnTo>
                    <a:pt x="544" y="1015"/>
                  </a:lnTo>
                  <a:lnTo>
                    <a:pt x="534" y="996"/>
                  </a:lnTo>
                  <a:lnTo>
                    <a:pt x="523" y="978"/>
                  </a:lnTo>
                  <a:lnTo>
                    <a:pt x="523" y="978"/>
                  </a:lnTo>
                  <a:lnTo>
                    <a:pt x="512" y="960"/>
                  </a:lnTo>
                  <a:lnTo>
                    <a:pt x="501" y="943"/>
                  </a:lnTo>
                  <a:lnTo>
                    <a:pt x="488" y="927"/>
                  </a:lnTo>
                  <a:lnTo>
                    <a:pt x="474" y="913"/>
                  </a:lnTo>
                  <a:lnTo>
                    <a:pt x="460" y="898"/>
                  </a:lnTo>
                  <a:lnTo>
                    <a:pt x="444" y="885"/>
                  </a:lnTo>
                  <a:lnTo>
                    <a:pt x="428" y="871"/>
                  </a:lnTo>
                  <a:lnTo>
                    <a:pt x="411" y="860"/>
                  </a:lnTo>
                  <a:lnTo>
                    <a:pt x="394" y="849"/>
                  </a:lnTo>
                  <a:lnTo>
                    <a:pt x="375" y="840"/>
                  </a:lnTo>
                  <a:lnTo>
                    <a:pt x="356" y="833"/>
                  </a:lnTo>
                  <a:lnTo>
                    <a:pt x="338" y="827"/>
                  </a:lnTo>
                  <a:lnTo>
                    <a:pt x="317" y="823"/>
                  </a:lnTo>
                  <a:lnTo>
                    <a:pt x="297" y="820"/>
                  </a:lnTo>
                  <a:lnTo>
                    <a:pt x="277" y="820"/>
                  </a:lnTo>
                  <a:lnTo>
                    <a:pt x="256" y="821"/>
                  </a:lnTo>
                  <a:lnTo>
                    <a:pt x="256" y="821"/>
                  </a:lnTo>
                  <a:lnTo>
                    <a:pt x="236" y="823"/>
                  </a:lnTo>
                  <a:lnTo>
                    <a:pt x="218" y="828"/>
                  </a:lnTo>
                  <a:lnTo>
                    <a:pt x="200" y="834"/>
                  </a:lnTo>
                  <a:lnTo>
                    <a:pt x="182" y="842"/>
                  </a:lnTo>
                  <a:lnTo>
                    <a:pt x="167" y="850"/>
                  </a:lnTo>
                  <a:lnTo>
                    <a:pt x="151" y="861"/>
                  </a:lnTo>
                  <a:lnTo>
                    <a:pt x="136" y="872"/>
                  </a:lnTo>
                  <a:lnTo>
                    <a:pt x="121" y="885"/>
                  </a:lnTo>
                  <a:lnTo>
                    <a:pt x="109" y="897"/>
                  </a:lnTo>
                  <a:lnTo>
                    <a:pt x="96" y="911"/>
                  </a:lnTo>
                  <a:lnTo>
                    <a:pt x="85" y="926"/>
                  </a:lnTo>
                  <a:lnTo>
                    <a:pt x="74" y="942"/>
                  </a:lnTo>
                  <a:lnTo>
                    <a:pt x="64" y="958"/>
                  </a:lnTo>
                  <a:lnTo>
                    <a:pt x="54" y="974"/>
                  </a:lnTo>
                  <a:lnTo>
                    <a:pt x="46" y="991"/>
                  </a:lnTo>
                  <a:lnTo>
                    <a:pt x="38" y="1008"/>
                  </a:lnTo>
                  <a:lnTo>
                    <a:pt x="38" y="1008"/>
                  </a:lnTo>
                  <a:lnTo>
                    <a:pt x="30" y="1028"/>
                  </a:lnTo>
                  <a:lnTo>
                    <a:pt x="24" y="1047"/>
                  </a:lnTo>
                  <a:lnTo>
                    <a:pt x="18" y="1068"/>
                  </a:lnTo>
                  <a:lnTo>
                    <a:pt x="13" y="1089"/>
                  </a:lnTo>
                  <a:lnTo>
                    <a:pt x="9" y="1108"/>
                  </a:lnTo>
                  <a:lnTo>
                    <a:pt x="5" y="1129"/>
                  </a:lnTo>
                  <a:lnTo>
                    <a:pt x="3" y="1150"/>
                  </a:lnTo>
                  <a:lnTo>
                    <a:pt x="2" y="1171"/>
                  </a:lnTo>
                  <a:lnTo>
                    <a:pt x="0" y="1192"/>
                  </a:lnTo>
                  <a:lnTo>
                    <a:pt x="0" y="1214"/>
                  </a:lnTo>
                  <a:lnTo>
                    <a:pt x="3" y="1255"/>
                  </a:lnTo>
                  <a:lnTo>
                    <a:pt x="7" y="1297"/>
                  </a:lnTo>
                  <a:lnTo>
                    <a:pt x="14" y="1339"/>
                  </a:lnTo>
                  <a:lnTo>
                    <a:pt x="14" y="1339"/>
                  </a:lnTo>
                  <a:lnTo>
                    <a:pt x="22" y="1381"/>
                  </a:lnTo>
                  <a:lnTo>
                    <a:pt x="33" y="1423"/>
                  </a:lnTo>
                  <a:lnTo>
                    <a:pt x="47" y="1465"/>
                  </a:lnTo>
                  <a:lnTo>
                    <a:pt x="63" y="1506"/>
                  </a:lnTo>
                  <a:lnTo>
                    <a:pt x="80" y="1547"/>
                  </a:lnTo>
                  <a:lnTo>
                    <a:pt x="99" y="1586"/>
                  </a:lnTo>
                  <a:lnTo>
                    <a:pt x="120" y="1625"/>
                  </a:lnTo>
                  <a:lnTo>
                    <a:pt x="143" y="1662"/>
                  </a:lnTo>
                  <a:lnTo>
                    <a:pt x="143" y="1662"/>
                  </a:lnTo>
                  <a:lnTo>
                    <a:pt x="168" y="1697"/>
                  </a:lnTo>
                  <a:lnTo>
                    <a:pt x="195" y="1731"/>
                  </a:lnTo>
                  <a:lnTo>
                    <a:pt x="208" y="1747"/>
                  </a:lnTo>
                  <a:lnTo>
                    <a:pt x="223" y="1763"/>
                  </a:lnTo>
                  <a:lnTo>
                    <a:pt x="239" y="1779"/>
                  </a:lnTo>
                  <a:lnTo>
                    <a:pt x="255" y="1793"/>
                  </a:lnTo>
                  <a:lnTo>
                    <a:pt x="255" y="1793"/>
                  </a:lnTo>
                  <a:lnTo>
                    <a:pt x="272" y="1807"/>
                  </a:lnTo>
                  <a:lnTo>
                    <a:pt x="290" y="1820"/>
                  </a:lnTo>
                  <a:lnTo>
                    <a:pt x="308" y="1832"/>
                  </a:lnTo>
                  <a:lnTo>
                    <a:pt x="327" y="1844"/>
                  </a:lnTo>
                  <a:lnTo>
                    <a:pt x="346" y="1854"/>
                  </a:lnTo>
                  <a:lnTo>
                    <a:pt x="366" y="1865"/>
                  </a:lnTo>
                  <a:lnTo>
                    <a:pt x="406" y="1883"/>
                  </a:lnTo>
                  <a:lnTo>
                    <a:pt x="406" y="1883"/>
                  </a:lnTo>
                  <a:lnTo>
                    <a:pt x="443" y="1898"/>
                  </a:lnTo>
                  <a:lnTo>
                    <a:pt x="443" y="1898"/>
                  </a:lnTo>
                  <a:lnTo>
                    <a:pt x="461" y="1904"/>
                  </a:lnTo>
                  <a:lnTo>
                    <a:pt x="471" y="1908"/>
                  </a:lnTo>
                  <a:lnTo>
                    <a:pt x="476" y="1911"/>
                  </a:lnTo>
                  <a:lnTo>
                    <a:pt x="478" y="1914"/>
                  </a:lnTo>
                  <a:lnTo>
                    <a:pt x="478" y="1914"/>
                  </a:lnTo>
                  <a:lnTo>
                    <a:pt x="483" y="1920"/>
                  </a:lnTo>
                  <a:lnTo>
                    <a:pt x="485" y="1926"/>
                  </a:lnTo>
                  <a:lnTo>
                    <a:pt x="488" y="1933"/>
                  </a:lnTo>
                  <a:lnTo>
                    <a:pt x="489" y="1942"/>
                  </a:lnTo>
                  <a:lnTo>
                    <a:pt x="490" y="1958"/>
                  </a:lnTo>
                  <a:lnTo>
                    <a:pt x="492" y="1971"/>
                  </a:lnTo>
                  <a:lnTo>
                    <a:pt x="492" y="1971"/>
                  </a:lnTo>
                  <a:lnTo>
                    <a:pt x="490" y="2003"/>
                  </a:lnTo>
                  <a:lnTo>
                    <a:pt x="489" y="2034"/>
                  </a:lnTo>
                  <a:lnTo>
                    <a:pt x="489" y="2034"/>
                  </a:lnTo>
                  <a:lnTo>
                    <a:pt x="489" y="2053"/>
                  </a:lnTo>
                  <a:lnTo>
                    <a:pt x="489" y="2073"/>
                  </a:lnTo>
                  <a:lnTo>
                    <a:pt x="494" y="2112"/>
                  </a:lnTo>
                  <a:lnTo>
                    <a:pt x="494" y="2112"/>
                  </a:lnTo>
                  <a:lnTo>
                    <a:pt x="501" y="2165"/>
                  </a:lnTo>
                  <a:lnTo>
                    <a:pt x="511" y="2217"/>
                  </a:lnTo>
                  <a:lnTo>
                    <a:pt x="523" y="2270"/>
                  </a:lnTo>
                  <a:lnTo>
                    <a:pt x="538" y="2321"/>
                  </a:lnTo>
                  <a:lnTo>
                    <a:pt x="555" y="2373"/>
                  </a:lnTo>
                  <a:lnTo>
                    <a:pt x="572" y="2423"/>
                  </a:lnTo>
                  <a:lnTo>
                    <a:pt x="593" y="2473"/>
                  </a:lnTo>
                  <a:lnTo>
                    <a:pt x="614" y="2522"/>
                  </a:lnTo>
                  <a:lnTo>
                    <a:pt x="614" y="2522"/>
                  </a:lnTo>
                  <a:lnTo>
                    <a:pt x="637" y="2572"/>
                  </a:lnTo>
                  <a:lnTo>
                    <a:pt x="663" y="2620"/>
                  </a:lnTo>
                  <a:lnTo>
                    <a:pt x="689" y="2669"/>
                  </a:lnTo>
                  <a:lnTo>
                    <a:pt x="718" y="2715"/>
                  </a:lnTo>
                  <a:lnTo>
                    <a:pt x="747" y="2762"/>
                  </a:lnTo>
                  <a:lnTo>
                    <a:pt x="777" y="2807"/>
                  </a:lnTo>
                  <a:lnTo>
                    <a:pt x="809" y="2852"/>
                  </a:lnTo>
                  <a:lnTo>
                    <a:pt x="842" y="2896"/>
                  </a:lnTo>
                  <a:lnTo>
                    <a:pt x="842" y="2896"/>
                  </a:lnTo>
                  <a:lnTo>
                    <a:pt x="873" y="2936"/>
                  </a:lnTo>
                  <a:lnTo>
                    <a:pt x="906" y="2975"/>
                  </a:lnTo>
                  <a:lnTo>
                    <a:pt x="969" y="3053"/>
                  </a:lnTo>
                  <a:lnTo>
                    <a:pt x="969" y="3053"/>
                  </a:lnTo>
                  <a:lnTo>
                    <a:pt x="1028" y="3125"/>
                  </a:lnTo>
                  <a:lnTo>
                    <a:pt x="1058" y="3161"/>
                  </a:lnTo>
                  <a:lnTo>
                    <a:pt x="1089" y="3196"/>
                  </a:lnTo>
                  <a:lnTo>
                    <a:pt x="1089" y="3196"/>
                  </a:lnTo>
                  <a:lnTo>
                    <a:pt x="1120" y="3229"/>
                  </a:lnTo>
                  <a:lnTo>
                    <a:pt x="1151" y="3261"/>
                  </a:lnTo>
                  <a:lnTo>
                    <a:pt x="1185" y="3292"/>
                  </a:lnTo>
                  <a:lnTo>
                    <a:pt x="1220" y="3321"/>
                  </a:lnTo>
                  <a:lnTo>
                    <a:pt x="1256" y="3348"/>
                  </a:lnTo>
                  <a:lnTo>
                    <a:pt x="1293" y="3373"/>
                  </a:lnTo>
                  <a:lnTo>
                    <a:pt x="1313" y="3384"/>
                  </a:lnTo>
                  <a:lnTo>
                    <a:pt x="1333" y="3395"/>
                  </a:lnTo>
                  <a:lnTo>
                    <a:pt x="1353" y="3404"/>
                  </a:lnTo>
                  <a:lnTo>
                    <a:pt x="1374" y="3414"/>
                  </a:lnTo>
                  <a:lnTo>
                    <a:pt x="1374" y="3414"/>
                  </a:lnTo>
                  <a:lnTo>
                    <a:pt x="1422" y="3434"/>
                  </a:lnTo>
                  <a:lnTo>
                    <a:pt x="1473" y="3451"/>
                  </a:lnTo>
                  <a:lnTo>
                    <a:pt x="1524" y="3466"/>
                  </a:lnTo>
                  <a:lnTo>
                    <a:pt x="1575" y="3477"/>
                  </a:lnTo>
                  <a:lnTo>
                    <a:pt x="1628" y="3486"/>
                  </a:lnTo>
                  <a:lnTo>
                    <a:pt x="1680" y="3492"/>
                  </a:lnTo>
                  <a:lnTo>
                    <a:pt x="1733" y="3496"/>
                  </a:lnTo>
                  <a:lnTo>
                    <a:pt x="1785" y="3497"/>
                  </a:lnTo>
                  <a:lnTo>
                    <a:pt x="1785" y="3497"/>
                  </a:lnTo>
                  <a:lnTo>
                    <a:pt x="1834" y="3496"/>
                  </a:lnTo>
                  <a:lnTo>
                    <a:pt x="1883" y="3492"/>
                  </a:lnTo>
                  <a:lnTo>
                    <a:pt x="1931" y="3486"/>
                  </a:lnTo>
                  <a:lnTo>
                    <a:pt x="1955" y="3481"/>
                  </a:lnTo>
                  <a:lnTo>
                    <a:pt x="1978" y="3477"/>
                  </a:lnTo>
                  <a:lnTo>
                    <a:pt x="2002" y="3472"/>
                  </a:lnTo>
                  <a:lnTo>
                    <a:pt x="2025" y="3464"/>
                  </a:lnTo>
                  <a:lnTo>
                    <a:pt x="2048" y="3457"/>
                  </a:lnTo>
                  <a:lnTo>
                    <a:pt x="2070" y="3450"/>
                  </a:lnTo>
                  <a:lnTo>
                    <a:pt x="2093" y="3440"/>
                  </a:lnTo>
                  <a:lnTo>
                    <a:pt x="2115" y="3430"/>
                  </a:lnTo>
                  <a:lnTo>
                    <a:pt x="2137" y="3419"/>
                  </a:lnTo>
                  <a:lnTo>
                    <a:pt x="2159" y="3408"/>
                  </a:lnTo>
                  <a:lnTo>
                    <a:pt x="2159" y="3408"/>
                  </a:lnTo>
                  <a:lnTo>
                    <a:pt x="2200" y="3384"/>
                  </a:lnTo>
                  <a:lnTo>
                    <a:pt x="2239" y="3357"/>
                  </a:lnTo>
                  <a:lnTo>
                    <a:pt x="2276" y="3328"/>
                  </a:lnTo>
                  <a:lnTo>
                    <a:pt x="2314" y="3298"/>
                  </a:lnTo>
                  <a:lnTo>
                    <a:pt x="2350" y="3267"/>
                  </a:lnTo>
                  <a:lnTo>
                    <a:pt x="2384" y="3234"/>
                  </a:lnTo>
                  <a:lnTo>
                    <a:pt x="2418" y="3201"/>
                  </a:lnTo>
                  <a:lnTo>
                    <a:pt x="2452" y="3167"/>
                  </a:lnTo>
                  <a:lnTo>
                    <a:pt x="2452" y="3167"/>
                  </a:lnTo>
                  <a:lnTo>
                    <a:pt x="2483" y="3135"/>
                  </a:lnTo>
                  <a:lnTo>
                    <a:pt x="2512" y="3101"/>
                  </a:lnTo>
                  <a:lnTo>
                    <a:pt x="2540" y="3067"/>
                  </a:lnTo>
                  <a:lnTo>
                    <a:pt x="2567" y="3030"/>
                  </a:lnTo>
                  <a:lnTo>
                    <a:pt x="2567" y="3030"/>
                  </a:lnTo>
                  <a:lnTo>
                    <a:pt x="2593" y="2991"/>
                  </a:lnTo>
                  <a:lnTo>
                    <a:pt x="2619" y="2949"/>
                  </a:lnTo>
                  <a:lnTo>
                    <a:pt x="2642" y="2906"/>
                  </a:lnTo>
                  <a:lnTo>
                    <a:pt x="2665" y="2865"/>
                  </a:lnTo>
                  <a:lnTo>
                    <a:pt x="2665" y="2865"/>
                  </a:lnTo>
                  <a:lnTo>
                    <a:pt x="2686" y="2822"/>
                  </a:lnTo>
                  <a:lnTo>
                    <a:pt x="2707" y="2779"/>
                  </a:lnTo>
                  <a:lnTo>
                    <a:pt x="2748" y="2693"/>
                  </a:lnTo>
                  <a:lnTo>
                    <a:pt x="2788" y="2609"/>
                  </a:lnTo>
                  <a:lnTo>
                    <a:pt x="2809" y="2566"/>
                  </a:lnTo>
                  <a:lnTo>
                    <a:pt x="2831" y="2523"/>
                  </a:lnTo>
                  <a:lnTo>
                    <a:pt x="2831" y="2523"/>
                  </a:lnTo>
                  <a:lnTo>
                    <a:pt x="2879" y="2431"/>
                  </a:lnTo>
                  <a:lnTo>
                    <a:pt x="2902" y="2386"/>
                  </a:lnTo>
                  <a:lnTo>
                    <a:pt x="2924" y="2338"/>
                  </a:lnTo>
                  <a:lnTo>
                    <a:pt x="2924" y="2338"/>
                  </a:lnTo>
                  <a:lnTo>
                    <a:pt x="2945" y="2291"/>
                  </a:lnTo>
                  <a:lnTo>
                    <a:pt x="2966" y="2243"/>
                  </a:lnTo>
                  <a:lnTo>
                    <a:pt x="2984" y="2195"/>
                  </a:lnTo>
                  <a:lnTo>
                    <a:pt x="3002" y="2146"/>
                  </a:lnTo>
                  <a:lnTo>
                    <a:pt x="3002" y="2146"/>
                  </a:lnTo>
                  <a:lnTo>
                    <a:pt x="3019" y="2096"/>
                  </a:lnTo>
                  <a:lnTo>
                    <a:pt x="3035" y="2045"/>
                  </a:lnTo>
                  <a:lnTo>
                    <a:pt x="3050" y="1995"/>
                  </a:lnTo>
                  <a:lnTo>
                    <a:pt x="3064" y="1943"/>
                  </a:lnTo>
                  <a:lnTo>
                    <a:pt x="3077" y="1892"/>
                  </a:lnTo>
                  <a:lnTo>
                    <a:pt x="3089" y="1840"/>
                  </a:lnTo>
                  <a:lnTo>
                    <a:pt x="3100" y="1789"/>
                  </a:lnTo>
                  <a:lnTo>
                    <a:pt x="3111" y="1736"/>
                  </a:lnTo>
                  <a:lnTo>
                    <a:pt x="3111" y="1736"/>
                  </a:lnTo>
                  <a:lnTo>
                    <a:pt x="3119" y="1685"/>
                  </a:lnTo>
                  <a:lnTo>
                    <a:pt x="3128" y="1633"/>
                  </a:lnTo>
                  <a:lnTo>
                    <a:pt x="3135" y="1581"/>
                  </a:lnTo>
                  <a:lnTo>
                    <a:pt x="3143" y="1529"/>
                  </a:lnTo>
                  <a:lnTo>
                    <a:pt x="3148" y="1478"/>
                  </a:lnTo>
                  <a:lnTo>
                    <a:pt x="3154" y="1425"/>
                  </a:lnTo>
                  <a:lnTo>
                    <a:pt x="3162" y="1321"/>
                  </a:lnTo>
                  <a:lnTo>
                    <a:pt x="3162" y="1321"/>
                  </a:lnTo>
                  <a:lnTo>
                    <a:pt x="3168" y="1216"/>
                  </a:lnTo>
                  <a:lnTo>
                    <a:pt x="3170" y="1162"/>
                  </a:lnTo>
                  <a:lnTo>
                    <a:pt x="3171" y="1110"/>
                  </a:lnTo>
                  <a:lnTo>
                    <a:pt x="3171" y="1110"/>
                  </a:lnTo>
                  <a:lnTo>
                    <a:pt x="3173" y="1052"/>
                  </a:lnTo>
                  <a:lnTo>
                    <a:pt x="3177" y="995"/>
                  </a:lnTo>
                  <a:lnTo>
                    <a:pt x="3183" y="938"/>
                  </a:lnTo>
                  <a:lnTo>
                    <a:pt x="3189" y="881"/>
                  </a:lnTo>
                  <a:lnTo>
                    <a:pt x="3189" y="881"/>
                  </a:lnTo>
                  <a:lnTo>
                    <a:pt x="3194" y="827"/>
                  </a:lnTo>
                  <a:lnTo>
                    <a:pt x="3199" y="773"/>
                  </a:lnTo>
                  <a:lnTo>
                    <a:pt x="3200" y="745"/>
                  </a:lnTo>
                  <a:lnTo>
                    <a:pt x="3200" y="718"/>
                  </a:lnTo>
                  <a:lnTo>
                    <a:pt x="3200" y="691"/>
                  </a:lnTo>
                  <a:lnTo>
                    <a:pt x="3198" y="664"/>
                  </a:lnTo>
                  <a:lnTo>
                    <a:pt x="3198" y="664"/>
                  </a:lnTo>
                  <a:lnTo>
                    <a:pt x="3196" y="662"/>
                  </a:lnTo>
                  <a:lnTo>
                    <a:pt x="3194" y="659"/>
                  </a:lnTo>
                  <a:lnTo>
                    <a:pt x="3192" y="658"/>
                  </a:lnTo>
                  <a:lnTo>
                    <a:pt x="3189" y="657"/>
                  </a:lnTo>
                  <a:lnTo>
                    <a:pt x="3187" y="658"/>
                  </a:lnTo>
                  <a:lnTo>
                    <a:pt x="3184" y="659"/>
                  </a:lnTo>
                  <a:lnTo>
                    <a:pt x="3183" y="662"/>
                  </a:lnTo>
                  <a:lnTo>
                    <a:pt x="3183" y="664"/>
                  </a:lnTo>
                  <a:lnTo>
                    <a:pt x="3183" y="664"/>
                  </a:lnTo>
                  <a:lnTo>
                    <a:pt x="3185" y="691"/>
                  </a:lnTo>
                  <a:lnTo>
                    <a:pt x="3185" y="718"/>
                  </a:lnTo>
                  <a:lnTo>
                    <a:pt x="3185" y="745"/>
                  </a:lnTo>
                  <a:lnTo>
                    <a:pt x="3184" y="773"/>
                  </a:lnTo>
                  <a:lnTo>
                    <a:pt x="3179" y="827"/>
                  </a:lnTo>
                  <a:lnTo>
                    <a:pt x="3174" y="881"/>
                  </a:lnTo>
                  <a:lnTo>
                    <a:pt x="3174" y="881"/>
                  </a:lnTo>
                  <a:lnTo>
                    <a:pt x="3162" y="992"/>
                  </a:lnTo>
                  <a:lnTo>
                    <a:pt x="3159" y="1047"/>
                  </a:lnTo>
                  <a:lnTo>
                    <a:pt x="3156" y="1104"/>
                  </a:lnTo>
                  <a:lnTo>
                    <a:pt x="3156" y="1104"/>
                  </a:lnTo>
                  <a:lnTo>
                    <a:pt x="3154" y="1206"/>
                  </a:lnTo>
                  <a:lnTo>
                    <a:pt x="3149" y="1309"/>
                  </a:lnTo>
                  <a:lnTo>
                    <a:pt x="3140" y="1412"/>
                  </a:lnTo>
                  <a:lnTo>
                    <a:pt x="3129" y="1514"/>
                  </a:lnTo>
                  <a:lnTo>
                    <a:pt x="3129" y="1514"/>
                  </a:lnTo>
                  <a:lnTo>
                    <a:pt x="3123" y="1565"/>
                  </a:lnTo>
                  <a:lnTo>
                    <a:pt x="3116" y="1616"/>
                  </a:lnTo>
                  <a:lnTo>
                    <a:pt x="3107" y="1668"/>
                  </a:lnTo>
                  <a:lnTo>
                    <a:pt x="3099" y="1719"/>
                  </a:lnTo>
                  <a:lnTo>
                    <a:pt x="3089" y="1771"/>
                  </a:lnTo>
                  <a:lnTo>
                    <a:pt x="3078" y="1821"/>
                  </a:lnTo>
                  <a:lnTo>
                    <a:pt x="3067" y="1872"/>
                  </a:lnTo>
                  <a:lnTo>
                    <a:pt x="3055" y="1922"/>
                  </a:lnTo>
                  <a:lnTo>
                    <a:pt x="3041" y="1972"/>
                  </a:lnTo>
                  <a:lnTo>
                    <a:pt x="3027" y="2021"/>
                  </a:lnTo>
                  <a:lnTo>
                    <a:pt x="3011" y="2072"/>
                  </a:lnTo>
                  <a:lnTo>
                    <a:pt x="2995" y="2121"/>
                  </a:lnTo>
                  <a:lnTo>
                    <a:pt x="2978" y="2170"/>
                  </a:lnTo>
                  <a:lnTo>
                    <a:pt x="2959" y="2218"/>
                  </a:lnTo>
                  <a:lnTo>
                    <a:pt x="2940" y="2266"/>
                  </a:lnTo>
                  <a:lnTo>
                    <a:pt x="2919" y="2314"/>
                  </a:lnTo>
                  <a:lnTo>
                    <a:pt x="2919" y="2314"/>
                  </a:lnTo>
                  <a:lnTo>
                    <a:pt x="2900" y="2358"/>
                  </a:lnTo>
                  <a:lnTo>
                    <a:pt x="2879" y="2401"/>
                  </a:lnTo>
                  <a:lnTo>
                    <a:pt x="2835" y="2488"/>
                  </a:lnTo>
                  <a:lnTo>
                    <a:pt x="2791" y="2573"/>
                  </a:lnTo>
                  <a:lnTo>
                    <a:pt x="2769" y="2616"/>
                  </a:lnTo>
                  <a:lnTo>
                    <a:pt x="2748" y="2659"/>
                  </a:lnTo>
                  <a:lnTo>
                    <a:pt x="2748" y="2659"/>
                  </a:lnTo>
                  <a:lnTo>
                    <a:pt x="2708" y="2743"/>
                  </a:lnTo>
                  <a:lnTo>
                    <a:pt x="2667" y="2827"/>
                  </a:lnTo>
                  <a:lnTo>
                    <a:pt x="2647" y="2868"/>
                  </a:lnTo>
                  <a:lnTo>
                    <a:pt x="2623" y="2909"/>
                  </a:lnTo>
                  <a:lnTo>
                    <a:pt x="2600" y="2949"/>
                  </a:lnTo>
                  <a:lnTo>
                    <a:pt x="2576" y="2989"/>
                  </a:lnTo>
                  <a:lnTo>
                    <a:pt x="2576" y="2989"/>
                  </a:lnTo>
                  <a:lnTo>
                    <a:pt x="2551" y="3027"/>
                  </a:lnTo>
                  <a:lnTo>
                    <a:pt x="2523" y="3064"/>
                  </a:lnTo>
                  <a:lnTo>
                    <a:pt x="2494" y="3100"/>
                  </a:lnTo>
                  <a:lnTo>
                    <a:pt x="2465" y="3134"/>
                  </a:lnTo>
                  <a:lnTo>
                    <a:pt x="2433" y="3167"/>
                  </a:lnTo>
                  <a:lnTo>
                    <a:pt x="2400" y="3200"/>
                  </a:lnTo>
                  <a:lnTo>
                    <a:pt x="2367" y="3232"/>
                  </a:lnTo>
                  <a:lnTo>
                    <a:pt x="2333" y="3262"/>
                  </a:lnTo>
                  <a:lnTo>
                    <a:pt x="2333" y="3262"/>
                  </a:lnTo>
                  <a:lnTo>
                    <a:pt x="2297" y="3293"/>
                  </a:lnTo>
                  <a:lnTo>
                    <a:pt x="2261" y="3322"/>
                  </a:lnTo>
                  <a:lnTo>
                    <a:pt x="2223" y="3350"/>
                  </a:lnTo>
                  <a:lnTo>
                    <a:pt x="2184" y="3376"/>
                  </a:lnTo>
                  <a:lnTo>
                    <a:pt x="2143" y="3399"/>
                  </a:lnTo>
                  <a:lnTo>
                    <a:pt x="2121" y="3410"/>
                  </a:lnTo>
                  <a:lnTo>
                    <a:pt x="2101" y="3421"/>
                  </a:lnTo>
                  <a:lnTo>
                    <a:pt x="2080" y="3431"/>
                  </a:lnTo>
                  <a:lnTo>
                    <a:pt x="2058" y="3440"/>
                  </a:lnTo>
                  <a:lnTo>
                    <a:pt x="2036" y="3447"/>
                  </a:lnTo>
                  <a:lnTo>
                    <a:pt x="2013" y="3455"/>
                  </a:lnTo>
                  <a:lnTo>
                    <a:pt x="2013" y="3455"/>
                  </a:lnTo>
                  <a:lnTo>
                    <a:pt x="1988" y="3461"/>
                  </a:lnTo>
                  <a:lnTo>
                    <a:pt x="1962" y="3467"/>
                  </a:lnTo>
                  <a:lnTo>
                    <a:pt x="1937" y="3472"/>
                  </a:lnTo>
                  <a:lnTo>
                    <a:pt x="1911" y="3477"/>
                  </a:lnTo>
                  <a:lnTo>
                    <a:pt x="1886" y="3479"/>
                  </a:lnTo>
                  <a:lnTo>
                    <a:pt x="1860" y="3481"/>
                  </a:lnTo>
                  <a:lnTo>
                    <a:pt x="1833" y="3483"/>
                  </a:lnTo>
                  <a:lnTo>
                    <a:pt x="1807" y="3484"/>
                  </a:lnTo>
                  <a:lnTo>
                    <a:pt x="1755" y="3484"/>
                  </a:lnTo>
                  <a:lnTo>
                    <a:pt x="1702" y="3480"/>
                  </a:lnTo>
                  <a:lnTo>
                    <a:pt x="1651" y="3474"/>
                  </a:lnTo>
                  <a:lnTo>
                    <a:pt x="1600" y="3467"/>
                  </a:lnTo>
                  <a:lnTo>
                    <a:pt x="1600" y="3467"/>
                  </a:lnTo>
                  <a:lnTo>
                    <a:pt x="1552" y="3457"/>
                  </a:lnTo>
                  <a:lnTo>
                    <a:pt x="1504" y="3445"/>
                  </a:lnTo>
                  <a:lnTo>
                    <a:pt x="1457" y="3430"/>
                  </a:lnTo>
                  <a:lnTo>
                    <a:pt x="1410" y="3413"/>
                  </a:lnTo>
                  <a:lnTo>
                    <a:pt x="1388" y="3404"/>
                  </a:lnTo>
                  <a:lnTo>
                    <a:pt x="1366" y="3395"/>
                  </a:lnTo>
                  <a:lnTo>
                    <a:pt x="1344" y="3384"/>
                  </a:lnTo>
                  <a:lnTo>
                    <a:pt x="1322" y="3371"/>
                  </a:lnTo>
                  <a:lnTo>
                    <a:pt x="1300" y="3359"/>
                  </a:lnTo>
                  <a:lnTo>
                    <a:pt x="1280" y="3347"/>
                  </a:lnTo>
                  <a:lnTo>
                    <a:pt x="1260" y="3333"/>
                  </a:lnTo>
                  <a:lnTo>
                    <a:pt x="1239" y="3319"/>
                  </a:lnTo>
                  <a:lnTo>
                    <a:pt x="1239" y="3319"/>
                  </a:lnTo>
                  <a:lnTo>
                    <a:pt x="1205" y="3291"/>
                  </a:lnTo>
                  <a:lnTo>
                    <a:pt x="1171" y="3260"/>
                  </a:lnTo>
                  <a:lnTo>
                    <a:pt x="1139" y="3228"/>
                  </a:lnTo>
                  <a:lnTo>
                    <a:pt x="1109" y="3195"/>
                  </a:lnTo>
                  <a:lnTo>
                    <a:pt x="1078" y="3162"/>
                  </a:lnTo>
                  <a:lnTo>
                    <a:pt x="1049" y="3128"/>
                  </a:lnTo>
                  <a:lnTo>
                    <a:pt x="991" y="3058"/>
                  </a:lnTo>
                  <a:lnTo>
                    <a:pt x="991" y="3058"/>
                  </a:lnTo>
                  <a:lnTo>
                    <a:pt x="925" y="2976"/>
                  </a:lnTo>
                  <a:lnTo>
                    <a:pt x="860" y="2895"/>
                  </a:lnTo>
                  <a:lnTo>
                    <a:pt x="829" y="2854"/>
                  </a:lnTo>
                  <a:lnTo>
                    <a:pt x="798" y="2811"/>
                  </a:lnTo>
                  <a:lnTo>
                    <a:pt x="769" y="2768"/>
                  </a:lnTo>
                  <a:lnTo>
                    <a:pt x="740" y="2725"/>
                  </a:lnTo>
                  <a:lnTo>
                    <a:pt x="740" y="2725"/>
                  </a:lnTo>
                  <a:lnTo>
                    <a:pt x="713" y="2680"/>
                  </a:lnTo>
                  <a:lnTo>
                    <a:pt x="686" y="2633"/>
                  </a:lnTo>
                  <a:lnTo>
                    <a:pt x="661" y="2587"/>
                  </a:lnTo>
                  <a:lnTo>
                    <a:pt x="638" y="2539"/>
                  </a:lnTo>
                  <a:lnTo>
                    <a:pt x="616" y="2491"/>
                  </a:lnTo>
                  <a:lnTo>
                    <a:pt x="597" y="2442"/>
                  </a:lnTo>
                  <a:lnTo>
                    <a:pt x="577" y="2393"/>
                  </a:lnTo>
                  <a:lnTo>
                    <a:pt x="561" y="2343"/>
                  </a:lnTo>
                  <a:lnTo>
                    <a:pt x="561" y="2343"/>
                  </a:lnTo>
                  <a:lnTo>
                    <a:pt x="545" y="2292"/>
                  </a:lnTo>
                  <a:lnTo>
                    <a:pt x="532" y="2239"/>
                  </a:lnTo>
                  <a:lnTo>
                    <a:pt x="521" y="2187"/>
                  </a:lnTo>
                  <a:lnTo>
                    <a:pt x="511" y="2133"/>
                  </a:lnTo>
                  <a:lnTo>
                    <a:pt x="511" y="2133"/>
                  </a:lnTo>
                  <a:lnTo>
                    <a:pt x="505" y="2088"/>
                  </a:lnTo>
                  <a:lnTo>
                    <a:pt x="504" y="2064"/>
                  </a:lnTo>
                  <a:lnTo>
                    <a:pt x="503" y="2042"/>
                  </a:lnTo>
                  <a:lnTo>
                    <a:pt x="503" y="2042"/>
                  </a:lnTo>
                  <a:lnTo>
                    <a:pt x="505" y="2014"/>
                  </a:lnTo>
                  <a:lnTo>
                    <a:pt x="506" y="1987"/>
                  </a:lnTo>
                  <a:lnTo>
                    <a:pt x="506" y="1987"/>
                  </a:lnTo>
                  <a:lnTo>
                    <a:pt x="506" y="1963"/>
                  </a:lnTo>
                  <a:lnTo>
                    <a:pt x="505" y="1949"/>
                  </a:lnTo>
                  <a:lnTo>
                    <a:pt x="504" y="1936"/>
                  </a:lnTo>
                  <a:lnTo>
                    <a:pt x="500" y="1924"/>
                  </a:lnTo>
                  <a:lnTo>
                    <a:pt x="495" y="1911"/>
                  </a:lnTo>
                  <a:lnTo>
                    <a:pt x="492" y="1906"/>
                  </a:lnTo>
                  <a:lnTo>
                    <a:pt x="488" y="1903"/>
                  </a:lnTo>
                  <a:lnTo>
                    <a:pt x="483" y="1899"/>
                  </a:lnTo>
                  <a:lnTo>
                    <a:pt x="477" y="1895"/>
                  </a:lnTo>
                  <a:lnTo>
                    <a:pt x="477" y="1895"/>
                  </a:lnTo>
                  <a:lnTo>
                    <a:pt x="456" y="1887"/>
                  </a:lnTo>
                  <a:lnTo>
                    <a:pt x="435" y="1878"/>
                  </a:lnTo>
                  <a:lnTo>
                    <a:pt x="415" y="1871"/>
                  </a:lnTo>
                  <a:lnTo>
                    <a:pt x="394" y="1861"/>
                  </a:lnTo>
                  <a:lnTo>
                    <a:pt x="394" y="1861"/>
                  </a:lnTo>
                  <a:lnTo>
                    <a:pt x="355" y="1843"/>
                  </a:lnTo>
                  <a:lnTo>
                    <a:pt x="335" y="1832"/>
                  </a:lnTo>
                  <a:lnTo>
                    <a:pt x="316" y="1820"/>
                  </a:lnTo>
                  <a:lnTo>
                    <a:pt x="316" y="1820"/>
                  </a:lnTo>
                  <a:lnTo>
                    <a:pt x="299" y="1808"/>
                  </a:lnTo>
                  <a:lnTo>
                    <a:pt x="281" y="1795"/>
                  </a:lnTo>
                  <a:lnTo>
                    <a:pt x="264" y="1782"/>
                  </a:lnTo>
                  <a:lnTo>
                    <a:pt x="248" y="1767"/>
                  </a:lnTo>
                  <a:lnTo>
                    <a:pt x="234" y="1752"/>
                  </a:lnTo>
                  <a:lnTo>
                    <a:pt x="218" y="1736"/>
                  </a:lnTo>
                  <a:lnTo>
                    <a:pt x="204" y="1720"/>
                  </a:lnTo>
                  <a:lnTo>
                    <a:pt x="191" y="1703"/>
                  </a:lnTo>
                  <a:lnTo>
                    <a:pt x="165" y="1669"/>
                  </a:lnTo>
                  <a:lnTo>
                    <a:pt x="142" y="1632"/>
                  </a:lnTo>
                  <a:lnTo>
                    <a:pt x="120" y="1594"/>
                  </a:lnTo>
                  <a:lnTo>
                    <a:pt x="101" y="1556"/>
                  </a:lnTo>
                  <a:lnTo>
                    <a:pt x="101" y="1556"/>
                  </a:lnTo>
                  <a:lnTo>
                    <a:pt x="83" y="1517"/>
                  </a:lnTo>
                  <a:lnTo>
                    <a:pt x="66" y="1476"/>
                  </a:lnTo>
                  <a:lnTo>
                    <a:pt x="52" y="1434"/>
                  </a:lnTo>
                  <a:lnTo>
                    <a:pt x="40" y="1392"/>
                  </a:lnTo>
                  <a:lnTo>
                    <a:pt x="30" y="1350"/>
                  </a:lnTo>
                  <a:lnTo>
                    <a:pt x="22" y="1306"/>
                  </a:lnTo>
                  <a:lnTo>
                    <a:pt x="18" y="1263"/>
                  </a:lnTo>
                  <a:lnTo>
                    <a:pt x="15" y="1219"/>
                  </a:lnTo>
                  <a:lnTo>
                    <a:pt x="15" y="1219"/>
                  </a:lnTo>
                  <a:lnTo>
                    <a:pt x="15" y="1198"/>
                  </a:lnTo>
                  <a:lnTo>
                    <a:pt x="16" y="1177"/>
                  </a:lnTo>
                  <a:lnTo>
                    <a:pt x="18" y="1155"/>
                  </a:lnTo>
                  <a:lnTo>
                    <a:pt x="20" y="1134"/>
                  </a:lnTo>
                  <a:lnTo>
                    <a:pt x="22" y="1113"/>
                  </a:lnTo>
                  <a:lnTo>
                    <a:pt x="27" y="1093"/>
                  </a:lnTo>
                  <a:lnTo>
                    <a:pt x="32" y="1072"/>
                  </a:lnTo>
                  <a:lnTo>
                    <a:pt x="37" y="1051"/>
                  </a:lnTo>
                  <a:lnTo>
                    <a:pt x="44" y="1030"/>
                  </a:lnTo>
                  <a:lnTo>
                    <a:pt x="52" y="1011"/>
                  </a:lnTo>
                  <a:lnTo>
                    <a:pt x="60" y="991"/>
                  </a:lnTo>
                  <a:lnTo>
                    <a:pt x="70" y="973"/>
                  </a:lnTo>
                  <a:lnTo>
                    <a:pt x="81" y="954"/>
                  </a:lnTo>
                  <a:lnTo>
                    <a:pt x="93" y="937"/>
                  </a:lnTo>
                  <a:lnTo>
                    <a:pt x="107" y="920"/>
                  </a:lnTo>
                  <a:lnTo>
                    <a:pt x="120" y="904"/>
                  </a:lnTo>
                  <a:lnTo>
                    <a:pt x="120" y="904"/>
                  </a:lnTo>
                  <a:lnTo>
                    <a:pt x="135" y="892"/>
                  </a:lnTo>
                  <a:lnTo>
                    <a:pt x="149" y="880"/>
                  </a:lnTo>
                  <a:lnTo>
                    <a:pt x="164" y="869"/>
                  </a:lnTo>
                  <a:lnTo>
                    <a:pt x="181" y="859"/>
                  </a:lnTo>
                  <a:lnTo>
                    <a:pt x="197" y="851"/>
                  </a:lnTo>
                  <a:lnTo>
                    <a:pt x="215" y="844"/>
                  </a:lnTo>
                  <a:lnTo>
                    <a:pt x="234" y="839"/>
                  </a:lnTo>
                  <a:lnTo>
                    <a:pt x="252" y="836"/>
                  </a:lnTo>
                  <a:lnTo>
                    <a:pt x="252" y="836"/>
                  </a:lnTo>
                  <a:lnTo>
                    <a:pt x="272" y="834"/>
                  </a:lnTo>
                  <a:lnTo>
                    <a:pt x="291" y="834"/>
                  </a:lnTo>
                  <a:lnTo>
                    <a:pt x="311" y="837"/>
                  </a:lnTo>
                  <a:lnTo>
                    <a:pt x="330" y="840"/>
                  </a:lnTo>
                  <a:lnTo>
                    <a:pt x="349" y="847"/>
                  </a:lnTo>
                  <a:lnTo>
                    <a:pt x="367" y="853"/>
                  </a:lnTo>
                  <a:lnTo>
                    <a:pt x="384" y="861"/>
                  </a:lnTo>
                  <a:lnTo>
                    <a:pt x="401" y="871"/>
                  </a:lnTo>
                  <a:lnTo>
                    <a:pt x="401" y="871"/>
                  </a:lnTo>
                  <a:lnTo>
                    <a:pt x="422" y="885"/>
                  </a:lnTo>
                  <a:lnTo>
                    <a:pt x="440" y="899"/>
                  </a:lnTo>
                  <a:lnTo>
                    <a:pt x="457" y="915"/>
                  </a:lnTo>
                  <a:lnTo>
                    <a:pt x="473" y="932"/>
                  </a:lnTo>
                  <a:lnTo>
                    <a:pt x="488" y="951"/>
                  </a:lnTo>
                  <a:lnTo>
                    <a:pt x="501" y="969"/>
                  </a:lnTo>
                  <a:lnTo>
                    <a:pt x="514" y="990"/>
                  </a:lnTo>
                  <a:lnTo>
                    <a:pt x="525" y="1009"/>
                  </a:lnTo>
                  <a:lnTo>
                    <a:pt x="525" y="1009"/>
                  </a:lnTo>
                  <a:lnTo>
                    <a:pt x="536" y="1033"/>
                  </a:lnTo>
                  <a:lnTo>
                    <a:pt x="547" y="1055"/>
                  </a:lnTo>
                  <a:lnTo>
                    <a:pt x="555" y="1078"/>
                  </a:lnTo>
                  <a:lnTo>
                    <a:pt x="562" y="1102"/>
                  </a:lnTo>
                  <a:lnTo>
                    <a:pt x="562" y="1102"/>
                  </a:lnTo>
                  <a:lnTo>
                    <a:pt x="567" y="1119"/>
                  </a:lnTo>
                  <a:lnTo>
                    <a:pt x="569" y="1138"/>
                  </a:lnTo>
                  <a:lnTo>
                    <a:pt x="570" y="1173"/>
                  </a:lnTo>
                  <a:lnTo>
                    <a:pt x="570" y="1173"/>
                  </a:lnTo>
                  <a:lnTo>
                    <a:pt x="571" y="1205"/>
                  </a:lnTo>
                  <a:lnTo>
                    <a:pt x="572" y="1221"/>
                  </a:lnTo>
                  <a:lnTo>
                    <a:pt x="573" y="1238"/>
                  </a:lnTo>
                  <a:lnTo>
                    <a:pt x="577" y="1254"/>
                  </a:lnTo>
                  <a:lnTo>
                    <a:pt x="583" y="1269"/>
                  </a:lnTo>
                  <a:lnTo>
                    <a:pt x="587" y="1275"/>
                  </a:lnTo>
                  <a:lnTo>
                    <a:pt x="590" y="1282"/>
                  </a:lnTo>
                  <a:lnTo>
                    <a:pt x="595" y="1288"/>
                  </a:lnTo>
                  <a:lnTo>
                    <a:pt x="600" y="1295"/>
                  </a:lnTo>
                  <a:lnTo>
                    <a:pt x="600" y="1295"/>
                  </a:lnTo>
                  <a:lnTo>
                    <a:pt x="603" y="1296"/>
                  </a:lnTo>
                  <a:lnTo>
                    <a:pt x="606" y="1296"/>
                  </a:lnTo>
                  <a:lnTo>
                    <a:pt x="609" y="1296"/>
                  </a:lnTo>
                  <a:lnTo>
                    <a:pt x="611" y="1295"/>
                  </a:lnTo>
                  <a:lnTo>
                    <a:pt x="611" y="1295"/>
                  </a:lnTo>
                  <a:lnTo>
                    <a:pt x="634" y="1264"/>
                  </a:lnTo>
                  <a:lnTo>
                    <a:pt x="656" y="1233"/>
                  </a:lnTo>
                  <a:lnTo>
                    <a:pt x="676" y="1201"/>
                  </a:lnTo>
                  <a:lnTo>
                    <a:pt x="696" y="1170"/>
                  </a:lnTo>
                  <a:lnTo>
                    <a:pt x="714" y="1137"/>
                  </a:lnTo>
                  <a:lnTo>
                    <a:pt x="731" y="1102"/>
                  </a:lnTo>
                  <a:lnTo>
                    <a:pt x="765" y="1035"/>
                  </a:lnTo>
                  <a:lnTo>
                    <a:pt x="765" y="1035"/>
                  </a:lnTo>
                  <a:lnTo>
                    <a:pt x="801" y="968"/>
                  </a:lnTo>
                  <a:lnTo>
                    <a:pt x="819" y="935"/>
                  </a:lnTo>
                  <a:lnTo>
                    <a:pt x="839" y="902"/>
                  </a:lnTo>
                  <a:lnTo>
                    <a:pt x="859" y="870"/>
                  </a:lnTo>
                  <a:lnTo>
                    <a:pt x="881" y="839"/>
                  </a:lnTo>
                  <a:lnTo>
                    <a:pt x="906" y="811"/>
                  </a:lnTo>
                  <a:lnTo>
                    <a:pt x="919" y="796"/>
                  </a:lnTo>
                  <a:lnTo>
                    <a:pt x="933" y="784"/>
                  </a:lnTo>
                  <a:lnTo>
                    <a:pt x="933" y="784"/>
                  </a:lnTo>
                  <a:lnTo>
                    <a:pt x="946" y="771"/>
                  </a:lnTo>
                  <a:lnTo>
                    <a:pt x="961" y="760"/>
                  </a:lnTo>
                  <a:lnTo>
                    <a:pt x="977" y="749"/>
                  </a:lnTo>
                  <a:lnTo>
                    <a:pt x="992" y="738"/>
                  </a:lnTo>
                  <a:lnTo>
                    <a:pt x="1008" y="729"/>
                  </a:lnTo>
                  <a:lnTo>
                    <a:pt x="1024" y="719"/>
                  </a:lnTo>
                  <a:lnTo>
                    <a:pt x="1041" y="712"/>
                  </a:lnTo>
                  <a:lnTo>
                    <a:pt x="1058" y="705"/>
                  </a:lnTo>
                  <a:lnTo>
                    <a:pt x="1058" y="705"/>
                  </a:lnTo>
                  <a:lnTo>
                    <a:pt x="1126" y="679"/>
                  </a:lnTo>
                  <a:lnTo>
                    <a:pt x="1159" y="664"/>
                  </a:lnTo>
                  <a:lnTo>
                    <a:pt x="1174" y="656"/>
                  </a:lnTo>
                  <a:lnTo>
                    <a:pt x="1189" y="647"/>
                  </a:lnTo>
                  <a:lnTo>
                    <a:pt x="1189" y="647"/>
                  </a:lnTo>
                  <a:lnTo>
                    <a:pt x="1207" y="635"/>
                  </a:lnTo>
                  <a:lnTo>
                    <a:pt x="1223" y="623"/>
                  </a:lnTo>
                  <a:lnTo>
                    <a:pt x="1238" y="608"/>
                  </a:lnTo>
                  <a:lnTo>
                    <a:pt x="1251" y="592"/>
                  </a:lnTo>
                  <a:lnTo>
                    <a:pt x="1264" y="575"/>
                  </a:lnTo>
                  <a:lnTo>
                    <a:pt x="1273" y="558"/>
                  </a:lnTo>
                  <a:lnTo>
                    <a:pt x="1283" y="539"/>
                  </a:lnTo>
                  <a:lnTo>
                    <a:pt x="1291" y="521"/>
                  </a:lnTo>
                  <a:lnTo>
                    <a:pt x="1298" y="501"/>
                  </a:lnTo>
                  <a:lnTo>
                    <a:pt x="1304" y="481"/>
                  </a:lnTo>
                  <a:lnTo>
                    <a:pt x="1309" y="461"/>
                  </a:lnTo>
                  <a:lnTo>
                    <a:pt x="1314" y="440"/>
                  </a:lnTo>
                  <a:lnTo>
                    <a:pt x="1320" y="399"/>
                  </a:lnTo>
                  <a:lnTo>
                    <a:pt x="1325" y="358"/>
                  </a:lnTo>
                  <a:lnTo>
                    <a:pt x="1325" y="358"/>
                  </a:lnTo>
                  <a:lnTo>
                    <a:pt x="1331" y="274"/>
                  </a:lnTo>
                  <a:lnTo>
                    <a:pt x="1336" y="232"/>
                  </a:lnTo>
                  <a:lnTo>
                    <a:pt x="1338" y="211"/>
                  </a:lnTo>
                  <a:lnTo>
                    <a:pt x="1343" y="191"/>
                  </a:lnTo>
                  <a:lnTo>
                    <a:pt x="1343" y="191"/>
                  </a:lnTo>
                  <a:lnTo>
                    <a:pt x="1353" y="158"/>
                  </a:lnTo>
                  <a:lnTo>
                    <a:pt x="1358" y="142"/>
                  </a:lnTo>
                  <a:lnTo>
                    <a:pt x="1364" y="125"/>
                  </a:lnTo>
                  <a:lnTo>
                    <a:pt x="1371" y="109"/>
                  </a:lnTo>
                  <a:lnTo>
                    <a:pt x="1379" y="93"/>
                  </a:lnTo>
                  <a:lnTo>
                    <a:pt x="1388" y="78"/>
                  </a:lnTo>
                  <a:lnTo>
                    <a:pt x="1398" y="65"/>
                  </a:lnTo>
                  <a:lnTo>
                    <a:pt x="1398" y="65"/>
                  </a:lnTo>
                  <a:lnTo>
                    <a:pt x="1408" y="51"/>
                  </a:lnTo>
                  <a:lnTo>
                    <a:pt x="1420" y="39"/>
                  </a:lnTo>
                  <a:lnTo>
                    <a:pt x="1435" y="28"/>
                  </a:lnTo>
                  <a:lnTo>
                    <a:pt x="1442" y="24"/>
                  </a:lnTo>
                  <a:lnTo>
                    <a:pt x="1449" y="21"/>
                  </a:lnTo>
                  <a:lnTo>
                    <a:pt x="1449" y="21"/>
                  </a:lnTo>
                  <a:lnTo>
                    <a:pt x="1459" y="17"/>
                  </a:lnTo>
                  <a:lnTo>
                    <a:pt x="1470" y="14"/>
                  </a:lnTo>
                  <a:lnTo>
                    <a:pt x="1480" y="14"/>
                  </a:lnTo>
                  <a:lnTo>
                    <a:pt x="1491" y="14"/>
                  </a:lnTo>
                  <a:lnTo>
                    <a:pt x="1502" y="16"/>
                  </a:lnTo>
                  <a:lnTo>
                    <a:pt x="1513" y="18"/>
                  </a:lnTo>
                  <a:lnTo>
                    <a:pt x="1534" y="23"/>
                  </a:lnTo>
                  <a:lnTo>
                    <a:pt x="1534" y="23"/>
                  </a:lnTo>
                  <a:lnTo>
                    <a:pt x="1554" y="30"/>
                  </a:lnTo>
                  <a:lnTo>
                    <a:pt x="1576" y="38"/>
                  </a:lnTo>
                  <a:lnTo>
                    <a:pt x="1619" y="55"/>
                  </a:lnTo>
                  <a:lnTo>
                    <a:pt x="1703" y="90"/>
                  </a:lnTo>
                  <a:lnTo>
                    <a:pt x="1703" y="90"/>
                  </a:lnTo>
                  <a:lnTo>
                    <a:pt x="1794" y="128"/>
                  </a:lnTo>
                  <a:lnTo>
                    <a:pt x="1886" y="166"/>
                  </a:lnTo>
                  <a:lnTo>
                    <a:pt x="1932" y="185"/>
                  </a:lnTo>
                  <a:lnTo>
                    <a:pt x="1977" y="202"/>
                  </a:lnTo>
                  <a:lnTo>
                    <a:pt x="2024" y="219"/>
                  </a:lnTo>
                  <a:lnTo>
                    <a:pt x="2071" y="233"/>
                  </a:lnTo>
                  <a:lnTo>
                    <a:pt x="2071" y="233"/>
                  </a:lnTo>
                  <a:lnTo>
                    <a:pt x="2121" y="249"/>
                  </a:lnTo>
                  <a:lnTo>
                    <a:pt x="2171" y="263"/>
                  </a:lnTo>
                  <a:lnTo>
                    <a:pt x="2223" y="274"/>
                  </a:lnTo>
                  <a:lnTo>
                    <a:pt x="2274" y="285"/>
                  </a:lnTo>
                  <a:lnTo>
                    <a:pt x="2327" y="295"/>
                  </a:lnTo>
                  <a:lnTo>
                    <a:pt x="2378" y="303"/>
                  </a:lnTo>
                  <a:lnTo>
                    <a:pt x="2482" y="318"/>
                  </a:lnTo>
                  <a:lnTo>
                    <a:pt x="2482" y="318"/>
                  </a:lnTo>
                  <a:lnTo>
                    <a:pt x="2699" y="347"/>
                  </a:lnTo>
                  <a:lnTo>
                    <a:pt x="2699" y="347"/>
                  </a:lnTo>
                  <a:lnTo>
                    <a:pt x="2802" y="361"/>
                  </a:lnTo>
                  <a:lnTo>
                    <a:pt x="2853" y="369"/>
                  </a:lnTo>
                  <a:lnTo>
                    <a:pt x="2904" y="379"/>
                  </a:lnTo>
                  <a:lnTo>
                    <a:pt x="2904" y="379"/>
                  </a:lnTo>
                  <a:lnTo>
                    <a:pt x="2946" y="389"/>
                  </a:lnTo>
                  <a:lnTo>
                    <a:pt x="2968" y="395"/>
                  </a:lnTo>
                  <a:lnTo>
                    <a:pt x="2989" y="402"/>
                  </a:lnTo>
                  <a:lnTo>
                    <a:pt x="3008" y="410"/>
                  </a:lnTo>
                  <a:lnTo>
                    <a:pt x="3029" y="419"/>
                  </a:lnTo>
                  <a:lnTo>
                    <a:pt x="3047" y="429"/>
                  </a:lnTo>
                  <a:lnTo>
                    <a:pt x="3067" y="440"/>
                  </a:lnTo>
                  <a:lnTo>
                    <a:pt x="3067" y="440"/>
                  </a:lnTo>
                  <a:lnTo>
                    <a:pt x="3084" y="454"/>
                  </a:lnTo>
                  <a:lnTo>
                    <a:pt x="3101" y="468"/>
                  </a:lnTo>
                  <a:lnTo>
                    <a:pt x="3116" y="486"/>
                  </a:lnTo>
                  <a:lnTo>
                    <a:pt x="3122" y="494"/>
                  </a:lnTo>
                  <a:lnTo>
                    <a:pt x="3128" y="504"/>
                  </a:lnTo>
                  <a:lnTo>
                    <a:pt x="3128" y="504"/>
                  </a:lnTo>
                  <a:lnTo>
                    <a:pt x="3139" y="522"/>
                  </a:lnTo>
                  <a:lnTo>
                    <a:pt x="3148" y="542"/>
                  </a:lnTo>
                  <a:lnTo>
                    <a:pt x="3156" y="563"/>
                  </a:lnTo>
                  <a:lnTo>
                    <a:pt x="3163" y="583"/>
                  </a:lnTo>
                  <a:lnTo>
                    <a:pt x="3163" y="583"/>
                  </a:lnTo>
                  <a:lnTo>
                    <a:pt x="3170" y="603"/>
                  </a:lnTo>
                  <a:lnTo>
                    <a:pt x="3176" y="624"/>
                  </a:lnTo>
                  <a:lnTo>
                    <a:pt x="3179" y="645"/>
                  </a:lnTo>
                  <a:lnTo>
                    <a:pt x="3183" y="667"/>
                  </a:lnTo>
                  <a:lnTo>
                    <a:pt x="3183" y="667"/>
                  </a:lnTo>
                  <a:lnTo>
                    <a:pt x="3184" y="669"/>
                  </a:lnTo>
                  <a:lnTo>
                    <a:pt x="3185" y="670"/>
                  </a:lnTo>
                  <a:lnTo>
                    <a:pt x="3188" y="672"/>
                  </a:lnTo>
                  <a:lnTo>
                    <a:pt x="3192" y="672"/>
                  </a:lnTo>
                  <a:lnTo>
                    <a:pt x="3194" y="670"/>
                  </a:lnTo>
                  <a:lnTo>
                    <a:pt x="3195" y="668"/>
                  </a:lnTo>
                  <a:lnTo>
                    <a:pt x="3196" y="665"/>
                  </a:lnTo>
                  <a:lnTo>
                    <a:pt x="3198" y="662"/>
                  </a:lnTo>
                  <a:lnTo>
                    <a:pt x="3198" y="6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1" name="Freeform 32">
              <a:extLst>
                <a:ext uri="{FF2B5EF4-FFF2-40B4-BE49-F238E27FC236}">
                  <a16:creationId xmlns:a16="http://schemas.microsoft.com/office/drawing/2014/main" id="{3A6CBE8B-4B7A-6274-12B2-85DA494FB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1" y="0"/>
              <a:ext cx="1181" cy="818"/>
            </a:xfrm>
            <a:custGeom>
              <a:avLst/>
              <a:gdLst>
                <a:gd name="T0" fmla="*/ 3010 w 3543"/>
                <a:gd name="T1" fmla="*/ 2329 h 2454"/>
                <a:gd name="T2" fmla="*/ 3198 w 3543"/>
                <a:gd name="T3" fmla="*/ 2109 h 2454"/>
                <a:gd name="T4" fmla="*/ 3429 w 3543"/>
                <a:gd name="T5" fmla="*/ 1856 h 2454"/>
                <a:gd name="T6" fmla="*/ 3509 w 3543"/>
                <a:gd name="T7" fmla="*/ 1711 h 2454"/>
                <a:gd name="T8" fmla="*/ 3543 w 3543"/>
                <a:gd name="T9" fmla="*/ 1511 h 2454"/>
                <a:gd name="T10" fmla="*/ 3516 w 3543"/>
                <a:gd name="T11" fmla="*/ 1338 h 2454"/>
                <a:gd name="T12" fmla="*/ 3414 w 3543"/>
                <a:gd name="T13" fmla="*/ 1139 h 2454"/>
                <a:gd name="T14" fmla="*/ 3246 w 3543"/>
                <a:gd name="T15" fmla="*/ 988 h 2454"/>
                <a:gd name="T16" fmla="*/ 3099 w 3543"/>
                <a:gd name="T17" fmla="*/ 859 h 2454"/>
                <a:gd name="T18" fmla="*/ 2917 w 3543"/>
                <a:gd name="T19" fmla="*/ 587 h 2454"/>
                <a:gd name="T20" fmla="*/ 2799 w 3543"/>
                <a:gd name="T21" fmla="*/ 439 h 2454"/>
                <a:gd name="T22" fmla="*/ 2644 w 3543"/>
                <a:gd name="T23" fmla="*/ 313 h 2454"/>
                <a:gd name="T24" fmla="*/ 2319 w 3543"/>
                <a:gd name="T25" fmla="*/ 137 h 2454"/>
                <a:gd name="T26" fmla="*/ 2075 w 3543"/>
                <a:gd name="T27" fmla="*/ 50 h 2454"/>
                <a:gd name="T28" fmla="*/ 1820 w 3543"/>
                <a:gd name="T29" fmla="*/ 10 h 2454"/>
                <a:gd name="T30" fmla="*/ 1375 w 3543"/>
                <a:gd name="T31" fmla="*/ 13 h 2454"/>
                <a:gd name="T32" fmla="*/ 1092 w 3543"/>
                <a:gd name="T33" fmla="*/ 75 h 2454"/>
                <a:gd name="T34" fmla="*/ 834 w 3543"/>
                <a:gd name="T35" fmla="*/ 196 h 2454"/>
                <a:gd name="T36" fmla="*/ 710 w 3543"/>
                <a:gd name="T37" fmla="*/ 306 h 2454"/>
                <a:gd name="T38" fmla="*/ 651 w 3543"/>
                <a:gd name="T39" fmla="*/ 434 h 2454"/>
                <a:gd name="T40" fmla="*/ 663 w 3543"/>
                <a:gd name="T41" fmla="*/ 523 h 2454"/>
                <a:gd name="T42" fmla="*/ 620 w 3543"/>
                <a:gd name="T43" fmla="*/ 486 h 2454"/>
                <a:gd name="T44" fmla="*/ 519 w 3543"/>
                <a:gd name="T45" fmla="*/ 467 h 2454"/>
                <a:gd name="T46" fmla="*/ 420 w 3543"/>
                <a:gd name="T47" fmla="*/ 499 h 2454"/>
                <a:gd name="T48" fmla="*/ 293 w 3543"/>
                <a:gd name="T49" fmla="*/ 600 h 2454"/>
                <a:gd name="T50" fmla="*/ 148 w 3543"/>
                <a:gd name="T51" fmla="*/ 808 h 2454"/>
                <a:gd name="T52" fmla="*/ 56 w 3543"/>
                <a:gd name="T53" fmla="*/ 1071 h 2454"/>
                <a:gd name="T54" fmla="*/ 6 w 3543"/>
                <a:gd name="T55" fmla="*/ 1455 h 2454"/>
                <a:gd name="T56" fmla="*/ 1 w 3543"/>
                <a:gd name="T57" fmla="*/ 2003 h 2454"/>
                <a:gd name="T58" fmla="*/ 16 w 3543"/>
                <a:gd name="T59" fmla="*/ 2007 h 2454"/>
                <a:gd name="T60" fmla="*/ 19 w 3543"/>
                <a:gd name="T61" fmla="*/ 1473 h 2454"/>
                <a:gd name="T62" fmla="*/ 54 w 3543"/>
                <a:gd name="T63" fmla="*/ 1158 h 2454"/>
                <a:gd name="T64" fmla="*/ 138 w 3543"/>
                <a:gd name="T65" fmla="*/ 864 h 2454"/>
                <a:gd name="T66" fmla="*/ 303 w 3543"/>
                <a:gd name="T67" fmla="*/ 609 h 2454"/>
                <a:gd name="T68" fmla="*/ 421 w 3543"/>
                <a:gd name="T69" fmla="*/ 516 h 2454"/>
                <a:gd name="T70" fmla="*/ 539 w 3543"/>
                <a:gd name="T71" fmla="*/ 481 h 2454"/>
                <a:gd name="T72" fmla="*/ 633 w 3543"/>
                <a:gd name="T73" fmla="*/ 509 h 2454"/>
                <a:gd name="T74" fmla="*/ 655 w 3543"/>
                <a:gd name="T75" fmla="*/ 534 h 2454"/>
                <a:gd name="T76" fmla="*/ 664 w 3543"/>
                <a:gd name="T77" fmla="*/ 524 h 2454"/>
                <a:gd name="T78" fmla="*/ 694 w 3543"/>
                <a:gd name="T79" fmla="*/ 361 h 2454"/>
                <a:gd name="T80" fmla="*/ 804 w 3543"/>
                <a:gd name="T81" fmla="*/ 235 h 2454"/>
                <a:gd name="T82" fmla="*/ 1017 w 3543"/>
                <a:gd name="T83" fmla="*/ 117 h 2454"/>
                <a:gd name="T84" fmla="*/ 1275 w 3543"/>
                <a:gd name="T85" fmla="*/ 43 h 2454"/>
                <a:gd name="T86" fmla="*/ 1566 w 3543"/>
                <a:gd name="T87" fmla="*/ 15 h 2454"/>
                <a:gd name="T88" fmla="*/ 1930 w 3543"/>
                <a:gd name="T89" fmla="*/ 37 h 2454"/>
                <a:gd name="T90" fmla="*/ 2144 w 3543"/>
                <a:gd name="T91" fmla="*/ 86 h 2454"/>
                <a:gd name="T92" fmla="*/ 2416 w 3543"/>
                <a:gd name="T93" fmla="*/ 201 h 2454"/>
                <a:gd name="T94" fmla="*/ 2691 w 3543"/>
                <a:gd name="T95" fmla="*/ 366 h 2454"/>
                <a:gd name="T96" fmla="*/ 2835 w 3543"/>
                <a:gd name="T97" fmla="*/ 503 h 2454"/>
                <a:gd name="T98" fmla="*/ 2992 w 3543"/>
                <a:gd name="T99" fmla="*/ 731 h 2454"/>
                <a:gd name="T100" fmla="*/ 3126 w 3543"/>
                <a:gd name="T101" fmla="*/ 908 h 2454"/>
                <a:gd name="T102" fmla="*/ 3324 w 3543"/>
                <a:gd name="T103" fmla="*/ 1070 h 2454"/>
                <a:gd name="T104" fmla="*/ 3462 w 3543"/>
                <a:gd name="T105" fmla="*/ 1240 h 2454"/>
                <a:gd name="T106" fmla="*/ 3520 w 3543"/>
                <a:gd name="T107" fmla="*/ 1417 h 2454"/>
                <a:gd name="T108" fmla="*/ 3516 w 3543"/>
                <a:gd name="T109" fmla="*/ 1634 h 2454"/>
                <a:gd name="T110" fmla="*/ 3455 w 3543"/>
                <a:gd name="T111" fmla="*/ 1793 h 2454"/>
                <a:gd name="T112" fmla="*/ 3314 w 3543"/>
                <a:gd name="T113" fmla="*/ 1973 h 2454"/>
                <a:gd name="T114" fmla="*/ 3032 w 3543"/>
                <a:gd name="T115" fmla="*/ 2270 h 2454"/>
                <a:gd name="T116" fmla="*/ 2956 w 3543"/>
                <a:gd name="T117" fmla="*/ 2400 h 2454"/>
                <a:gd name="T118" fmla="*/ 2944 w 3543"/>
                <a:gd name="T119" fmla="*/ 2452 h 2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43" h="2454">
                  <a:moveTo>
                    <a:pt x="2953" y="2449"/>
                  </a:moveTo>
                  <a:lnTo>
                    <a:pt x="2953" y="2449"/>
                  </a:lnTo>
                  <a:lnTo>
                    <a:pt x="2962" y="2423"/>
                  </a:lnTo>
                  <a:lnTo>
                    <a:pt x="2972" y="2399"/>
                  </a:lnTo>
                  <a:lnTo>
                    <a:pt x="2984" y="2375"/>
                  </a:lnTo>
                  <a:lnTo>
                    <a:pt x="2997" y="2352"/>
                  </a:lnTo>
                  <a:lnTo>
                    <a:pt x="3010" y="2329"/>
                  </a:lnTo>
                  <a:lnTo>
                    <a:pt x="3025" y="2307"/>
                  </a:lnTo>
                  <a:lnTo>
                    <a:pt x="3039" y="2286"/>
                  </a:lnTo>
                  <a:lnTo>
                    <a:pt x="3055" y="2264"/>
                  </a:lnTo>
                  <a:lnTo>
                    <a:pt x="3088" y="2224"/>
                  </a:lnTo>
                  <a:lnTo>
                    <a:pt x="3124" y="2184"/>
                  </a:lnTo>
                  <a:lnTo>
                    <a:pt x="3160" y="2145"/>
                  </a:lnTo>
                  <a:lnTo>
                    <a:pt x="3198" y="2109"/>
                  </a:lnTo>
                  <a:lnTo>
                    <a:pt x="3198" y="2109"/>
                  </a:lnTo>
                  <a:lnTo>
                    <a:pt x="3273" y="2034"/>
                  </a:lnTo>
                  <a:lnTo>
                    <a:pt x="3309" y="1997"/>
                  </a:lnTo>
                  <a:lnTo>
                    <a:pt x="3346" y="1958"/>
                  </a:lnTo>
                  <a:lnTo>
                    <a:pt x="3380" y="1919"/>
                  </a:lnTo>
                  <a:lnTo>
                    <a:pt x="3413" y="1879"/>
                  </a:lnTo>
                  <a:lnTo>
                    <a:pt x="3429" y="1856"/>
                  </a:lnTo>
                  <a:lnTo>
                    <a:pt x="3444" y="1836"/>
                  </a:lnTo>
                  <a:lnTo>
                    <a:pt x="3458" y="1814"/>
                  </a:lnTo>
                  <a:lnTo>
                    <a:pt x="3472" y="1790"/>
                  </a:lnTo>
                  <a:lnTo>
                    <a:pt x="3472" y="1790"/>
                  </a:lnTo>
                  <a:lnTo>
                    <a:pt x="3485" y="1765"/>
                  </a:lnTo>
                  <a:lnTo>
                    <a:pt x="3498" y="1738"/>
                  </a:lnTo>
                  <a:lnTo>
                    <a:pt x="3509" y="1711"/>
                  </a:lnTo>
                  <a:lnTo>
                    <a:pt x="3517" y="1683"/>
                  </a:lnTo>
                  <a:lnTo>
                    <a:pt x="3526" y="1655"/>
                  </a:lnTo>
                  <a:lnTo>
                    <a:pt x="3532" y="1626"/>
                  </a:lnTo>
                  <a:lnTo>
                    <a:pt x="3537" y="1598"/>
                  </a:lnTo>
                  <a:lnTo>
                    <a:pt x="3540" y="1569"/>
                  </a:lnTo>
                  <a:lnTo>
                    <a:pt x="3542" y="1540"/>
                  </a:lnTo>
                  <a:lnTo>
                    <a:pt x="3543" y="1511"/>
                  </a:lnTo>
                  <a:lnTo>
                    <a:pt x="3542" y="1482"/>
                  </a:lnTo>
                  <a:lnTo>
                    <a:pt x="3539" y="1453"/>
                  </a:lnTo>
                  <a:lnTo>
                    <a:pt x="3535" y="1423"/>
                  </a:lnTo>
                  <a:lnTo>
                    <a:pt x="3531" y="1395"/>
                  </a:lnTo>
                  <a:lnTo>
                    <a:pt x="3524" y="1366"/>
                  </a:lnTo>
                  <a:lnTo>
                    <a:pt x="3516" y="1338"/>
                  </a:lnTo>
                  <a:lnTo>
                    <a:pt x="3516" y="1338"/>
                  </a:lnTo>
                  <a:lnTo>
                    <a:pt x="3506" y="1307"/>
                  </a:lnTo>
                  <a:lnTo>
                    <a:pt x="3495" y="1278"/>
                  </a:lnTo>
                  <a:lnTo>
                    <a:pt x="3482" y="1248"/>
                  </a:lnTo>
                  <a:lnTo>
                    <a:pt x="3467" y="1220"/>
                  </a:lnTo>
                  <a:lnTo>
                    <a:pt x="3451" y="1192"/>
                  </a:lnTo>
                  <a:lnTo>
                    <a:pt x="3434" y="1165"/>
                  </a:lnTo>
                  <a:lnTo>
                    <a:pt x="3414" y="1139"/>
                  </a:lnTo>
                  <a:lnTo>
                    <a:pt x="3394" y="1116"/>
                  </a:lnTo>
                  <a:lnTo>
                    <a:pt x="3394" y="1116"/>
                  </a:lnTo>
                  <a:lnTo>
                    <a:pt x="3370" y="1093"/>
                  </a:lnTo>
                  <a:lnTo>
                    <a:pt x="3346" y="1070"/>
                  </a:lnTo>
                  <a:lnTo>
                    <a:pt x="3322" y="1049"/>
                  </a:lnTo>
                  <a:lnTo>
                    <a:pt x="3297" y="1028"/>
                  </a:lnTo>
                  <a:lnTo>
                    <a:pt x="3246" y="988"/>
                  </a:lnTo>
                  <a:lnTo>
                    <a:pt x="3195" y="947"/>
                  </a:lnTo>
                  <a:lnTo>
                    <a:pt x="3195" y="947"/>
                  </a:lnTo>
                  <a:lnTo>
                    <a:pt x="3170" y="928"/>
                  </a:lnTo>
                  <a:lnTo>
                    <a:pt x="3146" y="906"/>
                  </a:lnTo>
                  <a:lnTo>
                    <a:pt x="3122" y="884"/>
                  </a:lnTo>
                  <a:lnTo>
                    <a:pt x="3099" y="859"/>
                  </a:lnTo>
                  <a:lnTo>
                    <a:pt x="3099" y="859"/>
                  </a:lnTo>
                  <a:lnTo>
                    <a:pt x="3078" y="832"/>
                  </a:lnTo>
                  <a:lnTo>
                    <a:pt x="3058" y="805"/>
                  </a:lnTo>
                  <a:lnTo>
                    <a:pt x="3038" y="776"/>
                  </a:lnTo>
                  <a:lnTo>
                    <a:pt x="3020" y="748"/>
                  </a:lnTo>
                  <a:lnTo>
                    <a:pt x="3020" y="748"/>
                  </a:lnTo>
                  <a:lnTo>
                    <a:pt x="2951" y="640"/>
                  </a:lnTo>
                  <a:lnTo>
                    <a:pt x="2917" y="587"/>
                  </a:lnTo>
                  <a:lnTo>
                    <a:pt x="2899" y="560"/>
                  </a:lnTo>
                  <a:lnTo>
                    <a:pt x="2879" y="535"/>
                  </a:lnTo>
                  <a:lnTo>
                    <a:pt x="2879" y="535"/>
                  </a:lnTo>
                  <a:lnTo>
                    <a:pt x="2861" y="510"/>
                  </a:lnTo>
                  <a:lnTo>
                    <a:pt x="2840" y="486"/>
                  </a:lnTo>
                  <a:lnTo>
                    <a:pt x="2819" y="463"/>
                  </a:lnTo>
                  <a:lnTo>
                    <a:pt x="2799" y="439"/>
                  </a:lnTo>
                  <a:lnTo>
                    <a:pt x="2776" y="417"/>
                  </a:lnTo>
                  <a:lnTo>
                    <a:pt x="2752" y="395"/>
                  </a:lnTo>
                  <a:lnTo>
                    <a:pt x="2729" y="374"/>
                  </a:lnTo>
                  <a:lnTo>
                    <a:pt x="2703" y="355"/>
                  </a:lnTo>
                  <a:lnTo>
                    <a:pt x="2703" y="355"/>
                  </a:lnTo>
                  <a:lnTo>
                    <a:pt x="2674" y="334"/>
                  </a:lnTo>
                  <a:lnTo>
                    <a:pt x="2644" y="313"/>
                  </a:lnTo>
                  <a:lnTo>
                    <a:pt x="2613" y="294"/>
                  </a:lnTo>
                  <a:lnTo>
                    <a:pt x="2581" y="274"/>
                  </a:lnTo>
                  <a:lnTo>
                    <a:pt x="2517" y="237"/>
                  </a:lnTo>
                  <a:lnTo>
                    <a:pt x="2452" y="202"/>
                  </a:lnTo>
                  <a:lnTo>
                    <a:pt x="2452" y="202"/>
                  </a:lnTo>
                  <a:lnTo>
                    <a:pt x="2386" y="169"/>
                  </a:lnTo>
                  <a:lnTo>
                    <a:pt x="2319" y="137"/>
                  </a:lnTo>
                  <a:lnTo>
                    <a:pt x="2286" y="122"/>
                  </a:lnTo>
                  <a:lnTo>
                    <a:pt x="2251" y="109"/>
                  </a:lnTo>
                  <a:lnTo>
                    <a:pt x="2216" y="95"/>
                  </a:lnTo>
                  <a:lnTo>
                    <a:pt x="2182" y="82"/>
                  </a:lnTo>
                  <a:lnTo>
                    <a:pt x="2146" y="71"/>
                  </a:lnTo>
                  <a:lnTo>
                    <a:pt x="2111" y="60"/>
                  </a:lnTo>
                  <a:lnTo>
                    <a:pt x="2075" y="50"/>
                  </a:lnTo>
                  <a:lnTo>
                    <a:pt x="2040" y="40"/>
                  </a:lnTo>
                  <a:lnTo>
                    <a:pt x="2003" y="33"/>
                  </a:lnTo>
                  <a:lnTo>
                    <a:pt x="1967" y="26"/>
                  </a:lnTo>
                  <a:lnTo>
                    <a:pt x="1930" y="21"/>
                  </a:lnTo>
                  <a:lnTo>
                    <a:pt x="1893" y="16"/>
                  </a:lnTo>
                  <a:lnTo>
                    <a:pt x="1893" y="16"/>
                  </a:lnTo>
                  <a:lnTo>
                    <a:pt x="1820" y="10"/>
                  </a:lnTo>
                  <a:lnTo>
                    <a:pt x="1746" y="5"/>
                  </a:lnTo>
                  <a:lnTo>
                    <a:pt x="1671" y="1"/>
                  </a:lnTo>
                  <a:lnTo>
                    <a:pt x="1598" y="0"/>
                  </a:lnTo>
                  <a:lnTo>
                    <a:pt x="1523" y="2"/>
                  </a:lnTo>
                  <a:lnTo>
                    <a:pt x="1449" y="6"/>
                  </a:lnTo>
                  <a:lnTo>
                    <a:pt x="1412" y="10"/>
                  </a:lnTo>
                  <a:lnTo>
                    <a:pt x="1375" y="13"/>
                  </a:lnTo>
                  <a:lnTo>
                    <a:pt x="1339" y="18"/>
                  </a:lnTo>
                  <a:lnTo>
                    <a:pt x="1302" y="23"/>
                  </a:lnTo>
                  <a:lnTo>
                    <a:pt x="1302" y="23"/>
                  </a:lnTo>
                  <a:lnTo>
                    <a:pt x="1250" y="33"/>
                  </a:lnTo>
                  <a:lnTo>
                    <a:pt x="1196" y="45"/>
                  </a:lnTo>
                  <a:lnTo>
                    <a:pt x="1145" y="59"/>
                  </a:lnTo>
                  <a:lnTo>
                    <a:pt x="1092" y="75"/>
                  </a:lnTo>
                  <a:lnTo>
                    <a:pt x="1042" y="93"/>
                  </a:lnTo>
                  <a:lnTo>
                    <a:pt x="992" y="113"/>
                  </a:lnTo>
                  <a:lnTo>
                    <a:pt x="942" y="135"/>
                  </a:lnTo>
                  <a:lnTo>
                    <a:pt x="894" y="159"/>
                  </a:lnTo>
                  <a:lnTo>
                    <a:pt x="894" y="159"/>
                  </a:lnTo>
                  <a:lnTo>
                    <a:pt x="854" y="182"/>
                  </a:lnTo>
                  <a:lnTo>
                    <a:pt x="834" y="196"/>
                  </a:lnTo>
                  <a:lnTo>
                    <a:pt x="815" y="209"/>
                  </a:lnTo>
                  <a:lnTo>
                    <a:pt x="795" y="223"/>
                  </a:lnTo>
                  <a:lnTo>
                    <a:pt x="776" y="239"/>
                  </a:lnTo>
                  <a:lnTo>
                    <a:pt x="758" y="255"/>
                  </a:lnTo>
                  <a:lnTo>
                    <a:pt x="741" y="270"/>
                  </a:lnTo>
                  <a:lnTo>
                    <a:pt x="724" y="288"/>
                  </a:lnTo>
                  <a:lnTo>
                    <a:pt x="710" y="306"/>
                  </a:lnTo>
                  <a:lnTo>
                    <a:pt x="696" y="326"/>
                  </a:lnTo>
                  <a:lnTo>
                    <a:pt x="684" y="345"/>
                  </a:lnTo>
                  <a:lnTo>
                    <a:pt x="673" y="366"/>
                  </a:lnTo>
                  <a:lnTo>
                    <a:pt x="664" y="388"/>
                  </a:lnTo>
                  <a:lnTo>
                    <a:pt x="657" y="411"/>
                  </a:lnTo>
                  <a:lnTo>
                    <a:pt x="651" y="434"/>
                  </a:lnTo>
                  <a:lnTo>
                    <a:pt x="651" y="434"/>
                  </a:lnTo>
                  <a:lnTo>
                    <a:pt x="648" y="458"/>
                  </a:lnTo>
                  <a:lnTo>
                    <a:pt x="647" y="481"/>
                  </a:lnTo>
                  <a:lnTo>
                    <a:pt x="647" y="504"/>
                  </a:lnTo>
                  <a:lnTo>
                    <a:pt x="650" y="529"/>
                  </a:lnTo>
                  <a:lnTo>
                    <a:pt x="650" y="529"/>
                  </a:lnTo>
                  <a:lnTo>
                    <a:pt x="663" y="523"/>
                  </a:lnTo>
                  <a:lnTo>
                    <a:pt x="663" y="523"/>
                  </a:lnTo>
                  <a:lnTo>
                    <a:pt x="658" y="514"/>
                  </a:lnTo>
                  <a:lnTo>
                    <a:pt x="652" y="505"/>
                  </a:lnTo>
                  <a:lnTo>
                    <a:pt x="652" y="505"/>
                  </a:lnTo>
                  <a:lnTo>
                    <a:pt x="645" y="499"/>
                  </a:lnTo>
                  <a:lnTo>
                    <a:pt x="638" y="494"/>
                  </a:lnTo>
                  <a:lnTo>
                    <a:pt x="620" y="486"/>
                  </a:lnTo>
                  <a:lnTo>
                    <a:pt x="620" y="486"/>
                  </a:lnTo>
                  <a:lnTo>
                    <a:pt x="605" y="479"/>
                  </a:lnTo>
                  <a:lnTo>
                    <a:pt x="587" y="474"/>
                  </a:lnTo>
                  <a:lnTo>
                    <a:pt x="570" y="470"/>
                  </a:lnTo>
                  <a:lnTo>
                    <a:pt x="553" y="467"/>
                  </a:lnTo>
                  <a:lnTo>
                    <a:pt x="553" y="467"/>
                  </a:lnTo>
                  <a:lnTo>
                    <a:pt x="536" y="466"/>
                  </a:lnTo>
                  <a:lnTo>
                    <a:pt x="519" y="467"/>
                  </a:lnTo>
                  <a:lnTo>
                    <a:pt x="502" y="470"/>
                  </a:lnTo>
                  <a:lnTo>
                    <a:pt x="485" y="474"/>
                  </a:lnTo>
                  <a:lnTo>
                    <a:pt x="468" y="479"/>
                  </a:lnTo>
                  <a:lnTo>
                    <a:pt x="452" y="485"/>
                  </a:lnTo>
                  <a:lnTo>
                    <a:pt x="436" y="492"/>
                  </a:lnTo>
                  <a:lnTo>
                    <a:pt x="420" y="499"/>
                  </a:lnTo>
                  <a:lnTo>
                    <a:pt x="420" y="499"/>
                  </a:lnTo>
                  <a:lnTo>
                    <a:pt x="403" y="510"/>
                  </a:lnTo>
                  <a:lnTo>
                    <a:pt x="386" y="520"/>
                  </a:lnTo>
                  <a:lnTo>
                    <a:pt x="369" y="532"/>
                  </a:lnTo>
                  <a:lnTo>
                    <a:pt x="353" y="545"/>
                  </a:lnTo>
                  <a:lnTo>
                    <a:pt x="337" y="557"/>
                  </a:lnTo>
                  <a:lnTo>
                    <a:pt x="322" y="570"/>
                  </a:lnTo>
                  <a:lnTo>
                    <a:pt x="293" y="600"/>
                  </a:lnTo>
                  <a:lnTo>
                    <a:pt x="265" y="629"/>
                  </a:lnTo>
                  <a:lnTo>
                    <a:pt x="239" y="661"/>
                  </a:lnTo>
                  <a:lnTo>
                    <a:pt x="216" y="694"/>
                  </a:lnTo>
                  <a:lnTo>
                    <a:pt x="193" y="727"/>
                  </a:lnTo>
                  <a:lnTo>
                    <a:pt x="193" y="727"/>
                  </a:lnTo>
                  <a:lnTo>
                    <a:pt x="170" y="766"/>
                  </a:lnTo>
                  <a:lnTo>
                    <a:pt x="148" y="808"/>
                  </a:lnTo>
                  <a:lnTo>
                    <a:pt x="128" y="849"/>
                  </a:lnTo>
                  <a:lnTo>
                    <a:pt x="110" y="892"/>
                  </a:lnTo>
                  <a:lnTo>
                    <a:pt x="95" y="936"/>
                  </a:lnTo>
                  <a:lnTo>
                    <a:pt x="80" y="980"/>
                  </a:lnTo>
                  <a:lnTo>
                    <a:pt x="68" y="1026"/>
                  </a:lnTo>
                  <a:lnTo>
                    <a:pt x="56" y="1071"/>
                  </a:lnTo>
                  <a:lnTo>
                    <a:pt x="56" y="1071"/>
                  </a:lnTo>
                  <a:lnTo>
                    <a:pt x="45" y="1125"/>
                  </a:lnTo>
                  <a:lnTo>
                    <a:pt x="35" y="1180"/>
                  </a:lnTo>
                  <a:lnTo>
                    <a:pt x="27" y="1234"/>
                  </a:lnTo>
                  <a:lnTo>
                    <a:pt x="19" y="1289"/>
                  </a:lnTo>
                  <a:lnTo>
                    <a:pt x="13" y="1345"/>
                  </a:lnTo>
                  <a:lnTo>
                    <a:pt x="10" y="1400"/>
                  </a:lnTo>
                  <a:lnTo>
                    <a:pt x="6" y="1455"/>
                  </a:lnTo>
                  <a:lnTo>
                    <a:pt x="3" y="1511"/>
                  </a:lnTo>
                  <a:lnTo>
                    <a:pt x="3" y="1511"/>
                  </a:lnTo>
                  <a:lnTo>
                    <a:pt x="1" y="1573"/>
                  </a:lnTo>
                  <a:lnTo>
                    <a:pt x="0" y="1634"/>
                  </a:lnTo>
                  <a:lnTo>
                    <a:pt x="0" y="1757"/>
                  </a:lnTo>
                  <a:lnTo>
                    <a:pt x="1" y="2003"/>
                  </a:lnTo>
                  <a:lnTo>
                    <a:pt x="1" y="2003"/>
                  </a:lnTo>
                  <a:lnTo>
                    <a:pt x="2" y="2007"/>
                  </a:lnTo>
                  <a:lnTo>
                    <a:pt x="3" y="2009"/>
                  </a:lnTo>
                  <a:lnTo>
                    <a:pt x="6" y="2011"/>
                  </a:lnTo>
                  <a:lnTo>
                    <a:pt x="8" y="2011"/>
                  </a:lnTo>
                  <a:lnTo>
                    <a:pt x="12" y="2011"/>
                  </a:lnTo>
                  <a:lnTo>
                    <a:pt x="13" y="2009"/>
                  </a:lnTo>
                  <a:lnTo>
                    <a:pt x="16" y="2007"/>
                  </a:lnTo>
                  <a:lnTo>
                    <a:pt x="16" y="2003"/>
                  </a:lnTo>
                  <a:lnTo>
                    <a:pt x="16" y="2003"/>
                  </a:lnTo>
                  <a:lnTo>
                    <a:pt x="14" y="1792"/>
                  </a:lnTo>
                  <a:lnTo>
                    <a:pt x="14" y="1686"/>
                  </a:lnTo>
                  <a:lnTo>
                    <a:pt x="16" y="1580"/>
                  </a:lnTo>
                  <a:lnTo>
                    <a:pt x="17" y="1527"/>
                  </a:lnTo>
                  <a:lnTo>
                    <a:pt x="19" y="1473"/>
                  </a:lnTo>
                  <a:lnTo>
                    <a:pt x="22" y="1421"/>
                  </a:lnTo>
                  <a:lnTo>
                    <a:pt x="25" y="1368"/>
                  </a:lnTo>
                  <a:lnTo>
                    <a:pt x="32" y="1316"/>
                  </a:lnTo>
                  <a:lnTo>
                    <a:pt x="38" y="1263"/>
                  </a:lnTo>
                  <a:lnTo>
                    <a:pt x="45" y="1210"/>
                  </a:lnTo>
                  <a:lnTo>
                    <a:pt x="54" y="1158"/>
                  </a:lnTo>
                  <a:lnTo>
                    <a:pt x="54" y="1158"/>
                  </a:lnTo>
                  <a:lnTo>
                    <a:pt x="62" y="1116"/>
                  </a:lnTo>
                  <a:lnTo>
                    <a:pt x="71" y="1073"/>
                  </a:lnTo>
                  <a:lnTo>
                    <a:pt x="82" y="1030"/>
                  </a:lnTo>
                  <a:lnTo>
                    <a:pt x="94" y="989"/>
                  </a:lnTo>
                  <a:lnTo>
                    <a:pt x="107" y="947"/>
                  </a:lnTo>
                  <a:lnTo>
                    <a:pt x="122" y="906"/>
                  </a:lnTo>
                  <a:lnTo>
                    <a:pt x="138" y="864"/>
                  </a:lnTo>
                  <a:lnTo>
                    <a:pt x="156" y="825"/>
                  </a:lnTo>
                  <a:lnTo>
                    <a:pt x="176" y="786"/>
                  </a:lnTo>
                  <a:lnTo>
                    <a:pt x="198" y="748"/>
                  </a:lnTo>
                  <a:lnTo>
                    <a:pt x="221" y="711"/>
                  </a:lnTo>
                  <a:lnTo>
                    <a:pt x="247" y="676"/>
                  </a:lnTo>
                  <a:lnTo>
                    <a:pt x="273" y="642"/>
                  </a:lnTo>
                  <a:lnTo>
                    <a:pt x="303" y="609"/>
                  </a:lnTo>
                  <a:lnTo>
                    <a:pt x="335" y="580"/>
                  </a:lnTo>
                  <a:lnTo>
                    <a:pt x="352" y="565"/>
                  </a:lnTo>
                  <a:lnTo>
                    <a:pt x="369" y="551"/>
                  </a:lnTo>
                  <a:lnTo>
                    <a:pt x="369" y="551"/>
                  </a:lnTo>
                  <a:lnTo>
                    <a:pt x="386" y="538"/>
                  </a:lnTo>
                  <a:lnTo>
                    <a:pt x="403" y="526"/>
                  </a:lnTo>
                  <a:lnTo>
                    <a:pt x="421" y="516"/>
                  </a:lnTo>
                  <a:lnTo>
                    <a:pt x="440" y="505"/>
                  </a:lnTo>
                  <a:lnTo>
                    <a:pt x="459" y="497"/>
                  </a:lnTo>
                  <a:lnTo>
                    <a:pt x="479" y="491"/>
                  </a:lnTo>
                  <a:lnTo>
                    <a:pt x="499" y="485"/>
                  </a:lnTo>
                  <a:lnTo>
                    <a:pt x="520" y="482"/>
                  </a:lnTo>
                  <a:lnTo>
                    <a:pt x="520" y="482"/>
                  </a:lnTo>
                  <a:lnTo>
                    <a:pt x="539" y="481"/>
                  </a:lnTo>
                  <a:lnTo>
                    <a:pt x="558" y="482"/>
                  </a:lnTo>
                  <a:lnTo>
                    <a:pt x="576" y="486"/>
                  </a:lnTo>
                  <a:lnTo>
                    <a:pt x="595" y="491"/>
                  </a:lnTo>
                  <a:lnTo>
                    <a:pt x="595" y="491"/>
                  </a:lnTo>
                  <a:lnTo>
                    <a:pt x="605" y="494"/>
                  </a:lnTo>
                  <a:lnTo>
                    <a:pt x="614" y="499"/>
                  </a:lnTo>
                  <a:lnTo>
                    <a:pt x="633" y="509"/>
                  </a:lnTo>
                  <a:lnTo>
                    <a:pt x="633" y="509"/>
                  </a:lnTo>
                  <a:lnTo>
                    <a:pt x="639" y="514"/>
                  </a:lnTo>
                  <a:lnTo>
                    <a:pt x="644" y="519"/>
                  </a:lnTo>
                  <a:lnTo>
                    <a:pt x="651" y="530"/>
                  </a:lnTo>
                  <a:lnTo>
                    <a:pt x="651" y="530"/>
                  </a:lnTo>
                  <a:lnTo>
                    <a:pt x="653" y="532"/>
                  </a:lnTo>
                  <a:lnTo>
                    <a:pt x="655" y="534"/>
                  </a:lnTo>
                  <a:lnTo>
                    <a:pt x="657" y="534"/>
                  </a:lnTo>
                  <a:lnTo>
                    <a:pt x="659" y="532"/>
                  </a:lnTo>
                  <a:lnTo>
                    <a:pt x="662" y="531"/>
                  </a:lnTo>
                  <a:lnTo>
                    <a:pt x="663" y="530"/>
                  </a:lnTo>
                  <a:lnTo>
                    <a:pt x="664" y="527"/>
                  </a:lnTo>
                  <a:lnTo>
                    <a:pt x="664" y="524"/>
                  </a:lnTo>
                  <a:lnTo>
                    <a:pt x="664" y="524"/>
                  </a:lnTo>
                  <a:lnTo>
                    <a:pt x="662" y="499"/>
                  </a:lnTo>
                  <a:lnTo>
                    <a:pt x="662" y="474"/>
                  </a:lnTo>
                  <a:lnTo>
                    <a:pt x="664" y="450"/>
                  </a:lnTo>
                  <a:lnTo>
                    <a:pt x="669" y="427"/>
                  </a:lnTo>
                  <a:lnTo>
                    <a:pt x="675" y="404"/>
                  </a:lnTo>
                  <a:lnTo>
                    <a:pt x="684" y="382"/>
                  </a:lnTo>
                  <a:lnTo>
                    <a:pt x="694" y="361"/>
                  </a:lnTo>
                  <a:lnTo>
                    <a:pt x="706" y="340"/>
                  </a:lnTo>
                  <a:lnTo>
                    <a:pt x="719" y="321"/>
                  </a:lnTo>
                  <a:lnTo>
                    <a:pt x="734" y="302"/>
                  </a:lnTo>
                  <a:lnTo>
                    <a:pt x="750" y="284"/>
                  </a:lnTo>
                  <a:lnTo>
                    <a:pt x="767" y="267"/>
                  </a:lnTo>
                  <a:lnTo>
                    <a:pt x="785" y="251"/>
                  </a:lnTo>
                  <a:lnTo>
                    <a:pt x="804" y="235"/>
                  </a:lnTo>
                  <a:lnTo>
                    <a:pt x="823" y="220"/>
                  </a:lnTo>
                  <a:lnTo>
                    <a:pt x="843" y="207"/>
                  </a:lnTo>
                  <a:lnTo>
                    <a:pt x="843" y="207"/>
                  </a:lnTo>
                  <a:lnTo>
                    <a:pt x="884" y="181"/>
                  </a:lnTo>
                  <a:lnTo>
                    <a:pt x="927" y="158"/>
                  </a:lnTo>
                  <a:lnTo>
                    <a:pt x="972" y="137"/>
                  </a:lnTo>
                  <a:lnTo>
                    <a:pt x="1017" y="117"/>
                  </a:lnTo>
                  <a:lnTo>
                    <a:pt x="1063" y="100"/>
                  </a:lnTo>
                  <a:lnTo>
                    <a:pt x="1109" y="84"/>
                  </a:lnTo>
                  <a:lnTo>
                    <a:pt x="1157" y="71"/>
                  </a:lnTo>
                  <a:lnTo>
                    <a:pt x="1203" y="59"/>
                  </a:lnTo>
                  <a:lnTo>
                    <a:pt x="1203" y="59"/>
                  </a:lnTo>
                  <a:lnTo>
                    <a:pt x="1239" y="50"/>
                  </a:lnTo>
                  <a:lnTo>
                    <a:pt x="1275" y="43"/>
                  </a:lnTo>
                  <a:lnTo>
                    <a:pt x="1311" y="37"/>
                  </a:lnTo>
                  <a:lnTo>
                    <a:pt x="1347" y="32"/>
                  </a:lnTo>
                  <a:lnTo>
                    <a:pt x="1384" y="27"/>
                  </a:lnTo>
                  <a:lnTo>
                    <a:pt x="1419" y="23"/>
                  </a:lnTo>
                  <a:lnTo>
                    <a:pt x="1456" y="20"/>
                  </a:lnTo>
                  <a:lnTo>
                    <a:pt x="1493" y="17"/>
                  </a:lnTo>
                  <a:lnTo>
                    <a:pt x="1566" y="15"/>
                  </a:lnTo>
                  <a:lnTo>
                    <a:pt x="1639" y="15"/>
                  </a:lnTo>
                  <a:lnTo>
                    <a:pt x="1713" y="17"/>
                  </a:lnTo>
                  <a:lnTo>
                    <a:pt x="1786" y="22"/>
                  </a:lnTo>
                  <a:lnTo>
                    <a:pt x="1786" y="22"/>
                  </a:lnTo>
                  <a:lnTo>
                    <a:pt x="1858" y="28"/>
                  </a:lnTo>
                  <a:lnTo>
                    <a:pt x="1893" y="32"/>
                  </a:lnTo>
                  <a:lnTo>
                    <a:pt x="1930" y="37"/>
                  </a:lnTo>
                  <a:lnTo>
                    <a:pt x="1966" y="42"/>
                  </a:lnTo>
                  <a:lnTo>
                    <a:pt x="2001" y="48"/>
                  </a:lnTo>
                  <a:lnTo>
                    <a:pt x="2036" y="56"/>
                  </a:lnTo>
                  <a:lnTo>
                    <a:pt x="2072" y="65"/>
                  </a:lnTo>
                  <a:lnTo>
                    <a:pt x="2072" y="65"/>
                  </a:lnTo>
                  <a:lnTo>
                    <a:pt x="2108" y="75"/>
                  </a:lnTo>
                  <a:lnTo>
                    <a:pt x="2144" y="86"/>
                  </a:lnTo>
                  <a:lnTo>
                    <a:pt x="2179" y="98"/>
                  </a:lnTo>
                  <a:lnTo>
                    <a:pt x="2214" y="110"/>
                  </a:lnTo>
                  <a:lnTo>
                    <a:pt x="2249" y="124"/>
                  </a:lnTo>
                  <a:lnTo>
                    <a:pt x="2283" y="138"/>
                  </a:lnTo>
                  <a:lnTo>
                    <a:pt x="2350" y="169"/>
                  </a:lnTo>
                  <a:lnTo>
                    <a:pt x="2350" y="169"/>
                  </a:lnTo>
                  <a:lnTo>
                    <a:pt x="2416" y="201"/>
                  </a:lnTo>
                  <a:lnTo>
                    <a:pt x="2480" y="235"/>
                  </a:lnTo>
                  <a:lnTo>
                    <a:pt x="2543" y="270"/>
                  </a:lnTo>
                  <a:lnTo>
                    <a:pt x="2606" y="308"/>
                  </a:lnTo>
                  <a:lnTo>
                    <a:pt x="2606" y="308"/>
                  </a:lnTo>
                  <a:lnTo>
                    <a:pt x="2635" y="327"/>
                  </a:lnTo>
                  <a:lnTo>
                    <a:pt x="2663" y="345"/>
                  </a:lnTo>
                  <a:lnTo>
                    <a:pt x="2691" y="366"/>
                  </a:lnTo>
                  <a:lnTo>
                    <a:pt x="2718" y="385"/>
                  </a:lnTo>
                  <a:lnTo>
                    <a:pt x="2744" y="408"/>
                  </a:lnTo>
                  <a:lnTo>
                    <a:pt x="2768" y="431"/>
                  </a:lnTo>
                  <a:lnTo>
                    <a:pt x="2793" y="454"/>
                  </a:lnTo>
                  <a:lnTo>
                    <a:pt x="2816" y="480"/>
                  </a:lnTo>
                  <a:lnTo>
                    <a:pt x="2816" y="480"/>
                  </a:lnTo>
                  <a:lnTo>
                    <a:pt x="2835" y="503"/>
                  </a:lnTo>
                  <a:lnTo>
                    <a:pt x="2855" y="526"/>
                  </a:lnTo>
                  <a:lnTo>
                    <a:pt x="2873" y="551"/>
                  </a:lnTo>
                  <a:lnTo>
                    <a:pt x="2890" y="575"/>
                  </a:lnTo>
                  <a:lnTo>
                    <a:pt x="2925" y="625"/>
                  </a:lnTo>
                  <a:lnTo>
                    <a:pt x="2958" y="677"/>
                  </a:lnTo>
                  <a:lnTo>
                    <a:pt x="2958" y="677"/>
                  </a:lnTo>
                  <a:lnTo>
                    <a:pt x="2992" y="731"/>
                  </a:lnTo>
                  <a:lnTo>
                    <a:pt x="3026" y="784"/>
                  </a:lnTo>
                  <a:lnTo>
                    <a:pt x="3044" y="811"/>
                  </a:lnTo>
                  <a:lnTo>
                    <a:pt x="3063" y="837"/>
                  </a:lnTo>
                  <a:lnTo>
                    <a:pt x="3082" y="862"/>
                  </a:lnTo>
                  <a:lnTo>
                    <a:pt x="3104" y="886"/>
                  </a:lnTo>
                  <a:lnTo>
                    <a:pt x="3104" y="886"/>
                  </a:lnTo>
                  <a:lnTo>
                    <a:pt x="3126" y="908"/>
                  </a:lnTo>
                  <a:lnTo>
                    <a:pt x="3151" y="930"/>
                  </a:lnTo>
                  <a:lnTo>
                    <a:pt x="3174" y="950"/>
                  </a:lnTo>
                  <a:lnTo>
                    <a:pt x="3199" y="970"/>
                  </a:lnTo>
                  <a:lnTo>
                    <a:pt x="3250" y="1010"/>
                  </a:lnTo>
                  <a:lnTo>
                    <a:pt x="3300" y="1049"/>
                  </a:lnTo>
                  <a:lnTo>
                    <a:pt x="3300" y="1049"/>
                  </a:lnTo>
                  <a:lnTo>
                    <a:pt x="3324" y="1070"/>
                  </a:lnTo>
                  <a:lnTo>
                    <a:pt x="3347" y="1090"/>
                  </a:lnTo>
                  <a:lnTo>
                    <a:pt x="3369" y="1114"/>
                  </a:lnTo>
                  <a:lnTo>
                    <a:pt x="3391" y="1136"/>
                  </a:lnTo>
                  <a:lnTo>
                    <a:pt x="3411" y="1160"/>
                  </a:lnTo>
                  <a:lnTo>
                    <a:pt x="3429" y="1186"/>
                  </a:lnTo>
                  <a:lnTo>
                    <a:pt x="3446" y="1212"/>
                  </a:lnTo>
                  <a:lnTo>
                    <a:pt x="3462" y="1240"/>
                  </a:lnTo>
                  <a:lnTo>
                    <a:pt x="3462" y="1240"/>
                  </a:lnTo>
                  <a:lnTo>
                    <a:pt x="3476" y="1268"/>
                  </a:lnTo>
                  <a:lnTo>
                    <a:pt x="3487" y="1297"/>
                  </a:lnTo>
                  <a:lnTo>
                    <a:pt x="3498" y="1327"/>
                  </a:lnTo>
                  <a:lnTo>
                    <a:pt x="3506" y="1356"/>
                  </a:lnTo>
                  <a:lnTo>
                    <a:pt x="3513" y="1387"/>
                  </a:lnTo>
                  <a:lnTo>
                    <a:pt x="3520" y="1417"/>
                  </a:lnTo>
                  <a:lnTo>
                    <a:pt x="3524" y="1448"/>
                  </a:lnTo>
                  <a:lnTo>
                    <a:pt x="3527" y="1480"/>
                  </a:lnTo>
                  <a:lnTo>
                    <a:pt x="3528" y="1510"/>
                  </a:lnTo>
                  <a:lnTo>
                    <a:pt x="3528" y="1542"/>
                  </a:lnTo>
                  <a:lnTo>
                    <a:pt x="3526" y="1573"/>
                  </a:lnTo>
                  <a:lnTo>
                    <a:pt x="3522" y="1603"/>
                  </a:lnTo>
                  <a:lnTo>
                    <a:pt x="3516" y="1634"/>
                  </a:lnTo>
                  <a:lnTo>
                    <a:pt x="3509" y="1664"/>
                  </a:lnTo>
                  <a:lnTo>
                    <a:pt x="3500" y="1694"/>
                  </a:lnTo>
                  <a:lnTo>
                    <a:pt x="3489" y="1723"/>
                  </a:lnTo>
                  <a:lnTo>
                    <a:pt x="3489" y="1723"/>
                  </a:lnTo>
                  <a:lnTo>
                    <a:pt x="3478" y="1748"/>
                  </a:lnTo>
                  <a:lnTo>
                    <a:pt x="3467" y="1770"/>
                  </a:lnTo>
                  <a:lnTo>
                    <a:pt x="3455" y="1793"/>
                  </a:lnTo>
                  <a:lnTo>
                    <a:pt x="3441" y="1815"/>
                  </a:lnTo>
                  <a:lnTo>
                    <a:pt x="3428" y="1836"/>
                  </a:lnTo>
                  <a:lnTo>
                    <a:pt x="3413" y="1856"/>
                  </a:lnTo>
                  <a:lnTo>
                    <a:pt x="3397" y="1877"/>
                  </a:lnTo>
                  <a:lnTo>
                    <a:pt x="3381" y="1897"/>
                  </a:lnTo>
                  <a:lnTo>
                    <a:pt x="3348" y="1935"/>
                  </a:lnTo>
                  <a:lnTo>
                    <a:pt x="3314" y="1973"/>
                  </a:lnTo>
                  <a:lnTo>
                    <a:pt x="3279" y="2009"/>
                  </a:lnTo>
                  <a:lnTo>
                    <a:pt x="3242" y="2046"/>
                  </a:lnTo>
                  <a:lnTo>
                    <a:pt x="3168" y="2117"/>
                  </a:lnTo>
                  <a:lnTo>
                    <a:pt x="3132" y="2154"/>
                  </a:lnTo>
                  <a:lnTo>
                    <a:pt x="3097" y="2192"/>
                  </a:lnTo>
                  <a:lnTo>
                    <a:pt x="3064" y="2230"/>
                  </a:lnTo>
                  <a:lnTo>
                    <a:pt x="3032" y="2270"/>
                  </a:lnTo>
                  <a:lnTo>
                    <a:pt x="3017" y="2291"/>
                  </a:lnTo>
                  <a:lnTo>
                    <a:pt x="3003" y="2312"/>
                  </a:lnTo>
                  <a:lnTo>
                    <a:pt x="2989" y="2334"/>
                  </a:lnTo>
                  <a:lnTo>
                    <a:pt x="2977" y="2356"/>
                  </a:lnTo>
                  <a:lnTo>
                    <a:pt x="2977" y="2356"/>
                  </a:lnTo>
                  <a:lnTo>
                    <a:pt x="2966" y="2378"/>
                  </a:lnTo>
                  <a:lnTo>
                    <a:pt x="2956" y="2400"/>
                  </a:lnTo>
                  <a:lnTo>
                    <a:pt x="2947" y="2422"/>
                  </a:lnTo>
                  <a:lnTo>
                    <a:pt x="2939" y="2444"/>
                  </a:lnTo>
                  <a:lnTo>
                    <a:pt x="2939" y="2444"/>
                  </a:lnTo>
                  <a:lnTo>
                    <a:pt x="2938" y="2448"/>
                  </a:lnTo>
                  <a:lnTo>
                    <a:pt x="2939" y="2450"/>
                  </a:lnTo>
                  <a:lnTo>
                    <a:pt x="2942" y="2452"/>
                  </a:lnTo>
                  <a:lnTo>
                    <a:pt x="2944" y="2452"/>
                  </a:lnTo>
                  <a:lnTo>
                    <a:pt x="2947" y="2454"/>
                  </a:lnTo>
                  <a:lnTo>
                    <a:pt x="2949" y="2452"/>
                  </a:lnTo>
                  <a:lnTo>
                    <a:pt x="2951" y="2451"/>
                  </a:lnTo>
                  <a:lnTo>
                    <a:pt x="2953" y="2449"/>
                  </a:lnTo>
                  <a:lnTo>
                    <a:pt x="2953" y="24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2" name="Freeform 33">
              <a:extLst>
                <a:ext uri="{FF2B5EF4-FFF2-40B4-BE49-F238E27FC236}">
                  <a16:creationId xmlns:a16="http://schemas.microsoft.com/office/drawing/2014/main" id="{70788EC6-1030-95ED-4469-C43A1244A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4" y="242"/>
              <a:ext cx="119" cy="113"/>
            </a:xfrm>
            <a:custGeom>
              <a:avLst/>
              <a:gdLst>
                <a:gd name="T0" fmla="*/ 357 w 358"/>
                <a:gd name="T1" fmla="*/ 330 h 340"/>
                <a:gd name="T2" fmla="*/ 357 w 358"/>
                <a:gd name="T3" fmla="*/ 330 h 340"/>
                <a:gd name="T4" fmla="*/ 343 w 358"/>
                <a:gd name="T5" fmla="*/ 311 h 340"/>
                <a:gd name="T6" fmla="*/ 330 w 358"/>
                <a:gd name="T7" fmla="*/ 292 h 340"/>
                <a:gd name="T8" fmla="*/ 299 w 358"/>
                <a:gd name="T9" fmla="*/ 257 h 340"/>
                <a:gd name="T10" fmla="*/ 268 w 358"/>
                <a:gd name="T11" fmla="*/ 222 h 340"/>
                <a:gd name="T12" fmla="*/ 235 w 358"/>
                <a:gd name="T13" fmla="*/ 189 h 340"/>
                <a:gd name="T14" fmla="*/ 199 w 358"/>
                <a:gd name="T15" fmla="*/ 158 h 340"/>
                <a:gd name="T16" fmla="*/ 164 w 358"/>
                <a:gd name="T17" fmla="*/ 127 h 340"/>
                <a:gd name="T18" fmla="*/ 92 w 358"/>
                <a:gd name="T19" fmla="*/ 67 h 340"/>
                <a:gd name="T20" fmla="*/ 92 w 358"/>
                <a:gd name="T21" fmla="*/ 67 h 340"/>
                <a:gd name="T22" fmla="*/ 12 w 358"/>
                <a:gd name="T23" fmla="*/ 1 h 340"/>
                <a:gd name="T24" fmla="*/ 12 w 358"/>
                <a:gd name="T25" fmla="*/ 1 h 340"/>
                <a:gd name="T26" fmla="*/ 10 w 358"/>
                <a:gd name="T27" fmla="*/ 0 h 340"/>
                <a:gd name="T28" fmla="*/ 7 w 358"/>
                <a:gd name="T29" fmla="*/ 0 h 340"/>
                <a:gd name="T30" fmla="*/ 4 w 358"/>
                <a:gd name="T31" fmla="*/ 1 h 340"/>
                <a:gd name="T32" fmla="*/ 3 w 358"/>
                <a:gd name="T33" fmla="*/ 2 h 340"/>
                <a:gd name="T34" fmla="*/ 0 w 358"/>
                <a:gd name="T35" fmla="*/ 5 h 340"/>
                <a:gd name="T36" fmla="*/ 0 w 358"/>
                <a:gd name="T37" fmla="*/ 7 h 340"/>
                <a:gd name="T38" fmla="*/ 0 w 358"/>
                <a:gd name="T39" fmla="*/ 10 h 340"/>
                <a:gd name="T40" fmla="*/ 3 w 358"/>
                <a:gd name="T41" fmla="*/ 12 h 340"/>
                <a:gd name="T42" fmla="*/ 3 w 358"/>
                <a:gd name="T43" fmla="*/ 12 h 340"/>
                <a:gd name="T44" fmla="*/ 73 w 358"/>
                <a:gd name="T45" fmla="*/ 71 h 340"/>
                <a:gd name="T46" fmla="*/ 145 w 358"/>
                <a:gd name="T47" fmla="*/ 131 h 340"/>
                <a:gd name="T48" fmla="*/ 181 w 358"/>
                <a:gd name="T49" fmla="*/ 161 h 340"/>
                <a:gd name="T50" fmla="*/ 215 w 358"/>
                <a:gd name="T51" fmla="*/ 192 h 340"/>
                <a:gd name="T52" fmla="*/ 248 w 358"/>
                <a:gd name="T53" fmla="*/ 224 h 340"/>
                <a:gd name="T54" fmla="*/ 281 w 358"/>
                <a:gd name="T55" fmla="*/ 258 h 340"/>
                <a:gd name="T56" fmla="*/ 281 w 358"/>
                <a:gd name="T57" fmla="*/ 258 h 340"/>
                <a:gd name="T58" fmla="*/ 298 w 358"/>
                <a:gd name="T59" fmla="*/ 276 h 340"/>
                <a:gd name="T60" fmla="*/ 314 w 358"/>
                <a:gd name="T61" fmla="*/ 296 h 340"/>
                <a:gd name="T62" fmla="*/ 330 w 358"/>
                <a:gd name="T63" fmla="*/ 317 h 340"/>
                <a:gd name="T64" fmla="*/ 345 w 358"/>
                <a:gd name="T65" fmla="*/ 337 h 340"/>
                <a:gd name="T66" fmla="*/ 345 w 358"/>
                <a:gd name="T67" fmla="*/ 337 h 340"/>
                <a:gd name="T68" fmla="*/ 347 w 358"/>
                <a:gd name="T69" fmla="*/ 339 h 340"/>
                <a:gd name="T70" fmla="*/ 349 w 358"/>
                <a:gd name="T71" fmla="*/ 340 h 340"/>
                <a:gd name="T72" fmla="*/ 352 w 358"/>
                <a:gd name="T73" fmla="*/ 340 h 340"/>
                <a:gd name="T74" fmla="*/ 354 w 358"/>
                <a:gd name="T75" fmla="*/ 339 h 340"/>
                <a:gd name="T76" fmla="*/ 357 w 358"/>
                <a:gd name="T77" fmla="*/ 337 h 340"/>
                <a:gd name="T78" fmla="*/ 358 w 358"/>
                <a:gd name="T79" fmla="*/ 335 h 340"/>
                <a:gd name="T80" fmla="*/ 358 w 358"/>
                <a:gd name="T81" fmla="*/ 333 h 340"/>
                <a:gd name="T82" fmla="*/ 357 w 358"/>
                <a:gd name="T83" fmla="*/ 330 h 340"/>
                <a:gd name="T84" fmla="*/ 357 w 358"/>
                <a:gd name="T85" fmla="*/ 33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8" h="340">
                  <a:moveTo>
                    <a:pt x="357" y="330"/>
                  </a:moveTo>
                  <a:lnTo>
                    <a:pt x="357" y="330"/>
                  </a:lnTo>
                  <a:lnTo>
                    <a:pt x="343" y="311"/>
                  </a:lnTo>
                  <a:lnTo>
                    <a:pt x="330" y="292"/>
                  </a:lnTo>
                  <a:lnTo>
                    <a:pt x="299" y="257"/>
                  </a:lnTo>
                  <a:lnTo>
                    <a:pt x="268" y="222"/>
                  </a:lnTo>
                  <a:lnTo>
                    <a:pt x="235" y="189"/>
                  </a:lnTo>
                  <a:lnTo>
                    <a:pt x="199" y="158"/>
                  </a:lnTo>
                  <a:lnTo>
                    <a:pt x="164" y="127"/>
                  </a:lnTo>
                  <a:lnTo>
                    <a:pt x="92" y="67"/>
                  </a:lnTo>
                  <a:lnTo>
                    <a:pt x="92" y="67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73" y="71"/>
                  </a:lnTo>
                  <a:lnTo>
                    <a:pt x="145" y="131"/>
                  </a:lnTo>
                  <a:lnTo>
                    <a:pt x="181" y="161"/>
                  </a:lnTo>
                  <a:lnTo>
                    <a:pt x="215" y="192"/>
                  </a:lnTo>
                  <a:lnTo>
                    <a:pt x="248" y="224"/>
                  </a:lnTo>
                  <a:lnTo>
                    <a:pt x="281" y="258"/>
                  </a:lnTo>
                  <a:lnTo>
                    <a:pt x="281" y="258"/>
                  </a:lnTo>
                  <a:lnTo>
                    <a:pt x="298" y="276"/>
                  </a:lnTo>
                  <a:lnTo>
                    <a:pt x="314" y="296"/>
                  </a:lnTo>
                  <a:lnTo>
                    <a:pt x="330" y="317"/>
                  </a:lnTo>
                  <a:lnTo>
                    <a:pt x="345" y="337"/>
                  </a:lnTo>
                  <a:lnTo>
                    <a:pt x="345" y="337"/>
                  </a:lnTo>
                  <a:lnTo>
                    <a:pt x="347" y="339"/>
                  </a:lnTo>
                  <a:lnTo>
                    <a:pt x="349" y="340"/>
                  </a:lnTo>
                  <a:lnTo>
                    <a:pt x="352" y="340"/>
                  </a:lnTo>
                  <a:lnTo>
                    <a:pt x="354" y="339"/>
                  </a:lnTo>
                  <a:lnTo>
                    <a:pt x="357" y="337"/>
                  </a:lnTo>
                  <a:lnTo>
                    <a:pt x="358" y="335"/>
                  </a:lnTo>
                  <a:lnTo>
                    <a:pt x="358" y="333"/>
                  </a:lnTo>
                  <a:lnTo>
                    <a:pt x="357" y="330"/>
                  </a:lnTo>
                  <a:lnTo>
                    <a:pt x="357" y="3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3" name="Freeform 34">
              <a:extLst>
                <a:ext uri="{FF2B5EF4-FFF2-40B4-BE49-F238E27FC236}">
                  <a16:creationId xmlns:a16="http://schemas.microsoft.com/office/drawing/2014/main" id="{AB85F944-3001-A0CB-EE21-4508C4527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8" y="750"/>
              <a:ext cx="78" cy="154"/>
            </a:xfrm>
            <a:custGeom>
              <a:avLst/>
              <a:gdLst>
                <a:gd name="T0" fmla="*/ 232 w 234"/>
                <a:gd name="T1" fmla="*/ 66 h 463"/>
                <a:gd name="T2" fmla="*/ 207 w 234"/>
                <a:gd name="T3" fmla="*/ 44 h 463"/>
                <a:gd name="T4" fmla="*/ 180 w 234"/>
                <a:gd name="T5" fmla="*/ 26 h 463"/>
                <a:gd name="T6" fmla="*/ 150 w 234"/>
                <a:gd name="T7" fmla="*/ 13 h 463"/>
                <a:gd name="T8" fmla="*/ 119 w 234"/>
                <a:gd name="T9" fmla="*/ 4 h 463"/>
                <a:gd name="T10" fmla="*/ 106 w 234"/>
                <a:gd name="T11" fmla="*/ 2 h 463"/>
                <a:gd name="T12" fmla="*/ 79 w 234"/>
                <a:gd name="T13" fmla="*/ 2 h 463"/>
                <a:gd name="T14" fmla="*/ 52 w 234"/>
                <a:gd name="T15" fmla="*/ 6 h 463"/>
                <a:gd name="T16" fmla="*/ 29 w 234"/>
                <a:gd name="T17" fmla="*/ 17 h 463"/>
                <a:gd name="T18" fmla="*/ 19 w 234"/>
                <a:gd name="T19" fmla="*/ 27 h 463"/>
                <a:gd name="T20" fmla="*/ 9 w 234"/>
                <a:gd name="T21" fmla="*/ 41 h 463"/>
                <a:gd name="T22" fmla="*/ 3 w 234"/>
                <a:gd name="T23" fmla="*/ 55 h 463"/>
                <a:gd name="T24" fmla="*/ 1 w 234"/>
                <a:gd name="T25" fmla="*/ 70 h 463"/>
                <a:gd name="T26" fmla="*/ 2 w 234"/>
                <a:gd name="T27" fmla="*/ 103 h 463"/>
                <a:gd name="T28" fmla="*/ 9 w 234"/>
                <a:gd name="T29" fmla="*/ 135 h 463"/>
                <a:gd name="T30" fmla="*/ 16 w 234"/>
                <a:gd name="T31" fmla="*/ 150 h 463"/>
                <a:gd name="T32" fmla="*/ 33 w 234"/>
                <a:gd name="T33" fmla="*/ 186 h 463"/>
                <a:gd name="T34" fmla="*/ 53 w 234"/>
                <a:gd name="T35" fmla="*/ 221 h 463"/>
                <a:gd name="T36" fmla="*/ 78 w 234"/>
                <a:gd name="T37" fmla="*/ 252 h 463"/>
                <a:gd name="T38" fmla="*/ 101 w 234"/>
                <a:gd name="T39" fmla="*/ 283 h 463"/>
                <a:gd name="T40" fmla="*/ 123 w 234"/>
                <a:gd name="T41" fmla="*/ 315 h 463"/>
                <a:gd name="T42" fmla="*/ 140 w 234"/>
                <a:gd name="T43" fmla="*/ 349 h 463"/>
                <a:gd name="T44" fmla="*/ 146 w 234"/>
                <a:gd name="T45" fmla="*/ 369 h 463"/>
                <a:gd name="T46" fmla="*/ 151 w 234"/>
                <a:gd name="T47" fmla="*/ 409 h 463"/>
                <a:gd name="T48" fmla="*/ 150 w 234"/>
                <a:gd name="T49" fmla="*/ 430 h 463"/>
                <a:gd name="T50" fmla="*/ 145 w 234"/>
                <a:gd name="T51" fmla="*/ 453 h 463"/>
                <a:gd name="T52" fmla="*/ 145 w 234"/>
                <a:gd name="T53" fmla="*/ 457 h 463"/>
                <a:gd name="T54" fmla="*/ 149 w 234"/>
                <a:gd name="T55" fmla="*/ 460 h 463"/>
                <a:gd name="T56" fmla="*/ 154 w 234"/>
                <a:gd name="T57" fmla="*/ 463 h 463"/>
                <a:gd name="T58" fmla="*/ 158 w 234"/>
                <a:gd name="T59" fmla="*/ 460 h 463"/>
                <a:gd name="T60" fmla="*/ 160 w 234"/>
                <a:gd name="T61" fmla="*/ 457 h 463"/>
                <a:gd name="T62" fmla="*/ 166 w 234"/>
                <a:gd name="T63" fmla="*/ 414 h 463"/>
                <a:gd name="T64" fmla="*/ 162 w 234"/>
                <a:gd name="T65" fmla="*/ 371 h 463"/>
                <a:gd name="T66" fmla="*/ 157 w 234"/>
                <a:gd name="T67" fmla="*/ 353 h 463"/>
                <a:gd name="T68" fmla="*/ 143 w 234"/>
                <a:gd name="T69" fmla="*/ 319 h 463"/>
                <a:gd name="T70" fmla="*/ 133 w 234"/>
                <a:gd name="T71" fmla="*/ 303 h 463"/>
                <a:gd name="T72" fmla="*/ 111 w 234"/>
                <a:gd name="T73" fmla="*/ 272 h 463"/>
                <a:gd name="T74" fmla="*/ 64 w 234"/>
                <a:gd name="T75" fmla="*/ 211 h 463"/>
                <a:gd name="T76" fmla="*/ 45 w 234"/>
                <a:gd name="T77" fmla="*/ 179 h 463"/>
                <a:gd name="T78" fmla="*/ 36 w 234"/>
                <a:gd name="T79" fmla="*/ 161 h 463"/>
                <a:gd name="T80" fmla="*/ 22 w 234"/>
                <a:gd name="T81" fmla="*/ 123 h 463"/>
                <a:gd name="T82" fmla="*/ 17 w 234"/>
                <a:gd name="T83" fmla="*/ 103 h 463"/>
                <a:gd name="T84" fmla="*/ 14 w 234"/>
                <a:gd name="T85" fmla="*/ 76 h 463"/>
                <a:gd name="T86" fmla="*/ 19 w 234"/>
                <a:gd name="T87" fmla="*/ 57 h 463"/>
                <a:gd name="T88" fmla="*/ 22 w 234"/>
                <a:gd name="T89" fmla="*/ 51 h 463"/>
                <a:gd name="T90" fmla="*/ 35 w 234"/>
                <a:gd name="T91" fmla="*/ 32 h 463"/>
                <a:gd name="T92" fmla="*/ 55 w 234"/>
                <a:gd name="T93" fmla="*/ 21 h 463"/>
                <a:gd name="T94" fmla="*/ 78 w 234"/>
                <a:gd name="T95" fmla="*/ 16 h 463"/>
                <a:gd name="T96" fmla="*/ 101 w 234"/>
                <a:gd name="T97" fmla="*/ 16 h 463"/>
                <a:gd name="T98" fmla="*/ 116 w 234"/>
                <a:gd name="T99" fmla="*/ 17 h 463"/>
                <a:gd name="T100" fmla="*/ 145 w 234"/>
                <a:gd name="T101" fmla="*/ 26 h 463"/>
                <a:gd name="T102" fmla="*/ 173 w 234"/>
                <a:gd name="T103" fmla="*/ 38 h 463"/>
                <a:gd name="T104" fmla="*/ 199 w 234"/>
                <a:gd name="T105" fmla="*/ 55 h 463"/>
                <a:gd name="T106" fmla="*/ 210 w 234"/>
                <a:gd name="T107" fmla="*/ 65 h 463"/>
                <a:gd name="T108" fmla="*/ 222 w 234"/>
                <a:gd name="T109" fmla="*/ 76 h 463"/>
                <a:gd name="T110" fmla="*/ 227 w 234"/>
                <a:gd name="T111" fmla="*/ 79 h 463"/>
                <a:gd name="T112" fmla="*/ 232 w 234"/>
                <a:gd name="T113" fmla="*/ 76 h 463"/>
                <a:gd name="T114" fmla="*/ 234 w 234"/>
                <a:gd name="T115" fmla="*/ 71 h 463"/>
                <a:gd name="T116" fmla="*/ 232 w 234"/>
                <a:gd name="T117" fmla="*/ 6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4" h="463">
                  <a:moveTo>
                    <a:pt x="232" y="66"/>
                  </a:moveTo>
                  <a:lnTo>
                    <a:pt x="232" y="66"/>
                  </a:lnTo>
                  <a:lnTo>
                    <a:pt x="221" y="54"/>
                  </a:lnTo>
                  <a:lnTo>
                    <a:pt x="207" y="44"/>
                  </a:lnTo>
                  <a:lnTo>
                    <a:pt x="194" y="35"/>
                  </a:lnTo>
                  <a:lnTo>
                    <a:pt x="180" y="26"/>
                  </a:lnTo>
                  <a:lnTo>
                    <a:pt x="166" y="19"/>
                  </a:lnTo>
                  <a:lnTo>
                    <a:pt x="150" y="13"/>
                  </a:lnTo>
                  <a:lnTo>
                    <a:pt x="135" y="8"/>
                  </a:lnTo>
                  <a:lnTo>
                    <a:pt x="119" y="4"/>
                  </a:lnTo>
                  <a:lnTo>
                    <a:pt x="119" y="4"/>
                  </a:lnTo>
                  <a:lnTo>
                    <a:pt x="106" y="2"/>
                  </a:lnTo>
                  <a:lnTo>
                    <a:pt x="93" y="0"/>
                  </a:lnTo>
                  <a:lnTo>
                    <a:pt x="79" y="2"/>
                  </a:lnTo>
                  <a:lnTo>
                    <a:pt x="66" y="3"/>
                  </a:lnTo>
                  <a:lnTo>
                    <a:pt x="52" y="6"/>
                  </a:lnTo>
                  <a:lnTo>
                    <a:pt x="40" y="11"/>
                  </a:lnTo>
                  <a:lnTo>
                    <a:pt x="29" y="1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4" y="33"/>
                  </a:lnTo>
                  <a:lnTo>
                    <a:pt x="9" y="41"/>
                  </a:lnTo>
                  <a:lnTo>
                    <a:pt x="6" y="48"/>
                  </a:lnTo>
                  <a:lnTo>
                    <a:pt x="3" y="55"/>
                  </a:lnTo>
                  <a:lnTo>
                    <a:pt x="2" y="63"/>
                  </a:lnTo>
                  <a:lnTo>
                    <a:pt x="1" y="70"/>
                  </a:lnTo>
                  <a:lnTo>
                    <a:pt x="0" y="87"/>
                  </a:lnTo>
                  <a:lnTo>
                    <a:pt x="2" y="103"/>
                  </a:lnTo>
                  <a:lnTo>
                    <a:pt x="6" y="119"/>
                  </a:lnTo>
                  <a:lnTo>
                    <a:pt x="9" y="135"/>
                  </a:lnTo>
                  <a:lnTo>
                    <a:pt x="16" y="150"/>
                  </a:lnTo>
                  <a:lnTo>
                    <a:pt x="16" y="150"/>
                  </a:lnTo>
                  <a:lnTo>
                    <a:pt x="24" y="168"/>
                  </a:lnTo>
                  <a:lnTo>
                    <a:pt x="33" y="186"/>
                  </a:lnTo>
                  <a:lnTo>
                    <a:pt x="42" y="203"/>
                  </a:lnTo>
                  <a:lnTo>
                    <a:pt x="53" y="221"/>
                  </a:lnTo>
                  <a:lnTo>
                    <a:pt x="53" y="221"/>
                  </a:lnTo>
                  <a:lnTo>
                    <a:pt x="78" y="252"/>
                  </a:lnTo>
                  <a:lnTo>
                    <a:pt x="101" y="283"/>
                  </a:lnTo>
                  <a:lnTo>
                    <a:pt x="101" y="283"/>
                  </a:lnTo>
                  <a:lnTo>
                    <a:pt x="112" y="299"/>
                  </a:lnTo>
                  <a:lnTo>
                    <a:pt x="123" y="315"/>
                  </a:lnTo>
                  <a:lnTo>
                    <a:pt x="133" y="332"/>
                  </a:lnTo>
                  <a:lnTo>
                    <a:pt x="140" y="349"/>
                  </a:lnTo>
                  <a:lnTo>
                    <a:pt x="140" y="349"/>
                  </a:lnTo>
                  <a:lnTo>
                    <a:pt x="146" y="369"/>
                  </a:lnTo>
                  <a:lnTo>
                    <a:pt x="150" y="388"/>
                  </a:lnTo>
                  <a:lnTo>
                    <a:pt x="151" y="409"/>
                  </a:lnTo>
                  <a:lnTo>
                    <a:pt x="150" y="430"/>
                  </a:lnTo>
                  <a:lnTo>
                    <a:pt x="150" y="430"/>
                  </a:lnTo>
                  <a:lnTo>
                    <a:pt x="149" y="442"/>
                  </a:lnTo>
                  <a:lnTo>
                    <a:pt x="145" y="453"/>
                  </a:lnTo>
                  <a:lnTo>
                    <a:pt x="145" y="453"/>
                  </a:lnTo>
                  <a:lnTo>
                    <a:pt x="145" y="457"/>
                  </a:lnTo>
                  <a:lnTo>
                    <a:pt x="146" y="459"/>
                  </a:lnTo>
                  <a:lnTo>
                    <a:pt x="149" y="460"/>
                  </a:lnTo>
                  <a:lnTo>
                    <a:pt x="151" y="462"/>
                  </a:lnTo>
                  <a:lnTo>
                    <a:pt x="154" y="463"/>
                  </a:lnTo>
                  <a:lnTo>
                    <a:pt x="156" y="462"/>
                  </a:lnTo>
                  <a:lnTo>
                    <a:pt x="158" y="460"/>
                  </a:lnTo>
                  <a:lnTo>
                    <a:pt x="160" y="457"/>
                  </a:lnTo>
                  <a:lnTo>
                    <a:pt x="160" y="457"/>
                  </a:lnTo>
                  <a:lnTo>
                    <a:pt x="163" y="436"/>
                  </a:lnTo>
                  <a:lnTo>
                    <a:pt x="166" y="414"/>
                  </a:lnTo>
                  <a:lnTo>
                    <a:pt x="166" y="393"/>
                  </a:lnTo>
                  <a:lnTo>
                    <a:pt x="162" y="371"/>
                  </a:lnTo>
                  <a:lnTo>
                    <a:pt x="162" y="371"/>
                  </a:lnTo>
                  <a:lnTo>
                    <a:pt x="157" y="353"/>
                  </a:lnTo>
                  <a:lnTo>
                    <a:pt x="150" y="336"/>
                  </a:lnTo>
                  <a:lnTo>
                    <a:pt x="143" y="319"/>
                  </a:lnTo>
                  <a:lnTo>
                    <a:pt x="133" y="303"/>
                  </a:lnTo>
                  <a:lnTo>
                    <a:pt x="133" y="303"/>
                  </a:lnTo>
                  <a:lnTo>
                    <a:pt x="122" y="287"/>
                  </a:lnTo>
                  <a:lnTo>
                    <a:pt x="111" y="272"/>
                  </a:lnTo>
                  <a:lnTo>
                    <a:pt x="88" y="241"/>
                  </a:lnTo>
                  <a:lnTo>
                    <a:pt x="64" y="211"/>
                  </a:lnTo>
                  <a:lnTo>
                    <a:pt x="55" y="195"/>
                  </a:lnTo>
                  <a:lnTo>
                    <a:pt x="45" y="179"/>
                  </a:lnTo>
                  <a:lnTo>
                    <a:pt x="45" y="179"/>
                  </a:lnTo>
                  <a:lnTo>
                    <a:pt x="36" y="161"/>
                  </a:lnTo>
                  <a:lnTo>
                    <a:pt x="28" y="142"/>
                  </a:lnTo>
                  <a:lnTo>
                    <a:pt x="22" y="123"/>
                  </a:lnTo>
                  <a:lnTo>
                    <a:pt x="17" y="103"/>
                  </a:lnTo>
                  <a:lnTo>
                    <a:pt x="17" y="103"/>
                  </a:lnTo>
                  <a:lnTo>
                    <a:pt x="16" y="90"/>
                  </a:lnTo>
                  <a:lnTo>
                    <a:pt x="14" y="76"/>
                  </a:lnTo>
                  <a:lnTo>
                    <a:pt x="17" y="63"/>
                  </a:lnTo>
                  <a:lnTo>
                    <a:pt x="19" y="57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28" y="39"/>
                  </a:lnTo>
                  <a:lnTo>
                    <a:pt x="35" y="32"/>
                  </a:lnTo>
                  <a:lnTo>
                    <a:pt x="45" y="26"/>
                  </a:lnTo>
                  <a:lnTo>
                    <a:pt x="55" y="21"/>
                  </a:lnTo>
                  <a:lnTo>
                    <a:pt x="67" y="17"/>
                  </a:lnTo>
                  <a:lnTo>
                    <a:pt x="78" y="16"/>
                  </a:lnTo>
                  <a:lnTo>
                    <a:pt x="90" y="15"/>
                  </a:lnTo>
                  <a:lnTo>
                    <a:pt x="101" y="16"/>
                  </a:lnTo>
                  <a:lnTo>
                    <a:pt x="101" y="16"/>
                  </a:lnTo>
                  <a:lnTo>
                    <a:pt x="116" y="17"/>
                  </a:lnTo>
                  <a:lnTo>
                    <a:pt x="132" y="21"/>
                  </a:lnTo>
                  <a:lnTo>
                    <a:pt x="145" y="26"/>
                  </a:lnTo>
                  <a:lnTo>
                    <a:pt x="160" y="32"/>
                  </a:lnTo>
                  <a:lnTo>
                    <a:pt x="173" y="38"/>
                  </a:lnTo>
                  <a:lnTo>
                    <a:pt x="187" y="47"/>
                  </a:lnTo>
                  <a:lnTo>
                    <a:pt x="199" y="55"/>
                  </a:lnTo>
                  <a:lnTo>
                    <a:pt x="210" y="65"/>
                  </a:lnTo>
                  <a:lnTo>
                    <a:pt x="210" y="65"/>
                  </a:lnTo>
                  <a:lnTo>
                    <a:pt x="222" y="76"/>
                  </a:lnTo>
                  <a:lnTo>
                    <a:pt x="222" y="76"/>
                  </a:lnTo>
                  <a:lnTo>
                    <a:pt x="224" y="79"/>
                  </a:lnTo>
                  <a:lnTo>
                    <a:pt x="227" y="79"/>
                  </a:lnTo>
                  <a:lnTo>
                    <a:pt x="229" y="77"/>
                  </a:lnTo>
                  <a:lnTo>
                    <a:pt x="232" y="76"/>
                  </a:lnTo>
                  <a:lnTo>
                    <a:pt x="233" y="74"/>
                  </a:lnTo>
                  <a:lnTo>
                    <a:pt x="234" y="71"/>
                  </a:lnTo>
                  <a:lnTo>
                    <a:pt x="234" y="69"/>
                  </a:lnTo>
                  <a:lnTo>
                    <a:pt x="232" y="66"/>
                  </a:lnTo>
                  <a:lnTo>
                    <a:pt x="232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4" name="Freeform 35">
              <a:extLst>
                <a:ext uri="{FF2B5EF4-FFF2-40B4-BE49-F238E27FC236}">
                  <a16:creationId xmlns:a16="http://schemas.microsoft.com/office/drawing/2014/main" id="{79BA9DBA-C245-1CB2-2704-0AA591046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" y="958"/>
              <a:ext cx="158" cy="296"/>
            </a:xfrm>
            <a:custGeom>
              <a:avLst/>
              <a:gdLst>
                <a:gd name="T0" fmla="*/ 446 w 473"/>
                <a:gd name="T1" fmla="*/ 38 h 887"/>
                <a:gd name="T2" fmla="*/ 419 w 473"/>
                <a:gd name="T3" fmla="*/ 139 h 887"/>
                <a:gd name="T4" fmla="*/ 405 w 473"/>
                <a:gd name="T5" fmla="*/ 243 h 887"/>
                <a:gd name="T6" fmla="*/ 403 w 473"/>
                <a:gd name="T7" fmla="*/ 347 h 887"/>
                <a:gd name="T8" fmla="*/ 404 w 473"/>
                <a:gd name="T9" fmla="*/ 558 h 887"/>
                <a:gd name="T10" fmla="*/ 402 w 473"/>
                <a:gd name="T11" fmla="*/ 621 h 887"/>
                <a:gd name="T12" fmla="*/ 393 w 473"/>
                <a:gd name="T13" fmla="*/ 711 h 887"/>
                <a:gd name="T14" fmla="*/ 377 w 473"/>
                <a:gd name="T15" fmla="*/ 782 h 887"/>
                <a:gd name="T16" fmla="*/ 365 w 473"/>
                <a:gd name="T17" fmla="*/ 810 h 887"/>
                <a:gd name="T18" fmla="*/ 348 w 473"/>
                <a:gd name="T19" fmla="*/ 834 h 887"/>
                <a:gd name="T20" fmla="*/ 332 w 473"/>
                <a:gd name="T21" fmla="*/ 848 h 887"/>
                <a:gd name="T22" fmla="*/ 297 w 473"/>
                <a:gd name="T23" fmla="*/ 865 h 887"/>
                <a:gd name="T24" fmla="*/ 258 w 473"/>
                <a:gd name="T25" fmla="*/ 871 h 887"/>
                <a:gd name="T26" fmla="*/ 217 w 473"/>
                <a:gd name="T27" fmla="*/ 871 h 887"/>
                <a:gd name="T28" fmla="*/ 178 w 473"/>
                <a:gd name="T29" fmla="*/ 865 h 887"/>
                <a:gd name="T30" fmla="*/ 139 w 473"/>
                <a:gd name="T31" fmla="*/ 850 h 887"/>
                <a:gd name="T32" fmla="*/ 104 w 473"/>
                <a:gd name="T33" fmla="*/ 829 h 887"/>
                <a:gd name="T34" fmla="*/ 36 w 473"/>
                <a:gd name="T35" fmla="*/ 778 h 887"/>
                <a:gd name="T36" fmla="*/ 12 w 473"/>
                <a:gd name="T37" fmla="*/ 758 h 887"/>
                <a:gd name="T38" fmla="*/ 4 w 473"/>
                <a:gd name="T39" fmla="*/ 757 h 887"/>
                <a:gd name="T40" fmla="*/ 0 w 473"/>
                <a:gd name="T41" fmla="*/ 763 h 887"/>
                <a:gd name="T42" fmla="*/ 2 w 473"/>
                <a:gd name="T43" fmla="*/ 768 h 887"/>
                <a:gd name="T44" fmla="*/ 93 w 473"/>
                <a:gd name="T45" fmla="*/ 839 h 887"/>
                <a:gd name="T46" fmla="*/ 143 w 473"/>
                <a:gd name="T47" fmla="*/ 867 h 887"/>
                <a:gd name="T48" fmla="*/ 183 w 473"/>
                <a:gd name="T49" fmla="*/ 881 h 887"/>
                <a:gd name="T50" fmla="*/ 214 w 473"/>
                <a:gd name="T51" fmla="*/ 886 h 887"/>
                <a:gd name="T52" fmla="*/ 260 w 473"/>
                <a:gd name="T53" fmla="*/ 886 h 887"/>
                <a:gd name="T54" fmla="*/ 287 w 473"/>
                <a:gd name="T55" fmla="*/ 882 h 887"/>
                <a:gd name="T56" fmla="*/ 314 w 473"/>
                <a:gd name="T57" fmla="*/ 875 h 887"/>
                <a:gd name="T58" fmla="*/ 342 w 473"/>
                <a:gd name="T59" fmla="*/ 859 h 887"/>
                <a:gd name="T60" fmla="*/ 366 w 473"/>
                <a:gd name="T61" fmla="*/ 836 h 887"/>
                <a:gd name="T62" fmla="*/ 379 w 473"/>
                <a:gd name="T63" fmla="*/ 817 h 887"/>
                <a:gd name="T64" fmla="*/ 396 w 473"/>
                <a:gd name="T65" fmla="*/ 773 h 887"/>
                <a:gd name="T66" fmla="*/ 405 w 473"/>
                <a:gd name="T67" fmla="*/ 728 h 887"/>
                <a:gd name="T68" fmla="*/ 416 w 473"/>
                <a:gd name="T69" fmla="*/ 614 h 887"/>
                <a:gd name="T70" fmla="*/ 419 w 473"/>
                <a:gd name="T71" fmla="*/ 541 h 887"/>
                <a:gd name="T72" fmla="*/ 418 w 473"/>
                <a:gd name="T73" fmla="*/ 323 h 887"/>
                <a:gd name="T74" fmla="*/ 420 w 473"/>
                <a:gd name="T75" fmla="*/ 252 h 887"/>
                <a:gd name="T76" fmla="*/ 432 w 473"/>
                <a:gd name="T77" fmla="*/ 145 h 887"/>
                <a:gd name="T78" fmla="*/ 459 w 473"/>
                <a:gd name="T79" fmla="*/ 43 h 887"/>
                <a:gd name="T80" fmla="*/ 471 w 473"/>
                <a:gd name="T81" fmla="*/ 9 h 887"/>
                <a:gd name="T82" fmla="*/ 470 w 473"/>
                <a:gd name="T83" fmla="*/ 2 h 887"/>
                <a:gd name="T84" fmla="*/ 462 w 473"/>
                <a:gd name="T85" fmla="*/ 1 h 887"/>
                <a:gd name="T86" fmla="*/ 458 w 473"/>
                <a:gd name="T87" fmla="*/ 5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3" h="887">
                  <a:moveTo>
                    <a:pt x="458" y="5"/>
                  </a:moveTo>
                  <a:lnTo>
                    <a:pt x="458" y="5"/>
                  </a:lnTo>
                  <a:lnTo>
                    <a:pt x="446" y="38"/>
                  </a:lnTo>
                  <a:lnTo>
                    <a:pt x="435" y="71"/>
                  </a:lnTo>
                  <a:lnTo>
                    <a:pt x="426" y="105"/>
                  </a:lnTo>
                  <a:lnTo>
                    <a:pt x="419" y="139"/>
                  </a:lnTo>
                  <a:lnTo>
                    <a:pt x="413" y="173"/>
                  </a:lnTo>
                  <a:lnTo>
                    <a:pt x="409" y="208"/>
                  </a:lnTo>
                  <a:lnTo>
                    <a:pt x="405" y="243"/>
                  </a:lnTo>
                  <a:lnTo>
                    <a:pt x="404" y="277"/>
                  </a:lnTo>
                  <a:lnTo>
                    <a:pt x="404" y="277"/>
                  </a:lnTo>
                  <a:lnTo>
                    <a:pt x="403" y="347"/>
                  </a:lnTo>
                  <a:lnTo>
                    <a:pt x="403" y="417"/>
                  </a:lnTo>
                  <a:lnTo>
                    <a:pt x="404" y="48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3" y="590"/>
                  </a:lnTo>
                  <a:lnTo>
                    <a:pt x="402" y="621"/>
                  </a:lnTo>
                  <a:lnTo>
                    <a:pt x="396" y="686"/>
                  </a:lnTo>
                  <a:lnTo>
                    <a:pt x="396" y="686"/>
                  </a:lnTo>
                  <a:lnTo>
                    <a:pt x="393" y="711"/>
                  </a:lnTo>
                  <a:lnTo>
                    <a:pt x="390" y="734"/>
                  </a:lnTo>
                  <a:lnTo>
                    <a:pt x="385" y="758"/>
                  </a:lnTo>
                  <a:lnTo>
                    <a:pt x="377" y="782"/>
                  </a:lnTo>
                  <a:lnTo>
                    <a:pt x="377" y="782"/>
                  </a:lnTo>
                  <a:lnTo>
                    <a:pt x="370" y="800"/>
                  </a:lnTo>
                  <a:lnTo>
                    <a:pt x="365" y="810"/>
                  </a:lnTo>
                  <a:lnTo>
                    <a:pt x="360" y="818"/>
                  </a:lnTo>
                  <a:lnTo>
                    <a:pt x="354" y="827"/>
                  </a:lnTo>
                  <a:lnTo>
                    <a:pt x="348" y="834"/>
                  </a:lnTo>
                  <a:lnTo>
                    <a:pt x="341" y="842"/>
                  </a:lnTo>
                  <a:lnTo>
                    <a:pt x="332" y="848"/>
                  </a:lnTo>
                  <a:lnTo>
                    <a:pt x="332" y="848"/>
                  </a:lnTo>
                  <a:lnTo>
                    <a:pt x="321" y="855"/>
                  </a:lnTo>
                  <a:lnTo>
                    <a:pt x="309" y="860"/>
                  </a:lnTo>
                  <a:lnTo>
                    <a:pt x="297" y="865"/>
                  </a:lnTo>
                  <a:lnTo>
                    <a:pt x="285" y="867"/>
                  </a:lnTo>
                  <a:lnTo>
                    <a:pt x="271" y="870"/>
                  </a:lnTo>
                  <a:lnTo>
                    <a:pt x="258" y="871"/>
                  </a:lnTo>
                  <a:lnTo>
                    <a:pt x="232" y="872"/>
                  </a:lnTo>
                  <a:lnTo>
                    <a:pt x="232" y="872"/>
                  </a:lnTo>
                  <a:lnTo>
                    <a:pt x="217" y="871"/>
                  </a:lnTo>
                  <a:lnTo>
                    <a:pt x="204" y="870"/>
                  </a:lnTo>
                  <a:lnTo>
                    <a:pt x="190" y="867"/>
                  </a:lnTo>
                  <a:lnTo>
                    <a:pt x="178" y="865"/>
                  </a:lnTo>
                  <a:lnTo>
                    <a:pt x="165" y="860"/>
                  </a:lnTo>
                  <a:lnTo>
                    <a:pt x="151" y="855"/>
                  </a:lnTo>
                  <a:lnTo>
                    <a:pt x="139" y="850"/>
                  </a:lnTo>
                  <a:lnTo>
                    <a:pt x="127" y="844"/>
                  </a:lnTo>
                  <a:lnTo>
                    <a:pt x="127" y="844"/>
                  </a:lnTo>
                  <a:lnTo>
                    <a:pt x="104" y="829"/>
                  </a:lnTo>
                  <a:lnTo>
                    <a:pt x="80" y="814"/>
                  </a:lnTo>
                  <a:lnTo>
                    <a:pt x="58" y="795"/>
                  </a:lnTo>
                  <a:lnTo>
                    <a:pt x="36" y="778"/>
                  </a:lnTo>
                  <a:lnTo>
                    <a:pt x="36" y="778"/>
                  </a:lnTo>
                  <a:lnTo>
                    <a:pt x="12" y="758"/>
                  </a:lnTo>
                  <a:lnTo>
                    <a:pt x="12" y="758"/>
                  </a:lnTo>
                  <a:lnTo>
                    <a:pt x="10" y="757"/>
                  </a:lnTo>
                  <a:lnTo>
                    <a:pt x="6" y="757"/>
                  </a:lnTo>
                  <a:lnTo>
                    <a:pt x="4" y="757"/>
                  </a:lnTo>
                  <a:lnTo>
                    <a:pt x="1" y="760"/>
                  </a:lnTo>
                  <a:lnTo>
                    <a:pt x="0" y="761"/>
                  </a:lnTo>
                  <a:lnTo>
                    <a:pt x="0" y="763"/>
                  </a:lnTo>
                  <a:lnTo>
                    <a:pt x="0" y="766"/>
                  </a:lnTo>
                  <a:lnTo>
                    <a:pt x="2" y="768"/>
                  </a:lnTo>
                  <a:lnTo>
                    <a:pt x="2" y="768"/>
                  </a:lnTo>
                  <a:lnTo>
                    <a:pt x="46" y="805"/>
                  </a:lnTo>
                  <a:lnTo>
                    <a:pt x="69" y="823"/>
                  </a:lnTo>
                  <a:lnTo>
                    <a:pt x="93" y="839"/>
                  </a:lnTo>
                  <a:lnTo>
                    <a:pt x="117" y="855"/>
                  </a:lnTo>
                  <a:lnTo>
                    <a:pt x="129" y="861"/>
                  </a:lnTo>
                  <a:lnTo>
                    <a:pt x="143" y="867"/>
                  </a:lnTo>
                  <a:lnTo>
                    <a:pt x="156" y="873"/>
                  </a:lnTo>
                  <a:lnTo>
                    <a:pt x="170" y="877"/>
                  </a:lnTo>
                  <a:lnTo>
                    <a:pt x="183" y="881"/>
                  </a:lnTo>
                  <a:lnTo>
                    <a:pt x="198" y="885"/>
                  </a:lnTo>
                  <a:lnTo>
                    <a:pt x="198" y="885"/>
                  </a:lnTo>
                  <a:lnTo>
                    <a:pt x="214" y="886"/>
                  </a:lnTo>
                  <a:lnTo>
                    <a:pt x="230" y="887"/>
                  </a:lnTo>
                  <a:lnTo>
                    <a:pt x="244" y="887"/>
                  </a:lnTo>
                  <a:lnTo>
                    <a:pt x="260" y="886"/>
                  </a:lnTo>
                  <a:lnTo>
                    <a:pt x="260" y="886"/>
                  </a:lnTo>
                  <a:lnTo>
                    <a:pt x="274" y="885"/>
                  </a:lnTo>
                  <a:lnTo>
                    <a:pt x="287" y="882"/>
                  </a:lnTo>
                  <a:lnTo>
                    <a:pt x="300" y="878"/>
                  </a:lnTo>
                  <a:lnTo>
                    <a:pt x="314" y="875"/>
                  </a:lnTo>
                  <a:lnTo>
                    <a:pt x="314" y="875"/>
                  </a:lnTo>
                  <a:lnTo>
                    <a:pt x="324" y="870"/>
                  </a:lnTo>
                  <a:lnTo>
                    <a:pt x="333" y="865"/>
                  </a:lnTo>
                  <a:lnTo>
                    <a:pt x="342" y="859"/>
                  </a:lnTo>
                  <a:lnTo>
                    <a:pt x="350" y="851"/>
                  </a:lnTo>
                  <a:lnTo>
                    <a:pt x="359" y="844"/>
                  </a:lnTo>
                  <a:lnTo>
                    <a:pt x="366" y="836"/>
                  </a:lnTo>
                  <a:lnTo>
                    <a:pt x="372" y="827"/>
                  </a:lnTo>
                  <a:lnTo>
                    <a:pt x="379" y="817"/>
                  </a:lnTo>
                  <a:lnTo>
                    <a:pt x="379" y="817"/>
                  </a:lnTo>
                  <a:lnTo>
                    <a:pt x="383" y="806"/>
                  </a:lnTo>
                  <a:lnTo>
                    <a:pt x="388" y="796"/>
                  </a:lnTo>
                  <a:lnTo>
                    <a:pt x="396" y="773"/>
                  </a:lnTo>
                  <a:lnTo>
                    <a:pt x="402" y="751"/>
                  </a:lnTo>
                  <a:lnTo>
                    <a:pt x="405" y="728"/>
                  </a:lnTo>
                  <a:lnTo>
                    <a:pt x="405" y="728"/>
                  </a:lnTo>
                  <a:lnTo>
                    <a:pt x="409" y="698"/>
                  </a:lnTo>
                  <a:lnTo>
                    <a:pt x="413" y="670"/>
                  </a:lnTo>
                  <a:lnTo>
                    <a:pt x="416" y="614"/>
                  </a:lnTo>
                  <a:lnTo>
                    <a:pt x="416" y="614"/>
                  </a:lnTo>
                  <a:lnTo>
                    <a:pt x="418" y="577"/>
                  </a:lnTo>
                  <a:lnTo>
                    <a:pt x="419" y="541"/>
                  </a:lnTo>
                  <a:lnTo>
                    <a:pt x="419" y="468"/>
                  </a:lnTo>
                  <a:lnTo>
                    <a:pt x="418" y="395"/>
                  </a:lnTo>
                  <a:lnTo>
                    <a:pt x="418" y="323"/>
                  </a:lnTo>
                  <a:lnTo>
                    <a:pt x="418" y="323"/>
                  </a:lnTo>
                  <a:lnTo>
                    <a:pt x="419" y="287"/>
                  </a:lnTo>
                  <a:lnTo>
                    <a:pt x="420" y="252"/>
                  </a:lnTo>
                  <a:lnTo>
                    <a:pt x="423" y="216"/>
                  </a:lnTo>
                  <a:lnTo>
                    <a:pt x="427" y="181"/>
                  </a:lnTo>
                  <a:lnTo>
                    <a:pt x="432" y="145"/>
                  </a:lnTo>
                  <a:lnTo>
                    <a:pt x="440" y="111"/>
                  </a:lnTo>
                  <a:lnTo>
                    <a:pt x="448" y="77"/>
                  </a:lnTo>
                  <a:lnTo>
                    <a:pt x="459" y="43"/>
                  </a:lnTo>
                  <a:lnTo>
                    <a:pt x="459" y="43"/>
                  </a:lnTo>
                  <a:lnTo>
                    <a:pt x="471" y="9"/>
                  </a:lnTo>
                  <a:lnTo>
                    <a:pt x="471" y="9"/>
                  </a:lnTo>
                  <a:lnTo>
                    <a:pt x="473" y="6"/>
                  </a:lnTo>
                  <a:lnTo>
                    <a:pt x="471" y="3"/>
                  </a:lnTo>
                  <a:lnTo>
                    <a:pt x="470" y="2"/>
                  </a:lnTo>
                  <a:lnTo>
                    <a:pt x="468" y="1"/>
                  </a:lnTo>
                  <a:lnTo>
                    <a:pt x="464" y="0"/>
                  </a:lnTo>
                  <a:lnTo>
                    <a:pt x="462" y="1"/>
                  </a:lnTo>
                  <a:lnTo>
                    <a:pt x="459" y="2"/>
                  </a:lnTo>
                  <a:lnTo>
                    <a:pt x="458" y="5"/>
                  </a:lnTo>
                  <a:lnTo>
                    <a:pt x="45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5" name="Freeform 36">
              <a:extLst>
                <a:ext uri="{FF2B5EF4-FFF2-40B4-BE49-F238E27FC236}">
                  <a16:creationId xmlns:a16="http://schemas.microsoft.com/office/drawing/2014/main" id="{4727B9E9-4687-99C0-B2D5-2F466D85F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311"/>
              <a:ext cx="215" cy="70"/>
            </a:xfrm>
            <a:custGeom>
              <a:avLst/>
              <a:gdLst>
                <a:gd name="T0" fmla="*/ 3 w 644"/>
                <a:gd name="T1" fmla="*/ 12 h 211"/>
                <a:gd name="T2" fmla="*/ 55 w 644"/>
                <a:gd name="T3" fmla="*/ 53 h 211"/>
                <a:gd name="T4" fmla="*/ 111 w 644"/>
                <a:gd name="T5" fmla="*/ 89 h 211"/>
                <a:gd name="T6" fmla="*/ 170 w 644"/>
                <a:gd name="T7" fmla="*/ 121 h 211"/>
                <a:gd name="T8" fmla="*/ 230 w 644"/>
                <a:gd name="T9" fmla="*/ 149 h 211"/>
                <a:gd name="T10" fmla="*/ 263 w 644"/>
                <a:gd name="T11" fmla="*/ 163 h 211"/>
                <a:gd name="T12" fmla="*/ 330 w 644"/>
                <a:gd name="T13" fmla="*/ 186 h 211"/>
                <a:gd name="T14" fmla="*/ 398 w 644"/>
                <a:gd name="T15" fmla="*/ 202 h 211"/>
                <a:gd name="T16" fmla="*/ 468 w 644"/>
                <a:gd name="T17" fmla="*/ 211 h 211"/>
                <a:gd name="T18" fmla="*/ 503 w 644"/>
                <a:gd name="T19" fmla="*/ 211 h 211"/>
                <a:gd name="T20" fmla="*/ 539 w 644"/>
                <a:gd name="T21" fmla="*/ 207 h 211"/>
                <a:gd name="T22" fmla="*/ 574 w 644"/>
                <a:gd name="T23" fmla="*/ 201 h 211"/>
                <a:gd name="T24" fmla="*/ 609 w 644"/>
                <a:gd name="T25" fmla="*/ 190 h 211"/>
                <a:gd name="T26" fmla="*/ 640 w 644"/>
                <a:gd name="T27" fmla="*/ 174 h 211"/>
                <a:gd name="T28" fmla="*/ 643 w 644"/>
                <a:gd name="T29" fmla="*/ 173 h 211"/>
                <a:gd name="T30" fmla="*/ 644 w 644"/>
                <a:gd name="T31" fmla="*/ 166 h 211"/>
                <a:gd name="T32" fmla="*/ 641 w 644"/>
                <a:gd name="T33" fmla="*/ 163 h 211"/>
                <a:gd name="T34" fmla="*/ 637 w 644"/>
                <a:gd name="T35" fmla="*/ 160 h 211"/>
                <a:gd name="T36" fmla="*/ 633 w 644"/>
                <a:gd name="T37" fmla="*/ 162 h 211"/>
                <a:gd name="T38" fmla="*/ 605 w 644"/>
                <a:gd name="T39" fmla="*/ 175 h 211"/>
                <a:gd name="T40" fmla="*/ 574 w 644"/>
                <a:gd name="T41" fmla="*/ 185 h 211"/>
                <a:gd name="T42" fmla="*/ 543 w 644"/>
                <a:gd name="T43" fmla="*/ 192 h 211"/>
                <a:gd name="T44" fmla="*/ 512 w 644"/>
                <a:gd name="T45" fmla="*/ 196 h 211"/>
                <a:gd name="T46" fmla="*/ 447 w 644"/>
                <a:gd name="T47" fmla="*/ 195 h 211"/>
                <a:gd name="T48" fmla="*/ 385 w 644"/>
                <a:gd name="T49" fmla="*/ 185 h 211"/>
                <a:gd name="T50" fmla="*/ 351 w 644"/>
                <a:gd name="T51" fmla="*/ 176 h 211"/>
                <a:gd name="T52" fmla="*/ 284 w 644"/>
                <a:gd name="T53" fmla="*/ 155 h 211"/>
                <a:gd name="T54" fmla="*/ 219 w 644"/>
                <a:gd name="T55" fmla="*/ 129 h 211"/>
                <a:gd name="T56" fmla="*/ 155 w 644"/>
                <a:gd name="T57" fmla="*/ 98 h 211"/>
                <a:gd name="T58" fmla="*/ 125 w 644"/>
                <a:gd name="T59" fmla="*/ 81 h 211"/>
                <a:gd name="T60" fmla="*/ 67 w 644"/>
                <a:gd name="T61" fmla="*/ 44 h 211"/>
                <a:gd name="T62" fmla="*/ 12 w 644"/>
                <a:gd name="T63" fmla="*/ 3 h 211"/>
                <a:gd name="T64" fmla="*/ 10 w 644"/>
                <a:gd name="T65" fmla="*/ 0 h 211"/>
                <a:gd name="T66" fmla="*/ 5 w 644"/>
                <a:gd name="T67" fmla="*/ 1 h 211"/>
                <a:gd name="T68" fmla="*/ 1 w 644"/>
                <a:gd name="T69" fmla="*/ 5 h 211"/>
                <a:gd name="T70" fmla="*/ 0 w 644"/>
                <a:gd name="T71" fmla="*/ 10 h 211"/>
                <a:gd name="T72" fmla="*/ 3 w 644"/>
                <a:gd name="T73" fmla="*/ 1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4" h="211">
                  <a:moveTo>
                    <a:pt x="3" y="12"/>
                  </a:moveTo>
                  <a:lnTo>
                    <a:pt x="3" y="12"/>
                  </a:lnTo>
                  <a:lnTo>
                    <a:pt x="28" y="33"/>
                  </a:lnTo>
                  <a:lnTo>
                    <a:pt x="55" y="53"/>
                  </a:lnTo>
                  <a:lnTo>
                    <a:pt x="83" y="72"/>
                  </a:lnTo>
                  <a:lnTo>
                    <a:pt x="111" y="89"/>
                  </a:lnTo>
                  <a:lnTo>
                    <a:pt x="141" y="107"/>
                  </a:lnTo>
                  <a:lnTo>
                    <a:pt x="170" y="121"/>
                  </a:lnTo>
                  <a:lnTo>
                    <a:pt x="199" y="136"/>
                  </a:lnTo>
                  <a:lnTo>
                    <a:pt x="230" y="149"/>
                  </a:lnTo>
                  <a:lnTo>
                    <a:pt x="230" y="149"/>
                  </a:lnTo>
                  <a:lnTo>
                    <a:pt x="263" y="163"/>
                  </a:lnTo>
                  <a:lnTo>
                    <a:pt x="296" y="175"/>
                  </a:lnTo>
                  <a:lnTo>
                    <a:pt x="330" y="186"/>
                  </a:lnTo>
                  <a:lnTo>
                    <a:pt x="364" y="196"/>
                  </a:lnTo>
                  <a:lnTo>
                    <a:pt x="398" y="202"/>
                  </a:lnTo>
                  <a:lnTo>
                    <a:pt x="434" y="208"/>
                  </a:lnTo>
                  <a:lnTo>
                    <a:pt x="468" y="211"/>
                  </a:lnTo>
                  <a:lnTo>
                    <a:pt x="503" y="211"/>
                  </a:lnTo>
                  <a:lnTo>
                    <a:pt x="503" y="211"/>
                  </a:lnTo>
                  <a:lnTo>
                    <a:pt x="522" y="209"/>
                  </a:lnTo>
                  <a:lnTo>
                    <a:pt x="539" y="207"/>
                  </a:lnTo>
                  <a:lnTo>
                    <a:pt x="557" y="204"/>
                  </a:lnTo>
                  <a:lnTo>
                    <a:pt x="574" y="201"/>
                  </a:lnTo>
                  <a:lnTo>
                    <a:pt x="591" y="196"/>
                  </a:lnTo>
                  <a:lnTo>
                    <a:pt x="609" y="190"/>
                  </a:lnTo>
                  <a:lnTo>
                    <a:pt x="624" y="182"/>
                  </a:lnTo>
                  <a:lnTo>
                    <a:pt x="640" y="174"/>
                  </a:lnTo>
                  <a:lnTo>
                    <a:pt x="640" y="174"/>
                  </a:lnTo>
                  <a:lnTo>
                    <a:pt x="643" y="173"/>
                  </a:lnTo>
                  <a:lnTo>
                    <a:pt x="644" y="170"/>
                  </a:lnTo>
                  <a:lnTo>
                    <a:pt x="644" y="166"/>
                  </a:lnTo>
                  <a:lnTo>
                    <a:pt x="643" y="164"/>
                  </a:lnTo>
                  <a:lnTo>
                    <a:pt x="641" y="163"/>
                  </a:lnTo>
                  <a:lnTo>
                    <a:pt x="639" y="160"/>
                  </a:lnTo>
                  <a:lnTo>
                    <a:pt x="637" y="160"/>
                  </a:lnTo>
                  <a:lnTo>
                    <a:pt x="633" y="162"/>
                  </a:lnTo>
                  <a:lnTo>
                    <a:pt x="633" y="162"/>
                  </a:lnTo>
                  <a:lnTo>
                    <a:pt x="619" y="169"/>
                  </a:lnTo>
                  <a:lnTo>
                    <a:pt x="605" y="175"/>
                  </a:lnTo>
                  <a:lnTo>
                    <a:pt x="589" y="181"/>
                  </a:lnTo>
                  <a:lnTo>
                    <a:pt x="574" y="185"/>
                  </a:lnTo>
                  <a:lnTo>
                    <a:pt x="558" y="189"/>
                  </a:lnTo>
                  <a:lnTo>
                    <a:pt x="543" y="192"/>
                  </a:lnTo>
                  <a:lnTo>
                    <a:pt x="528" y="193"/>
                  </a:lnTo>
                  <a:lnTo>
                    <a:pt x="512" y="196"/>
                  </a:lnTo>
                  <a:lnTo>
                    <a:pt x="479" y="196"/>
                  </a:lnTo>
                  <a:lnTo>
                    <a:pt x="447" y="195"/>
                  </a:lnTo>
                  <a:lnTo>
                    <a:pt x="415" y="190"/>
                  </a:lnTo>
                  <a:lnTo>
                    <a:pt x="385" y="185"/>
                  </a:lnTo>
                  <a:lnTo>
                    <a:pt x="385" y="185"/>
                  </a:lnTo>
                  <a:lnTo>
                    <a:pt x="351" y="176"/>
                  </a:lnTo>
                  <a:lnTo>
                    <a:pt x="317" y="166"/>
                  </a:lnTo>
                  <a:lnTo>
                    <a:pt x="284" y="155"/>
                  </a:lnTo>
                  <a:lnTo>
                    <a:pt x="251" y="143"/>
                  </a:lnTo>
                  <a:lnTo>
                    <a:pt x="219" y="129"/>
                  </a:lnTo>
                  <a:lnTo>
                    <a:pt x="187" y="114"/>
                  </a:lnTo>
                  <a:lnTo>
                    <a:pt x="155" y="98"/>
                  </a:lnTo>
                  <a:lnTo>
                    <a:pt x="125" y="81"/>
                  </a:lnTo>
                  <a:lnTo>
                    <a:pt x="125" y="81"/>
                  </a:lnTo>
                  <a:lnTo>
                    <a:pt x="95" y="62"/>
                  </a:lnTo>
                  <a:lnTo>
                    <a:pt x="67" y="44"/>
                  </a:lnTo>
                  <a:lnTo>
                    <a:pt x="39" y="2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3" y="12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6" name="Freeform 37">
              <a:extLst>
                <a:ext uri="{FF2B5EF4-FFF2-40B4-BE49-F238E27FC236}">
                  <a16:creationId xmlns:a16="http://schemas.microsoft.com/office/drawing/2014/main" id="{81EE236F-8D97-ACC3-862D-C7D857E9B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4" y="863"/>
              <a:ext cx="186" cy="22"/>
            </a:xfrm>
            <a:custGeom>
              <a:avLst/>
              <a:gdLst>
                <a:gd name="T0" fmla="*/ 9 w 557"/>
                <a:gd name="T1" fmla="*/ 66 h 66"/>
                <a:gd name="T2" fmla="*/ 9 w 557"/>
                <a:gd name="T3" fmla="*/ 66 h 66"/>
                <a:gd name="T4" fmla="*/ 61 w 557"/>
                <a:gd name="T5" fmla="*/ 53 h 66"/>
                <a:gd name="T6" fmla="*/ 114 w 557"/>
                <a:gd name="T7" fmla="*/ 42 h 66"/>
                <a:gd name="T8" fmla="*/ 166 w 557"/>
                <a:gd name="T9" fmla="*/ 31 h 66"/>
                <a:gd name="T10" fmla="*/ 219 w 557"/>
                <a:gd name="T11" fmla="*/ 24 h 66"/>
                <a:gd name="T12" fmla="*/ 219 w 557"/>
                <a:gd name="T13" fmla="*/ 24 h 66"/>
                <a:gd name="T14" fmla="*/ 247 w 557"/>
                <a:gd name="T15" fmla="*/ 20 h 66"/>
                <a:gd name="T16" fmla="*/ 274 w 557"/>
                <a:gd name="T17" fmla="*/ 17 h 66"/>
                <a:gd name="T18" fmla="*/ 302 w 557"/>
                <a:gd name="T19" fmla="*/ 16 h 66"/>
                <a:gd name="T20" fmla="*/ 329 w 557"/>
                <a:gd name="T21" fmla="*/ 15 h 66"/>
                <a:gd name="T22" fmla="*/ 357 w 557"/>
                <a:gd name="T23" fmla="*/ 15 h 66"/>
                <a:gd name="T24" fmla="*/ 385 w 557"/>
                <a:gd name="T25" fmla="*/ 17 h 66"/>
                <a:gd name="T26" fmla="*/ 412 w 557"/>
                <a:gd name="T27" fmla="*/ 20 h 66"/>
                <a:gd name="T28" fmla="*/ 439 w 557"/>
                <a:gd name="T29" fmla="*/ 25 h 66"/>
                <a:gd name="T30" fmla="*/ 439 w 557"/>
                <a:gd name="T31" fmla="*/ 25 h 66"/>
                <a:gd name="T32" fmla="*/ 467 w 557"/>
                <a:gd name="T33" fmla="*/ 31 h 66"/>
                <a:gd name="T34" fmla="*/ 495 w 557"/>
                <a:gd name="T35" fmla="*/ 41 h 66"/>
                <a:gd name="T36" fmla="*/ 522 w 557"/>
                <a:gd name="T37" fmla="*/ 52 h 66"/>
                <a:gd name="T38" fmla="*/ 534 w 557"/>
                <a:gd name="T39" fmla="*/ 58 h 66"/>
                <a:gd name="T40" fmla="*/ 547 w 557"/>
                <a:gd name="T41" fmla="*/ 65 h 66"/>
                <a:gd name="T42" fmla="*/ 547 w 557"/>
                <a:gd name="T43" fmla="*/ 65 h 66"/>
                <a:gd name="T44" fmla="*/ 550 w 557"/>
                <a:gd name="T45" fmla="*/ 66 h 66"/>
                <a:gd name="T46" fmla="*/ 552 w 557"/>
                <a:gd name="T47" fmla="*/ 66 h 66"/>
                <a:gd name="T48" fmla="*/ 555 w 557"/>
                <a:gd name="T49" fmla="*/ 65 h 66"/>
                <a:gd name="T50" fmla="*/ 556 w 557"/>
                <a:gd name="T51" fmla="*/ 63 h 66"/>
                <a:gd name="T52" fmla="*/ 557 w 557"/>
                <a:gd name="T53" fmla="*/ 60 h 66"/>
                <a:gd name="T54" fmla="*/ 557 w 557"/>
                <a:gd name="T55" fmla="*/ 58 h 66"/>
                <a:gd name="T56" fmla="*/ 556 w 557"/>
                <a:gd name="T57" fmla="*/ 54 h 66"/>
                <a:gd name="T58" fmla="*/ 555 w 557"/>
                <a:gd name="T59" fmla="*/ 53 h 66"/>
                <a:gd name="T60" fmla="*/ 555 w 557"/>
                <a:gd name="T61" fmla="*/ 53 h 66"/>
                <a:gd name="T62" fmla="*/ 530 w 557"/>
                <a:gd name="T63" fmla="*/ 39 h 66"/>
                <a:gd name="T64" fmla="*/ 506 w 557"/>
                <a:gd name="T65" fmla="*/ 28 h 66"/>
                <a:gd name="T66" fmla="*/ 481 w 557"/>
                <a:gd name="T67" fmla="*/ 20 h 66"/>
                <a:gd name="T68" fmla="*/ 455 w 557"/>
                <a:gd name="T69" fmla="*/ 13 h 66"/>
                <a:gd name="T70" fmla="*/ 429 w 557"/>
                <a:gd name="T71" fmla="*/ 8 h 66"/>
                <a:gd name="T72" fmla="*/ 402 w 557"/>
                <a:gd name="T73" fmla="*/ 4 h 66"/>
                <a:gd name="T74" fmla="*/ 375 w 557"/>
                <a:gd name="T75" fmla="*/ 2 h 66"/>
                <a:gd name="T76" fmla="*/ 348 w 557"/>
                <a:gd name="T77" fmla="*/ 0 h 66"/>
                <a:gd name="T78" fmla="*/ 348 w 557"/>
                <a:gd name="T79" fmla="*/ 0 h 66"/>
                <a:gd name="T80" fmla="*/ 320 w 557"/>
                <a:gd name="T81" fmla="*/ 0 h 66"/>
                <a:gd name="T82" fmla="*/ 291 w 557"/>
                <a:gd name="T83" fmla="*/ 2 h 66"/>
                <a:gd name="T84" fmla="*/ 263 w 557"/>
                <a:gd name="T85" fmla="*/ 4 h 66"/>
                <a:gd name="T86" fmla="*/ 235 w 557"/>
                <a:gd name="T87" fmla="*/ 6 h 66"/>
                <a:gd name="T88" fmla="*/ 177 w 557"/>
                <a:gd name="T89" fmla="*/ 15 h 66"/>
                <a:gd name="T90" fmla="*/ 121 w 557"/>
                <a:gd name="T91" fmla="*/ 25 h 66"/>
                <a:gd name="T92" fmla="*/ 121 w 557"/>
                <a:gd name="T93" fmla="*/ 25 h 66"/>
                <a:gd name="T94" fmla="*/ 62 w 557"/>
                <a:gd name="T95" fmla="*/ 38 h 66"/>
                <a:gd name="T96" fmla="*/ 5 w 557"/>
                <a:gd name="T97" fmla="*/ 52 h 66"/>
                <a:gd name="T98" fmla="*/ 5 w 557"/>
                <a:gd name="T99" fmla="*/ 52 h 66"/>
                <a:gd name="T100" fmla="*/ 2 w 557"/>
                <a:gd name="T101" fmla="*/ 53 h 66"/>
                <a:gd name="T102" fmla="*/ 0 w 557"/>
                <a:gd name="T103" fmla="*/ 55 h 66"/>
                <a:gd name="T104" fmla="*/ 0 w 557"/>
                <a:gd name="T105" fmla="*/ 58 h 66"/>
                <a:gd name="T106" fmla="*/ 0 w 557"/>
                <a:gd name="T107" fmla="*/ 60 h 66"/>
                <a:gd name="T108" fmla="*/ 1 w 557"/>
                <a:gd name="T109" fmla="*/ 63 h 66"/>
                <a:gd name="T110" fmla="*/ 4 w 557"/>
                <a:gd name="T111" fmla="*/ 65 h 66"/>
                <a:gd name="T112" fmla="*/ 6 w 557"/>
                <a:gd name="T113" fmla="*/ 66 h 66"/>
                <a:gd name="T114" fmla="*/ 9 w 557"/>
                <a:gd name="T115" fmla="*/ 66 h 66"/>
                <a:gd name="T116" fmla="*/ 9 w 557"/>
                <a:gd name="T1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7" h="66">
                  <a:moveTo>
                    <a:pt x="9" y="66"/>
                  </a:moveTo>
                  <a:lnTo>
                    <a:pt x="9" y="66"/>
                  </a:lnTo>
                  <a:lnTo>
                    <a:pt x="61" y="53"/>
                  </a:lnTo>
                  <a:lnTo>
                    <a:pt x="114" y="42"/>
                  </a:lnTo>
                  <a:lnTo>
                    <a:pt x="166" y="31"/>
                  </a:lnTo>
                  <a:lnTo>
                    <a:pt x="219" y="24"/>
                  </a:lnTo>
                  <a:lnTo>
                    <a:pt x="219" y="24"/>
                  </a:lnTo>
                  <a:lnTo>
                    <a:pt x="247" y="20"/>
                  </a:lnTo>
                  <a:lnTo>
                    <a:pt x="274" y="17"/>
                  </a:lnTo>
                  <a:lnTo>
                    <a:pt x="302" y="16"/>
                  </a:lnTo>
                  <a:lnTo>
                    <a:pt x="329" y="15"/>
                  </a:lnTo>
                  <a:lnTo>
                    <a:pt x="357" y="15"/>
                  </a:lnTo>
                  <a:lnTo>
                    <a:pt x="385" y="17"/>
                  </a:lnTo>
                  <a:lnTo>
                    <a:pt x="412" y="20"/>
                  </a:lnTo>
                  <a:lnTo>
                    <a:pt x="439" y="25"/>
                  </a:lnTo>
                  <a:lnTo>
                    <a:pt x="439" y="25"/>
                  </a:lnTo>
                  <a:lnTo>
                    <a:pt x="467" y="31"/>
                  </a:lnTo>
                  <a:lnTo>
                    <a:pt x="495" y="41"/>
                  </a:lnTo>
                  <a:lnTo>
                    <a:pt x="522" y="52"/>
                  </a:lnTo>
                  <a:lnTo>
                    <a:pt x="534" y="58"/>
                  </a:lnTo>
                  <a:lnTo>
                    <a:pt x="547" y="65"/>
                  </a:lnTo>
                  <a:lnTo>
                    <a:pt x="547" y="65"/>
                  </a:lnTo>
                  <a:lnTo>
                    <a:pt x="550" y="66"/>
                  </a:lnTo>
                  <a:lnTo>
                    <a:pt x="552" y="66"/>
                  </a:lnTo>
                  <a:lnTo>
                    <a:pt x="555" y="65"/>
                  </a:lnTo>
                  <a:lnTo>
                    <a:pt x="556" y="63"/>
                  </a:lnTo>
                  <a:lnTo>
                    <a:pt x="557" y="60"/>
                  </a:lnTo>
                  <a:lnTo>
                    <a:pt x="557" y="58"/>
                  </a:lnTo>
                  <a:lnTo>
                    <a:pt x="556" y="54"/>
                  </a:lnTo>
                  <a:lnTo>
                    <a:pt x="555" y="53"/>
                  </a:lnTo>
                  <a:lnTo>
                    <a:pt x="555" y="53"/>
                  </a:lnTo>
                  <a:lnTo>
                    <a:pt x="530" y="39"/>
                  </a:lnTo>
                  <a:lnTo>
                    <a:pt x="506" y="28"/>
                  </a:lnTo>
                  <a:lnTo>
                    <a:pt x="481" y="20"/>
                  </a:lnTo>
                  <a:lnTo>
                    <a:pt x="455" y="13"/>
                  </a:lnTo>
                  <a:lnTo>
                    <a:pt x="429" y="8"/>
                  </a:lnTo>
                  <a:lnTo>
                    <a:pt x="402" y="4"/>
                  </a:lnTo>
                  <a:lnTo>
                    <a:pt x="375" y="2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20" y="0"/>
                  </a:lnTo>
                  <a:lnTo>
                    <a:pt x="291" y="2"/>
                  </a:lnTo>
                  <a:lnTo>
                    <a:pt x="263" y="4"/>
                  </a:lnTo>
                  <a:lnTo>
                    <a:pt x="235" y="6"/>
                  </a:lnTo>
                  <a:lnTo>
                    <a:pt x="177" y="15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62" y="38"/>
                  </a:lnTo>
                  <a:lnTo>
                    <a:pt x="5" y="52"/>
                  </a:lnTo>
                  <a:lnTo>
                    <a:pt x="5" y="52"/>
                  </a:lnTo>
                  <a:lnTo>
                    <a:pt x="2" y="53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1" y="63"/>
                  </a:lnTo>
                  <a:lnTo>
                    <a:pt x="4" y="65"/>
                  </a:lnTo>
                  <a:lnTo>
                    <a:pt x="6" y="66"/>
                  </a:lnTo>
                  <a:lnTo>
                    <a:pt x="9" y="66"/>
                  </a:lnTo>
                  <a:lnTo>
                    <a:pt x="9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7" name="Freeform 38">
              <a:extLst>
                <a:ext uri="{FF2B5EF4-FFF2-40B4-BE49-F238E27FC236}">
                  <a16:creationId xmlns:a16="http://schemas.microsoft.com/office/drawing/2014/main" id="{D6E77A48-2BCE-4CB2-3F7B-504FE23F5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" y="781"/>
              <a:ext cx="275" cy="58"/>
            </a:xfrm>
            <a:custGeom>
              <a:avLst/>
              <a:gdLst>
                <a:gd name="T0" fmla="*/ 824 w 827"/>
                <a:gd name="T1" fmla="*/ 160 h 172"/>
                <a:gd name="T2" fmla="*/ 797 w 827"/>
                <a:gd name="T3" fmla="*/ 129 h 172"/>
                <a:gd name="T4" fmla="*/ 768 w 827"/>
                <a:gd name="T5" fmla="*/ 102 h 172"/>
                <a:gd name="T6" fmla="*/ 735 w 827"/>
                <a:gd name="T7" fmla="*/ 79 h 172"/>
                <a:gd name="T8" fmla="*/ 700 w 827"/>
                <a:gd name="T9" fmla="*/ 60 h 172"/>
                <a:gd name="T10" fmla="*/ 681 w 827"/>
                <a:gd name="T11" fmla="*/ 51 h 172"/>
                <a:gd name="T12" fmla="*/ 642 w 827"/>
                <a:gd name="T13" fmla="*/ 35 h 172"/>
                <a:gd name="T14" fmla="*/ 602 w 827"/>
                <a:gd name="T15" fmla="*/ 23 h 172"/>
                <a:gd name="T16" fmla="*/ 540 w 827"/>
                <a:gd name="T17" fmla="*/ 11 h 172"/>
                <a:gd name="T18" fmla="*/ 496 w 827"/>
                <a:gd name="T19" fmla="*/ 4 h 172"/>
                <a:gd name="T20" fmla="*/ 406 w 827"/>
                <a:gd name="T21" fmla="*/ 0 h 172"/>
                <a:gd name="T22" fmla="*/ 362 w 827"/>
                <a:gd name="T23" fmla="*/ 0 h 172"/>
                <a:gd name="T24" fmla="*/ 273 w 827"/>
                <a:gd name="T25" fmla="*/ 3 h 172"/>
                <a:gd name="T26" fmla="*/ 185 w 827"/>
                <a:gd name="T27" fmla="*/ 11 h 172"/>
                <a:gd name="T28" fmla="*/ 105 w 827"/>
                <a:gd name="T29" fmla="*/ 20 h 172"/>
                <a:gd name="T30" fmla="*/ 25 w 827"/>
                <a:gd name="T31" fmla="*/ 30 h 172"/>
                <a:gd name="T32" fmla="*/ 7 w 827"/>
                <a:gd name="T33" fmla="*/ 31 h 172"/>
                <a:gd name="T34" fmla="*/ 2 w 827"/>
                <a:gd name="T35" fmla="*/ 35 h 172"/>
                <a:gd name="T36" fmla="*/ 0 w 827"/>
                <a:gd name="T37" fmla="*/ 40 h 172"/>
                <a:gd name="T38" fmla="*/ 2 w 827"/>
                <a:gd name="T39" fmla="*/ 45 h 172"/>
                <a:gd name="T40" fmla="*/ 7 w 827"/>
                <a:gd name="T41" fmla="*/ 46 h 172"/>
                <a:gd name="T42" fmla="*/ 85 w 827"/>
                <a:gd name="T43" fmla="*/ 38 h 172"/>
                <a:gd name="T44" fmla="*/ 162 w 827"/>
                <a:gd name="T45" fmla="*/ 28 h 172"/>
                <a:gd name="T46" fmla="*/ 293 w 827"/>
                <a:gd name="T47" fmla="*/ 17 h 172"/>
                <a:gd name="T48" fmla="*/ 337 w 827"/>
                <a:gd name="T49" fmla="*/ 14 h 172"/>
                <a:gd name="T50" fmla="*/ 425 w 827"/>
                <a:gd name="T51" fmla="*/ 14 h 172"/>
                <a:gd name="T52" fmla="*/ 513 w 827"/>
                <a:gd name="T53" fmla="*/ 22 h 172"/>
                <a:gd name="T54" fmla="*/ 554 w 827"/>
                <a:gd name="T55" fmla="*/ 28 h 172"/>
                <a:gd name="T56" fmla="*/ 614 w 827"/>
                <a:gd name="T57" fmla="*/ 42 h 172"/>
                <a:gd name="T58" fmla="*/ 654 w 827"/>
                <a:gd name="T59" fmla="*/ 55 h 172"/>
                <a:gd name="T60" fmla="*/ 673 w 827"/>
                <a:gd name="T61" fmla="*/ 63 h 172"/>
                <a:gd name="T62" fmla="*/ 709 w 827"/>
                <a:gd name="T63" fmla="*/ 80 h 172"/>
                <a:gd name="T64" fmla="*/ 742 w 827"/>
                <a:gd name="T65" fmla="*/ 102 h 172"/>
                <a:gd name="T66" fmla="*/ 773 w 827"/>
                <a:gd name="T67" fmla="*/ 127 h 172"/>
                <a:gd name="T68" fmla="*/ 801 w 827"/>
                <a:gd name="T69" fmla="*/ 155 h 172"/>
                <a:gd name="T70" fmla="*/ 814 w 827"/>
                <a:gd name="T71" fmla="*/ 171 h 172"/>
                <a:gd name="T72" fmla="*/ 817 w 827"/>
                <a:gd name="T73" fmla="*/ 172 h 172"/>
                <a:gd name="T74" fmla="*/ 822 w 827"/>
                <a:gd name="T75" fmla="*/ 172 h 172"/>
                <a:gd name="T76" fmla="*/ 824 w 827"/>
                <a:gd name="T77" fmla="*/ 171 h 172"/>
                <a:gd name="T78" fmla="*/ 827 w 827"/>
                <a:gd name="T79" fmla="*/ 166 h 172"/>
                <a:gd name="T80" fmla="*/ 824 w 827"/>
                <a:gd name="T81" fmla="*/ 16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27" h="172">
                  <a:moveTo>
                    <a:pt x="824" y="160"/>
                  </a:moveTo>
                  <a:lnTo>
                    <a:pt x="824" y="160"/>
                  </a:lnTo>
                  <a:lnTo>
                    <a:pt x="812" y="144"/>
                  </a:lnTo>
                  <a:lnTo>
                    <a:pt x="797" y="129"/>
                  </a:lnTo>
                  <a:lnTo>
                    <a:pt x="783" y="116"/>
                  </a:lnTo>
                  <a:lnTo>
                    <a:pt x="768" y="102"/>
                  </a:lnTo>
                  <a:lnTo>
                    <a:pt x="752" y="90"/>
                  </a:lnTo>
                  <a:lnTo>
                    <a:pt x="735" y="79"/>
                  </a:lnTo>
                  <a:lnTo>
                    <a:pt x="718" y="69"/>
                  </a:lnTo>
                  <a:lnTo>
                    <a:pt x="700" y="60"/>
                  </a:lnTo>
                  <a:lnTo>
                    <a:pt x="700" y="60"/>
                  </a:lnTo>
                  <a:lnTo>
                    <a:pt x="681" y="51"/>
                  </a:lnTo>
                  <a:lnTo>
                    <a:pt x="662" y="42"/>
                  </a:lnTo>
                  <a:lnTo>
                    <a:pt x="642" y="35"/>
                  </a:lnTo>
                  <a:lnTo>
                    <a:pt x="621" y="29"/>
                  </a:lnTo>
                  <a:lnTo>
                    <a:pt x="602" y="23"/>
                  </a:lnTo>
                  <a:lnTo>
                    <a:pt x="581" y="18"/>
                  </a:lnTo>
                  <a:lnTo>
                    <a:pt x="540" y="11"/>
                  </a:lnTo>
                  <a:lnTo>
                    <a:pt x="540" y="11"/>
                  </a:lnTo>
                  <a:lnTo>
                    <a:pt x="496" y="4"/>
                  </a:lnTo>
                  <a:lnTo>
                    <a:pt x="452" y="1"/>
                  </a:lnTo>
                  <a:lnTo>
                    <a:pt x="406" y="0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18" y="1"/>
                  </a:lnTo>
                  <a:lnTo>
                    <a:pt x="273" y="3"/>
                  </a:lnTo>
                  <a:lnTo>
                    <a:pt x="229" y="7"/>
                  </a:lnTo>
                  <a:lnTo>
                    <a:pt x="185" y="11"/>
                  </a:lnTo>
                  <a:lnTo>
                    <a:pt x="185" y="11"/>
                  </a:lnTo>
                  <a:lnTo>
                    <a:pt x="105" y="20"/>
                  </a:lnTo>
                  <a:lnTo>
                    <a:pt x="25" y="30"/>
                  </a:lnTo>
                  <a:lnTo>
                    <a:pt x="25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3"/>
                  </a:lnTo>
                  <a:lnTo>
                    <a:pt x="2" y="35"/>
                  </a:lnTo>
                  <a:lnTo>
                    <a:pt x="1" y="38"/>
                  </a:lnTo>
                  <a:lnTo>
                    <a:pt x="0" y="40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6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85" y="38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249" y="19"/>
                  </a:lnTo>
                  <a:lnTo>
                    <a:pt x="293" y="17"/>
                  </a:lnTo>
                  <a:lnTo>
                    <a:pt x="337" y="14"/>
                  </a:lnTo>
                  <a:lnTo>
                    <a:pt x="337" y="14"/>
                  </a:lnTo>
                  <a:lnTo>
                    <a:pt x="381" y="14"/>
                  </a:lnTo>
                  <a:lnTo>
                    <a:pt x="425" y="14"/>
                  </a:lnTo>
                  <a:lnTo>
                    <a:pt x="469" y="17"/>
                  </a:lnTo>
                  <a:lnTo>
                    <a:pt x="513" y="22"/>
                  </a:lnTo>
                  <a:lnTo>
                    <a:pt x="513" y="22"/>
                  </a:lnTo>
                  <a:lnTo>
                    <a:pt x="554" y="28"/>
                  </a:lnTo>
                  <a:lnTo>
                    <a:pt x="595" y="36"/>
                  </a:lnTo>
                  <a:lnTo>
                    <a:pt x="614" y="42"/>
                  </a:lnTo>
                  <a:lnTo>
                    <a:pt x="635" y="49"/>
                  </a:lnTo>
                  <a:lnTo>
                    <a:pt x="654" y="55"/>
                  </a:lnTo>
                  <a:lnTo>
                    <a:pt x="673" y="63"/>
                  </a:lnTo>
                  <a:lnTo>
                    <a:pt x="673" y="63"/>
                  </a:lnTo>
                  <a:lnTo>
                    <a:pt x="691" y="72"/>
                  </a:lnTo>
                  <a:lnTo>
                    <a:pt x="709" y="80"/>
                  </a:lnTo>
                  <a:lnTo>
                    <a:pt x="725" y="91"/>
                  </a:lnTo>
                  <a:lnTo>
                    <a:pt x="742" y="102"/>
                  </a:lnTo>
                  <a:lnTo>
                    <a:pt x="758" y="113"/>
                  </a:lnTo>
                  <a:lnTo>
                    <a:pt x="773" y="127"/>
                  </a:lnTo>
                  <a:lnTo>
                    <a:pt x="788" y="140"/>
                  </a:lnTo>
                  <a:lnTo>
                    <a:pt x="801" y="155"/>
                  </a:lnTo>
                  <a:lnTo>
                    <a:pt x="801" y="155"/>
                  </a:lnTo>
                  <a:lnTo>
                    <a:pt x="814" y="171"/>
                  </a:lnTo>
                  <a:lnTo>
                    <a:pt x="814" y="171"/>
                  </a:lnTo>
                  <a:lnTo>
                    <a:pt x="817" y="172"/>
                  </a:lnTo>
                  <a:lnTo>
                    <a:pt x="819" y="172"/>
                  </a:lnTo>
                  <a:lnTo>
                    <a:pt x="822" y="172"/>
                  </a:lnTo>
                  <a:lnTo>
                    <a:pt x="824" y="171"/>
                  </a:lnTo>
                  <a:lnTo>
                    <a:pt x="824" y="171"/>
                  </a:lnTo>
                  <a:lnTo>
                    <a:pt x="827" y="168"/>
                  </a:lnTo>
                  <a:lnTo>
                    <a:pt x="827" y="166"/>
                  </a:lnTo>
                  <a:lnTo>
                    <a:pt x="825" y="162"/>
                  </a:lnTo>
                  <a:lnTo>
                    <a:pt x="824" y="160"/>
                  </a:lnTo>
                  <a:lnTo>
                    <a:pt x="824" y="1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8" name="Freeform 39">
              <a:extLst>
                <a:ext uri="{FF2B5EF4-FFF2-40B4-BE49-F238E27FC236}">
                  <a16:creationId xmlns:a16="http://schemas.microsoft.com/office/drawing/2014/main" id="{1EF66B3A-7093-5BDA-80AC-94E8895A0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" y="883"/>
              <a:ext cx="78" cy="104"/>
            </a:xfrm>
            <a:custGeom>
              <a:avLst/>
              <a:gdLst>
                <a:gd name="T0" fmla="*/ 229 w 233"/>
                <a:gd name="T1" fmla="*/ 178 h 312"/>
                <a:gd name="T2" fmla="*/ 220 w 233"/>
                <a:gd name="T3" fmla="*/ 208 h 312"/>
                <a:gd name="T4" fmla="*/ 209 w 233"/>
                <a:gd name="T5" fmla="*/ 236 h 312"/>
                <a:gd name="T6" fmla="*/ 193 w 233"/>
                <a:gd name="T7" fmla="*/ 261 h 312"/>
                <a:gd name="T8" fmla="*/ 175 w 233"/>
                <a:gd name="T9" fmla="*/ 281 h 312"/>
                <a:gd name="T10" fmla="*/ 156 w 233"/>
                <a:gd name="T11" fmla="*/ 296 h 312"/>
                <a:gd name="T12" fmla="*/ 134 w 233"/>
                <a:gd name="T13" fmla="*/ 307 h 312"/>
                <a:gd name="T14" fmla="*/ 110 w 233"/>
                <a:gd name="T15" fmla="*/ 312 h 312"/>
                <a:gd name="T16" fmla="*/ 87 w 233"/>
                <a:gd name="T17" fmla="*/ 311 h 312"/>
                <a:gd name="T18" fmla="*/ 76 w 233"/>
                <a:gd name="T19" fmla="*/ 309 h 312"/>
                <a:gd name="T20" fmla="*/ 55 w 233"/>
                <a:gd name="T21" fmla="*/ 299 h 312"/>
                <a:gd name="T22" fmla="*/ 37 w 233"/>
                <a:gd name="T23" fmla="*/ 283 h 312"/>
                <a:gd name="T24" fmla="*/ 22 w 233"/>
                <a:gd name="T25" fmla="*/ 263 h 312"/>
                <a:gd name="T26" fmla="*/ 11 w 233"/>
                <a:gd name="T27" fmla="*/ 239 h 312"/>
                <a:gd name="T28" fmla="*/ 4 w 233"/>
                <a:gd name="T29" fmla="*/ 212 h 312"/>
                <a:gd name="T30" fmla="*/ 0 w 233"/>
                <a:gd name="T31" fmla="*/ 183 h 312"/>
                <a:gd name="T32" fmla="*/ 2 w 233"/>
                <a:gd name="T33" fmla="*/ 152 h 312"/>
                <a:gd name="T34" fmla="*/ 4 w 233"/>
                <a:gd name="T35" fmla="*/ 136 h 312"/>
                <a:gd name="T36" fmla="*/ 11 w 233"/>
                <a:gd name="T37" fmla="*/ 104 h 312"/>
                <a:gd name="T38" fmla="*/ 24 w 233"/>
                <a:gd name="T39" fmla="*/ 77 h 312"/>
                <a:gd name="T40" fmla="*/ 38 w 233"/>
                <a:gd name="T41" fmla="*/ 53 h 312"/>
                <a:gd name="T42" fmla="*/ 57 w 233"/>
                <a:gd name="T43" fmla="*/ 32 h 312"/>
                <a:gd name="T44" fmla="*/ 77 w 233"/>
                <a:gd name="T45" fmla="*/ 16 h 312"/>
                <a:gd name="T46" fmla="*/ 98 w 233"/>
                <a:gd name="T47" fmla="*/ 5 h 312"/>
                <a:gd name="T48" fmla="*/ 121 w 233"/>
                <a:gd name="T49" fmla="*/ 0 h 312"/>
                <a:gd name="T50" fmla="*/ 145 w 233"/>
                <a:gd name="T51" fmla="*/ 2 h 312"/>
                <a:gd name="T52" fmla="*/ 156 w 233"/>
                <a:gd name="T53" fmla="*/ 4 h 312"/>
                <a:gd name="T54" fmla="*/ 178 w 233"/>
                <a:gd name="T55" fmla="*/ 15 h 312"/>
                <a:gd name="T56" fmla="*/ 195 w 233"/>
                <a:gd name="T57" fmla="*/ 30 h 312"/>
                <a:gd name="T58" fmla="*/ 209 w 233"/>
                <a:gd name="T59" fmla="*/ 50 h 312"/>
                <a:gd name="T60" fmla="*/ 222 w 233"/>
                <a:gd name="T61" fmla="*/ 74 h 312"/>
                <a:gd name="T62" fmla="*/ 229 w 233"/>
                <a:gd name="T63" fmla="*/ 101 h 312"/>
                <a:gd name="T64" fmla="*/ 233 w 233"/>
                <a:gd name="T65" fmla="*/ 130 h 312"/>
                <a:gd name="T66" fmla="*/ 231 w 233"/>
                <a:gd name="T67" fmla="*/ 162 h 312"/>
                <a:gd name="T68" fmla="*/ 229 w 233"/>
                <a:gd name="T69" fmla="*/ 17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3" h="312">
                  <a:moveTo>
                    <a:pt x="229" y="178"/>
                  </a:moveTo>
                  <a:lnTo>
                    <a:pt x="229" y="178"/>
                  </a:lnTo>
                  <a:lnTo>
                    <a:pt x="225" y="194"/>
                  </a:lnTo>
                  <a:lnTo>
                    <a:pt x="220" y="208"/>
                  </a:lnTo>
                  <a:lnTo>
                    <a:pt x="215" y="223"/>
                  </a:lnTo>
                  <a:lnTo>
                    <a:pt x="209" y="236"/>
                  </a:lnTo>
                  <a:lnTo>
                    <a:pt x="202" y="249"/>
                  </a:lnTo>
                  <a:lnTo>
                    <a:pt x="193" y="261"/>
                  </a:lnTo>
                  <a:lnTo>
                    <a:pt x="185" y="271"/>
                  </a:lnTo>
                  <a:lnTo>
                    <a:pt x="175" y="281"/>
                  </a:lnTo>
                  <a:lnTo>
                    <a:pt x="165" y="289"/>
                  </a:lnTo>
                  <a:lnTo>
                    <a:pt x="156" y="296"/>
                  </a:lnTo>
                  <a:lnTo>
                    <a:pt x="145" y="303"/>
                  </a:lnTo>
                  <a:lnTo>
                    <a:pt x="134" y="307"/>
                  </a:lnTo>
                  <a:lnTo>
                    <a:pt x="123" y="311"/>
                  </a:lnTo>
                  <a:lnTo>
                    <a:pt x="110" y="312"/>
                  </a:lnTo>
                  <a:lnTo>
                    <a:pt x="99" y="312"/>
                  </a:lnTo>
                  <a:lnTo>
                    <a:pt x="87" y="311"/>
                  </a:lnTo>
                  <a:lnTo>
                    <a:pt x="87" y="311"/>
                  </a:lnTo>
                  <a:lnTo>
                    <a:pt x="76" y="309"/>
                  </a:lnTo>
                  <a:lnTo>
                    <a:pt x="65" y="304"/>
                  </a:lnTo>
                  <a:lnTo>
                    <a:pt x="55" y="299"/>
                  </a:lnTo>
                  <a:lnTo>
                    <a:pt x="46" y="292"/>
                  </a:lnTo>
                  <a:lnTo>
                    <a:pt x="37" y="283"/>
                  </a:lnTo>
                  <a:lnTo>
                    <a:pt x="30" y="273"/>
                  </a:lnTo>
                  <a:lnTo>
                    <a:pt x="22" y="263"/>
                  </a:lnTo>
                  <a:lnTo>
                    <a:pt x="16" y="251"/>
                  </a:lnTo>
                  <a:lnTo>
                    <a:pt x="11" y="239"/>
                  </a:lnTo>
                  <a:lnTo>
                    <a:pt x="7" y="225"/>
                  </a:lnTo>
                  <a:lnTo>
                    <a:pt x="4" y="212"/>
                  </a:lnTo>
                  <a:lnTo>
                    <a:pt x="2" y="197"/>
                  </a:lnTo>
                  <a:lnTo>
                    <a:pt x="0" y="183"/>
                  </a:lnTo>
                  <a:lnTo>
                    <a:pt x="0" y="168"/>
                  </a:lnTo>
                  <a:lnTo>
                    <a:pt x="2" y="152"/>
                  </a:lnTo>
                  <a:lnTo>
                    <a:pt x="4" y="136"/>
                  </a:lnTo>
                  <a:lnTo>
                    <a:pt x="4" y="136"/>
                  </a:lnTo>
                  <a:lnTo>
                    <a:pt x="8" y="120"/>
                  </a:lnTo>
                  <a:lnTo>
                    <a:pt x="11" y="104"/>
                  </a:lnTo>
                  <a:lnTo>
                    <a:pt x="18" y="91"/>
                  </a:lnTo>
                  <a:lnTo>
                    <a:pt x="24" y="77"/>
                  </a:lnTo>
                  <a:lnTo>
                    <a:pt x="31" y="64"/>
                  </a:lnTo>
                  <a:lnTo>
                    <a:pt x="38" y="53"/>
                  </a:lnTo>
                  <a:lnTo>
                    <a:pt x="48" y="42"/>
                  </a:lnTo>
                  <a:lnTo>
                    <a:pt x="57" y="32"/>
                  </a:lnTo>
                  <a:lnTo>
                    <a:pt x="66" y="24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8" y="5"/>
                  </a:lnTo>
                  <a:lnTo>
                    <a:pt x="110" y="3"/>
                  </a:lnTo>
                  <a:lnTo>
                    <a:pt x="121" y="0"/>
                  </a:lnTo>
                  <a:lnTo>
                    <a:pt x="134" y="0"/>
                  </a:lnTo>
                  <a:lnTo>
                    <a:pt x="145" y="2"/>
                  </a:lnTo>
                  <a:lnTo>
                    <a:pt x="145" y="2"/>
                  </a:lnTo>
                  <a:lnTo>
                    <a:pt x="156" y="4"/>
                  </a:lnTo>
                  <a:lnTo>
                    <a:pt x="167" y="9"/>
                  </a:lnTo>
                  <a:lnTo>
                    <a:pt x="178" y="15"/>
                  </a:lnTo>
                  <a:lnTo>
                    <a:pt x="186" y="22"/>
                  </a:lnTo>
                  <a:lnTo>
                    <a:pt x="195" y="30"/>
                  </a:lnTo>
                  <a:lnTo>
                    <a:pt x="203" y="39"/>
                  </a:lnTo>
                  <a:lnTo>
                    <a:pt x="209" y="50"/>
                  </a:lnTo>
                  <a:lnTo>
                    <a:pt x="215" y="61"/>
                  </a:lnTo>
                  <a:lnTo>
                    <a:pt x="222" y="74"/>
                  </a:lnTo>
                  <a:lnTo>
                    <a:pt x="225" y="87"/>
                  </a:lnTo>
                  <a:lnTo>
                    <a:pt x="229" y="101"/>
                  </a:lnTo>
                  <a:lnTo>
                    <a:pt x="231" y="115"/>
                  </a:lnTo>
                  <a:lnTo>
                    <a:pt x="233" y="130"/>
                  </a:lnTo>
                  <a:lnTo>
                    <a:pt x="233" y="146"/>
                  </a:lnTo>
                  <a:lnTo>
                    <a:pt x="231" y="162"/>
                  </a:lnTo>
                  <a:lnTo>
                    <a:pt x="229" y="178"/>
                  </a:lnTo>
                  <a:lnTo>
                    <a:pt x="229" y="1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9" name="Freeform 40">
              <a:extLst>
                <a:ext uri="{FF2B5EF4-FFF2-40B4-BE49-F238E27FC236}">
                  <a16:creationId xmlns:a16="http://schemas.microsoft.com/office/drawing/2014/main" id="{717E42C2-4F5D-C057-20D6-D233A992B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" y="952"/>
              <a:ext cx="77" cy="104"/>
            </a:xfrm>
            <a:custGeom>
              <a:avLst/>
              <a:gdLst>
                <a:gd name="T0" fmla="*/ 228 w 232"/>
                <a:gd name="T1" fmla="*/ 176 h 312"/>
                <a:gd name="T2" fmla="*/ 220 w 232"/>
                <a:gd name="T3" fmla="*/ 207 h 312"/>
                <a:gd name="T4" fmla="*/ 207 w 232"/>
                <a:gd name="T5" fmla="*/ 235 h 312"/>
                <a:gd name="T6" fmla="*/ 193 w 232"/>
                <a:gd name="T7" fmla="*/ 260 h 312"/>
                <a:gd name="T8" fmla="*/ 174 w 232"/>
                <a:gd name="T9" fmla="*/ 280 h 312"/>
                <a:gd name="T10" fmla="*/ 155 w 232"/>
                <a:gd name="T11" fmla="*/ 296 h 312"/>
                <a:gd name="T12" fmla="*/ 133 w 232"/>
                <a:gd name="T13" fmla="*/ 307 h 312"/>
                <a:gd name="T14" fmla="*/ 110 w 232"/>
                <a:gd name="T15" fmla="*/ 312 h 312"/>
                <a:gd name="T16" fmla="*/ 87 w 232"/>
                <a:gd name="T17" fmla="*/ 311 h 312"/>
                <a:gd name="T18" fmla="*/ 76 w 232"/>
                <a:gd name="T19" fmla="*/ 309 h 312"/>
                <a:gd name="T20" fmla="*/ 55 w 232"/>
                <a:gd name="T21" fmla="*/ 297 h 312"/>
                <a:gd name="T22" fmla="*/ 36 w 232"/>
                <a:gd name="T23" fmla="*/ 283 h 312"/>
                <a:gd name="T24" fmla="*/ 22 w 232"/>
                <a:gd name="T25" fmla="*/ 262 h 312"/>
                <a:gd name="T26" fmla="*/ 11 w 232"/>
                <a:gd name="T27" fmla="*/ 239 h 312"/>
                <a:gd name="T28" fmla="*/ 3 w 232"/>
                <a:gd name="T29" fmla="*/ 212 h 312"/>
                <a:gd name="T30" fmla="*/ 0 w 232"/>
                <a:gd name="T31" fmla="*/ 182 h 312"/>
                <a:gd name="T32" fmla="*/ 1 w 232"/>
                <a:gd name="T33" fmla="*/ 151 h 312"/>
                <a:gd name="T34" fmla="*/ 3 w 232"/>
                <a:gd name="T35" fmla="*/ 135 h 312"/>
                <a:gd name="T36" fmla="*/ 11 w 232"/>
                <a:gd name="T37" fmla="*/ 104 h 312"/>
                <a:gd name="T38" fmla="*/ 23 w 232"/>
                <a:gd name="T39" fmla="*/ 76 h 312"/>
                <a:gd name="T40" fmla="*/ 38 w 232"/>
                <a:gd name="T41" fmla="*/ 52 h 312"/>
                <a:gd name="T42" fmla="*/ 56 w 232"/>
                <a:gd name="T43" fmla="*/ 32 h 312"/>
                <a:gd name="T44" fmla="*/ 77 w 232"/>
                <a:gd name="T45" fmla="*/ 16 h 312"/>
                <a:gd name="T46" fmla="*/ 98 w 232"/>
                <a:gd name="T47" fmla="*/ 5 h 312"/>
                <a:gd name="T48" fmla="*/ 121 w 232"/>
                <a:gd name="T49" fmla="*/ 0 h 312"/>
                <a:gd name="T50" fmla="*/ 144 w 232"/>
                <a:gd name="T51" fmla="*/ 1 h 312"/>
                <a:gd name="T52" fmla="*/ 155 w 232"/>
                <a:gd name="T53" fmla="*/ 4 h 312"/>
                <a:gd name="T54" fmla="*/ 176 w 232"/>
                <a:gd name="T55" fmla="*/ 14 h 312"/>
                <a:gd name="T56" fmla="*/ 194 w 232"/>
                <a:gd name="T57" fmla="*/ 29 h 312"/>
                <a:gd name="T58" fmla="*/ 209 w 232"/>
                <a:gd name="T59" fmla="*/ 49 h 312"/>
                <a:gd name="T60" fmla="*/ 221 w 232"/>
                <a:gd name="T61" fmla="*/ 74 h 312"/>
                <a:gd name="T62" fmla="*/ 228 w 232"/>
                <a:gd name="T63" fmla="*/ 100 h 312"/>
                <a:gd name="T64" fmla="*/ 232 w 232"/>
                <a:gd name="T65" fmla="*/ 130 h 312"/>
                <a:gd name="T66" fmla="*/ 231 w 232"/>
                <a:gd name="T67" fmla="*/ 160 h 312"/>
                <a:gd name="T68" fmla="*/ 228 w 232"/>
                <a:gd name="T69" fmla="*/ 17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2" h="312">
                  <a:moveTo>
                    <a:pt x="228" y="176"/>
                  </a:moveTo>
                  <a:lnTo>
                    <a:pt x="228" y="176"/>
                  </a:lnTo>
                  <a:lnTo>
                    <a:pt x="225" y="192"/>
                  </a:lnTo>
                  <a:lnTo>
                    <a:pt x="220" y="207"/>
                  </a:lnTo>
                  <a:lnTo>
                    <a:pt x="215" y="222"/>
                  </a:lnTo>
                  <a:lnTo>
                    <a:pt x="207" y="235"/>
                  </a:lnTo>
                  <a:lnTo>
                    <a:pt x="201" y="249"/>
                  </a:lnTo>
                  <a:lnTo>
                    <a:pt x="193" y="260"/>
                  </a:lnTo>
                  <a:lnTo>
                    <a:pt x="184" y="271"/>
                  </a:lnTo>
                  <a:lnTo>
                    <a:pt x="174" y="280"/>
                  </a:lnTo>
                  <a:lnTo>
                    <a:pt x="165" y="289"/>
                  </a:lnTo>
                  <a:lnTo>
                    <a:pt x="155" y="296"/>
                  </a:lnTo>
                  <a:lnTo>
                    <a:pt x="144" y="302"/>
                  </a:lnTo>
                  <a:lnTo>
                    <a:pt x="133" y="307"/>
                  </a:lnTo>
                  <a:lnTo>
                    <a:pt x="122" y="310"/>
                  </a:lnTo>
                  <a:lnTo>
                    <a:pt x="110" y="312"/>
                  </a:lnTo>
                  <a:lnTo>
                    <a:pt x="99" y="312"/>
                  </a:lnTo>
                  <a:lnTo>
                    <a:pt x="87" y="311"/>
                  </a:lnTo>
                  <a:lnTo>
                    <a:pt x="87" y="311"/>
                  </a:lnTo>
                  <a:lnTo>
                    <a:pt x="76" y="309"/>
                  </a:lnTo>
                  <a:lnTo>
                    <a:pt x="65" y="304"/>
                  </a:lnTo>
                  <a:lnTo>
                    <a:pt x="55" y="297"/>
                  </a:lnTo>
                  <a:lnTo>
                    <a:pt x="45" y="290"/>
                  </a:lnTo>
                  <a:lnTo>
                    <a:pt x="36" y="283"/>
                  </a:lnTo>
                  <a:lnTo>
                    <a:pt x="29" y="273"/>
                  </a:lnTo>
                  <a:lnTo>
                    <a:pt x="22" y="262"/>
                  </a:lnTo>
                  <a:lnTo>
                    <a:pt x="16" y="251"/>
                  </a:lnTo>
                  <a:lnTo>
                    <a:pt x="11" y="239"/>
                  </a:lnTo>
                  <a:lnTo>
                    <a:pt x="6" y="225"/>
                  </a:lnTo>
                  <a:lnTo>
                    <a:pt x="3" y="212"/>
                  </a:lnTo>
                  <a:lnTo>
                    <a:pt x="1" y="197"/>
                  </a:lnTo>
                  <a:lnTo>
                    <a:pt x="0" y="182"/>
                  </a:lnTo>
                  <a:lnTo>
                    <a:pt x="0" y="167"/>
                  </a:lnTo>
                  <a:lnTo>
                    <a:pt x="1" y="151"/>
                  </a:lnTo>
                  <a:lnTo>
                    <a:pt x="3" y="135"/>
                  </a:lnTo>
                  <a:lnTo>
                    <a:pt x="3" y="135"/>
                  </a:lnTo>
                  <a:lnTo>
                    <a:pt x="6" y="119"/>
                  </a:lnTo>
                  <a:lnTo>
                    <a:pt x="11" y="104"/>
                  </a:lnTo>
                  <a:lnTo>
                    <a:pt x="17" y="89"/>
                  </a:lnTo>
                  <a:lnTo>
                    <a:pt x="23" y="76"/>
                  </a:lnTo>
                  <a:lnTo>
                    <a:pt x="30" y="64"/>
                  </a:lnTo>
                  <a:lnTo>
                    <a:pt x="38" y="52"/>
                  </a:lnTo>
                  <a:lnTo>
                    <a:pt x="47" y="42"/>
                  </a:lnTo>
                  <a:lnTo>
                    <a:pt x="56" y="32"/>
                  </a:lnTo>
                  <a:lnTo>
                    <a:pt x="66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8" y="5"/>
                  </a:lnTo>
                  <a:lnTo>
                    <a:pt x="110" y="1"/>
                  </a:lnTo>
                  <a:lnTo>
                    <a:pt x="121" y="0"/>
                  </a:lnTo>
                  <a:lnTo>
                    <a:pt x="133" y="0"/>
                  </a:lnTo>
                  <a:lnTo>
                    <a:pt x="144" y="1"/>
                  </a:lnTo>
                  <a:lnTo>
                    <a:pt x="144" y="1"/>
                  </a:lnTo>
                  <a:lnTo>
                    <a:pt x="155" y="4"/>
                  </a:lnTo>
                  <a:lnTo>
                    <a:pt x="166" y="9"/>
                  </a:lnTo>
                  <a:lnTo>
                    <a:pt x="176" y="14"/>
                  </a:lnTo>
                  <a:lnTo>
                    <a:pt x="185" y="21"/>
                  </a:lnTo>
                  <a:lnTo>
                    <a:pt x="194" y="29"/>
                  </a:lnTo>
                  <a:lnTo>
                    <a:pt x="203" y="39"/>
                  </a:lnTo>
                  <a:lnTo>
                    <a:pt x="209" y="49"/>
                  </a:lnTo>
                  <a:lnTo>
                    <a:pt x="215" y="61"/>
                  </a:lnTo>
                  <a:lnTo>
                    <a:pt x="221" y="74"/>
                  </a:lnTo>
                  <a:lnTo>
                    <a:pt x="225" y="87"/>
                  </a:lnTo>
                  <a:lnTo>
                    <a:pt x="228" y="100"/>
                  </a:lnTo>
                  <a:lnTo>
                    <a:pt x="231" y="115"/>
                  </a:lnTo>
                  <a:lnTo>
                    <a:pt x="232" y="130"/>
                  </a:lnTo>
                  <a:lnTo>
                    <a:pt x="232" y="145"/>
                  </a:lnTo>
                  <a:lnTo>
                    <a:pt x="231" y="160"/>
                  </a:lnTo>
                  <a:lnTo>
                    <a:pt x="228" y="176"/>
                  </a:lnTo>
                  <a:lnTo>
                    <a:pt x="228" y="1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0" name="Freeform 41">
              <a:extLst>
                <a:ext uri="{FF2B5EF4-FFF2-40B4-BE49-F238E27FC236}">
                  <a16:creationId xmlns:a16="http://schemas.microsoft.com/office/drawing/2014/main" id="{6AF52709-AEE8-CB57-B81F-5D6DC1292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" y="341"/>
              <a:ext cx="295" cy="74"/>
            </a:xfrm>
            <a:custGeom>
              <a:avLst/>
              <a:gdLst>
                <a:gd name="T0" fmla="*/ 14 w 885"/>
                <a:gd name="T1" fmla="*/ 217 h 222"/>
                <a:gd name="T2" fmla="*/ 28 w 885"/>
                <a:gd name="T3" fmla="*/ 184 h 222"/>
                <a:gd name="T4" fmla="*/ 47 w 885"/>
                <a:gd name="T5" fmla="*/ 155 h 222"/>
                <a:gd name="T6" fmla="*/ 73 w 885"/>
                <a:gd name="T7" fmla="*/ 130 h 222"/>
                <a:gd name="T8" fmla="*/ 101 w 885"/>
                <a:gd name="T9" fmla="*/ 108 h 222"/>
                <a:gd name="T10" fmla="*/ 117 w 885"/>
                <a:gd name="T11" fmla="*/ 98 h 222"/>
                <a:gd name="T12" fmla="*/ 150 w 885"/>
                <a:gd name="T13" fmla="*/ 80 h 222"/>
                <a:gd name="T14" fmla="*/ 202 w 885"/>
                <a:gd name="T15" fmla="*/ 57 h 222"/>
                <a:gd name="T16" fmla="*/ 238 w 885"/>
                <a:gd name="T17" fmla="*/ 44 h 222"/>
                <a:gd name="T18" fmla="*/ 287 w 885"/>
                <a:gd name="T19" fmla="*/ 32 h 222"/>
                <a:gd name="T20" fmla="*/ 336 w 885"/>
                <a:gd name="T21" fmla="*/ 22 h 222"/>
                <a:gd name="T22" fmla="*/ 384 w 885"/>
                <a:gd name="T23" fmla="*/ 17 h 222"/>
                <a:gd name="T24" fmla="*/ 434 w 885"/>
                <a:gd name="T25" fmla="*/ 15 h 222"/>
                <a:gd name="T26" fmla="*/ 533 w 885"/>
                <a:gd name="T27" fmla="*/ 17 h 222"/>
                <a:gd name="T28" fmla="*/ 632 w 885"/>
                <a:gd name="T29" fmla="*/ 28 h 222"/>
                <a:gd name="T30" fmla="*/ 693 w 885"/>
                <a:gd name="T31" fmla="*/ 38 h 222"/>
                <a:gd name="T32" fmla="*/ 817 w 885"/>
                <a:gd name="T33" fmla="*/ 58 h 222"/>
                <a:gd name="T34" fmla="*/ 878 w 885"/>
                <a:gd name="T35" fmla="*/ 68 h 222"/>
                <a:gd name="T36" fmla="*/ 883 w 885"/>
                <a:gd name="T37" fmla="*/ 65 h 222"/>
                <a:gd name="T38" fmla="*/ 885 w 885"/>
                <a:gd name="T39" fmla="*/ 60 h 222"/>
                <a:gd name="T40" fmla="*/ 885 w 885"/>
                <a:gd name="T41" fmla="*/ 57 h 222"/>
                <a:gd name="T42" fmla="*/ 880 w 885"/>
                <a:gd name="T43" fmla="*/ 53 h 222"/>
                <a:gd name="T44" fmla="*/ 878 w 885"/>
                <a:gd name="T45" fmla="*/ 53 h 222"/>
                <a:gd name="T46" fmla="*/ 767 w 885"/>
                <a:gd name="T47" fmla="*/ 35 h 222"/>
                <a:gd name="T48" fmla="*/ 598 w 885"/>
                <a:gd name="T49" fmla="*/ 10 h 222"/>
                <a:gd name="T50" fmla="*/ 486 w 885"/>
                <a:gd name="T51" fmla="*/ 0 h 222"/>
                <a:gd name="T52" fmla="*/ 428 w 885"/>
                <a:gd name="T53" fmla="*/ 0 h 222"/>
                <a:gd name="T54" fmla="*/ 387 w 885"/>
                <a:gd name="T55" fmla="*/ 3 h 222"/>
                <a:gd name="T56" fmla="*/ 301 w 885"/>
                <a:gd name="T57" fmla="*/ 14 h 222"/>
                <a:gd name="T58" fmla="*/ 239 w 885"/>
                <a:gd name="T59" fmla="*/ 28 h 222"/>
                <a:gd name="T60" fmla="*/ 199 w 885"/>
                <a:gd name="T61" fmla="*/ 42 h 222"/>
                <a:gd name="T62" fmla="*/ 158 w 885"/>
                <a:gd name="T63" fmla="*/ 59 h 222"/>
                <a:gd name="T64" fmla="*/ 120 w 885"/>
                <a:gd name="T65" fmla="*/ 79 h 222"/>
                <a:gd name="T66" fmla="*/ 103 w 885"/>
                <a:gd name="T67" fmla="*/ 90 h 222"/>
                <a:gd name="T68" fmla="*/ 69 w 885"/>
                <a:gd name="T69" fmla="*/ 113 h 222"/>
                <a:gd name="T70" fmla="*/ 40 w 885"/>
                <a:gd name="T71" fmla="*/ 142 h 222"/>
                <a:gd name="T72" fmla="*/ 15 w 885"/>
                <a:gd name="T73" fmla="*/ 175 h 222"/>
                <a:gd name="T74" fmla="*/ 0 w 885"/>
                <a:gd name="T75" fmla="*/ 212 h 222"/>
                <a:gd name="T76" fmla="*/ 0 w 885"/>
                <a:gd name="T77" fmla="*/ 216 h 222"/>
                <a:gd name="T78" fmla="*/ 2 w 885"/>
                <a:gd name="T79" fmla="*/ 221 h 222"/>
                <a:gd name="T80" fmla="*/ 8 w 885"/>
                <a:gd name="T81" fmla="*/ 222 h 222"/>
                <a:gd name="T82" fmla="*/ 13 w 885"/>
                <a:gd name="T83" fmla="*/ 219 h 222"/>
                <a:gd name="T84" fmla="*/ 14 w 885"/>
                <a:gd name="T85" fmla="*/ 21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5" h="222">
                  <a:moveTo>
                    <a:pt x="14" y="217"/>
                  </a:moveTo>
                  <a:lnTo>
                    <a:pt x="14" y="217"/>
                  </a:lnTo>
                  <a:lnTo>
                    <a:pt x="20" y="200"/>
                  </a:lnTo>
                  <a:lnTo>
                    <a:pt x="28" y="184"/>
                  </a:lnTo>
                  <a:lnTo>
                    <a:pt x="37" y="169"/>
                  </a:lnTo>
                  <a:lnTo>
                    <a:pt x="47" y="155"/>
                  </a:lnTo>
                  <a:lnTo>
                    <a:pt x="59" y="142"/>
                  </a:lnTo>
                  <a:lnTo>
                    <a:pt x="73" y="130"/>
                  </a:lnTo>
                  <a:lnTo>
                    <a:pt x="86" y="119"/>
                  </a:lnTo>
                  <a:lnTo>
                    <a:pt x="101" y="108"/>
                  </a:lnTo>
                  <a:lnTo>
                    <a:pt x="101" y="108"/>
                  </a:lnTo>
                  <a:lnTo>
                    <a:pt x="117" y="98"/>
                  </a:lnTo>
                  <a:lnTo>
                    <a:pt x="133" y="88"/>
                  </a:lnTo>
                  <a:lnTo>
                    <a:pt x="150" y="80"/>
                  </a:lnTo>
                  <a:lnTo>
                    <a:pt x="167" y="71"/>
                  </a:lnTo>
                  <a:lnTo>
                    <a:pt x="202" y="57"/>
                  </a:lnTo>
                  <a:lnTo>
                    <a:pt x="238" y="44"/>
                  </a:lnTo>
                  <a:lnTo>
                    <a:pt x="238" y="44"/>
                  </a:lnTo>
                  <a:lnTo>
                    <a:pt x="262" y="37"/>
                  </a:lnTo>
                  <a:lnTo>
                    <a:pt x="287" y="32"/>
                  </a:lnTo>
                  <a:lnTo>
                    <a:pt x="311" y="27"/>
                  </a:lnTo>
                  <a:lnTo>
                    <a:pt x="336" y="22"/>
                  </a:lnTo>
                  <a:lnTo>
                    <a:pt x="360" y="20"/>
                  </a:lnTo>
                  <a:lnTo>
                    <a:pt x="384" y="17"/>
                  </a:lnTo>
                  <a:lnTo>
                    <a:pt x="409" y="16"/>
                  </a:lnTo>
                  <a:lnTo>
                    <a:pt x="434" y="15"/>
                  </a:lnTo>
                  <a:lnTo>
                    <a:pt x="483" y="15"/>
                  </a:lnTo>
                  <a:lnTo>
                    <a:pt x="533" y="17"/>
                  </a:lnTo>
                  <a:lnTo>
                    <a:pt x="584" y="22"/>
                  </a:lnTo>
                  <a:lnTo>
                    <a:pt x="632" y="28"/>
                  </a:lnTo>
                  <a:lnTo>
                    <a:pt x="632" y="28"/>
                  </a:lnTo>
                  <a:lnTo>
                    <a:pt x="693" y="38"/>
                  </a:lnTo>
                  <a:lnTo>
                    <a:pt x="755" y="48"/>
                  </a:lnTo>
                  <a:lnTo>
                    <a:pt x="817" y="58"/>
                  </a:lnTo>
                  <a:lnTo>
                    <a:pt x="878" y="68"/>
                  </a:lnTo>
                  <a:lnTo>
                    <a:pt x="878" y="68"/>
                  </a:lnTo>
                  <a:lnTo>
                    <a:pt x="880" y="66"/>
                  </a:lnTo>
                  <a:lnTo>
                    <a:pt x="883" y="65"/>
                  </a:lnTo>
                  <a:lnTo>
                    <a:pt x="885" y="63"/>
                  </a:lnTo>
                  <a:lnTo>
                    <a:pt x="885" y="60"/>
                  </a:lnTo>
                  <a:lnTo>
                    <a:pt x="885" y="60"/>
                  </a:lnTo>
                  <a:lnTo>
                    <a:pt x="885" y="57"/>
                  </a:lnTo>
                  <a:lnTo>
                    <a:pt x="883" y="54"/>
                  </a:lnTo>
                  <a:lnTo>
                    <a:pt x="880" y="53"/>
                  </a:lnTo>
                  <a:lnTo>
                    <a:pt x="878" y="53"/>
                  </a:lnTo>
                  <a:lnTo>
                    <a:pt x="878" y="53"/>
                  </a:lnTo>
                  <a:lnTo>
                    <a:pt x="822" y="44"/>
                  </a:lnTo>
                  <a:lnTo>
                    <a:pt x="767" y="35"/>
                  </a:lnTo>
                  <a:lnTo>
                    <a:pt x="654" y="17"/>
                  </a:lnTo>
                  <a:lnTo>
                    <a:pt x="598" y="10"/>
                  </a:lnTo>
                  <a:lnTo>
                    <a:pt x="542" y="4"/>
                  </a:lnTo>
                  <a:lnTo>
                    <a:pt x="486" y="0"/>
                  </a:lnTo>
                  <a:lnTo>
                    <a:pt x="458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387" y="3"/>
                  </a:lnTo>
                  <a:lnTo>
                    <a:pt x="344" y="6"/>
                  </a:lnTo>
                  <a:lnTo>
                    <a:pt x="301" y="14"/>
                  </a:lnTo>
                  <a:lnTo>
                    <a:pt x="260" y="22"/>
                  </a:lnTo>
                  <a:lnTo>
                    <a:pt x="239" y="28"/>
                  </a:lnTo>
                  <a:lnTo>
                    <a:pt x="218" y="35"/>
                  </a:lnTo>
                  <a:lnTo>
                    <a:pt x="199" y="42"/>
                  </a:lnTo>
                  <a:lnTo>
                    <a:pt x="178" y="50"/>
                  </a:lnTo>
                  <a:lnTo>
                    <a:pt x="158" y="59"/>
                  </a:lnTo>
                  <a:lnTo>
                    <a:pt x="140" y="68"/>
                  </a:lnTo>
                  <a:lnTo>
                    <a:pt x="120" y="79"/>
                  </a:lnTo>
                  <a:lnTo>
                    <a:pt x="103" y="90"/>
                  </a:lnTo>
                  <a:lnTo>
                    <a:pt x="103" y="90"/>
                  </a:lnTo>
                  <a:lnTo>
                    <a:pt x="86" y="101"/>
                  </a:lnTo>
                  <a:lnTo>
                    <a:pt x="69" y="113"/>
                  </a:lnTo>
                  <a:lnTo>
                    <a:pt x="55" y="128"/>
                  </a:lnTo>
                  <a:lnTo>
                    <a:pt x="40" y="142"/>
                  </a:lnTo>
                  <a:lnTo>
                    <a:pt x="26" y="158"/>
                  </a:lnTo>
                  <a:lnTo>
                    <a:pt x="15" y="175"/>
                  </a:lnTo>
                  <a:lnTo>
                    <a:pt x="7" y="19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0" y="216"/>
                  </a:lnTo>
                  <a:lnTo>
                    <a:pt x="1" y="218"/>
                  </a:lnTo>
                  <a:lnTo>
                    <a:pt x="2" y="221"/>
                  </a:lnTo>
                  <a:lnTo>
                    <a:pt x="6" y="222"/>
                  </a:lnTo>
                  <a:lnTo>
                    <a:pt x="8" y="222"/>
                  </a:lnTo>
                  <a:lnTo>
                    <a:pt x="11" y="221"/>
                  </a:lnTo>
                  <a:lnTo>
                    <a:pt x="13" y="219"/>
                  </a:lnTo>
                  <a:lnTo>
                    <a:pt x="14" y="217"/>
                  </a:lnTo>
                  <a:lnTo>
                    <a:pt x="14" y="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1" name="Freeform 42">
              <a:extLst>
                <a:ext uri="{FF2B5EF4-FFF2-40B4-BE49-F238E27FC236}">
                  <a16:creationId xmlns:a16="http://schemas.microsoft.com/office/drawing/2014/main" id="{D1029DC1-53C6-F1E2-F888-04A8A08B9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" y="455"/>
              <a:ext cx="205" cy="118"/>
            </a:xfrm>
            <a:custGeom>
              <a:avLst/>
              <a:gdLst>
                <a:gd name="T0" fmla="*/ 6 w 615"/>
                <a:gd name="T1" fmla="*/ 22 h 352"/>
                <a:gd name="T2" fmla="*/ 77 w 615"/>
                <a:gd name="T3" fmla="*/ 16 h 352"/>
                <a:gd name="T4" fmla="*/ 147 w 615"/>
                <a:gd name="T5" fmla="*/ 14 h 352"/>
                <a:gd name="T6" fmla="*/ 218 w 615"/>
                <a:gd name="T7" fmla="*/ 19 h 352"/>
                <a:gd name="T8" fmla="*/ 287 w 615"/>
                <a:gd name="T9" fmla="*/ 29 h 352"/>
                <a:gd name="T10" fmla="*/ 321 w 615"/>
                <a:gd name="T11" fmla="*/ 38 h 352"/>
                <a:gd name="T12" fmla="*/ 370 w 615"/>
                <a:gd name="T13" fmla="*/ 54 h 352"/>
                <a:gd name="T14" fmla="*/ 403 w 615"/>
                <a:gd name="T15" fmla="*/ 67 h 352"/>
                <a:gd name="T16" fmla="*/ 418 w 615"/>
                <a:gd name="T17" fmla="*/ 76 h 352"/>
                <a:gd name="T18" fmla="*/ 446 w 615"/>
                <a:gd name="T19" fmla="*/ 93 h 352"/>
                <a:gd name="T20" fmla="*/ 472 w 615"/>
                <a:gd name="T21" fmla="*/ 114 h 352"/>
                <a:gd name="T22" fmla="*/ 486 w 615"/>
                <a:gd name="T23" fmla="*/ 127 h 352"/>
                <a:gd name="T24" fmla="*/ 512 w 615"/>
                <a:gd name="T25" fmla="*/ 160 h 352"/>
                <a:gd name="T26" fmla="*/ 523 w 615"/>
                <a:gd name="T27" fmla="*/ 177 h 352"/>
                <a:gd name="T28" fmla="*/ 547 w 615"/>
                <a:gd name="T29" fmla="*/ 218 h 352"/>
                <a:gd name="T30" fmla="*/ 567 w 615"/>
                <a:gd name="T31" fmla="*/ 259 h 352"/>
                <a:gd name="T32" fmla="*/ 600 w 615"/>
                <a:gd name="T33" fmla="*/ 347 h 352"/>
                <a:gd name="T34" fmla="*/ 602 w 615"/>
                <a:gd name="T35" fmla="*/ 350 h 352"/>
                <a:gd name="T36" fmla="*/ 607 w 615"/>
                <a:gd name="T37" fmla="*/ 352 h 352"/>
                <a:gd name="T38" fmla="*/ 612 w 615"/>
                <a:gd name="T39" fmla="*/ 351 h 352"/>
                <a:gd name="T40" fmla="*/ 615 w 615"/>
                <a:gd name="T41" fmla="*/ 346 h 352"/>
                <a:gd name="T42" fmla="*/ 615 w 615"/>
                <a:gd name="T43" fmla="*/ 344 h 352"/>
                <a:gd name="T44" fmla="*/ 584 w 615"/>
                <a:gd name="T45" fmla="*/ 264 h 352"/>
                <a:gd name="T46" fmla="*/ 557 w 615"/>
                <a:gd name="T47" fmla="*/ 205 h 352"/>
                <a:gd name="T48" fmla="*/ 547 w 615"/>
                <a:gd name="T49" fmla="*/ 187 h 352"/>
                <a:gd name="T50" fmla="*/ 523 w 615"/>
                <a:gd name="T51" fmla="*/ 152 h 352"/>
                <a:gd name="T52" fmla="*/ 497 w 615"/>
                <a:gd name="T53" fmla="*/ 117 h 352"/>
                <a:gd name="T54" fmla="*/ 484 w 615"/>
                <a:gd name="T55" fmla="*/ 105 h 352"/>
                <a:gd name="T56" fmla="*/ 457 w 615"/>
                <a:gd name="T57" fmla="*/ 82 h 352"/>
                <a:gd name="T58" fmla="*/ 442 w 615"/>
                <a:gd name="T59" fmla="*/ 72 h 352"/>
                <a:gd name="T60" fmla="*/ 411 w 615"/>
                <a:gd name="T61" fmla="*/ 55 h 352"/>
                <a:gd name="T62" fmla="*/ 378 w 615"/>
                <a:gd name="T63" fmla="*/ 40 h 352"/>
                <a:gd name="T64" fmla="*/ 308 w 615"/>
                <a:gd name="T65" fmla="*/ 18 h 352"/>
                <a:gd name="T66" fmla="*/ 236 w 615"/>
                <a:gd name="T67" fmla="*/ 6 h 352"/>
                <a:gd name="T68" fmla="*/ 164 w 615"/>
                <a:gd name="T69" fmla="*/ 1 h 352"/>
                <a:gd name="T70" fmla="*/ 124 w 615"/>
                <a:gd name="T71" fmla="*/ 0 h 352"/>
                <a:gd name="T72" fmla="*/ 45 w 615"/>
                <a:gd name="T73" fmla="*/ 3 h 352"/>
                <a:gd name="T74" fmla="*/ 6 w 615"/>
                <a:gd name="T75" fmla="*/ 7 h 352"/>
                <a:gd name="T76" fmla="*/ 1 w 615"/>
                <a:gd name="T77" fmla="*/ 10 h 352"/>
                <a:gd name="T78" fmla="*/ 0 w 615"/>
                <a:gd name="T79" fmla="*/ 16 h 352"/>
                <a:gd name="T80" fmla="*/ 1 w 615"/>
                <a:gd name="T81" fmla="*/ 21 h 352"/>
                <a:gd name="T82" fmla="*/ 6 w 615"/>
                <a:gd name="T83" fmla="*/ 2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15" h="352">
                  <a:moveTo>
                    <a:pt x="6" y="22"/>
                  </a:moveTo>
                  <a:lnTo>
                    <a:pt x="6" y="22"/>
                  </a:lnTo>
                  <a:lnTo>
                    <a:pt x="42" y="18"/>
                  </a:lnTo>
                  <a:lnTo>
                    <a:pt x="77" y="16"/>
                  </a:lnTo>
                  <a:lnTo>
                    <a:pt x="111" y="14"/>
                  </a:lnTo>
                  <a:lnTo>
                    <a:pt x="147" y="14"/>
                  </a:lnTo>
                  <a:lnTo>
                    <a:pt x="182" y="16"/>
                  </a:lnTo>
                  <a:lnTo>
                    <a:pt x="218" y="19"/>
                  </a:lnTo>
                  <a:lnTo>
                    <a:pt x="252" y="23"/>
                  </a:lnTo>
                  <a:lnTo>
                    <a:pt x="287" y="29"/>
                  </a:lnTo>
                  <a:lnTo>
                    <a:pt x="287" y="29"/>
                  </a:lnTo>
                  <a:lnTo>
                    <a:pt x="321" y="38"/>
                  </a:lnTo>
                  <a:lnTo>
                    <a:pt x="354" y="47"/>
                  </a:lnTo>
                  <a:lnTo>
                    <a:pt x="370" y="54"/>
                  </a:lnTo>
                  <a:lnTo>
                    <a:pt x="387" y="60"/>
                  </a:lnTo>
                  <a:lnTo>
                    <a:pt x="403" y="67"/>
                  </a:lnTo>
                  <a:lnTo>
                    <a:pt x="418" y="76"/>
                  </a:lnTo>
                  <a:lnTo>
                    <a:pt x="418" y="76"/>
                  </a:lnTo>
                  <a:lnTo>
                    <a:pt x="433" y="83"/>
                  </a:lnTo>
                  <a:lnTo>
                    <a:pt x="446" y="93"/>
                  </a:lnTo>
                  <a:lnTo>
                    <a:pt x="460" y="103"/>
                  </a:lnTo>
                  <a:lnTo>
                    <a:pt x="472" y="114"/>
                  </a:lnTo>
                  <a:lnTo>
                    <a:pt x="472" y="114"/>
                  </a:lnTo>
                  <a:lnTo>
                    <a:pt x="486" y="127"/>
                  </a:lnTo>
                  <a:lnTo>
                    <a:pt x="500" y="143"/>
                  </a:lnTo>
                  <a:lnTo>
                    <a:pt x="512" y="160"/>
                  </a:lnTo>
                  <a:lnTo>
                    <a:pt x="523" y="177"/>
                  </a:lnTo>
                  <a:lnTo>
                    <a:pt x="523" y="177"/>
                  </a:lnTo>
                  <a:lnTo>
                    <a:pt x="535" y="197"/>
                  </a:lnTo>
                  <a:lnTo>
                    <a:pt x="547" y="218"/>
                  </a:lnTo>
                  <a:lnTo>
                    <a:pt x="557" y="238"/>
                  </a:lnTo>
                  <a:lnTo>
                    <a:pt x="567" y="259"/>
                  </a:lnTo>
                  <a:lnTo>
                    <a:pt x="584" y="303"/>
                  </a:lnTo>
                  <a:lnTo>
                    <a:pt x="600" y="347"/>
                  </a:lnTo>
                  <a:lnTo>
                    <a:pt x="600" y="347"/>
                  </a:lnTo>
                  <a:lnTo>
                    <a:pt x="602" y="350"/>
                  </a:lnTo>
                  <a:lnTo>
                    <a:pt x="605" y="352"/>
                  </a:lnTo>
                  <a:lnTo>
                    <a:pt x="607" y="352"/>
                  </a:lnTo>
                  <a:lnTo>
                    <a:pt x="610" y="352"/>
                  </a:lnTo>
                  <a:lnTo>
                    <a:pt x="612" y="351"/>
                  </a:lnTo>
                  <a:lnTo>
                    <a:pt x="615" y="349"/>
                  </a:lnTo>
                  <a:lnTo>
                    <a:pt x="615" y="346"/>
                  </a:lnTo>
                  <a:lnTo>
                    <a:pt x="615" y="344"/>
                  </a:lnTo>
                  <a:lnTo>
                    <a:pt x="615" y="344"/>
                  </a:lnTo>
                  <a:lnTo>
                    <a:pt x="600" y="303"/>
                  </a:lnTo>
                  <a:lnTo>
                    <a:pt x="584" y="264"/>
                  </a:lnTo>
                  <a:lnTo>
                    <a:pt x="567" y="225"/>
                  </a:lnTo>
                  <a:lnTo>
                    <a:pt x="557" y="205"/>
                  </a:lnTo>
                  <a:lnTo>
                    <a:pt x="547" y="187"/>
                  </a:lnTo>
                  <a:lnTo>
                    <a:pt x="547" y="187"/>
                  </a:lnTo>
                  <a:lnTo>
                    <a:pt x="535" y="169"/>
                  </a:lnTo>
                  <a:lnTo>
                    <a:pt x="523" y="152"/>
                  </a:lnTo>
                  <a:lnTo>
                    <a:pt x="511" y="134"/>
                  </a:lnTo>
                  <a:lnTo>
                    <a:pt x="497" y="117"/>
                  </a:lnTo>
                  <a:lnTo>
                    <a:pt x="497" y="117"/>
                  </a:lnTo>
                  <a:lnTo>
                    <a:pt x="484" y="105"/>
                  </a:lnTo>
                  <a:lnTo>
                    <a:pt x="472" y="93"/>
                  </a:lnTo>
                  <a:lnTo>
                    <a:pt x="457" y="82"/>
                  </a:lnTo>
                  <a:lnTo>
                    <a:pt x="442" y="72"/>
                  </a:lnTo>
                  <a:lnTo>
                    <a:pt x="442" y="72"/>
                  </a:lnTo>
                  <a:lnTo>
                    <a:pt x="427" y="63"/>
                  </a:lnTo>
                  <a:lnTo>
                    <a:pt x="411" y="55"/>
                  </a:lnTo>
                  <a:lnTo>
                    <a:pt x="395" y="46"/>
                  </a:lnTo>
                  <a:lnTo>
                    <a:pt x="378" y="40"/>
                  </a:lnTo>
                  <a:lnTo>
                    <a:pt x="343" y="28"/>
                  </a:lnTo>
                  <a:lnTo>
                    <a:pt x="308" y="18"/>
                  </a:lnTo>
                  <a:lnTo>
                    <a:pt x="271" y="12"/>
                  </a:lnTo>
                  <a:lnTo>
                    <a:pt x="236" y="6"/>
                  </a:lnTo>
                  <a:lnTo>
                    <a:pt x="199" y="2"/>
                  </a:lnTo>
                  <a:lnTo>
                    <a:pt x="164" y="1"/>
                  </a:lnTo>
                  <a:lnTo>
                    <a:pt x="164" y="1"/>
                  </a:lnTo>
                  <a:lnTo>
                    <a:pt x="124" y="0"/>
                  </a:lnTo>
                  <a:lnTo>
                    <a:pt x="84" y="1"/>
                  </a:lnTo>
                  <a:lnTo>
                    <a:pt x="45" y="3"/>
                  </a:lnTo>
                  <a:lnTo>
                    <a:pt x="6" y="7"/>
                  </a:lnTo>
                  <a:lnTo>
                    <a:pt x="6" y="7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4" y="22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2" name="Freeform 43">
              <a:extLst>
                <a:ext uri="{FF2B5EF4-FFF2-40B4-BE49-F238E27FC236}">
                  <a16:creationId xmlns:a16="http://schemas.microsoft.com/office/drawing/2014/main" id="{A2F438D9-FFC3-CC56-4F5C-71F7C235A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" y="3195"/>
              <a:ext cx="612" cy="319"/>
            </a:xfrm>
            <a:custGeom>
              <a:avLst/>
              <a:gdLst>
                <a:gd name="T0" fmla="*/ 442 w 1836"/>
                <a:gd name="T1" fmla="*/ 24 h 955"/>
                <a:gd name="T2" fmla="*/ 825 w 1836"/>
                <a:gd name="T3" fmla="*/ 48 h 955"/>
                <a:gd name="T4" fmla="*/ 1084 w 1836"/>
                <a:gd name="T5" fmla="*/ 93 h 955"/>
                <a:gd name="T6" fmla="*/ 1432 w 1836"/>
                <a:gd name="T7" fmla="*/ 196 h 955"/>
                <a:gd name="T8" fmla="*/ 1617 w 1836"/>
                <a:gd name="T9" fmla="*/ 251 h 955"/>
                <a:gd name="T10" fmla="*/ 1766 w 1836"/>
                <a:gd name="T11" fmla="*/ 332 h 955"/>
                <a:gd name="T12" fmla="*/ 1812 w 1836"/>
                <a:gd name="T13" fmla="*/ 384 h 955"/>
                <a:gd name="T14" fmla="*/ 1820 w 1836"/>
                <a:gd name="T15" fmla="*/ 442 h 955"/>
                <a:gd name="T16" fmla="*/ 1796 w 1836"/>
                <a:gd name="T17" fmla="*/ 496 h 955"/>
                <a:gd name="T18" fmla="*/ 1727 w 1836"/>
                <a:gd name="T19" fmla="*/ 527 h 955"/>
                <a:gd name="T20" fmla="*/ 1604 w 1836"/>
                <a:gd name="T21" fmla="*/ 523 h 955"/>
                <a:gd name="T22" fmla="*/ 1448 w 1836"/>
                <a:gd name="T23" fmla="*/ 488 h 955"/>
                <a:gd name="T24" fmla="*/ 1200 w 1836"/>
                <a:gd name="T25" fmla="*/ 445 h 955"/>
                <a:gd name="T26" fmla="*/ 875 w 1836"/>
                <a:gd name="T27" fmla="*/ 423 h 955"/>
                <a:gd name="T28" fmla="*/ 603 w 1836"/>
                <a:gd name="T29" fmla="*/ 434 h 955"/>
                <a:gd name="T30" fmla="*/ 337 w 1836"/>
                <a:gd name="T31" fmla="*/ 470 h 955"/>
                <a:gd name="T32" fmla="*/ 332 w 1836"/>
                <a:gd name="T33" fmla="*/ 481 h 955"/>
                <a:gd name="T34" fmla="*/ 534 w 1836"/>
                <a:gd name="T35" fmla="*/ 496 h 955"/>
                <a:gd name="T36" fmla="*/ 1117 w 1836"/>
                <a:gd name="T37" fmla="*/ 552 h 955"/>
                <a:gd name="T38" fmla="*/ 1600 w 1836"/>
                <a:gd name="T39" fmla="*/ 606 h 955"/>
                <a:gd name="T40" fmla="*/ 1716 w 1836"/>
                <a:gd name="T41" fmla="*/ 640 h 955"/>
                <a:gd name="T42" fmla="*/ 1775 w 1836"/>
                <a:gd name="T43" fmla="*/ 680 h 955"/>
                <a:gd name="T44" fmla="*/ 1804 w 1836"/>
                <a:gd name="T45" fmla="*/ 742 h 955"/>
                <a:gd name="T46" fmla="*/ 1802 w 1836"/>
                <a:gd name="T47" fmla="*/ 804 h 955"/>
                <a:gd name="T48" fmla="*/ 1771 w 1836"/>
                <a:gd name="T49" fmla="*/ 859 h 955"/>
                <a:gd name="T50" fmla="*/ 1685 w 1836"/>
                <a:gd name="T51" fmla="*/ 904 h 955"/>
                <a:gd name="T52" fmla="*/ 1548 w 1836"/>
                <a:gd name="T53" fmla="*/ 923 h 955"/>
                <a:gd name="T54" fmla="*/ 1119 w 1836"/>
                <a:gd name="T55" fmla="*/ 917 h 955"/>
                <a:gd name="T56" fmla="*/ 551 w 1836"/>
                <a:gd name="T57" fmla="*/ 914 h 955"/>
                <a:gd name="T58" fmla="*/ 274 w 1836"/>
                <a:gd name="T59" fmla="*/ 940 h 955"/>
                <a:gd name="T60" fmla="*/ 270 w 1836"/>
                <a:gd name="T61" fmla="*/ 951 h 955"/>
                <a:gd name="T62" fmla="*/ 372 w 1836"/>
                <a:gd name="T63" fmla="*/ 942 h 955"/>
                <a:gd name="T64" fmla="*/ 661 w 1836"/>
                <a:gd name="T65" fmla="*/ 925 h 955"/>
                <a:gd name="T66" fmla="*/ 1240 w 1836"/>
                <a:gd name="T67" fmla="*/ 935 h 955"/>
                <a:gd name="T68" fmla="*/ 1570 w 1836"/>
                <a:gd name="T69" fmla="*/ 936 h 955"/>
                <a:gd name="T70" fmla="*/ 1702 w 1836"/>
                <a:gd name="T71" fmla="*/ 914 h 955"/>
                <a:gd name="T72" fmla="*/ 1780 w 1836"/>
                <a:gd name="T73" fmla="*/ 871 h 955"/>
                <a:gd name="T74" fmla="*/ 1813 w 1836"/>
                <a:gd name="T75" fmla="*/ 817 h 955"/>
                <a:gd name="T76" fmla="*/ 1819 w 1836"/>
                <a:gd name="T77" fmla="*/ 738 h 955"/>
                <a:gd name="T78" fmla="*/ 1796 w 1836"/>
                <a:gd name="T79" fmla="*/ 683 h 955"/>
                <a:gd name="T80" fmla="*/ 1753 w 1836"/>
                <a:gd name="T81" fmla="*/ 642 h 955"/>
                <a:gd name="T82" fmla="*/ 1608 w 1836"/>
                <a:gd name="T83" fmla="*/ 592 h 955"/>
                <a:gd name="T84" fmla="*/ 1229 w 1836"/>
                <a:gd name="T85" fmla="*/ 549 h 955"/>
                <a:gd name="T86" fmla="*/ 635 w 1836"/>
                <a:gd name="T87" fmla="*/ 490 h 955"/>
                <a:gd name="T88" fmla="*/ 341 w 1836"/>
                <a:gd name="T89" fmla="*/ 485 h 955"/>
                <a:gd name="T90" fmla="*/ 617 w 1836"/>
                <a:gd name="T91" fmla="*/ 448 h 955"/>
                <a:gd name="T92" fmla="*/ 894 w 1836"/>
                <a:gd name="T93" fmla="*/ 438 h 955"/>
                <a:gd name="T94" fmla="*/ 1226 w 1836"/>
                <a:gd name="T95" fmla="*/ 463 h 955"/>
                <a:gd name="T96" fmla="*/ 1411 w 1836"/>
                <a:gd name="T97" fmla="*/ 494 h 955"/>
                <a:gd name="T98" fmla="*/ 1626 w 1836"/>
                <a:gd name="T99" fmla="*/ 541 h 955"/>
                <a:gd name="T100" fmla="*/ 1733 w 1836"/>
                <a:gd name="T101" fmla="*/ 541 h 955"/>
                <a:gd name="T102" fmla="*/ 1796 w 1836"/>
                <a:gd name="T103" fmla="*/ 515 h 955"/>
                <a:gd name="T104" fmla="*/ 1834 w 1836"/>
                <a:gd name="T105" fmla="*/ 450 h 955"/>
                <a:gd name="T106" fmla="*/ 1830 w 1836"/>
                <a:gd name="T107" fmla="*/ 394 h 955"/>
                <a:gd name="T108" fmla="*/ 1798 w 1836"/>
                <a:gd name="T109" fmla="*/ 341 h 955"/>
                <a:gd name="T110" fmla="*/ 1711 w 1836"/>
                <a:gd name="T111" fmla="*/ 278 h 955"/>
                <a:gd name="T112" fmla="*/ 1575 w 1836"/>
                <a:gd name="T113" fmla="*/ 220 h 955"/>
                <a:gd name="T114" fmla="*/ 1197 w 1836"/>
                <a:gd name="T115" fmla="*/ 110 h 955"/>
                <a:gd name="T116" fmla="*/ 938 w 1836"/>
                <a:gd name="T117" fmla="*/ 48 h 955"/>
                <a:gd name="T118" fmla="*/ 559 w 1836"/>
                <a:gd name="T119" fmla="*/ 16 h 955"/>
                <a:gd name="T120" fmla="*/ 116 w 1836"/>
                <a:gd name="T121" fmla="*/ 1 h 955"/>
                <a:gd name="T122" fmla="*/ 0 w 1836"/>
                <a:gd name="T123" fmla="*/ 7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36" h="955">
                  <a:moveTo>
                    <a:pt x="7" y="15"/>
                  </a:moveTo>
                  <a:lnTo>
                    <a:pt x="7" y="15"/>
                  </a:lnTo>
                  <a:lnTo>
                    <a:pt x="116" y="16"/>
                  </a:lnTo>
                  <a:lnTo>
                    <a:pt x="225" y="17"/>
                  </a:lnTo>
                  <a:lnTo>
                    <a:pt x="333" y="21"/>
                  </a:lnTo>
                  <a:lnTo>
                    <a:pt x="442" y="24"/>
                  </a:lnTo>
                  <a:lnTo>
                    <a:pt x="442" y="24"/>
                  </a:lnTo>
                  <a:lnTo>
                    <a:pt x="552" y="29"/>
                  </a:lnTo>
                  <a:lnTo>
                    <a:pt x="662" y="37"/>
                  </a:lnTo>
                  <a:lnTo>
                    <a:pt x="662" y="37"/>
                  </a:lnTo>
                  <a:lnTo>
                    <a:pt x="771" y="43"/>
                  </a:lnTo>
                  <a:lnTo>
                    <a:pt x="825" y="48"/>
                  </a:lnTo>
                  <a:lnTo>
                    <a:pt x="878" y="54"/>
                  </a:lnTo>
                  <a:lnTo>
                    <a:pt x="878" y="54"/>
                  </a:lnTo>
                  <a:lnTo>
                    <a:pt x="930" y="61"/>
                  </a:lnTo>
                  <a:lnTo>
                    <a:pt x="981" y="70"/>
                  </a:lnTo>
                  <a:lnTo>
                    <a:pt x="1032" y="81"/>
                  </a:lnTo>
                  <a:lnTo>
                    <a:pt x="1084" y="93"/>
                  </a:lnTo>
                  <a:lnTo>
                    <a:pt x="1134" y="108"/>
                  </a:lnTo>
                  <a:lnTo>
                    <a:pt x="1184" y="121"/>
                  </a:lnTo>
                  <a:lnTo>
                    <a:pt x="1284" y="152"/>
                  </a:lnTo>
                  <a:lnTo>
                    <a:pt x="1284" y="152"/>
                  </a:lnTo>
                  <a:lnTo>
                    <a:pt x="1383" y="181"/>
                  </a:lnTo>
                  <a:lnTo>
                    <a:pt x="1432" y="196"/>
                  </a:lnTo>
                  <a:lnTo>
                    <a:pt x="1482" y="209"/>
                  </a:lnTo>
                  <a:lnTo>
                    <a:pt x="1482" y="209"/>
                  </a:lnTo>
                  <a:lnTo>
                    <a:pt x="1523" y="220"/>
                  </a:lnTo>
                  <a:lnTo>
                    <a:pt x="1564" y="233"/>
                  </a:lnTo>
                  <a:lnTo>
                    <a:pt x="1564" y="233"/>
                  </a:lnTo>
                  <a:lnTo>
                    <a:pt x="1617" y="251"/>
                  </a:lnTo>
                  <a:lnTo>
                    <a:pt x="1643" y="261"/>
                  </a:lnTo>
                  <a:lnTo>
                    <a:pt x="1670" y="273"/>
                  </a:lnTo>
                  <a:lnTo>
                    <a:pt x="1696" y="285"/>
                  </a:lnTo>
                  <a:lnTo>
                    <a:pt x="1720" y="299"/>
                  </a:lnTo>
                  <a:lnTo>
                    <a:pt x="1743" y="315"/>
                  </a:lnTo>
                  <a:lnTo>
                    <a:pt x="1766" y="332"/>
                  </a:lnTo>
                  <a:lnTo>
                    <a:pt x="1766" y="332"/>
                  </a:lnTo>
                  <a:lnTo>
                    <a:pt x="1784" y="348"/>
                  </a:lnTo>
                  <a:lnTo>
                    <a:pt x="1791" y="356"/>
                  </a:lnTo>
                  <a:lnTo>
                    <a:pt x="1798" y="365"/>
                  </a:lnTo>
                  <a:lnTo>
                    <a:pt x="1806" y="374"/>
                  </a:lnTo>
                  <a:lnTo>
                    <a:pt x="1812" y="384"/>
                  </a:lnTo>
                  <a:lnTo>
                    <a:pt x="1815" y="395"/>
                  </a:lnTo>
                  <a:lnTo>
                    <a:pt x="1819" y="406"/>
                  </a:lnTo>
                  <a:lnTo>
                    <a:pt x="1819" y="406"/>
                  </a:lnTo>
                  <a:lnTo>
                    <a:pt x="1821" y="419"/>
                  </a:lnTo>
                  <a:lnTo>
                    <a:pt x="1821" y="430"/>
                  </a:lnTo>
                  <a:lnTo>
                    <a:pt x="1820" y="442"/>
                  </a:lnTo>
                  <a:lnTo>
                    <a:pt x="1818" y="454"/>
                  </a:lnTo>
                  <a:lnTo>
                    <a:pt x="1814" y="465"/>
                  </a:lnTo>
                  <a:lnTo>
                    <a:pt x="1809" y="476"/>
                  </a:lnTo>
                  <a:lnTo>
                    <a:pt x="1803" y="486"/>
                  </a:lnTo>
                  <a:lnTo>
                    <a:pt x="1796" y="496"/>
                  </a:lnTo>
                  <a:lnTo>
                    <a:pt x="1796" y="496"/>
                  </a:lnTo>
                  <a:lnTo>
                    <a:pt x="1786" y="504"/>
                  </a:lnTo>
                  <a:lnTo>
                    <a:pt x="1776" y="512"/>
                  </a:lnTo>
                  <a:lnTo>
                    <a:pt x="1765" y="516"/>
                  </a:lnTo>
                  <a:lnTo>
                    <a:pt x="1753" y="521"/>
                  </a:lnTo>
                  <a:lnTo>
                    <a:pt x="1741" y="525"/>
                  </a:lnTo>
                  <a:lnTo>
                    <a:pt x="1727" y="527"/>
                  </a:lnTo>
                  <a:lnTo>
                    <a:pt x="1703" y="530"/>
                  </a:lnTo>
                  <a:lnTo>
                    <a:pt x="1703" y="530"/>
                  </a:lnTo>
                  <a:lnTo>
                    <a:pt x="1686" y="530"/>
                  </a:lnTo>
                  <a:lnTo>
                    <a:pt x="1670" y="530"/>
                  </a:lnTo>
                  <a:lnTo>
                    <a:pt x="1637" y="527"/>
                  </a:lnTo>
                  <a:lnTo>
                    <a:pt x="1604" y="523"/>
                  </a:lnTo>
                  <a:lnTo>
                    <a:pt x="1572" y="518"/>
                  </a:lnTo>
                  <a:lnTo>
                    <a:pt x="1572" y="518"/>
                  </a:lnTo>
                  <a:lnTo>
                    <a:pt x="1540" y="510"/>
                  </a:lnTo>
                  <a:lnTo>
                    <a:pt x="1510" y="504"/>
                  </a:lnTo>
                  <a:lnTo>
                    <a:pt x="1448" y="488"/>
                  </a:lnTo>
                  <a:lnTo>
                    <a:pt x="1448" y="488"/>
                  </a:lnTo>
                  <a:lnTo>
                    <a:pt x="1413" y="481"/>
                  </a:lnTo>
                  <a:lnTo>
                    <a:pt x="1378" y="474"/>
                  </a:lnTo>
                  <a:lnTo>
                    <a:pt x="1307" y="460"/>
                  </a:lnTo>
                  <a:lnTo>
                    <a:pt x="1307" y="460"/>
                  </a:lnTo>
                  <a:lnTo>
                    <a:pt x="1253" y="452"/>
                  </a:lnTo>
                  <a:lnTo>
                    <a:pt x="1200" y="445"/>
                  </a:lnTo>
                  <a:lnTo>
                    <a:pt x="1145" y="438"/>
                  </a:lnTo>
                  <a:lnTo>
                    <a:pt x="1091" y="433"/>
                  </a:lnTo>
                  <a:lnTo>
                    <a:pt x="1037" y="430"/>
                  </a:lnTo>
                  <a:lnTo>
                    <a:pt x="982" y="426"/>
                  </a:lnTo>
                  <a:lnTo>
                    <a:pt x="928" y="425"/>
                  </a:lnTo>
                  <a:lnTo>
                    <a:pt x="875" y="423"/>
                  </a:lnTo>
                  <a:lnTo>
                    <a:pt x="875" y="423"/>
                  </a:lnTo>
                  <a:lnTo>
                    <a:pt x="820" y="423"/>
                  </a:lnTo>
                  <a:lnTo>
                    <a:pt x="766" y="425"/>
                  </a:lnTo>
                  <a:lnTo>
                    <a:pt x="711" y="427"/>
                  </a:lnTo>
                  <a:lnTo>
                    <a:pt x="657" y="431"/>
                  </a:lnTo>
                  <a:lnTo>
                    <a:pt x="603" y="434"/>
                  </a:lnTo>
                  <a:lnTo>
                    <a:pt x="550" y="439"/>
                  </a:lnTo>
                  <a:lnTo>
                    <a:pt x="495" y="447"/>
                  </a:lnTo>
                  <a:lnTo>
                    <a:pt x="441" y="453"/>
                  </a:lnTo>
                  <a:lnTo>
                    <a:pt x="441" y="453"/>
                  </a:lnTo>
                  <a:lnTo>
                    <a:pt x="390" y="461"/>
                  </a:lnTo>
                  <a:lnTo>
                    <a:pt x="337" y="470"/>
                  </a:lnTo>
                  <a:lnTo>
                    <a:pt x="337" y="470"/>
                  </a:lnTo>
                  <a:lnTo>
                    <a:pt x="335" y="471"/>
                  </a:lnTo>
                  <a:lnTo>
                    <a:pt x="332" y="474"/>
                  </a:lnTo>
                  <a:lnTo>
                    <a:pt x="332" y="476"/>
                  </a:lnTo>
                  <a:lnTo>
                    <a:pt x="332" y="478"/>
                  </a:lnTo>
                  <a:lnTo>
                    <a:pt x="332" y="481"/>
                  </a:lnTo>
                  <a:lnTo>
                    <a:pt x="335" y="482"/>
                  </a:lnTo>
                  <a:lnTo>
                    <a:pt x="336" y="485"/>
                  </a:lnTo>
                  <a:lnTo>
                    <a:pt x="338" y="485"/>
                  </a:lnTo>
                  <a:lnTo>
                    <a:pt x="338" y="485"/>
                  </a:lnTo>
                  <a:lnTo>
                    <a:pt x="437" y="490"/>
                  </a:lnTo>
                  <a:lnTo>
                    <a:pt x="534" y="496"/>
                  </a:lnTo>
                  <a:lnTo>
                    <a:pt x="631" y="503"/>
                  </a:lnTo>
                  <a:lnTo>
                    <a:pt x="729" y="512"/>
                  </a:lnTo>
                  <a:lnTo>
                    <a:pt x="729" y="512"/>
                  </a:lnTo>
                  <a:lnTo>
                    <a:pt x="923" y="531"/>
                  </a:lnTo>
                  <a:lnTo>
                    <a:pt x="1117" y="552"/>
                  </a:lnTo>
                  <a:lnTo>
                    <a:pt x="1117" y="552"/>
                  </a:lnTo>
                  <a:lnTo>
                    <a:pt x="1310" y="573"/>
                  </a:lnTo>
                  <a:lnTo>
                    <a:pt x="1406" y="584"/>
                  </a:lnTo>
                  <a:lnTo>
                    <a:pt x="1501" y="594"/>
                  </a:lnTo>
                  <a:lnTo>
                    <a:pt x="1501" y="594"/>
                  </a:lnTo>
                  <a:lnTo>
                    <a:pt x="1551" y="598"/>
                  </a:lnTo>
                  <a:lnTo>
                    <a:pt x="1600" y="606"/>
                  </a:lnTo>
                  <a:lnTo>
                    <a:pt x="1624" y="611"/>
                  </a:lnTo>
                  <a:lnTo>
                    <a:pt x="1648" y="616"/>
                  </a:lnTo>
                  <a:lnTo>
                    <a:pt x="1672" y="623"/>
                  </a:lnTo>
                  <a:lnTo>
                    <a:pt x="1696" y="630"/>
                  </a:lnTo>
                  <a:lnTo>
                    <a:pt x="1696" y="630"/>
                  </a:lnTo>
                  <a:lnTo>
                    <a:pt x="1716" y="640"/>
                  </a:lnTo>
                  <a:lnTo>
                    <a:pt x="1738" y="651"/>
                  </a:lnTo>
                  <a:lnTo>
                    <a:pt x="1748" y="657"/>
                  </a:lnTo>
                  <a:lnTo>
                    <a:pt x="1758" y="665"/>
                  </a:lnTo>
                  <a:lnTo>
                    <a:pt x="1766" y="672"/>
                  </a:lnTo>
                  <a:lnTo>
                    <a:pt x="1775" y="680"/>
                  </a:lnTo>
                  <a:lnTo>
                    <a:pt x="1775" y="680"/>
                  </a:lnTo>
                  <a:lnTo>
                    <a:pt x="1782" y="689"/>
                  </a:lnTo>
                  <a:lnTo>
                    <a:pt x="1788" y="699"/>
                  </a:lnTo>
                  <a:lnTo>
                    <a:pt x="1795" y="709"/>
                  </a:lnTo>
                  <a:lnTo>
                    <a:pt x="1799" y="720"/>
                  </a:lnTo>
                  <a:lnTo>
                    <a:pt x="1802" y="731"/>
                  </a:lnTo>
                  <a:lnTo>
                    <a:pt x="1804" y="742"/>
                  </a:lnTo>
                  <a:lnTo>
                    <a:pt x="1807" y="754"/>
                  </a:lnTo>
                  <a:lnTo>
                    <a:pt x="1807" y="765"/>
                  </a:lnTo>
                  <a:lnTo>
                    <a:pt x="1807" y="765"/>
                  </a:lnTo>
                  <a:lnTo>
                    <a:pt x="1806" y="778"/>
                  </a:lnTo>
                  <a:lnTo>
                    <a:pt x="1804" y="791"/>
                  </a:lnTo>
                  <a:lnTo>
                    <a:pt x="1802" y="804"/>
                  </a:lnTo>
                  <a:lnTo>
                    <a:pt x="1798" y="815"/>
                  </a:lnTo>
                  <a:lnTo>
                    <a:pt x="1793" y="827"/>
                  </a:lnTo>
                  <a:lnTo>
                    <a:pt x="1787" y="838"/>
                  </a:lnTo>
                  <a:lnTo>
                    <a:pt x="1780" y="849"/>
                  </a:lnTo>
                  <a:lnTo>
                    <a:pt x="1771" y="859"/>
                  </a:lnTo>
                  <a:lnTo>
                    <a:pt x="1771" y="859"/>
                  </a:lnTo>
                  <a:lnTo>
                    <a:pt x="1763" y="868"/>
                  </a:lnTo>
                  <a:lnTo>
                    <a:pt x="1753" y="875"/>
                  </a:lnTo>
                  <a:lnTo>
                    <a:pt x="1742" y="881"/>
                  </a:lnTo>
                  <a:lnTo>
                    <a:pt x="1731" y="887"/>
                  </a:lnTo>
                  <a:lnTo>
                    <a:pt x="1708" y="897"/>
                  </a:lnTo>
                  <a:lnTo>
                    <a:pt x="1685" y="904"/>
                  </a:lnTo>
                  <a:lnTo>
                    <a:pt x="1685" y="904"/>
                  </a:lnTo>
                  <a:lnTo>
                    <a:pt x="1658" y="910"/>
                  </a:lnTo>
                  <a:lnTo>
                    <a:pt x="1630" y="915"/>
                  </a:lnTo>
                  <a:lnTo>
                    <a:pt x="1603" y="919"/>
                  </a:lnTo>
                  <a:lnTo>
                    <a:pt x="1575" y="922"/>
                  </a:lnTo>
                  <a:lnTo>
                    <a:pt x="1548" y="923"/>
                  </a:lnTo>
                  <a:lnTo>
                    <a:pt x="1520" y="923"/>
                  </a:lnTo>
                  <a:lnTo>
                    <a:pt x="1465" y="923"/>
                  </a:lnTo>
                  <a:lnTo>
                    <a:pt x="1465" y="923"/>
                  </a:lnTo>
                  <a:lnTo>
                    <a:pt x="1291" y="920"/>
                  </a:lnTo>
                  <a:lnTo>
                    <a:pt x="1119" y="917"/>
                  </a:lnTo>
                  <a:lnTo>
                    <a:pt x="1119" y="917"/>
                  </a:lnTo>
                  <a:lnTo>
                    <a:pt x="928" y="912"/>
                  </a:lnTo>
                  <a:lnTo>
                    <a:pt x="833" y="909"/>
                  </a:lnTo>
                  <a:lnTo>
                    <a:pt x="738" y="909"/>
                  </a:lnTo>
                  <a:lnTo>
                    <a:pt x="738" y="909"/>
                  </a:lnTo>
                  <a:lnTo>
                    <a:pt x="645" y="910"/>
                  </a:lnTo>
                  <a:lnTo>
                    <a:pt x="551" y="914"/>
                  </a:lnTo>
                  <a:lnTo>
                    <a:pt x="457" y="919"/>
                  </a:lnTo>
                  <a:lnTo>
                    <a:pt x="410" y="924"/>
                  </a:lnTo>
                  <a:lnTo>
                    <a:pt x="364" y="929"/>
                  </a:lnTo>
                  <a:lnTo>
                    <a:pt x="364" y="929"/>
                  </a:lnTo>
                  <a:lnTo>
                    <a:pt x="319" y="934"/>
                  </a:lnTo>
                  <a:lnTo>
                    <a:pt x="274" y="940"/>
                  </a:lnTo>
                  <a:lnTo>
                    <a:pt x="274" y="940"/>
                  </a:lnTo>
                  <a:lnTo>
                    <a:pt x="271" y="941"/>
                  </a:lnTo>
                  <a:lnTo>
                    <a:pt x="270" y="944"/>
                  </a:lnTo>
                  <a:lnTo>
                    <a:pt x="269" y="946"/>
                  </a:lnTo>
                  <a:lnTo>
                    <a:pt x="269" y="948"/>
                  </a:lnTo>
                  <a:lnTo>
                    <a:pt x="270" y="951"/>
                  </a:lnTo>
                  <a:lnTo>
                    <a:pt x="272" y="953"/>
                  </a:lnTo>
                  <a:lnTo>
                    <a:pt x="275" y="955"/>
                  </a:lnTo>
                  <a:lnTo>
                    <a:pt x="278" y="955"/>
                  </a:lnTo>
                  <a:lnTo>
                    <a:pt x="278" y="955"/>
                  </a:lnTo>
                  <a:lnTo>
                    <a:pt x="325" y="948"/>
                  </a:lnTo>
                  <a:lnTo>
                    <a:pt x="372" y="942"/>
                  </a:lnTo>
                  <a:lnTo>
                    <a:pt x="421" y="937"/>
                  </a:lnTo>
                  <a:lnTo>
                    <a:pt x="469" y="934"/>
                  </a:lnTo>
                  <a:lnTo>
                    <a:pt x="517" y="930"/>
                  </a:lnTo>
                  <a:lnTo>
                    <a:pt x="564" y="928"/>
                  </a:lnTo>
                  <a:lnTo>
                    <a:pt x="661" y="925"/>
                  </a:lnTo>
                  <a:lnTo>
                    <a:pt x="661" y="925"/>
                  </a:lnTo>
                  <a:lnTo>
                    <a:pt x="757" y="924"/>
                  </a:lnTo>
                  <a:lnTo>
                    <a:pt x="854" y="925"/>
                  </a:lnTo>
                  <a:lnTo>
                    <a:pt x="950" y="926"/>
                  </a:lnTo>
                  <a:lnTo>
                    <a:pt x="1048" y="929"/>
                  </a:lnTo>
                  <a:lnTo>
                    <a:pt x="1048" y="929"/>
                  </a:lnTo>
                  <a:lnTo>
                    <a:pt x="1240" y="935"/>
                  </a:lnTo>
                  <a:lnTo>
                    <a:pt x="1336" y="936"/>
                  </a:lnTo>
                  <a:lnTo>
                    <a:pt x="1433" y="937"/>
                  </a:lnTo>
                  <a:lnTo>
                    <a:pt x="1433" y="937"/>
                  </a:lnTo>
                  <a:lnTo>
                    <a:pt x="1488" y="937"/>
                  </a:lnTo>
                  <a:lnTo>
                    <a:pt x="1543" y="937"/>
                  </a:lnTo>
                  <a:lnTo>
                    <a:pt x="1570" y="936"/>
                  </a:lnTo>
                  <a:lnTo>
                    <a:pt x="1598" y="934"/>
                  </a:lnTo>
                  <a:lnTo>
                    <a:pt x="1625" y="931"/>
                  </a:lnTo>
                  <a:lnTo>
                    <a:pt x="1653" y="926"/>
                  </a:lnTo>
                  <a:lnTo>
                    <a:pt x="1653" y="926"/>
                  </a:lnTo>
                  <a:lnTo>
                    <a:pt x="1677" y="922"/>
                  </a:lnTo>
                  <a:lnTo>
                    <a:pt x="1702" y="914"/>
                  </a:lnTo>
                  <a:lnTo>
                    <a:pt x="1726" y="906"/>
                  </a:lnTo>
                  <a:lnTo>
                    <a:pt x="1738" y="899"/>
                  </a:lnTo>
                  <a:lnTo>
                    <a:pt x="1749" y="893"/>
                  </a:lnTo>
                  <a:lnTo>
                    <a:pt x="1760" y="887"/>
                  </a:lnTo>
                  <a:lnTo>
                    <a:pt x="1770" y="880"/>
                  </a:lnTo>
                  <a:lnTo>
                    <a:pt x="1780" y="871"/>
                  </a:lnTo>
                  <a:lnTo>
                    <a:pt x="1788" y="863"/>
                  </a:lnTo>
                  <a:lnTo>
                    <a:pt x="1796" y="853"/>
                  </a:lnTo>
                  <a:lnTo>
                    <a:pt x="1803" y="842"/>
                  </a:lnTo>
                  <a:lnTo>
                    <a:pt x="1809" y="830"/>
                  </a:lnTo>
                  <a:lnTo>
                    <a:pt x="1813" y="817"/>
                  </a:lnTo>
                  <a:lnTo>
                    <a:pt x="1813" y="817"/>
                  </a:lnTo>
                  <a:lnTo>
                    <a:pt x="1817" y="805"/>
                  </a:lnTo>
                  <a:lnTo>
                    <a:pt x="1819" y="792"/>
                  </a:lnTo>
                  <a:lnTo>
                    <a:pt x="1821" y="778"/>
                  </a:lnTo>
                  <a:lnTo>
                    <a:pt x="1821" y="765"/>
                  </a:lnTo>
                  <a:lnTo>
                    <a:pt x="1821" y="751"/>
                  </a:lnTo>
                  <a:lnTo>
                    <a:pt x="1819" y="738"/>
                  </a:lnTo>
                  <a:lnTo>
                    <a:pt x="1817" y="726"/>
                  </a:lnTo>
                  <a:lnTo>
                    <a:pt x="1813" y="713"/>
                  </a:lnTo>
                  <a:lnTo>
                    <a:pt x="1813" y="713"/>
                  </a:lnTo>
                  <a:lnTo>
                    <a:pt x="1808" y="702"/>
                  </a:lnTo>
                  <a:lnTo>
                    <a:pt x="1802" y="691"/>
                  </a:lnTo>
                  <a:lnTo>
                    <a:pt x="1796" y="683"/>
                  </a:lnTo>
                  <a:lnTo>
                    <a:pt x="1788" y="673"/>
                  </a:lnTo>
                  <a:lnTo>
                    <a:pt x="1780" y="665"/>
                  </a:lnTo>
                  <a:lnTo>
                    <a:pt x="1771" y="657"/>
                  </a:lnTo>
                  <a:lnTo>
                    <a:pt x="1763" y="650"/>
                  </a:lnTo>
                  <a:lnTo>
                    <a:pt x="1753" y="642"/>
                  </a:lnTo>
                  <a:lnTo>
                    <a:pt x="1753" y="642"/>
                  </a:lnTo>
                  <a:lnTo>
                    <a:pt x="1731" y="630"/>
                  </a:lnTo>
                  <a:lnTo>
                    <a:pt x="1708" y="619"/>
                  </a:lnTo>
                  <a:lnTo>
                    <a:pt x="1683" y="611"/>
                  </a:lnTo>
                  <a:lnTo>
                    <a:pt x="1659" y="603"/>
                  </a:lnTo>
                  <a:lnTo>
                    <a:pt x="1633" y="597"/>
                  </a:lnTo>
                  <a:lnTo>
                    <a:pt x="1608" y="592"/>
                  </a:lnTo>
                  <a:lnTo>
                    <a:pt x="1556" y="585"/>
                  </a:lnTo>
                  <a:lnTo>
                    <a:pt x="1556" y="585"/>
                  </a:lnTo>
                  <a:lnTo>
                    <a:pt x="1492" y="578"/>
                  </a:lnTo>
                  <a:lnTo>
                    <a:pt x="1427" y="572"/>
                  </a:lnTo>
                  <a:lnTo>
                    <a:pt x="1427" y="572"/>
                  </a:lnTo>
                  <a:lnTo>
                    <a:pt x="1229" y="549"/>
                  </a:lnTo>
                  <a:lnTo>
                    <a:pt x="1229" y="549"/>
                  </a:lnTo>
                  <a:lnTo>
                    <a:pt x="1032" y="527"/>
                  </a:lnTo>
                  <a:lnTo>
                    <a:pt x="834" y="507"/>
                  </a:lnTo>
                  <a:lnTo>
                    <a:pt x="834" y="507"/>
                  </a:lnTo>
                  <a:lnTo>
                    <a:pt x="735" y="498"/>
                  </a:lnTo>
                  <a:lnTo>
                    <a:pt x="635" y="490"/>
                  </a:lnTo>
                  <a:lnTo>
                    <a:pt x="535" y="481"/>
                  </a:lnTo>
                  <a:lnTo>
                    <a:pt x="435" y="475"/>
                  </a:lnTo>
                  <a:lnTo>
                    <a:pt x="435" y="475"/>
                  </a:lnTo>
                  <a:lnTo>
                    <a:pt x="338" y="470"/>
                  </a:lnTo>
                  <a:lnTo>
                    <a:pt x="338" y="470"/>
                  </a:lnTo>
                  <a:lnTo>
                    <a:pt x="341" y="485"/>
                  </a:lnTo>
                  <a:lnTo>
                    <a:pt x="341" y="485"/>
                  </a:lnTo>
                  <a:lnTo>
                    <a:pt x="396" y="475"/>
                  </a:lnTo>
                  <a:lnTo>
                    <a:pt x="451" y="466"/>
                  </a:lnTo>
                  <a:lnTo>
                    <a:pt x="506" y="460"/>
                  </a:lnTo>
                  <a:lnTo>
                    <a:pt x="561" y="453"/>
                  </a:lnTo>
                  <a:lnTo>
                    <a:pt x="617" y="448"/>
                  </a:lnTo>
                  <a:lnTo>
                    <a:pt x="672" y="444"/>
                  </a:lnTo>
                  <a:lnTo>
                    <a:pt x="727" y="441"/>
                  </a:lnTo>
                  <a:lnTo>
                    <a:pt x="783" y="439"/>
                  </a:lnTo>
                  <a:lnTo>
                    <a:pt x="783" y="439"/>
                  </a:lnTo>
                  <a:lnTo>
                    <a:pt x="838" y="438"/>
                  </a:lnTo>
                  <a:lnTo>
                    <a:pt x="894" y="438"/>
                  </a:lnTo>
                  <a:lnTo>
                    <a:pt x="949" y="439"/>
                  </a:lnTo>
                  <a:lnTo>
                    <a:pt x="1005" y="442"/>
                  </a:lnTo>
                  <a:lnTo>
                    <a:pt x="1060" y="445"/>
                  </a:lnTo>
                  <a:lnTo>
                    <a:pt x="1115" y="450"/>
                  </a:lnTo>
                  <a:lnTo>
                    <a:pt x="1170" y="456"/>
                  </a:lnTo>
                  <a:lnTo>
                    <a:pt x="1226" y="463"/>
                  </a:lnTo>
                  <a:lnTo>
                    <a:pt x="1226" y="463"/>
                  </a:lnTo>
                  <a:lnTo>
                    <a:pt x="1272" y="470"/>
                  </a:lnTo>
                  <a:lnTo>
                    <a:pt x="1318" y="477"/>
                  </a:lnTo>
                  <a:lnTo>
                    <a:pt x="1365" y="485"/>
                  </a:lnTo>
                  <a:lnTo>
                    <a:pt x="1411" y="494"/>
                  </a:lnTo>
                  <a:lnTo>
                    <a:pt x="1411" y="494"/>
                  </a:lnTo>
                  <a:lnTo>
                    <a:pt x="1468" y="509"/>
                  </a:lnTo>
                  <a:lnTo>
                    <a:pt x="1526" y="523"/>
                  </a:lnTo>
                  <a:lnTo>
                    <a:pt x="1526" y="523"/>
                  </a:lnTo>
                  <a:lnTo>
                    <a:pt x="1559" y="530"/>
                  </a:lnTo>
                  <a:lnTo>
                    <a:pt x="1593" y="536"/>
                  </a:lnTo>
                  <a:lnTo>
                    <a:pt x="1626" y="541"/>
                  </a:lnTo>
                  <a:lnTo>
                    <a:pt x="1660" y="543"/>
                  </a:lnTo>
                  <a:lnTo>
                    <a:pt x="1660" y="543"/>
                  </a:lnTo>
                  <a:lnTo>
                    <a:pt x="1689" y="545"/>
                  </a:lnTo>
                  <a:lnTo>
                    <a:pt x="1704" y="545"/>
                  </a:lnTo>
                  <a:lnTo>
                    <a:pt x="1719" y="543"/>
                  </a:lnTo>
                  <a:lnTo>
                    <a:pt x="1733" y="541"/>
                  </a:lnTo>
                  <a:lnTo>
                    <a:pt x="1747" y="538"/>
                  </a:lnTo>
                  <a:lnTo>
                    <a:pt x="1762" y="534"/>
                  </a:lnTo>
                  <a:lnTo>
                    <a:pt x="1775" y="529"/>
                  </a:lnTo>
                  <a:lnTo>
                    <a:pt x="1775" y="529"/>
                  </a:lnTo>
                  <a:lnTo>
                    <a:pt x="1786" y="523"/>
                  </a:lnTo>
                  <a:lnTo>
                    <a:pt x="1796" y="515"/>
                  </a:lnTo>
                  <a:lnTo>
                    <a:pt x="1806" y="507"/>
                  </a:lnTo>
                  <a:lnTo>
                    <a:pt x="1813" y="497"/>
                  </a:lnTo>
                  <a:lnTo>
                    <a:pt x="1820" y="486"/>
                  </a:lnTo>
                  <a:lnTo>
                    <a:pt x="1825" y="475"/>
                  </a:lnTo>
                  <a:lnTo>
                    <a:pt x="1830" y="463"/>
                  </a:lnTo>
                  <a:lnTo>
                    <a:pt x="1834" y="450"/>
                  </a:lnTo>
                  <a:lnTo>
                    <a:pt x="1834" y="450"/>
                  </a:lnTo>
                  <a:lnTo>
                    <a:pt x="1836" y="439"/>
                  </a:lnTo>
                  <a:lnTo>
                    <a:pt x="1836" y="427"/>
                  </a:lnTo>
                  <a:lnTo>
                    <a:pt x="1835" y="416"/>
                  </a:lnTo>
                  <a:lnTo>
                    <a:pt x="1834" y="405"/>
                  </a:lnTo>
                  <a:lnTo>
                    <a:pt x="1830" y="394"/>
                  </a:lnTo>
                  <a:lnTo>
                    <a:pt x="1826" y="383"/>
                  </a:lnTo>
                  <a:lnTo>
                    <a:pt x="1821" y="372"/>
                  </a:lnTo>
                  <a:lnTo>
                    <a:pt x="1815" y="362"/>
                  </a:lnTo>
                  <a:lnTo>
                    <a:pt x="1815" y="362"/>
                  </a:lnTo>
                  <a:lnTo>
                    <a:pt x="1807" y="352"/>
                  </a:lnTo>
                  <a:lnTo>
                    <a:pt x="1798" y="341"/>
                  </a:lnTo>
                  <a:lnTo>
                    <a:pt x="1790" y="333"/>
                  </a:lnTo>
                  <a:lnTo>
                    <a:pt x="1780" y="323"/>
                  </a:lnTo>
                  <a:lnTo>
                    <a:pt x="1759" y="307"/>
                  </a:lnTo>
                  <a:lnTo>
                    <a:pt x="1737" y="292"/>
                  </a:lnTo>
                  <a:lnTo>
                    <a:pt x="1737" y="292"/>
                  </a:lnTo>
                  <a:lnTo>
                    <a:pt x="1711" y="278"/>
                  </a:lnTo>
                  <a:lnTo>
                    <a:pt x="1685" y="264"/>
                  </a:lnTo>
                  <a:lnTo>
                    <a:pt x="1658" y="252"/>
                  </a:lnTo>
                  <a:lnTo>
                    <a:pt x="1631" y="241"/>
                  </a:lnTo>
                  <a:lnTo>
                    <a:pt x="1631" y="241"/>
                  </a:lnTo>
                  <a:lnTo>
                    <a:pt x="1603" y="230"/>
                  </a:lnTo>
                  <a:lnTo>
                    <a:pt x="1575" y="220"/>
                  </a:lnTo>
                  <a:lnTo>
                    <a:pt x="1517" y="203"/>
                  </a:lnTo>
                  <a:lnTo>
                    <a:pt x="1460" y="187"/>
                  </a:lnTo>
                  <a:lnTo>
                    <a:pt x="1401" y="171"/>
                  </a:lnTo>
                  <a:lnTo>
                    <a:pt x="1401" y="171"/>
                  </a:lnTo>
                  <a:lnTo>
                    <a:pt x="1300" y="141"/>
                  </a:lnTo>
                  <a:lnTo>
                    <a:pt x="1197" y="110"/>
                  </a:lnTo>
                  <a:lnTo>
                    <a:pt x="1146" y="95"/>
                  </a:lnTo>
                  <a:lnTo>
                    <a:pt x="1095" y="82"/>
                  </a:lnTo>
                  <a:lnTo>
                    <a:pt x="1042" y="69"/>
                  </a:lnTo>
                  <a:lnTo>
                    <a:pt x="991" y="58"/>
                  </a:lnTo>
                  <a:lnTo>
                    <a:pt x="991" y="58"/>
                  </a:lnTo>
                  <a:lnTo>
                    <a:pt x="938" y="48"/>
                  </a:lnTo>
                  <a:lnTo>
                    <a:pt x="887" y="40"/>
                  </a:lnTo>
                  <a:lnTo>
                    <a:pt x="836" y="34"/>
                  </a:lnTo>
                  <a:lnTo>
                    <a:pt x="783" y="31"/>
                  </a:lnTo>
                  <a:lnTo>
                    <a:pt x="783" y="31"/>
                  </a:lnTo>
                  <a:lnTo>
                    <a:pt x="671" y="22"/>
                  </a:lnTo>
                  <a:lnTo>
                    <a:pt x="559" y="16"/>
                  </a:lnTo>
                  <a:lnTo>
                    <a:pt x="559" y="16"/>
                  </a:lnTo>
                  <a:lnTo>
                    <a:pt x="448" y="10"/>
                  </a:lnTo>
                  <a:lnTo>
                    <a:pt x="337" y="6"/>
                  </a:lnTo>
                  <a:lnTo>
                    <a:pt x="227" y="2"/>
                  </a:lnTo>
                  <a:lnTo>
                    <a:pt x="116" y="1"/>
                  </a:lnTo>
                  <a:lnTo>
                    <a:pt x="116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3" name="Freeform 44">
              <a:extLst>
                <a:ext uri="{FF2B5EF4-FFF2-40B4-BE49-F238E27FC236}">
                  <a16:creationId xmlns:a16="http://schemas.microsoft.com/office/drawing/2014/main" id="{F141D1E9-0EA1-165D-9460-BE8AFAAB6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" y="3503"/>
              <a:ext cx="359" cy="127"/>
            </a:xfrm>
            <a:custGeom>
              <a:avLst/>
              <a:gdLst>
                <a:gd name="T0" fmla="*/ 1026 w 1076"/>
                <a:gd name="T1" fmla="*/ 12 h 382"/>
                <a:gd name="T2" fmla="*/ 1047 w 1076"/>
                <a:gd name="T3" fmla="*/ 33 h 382"/>
                <a:gd name="T4" fmla="*/ 1053 w 1076"/>
                <a:gd name="T5" fmla="*/ 40 h 382"/>
                <a:gd name="T6" fmla="*/ 1059 w 1076"/>
                <a:gd name="T7" fmla="*/ 54 h 382"/>
                <a:gd name="T8" fmla="*/ 1060 w 1076"/>
                <a:gd name="T9" fmla="*/ 60 h 382"/>
                <a:gd name="T10" fmla="*/ 1061 w 1076"/>
                <a:gd name="T11" fmla="*/ 66 h 382"/>
                <a:gd name="T12" fmla="*/ 1060 w 1076"/>
                <a:gd name="T13" fmla="*/ 78 h 382"/>
                <a:gd name="T14" fmla="*/ 1055 w 1076"/>
                <a:gd name="T15" fmla="*/ 89 h 382"/>
                <a:gd name="T16" fmla="*/ 1052 w 1076"/>
                <a:gd name="T17" fmla="*/ 96 h 382"/>
                <a:gd name="T18" fmla="*/ 1037 w 1076"/>
                <a:gd name="T19" fmla="*/ 115 h 382"/>
                <a:gd name="T20" fmla="*/ 1022 w 1076"/>
                <a:gd name="T21" fmla="*/ 128 h 382"/>
                <a:gd name="T22" fmla="*/ 989 w 1076"/>
                <a:gd name="T23" fmla="*/ 150 h 382"/>
                <a:gd name="T24" fmla="*/ 971 w 1076"/>
                <a:gd name="T25" fmla="*/ 160 h 382"/>
                <a:gd name="T26" fmla="*/ 926 w 1076"/>
                <a:gd name="T27" fmla="*/ 182 h 382"/>
                <a:gd name="T28" fmla="*/ 878 w 1076"/>
                <a:gd name="T29" fmla="*/ 200 h 382"/>
                <a:gd name="T30" fmla="*/ 779 w 1076"/>
                <a:gd name="T31" fmla="*/ 233 h 382"/>
                <a:gd name="T32" fmla="*/ 679 w 1076"/>
                <a:gd name="T33" fmla="*/ 262 h 382"/>
                <a:gd name="T34" fmla="*/ 604 w 1076"/>
                <a:gd name="T35" fmla="*/ 280 h 382"/>
                <a:gd name="T36" fmla="*/ 547 w 1076"/>
                <a:gd name="T37" fmla="*/ 293 h 382"/>
                <a:gd name="T38" fmla="*/ 488 w 1076"/>
                <a:gd name="T39" fmla="*/ 304 h 382"/>
                <a:gd name="T40" fmla="*/ 328 w 1076"/>
                <a:gd name="T41" fmla="*/ 333 h 382"/>
                <a:gd name="T42" fmla="*/ 221 w 1076"/>
                <a:gd name="T43" fmla="*/ 347 h 382"/>
                <a:gd name="T44" fmla="*/ 112 w 1076"/>
                <a:gd name="T45" fmla="*/ 358 h 382"/>
                <a:gd name="T46" fmla="*/ 58 w 1076"/>
                <a:gd name="T47" fmla="*/ 363 h 382"/>
                <a:gd name="T48" fmla="*/ 7 w 1076"/>
                <a:gd name="T49" fmla="*/ 367 h 382"/>
                <a:gd name="T50" fmla="*/ 2 w 1076"/>
                <a:gd name="T51" fmla="*/ 369 h 382"/>
                <a:gd name="T52" fmla="*/ 0 w 1076"/>
                <a:gd name="T53" fmla="*/ 374 h 382"/>
                <a:gd name="T54" fmla="*/ 2 w 1076"/>
                <a:gd name="T55" fmla="*/ 379 h 382"/>
                <a:gd name="T56" fmla="*/ 7 w 1076"/>
                <a:gd name="T57" fmla="*/ 382 h 382"/>
                <a:gd name="T58" fmla="*/ 62 w 1076"/>
                <a:gd name="T59" fmla="*/ 378 h 382"/>
                <a:gd name="T60" fmla="*/ 171 w 1076"/>
                <a:gd name="T61" fmla="*/ 367 h 382"/>
                <a:gd name="T62" fmla="*/ 281 w 1076"/>
                <a:gd name="T63" fmla="*/ 353 h 382"/>
                <a:gd name="T64" fmla="*/ 443 w 1076"/>
                <a:gd name="T65" fmla="*/ 328 h 382"/>
                <a:gd name="T66" fmla="*/ 520 w 1076"/>
                <a:gd name="T67" fmla="*/ 314 h 382"/>
                <a:gd name="T68" fmla="*/ 597 w 1076"/>
                <a:gd name="T69" fmla="*/ 297 h 382"/>
                <a:gd name="T70" fmla="*/ 667 w 1076"/>
                <a:gd name="T71" fmla="*/ 280 h 382"/>
                <a:gd name="T72" fmla="*/ 717 w 1076"/>
                <a:gd name="T73" fmla="*/ 267 h 382"/>
                <a:gd name="T74" fmla="*/ 818 w 1076"/>
                <a:gd name="T75" fmla="*/ 237 h 382"/>
                <a:gd name="T76" fmla="*/ 868 w 1076"/>
                <a:gd name="T77" fmla="*/ 220 h 382"/>
                <a:gd name="T78" fmla="*/ 942 w 1076"/>
                <a:gd name="T79" fmla="*/ 191 h 382"/>
                <a:gd name="T80" fmla="*/ 966 w 1076"/>
                <a:gd name="T81" fmla="*/ 180 h 382"/>
                <a:gd name="T82" fmla="*/ 1005 w 1076"/>
                <a:gd name="T83" fmla="*/ 158 h 382"/>
                <a:gd name="T84" fmla="*/ 1039 w 1076"/>
                <a:gd name="T85" fmla="*/ 132 h 382"/>
                <a:gd name="T86" fmla="*/ 1052 w 1076"/>
                <a:gd name="T87" fmla="*/ 121 h 382"/>
                <a:gd name="T88" fmla="*/ 1066 w 1076"/>
                <a:gd name="T89" fmla="*/ 101 h 382"/>
                <a:gd name="T90" fmla="*/ 1072 w 1076"/>
                <a:gd name="T91" fmla="*/ 85 h 382"/>
                <a:gd name="T92" fmla="*/ 1075 w 1076"/>
                <a:gd name="T93" fmla="*/ 78 h 382"/>
                <a:gd name="T94" fmla="*/ 1075 w 1076"/>
                <a:gd name="T95" fmla="*/ 61 h 382"/>
                <a:gd name="T96" fmla="*/ 1071 w 1076"/>
                <a:gd name="T97" fmla="*/ 45 h 382"/>
                <a:gd name="T98" fmla="*/ 1063 w 1076"/>
                <a:gd name="T99" fmla="*/ 30 h 382"/>
                <a:gd name="T100" fmla="*/ 1052 w 1076"/>
                <a:gd name="T101" fmla="*/ 17 h 382"/>
                <a:gd name="T102" fmla="*/ 1037 w 1076"/>
                <a:gd name="T103" fmla="*/ 2 h 382"/>
                <a:gd name="T104" fmla="*/ 1033 w 1076"/>
                <a:gd name="T105" fmla="*/ 1 h 382"/>
                <a:gd name="T106" fmla="*/ 1028 w 1076"/>
                <a:gd name="T107" fmla="*/ 1 h 382"/>
                <a:gd name="T108" fmla="*/ 1025 w 1076"/>
                <a:gd name="T109" fmla="*/ 5 h 382"/>
                <a:gd name="T110" fmla="*/ 1023 w 1076"/>
                <a:gd name="T111" fmla="*/ 10 h 382"/>
                <a:gd name="T112" fmla="*/ 1026 w 1076"/>
                <a:gd name="T113" fmla="*/ 1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76" h="382">
                  <a:moveTo>
                    <a:pt x="1026" y="12"/>
                  </a:moveTo>
                  <a:lnTo>
                    <a:pt x="1026" y="12"/>
                  </a:lnTo>
                  <a:lnTo>
                    <a:pt x="1041" y="25"/>
                  </a:lnTo>
                  <a:lnTo>
                    <a:pt x="1047" y="33"/>
                  </a:lnTo>
                  <a:lnTo>
                    <a:pt x="1053" y="40"/>
                  </a:lnTo>
                  <a:lnTo>
                    <a:pt x="1053" y="40"/>
                  </a:lnTo>
                  <a:lnTo>
                    <a:pt x="1056" y="47"/>
                  </a:lnTo>
                  <a:lnTo>
                    <a:pt x="1059" y="54"/>
                  </a:lnTo>
                  <a:lnTo>
                    <a:pt x="1059" y="54"/>
                  </a:lnTo>
                  <a:lnTo>
                    <a:pt x="1060" y="60"/>
                  </a:lnTo>
                  <a:lnTo>
                    <a:pt x="1061" y="66"/>
                  </a:lnTo>
                  <a:lnTo>
                    <a:pt x="1061" y="66"/>
                  </a:lnTo>
                  <a:lnTo>
                    <a:pt x="1061" y="72"/>
                  </a:lnTo>
                  <a:lnTo>
                    <a:pt x="1060" y="78"/>
                  </a:lnTo>
                  <a:lnTo>
                    <a:pt x="1058" y="84"/>
                  </a:lnTo>
                  <a:lnTo>
                    <a:pt x="1055" y="89"/>
                  </a:lnTo>
                  <a:lnTo>
                    <a:pt x="1055" y="89"/>
                  </a:lnTo>
                  <a:lnTo>
                    <a:pt x="1052" y="96"/>
                  </a:lnTo>
                  <a:lnTo>
                    <a:pt x="1048" y="103"/>
                  </a:lnTo>
                  <a:lnTo>
                    <a:pt x="1037" y="115"/>
                  </a:lnTo>
                  <a:lnTo>
                    <a:pt x="1037" y="115"/>
                  </a:lnTo>
                  <a:lnTo>
                    <a:pt x="1022" y="128"/>
                  </a:lnTo>
                  <a:lnTo>
                    <a:pt x="1006" y="139"/>
                  </a:lnTo>
                  <a:lnTo>
                    <a:pt x="989" y="150"/>
                  </a:lnTo>
                  <a:lnTo>
                    <a:pt x="971" y="160"/>
                  </a:lnTo>
                  <a:lnTo>
                    <a:pt x="971" y="160"/>
                  </a:lnTo>
                  <a:lnTo>
                    <a:pt x="948" y="171"/>
                  </a:lnTo>
                  <a:lnTo>
                    <a:pt x="926" y="182"/>
                  </a:lnTo>
                  <a:lnTo>
                    <a:pt x="878" y="200"/>
                  </a:lnTo>
                  <a:lnTo>
                    <a:pt x="878" y="200"/>
                  </a:lnTo>
                  <a:lnTo>
                    <a:pt x="829" y="218"/>
                  </a:lnTo>
                  <a:lnTo>
                    <a:pt x="779" y="233"/>
                  </a:lnTo>
                  <a:lnTo>
                    <a:pt x="729" y="248"/>
                  </a:lnTo>
                  <a:lnTo>
                    <a:pt x="679" y="262"/>
                  </a:lnTo>
                  <a:lnTo>
                    <a:pt x="679" y="262"/>
                  </a:lnTo>
                  <a:lnTo>
                    <a:pt x="604" y="280"/>
                  </a:lnTo>
                  <a:lnTo>
                    <a:pt x="604" y="280"/>
                  </a:lnTo>
                  <a:lnTo>
                    <a:pt x="547" y="293"/>
                  </a:lnTo>
                  <a:lnTo>
                    <a:pt x="488" y="304"/>
                  </a:lnTo>
                  <a:lnTo>
                    <a:pt x="488" y="304"/>
                  </a:lnTo>
                  <a:lnTo>
                    <a:pt x="382" y="324"/>
                  </a:lnTo>
                  <a:lnTo>
                    <a:pt x="328" y="333"/>
                  </a:lnTo>
                  <a:lnTo>
                    <a:pt x="275" y="340"/>
                  </a:lnTo>
                  <a:lnTo>
                    <a:pt x="221" y="347"/>
                  </a:lnTo>
                  <a:lnTo>
                    <a:pt x="166" y="353"/>
                  </a:lnTo>
                  <a:lnTo>
                    <a:pt x="112" y="358"/>
                  </a:lnTo>
                  <a:lnTo>
                    <a:pt x="58" y="363"/>
                  </a:lnTo>
                  <a:lnTo>
                    <a:pt x="58" y="363"/>
                  </a:lnTo>
                  <a:lnTo>
                    <a:pt x="7" y="367"/>
                  </a:lnTo>
                  <a:lnTo>
                    <a:pt x="7" y="367"/>
                  </a:lnTo>
                  <a:lnTo>
                    <a:pt x="3" y="368"/>
                  </a:lnTo>
                  <a:lnTo>
                    <a:pt x="2" y="369"/>
                  </a:lnTo>
                  <a:lnTo>
                    <a:pt x="1" y="372"/>
                  </a:lnTo>
                  <a:lnTo>
                    <a:pt x="0" y="374"/>
                  </a:lnTo>
                  <a:lnTo>
                    <a:pt x="1" y="377"/>
                  </a:lnTo>
                  <a:lnTo>
                    <a:pt x="2" y="379"/>
                  </a:lnTo>
                  <a:lnTo>
                    <a:pt x="3" y="380"/>
                  </a:lnTo>
                  <a:lnTo>
                    <a:pt x="7" y="382"/>
                  </a:lnTo>
                  <a:lnTo>
                    <a:pt x="7" y="382"/>
                  </a:lnTo>
                  <a:lnTo>
                    <a:pt x="62" y="378"/>
                  </a:lnTo>
                  <a:lnTo>
                    <a:pt x="117" y="373"/>
                  </a:lnTo>
                  <a:lnTo>
                    <a:pt x="171" y="367"/>
                  </a:lnTo>
                  <a:lnTo>
                    <a:pt x="226" y="361"/>
                  </a:lnTo>
                  <a:lnTo>
                    <a:pt x="281" y="353"/>
                  </a:lnTo>
                  <a:lnTo>
                    <a:pt x="334" y="346"/>
                  </a:lnTo>
                  <a:lnTo>
                    <a:pt x="443" y="328"/>
                  </a:lnTo>
                  <a:lnTo>
                    <a:pt x="443" y="328"/>
                  </a:lnTo>
                  <a:lnTo>
                    <a:pt x="520" y="314"/>
                  </a:lnTo>
                  <a:lnTo>
                    <a:pt x="559" y="306"/>
                  </a:lnTo>
                  <a:lnTo>
                    <a:pt x="597" y="297"/>
                  </a:lnTo>
                  <a:lnTo>
                    <a:pt x="597" y="297"/>
                  </a:lnTo>
                  <a:lnTo>
                    <a:pt x="667" y="280"/>
                  </a:lnTo>
                  <a:lnTo>
                    <a:pt x="667" y="280"/>
                  </a:lnTo>
                  <a:lnTo>
                    <a:pt x="717" y="267"/>
                  </a:lnTo>
                  <a:lnTo>
                    <a:pt x="768" y="252"/>
                  </a:lnTo>
                  <a:lnTo>
                    <a:pt x="818" y="237"/>
                  </a:lnTo>
                  <a:lnTo>
                    <a:pt x="868" y="220"/>
                  </a:lnTo>
                  <a:lnTo>
                    <a:pt x="868" y="220"/>
                  </a:lnTo>
                  <a:lnTo>
                    <a:pt x="917" y="200"/>
                  </a:lnTo>
                  <a:lnTo>
                    <a:pt x="942" y="191"/>
                  </a:lnTo>
                  <a:lnTo>
                    <a:pt x="966" y="180"/>
                  </a:lnTo>
                  <a:lnTo>
                    <a:pt x="966" y="180"/>
                  </a:lnTo>
                  <a:lnTo>
                    <a:pt x="986" y="169"/>
                  </a:lnTo>
                  <a:lnTo>
                    <a:pt x="1005" y="158"/>
                  </a:lnTo>
                  <a:lnTo>
                    <a:pt x="1022" y="145"/>
                  </a:lnTo>
                  <a:lnTo>
                    <a:pt x="1039" y="132"/>
                  </a:lnTo>
                  <a:lnTo>
                    <a:pt x="1039" y="132"/>
                  </a:lnTo>
                  <a:lnTo>
                    <a:pt x="1052" y="121"/>
                  </a:lnTo>
                  <a:lnTo>
                    <a:pt x="1063" y="107"/>
                  </a:lnTo>
                  <a:lnTo>
                    <a:pt x="1066" y="101"/>
                  </a:lnTo>
                  <a:lnTo>
                    <a:pt x="1070" y="94"/>
                  </a:lnTo>
                  <a:lnTo>
                    <a:pt x="1072" y="85"/>
                  </a:lnTo>
                  <a:lnTo>
                    <a:pt x="1075" y="78"/>
                  </a:lnTo>
                  <a:lnTo>
                    <a:pt x="1075" y="78"/>
                  </a:lnTo>
                  <a:lnTo>
                    <a:pt x="1076" y="69"/>
                  </a:lnTo>
                  <a:lnTo>
                    <a:pt x="1075" y="61"/>
                  </a:lnTo>
                  <a:lnTo>
                    <a:pt x="1074" y="52"/>
                  </a:lnTo>
                  <a:lnTo>
                    <a:pt x="1071" y="45"/>
                  </a:lnTo>
                  <a:lnTo>
                    <a:pt x="1067" y="38"/>
                  </a:lnTo>
                  <a:lnTo>
                    <a:pt x="1063" y="30"/>
                  </a:lnTo>
                  <a:lnTo>
                    <a:pt x="1052" y="17"/>
                  </a:lnTo>
                  <a:lnTo>
                    <a:pt x="1052" y="17"/>
                  </a:lnTo>
                  <a:lnTo>
                    <a:pt x="1044" y="10"/>
                  </a:lnTo>
                  <a:lnTo>
                    <a:pt x="1037" y="2"/>
                  </a:lnTo>
                  <a:lnTo>
                    <a:pt x="1037" y="2"/>
                  </a:lnTo>
                  <a:lnTo>
                    <a:pt x="1033" y="1"/>
                  </a:lnTo>
                  <a:lnTo>
                    <a:pt x="1031" y="0"/>
                  </a:lnTo>
                  <a:lnTo>
                    <a:pt x="1028" y="1"/>
                  </a:lnTo>
                  <a:lnTo>
                    <a:pt x="1026" y="2"/>
                  </a:lnTo>
                  <a:lnTo>
                    <a:pt x="1025" y="5"/>
                  </a:lnTo>
                  <a:lnTo>
                    <a:pt x="1023" y="7"/>
                  </a:lnTo>
                  <a:lnTo>
                    <a:pt x="1023" y="10"/>
                  </a:lnTo>
                  <a:lnTo>
                    <a:pt x="1026" y="12"/>
                  </a:lnTo>
                  <a:lnTo>
                    <a:pt x="102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4" name="Freeform 45">
              <a:extLst>
                <a:ext uri="{FF2B5EF4-FFF2-40B4-BE49-F238E27FC236}">
                  <a16:creationId xmlns:a16="http://schemas.microsoft.com/office/drawing/2014/main" id="{7CFC2837-1281-21A7-9969-AE655C4EB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2" y="3576"/>
              <a:ext cx="717" cy="181"/>
            </a:xfrm>
            <a:custGeom>
              <a:avLst/>
              <a:gdLst>
                <a:gd name="T0" fmla="*/ 2096 w 2152"/>
                <a:gd name="T1" fmla="*/ 25 h 544"/>
                <a:gd name="T2" fmla="*/ 2124 w 2152"/>
                <a:gd name="T3" fmla="*/ 71 h 544"/>
                <a:gd name="T4" fmla="*/ 2137 w 2152"/>
                <a:gd name="T5" fmla="*/ 121 h 544"/>
                <a:gd name="T6" fmla="*/ 2135 w 2152"/>
                <a:gd name="T7" fmla="*/ 155 h 544"/>
                <a:gd name="T8" fmla="*/ 2115 w 2152"/>
                <a:gd name="T9" fmla="*/ 198 h 544"/>
                <a:gd name="T10" fmla="*/ 2085 w 2152"/>
                <a:gd name="T11" fmla="*/ 236 h 544"/>
                <a:gd name="T12" fmla="*/ 2058 w 2152"/>
                <a:gd name="T13" fmla="*/ 260 h 544"/>
                <a:gd name="T14" fmla="*/ 2005 w 2152"/>
                <a:gd name="T15" fmla="*/ 296 h 544"/>
                <a:gd name="T16" fmla="*/ 1932 w 2152"/>
                <a:gd name="T17" fmla="*/ 336 h 544"/>
                <a:gd name="T18" fmla="*/ 1795 w 2152"/>
                <a:gd name="T19" fmla="*/ 392 h 544"/>
                <a:gd name="T20" fmla="*/ 1701 w 2152"/>
                <a:gd name="T21" fmla="*/ 423 h 544"/>
                <a:gd name="T22" fmla="*/ 1561 w 2152"/>
                <a:gd name="T23" fmla="*/ 461 h 544"/>
                <a:gd name="T24" fmla="*/ 1404 w 2152"/>
                <a:gd name="T25" fmla="*/ 496 h 544"/>
                <a:gd name="T26" fmla="*/ 1326 w 2152"/>
                <a:gd name="T27" fmla="*/ 510 h 544"/>
                <a:gd name="T28" fmla="*/ 1248 w 2152"/>
                <a:gd name="T29" fmla="*/ 518 h 544"/>
                <a:gd name="T30" fmla="*/ 1097 w 2152"/>
                <a:gd name="T31" fmla="*/ 528 h 544"/>
                <a:gd name="T32" fmla="*/ 947 w 2152"/>
                <a:gd name="T33" fmla="*/ 529 h 544"/>
                <a:gd name="T34" fmla="*/ 747 w 2152"/>
                <a:gd name="T35" fmla="*/ 521 h 544"/>
                <a:gd name="T36" fmla="*/ 449 w 2152"/>
                <a:gd name="T37" fmla="*/ 496 h 544"/>
                <a:gd name="T38" fmla="*/ 313 w 2152"/>
                <a:gd name="T39" fmla="*/ 484 h 544"/>
                <a:gd name="T40" fmla="*/ 179 w 2152"/>
                <a:gd name="T41" fmla="*/ 462 h 544"/>
                <a:gd name="T42" fmla="*/ 92 w 2152"/>
                <a:gd name="T43" fmla="*/ 438 h 544"/>
                <a:gd name="T44" fmla="*/ 31 w 2152"/>
                <a:gd name="T45" fmla="*/ 414 h 544"/>
                <a:gd name="T46" fmla="*/ 8 w 2152"/>
                <a:gd name="T47" fmla="*/ 403 h 544"/>
                <a:gd name="T48" fmla="*/ 2 w 2152"/>
                <a:gd name="T49" fmla="*/ 407 h 544"/>
                <a:gd name="T50" fmla="*/ 2 w 2152"/>
                <a:gd name="T51" fmla="*/ 416 h 544"/>
                <a:gd name="T52" fmla="*/ 24 w 2152"/>
                <a:gd name="T53" fmla="*/ 427 h 544"/>
                <a:gd name="T54" fmla="*/ 87 w 2152"/>
                <a:gd name="T55" fmla="*/ 452 h 544"/>
                <a:gd name="T56" fmla="*/ 218 w 2152"/>
                <a:gd name="T57" fmla="*/ 485 h 544"/>
                <a:gd name="T58" fmla="*/ 352 w 2152"/>
                <a:gd name="T59" fmla="*/ 503 h 544"/>
                <a:gd name="T60" fmla="*/ 650 w 2152"/>
                <a:gd name="T61" fmla="*/ 529 h 544"/>
                <a:gd name="T62" fmla="*/ 852 w 2152"/>
                <a:gd name="T63" fmla="*/ 542 h 544"/>
                <a:gd name="T64" fmla="*/ 1057 w 2152"/>
                <a:gd name="T65" fmla="*/ 544 h 544"/>
                <a:gd name="T66" fmla="*/ 1159 w 2152"/>
                <a:gd name="T67" fmla="*/ 540 h 544"/>
                <a:gd name="T68" fmla="*/ 1326 w 2152"/>
                <a:gd name="T69" fmla="*/ 525 h 544"/>
                <a:gd name="T70" fmla="*/ 1455 w 2152"/>
                <a:gd name="T71" fmla="*/ 500 h 544"/>
                <a:gd name="T72" fmla="*/ 1578 w 2152"/>
                <a:gd name="T73" fmla="*/ 472 h 544"/>
                <a:gd name="T74" fmla="*/ 1718 w 2152"/>
                <a:gd name="T75" fmla="*/ 433 h 544"/>
                <a:gd name="T76" fmla="*/ 1815 w 2152"/>
                <a:gd name="T77" fmla="*/ 401 h 544"/>
                <a:gd name="T78" fmla="*/ 1909 w 2152"/>
                <a:gd name="T79" fmla="*/ 363 h 544"/>
                <a:gd name="T80" fmla="*/ 2008 w 2152"/>
                <a:gd name="T81" fmla="*/ 312 h 544"/>
                <a:gd name="T82" fmla="*/ 2064 w 2152"/>
                <a:gd name="T83" fmla="*/ 274 h 544"/>
                <a:gd name="T84" fmla="*/ 2090 w 2152"/>
                <a:gd name="T85" fmla="*/ 250 h 544"/>
                <a:gd name="T86" fmla="*/ 2124 w 2152"/>
                <a:gd name="T87" fmla="*/ 211 h 544"/>
                <a:gd name="T88" fmla="*/ 2147 w 2152"/>
                <a:gd name="T89" fmla="*/ 165 h 544"/>
                <a:gd name="T90" fmla="*/ 2152 w 2152"/>
                <a:gd name="T91" fmla="*/ 131 h 544"/>
                <a:gd name="T92" fmla="*/ 2143 w 2152"/>
                <a:gd name="T93" fmla="*/ 82 h 544"/>
                <a:gd name="T94" fmla="*/ 2121 w 2152"/>
                <a:gd name="T95" fmla="*/ 36 h 544"/>
                <a:gd name="T96" fmla="*/ 2094 w 2152"/>
                <a:gd name="T97" fmla="*/ 2 h 544"/>
                <a:gd name="T98" fmla="*/ 2090 w 2152"/>
                <a:gd name="T99" fmla="*/ 0 h 544"/>
                <a:gd name="T100" fmla="*/ 2082 w 2152"/>
                <a:gd name="T101" fmla="*/ 4 h 544"/>
                <a:gd name="T102" fmla="*/ 2083 w 2152"/>
                <a:gd name="T103" fmla="*/ 1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52" h="544">
                  <a:moveTo>
                    <a:pt x="2083" y="12"/>
                  </a:moveTo>
                  <a:lnTo>
                    <a:pt x="2083" y="12"/>
                  </a:lnTo>
                  <a:lnTo>
                    <a:pt x="2096" y="25"/>
                  </a:lnTo>
                  <a:lnTo>
                    <a:pt x="2107" y="40"/>
                  </a:lnTo>
                  <a:lnTo>
                    <a:pt x="2115" y="55"/>
                  </a:lnTo>
                  <a:lnTo>
                    <a:pt x="2124" y="71"/>
                  </a:lnTo>
                  <a:lnTo>
                    <a:pt x="2130" y="86"/>
                  </a:lnTo>
                  <a:lnTo>
                    <a:pt x="2135" y="104"/>
                  </a:lnTo>
                  <a:lnTo>
                    <a:pt x="2137" y="121"/>
                  </a:lnTo>
                  <a:lnTo>
                    <a:pt x="2137" y="139"/>
                  </a:lnTo>
                  <a:lnTo>
                    <a:pt x="2137" y="139"/>
                  </a:lnTo>
                  <a:lnTo>
                    <a:pt x="2135" y="155"/>
                  </a:lnTo>
                  <a:lnTo>
                    <a:pt x="2130" y="170"/>
                  </a:lnTo>
                  <a:lnTo>
                    <a:pt x="2123" y="184"/>
                  </a:lnTo>
                  <a:lnTo>
                    <a:pt x="2115" y="198"/>
                  </a:lnTo>
                  <a:lnTo>
                    <a:pt x="2105" y="211"/>
                  </a:lnTo>
                  <a:lnTo>
                    <a:pt x="2096" y="224"/>
                  </a:lnTo>
                  <a:lnTo>
                    <a:pt x="2085" y="236"/>
                  </a:lnTo>
                  <a:lnTo>
                    <a:pt x="2074" y="247"/>
                  </a:lnTo>
                  <a:lnTo>
                    <a:pt x="2074" y="247"/>
                  </a:lnTo>
                  <a:lnTo>
                    <a:pt x="2058" y="260"/>
                  </a:lnTo>
                  <a:lnTo>
                    <a:pt x="2041" y="272"/>
                  </a:lnTo>
                  <a:lnTo>
                    <a:pt x="2024" y="285"/>
                  </a:lnTo>
                  <a:lnTo>
                    <a:pt x="2005" y="296"/>
                  </a:lnTo>
                  <a:lnTo>
                    <a:pt x="1969" y="318"/>
                  </a:lnTo>
                  <a:lnTo>
                    <a:pt x="1932" y="336"/>
                  </a:lnTo>
                  <a:lnTo>
                    <a:pt x="1932" y="336"/>
                  </a:lnTo>
                  <a:lnTo>
                    <a:pt x="1887" y="357"/>
                  </a:lnTo>
                  <a:lnTo>
                    <a:pt x="1840" y="375"/>
                  </a:lnTo>
                  <a:lnTo>
                    <a:pt x="1795" y="392"/>
                  </a:lnTo>
                  <a:lnTo>
                    <a:pt x="1747" y="408"/>
                  </a:lnTo>
                  <a:lnTo>
                    <a:pt x="1747" y="408"/>
                  </a:lnTo>
                  <a:lnTo>
                    <a:pt x="1701" y="423"/>
                  </a:lnTo>
                  <a:lnTo>
                    <a:pt x="1655" y="436"/>
                  </a:lnTo>
                  <a:lnTo>
                    <a:pt x="1608" y="450"/>
                  </a:lnTo>
                  <a:lnTo>
                    <a:pt x="1561" y="461"/>
                  </a:lnTo>
                  <a:lnTo>
                    <a:pt x="1561" y="461"/>
                  </a:lnTo>
                  <a:lnTo>
                    <a:pt x="1482" y="479"/>
                  </a:lnTo>
                  <a:lnTo>
                    <a:pt x="1404" y="496"/>
                  </a:lnTo>
                  <a:lnTo>
                    <a:pt x="1404" y="496"/>
                  </a:lnTo>
                  <a:lnTo>
                    <a:pt x="1365" y="503"/>
                  </a:lnTo>
                  <a:lnTo>
                    <a:pt x="1326" y="510"/>
                  </a:lnTo>
                  <a:lnTo>
                    <a:pt x="1287" y="515"/>
                  </a:lnTo>
                  <a:lnTo>
                    <a:pt x="1248" y="518"/>
                  </a:lnTo>
                  <a:lnTo>
                    <a:pt x="1248" y="518"/>
                  </a:lnTo>
                  <a:lnTo>
                    <a:pt x="1198" y="523"/>
                  </a:lnTo>
                  <a:lnTo>
                    <a:pt x="1148" y="526"/>
                  </a:lnTo>
                  <a:lnTo>
                    <a:pt x="1097" y="528"/>
                  </a:lnTo>
                  <a:lnTo>
                    <a:pt x="1047" y="529"/>
                  </a:lnTo>
                  <a:lnTo>
                    <a:pt x="997" y="529"/>
                  </a:lnTo>
                  <a:lnTo>
                    <a:pt x="947" y="529"/>
                  </a:lnTo>
                  <a:lnTo>
                    <a:pt x="847" y="526"/>
                  </a:lnTo>
                  <a:lnTo>
                    <a:pt x="847" y="526"/>
                  </a:lnTo>
                  <a:lnTo>
                    <a:pt x="747" y="521"/>
                  </a:lnTo>
                  <a:lnTo>
                    <a:pt x="647" y="515"/>
                  </a:lnTo>
                  <a:lnTo>
                    <a:pt x="548" y="506"/>
                  </a:lnTo>
                  <a:lnTo>
                    <a:pt x="449" y="496"/>
                  </a:lnTo>
                  <a:lnTo>
                    <a:pt x="449" y="496"/>
                  </a:lnTo>
                  <a:lnTo>
                    <a:pt x="358" y="489"/>
                  </a:lnTo>
                  <a:lnTo>
                    <a:pt x="313" y="484"/>
                  </a:lnTo>
                  <a:lnTo>
                    <a:pt x="268" y="478"/>
                  </a:lnTo>
                  <a:lnTo>
                    <a:pt x="224" y="471"/>
                  </a:lnTo>
                  <a:lnTo>
                    <a:pt x="179" y="462"/>
                  </a:lnTo>
                  <a:lnTo>
                    <a:pt x="135" y="451"/>
                  </a:lnTo>
                  <a:lnTo>
                    <a:pt x="92" y="438"/>
                  </a:lnTo>
                  <a:lnTo>
                    <a:pt x="92" y="438"/>
                  </a:lnTo>
                  <a:lnTo>
                    <a:pt x="71" y="430"/>
                  </a:lnTo>
                  <a:lnTo>
                    <a:pt x="50" y="423"/>
                  </a:lnTo>
                  <a:lnTo>
                    <a:pt x="31" y="414"/>
                  </a:lnTo>
                  <a:lnTo>
                    <a:pt x="11" y="405"/>
                  </a:lnTo>
                  <a:lnTo>
                    <a:pt x="11" y="405"/>
                  </a:lnTo>
                  <a:lnTo>
                    <a:pt x="8" y="403"/>
                  </a:lnTo>
                  <a:lnTo>
                    <a:pt x="5" y="403"/>
                  </a:lnTo>
                  <a:lnTo>
                    <a:pt x="3" y="406"/>
                  </a:lnTo>
                  <a:lnTo>
                    <a:pt x="2" y="407"/>
                  </a:lnTo>
                  <a:lnTo>
                    <a:pt x="0" y="410"/>
                  </a:lnTo>
                  <a:lnTo>
                    <a:pt x="0" y="413"/>
                  </a:lnTo>
                  <a:lnTo>
                    <a:pt x="2" y="416"/>
                  </a:lnTo>
                  <a:lnTo>
                    <a:pt x="4" y="417"/>
                  </a:lnTo>
                  <a:lnTo>
                    <a:pt x="4" y="417"/>
                  </a:lnTo>
                  <a:lnTo>
                    <a:pt x="24" y="427"/>
                  </a:lnTo>
                  <a:lnTo>
                    <a:pt x="44" y="436"/>
                  </a:lnTo>
                  <a:lnTo>
                    <a:pt x="65" y="444"/>
                  </a:lnTo>
                  <a:lnTo>
                    <a:pt x="87" y="452"/>
                  </a:lnTo>
                  <a:lnTo>
                    <a:pt x="130" y="466"/>
                  </a:lnTo>
                  <a:lnTo>
                    <a:pt x="174" y="477"/>
                  </a:lnTo>
                  <a:lnTo>
                    <a:pt x="218" y="485"/>
                  </a:lnTo>
                  <a:lnTo>
                    <a:pt x="262" y="493"/>
                  </a:lnTo>
                  <a:lnTo>
                    <a:pt x="307" y="499"/>
                  </a:lnTo>
                  <a:lnTo>
                    <a:pt x="352" y="503"/>
                  </a:lnTo>
                  <a:lnTo>
                    <a:pt x="352" y="503"/>
                  </a:lnTo>
                  <a:lnTo>
                    <a:pt x="551" y="521"/>
                  </a:lnTo>
                  <a:lnTo>
                    <a:pt x="650" y="529"/>
                  </a:lnTo>
                  <a:lnTo>
                    <a:pt x="751" y="536"/>
                  </a:lnTo>
                  <a:lnTo>
                    <a:pt x="751" y="536"/>
                  </a:lnTo>
                  <a:lnTo>
                    <a:pt x="852" y="542"/>
                  </a:lnTo>
                  <a:lnTo>
                    <a:pt x="955" y="544"/>
                  </a:lnTo>
                  <a:lnTo>
                    <a:pt x="1006" y="544"/>
                  </a:lnTo>
                  <a:lnTo>
                    <a:pt x="1057" y="544"/>
                  </a:lnTo>
                  <a:lnTo>
                    <a:pt x="1107" y="543"/>
                  </a:lnTo>
                  <a:lnTo>
                    <a:pt x="1159" y="540"/>
                  </a:lnTo>
                  <a:lnTo>
                    <a:pt x="1159" y="540"/>
                  </a:lnTo>
                  <a:lnTo>
                    <a:pt x="1215" y="537"/>
                  </a:lnTo>
                  <a:lnTo>
                    <a:pt x="1271" y="531"/>
                  </a:lnTo>
                  <a:lnTo>
                    <a:pt x="1326" y="525"/>
                  </a:lnTo>
                  <a:lnTo>
                    <a:pt x="1382" y="515"/>
                  </a:lnTo>
                  <a:lnTo>
                    <a:pt x="1382" y="515"/>
                  </a:lnTo>
                  <a:lnTo>
                    <a:pt x="1455" y="500"/>
                  </a:lnTo>
                  <a:lnTo>
                    <a:pt x="1530" y="484"/>
                  </a:lnTo>
                  <a:lnTo>
                    <a:pt x="1530" y="484"/>
                  </a:lnTo>
                  <a:lnTo>
                    <a:pt x="1578" y="472"/>
                  </a:lnTo>
                  <a:lnTo>
                    <a:pt x="1624" y="460"/>
                  </a:lnTo>
                  <a:lnTo>
                    <a:pt x="1672" y="447"/>
                  </a:lnTo>
                  <a:lnTo>
                    <a:pt x="1718" y="433"/>
                  </a:lnTo>
                  <a:lnTo>
                    <a:pt x="1718" y="433"/>
                  </a:lnTo>
                  <a:lnTo>
                    <a:pt x="1767" y="418"/>
                  </a:lnTo>
                  <a:lnTo>
                    <a:pt x="1815" y="401"/>
                  </a:lnTo>
                  <a:lnTo>
                    <a:pt x="1862" y="383"/>
                  </a:lnTo>
                  <a:lnTo>
                    <a:pt x="1909" y="363"/>
                  </a:lnTo>
                  <a:lnTo>
                    <a:pt x="1909" y="363"/>
                  </a:lnTo>
                  <a:lnTo>
                    <a:pt x="1949" y="343"/>
                  </a:lnTo>
                  <a:lnTo>
                    <a:pt x="1989" y="323"/>
                  </a:lnTo>
                  <a:lnTo>
                    <a:pt x="2008" y="312"/>
                  </a:lnTo>
                  <a:lnTo>
                    <a:pt x="2027" y="299"/>
                  </a:lnTo>
                  <a:lnTo>
                    <a:pt x="2046" y="287"/>
                  </a:lnTo>
                  <a:lnTo>
                    <a:pt x="2064" y="274"/>
                  </a:lnTo>
                  <a:lnTo>
                    <a:pt x="2064" y="274"/>
                  </a:lnTo>
                  <a:lnTo>
                    <a:pt x="2077" y="263"/>
                  </a:lnTo>
                  <a:lnTo>
                    <a:pt x="2090" y="250"/>
                  </a:lnTo>
                  <a:lnTo>
                    <a:pt x="2102" y="238"/>
                  </a:lnTo>
                  <a:lnTo>
                    <a:pt x="2114" y="225"/>
                  </a:lnTo>
                  <a:lnTo>
                    <a:pt x="2124" y="211"/>
                  </a:lnTo>
                  <a:lnTo>
                    <a:pt x="2134" y="197"/>
                  </a:lnTo>
                  <a:lnTo>
                    <a:pt x="2141" y="181"/>
                  </a:lnTo>
                  <a:lnTo>
                    <a:pt x="2147" y="165"/>
                  </a:lnTo>
                  <a:lnTo>
                    <a:pt x="2147" y="165"/>
                  </a:lnTo>
                  <a:lnTo>
                    <a:pt x="2151" y="148"/>
                  </a:lnTo>
                  <a:lnTo>
                    <a:pt x="2152" y="131"/>
                  </a:lnTo>
                  <a:lnTo>
                    <a:pt x="2151" y="113"/>
                  </a:lnTo>
                  <a:lnTo>
                    <a:pt x="2148" y="97"/>
                  </a:lnTo>
                  <a:lnTo>
                    <a:pt x="2143" y="82"/>
                  </a:lnTo>
                  <a:lnTo>
                    <a:pt x="2137" y="66"/>
                  </a:lnTo>
                  <a:lnTo>
                    <a:pt x="2130" y="50"/>
                  </a:lnTo>
                  <a:lnTo>
                    <a:pt x="2121" y="36"/>
                  </a:lnTo>
                  <a:lnTo>
                    <a:pt x="2121" y="36"/>
                  </a:lnTo>
                  <a:lnTo>
                    <a:pt x="2108" y="18"/>
                  </a:lnTo>
                  <a:lnTo>
                    <a:pt x="2094" y="2"/>
                  </a:lnTo>
                  <a:lnTo>
                    <a:pt x="2094" y="2"/>
                  </a:lnTo>
                  <a:lnTo>
                    <a:pt x="2092" y="0"/>
                  </a:lnTo>
                  <a:lnTo>
                    <a:pt x="2090" y="0"/>
                  </a:lnTo>
                  <a:lnTo>
                    <a:pt x="2087" y="1"/>
                  </a:lnTo>
                  <a:lnTo>
                    <a:pt x="2085" y="2"/>
                  </a:lnTo>
                  <a:lnTo>
                    <a:pt x="2082" y="4"/>
                  </a:lnTo>
                  <a:lnTo>
                    <a:pt x="2082" y="7"/>
                  </a:lnTo>
                  <a:lnTo>
                    <a:pt x="2082" y="9"/>
                  </a:lnTo>
                  <a:lnTo>
                    <a:pt x="2083" y="12"/>
                  </a:lnTo>
                  <a:lnTo>
                    <a:pt x="2083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5" name="Freeform 46">
              <a:extLst>
                <a:ext uri="{FF2B5EF4-FFF2-40B4-BE49-F238E27FC236}">
                  <a16:creationId xmlns:a16="http://schemas.microsoft.com/office/drawing/2014/main" id="{C413495F-CBEA-D031-976D-E8EC8894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0" y="2743"/>
              <a:ext cx="254" cy="320"/>
            </a:xfrm>
            <a:custGeom>
              <a:avLst/>
              <a:gdLst>
                <a:gd name="T0" fmla="*/ 367 w 763"/>
                <a:gd name="T1" fmla="*/ 624 h 960"/>
                <a:gd name="T2" fmla="*/ 294 w 763"/>
                <a:gd name="T3" fmla="*/ 545 h 960"/>
                <a:gd name="T4" fmla="*/ 170 w 763"/>
                <a:gd name="T5" fmla="*/ 436 h 960"/>
                <a:gd name="T6" fmla="*/ 93 w 763"/>
                <a:gd name="T7" fmla="*/ 357 h 960"/>
                <a:gd name="T8" fmla="*/ 54 w 763"/>
                <a:gd name="T9" fmla="*/ 299 h 960"/>
                <a:gd name="T10" fmla="*/ 20 w 763"/>
                <a:gd name="T11" fmla="*/ 214 h 960"/>
                <a:gd name="T12" fmla="*/ 15 w 763"/>
                <a:gd name="T13" fmla="*/ 154 h 960"/>
                <a:gd name="T14" fmla="*/ 30 w 763"/>
                <a:gd name="T15" fmla="*/ 79 h 960"/>
                <a:gd name="T16" fmla="*/ 60 w 763"/>
                <a:gd name="T17" fmla="*/ 36 h 960"/>
                <a:gd name="T18" fmla="*/ 104 w 763"/>
                <a:gd name="T19" fmla="*/ 15 h 960"/>
                <a:gd name="T20" fmla="*/ 136 w 763"/>
                <a:gd name="T21" fmla="*/ 14 h 960"/>
                <a:gd name="T22" fmla="*/ 187 w 763"/>
                <a:gd name="T23" fmla="*/ 28 h 960"/>
                <a:gd name="T24" fmla="*/ 294 w 763"/>
                <a:gd name="T25" fmla="*/ 88 h 960"/>
                <a:gd name="T26" fmla="*/ 390 w 763"/>
                <a:gd name="T27" fmla="*/ 164 h 960"/>
                <a:gd name="T28" fmla="*/ 525 w 763"/>
                <a:gd name="T29" fmla="*/ 291 h 960"/>
                <a:gd name="T30" fmla="*/ 631 w 763"/>
                <a:gd name="T31" fmla="*/ 386 h 960"/>
                <a:gd name="T32" fmla="*/ 703 w 763"/>
                <a:gd name="T33" fmla="*/ 466 h 960"/>
                <a:gd name="T34" fmla="*/ 736 w 763"/>
                <a:gd name="T35" fmla="*/ 527 h 960"/>
                <a:gd name="T36" fmla="*/ 748 w 763"/>
                <a:gd name="T37" fmla="*/ 593 h 960"/>
                <a:gd name="T38" fmla="*/ 741 w 763"/>
                <a:gd name="T39" fmla="*/ 662 h 960"/>
                <a:gd name="T40" fmla="*/ 697 w 763"/>
                <a:gd name="T41" fmla="*/ 772 h 960"/>
                <a:gd name="T42" fmla="*/ 621 w 763"/>
                <a:gd name="T43" fmla="*/ 891 h 960"/>
                <a:gd name="T44" fmla="*/ 586 w 763"/>
                <a:gd name="T45" fmla="*/ 949 h 960"/>
                <a:gd name="T46" fmla="*/ 588 w 763"/>
                <a:gd name="T47" fmla="*/ 959 h 960"/>
                <a:gd name="T48" fmla="*/ 598 w 763"/>
                <a:gd name="T49" fmla="*/ 957 h 960"/>
                <a:gd name="T50" fmla="*/ 675 w 763"/>
                <a:gd name="T51" fmla="*/ 834 h 960"/>
                <a:gd name="T52" fmla="*/ 725 w 763"/>
                <a:gd name="T53" fmla="*/ 746 h 960"/>
                <a:gd name="T54" fmla="*/ 754 w 763"/>
                <a:gd name="T55" fmla="*/ 668 h 960"/>
                <a:gd name="T56" fmla="*/ 762 w 763"/>
                <a:gd name="T57" fmla="*/ 571 h 960"/>
                <a:gd name="T58" fmla="*/ 749 w 763"/>
                <a:gd name="T59" fmla="*/ 523 h 960"/>
                <a:gd name="T60" fmla="*/ 698 w 763"/>
                <a:gd name="T61" fmla="*/ 435 h 960"/>
                <a:gd name="T62" fmla="*/ 626 w 763"/>
                <a:gd name="T63" fmla="*/ 362 h 960"/>
                <a:gd name="T64" fmla="*/ 532 w 763"/>
                <a:gd name="T65" fmla="*/ 277 h 960"/>
                <a:gd name="T66" fmla="*/ 369 w 763"/>
                <a:gd name="T67" fmla="*/ 127 h 960"/>
                <a:gd name="T68" fmla="*/ 269 w 763"/>
                <a:gd name="T69" fmla="*/ 53 h 960"/>
                <a:gd name="T70" fmla="*/ 200 w 763"/>
                <a:gd name="T71" fmla="*/ 18 h 960"/>
                <a:gd name="T72" fmla="*/ 132 w 763"/>
                <a:gd name="T73" fmla="*/ 0 h 960"/>
                <a:gd name="T74" fmla="*/ 87 w 763"/>
                <a:gd name="T75" fmla="*/ 4 h 960"/>
                <a:gd name="T76" fmla="*/ 58 w 763"/>
                <a:gd name="T77" fmla="*/ 19 h 960"/>
                <a:gd name="T78" fmla="*/ 27 w 763"/>
                <a:gd name="T79" fmla="*/ 53 h 960"/>
                <a:gd name="T80" fmla="*/ 3 w 763"/>
                <a:gd name="T81" fmla="*/ 124 h 960"/>
                <a:gd name="T82" fmla="*/ 2 w 763"/>
                <a:gd name="T83" fmla="*/ 187 h 960"/>
                <a:gd name="T84" fmla="*/ 24 w 763"/>
                <a:gd name="T85" fmla="*/ 272 h 960"/>
                <a:gd name="T86" fmla="*/ 59 w 763"/>
                <a:gd name="T87" fmla="*/ 336 h 960"/>
                <a:gd name="T88" fmla="*/ 132 w 763"/>
                <a:gd name="T89" fmla="*/ 421 h 960"/>
                <a:gd name="T90" fmla="*/ 236 w 763"/>
                <a:gd name="T91" fmla="*/ 515 h 960"/>
                <a:gd name="T92" fmla="*/ 338 w 763"/>
                <a:gd name="T93" fmla="*/ 611 h 960"/>
                <a:gd name="T94" fmla="*/ 385 w 763"/>
                <a:gd name="T95" fmla="*/ 675 h 960"/>
                <a:gd name="T96" fmla="*/ 393 w 763"/>
                <a:gd name="T97" fmla="*/ 679 h 960"/>
                <a:gd name="T98" fmla="*/ 399 w 763"/>
                <a:gd name="T99" fmla="*/ 671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63" h="960">
                  <a:moveTo>
                    <a:pt x="397" y="668"/>
                  </a:moveTo>
                  <a:lnTo>
                    <a:pt x="397" y="668"/>
                  </a:lnTo>
                  <a:lnTo>
                    <a:pt x="383" y="646"/>
                  </a:lnTo>
                  <a:lnTo>
                    <a:pt x="367" y="624"/>
                  </a:lnTo>
                  <a:lnTo>
                    <a:pt x="350" y="603"/>
                  </a:lnTo>
                  <a:lnTo>
                    <a:pt x="331" y="583"/>
                  </a:lnTo>
                  <a:lnTo>
                    <a:pt x="313" y="565"/>
                  </a:lnTo>
                  <a:lnTo>
                    <a:pt x="294" y="545"/>
                  </a:lnTo>
                  <a:lnTo>
                    <a:pt x="253" y="510"/>
                  </a:lnTo>
                  <a:lnTo>
                    <a:pt x="253" y="510"/>
                  </a:lnTo>
                  <a:lnTo>
                    <a:pt x="212" y="473"/>
                  </a:lnTo>
                  <a:lnTo>
                    <a:pt x="170" y="436"/>
                  </a:lnTo>
                  <a:lnTo>
                    <a:pt x="149" y="417"/>
                  </a:lnTo>
                  <a:lnTo>
                    <a:pt x="130" y="397"/>
                  </a:lnTo>
                  <a:lnTo>
                    <a:pt x="112" y="378"/>
                  </a:lnTo>
                  <a:lnTo>
                    <a:pt x="93" y="357"/>
                  </a:lnTo>
                  <a:lnTo>
                    <a:pt x="93" y="357"/>
                  </a:lnTo>
                  <a:lnTo>
                    <a:pt x="79" y="339"/>
                  </a:lnTo>
                  <a:lnTo>
                    <a:pt x="66" y="319"/>
                  </a:lnTo>
                  <a:lnTo>
                    <a:pt x="54" y="299"/>
                  </a:lnTo>
                  <a:lnTo>
                    <a:pt x="43" y="279"/>
                  </a:lnTo>
                  <a:lnTo>
                    <a:pt x="33" y="258"/>
                  </a:lnTo>
                  <a:lnTo>
                    <a:pt x="26" y="236"/>
                  </a:lnTo>
                  <a:lnTo>
                    <a:pt x="20" y="214"/>
                  </a:lnTo>
                  <a:lnTo>
                    <a:pt x="16" y="190"/>
                  </a:lnTo>
                  <a:lnTo>
                    <a:pt x="16" y="190"/>
                  </a:lnTo>
                  <a:lnTo>
                    <a:pt x="15" y="172"/>
                  </a:lnTo>
                  <a:lnTo>
                    <a:pt x="15" y="154"/>
                  </a:lnTo>
                  <a:lnTo>
                    <a:pt x="16" y="134"/>
                  </a:lnTo>
                  <a:lnTo>
                    <a:pt x="19" y="116"/>
                  </a:lnTo>
                  <a:lnTo>
                    <a:pt x="22" y="97"/>
                  </a:lnTo>
                  <a:lnTo>
                    <a:pt x="30" y="79"/>
                  </a:lnTo>
                  <a:lnTo>
                    <a:pt x="38" y="63"/>
                  </a:lnTo>
                  <a:lnTo>
                    <a:pt x="49" y="49"/>
                  </a:lnTo>
                  <a:lnTo>
                    <a:pt x="49" y="49"/>
                  </a:lnTo>
                  <a:lnTo>
                    <a:pt x="60" y="36"/>
                  </a:lnTo>
                  <a:lnTo>
                    <a:pt x="74" y="27"/>
                  </a:lnTo>
                  <a:lnTo>
                    <a:pt x="88" y="19"/>
                  </a:lnTo>
                  <a:lnTo>
                    <a:pt x="96" y="17"/>
                  </a:lnTo>
                  <a:lnTo>
                    <a:pt x="104" y="15"/>
                  </a:lnTo>
                  <a:lnTo>
                    <a:pt x="104" y="15"/>
                  </a:lnTo>
                  <a:lnTo>
                    <a:pt x="115" y="14"/>
                  </a:lnTo>
                  <a:lnTo>
                    <a:pt x="125" y="13"/>
                  </a:lnTo>
                  <a:lnTo>
                    <a:pt x="136" y="14"/>
                  </a:lnTo>
                  <a:lnTo>
                    <a:pt x="146" y="15"/>
                  </a:lnTo>
                  <a:lnTo>
                    <a:pt x="167" y="20"/>
                  </a:lnTo>
                  <a:lnTo>
                    <a:pt x="187" y="28"/>
                  </a:lnTo>
                  <a:lnTo>
                    <a:pt x="187" y="28"/>
                  </a:lnTo>
                  <a:lnTo>
                    <a:pt x="215" y="41"/>
                  </a:lnTo>
                  <a:lnTo>
                    <a:pt x="242" y="55"/>
                  </a:lnTo>
                  <a:lnTo>
                    <a:pt x="268" y="71"/>
                  </a:lnTo>
                  <a:lnTo>
                    <a:pt x="294" y="88"/>
                  </a:lnTo>
                  <a:lnTo>
                    <a:pt x="319" y="106"/>
                  </a:lnTo>
                  <a:lnTo>
                    <a:pt x="344" y="124"/>
                  </a:lnTo>
                  <a:lnTo>
                    <a:pt x="367" y="144"/>
                  </a:lnTo>
                  <a:lnTo>
                    <a:pt x="390" y="164"/>
                  </a:lnTo>
                  <a:lnTo>
                    <a:pt x="390" y="164"/>
                  </a:lnTo>
                  <a:lnTo>
                    <a:pt x="435" y="206"/>
                  </a:lnTo>
                  <a:lnTo>
                    <a:pt x="481" y="248"/>
                  </a:lnTo>
                  <a:lnTo>
                    <a:pt x="525" y="291"/>
                  </a:lnTo>
                  <a:lnTo>
                    <a:pt x="570" y="332"/>
                  </a:lnTo>
                  <a:lnTo>
                    <a:pt x="570" y="332"/>
                  </a:lnTo>
                  <a:lnTo>
                    <a:pt x="611" y="368"/>
                  </a:lnTo>
                  <a:lnTo>
                    <a:pt x="631" y="386"/>
                  </a:lnTo>
                  <a:lnTo>
                    <a:pt x="650" y="405"/>
                  </a:lnTo>
                  <a:lnTo>
                    <a:pt x="669" y="424"/>
                  </a:lnTo>
                  <a:lnTo>
                    <a:pt x="687" y="444"/>
                  </a:lnTo>
                  <a:lnTo>
                    <a:pt x="703" y="466"/>
                  </a:lnTo>
                  <a:lnTo>
                    <a:pt x="718" y="488"/>
                  </a:lnTo>
                  <a:lnTo>
                    <a:pt x="718" y="488"/>
                  </a:lnTo>
                  <a:lnTo>
                    <a:pt x="727" y="507"/>
                  </a:lnTo>
                  <a:lnTo>
                    <a:pt x="736" y="527"/>
                  </a:lnTo>
                  <a:lnTo>
                    <a:pt x="742" y="548"/>
                  </a:lnTo>
                  <a:lnTo>
                    <a:pt x="747" y="570"/>
                  </a:lnTo>
                  <a:lnTo>
                    <a:pt x="747" y="570"/>
                  </a:lnTo>
                  <a:lnTo>
                    <a:pt x="748" y="593"/>
                  </a:lnTo>
                  <a:lnTo>
                    <a:pt x="748" y="615"/>
                  </a:lnTo>
                  <a:lnTo>
                    <a:pt x="744" y="638"/>
                  </a:lnTo>
                  <a:lnTo>
                    <a:pt x="741" y="662"/>
                  </a:lnTo>
                  <a:lnTo>
                    <a:pt x="741" y="662"/>
                  </a:lnTo>
                  <a:lnTo>
                    <a:pt x="732" y="690"/>
                  </a:lnTo>
                  <a:lnTo>
                    <a:pt x="722" y="718"/>
                  </a:lnTo>
                  <a:lnTo>
                    <a:pt x="710" y="745"/>
                  </a:lnTo>
                  <a:lnTo>
                    <a:pt x="697" y="772"/>
                  </a:lnTo>
                  <a:lnTo>
                    <a:pt x="697" y="772"/>
                  </a:lnTo>
                  <a:lnTo>
                    <a:pt x="678" y="802"/>
                  </a:lnTo>
                  <a:lnTo>
                    <a:pt x="659" y="832"/>
                  </a:lnTo>
                  <a:lnTo>
                    <a:pt x="621" y="891"/>
                  </a:lnTo>
                  <a:lnTo>
                    <a:pt x="621" y="891"/>
                  </a:lnTo>
                  <a:lnTo>
                    <a:pt x="603" y="920"/>
                  </a:lnTo>
                  <a:lnTo>
                    <a:pt x="586" y="949"/>
                  </a:lnTo>
                  <a:lnTo>
                    <a:pt x="586" y="949"/>
                  </a:lnTo>
                  <a:lnTo>
                    <a:pt x="584" y="952"/>
                  </a:lnTo>
                  <a:lnTo>
                    <a:pt x="584" y="955"/>
                  </a:lnTo>
                  <a:lnTo>
                    <a:pt x="586" y="958"/>
                  </a:lnTo>
                  <a:lnTo>
                    <a:pt x="588" y="959"/>
                  </a:lnTo>
                  <a:lnTo>
                    <a:pt x="590" y="960"/>
                  </a:lnTo>
                  <a:lnTo>
                    <a:pt x="593" y="960"/>
                  </a:lnTo>
                  <a:lnTo>
                    <a:pt x="595" y="959"/>
                  </a:lnTo>
                  <a:lnTo>
                    <a:pt x="598" y="957"/>
                  </a:lnTo>
                  <a:lnTo>
                    <a:pt x="598" y="957"/>
                  </a:lnTo>
                  <a:lnTo>
                    <a:pt x="616" y="925"/>
                  </a:lnTo>
                  <a:lnTo>
                    <a:pt x="636" y="895"/>
                  </a:lnTo>
                  <a:lnTo>
                    <a:pt x="675" y="834"/>
                  </a:lnTo>
                  <a:lnTo>
                    <a:pt x="675" y="834"/>
                  </a:lnTo>
                  <a:lnTo>
                    <a:pt x="693" y="806"/>
                  </a:lnTo>
                  <a:lnTo>
                    <a:pt x="710" y="777"/>
                  </a:lnTo>
                  <a:lnTo>
                    <a:pt x="725" y="746"/>
                  </a:lnTo>
                  <a:lnTo>
                    <a:pt x="738" y="714"/>
                  </a:lnTo>
                  <a:lnTo>
                    <a:pt x="738" y="714"/>
                  </a:lnTo>
                  <a:lnTo>
                    <a:pt x="747" y="691"/>
                  </a:lnTo>
                  <a:lnTo>
                    <a:pt x="754" y="668"/>
                  </a:lnTo>
                  <a:lnTo>
                    <a:pt x="759" y="643"/>
                  </a:lnTo>
                  <a:lnTo>
                    <a:pt x="762" y="619"/>
                  </a:lnTo>
                  <a:lnTo>
                    <a:pt x="763" y="596"/>
                  </a:lnTo>
                  <a:lnTo>
                    <a:pt x="762" y="571"/>
                  </a:lnTo>
                  <a:lnTo>
                    <a:pt x="757" y="547"/>
                  </a:lnTo>
                  <a:lnTo>
                    <a:pt x="754" y="534"/>
                  </a:lnTo>
                  <a:lnTo>
                    <a:pt x="749" y="523"/>
                  </a:lnTo>
                  <a:lnTo>
                    <a:pt x="749" y="523"/>
                  </a:lnTo>
                  <a:lnTo>
                    <a:pt x="740" y="499"/>
                  </a:lnTo>
                  <a:lnTo>
                    <a:pt x="729" y="477"/>
                  </a:lnTo>
                  <a:lnTo>
                    <a:pt x="714" y="455"/>
                  </a:lnTo>
                  <a:lnTo>
                    <a:pt x="698" y="435"/>
                  </a:lnTo>
                  <a:lnTo>
                    <a:pt x="682" y="416"/>
                  </a:lnTo>
                  <a:lnTo>
                    <a:pt x="664" y="396"/>
                  </a:lnTo>
                  <a:lnTo>
                    <a:pt x="645" y="379"/>
                  </a:lnTo>
                  <a:lnTo>
                    <a:pt x="626" y="362"/>
                  </a:lnTo>
                  <a:lnTo>
                    <a:pt x="626" y="362"/>
                  </a:lnTo>
                  <a:lnTo>
                    <a:pt x="578" y="320"/>
                  </a:lnTo>
                  <a:lnTo>
                    <a:pt x="532" y="277"/>
                  </a:lnTo>
                  <a:lnTo>
                    <a:pt x="532" y="277"/>
                  </a:lnTo>
                  <a:lnTo>
                    <a:pt x="440" y="190"/>
                  </a:lnTo>
                  <a:lnTo>
                    <a:pt x="440" y="190"/>
                  </a:lnTo>
                  <a:lnTo>
                    <a:pt x="394" y="148"/>
                  </a:lnTo>
                  <a:lnTo>
                    <a:pt x="369" y="127"/>
                  </a:lnTo>
                  <a:lnTo>
                    <a:pt x="346" y="107"/>
                  </a:lnTo>
                  <a:lnTo>
                    <a:pt x="320" y="89"/>
                  </a:lnTo>
                  <a:lnTo>
                    <a:pt x="295" y="71"/>
                  </a:lnTo>
                  <a:lnTo>
                    <a:pt x="269" y="53"/>
                  </a:lnTo>
                  <a:lnTo>
                    <a:pt x="241" y="39"/>
                  </a:lnTo>
                  <a:lnTo>
                    <a:pt x="241" y="39"/>
                  </a:lnTo>
                  <a:lnTo>
                    <a:pt x="222" y="28"/>
                  </a:lnTo>
                  <a:lnTo>
                    <a:pt x="200" y="18"/>
                  </a:lnTo>
                  <a:lnTo>
                    <a:pt x="178" y="9"/>
                  </a:lnTo>
                  <a:lnTo>
                    <a:pt x="156" y="3"/>
                  </a:lnTo>
                  <a:lnTo>
                    <a:pt x="145" y="1"/>
                  </a:lnTo>
                  <a:lnTo>
                    <a:pt x="132" y="0"/>
                  </a:lnTo>
                  <a:lnTo>
                    <a:pt x="121" y="0"/>
                  </a:lnTo>
                  <a:lnTo>
                    <a:pt x="110" y="0"/>
                  </a:lnTo>
                  <a:lnTo>
                    <a:pt x="99" y="1"/>
                  </a:lnTo>
                  <a:lnTo>
                    <a:pt x="87" y="4"/>
                  </a:lnTo>
                  <a:lnTo>
                    <a:pt x="77" y="8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58" y="19"/>
                  </a:lnTo>
                  <a:lnTo>
                    <a:pt x="50" y="25"/>
                  </a:lnTo>
                  <a:lnTo>
                    <a:pt x="44" y="31"/>
                  </a:lnTo>
                  <a:lnTo>
                    <a:pt x="38" y="39"/>
                  </a:lnTo>
                  <a:lnTo>
                    <a:pt x="27" y="53"/>
                  </a:lnTo>
                  <a:lnTo>
                    <a:pt x="18" y="69"/>
                  </a:lnTo>
                  <a:lnTo>
                    <a:pt x="11" y="88"/>
                  </a:lnTo>
                  <a:lnTo>
                    <a:pt x="7" y="106"/>
                  </a:lnTo>
                  <a:lnTo>
                    <a:pt x="3" y="124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0" y="165"/>
                  </a:lnTo>
                  <a:lnTo>
                    <a:pt x="2" y="187"/>
                  </a:lnTo>
                  <a:lnTo>
                    <a:pt x="4" y="209"/>
                  </a:lnTo>
                  <a:lnTo>
                    <a:pt x="9" y="231"/>
                  </a:lnTo>
                  <a:lnTo>
                    <a:pt x="16" y="252"/>
                  </a:lnTo>
                  <a:lnTo>
                    <a:pt x="24" y="272"/>
                  </a:lnTo>
                  <a:lnTo>
                    <a:pt x="33" y="292"/>
                  </a:lnTo>
                  <a:lnTo>
                    <a:pt x="44" y="312"/>
                  </a:lnTo>
                  <a:lnTo>
                    <a:pt x="44" y="312"/>
                  </a:lnTo>
                  <a:lnTo>
                    <a:pt x="59" y="336"/>
                  </a:lnTo>
                  <a:lnTo>
                    <a:pt x="76" y="358"/>
                  </a:lnTo>
                  <a:lnTo>
                    <a:pt x="93" y="380"/>
                  </a:lnTo>
                  <a:lnTo>
                    <a:pt x="113" y="401"/>
                  </a:lnTo>
                  <a:lnTo>
                    <a:pt x="132" y="421"/>
                  </a:lnTo>
                  <a:lnTo>
                    <a:pt x="153" y="440"/>
                  </a:lnTo>
                  <a:lnTo>
                    <a:pt x="195" y="478"/>
                  </a:lnTo>
                  <a:lnTo>
                    <a:pt x="195" y="478"/>
                  </a:lnTo>
                  <a:lnTo>
                    <a:pt x="236" y="515"/>
                  </a:lnTo>
                  <a:lnTo>
                    <a:pt x="279" y="553"/>
                  </a:lnTo>
                  <a:lnTo>
                    <a:pt x="298" y="571"/>
                  </a:lnTo>
                  <a:lnTo>
                    <a:pt x="319" y="592"/>
                  </a:lnTo>
                  <a:lnTo>
                    <a:pt x="338" y="611"/>
                  </a:lnTo>
                  <a:lnTo>
                    <a:pt x="356" y="634"/>
                  </a:lnTo>
                  <a:lnTo>
                    <a:pt x="356" y="634"/>
                  </a:lnTo>
                  <a:lnTo>
                    <a:pt x="371" y="654"/>
                  </a:lnTo>
                  <a:lnTo>
                    <a:pt x="385" y="675"/>
                  </a:lnTo>
                  <a:lnTo>
                    <a:pt x="385" y="675"/>
                  </a:lnTo>
                  <a:lnTo>
                    <a:pt x="386" y="678"/>
                  </a:lnTo>
                  <a:lnTo>
                    <a:pt x="390" y="679"/>
                  </a:lnTo>
                  <a:lnTo>
                    <a:pt x="393" y="679"/>
                  </a:lnTo>
                  <a:lnTo>
                    <a:pt x="395" y="678"/>
                  </a:lnTo>
                  <a:lnTo>
                    <a:pt x="397" y="676"/>
                  </a:lnTo>
                  <a:lnTo>
                    <a:pt x="399" y="674"/>
                  </a:lnTo>
                  <a:lnTo>
                    <a:pt x="399" y="671"/>
                  </a:lnTo>
                  <a:lnTo>
                    <a:pt x="397" y="668"/>
                  </a:lnTo>
                  <a:lnTo>
                    <a:pt x="397" y="6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6" name="Freeform 47">
              <a:extLst>
                <a:ext uri="{FF2B5EF4-FFF2-40B4-BE49-F238E27FC236}">
                  <a16:creationId xmlns:a16="http://schemas.microsoft.com/office/drawing/2014/main" id="{86E8BB11-D4DC-A61E-3F25-994977303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2917"/>
              <a:ext cx="10" cy="100"/>
            </a:xfrm>
            <a:custGeom>
              <a:avLst/>
              <a:gdLst>
                <a:gd name="T0" fmla="*/ 0 w 31"/>
                <a:gd name="T1" fmla="*/ 9 h 300"/>
                <a:gd name="T2" fmla="*/ 0 w 31"/>
                <a:gd name="T3" fmla="*/ 9 h 300"/>
                <a:gd name="T4" fmla="*/ 6 w 31"/>
                <a:gd name="T5" fmla="*/ 36 h 300"/>
                <a:gd name="T6" fmla="*/ 11 w 31"/>
                <a:gd name="T7" fmla="*/ 64 h 300"/>
                <a:gd name="T8" fmla="*/ 13 w 31"/>
                <a:gd name="T9" fmla="*/ 92 h 300"/>
                <a:gd name="T10" fmla="*/ 15 w 31"/>
                <a:gd name="T11" fmla="*/ 120 h 300"/>
                <a:gd name="T12" fmla="*/ 15 w 31"/>
                <a:gd name="T13" fmla="*/ 120 h 300"/>
                <a:gd name="T14" fmla="*/ 16 w 31"/>
                <a:gd name="T15" fmla="*/ 148 h 300"/>
                <a:gd name="T16" fmla="*/ 16 w 31"/>
                <a:gd name="T17" fmla="*/ 178 h 300"/>
                <a:gd name="T18" fmla="*/ 15 w 31"/>
                <a:gd name="T19" fmla="*/ 207 h 300"/>
                <a:gd name="T20" fmla="*/ 12 w 31"/>
                <a:gd name="T21" fmla="*/ 235 h 300"/>
                <a:gd name="T22" fmla="*/ 12 w 31"/>
                <a:gd name="T23" fmla="*/ 235 h 300"/>
                <a:gd name="T24" fmla="*/ 9 w 31"/>
                <a:gd name="T25" fmla="*/ 263 h 300"/>
                <a:gd name="T26" fmla="*/ 4 w 31"/>
                <a:gd name="T27" fmla="*/ 291 h 300"/>
                <a:gd name="T28" fmla="*/ 4 w 31"/>
                <a:gd name="T29" fmla="*/ 291 h 300"/>
                <a:gd name="T30" fmla="*/ 4 w 31"/>
                <a:gd name="T31" fmla="*/ 294 h 300"/>
                <a:gd name="T32" fmla="*/ 5 w 31"/>
                <a:gd name="T33" fmla="*/ 298 h 300"/>
                <a:gd name="T34" fmla="*/ 7 w 31"/>
                <a:gd name="T35" fmla="*/ 299 h 300"/>
                <a:gd name="T36" fmla="*/ 10 w 31"/>
                <a:gd name="T37" fmla="*/ 300 h 300"/>
                <a:gd name="T38" fmla="*/ 12 w 31"/>
                <a:gd name="T39" fmla="*/ 300 h 300"/>
                <a:gd name="T40" fmla="*/ 15 w 31"/>
                <a:gd name="T41" fmla="*/ 300 h 300"/>
                <a:gd name="T42" fmla="*/ 17 w 31"/>
                <a:gd name="T43" fmla="*/ 298 h 300"/>
                <a:gd name="T44" fmla="*/ 18 w 31"/>
                <a:gd name="T45" fmla="*/ 295 h 300"/>
                <a:gd name="T46" fmla="*/ 18 w 31"/>
                <a:gd name="T47" fmla="*/ 295 h 300"/>
                <a:gd name="T48" fmla="*/ 22 w 31"/>
                <a:gd name="T49" fmla="*/ 268 h 300"/>
                <a:gd name="T50" fmla="*/ 26 w 31"/>
                <a:gd name="T51" fmla="*/ 241 h 300"/>
                <a:gd name="T52" fmla="*/ 28 w 31"/>
                <a:gd name="T53" fmla="*/ 214 h 300"/>
                <a:gd name="T54" fmla="*/ 29 w 31"/>
                <a:gd name="T55" fmla="*/ 187 h 300"/>
                <a:gd name="T56" fmla="*/ 29 w 31"/>
                <a:gd name="T57" fmla="*/ 187 h 300"/>
                <a:gd name="T58" fmla="*/ 31 w 31"/>
                <a:gd name="T59" fmla="*/ 157 h 300"/>
                <a:gd name="T60" fmla="*/ 31 w 31"/>
                <a:gd name="T61" fmla="*/ 127 h 300"/>
                <a:gd name="T62" fmla="*/ 28 w 31"/>
                <a:gd name="T63" fmla="*/ 97 h 300"/>
                <a:gd name="T64" fmla="*/ 26 w 31"/>
                <a:gd name="T65" fmla="*/ 67 h 300"/>
                <a:gd name="T66" fmla="*/ 26 w 31"/>
                <a:gd name="T67" fmla="*/ 67 h 300"/>
                <a:gd name="T68" fmla="*/ 21 w 31"/>
                <a:gd name="T69" fmla="*/ 36 h 300"/>
                <a:gd name="T70" fmla="*/ 15 w 31"/>
                <a:gd name="T71" fmla="*/ 5 h 300"/>
                <a:gd name="T72" fmla="*/ 15 w 31"/>
                <a:gd name="T73" fmla="*/ 5 h 300"/>
                <a:gd name="T74" fmla="*/ 13 w 31"/>
                <a:gd name="T75" fmla="*/ 3 h 300"/>
                <a:gd name="T76" fmla="*/ 11 w 31"/>
                <a:gd name="T77" fmla="*/ 0 h 300"/>
                <a:gd name="T78" fmla="*/ 9 w 31"/>
                <a:gd name="T79" fmla="*/ 0 h 300"/>
                <a:gd name="T80" fmla="*/ 6 w 31"/>
                <a:gd name="T81" fmla="*/ 0 h 300"/>
                <a:gd name="T82" fmla="*/ 2 w 31"/>
                <a:gd name="T83" fmla="*/ 1 h 300"/>
                <a:gd name="T84" fmla="*/ 1 w 31"/>
                <a:gd name="T85" fmla="*/ 3 h 300"/>
                <a:gd name="T86" fmla="*/ 0 w 31"/>
                <a:gd name="T87" fmla="*/ 6 h 300"/>
                <a:gd name="T88" fmla="*/ 0 w 31"/>
                <a:gd name="T89" fmla="*/ 9 h 300"/>
                <a:gd name="T90" fmla="*/ 0 w 31"/>
                <a:gd name="T91" fmla="*/ 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" h="300">
                  <a:moveTo>
                    <a:pt x="0" y="9"/>
                  </a:moveTo>
                  <a:lnTo>
                    <a:pt x="0" y="9"/>
                  </a:lnTo>
                  <a:lnTo>
                    <a:pt x="6" y="36"/>
                  </a:lnTo>
                  <a:lnTo>
                    <a:pt x="11" y="64"/>
                  </a:lnTo>
                  <a:lnTo>
                    <a:pt x="13" y="92"/>
                  </a:lnTo>
                  <a:lnTo>
                    <a:pt x="15" y="120"/>
                  </a:lnTo>
                  <a:lnTo>
                    <a:pt x="15" y="120"/>
                  </a:lnTo>
                  <a:lnTo>
                    <a:pt x="16" y="148"/>
                  </a:lnTo>
                  <a:lnTo>
                    <a:pt x="16" y="178"/>
                  </a:lnTo>
                  <a:lnTo>
                    <a:pt x="15" y="207"/>
                  </a:lnTo>
                  <a:lnTo>
                    <a:pt x="12" y="235"/>
                  </a:lnTo>
                  <a:lnTo>
                    <a:pt x="12" y="235"/>
                  </a:lnTo>
                  <a:lnTo>
                    <a:pt x="9" y="263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4"/>
                  </a:lnTo>
                  <a:lnTo>
                    <a:pt x="5" y="298"/>
                  </a:lnTo>
                  <a:lnTo>
                    <a:pt x="7" y="299"/>
                  </a:lnTo>
                  <a:lnTo>
                    <a:pt x="10" y="300"/>
                  </a:lnTo>
                  <a:lnTo>
                    <a:pt x="12" y="300"/>
                  </a:lnTo>
                  <a:lnTo>
                    <a:pt x="15" y="300"/>
                  </a:lnTo>
                  <a:lnTo>
                    <a:pt x="17" y="298"/>
                  </a:lnTo>
                  <a:lnTo>
                    <a:pt x="18" y="295"/>
                  </a:lnTo>
                  <a:lnTo>
                    <a:pt x="18" y="295"/>
                  </a:lnTo>
                  <a:lnTo>
                    <a:pt x="22" y="268"/>
                  </a:lnTo>
                  <a:lnTo>
                    <a:pt x="26" y="241"/>
                  </a:lnTo>
                  <a:lnTo>
                    <a:pt x="28" y="214"/>
                  </a:lnTo>
                  <a:lnTo>
                    <a:pt x="29" y="187"/>
                  </a:lnTo>
                  <a:lnTo>
                    <a:pt x="29" y="187"/>
                  </a:lnTo>
                  <a:lnTo>
                    <a:pt x="31" y="157"/>
                  </a:lnTo>
                  <a:lnTo>
                    <a:pt x="31" y="127"/>
                  </a:lnTo>
                  <a:lnTo>
                    <a:pt x="28" y="97"/>
                  </a:lnTo>
                  <a:lnTo>
                    <a:pt x="26" y="67"/>
                  </a:lnTo>
                  <a:lnTo>
                    <a:pt x="26" y="67"/>
                  </a:lnTo>
                  <a:lnTo>
                    <a:pt x="21" y="36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7" name="Freeform 48">
              <a:extLst>
                <a:ext uri="{FF2B5EF4-FFF2-40B4-BE49-F238E27FC236}">
                  <a16:creationId xmlns:a16="http://schemas.microsoft.com/office/drawing/2014/main" id="{5E0DB510-FF24-986D-D27E-0F9A47C6D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" y="3037"/>
              <a:ext cx="459" cy="435"/>
            </a:xfrm>
            <a:custGeom>
              <a:avLst/>
              <a:gdLst>
                <a:gd name="T0" fmla="*/ 1296 w 1378"/>
                <a:gd name="T1" fmla="*/ 28 h 1306"/>
                <a:gd name="T2" fmla="*/ 1328 w 1378"/>
                <a:gd name="T3" fmla="*/ 62 h 1306"/>
                <a:gd name="T4" fmla="*/ 1361 w 1378"/>
                <a:gd name="T5" fmla="*/ 148 h 1306"/>
                <a:gd name="T6" fmla="*/ 1362 w 1378"/>
                <a:gd name="T7" fmla="*/ 220 h 1306"/>
                <a:gd name="T8" fmla="*/ 1339 w 1378"/>
                <a:gd name="T9" fmla="*/ 316 h 1306"/>
                <a:gd name="T10" fmla="*/ 1307 w 1378"/>
                <a:gd name="T11" fmla="*/ 379 h 1306"/>
                <a:gd name="T12" fmla="*/ 1273 w 1378"/>
                <a:gd name="T13" fmla="*/ 415 h 1306"/>
                <a:gd name="T14" fmla="*/ 1222 w 1378"/>
                <a:gd name="T15" fmla="*/ 460 h 1306"/>
                <a:gd name="T16" fmla="*/ 1205 w 1378"/>
                <a:gd name="T17" fmla="*/ 494 h 1306"/>
                <a:gd name="T18" fmla="*/ 1204 w 1378"/>
                <a:gd name="T19" fmla="*/ 530 h 1306"/>
                <a:gd name="T20" fmla="*/ 1216 w 1378"/>
                <a:gd name="T21" fmla="*/ 574 h 1306"/>
                <a:gd name="T22" fmla="*/ 1225 w 1378"/>
                <a:gd name="T23" fmla="*/ 622 h 1306"/>
                <a:gd name="T24" fmla="*/ 1224 w 1378"/>
                <a:gd name="T25" fmla="*/ 685 h 1306"/>
                <a:gd name="T26" fmla="*/ 1207 w 1378"/>
                <a:gd name="T27" fmla="*/ 729 h 1306"/>
                <a:gd name="T28" fmla="*/ 1168 w 1378"/>
                <a:gd name="T29" fmla="*/ 802 h 1306"/>
                <a:gd name="T30" fmla="*/ 1122 w 1378"/>
                <a:gd name="T31" fmla="*/ 870 h 1306"/>
                <a:gd name="T32" fmla="*/ 1089 w 1378"/>
                <a:gd name="T33" fmla="*/ 946 h 1306"/>
                <a:gd name="T34" fmla="*/ 1080 w 1378"/>
                <a:gd name="T35" fmla="*/ 995 h 1306"/>
                <a:gd name="T36" fmla="*/ 1062 w 1378"/>
                <a:gd name="T37" fmla="*/ 1056 h 1306"/>
                <a:gd name="T38" fmla="*/ 1026 w 1378"/>
                <a:gd name="T39" fmla="*/ 1126 h 1306"/>
                <a:gd name="T40" fmla="*/ 967 w 1378"/>
                <a:gd name="T41" fmla="*/ 1193 h 1306"/>
                <a:gd name="T42" fmla="*/ 877 w 1378"/>
                <a:gd name="T43" fmla="*/ 1247 h 1306"/>
                <a:gd name="T44" fmla="*/ 801 w 1378"/>
                <a:gd name="T45" fmla="*/ 1271 h 1306"/>
                <a:gd name="T46" fmla="*/ 691 w 1378"/>
                <a:gd name="T47" fmla="*/ 1287 h 1306"/>
                <a:gd name="T48" fmla="*/ 475 w 1378"/>
                <a:gd name="T49" fmla="*/ 1290 h 1306"/>
                <a:gd name="T50" fmla="*/ 338 w 1378"/>
                <a:gd name="T51" fmla="*/ 1287 h 1306"/>
                <a:gd name="T52" fmla="*/ 204 w 1378"/>
                <a:gd name="T53" fmla="*/ 1275 h 1306"/>
                <a:gd name="T54" fmla="*/ 73 w 1378"/>
                <a:gd name="T55" fmla="*/ 1246 h 1306"/>
                <a:gd name="T56" fmla="*/ 8 w 1378"/>
                <a:gd name="T57" fmla="*/ 1221 h 1306"/>
                <a:gd name="T58" fmla="*/ 0 w 1378"/>
                <a:gd name="T59" fmla="*/ 1226 h 1306"/>
                <a:gd name="T60" fmla="*/ 4 w 1378"/>
                <a:gd name="T61" fmla="*/ 1236 h 1306"/>
                <a:gd name="T62" fmla="*/ 102 w 1378"/>
                <a:gd name="T63" fmla="*/ 1269 h 1306"/>
                <a:gd name="T64" fmla="*/ 238 w 1378"/>
                <a:gd name="T65" fmla="*/ 1295 h 1306"/>
                <a:gd name="T66" fmla="*/ 337 w 1378"/>
                <a:gd name="T67" fmla="*/ 1302 h 1306"/>
                <a:gd name="T68" fmla="*/ 588 w 1378"/>
                <a:gd name="T69" fmla="*/ 1306 h 1306"/>
                <a:gd name="T70" fmla="*/ 757 w 1378"/>
                <a:gd name="T71" fmla="*/ 1293 h 1306"/>
                <a:gd name="T72" fmla="*/ 836 w 1378"/>
                <a:gd name="T73" fmla="*/ 1276 h 1306"/>
                <a:gd name="T74" fmla="*/ 937 w 1378"/>
                <a:gd name="T75" fmla="*/ 1234 h 1306"/>
                <a:gd name="T76" fmla="*/ 1005 w 1378"/>
                <a:gd name="T77" fmla="*/ 1177 h 1306"/>
                <a:gd name="T78" fmla="*/ 1071 w 1378"/>
                <a:gd name="T79" fmla="*/ 1073 h 1306"/>
                <a:gd name="T80" fmla="*/ 1094 w 1378"/>
                <a:gd name="T81" fmla="*/ 1000 h 1306"/>
                <a:gd name="T82" fmla="*/ 1104 w 1378"/>
                <a:gd name="T83" fmla="*/ 951 h 1306"/>
                <a:gd name="T84" fmla="*/ 1125 w 1378"/>
                <a:gd name="T85" fmla="*/ 896 h 1306"/>
                <a:gd name="T86" fmla="*/ 1169 w 1378"/>
                <a:gd name="T87" fmla="*/ 825 h 1306"/>
                <a:gd name="T88" fmla="*/ 1216 w 1378"/>
                <a:gd name="T89" fmla="*/ 743 h 1306"/>
                <a:gd name="T90" fmla="*/ 1235 w 1378"/>
                <a:gd name="T91" fmla="*/ 699 h 1306"/>
                <a:gd name="T92" fmla="*/ 1241 w 1378"/>
                <a:gd name="T93" fmla="*/ 651 h 1306"/>
                <a:gd name="T94" fmla="*/ 1235 w 1378"/>
                <a:gd name="T95" fmla="*/ 587 h 1306"/>
                <a:gd name="T96" fmla="*/ 1221 w 1378"/>
                <a:gd name="T97" fmla="*/ 537 h 1306"/>
                <a:gd name="T98" fmla="*/ 1219 w 1378"/>
                <a:gd name="T99" fmla="*/ 504 h 1306"/>
                <a:gd name="T100" fmla="*/ 1233 w 1378"/>
                <a:gd name="T101" fmla="*/ 470 h 1306"/>
                <a:gd name="T102" fmla="*/ 1276 w 1378"/>
                <a:gd name="T103" fmla="*/ 431 h 1306"/>
                <a:gd name="T104" fmla="*/ 1313 w 1378"/>
                <a:gd name="T105" fmla="*/ 396 h 1306"/>
                <a:gd name="T106" fmla="*/ 1357 w 1378"/>
                <a:gd name="T107" fmla="*/ 308 h 1306"/>
                <a:gd name="T108" fmla="*/ 1378 w 1378"/>
                <a:gd name="T109" fmla="*/ 212 h 1306"/>
                <a:gd name="T110" fmla="*/ 1374 w 1378"/>
                <a:gd name="T111" fmla="*/ 138 h 1306"/>
                <a:gd name="T112" fmla="*/ 1343 w 1378"/>
                <a:gd name="T113" fmla="*/ 61 h 1306"/>
                <a:gd name="T114" fmla="*/ 1321 w 1378"/>
                <a:gd name="T115" fmla="*/ 32 h 1306"/>
                <a:gd name="T116" fmla="*/ 1284 w 1378"/>
                <a:gd name="T117" fmla="*/ 1 h 1306"/>
                <a:gd name="T118" fmla="*/ 1275 w 1378"/>
                <a:gd name="T119" fmla="*/ 2 h 1306"/>
                <a:gd name="T120" fmla="*/ 1274 w 1378"/>
                <a:gd name="T121" fmla="*/ 12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78" h="1306">
                  <a:moveTo>
                    <a:pt x="1276" y="15"/>
                  </a:moveTo>
                  <a:lnTo>
                    <a:pt x="1276" y="15"/>
                  </a:lnTo>
                  <a:lnTo>
                    <a:pt x="1286" y="21"/>
                  </a:lnTo>
                  <a:lnTo>
                    <a:pt x="1296" y="28"/>
                  </a:lnTo>
                  <a:lnTo>
                    <a:pt x="1304" y="35"/>
                  </a:lnTo>
                  <a:lnTo>
                    <a:pt x="1313" y="44"/>
                  </a:lnTo>
                  <a:lnTo>
                    <a:pt x="1320" y="53"/>
                  </a:lnTo>
                  <a:lnTo>
                    <a:pt x="1328" y="62"/>
                  </a:lnTo>
                  <a:lnTo>
                    <a:pt x="1339" y="82"/>
                  </a:lnTo>
                  <a:lnTo>
                    <a:pt x="1348" y="103"/>
                  </a:lnTo>
                  <a:lnTo>
                    <a:pt x="1356" y="125"/>
                  </a:lnTo>
                  <a:lnTo>
                    <a:pt x="1361" y="148"/>
                  </a:lnTo>
                  <a:lnTo>
                    <a:pt x="1363" y="172"/>
                  </a:lnTo>
                  <a:lnTo>
                    <a:pt x="1363" y="172"/>
                  </a:lnTo>
                  <a:lnTo>
                    <a:pt x="1363" y="197"/>
                  </a:lnTo>
                  <a:lnTo>
                    <a:pt x="1362" y="220"/>
                  </a:lnTo>
                  <a:lnTo>
                    <a:pt x="1358" y="245"/>
                  </a:lnTo>
                  <a:lnTo>
                    <a:pt x="1353" y="269"/>
                  </a:lnTo>
                  <a:lnTo>
                    <a:pt x="1347" y="292"/>
                  </a:lnTo>
                  <a:lnTo>
                    <a:pt x="1339" y="316"/>
                  </a:lnTo>
                  <a:lnTo>
                    <a:pt x="1329" y="338"/>
                  </a:lnTo>
                  <a:lnTo>
                    <a:pt x="1318" y="360"/>
                  </a:lnTo>
                  <a:lnTo>
                    <a:pt x="1318" y="360"/>
                  </a:lnTo>
                  <a:lnTo>
                    <a:pt x="1307" y="379"/>
                  </a:lnTo>
                  <a:lnTo>
                    <a:pt x="1301" y="389"/>
                  </a:lnTo>
                  <a:lnTo>
                    <a:pt x="1293" y="396"/>
                  </a:lnTo>
                  <a:lnTo>
                    <a:pt x="1293" y="396"/>
                  </a:lnTo>
                  <a:lnTo>
                    <a:pt x="1273" y="415"/>
                  </a:lnTo>
                  <a:lnTo>
                    <a:pt x="1252" y="432"/>
                  </a:lnTo>
                  <a:lnTo>
                    <a:pt x="1252" y="432"/>
                  </a:lnTo>
                  <a:lnTo>
                    <a:pt x="1232" y="450"/>
                  </a:lnTo>
                  <a:lnTo>
                    <a:pt x="1222" y="460"/>
                  </a:lnTo>
                  <a:lnTo>
                    <a:pt x="1215" y="471"/>
                  </a:lnTo>
                  <a:lnTo>
                    <a:pt x="1215" y="471"/>
                  </a:lnTo>
                  <a:lnTo>
                    <a:pt x="1209" y="482"/>
                  </a:lnTo>
                  <a:lnTo>
                    <a:pt x="1205" y="494"/>
                  </a:lnTo>
                  <a:lnTo>
                    <a:pt x="1204" y="508"/>
                  </a:lnTo>
                  <a:lnTo>
                    <a:pt x="1203" y="520"/>
                  </a:lnTo>
                  <a:lnTo>
                    <a:pt x="1203" y="520"/>
                  </a:lnTo>
                  <a:lnTo>
                    <a:pt x="1204" y="530"/>
                  </a:lnTo>
                  <a:lnTo>
                    <a:pt x="1207" y="541"/>
                  </a:lnTo>
                  <a:lnTo>
                    <a:pt x="1213" y="560"/>
                  </a:lnTo>
                  <a:lnTo>
                    <a:pt x="1213" y="560"/>
                  </a:lnTo>
                  <a:lnTo>
                    <a:pt x="1216" y="574"/>
                  </a:lnTo>
                  <a:lnTo>
                    <a:pt x="1220" y="586"/>
                  </a:lnTo>
                  <a:lnTo>
                    <a:pt x="1220" y="586"/>
                  </a:lnTo>
                  <a:lnTo>
                    <a:pt x="1225" y="622"/>
                  </a:lnTo>
                  <a:lnTo>
                    <a:pt x="1225" y="622"/>
                  </a:lnTo>
                  <a:lnTo>
                    <a:pt x="1226" y="638"/>
                  </a:lnTo>
                  <a:lnTo>
                    <a:pt x="1226" y="653"/>
                  </a:lnTo>
                  <a:lnTo>
                    <a:pt x="1225" y="669"/>
                  </a:lnTo>
                  <a:lnTo>
                    <a:pt x="1224" y="685"/>
                  </a:lnTo>
                  <a:lnTo>
                    <a:pt x="1224" y="685"/>
                  </a:lnTo>
                  <a:lnTo>
                    <a:pt x="1219" y="700"/>
                  </a:lnTo>
                  <a:lnTo>
                    <a:pt x="1214" y="715"/>
                  </a:lnTo>
                  <a:lnTo>
                    <a:pt x="1207" y="729"/>
                  </a:lnTo>
                  <a:lnTo>
                    <a:pt x="1199" y="744"/>
                  </a:lnTo>
                  <a:lnTo>
                    <a:pt x="1199" y="744"/>
                  </a:lnTo>
                  <a:lnTo>
                    <a:pt x="1183" y="772"/>
                  </a:lnTo>
                  <a:lnTo>
                    <a:pt x="1168" y="802"/>
                  </a:lnTo>
                  <a:lnTo>
                    <a:pt x="1168" y="802"/>
                  </a:lnTo>
                  <a:lnTo>
                    <a:pt x="1137" y="847"/>
                  </a:lnTo>
                  <a:lnTo>
                    <a:pt x="1137" y="847"/>
                  </a:lnTo>
                  <a:lnTo>
                    <a:pt x="1122" y="870"/>
                  </a:lnTo>
                  <a:lnTo>
                    <a:pt x="1109" y="895"/>
                  </a:lnTo>
                  <a:lnTo>
                    <a:pt x="1098" y="920"/>
                  </a:lnTo>
                  <a:lnTo>
                    <a:pt x="1094" y="932"/>
                  </a:lnTo>
                  <a:lnTo>
                    <a:pt x="1089" y="946"/>
                  </a:lnTo>
                  <a:lnTo>
                    <a:pt x="1089" y="946"/>
                  </a:lnTo>
                  <a:lnTo>
                    <a:pt x="1086" y="963"/>
                  </a:lnTo>
                  <a:lnTo>
                    <a:pt x="1083" y="979"/>
                  </a:lnTo>
                  <a:lnTo>
                    <a:pt x="1080" y="995"/>
                  </a:lnTo>
                  <a:lnTo>
                    <a:pt x="1077" y="1012"/>
                  </a:lnTo>
                  <a:lnTo>
                    <a:pt x="1077" y="1012"/>
                  </a:lnTo>
                  <a:lnTo>
                    <a:pt x="1067" y="1041"/>
                  </a:lnTo>
                  <a:lnTo>
                    <a:pt x="1062" y="1056"/>
                  </a:lnTo>
                  <a:lnTo>
                    <a:pt x="1056" y="1071"/>
                  </a:lnTo>
                  <a:lnTo>
                    <a:pt x="1056" y="1071"/>
                  </a:lnTo>
                  <a:lnTo>
                    <a:pt x="1043" y="1099"/>
                  </a:lnTo>
                  <a:lnTo>
                    <a:pt x="1026" y="1126"/>
                  </a:lnTo>
                  <a:lnTo>
                    <a:pt x="1007" y="1150"/>
                  </a:lnTo>
                  <a:lnTo>
                    <a:pt x="987" y="1175"/>
                  </a:lnTo>
                  <a:lnTo>
                    <a:pt x="987" y="1175"/>
                  </a:lnTo>
                  <a:lnTo>
                    <a:pt x="967" y="1193"/>
                  </a:lnTo>
                  <a:lnTo>
                    <a:pt x="946" y="1209"/>
                  </a:lnTo>
                  <a:lnTo>
                    <a:pt x="924" y="1224"/>
                  </a:lnTo>
                  <a:lnTo>
                    <a:pt x="901" y="1236"/>
                  </a:lnTo>
                  <a:lnTo>
                    <a:pt x="877" y="1247"/>
                  </a:lnTo>
                  <a:lnTo>
                    <a:pt x="852" y="1257"/>
                  </a:lnTo>
                  <a:lnTo>
                    <a:pt x="827" y="1264"/>
                  </a:lnTo>
                  <a:lnTo>
                    <a:pt x="801" y="1271"/>
                  </a:lnTo>
                  <a:lnTo>
                    <a:pt x="801" y="1271"/>
                  </a:lnTo>
                  <a:lnTo>
                    <a:pt x="774" y="1276"/>
                  </a:lnTo>
                  <a:lnTo>
                    <a:pt x="746" y="1281"/>
                  </a:lnTo>
                  <a:lnTo>
                    <a:pt x="719" y="1285"/>
                  </a:lnTo>
                  <a:lnTo>
                    <a:pt x="691" y="1287"/>
                  </a:lnTo>
                  <a:lnTo>
                    <a:pt x="635" y="1290"/>
                  </a:lnTo>
                  <a:lnTo>
                    <a:pt x="580" y="1291"/>
                  </a:lnTo>
                  <a:lnTo>
                    <a:pt x="580" y="1291"/>
                  </a:lnTo>
                  <a:lnTo>
                    <a:pt x="475" y="1290"/>
                  </a:lnTo>
                  <a:lnTo>
                    <a:pt x="475" y="1290"/>
                  </a:lnTo>
                  <a:lnTo>
                    <a:pt x="406" y="1290"/>
                  </a:lnTo>
                  <a:lnTo>
                    <a:pt x="338" y="1287"/>
                  </a:lnTo>
                  <a:lnTo>
                    <a:pt x="338" y="1287"/>
                  </a:lnTo>
                  <a:lnTo>
                    <a:pt x="304" y="1286"/>
                  </a:lnTo>
                  <a:lnTo>
                    <a:pt x="271" y="1284"/>
                  </a:lnTo>
                  <a:lnTo>
                    <a:pt x="237" y="1280"/>
                  </a:lnTo>
                  <a:lnTo>
                    <a:pt x="204" y="1275"/>
                  </a:lnTo>
                  <a:lnTo>
                    <a:pt x="171" y="1270"/>
                  </a:lnTo>
                  <a:lnTo>
                    <a:pt x="138" y="1263"/>
                  </a:lnTo>
                  <a:lnTo>
                    <a:pt x="105" y="1256"/>
                  </a:lnTo>
                  <a:lnTo>
                    <a:pt x="73" y="1246"/>
                  </a:lnTo>
                  <a:lnTo>
                    <a:pt x="73" y="1246"/>
                  </a:lnTo>
                  <a:lnTo>
                    <a:pt x="40" y="1234"/>
                  </a:lnTo>
                  <a:lnTo>
                    <a:pt x="8" y="1221"/>
                  </a:lnTo>
                  <a:lnTo>
                    <a:pt x="8" y="1221"/>
                  </a:lnTo>
                  <a:lnTo>
                    <a:pt x="4" y="1220"/>
                  </a:lnTo>
                  <a:lnTo>
                    <a:pt x="2" y="1221"/>
                  </a:lnTo>
                  <a:lnTo>
                    <a:pt x="1" y="1224"/>
                  </a:lnTo>
                  <a:lnTo>
                    <a:pt x="0" y="1226"/>
                  </a:lnTo>
                  <a:lnTo>
                    <a:pt x="0" y="1229"/>
                  </a:lnTo>
                  <a:lnTo>
                    <a:pt x="0" y="1231"/>
                  </a:lnTo>
                  <a:lnTo>
                    <a:pt x="1" y="1234"/>
                  </a:lnTo>
                  <a:lnTo>
                    <a:pt x="4" y="1236"/>
                  </a:lnTo>
                  <a:lnTo>
                    <a:pt x="4" y="1236"/>
                  </a:lnTo>
                  <a:lnTo>
                    <a:pt x="36" y="1248"/>
                  </a:lnTo>
                  <a:lnTo>
                    <a:pt x="69" y="1259"/>
                  </a:lnTo>
                  <a:lnTo>
                    <a:pt x="102" y="1269"/>
                  </a:lnTo>
                  <a:lnTo>
                    <a:pt x="135" y="1278"/>
                  </a:lnTo>
                  <a:lnTo>
                    <a:pt x="169" y="1285"/>
                  </a:lnTo>
                  <a:lnTo>
                    <a:pt x="204" y="1290"/>
                  </a:lnTo>
                  <a:lnTo>
                    <a:pt x="238" y="1295"/>
                  </a:lnTo>
                  <a:lnTo>
                    <a:pt x="272" y="1298"/>
                  </a:lnTo>
                  <a:lnTo>
                    <a:pt x="272" y="1298"/>
                  </a:lnTo>
                  <a:lnTo>
                    <a:pt x="305" y="1301"/>
                  </a:lnTo>
                  <a:lnTo>
                    <a:pt x="337" y="1302"/>
                  </a:lnTo>
                  <a:lnTo>
                    <a:pt x="402" y="1305"/>
                  </a:lnTo>
                  <a:lnTo>
                    <a:pt x="531" y="1306"/>
                  </a:lnTo>
                  <a:lnTo>
                    <a:pt x="531" y="1306"/>
                  </a:lnTo>
                  <a:lnTo>
                    <a:pt x="588" y="1306"/>
                  </a:lnTo>
                  <a:lnTo>
                    <a:pt x="645" y="1305"/>
                  </a:lnTo>
                  <a:lnTo>
                    <a:pt x="701" y="1301"/>
                  </a:lnTo>
                  <a:lnTo>
                    <a:pt x="729" y="1297"/>
                  </a:lnTo>
                  <a:lnTo>
                    <a:pt x="757" y="1293"/>
                  </a:lnTo>
                  <a:lnTo>
                    <a:pt x="757" y="1293"/>
                  </a:lnTo>
                  <a:lnTo>
                    <a:pt x="784" y="1290"/>
                  </a:lnTo>
                  <a:lnTo>
                    <a:pt x="811" y="1284"/>
                  </a:lnTo>
                  <a:lnTo>
                    <a:pt x="836" y="1276"/>
                  </a:lnTo>
                  <a:lnTo>
                    <a:pt x="863" y="1269"/>
                  </a:lnTo>
                  <a:lnTo>
                    <a:pt x="889" y="1259"/>
                  </a:lnTo>
                  <a:lnTo>
                    <a:pt x="913" y="1247"/>
                  </a:lnTo>
                  <a:lnTo>
                    <a:pt x="937" y="1234"/>
                  </a:lnTo>
                  <a:lnTo>
                    <a:pt x="960" y="1218"/>
                  </a:lnTo>
                  <a:lnTo>
                    <a:pt x="960" y="1218"/>
                  </a:lnTo>
                  <a:lnTo>
                    <a:pt x="983" y="1198"/>
                  </a:lnTo>
                  <a:lnTo>
                    <a:pt x="1005" y="1177"/>
                  </a:lnTo>
                  <a:lnTo>
                    <a:pt x="1025" y="1153"/>
                  </a:lnTo>
                  <a:lnTo>
                    <a:pt x="1042" y="1128"/>
                  </a:lnTo>
                  <a:lnTo>
                    <a:pt x="1058" y="1101"/>
                  </a:lnTo>
                  <a:lnTo>
                    <a:pt x="1071" y="1073"/>
                  </a:lnTo>
                  <a:lnTo>
                    <a:pt x="1082" y="1045"/>
                  </a:lnTo>
                  <a:lnTo>
                    <a:pt x="1091" y="1016"/>
                  </a:lnTo>
                  <a:lnTo>
                    <a:pt x="1091" y="1016"/>
                  </a:lnTo>
                  <a:lnTo>
                    <a:pt x="1094" y="1000"/>
                  </a:lnTo>
                  <a:lnTo>
                    <a:pt x="1097" y="983"/>
                  </a:lnTo>
                  <a:lnTo>
                    <a:pt x="1100" y="967"/>
                  </a:lnTo>
                  <a:lnTo>
                    <a:pt x="1104" y="951"/>
                  </a:lnTo>
                  <a:lnTo>
                    <a:pt x="1104" y="951"/>
                  </a:lnTo>
                  <a:lnTo>
                    <a:pt x="1108" y="936"/>
                  </a:lnTo>
                  <a:lnTo>
                    <a:pt x="1113" y="923"/>
                  </a:lnTo>
                  <a:lnTo>
                    <a:pt x="1119" y="909"/>
                  </a:lnTo>
                  <a:lnTo>
                    <a:pt x="1125" y="896"/>
                  </a:lnTo>
                  <a:lnTo>
                    <a:pt x="1125" y="896"/>
                  </a:lnTo>
                  <a:lnTo>
                    <a:pt x="1138" y="871"/>
                  </a:lnTo>
                  <a:lnTo>
                    <a:pt x="1154" y="848"/>
                  </a:lnTo>
                  <a:lnTo>
                    <a:pt x="1169" y="825"/>
                  </a:lnTo>
                  <a:lnTo>
                    <a:pt x="1185" y="802"/>
                  </a:lnTo>
                  <a:lnTo>
                    <a:pt x="1185" y="802"/>
                  </a:lnTo>
                  <a:lnTo>
                    <a:pt x="1201" y="772"/>
                  </a:lnTo>
                  <a:lnTo>
                    <a:pt x="1216" y="743"/>
                  </a:lnTo>
                  <a:lnTo>
                    <a:pt x="1216" y="743"/>
                  </a:lnTo>
                  <a:lnTo>
                    <a:pt x="1224" y="728"/>
                  </a:lnTo>
                  <a:lnTo>
                    <a:pt x="1230" y="713"/>
                  </a:lnTo>
                  <a:lnTo>
                    <a:pt x="1235" y="699"/>
                  </a:lnTo>
                  <a:lnTo>
                    <a:pt x="1238" y="684"/>
                  </a:lnTo>
                  <a:lnTo>
                    <a:pt x="1238" y="684"/>
                  </a:lnTo>
                  <a:lnTo>
                    <a:pt x="1241" y="667"/>
                  </a:lnTo>
                  <a:lnTo>
                    <a:pt x="1241" y="651"/>
                  </a:lnTo>
                  <a:lnTo>
                    <a:pt x="1241" y="635"/>
                  </a:lnTo>
                  <a:lnTo>
                    <a:pt x="1240" y="618"/>
                  </a:lnTo>
                  <a:lnTo>
                    <a:pt x="1240" y="618"/>
                  </a:lnTo>
                  <a:lnTo>
                    <a:pt x="1235" y="587"/>
                  </a:lnTo>
                  <a:lnTo>
                    <a:pt x="1231" y="571"/>
                  </a:lnTo>
                  <a:lnTo>
                    <a:pt x="1227" y="557"/>
                  </a:lnTo>
                  <a:lnTo>
                    <a:pt x="1227" y="557"/>
                  </a:lnTo>
                  <a:lnTo>
                    <a:pt x="1221" y="537"/>
                  </a:lnTo>
                  <a:lnTo>
                    <a:pt x="1219" y="527"/>
                  </a:lnTo>
                  <a:lnTo>
                    <a:pt x="1218" y="516"/>
                  </a:lnTo>
                  <a:lnTo>
                    <a:pt x="1218" y="516"/>
                  </a:lnTo>
                  <a:lnTo>
                    <a:pt x="1219" y="504"/>
                  </a:lnTo>
                  <a:lnTo>
                    <a:pt x="1221" y="492"/>
                  </a:lnTo>
                  <a:lnTo>
                    <a:pt x="1227" y="481"/>
                  </a:lnTo>
                  <a:lnTo>
                    <a:pt x="1233" y="470"/>
                  </a:lnTo>
                  <a:lnTo>
                    <a:pt x="1233" y="470"/>
                  </a:lnTo>
                  <a:lnTo>
                    <a:pt x="1243" y="459"/>
                  </a:lnTo>
                  <a:lnTo>
                    <a:pt x="1254" y="449"/>
                  </a:lnTo>
                  <a:lnTo>
                    <a:pt x="1276" y="431"/>
                  </a:lnTo>
                  <a:lnTo>
                    <a:pt x="1276" y="431"/>
                  </a:lnTo>
                  <a:lnTo>
                    <a:pt x="1296" y="415"/>
                  </a:lnTo>
                  <a:lnTo>
                    <a:pt x="1304" y="405"/>
                  </a:lnTo>
                  <a:lnTo>
                    <a:pt x="1313" y="396"/>
                  </a:lnTo>
                  <a:lnTo>
                    <a:pt x="1313" y="396"/>
                  </a:lnTo>
                  <a:lnTo>
                    <a:pt x="1326" y="376"/>
                  </a:lnTo>
                  <a:lnTo>
                    <a:pt x="1339" y="354"/>
                  </a:lnTo>
                  <a:lnTo>
                    <a:pt x="1348" y="332"/>
                  </a:lnTo>
                  <a:lnTo>
                    <a:pt x="1357" y="308"/>
                  </a:lnTo>
                  <a:lnTo>
                    <a:pt x="1364" y="284"/>
                  </a:lnTo>
                  <a:lnTo>
                    <a:pt x="1370" y="259"/>
                  </a:lnTo>
                  <a:lnTo>
                    <a:pt x="1375" y="236"/>
                  </a:lnTo>
                  <a:lnTo>
                    <a:pt x="1378" y="212"/>
                  </a:lnTo>
                  <a:lnTo>
                    <a:pt x="1378" y="212"/>
                  </a:lnTo>
                  <a:lnTo>
                    <a:pt x="1378" y="187"/>
                  </a:lnTo>
                  <a:lnTo>
                    <a:pt x="1376" y="163"/>
                  </a:lnTo>
                  <a:lnTo>
                    <a:pt x="1374" y="138"/>
                  </a:lnTo>
                  <a:lnTo>
                    <a:pt x="1368" y="115"/>
                  </a:lnTo>
                  <a:lnTo>
                    <a:pt x="1361" y="93"/>
                  </a:lnTo>
                  <a:lnTo>
                    <a:pt x="1350" y="71"/>
                  </a:lnTo>
                  <a:lnTo>
                    <a:pt x="1343" y="61"/>
                  </a:lnTo>
                  <a:lnTo>
                    <a:pt x="1337" y="50"/>
                  </a:lnTo>
                  <a:lnTo>
                    <a:pt x="1330" y="42"/>
                  </a:lnTo>
                  <a:lnTo>
                    <a:pt x="1321" y="32"/>
                  </a:lnTo>
                  <a:lnTo>
                    <a:pt x="1321" y="32"/>
                  </a:lnTo>
                  <a:lnTo>
                    <a:pt x="1313" y="23"/>
                  </a:lnTo>
                  <a:lnTo>
                    <a:pt x="1303" y="16"/>
                  </a:lnTo>
                  <a:lnTo>
                    <a:pt x="1293" y="9"/>
                  </a:lnTo>
                  <a:lnTo>
                    <a:pt x="1284" y="1"/>
                  </a:lnTo>
                  <a:lnTo>
                    <a:pt x="1284" y="1"/>
                  </a:lnTo>
                  <a:lnTo>
                    <a:pt x="1281" y="0"/>
                  </a:lnTo>
                  <a:lnTo>
                    <a:pt x="1277" y="1"/>
                  </a:lnTo>
                  <a:lnTo>
                    <a:pt x="1275" y="2"/>
                  </a:lnTo>
                  <a:lnTo>
                    <a:pt x="1274" y="4"/>
                  </a:lnTo>
                  <a:lnTo>
                    <a:pt x="1273" y="6"/>
                  </a:lnTo>
                  <a:lnTo>
                    <a:pt x="1273" y="10"/>
                  </a:lnTo>
                  <a:lnTo>
                    <a:pt x="1274" y="12"/>
                  </a:lnTo>
                  <a:lnTo>
                    <a:pt x="1276" y="15"/>
                  </a:lnTo>
                  <a:lnTo>
                    <a:pt x="1276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8" name="Freeform 49">
              <a:extLst>
                <a:ext uri="{FF2B5EF4-FFF2-40B4-BE49-F238E27FC236}">
                  <a16:creationId xmlns:a16="http://schemas.microsoft.com/office/drawing/2014/main" id="{238A75B9-834C-DF0C-DC03-4DA04A4BA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6" y="2993"/>
              <a:ext cx="452" cy="137"/>
            </a:xfrm>
            <a:custGeom>
              <a:avLst/>
              <a:gdLst>
                <a:gd name="T0" fmla="*/ 1302 w 1354"/>
                <a:gd name="T1" fmla="*/ 151 h 409"/>
                <a:gd name="T2" fmla="*/ 1118 w 1354"/>
                <a:gd name="T3" fmla="*/ 71 h 409"/>
                <a:gd name="T4" fmla="*/ 1000 w 1354"/>
                <a:gd name="T5" fmla="*/ 31 h 409"/>
                <a:gd name="T6" fmla="*/ 950 w 1354"/>
                <a:gd name="T7" fmla="*/ 19 h 409"/>
                <a:gd name="T8" fmla="*/ 870 w 1354"/>
                <a:gd name="T9" fmla="*/ 8 h 409"/>
                <a:gd name="T10" fmla="*/ 764 w 1354"/>
                <a:gd name="T11" fmla="*/ 1 h 409"/>
                <a:gd name="T12" fmla="*/ 598 w 1354"/>
                <a:gd name="T13" fmla="*/ 1 h 409"/>
                <a:gd name="T14" fmla="*/ 433 w 1354"/>
                <a:gd name="T15" fmla="*/ 8 h 409"/>
                <a:gd name="T16" fmla="*/ 288 w 1354"/>
                <a:gd name="T17" fmla="*/ 15 h 409"/>
                <a:gd name="T18" fmla="*/ 181 w 1354"/>
                <a:gd name="T19" fmla="*/ 30 h 409"/>
                <a:gd name="T20" fmla="*/ 146 w 1354"/>
                <a:gd name="T21" fmla="*/ 39 h 409"/>
                <a:gd name="T22" fmla="*/ 94 w 1354"/>
                <a:gd name="T23" fmla="*/ 60 h 409"/>
                <a:gd name="T24" fmla="*/ 49 w 1354"/>
                <a:gd name="T25" fmla="*/ 91 h 409"/>
                <a:gd name="T26" fmla="*/ 26 w 1354"/>
                <a:gd name="T27" fmla="*/ 115 h 409"/>
                <a:gd name="T28" fmla="*/ 10 w 1354"/>
                <a:gd name="T29" fmla="*/ 145 h 409"/>
                <a:gd name="T30" fmla="*/ 0 w 1354"/>
                <a:gd name="T31" fmla="*/ 186 h 409"/>
                <a:gd name="T32" fmla="*/ 3 w 1354"/>
                <a:gd name="T33" fmla="*/ 217 h 409"/>
                <a:gd name="T34" fmla="*/ 14 w 1354"/>
                <a:gd name="T35" fmla="*/ 266 h 409"/>
                <a:gd name="T36" fmla="*/ 36 w 1354"/>
                <a:gd name="T37" fmla="*/ 311 h 409"/>
                <a:gd name="T38" fmla="*/ 55 w 1354"/>
                <a:gd name="T39" fmla="*/ 339 h 409"/>
                <a:gd name="T40" fmla="*/ 91 w 1354"/>
                <a:gd name="T41" fmla="*/ 375 h 409"/>
                <a:gd name="T42" fmla="*/ 134 w 1354"/>
                <a:gd name="T43" fmla="*/ 399 h 409"/>
                <a:gd name="T44" fmla="*/ 165 w 1354"/>
                <a:gd name="T45" fmla="*/ 408 h 409"/>
                <a:gd name="T46" fmla="*/ 185 w 1354"/>
                <a:gd name="T47" fmla="*/ 408 h 409"/>
                <a:gd name="T48" fmla="*/ 190 w 1354"/>
                <a:gd name="T49" fmla="*/ 402 h 409"/>
                <a:gd name="T50" fmla="*/ 185 w 1354"/>
                <a:gd name="T51" fmla="*/ 394 h 409"/>
                <a:gd name="T52" fmla="*/ 167 w 1354"/>
                <a:gd name="T53" fmla="*/ 393 h 409"/>
                <a:gd name="T54" fmla="*/ 121 w 1354"/>
                <a:gd name="T55" fmla="*/ 378 h 409"/>
                <a:gd name="T56" fmla="*/ 82 w 1354"/>
                <a:gd name="T57" fmla="*/ 349 h 409"/>
                <a:gd name="T58" fmla="*/ 52 w 1354"/>
                <a:gd name="T59" fmla="*/ 310 h 409"/>
                <a:gd name="T60" fmla="*/ 30 w 1354"/>
                <a:gd name="T61" fmla="*/ 266 h 409"/>
                <a:gd name="T62" fmla="*/ 18 w 1354"/>
                <a:gd name="T63" fmla="*/ 220 h 409"/>
                <a:gd name="T64" fmla="*/ 15 w 1354"/>
                <a:gd name="T65" fmla="*/ 192 h 409"/>
                <a:gd name="T66" fmla="*/ 19 w 1354"/>
                <a:gd name="T67" fmla="*/ 164 h 409"/>
                <a:gd name="T68" fmla="*/ 38 w 1354"/>
                <a:gd name="T69" fmla="*/ 125 h 409"/>
                <a:gd name="T70" fmla="*/ 60 w 1354"/>
                <a:gd name="T71" fmla="*/ 101 h 409"/>
                <a:gd name="T72" fmla="*/ 103 w 1354"/>
                <a:gd name="T73" fmla="*/ 72 h 409"/>
                <a:gd name="T74" fmla="*/ 153 w 1354"/>
                <a:gd name="T75" fmla="*/ 53 h 409"/>
                <a:gd name="T76" fmla="*/ 204 w 1354"/>
                <a:gd name="T77" fmla="*/ 41 h 409"/>
                <a:gd name="T78" fmla="*/ 309 w 1354"/>
                <a:gd name="T79" fmla="*/ 28 h 409"/>
                <a:gd name="T80" fmla="*/ 510 w 1354"/>
                <a:gd name="T81" fmla="*/ 19 h 409"/>
                <a:gd name="T82" fmla="*/ 727 w 1354"/>
                <a:gd name="T83" fmla="*/ 16 h 409"/>
                <a:gd name="T84" fmla="*/ 832 w 1354"/>
                <a:gd name="T85" fmla="*/ 20 h 409"/>
                <a:gd name="T86" fmla="*/ 937 w 1354"/>
                <a:gd name="T87" fmla="*/ 32 h 409"/>
                <a:gd name="T88" fmla="*/ 985 w 1354"/>
                <a:gd name="T89" fmla="*/ 42 h 409"/>
                <a:gd name="T90" fmla="*/ 1077 w 1354"/>
                <a:gd name="T91" fmla="*/ 71 h 409"/>
                <a:gd name="T92" fmla="*/ 1211 w 1354"/>
                <a:gd name="T93" fmla="*/ 127 h 409"/>
                <a:gd name="T94" fmla="*/ 1300 w 1354"/>
                <a:gd name="T95" fmla="*/ 165 h 409"/>
                <a:gd name="T96" fmla="*/ 1348 w 1354"/>
                <a:gd name="T97" fmla="*/ 183 h 409"/>
                <a:gd name="T98" fmla="*/ 1353 w 1354"/>
                <a:gd name="T99" fmla="*/ 178 h 409"/>
                <a:gd name="T100" fmla="*/ 1352 w 1354"/>
                <a:gd name="T101" fmla="*/ 16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54" h="409">
                  <a:moveTo>
                    <a:pt x="1349" y="168"/>
                  </a:moveTo>
                  <a:lnTo>
                    <a:pt x="1349" y="168"/>
                  </a:lnTo>
                  <a:lnTo>
                    <a:pt x="1302" y="151"/>
                  </a:lnTo>
                  <a:lnTo>
                    <a:pt x="1256" y="131"/>
                  </a:lnTo>
                  <a:lnTo>
                    <a:pt x="1165" y="91"/>
                  </a:lnTo>
                  <a:lnTo>
                    <a:pt x="1118" y="71"/>
                  </a:lnTo>
                  <a:lnTo>
                    <a:pt x="1072" y="53"/>
                  </a:lnTo>
                  <a:lnTo>
                    <a:pt x="1024" y="37"/>
                  </a:lnTo>
                  <a:lnTo>
                    <a:pt x="1000" y="31"/>
                  </a:lnTo>
                  <a:lnTo>
                    <a:pt x="975" y="25"/>
                  </a:lnTo>
                  <a:lnTo>
                    <a:pt x="975" y="25"/>
                  </a:lnTo>
                  <a:lnTo>
                    <a:pt x="950" y="19"/>
                  </a:lnTo>
                  <a:lnTo>
                    <a:pt x="924" y="15"/>
                  </a:lnTo>
                  <a:lnTo>
                    <a:pt x="897" y="11"/>
                  </a:lnTo>
                  <a:lnTo>
                    <a:pt x="870" y="8"/>
                  </a:lnTo>
                  <a:lnTo>
                    <a:pt x="818" y="4"/>
                  </a:lnTo>
                  <a:lnTo>
                    <a:pt x="764" y="1"/>
                  </a:lnTo>
                  <a:lnTo>
                    <a:pt x="764" y="1"/>
                  </a:lnTo>
                  <a:lnTo>
                    <a:pt x="709" y="0"/>
                  </a:lnTo>
                  <a:lnTo>
                    <a:pt x="654" y="0"/>
                  </a:lnTo>
                  <a:lnTo>
                    <a:pt x="598" y="1"/>
                  </a:lnTo>
                  <a:lnTo>
                    <a:pt x="543" y="3"/>
                  </a:lnTo>
                  <a:lnTo>
                    <a:pt x="543" y="3"/>
                  </a:lnTo>
                  <a:lnTo>
                    <a:pt x="433" y="8"/>
                  </a:lnTo>
                  <a:lnTo>
                    <a:pt x="324" y="12"/>
                  </a:lnTo>
                  <a:lnTo>
                    <a:pt x="324" y="12"/>
                  </a:lnTo>
                  <a:lnTo>
                    <a:pt x="288" y="15"/>
                  </a:lnTo>
                  <a:lnTo>
                    <a:pt x="252" y="19"/>
                  </a:lnTo>
                  <a:lnTo>
                    <a:pt x="217" y="23"/>
                  </a:lnTo>
                  <a:lnTo>
                    <a:pt x="181" y="30"/>
                  </a:lnTo>
                  <a:lnTo>
                    <a:pt x="181" y="30"/>
                  </a:lnTo>
                  <a:lnTo>
                    <a:pt x="164" y="34"/>
                  </a:lnTo>
                  <a:lnTo>
                    <a:pt x="146" y="39"/>
                  </a:lnTo>
                  <a:lnTo>
                    <a:pt x="129" y="45"/>
                  </a:lnTo>
                  <a:lnTo>
                    <a:pt x="112" y="53"/>
                  </a:lnTo>
                  <a:lnTo>
                    <a:pt x="94" y="60"/>
                  </a:lnTo>
                  <a:lnTo>
                    <a:pt x="79" y="70"/>
                  </a:lnTo>
                  <a:lnTo>
                    <a:pt x="63" y="80"/>
                  </a:lnTo>
                  <a:lnTo>
                    <a:pt x="49" y="91"/>
                  </a:lnTo>
                  <a:lnTo>
                    <a:pt x="49" y="91"/>
                  </a:lnTo>
                  <a:lnTo>
                    <a:pt x="37" y="103"/>
                  </a:lnTo>
                  <a:lnTo>
                    <a:pt x="26" y="115"/>
                  </a:lnTo>
                  <a:lnTo>
                    <a:pt x="18" y="129"/>
                  </a:lnTo>
                  <a:lnTo>
                    <a:pt x="10" y="145"/>
                  </a:lnTo>
                  <a:lnTo>
                    <a:pt x="10" y="145"/>
                  </a:lnTo>
                  <a:lnTo>
                    <a:pt x="5" y="158"/>
                  </a:lnTo>
                  <a:lnTo>
                    <a:pt x="3" y="172"/>
                  </a:lnTo>
                  <a:lnTo>
                    <a:pt x="0" y="186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3" y="217"/>
                  </a:lnTo>
                  <a:lnTo>
                    <a:pt x="5" y="234"/>
                  </a:lnTo>
                  <a:lnTo>
                    <a:pt x="9" y="250"/>
                  </a:lnTo>
                  <a:lnTo>
                    <a:pt x="14" y="266"/>
                  </a:lnTo>
                  <a:lnTo>
                    <a:pt x="20" y="282"/>
                  </a:lnTo>
                  <a:lnTo>
                    <a:pt x="27" y="296"/>
                  </a:lnTo>
                  <a:lnTo>
                    <a:pt x="36" y="311"/>
                  </a:lnTo>
                  <a:lnTo>
                    <a:pt x="46" y="326"/>
                  </a:lnTo>
                  <a:lnTo>
                    <a:pt x="46" y="326"/>
                  </a:lnTo>
                  <a:lnTo>
                    <a:pt x="55" y="339"/>
                  </a:lnTo>
                  <a:lnTo>
                    <a:pt x="66" y="351"/>
                  </a:lnTo>
                  <a:lnTo>
                    <a:pt x="77" y="364"/>
                  </a:lnTo>
                  <a:lnTo>
                    <a:pt x="91" y="375"/>
                  </a:lnTo>
                  <a:lnTo>
                    <a:pt x="104" y="384"/>
                  </a:lnTo>
                  <a:lnTo>
                    <a:pt x="119" y="393"/>
                  </a:lnTo>
                  <a:lnTo>
                    <a:pt x="134" y="399"/>
                  </a:lnTo>
                  <a:lnTo>
                    <a:pt x="149" y="404"/>
                  </a:lnTo>
                  <a:lnTo>
                    <a:pt x="149" y="404"/>
                  </a:lnTo>
                  <a:lnTo>
                    <a:pt x="165" y="408"/>
                  </a:lnTo>
                  <a:lnTo>
                    <a:pt x="182" y="409"/>
                  </a:lnTo>
                  <a:lnTo>
                    <a:pt x="182" y="409"/>
                  </a:lnTo>
                  <a:lnTo>
                    <a:pt x="185" y="408"/>
                  </a:lnTo>
                  <a:lnTo>
                    <a:pt x="187" y="407"/>
                  </a:lnTo>
                  <a:lnTo>
                    <a:pt x="189" y="404"/>
                  </a:lnTo>
                  <a:lnTo>
                    <a:pt x="190" y="402"/>
                  </a:lnTo>
                  <a:lnTo>
                    <a:pt x="189" y="399"/>
                  </a:lnTo>
                  <a:lnTo>
                    <a:pt x="187" y="397"/>
                  </a:lnTo>
                  <a:lnTo>
                    <a:pt x="185" y="394"/>
                  </a:lnTo>
                  <a:lnTo>
                    <a:pt x="182" y="394"/>
                  </a:lnTo>
                  <a:lnTo>
                    <a:pt x="182" y="394"/>
                  </a:lnTo>
                  <a:lnTo>
                    <a:pt x="167" y="393"/>
                  </a:lnTo>
                  <a:lnTo>
                    <a:pt x="151" y="389"/>
                  </a:lnTo>
                  <a:lnTo>
                    <a:pt x="135" y="384"/>
                  </a:lnTo>
                  <a:lnTo>
                    <a:pt x="121" y="378"/>
                  </a:lnTo>
                  <a:lnTo>
                    <a:pt x="108" y="370"/>
                  </a:lnTo>
                  <a:lnTo>
                    <a:pt x="94" y="360"/>
                  </a:lnTo>
                  <a:lnTo>
                    <a:pt x="82" y="349"/>
                  </a:lnTo>
                  <a:lnTo>
                    <a:pt x="71" y="337"/>
                  </a:lnTo>
                  <a:lnTo>
                    <a:pt x="61" y="323"/>
                  </a:lnTo>
                  <a:lnTo>
                    <a:pt x="52" y="310"/>
                  </a:lnTo>
                  <a:lnTo>
                    <a:pt x="43" y="295"/>
                  </a:lnTo>
                  <a:lnTo>
                    <a:pt x="36" y="280"/>
                  </a:lnTo>
                  <a:lnTo>
                    <a:pt x="30" y="266"/>
                  </a:lnTo>
                  <a:lnTo>
                    <a:pt x="25" y="250"/>
                  </a:lnTo>
                  <a:lnTo>
                    <a:pt x="20" y="235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16" y="206"/>
                  </a:lnTo>
                  <a:lnTo>
                    <a:pt x="15" y="192"/>
                  </a:lnTo>
                  <a:lnTo>
                    <a:pt x="16" y="178"/>
                  </a:lnTo>
                  <a:lnTo>
                    <a:pt x="19" y="164"/>
                  </a:lnTo>
                  <a:lnTo>
                    <a:pt x="19" y="164"/>
                  </a:lnTo>
                  <a:lnTo>
                    <a:pt x="24" y="150"/>
                  </a:lnTo>
                  <a:lnTo>
                    <a:pt x="30" y="137"/>
                  </a:lnTo>
                  <a:lnTo>
                    <a:pt x="38" y="125"/>
                  </a:lnTo>
                  <a:lnTo>
                    <a:pt x="47" y="113"/>
                  </a:lnTo>
                  <a:lnTo>
                    <a:pt x="47" y="113"/>
                  </a:lnTo>
                  <a:lnTo>
                    <a:pt x="60" y="101"/>
                  </a:lnTo>
                  <a:lnTo>
                    <a:pt x="74" y="91"/>
                  </a:lnTo>
                  <a:lnTo>
                    <a:pt x="88" y="81"/>
                  </a:lnTo>
                  <a:lnTo>
                    <a:pt x="103" y="72"/>
                  </a:lnTo>
                  <a:lnTo>
                    <a:pt x="119" y="65"/>
                  </a:lnTo>
                  <a:lnTo>
                    <a:pt x="136" y="59"/>
                  </a:lnTo>
                  <a:lnTo>
                    <a:pt x="153" y="53"/>
                  </a:lnTo>
                  <a:lnTo>
                    <a:pt x="169" y="48"/>
                  </a:lnTo>
                  <a:lnTo>
                    <a:pt x="169" y="48"/>
                  </a:lnTo>
                  <a:lnTo>
                    <a:pt x="204" y="41"/>
                  </a:lnTo>
                  <a:lnTo>
                    <a:pt x="239" y="34"/>
                  </a:lnTo>
                  <a:lnTo>
                    <a:pt x="274" y="31"/>
                  </a:lnTo>
                  <a:lnTo>
                    <a:pt x="309" y="28"/>
                  </a:lnTo>
                  <a:lnTo>
                    <a:pt x="309" y="28"/>
                  </a:lnTo>
                  <a:lnTo>
                    <a:pt x="510" y="19"/>
                  </a:lnTo>
                  <a:lnTo>
                    <a:pt x="510" y="19"/>
                  </a:lnTo>
                  <a:lnTo>
                    <a:pt x="619" y="16"/>
                  </a:lnTo>
                  <a:lnTo>
                    <a:pt x="672" y="15"/>
                  </a:lnTo>
                  <a:lnTo>
                    <a:pt x="727" y="16"/>
                  </a:lnTo>
                  <a:lnTo>
                    <a:pt x="727" y="16"/>
                  </a:lnTo>
                  <a:lnTo>
                    <a:pt x="780" y="17"/>
                  </a:lnTo>
                  <a:lnTo>
                    <a:pt x="832" y="20"/>
                  </a:lnTo>
                  <a:lnTo>
                    <a:pt x="886" y="25"/>
                  </a:lnTo>
                  <a:lnTo>
                    <a:pt x="912" y="27"/>
                  </a:lnTo>
                  <a:lnTo>
                    <a:pt x="937" y="32"/>
                  </a:lnTo>
                  <a:lnTo>
                    <a:pt x="937" y="32"/>
                  </a:lnTo>
                  <a:lnTo>
                    <a:pt x="962" y="36"/>
                  </a:lnTo>
                  <a:lnTo>
                    <a:pt x="985" y="42"/>
                  </a:lnTo>
                  <a:lnTo>
                    <a:pt x="1008" y="48"/>
                  </a:lnTo>
                  <a:lnTo>
                    <a:pt x="1032" y="55"/>
                  </a:lnTo>
                  <a:lnTo>
                    <a:pt x="1077" y="71"/>
                  </a:lnTo>
                  <a:lnTo>
                    <a:pt x="1122" y="88"/>
                  </a:lnTo>
                  <a:lnTo>
                    <a:pt x="1167" y="108"/>
                  </a:lnTo>
                  <a:lnTo>
                    <a:pt x="1211" y="127"/>
                  </a:lnTo>
                  <a:lnTo>
                    <a:pt x="1255" y="147"/>
                  </a:lnTo>
                  <a:lnTo>
                    <a:pt x="1300" y="165"/>
                  </a:lnTo>
                  <a:lnTo>
                    <a:pt x="1300" y="165"/>
                  </a:lnTo>
                  <a:lnTo>
                    <a:pt x="1344" y="183"/>
                  </a:lnTo>
                  <a:lnTo>
                    <a:pt x="1344" y="183"/>
                  </a:lnTo>
                  <a:lnTo>
                    <a:pt x="1348" y="183"/>
                  </a:lnTo>
                  <a:lnTo>
                    <a:pt x="1350" y="181"/>
                  </a:lnTo>
                  <a:lnTo>
                    <a:pt x="1353" y="180"/>
                  </a:lnTo>
                  <a:lnTo>
                    <a:pt x="1353" y="178"/>
                  </a:lnTo>
                  <a:lnTo>
                    <a:pt x="1354" y="175"/>
                  </a:lnTo>
                  <a:lnTo>
                    <a:pt x="1353" y="172"/>
                  </a:lnTo>
                  <a:lnTo>
                    <a:pt x="1352" y="169"/>
                  </a:lnTo>
                  <a:lnTo>
                    <a:pt x="1349" y="168"/>
                  </a:lnTo>
                  <a:lnTo>
                    <a:pt x="1349" y="1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9" name="Freeform 50">
              <a:extLst>
                <a:ext uri="{FF2B5EF4-FFF2-40B4-BE49-F238E27FC236}">
                  <a16:creationId xmlns:a16="http://schemas.microsoft.com/office/drawing/2014/main" id="{9984D15B-1267-C7B5-77D8-06BD1CD22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" y="3124"/>
              <a:ext cx="398" cy="203"/>
            </a:xfrm>
            <a:custGeom>
              <a:avLst/>
              <a:gdLst>
                <a:gd name="T0" fmla="*/ 1173 w 1194"/>
                <a:gd name="T1" fmla="*/ 133 h 608"/>
                <a:gd name="T2" fmla="*/ 1101 w 1194"/>
                <a:gd name="T3" fmla="*/ 92 h 608"/>
                <a:gd name="T4" fmla="*/ 1020 w 1194"/>
                <a:gd name="T5" fmla="*/ 64 h 608"/>
                <a:gd name="T6" fmla="*/ 919 w 1194"/>
                <a:gd name="T7" fmla="*/ 36 h 608"/>
                <a:gd name="T8" fmla="*/ 804 w 1194"/>
                <a:gd name="T9" fmla="*/ 18 h 608"/>
                <a:gd name="T10" fmla="*/ 687 w 1194"/>
                <a:gd name="T11" fmla="*/ 14 h 608"/>
                <a:gd name="T12" fmla="*/ 454 w 1194"/>
                <a:gd name="T13" fmla="*/ 15 h 608"/>
                <a:gd name="T14" fmla="*/ 261 w 1194"/>
                <a:gd name="T15" fmla="*/ 0 h 608"/>
                <a:gd name="T16" fmla="*/ 181 w 1194"/>
                <a:gd name="T17" fmla="*/ 1 h 608"/>
                <a:gd name="T18" fmla="*/ 104 w 1194"/>
                <a:gd name="T19" fmla="*/ 12 h 608"/>
                <a:gd name="T20" fmla="*/ 43 w 1194"/>
                <a:gd name="T21" fmla="*/ 37 h 608"/>
                <a:gd name="T22" fmla="*/ 19 w 1194"/>
                <a:gd name="T23" fmla="*/ 61 h 608"/>
                <a:gd name="T24" fmla="*/ 2 w 1194"/>
                <a:gd name="T25" fmla="*/ 108 h 608"/>
                <a:gd name="T26" fmla="*/ 2 w 1194"/>
                <a:gd name="T27" fmla="*/ 170 h 608"/>
                <a:gd name="T28" fmla="*/ 16 w 1194"/>
                <a:gd name="T29" fmla="*/ 230 h 608"/>
                <a:gd name="T30" fmla="*/ 37 w 1194"/>
                <a:gd name="T31" fmla="*/ 262 h 608"/>
                <a:gd name="T32" fmla="*/ 74 w 1194"/>
                <a:gd name="T33" fmla="*/ 295 h 608"/>
                <a:gd name="T34" fmla="*/ 168 w 1194"/>
                <a:gd name="T35" fmla="*/ 334 h 608"/>
                <a:gd name="T36" fmla="*/ 291 w 1194"/>
                <a:gd name="T37" fmla="*/ 361 h 608"/>
                <a:gd name="T38" fmla="*/ 434 w 1194"/>
                <a:gd name="T39" fmla="*/ 387 h 608"/>
                <a:gd name="T40" fmla="*/ 634 w 1194"/>
                <a:gd name="T41" fmla="*/ 422 h 608"/>
                <a:gd name="T42" fmla="*/ 750 w 1194"/>
                <a:gd name="T43" fmla="*/ 457 h 608"/>
                <a:gd name="T44" fmla="*/ 972 w 1194"/>
                <a:gd name="T45" fmla="*/ 543 h 608"/>
                <a:gd name="T46" fmla="*/ 1114 w 1194"/>
                <a:gd name="T47" fmla="*/ 608 h 608"/>
                <a:gd name="T48" fmla="*/ 1125 w 1194"/>
                <a:gd name="T49" fmla="*/ 605 h 608"/>
                <a:gd name="T50" fmla="*/ 1122 w 1194"/>
                <a:gd name="T51" fmla="*/ 595 h 608"/>
                <a:gd name="T52" fmla="*/ 942 w 1194"/>
                <a:gd name="T53" fmla="*/ 514 h 608"/>
                <a:gd name="T54" fmla="*/ 799 w 1194"/>
                <a:gd name="T55" fmla="*/ 458 h 608"/>
                <a:gd name="T56" fmla="*/ 689 w 1194"/>
                <a:gd name="T57" fmla="*/ 421 h 608"/>
                <a:gd name="T58" fmla="*/ 533 w 1194"/>
                <a:gd name="T59" fmla="*/ 388 h 608"/>
                <a:gd name="T60" fmla="*/ 374 w 1194"/>
                <a:gd name="T61" fmla="*/ 362 h 608"/>
                <a:gd name="T62" fmla="*/ 208 w 1194"/>
                <a:gd name="T63" fmla="*/ 329 h 608"/>
                <a:gd name="T64" fmla="*/ 135 w 1194"/>
                <a:gd name="T65" fmla="*/ 308 h 608"/>
                <a:gd name="T66" fmla="*/ 70 w 1194"/>
                <a:gd name="T67" fmla="*/ 273 h 608"/>
                <a:gd name="T68" fmla="*/ 45 w 1194"/>
                <a:gd name="T69" fmla="*/ 250 h 608"/>
                <a:gd name="T70" fmla="*/ 25 w 1194"/>
                <a:gd name="T71" fmla="*/ 211 h 608"/>
                <a:gd name="T72" fmla="*/ 15 w 1194"/>
                <a:gd name="T73" fmla="*/ 163 h 608"/>
                <a:gd name="T74" fmla="*/ 16 w 1194"/>
                <a:gd name="T75" fmla="*/ 110 h 608"/>
                <a:gd name="T76" fmla="*/ 26 w 1194"/>
                <a:gd name="T77" fmla="*/ 78 h 608"/>
                <a:gd name="T78" fmla="*/ 47 w 1194"/>
                <a:gd name="T79" fmla="*/ 54 h 608"/>
                <a:gd name="T80" fmla="*/ 94 w 1194"/>
                <a:gd name="T81" fmla="*/ 29 h 608"/>
                <a:gd name="T82" fmla="*/ 163 w 1194"/>
                <a:gd name="T83" fmla="*/ 17 h 608"/>
                <a:gd name="T84" fmla="*/ 269 w 1194"/>
                <a:gd name="T85" fmla="*/ 15 h 608"/>
                <a:gd name="T86" fmla="*/ 422 w 1194"/>
                <a:gd name="T87" fmla="*/ 27 h 608"/>
                <a:gd name="T88" fmla="*/ 538 w 1194"/>
                <a:gd name="T89" fmla="*/ 29 h 608"/>
                <a:gd name="T90" fmla="*/ 725 w 1194"/>
                <a:gd name="T91" fmla="*/ 28 h 608"/>
                <a:gd name="T92" fmla="*/ 880 w 1194"/>
                <a:gd name="T93" fmla="*/ 43 h 608"/>
                <a:gd name="T94" fmla="*/ 1009 w 1194"/>
                <a:gd name="T95" fmla="*/ 75 h 608"/>
                <a:gd name="T96" fmla="*/ 1094 w 1194"/>
                <a:gd name="T97" fmla="*/ 105 h 608"/>
                <a:gd name="T98" fmla="*/ 1155 w 1194"/>
                <a:gd name="T99" fmla="*/ 138 h 608"/>
                <a:gd name="T100" fmla="*/ 1182 w 1194"/>
                <a:gd name="T101" fmla="*/ 163 h 608"/>
                <a:gd name="T102" fmla="*/ 1191 w 1194"/>
                <a:gd name="T103" fmla="*/ 163 h 608"/>
                <a:gd name="T104" fmla="*/ 1193 w 1194"/>
                <a:gd name="T105" fmla="*/ 15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94" h="608">
                  <a:moveTo>
                    <a:pt x="1193" y="152"/>
                  </a:moveTo>
                  <a:lnTo>
                    <a:pt x="1193" y="152"/>
                  </a:lnTo>
                  <a:lnTo>
                    <a:pt x="1183" y="142"/>
                  </a:lnTo>
                  <a:lnTo>
                    <a:pt x="1173" y="133"/>
                  </a:lnTo>
                  <a:lnTo>
                    <a:pt x="1162" y="125"/>
                  </a:lnTo>
                  <a:lnTo>
                    <a:pt x="1150" y="118"/>
                  </a:lnTo>
                  <a:lnTo>
                    <a:pt x="1125" y="104"/>
                  </a:lnTo>
                  <a:lnTo>
                    <a:pt x="1101" y="92"/>
                  </a:lnTo>
                  <a:lnTo>
                    <a:pt x="1101" y="92"/>
                  </a:lnTo>
                  <a:lnTo>
                    <a:pt x="1074" y="82"/>
                  </a:lnTo>
                  <a:lnTo>
                    <a:pt x="1047" y="72"/>
                  </a:lnTo>
                  <a:lnTo>
                    <a:pt x="1020" y="64"/>
                  </a:lnTo>
                  <a:lnTo>
                    <a:pt x="994" y="55"/>
                  </a:lnTo>
                  <a:lnTo>
                    <a:pt x="994" y="55"/>
                  </a:lnTo>
                  <a:lnTo>
                    <a:pt x="957" y="45"/>
                  </a:lnTo>
                  <a:lnTo>
                    <a:pt x="919" y="36"/>
                  </a:lnTo>
                  <a:lnTo>
                    <a:pt x="881" y="28"/>
                  </a:lnTo>
                  <a:lnTo>
                    <a:pt x="843" y="23"/>
                  </a:lnTo>
                  <a:lnTo>
                    <a:pt x="843" y="23"/>
                  </a:lnTo>
                  <a:lnTo>
                    <a:pt x="804" y="18"/>
                  </a:lnTo>
                  <a:lnTo>
                    <a:pt x="765" y="16"/>
                  </a:lnTo>
                  <a:lnTo>
                    <a:pt x="726" y="14"/>
                  </a:lnTo>
                  <a:lnTo>
                    <a:pt x="687" y="14"/>
                  </a:lnTo>
                  <a:lnTo>
                    <a:pt x="687" y="14"/>
                  </a:lnTo>
                  <a:lnTo>
                    <a:pt x="620" y="14"/>
                  </a:lnTo>
                  <a:lnTo>
                    <a:pt x="554" y="15"/>
                  </a:lnTo>
                  <a:lnTo>
                    <a:pt x="488" y="16"/>
                  </a:lnTo>
                  <a:lnTo>
                    <a:pt x="454" y="15"/>
                  </a:lnTo>
                  <a:lnTo>
                    <a:pt x="421" y="12"/>
                  </a:lnTo>
                  <a:lnTo>
                    <a:pt x="421" y="12"/>
                  </a:lnTo>
                  <a:lnTo>
                    <a:pt x="314" y="4"/>
                  </a:lnTo>
                  <a:lnTo>
                    <a:pt x="261" y="0"/>
                  </a:lnTo>
                  <a:lnTo>
                    <a:pt x="234" y="0"/>
                  </a:lnTo>
                  <a:lnTo>
                    <a:pt x="207" y="0"/>
                  </a:lnTo>
                  <a:lnTo>
                    <a:pt x="207" y="0"/>
                  </a:lnTo>
                  <a:lnTo>
                    <a:pt x="181" y="1"/>
                  </a:lnTo>
                  <a:lnTo>
                    <a:pt x="155" y="3"/>
                  </a:lnTo>
                  <a:lnTo>
                    <a:pt x="130" y="6"/>
                  </a:lnTo>
                  <a:lnTo>
                    <a:pt x="104" y="12"/>
                  </a:lnTo>
                  <a:lnTo>
                    <a:pt x="104" y="12"/>
                  </a:lnTo>
                  <a:lnTo>
                    <a:pt x="83" y="18"/>
                  </a:lnTo>
                  <a:lnTo>
                    <a:pt x="63" y="26"/>
                  </a:lnTo>
                  <a:lnTo>
                    <a:pt x="53" y="32"/>
                  </a:lnTo>
                  <a:lnTo>
                    <a:pt x="43" y="37"/>
                  </a:lnTo>
                  <a:lnTo>
                    <a:pt x="34" y="44"/>
                  </a:lnTo>
                  <a:lnTo>
                    <a:pt x="27" y="51"/>
                  </a:lnTo>
                  <a:lnTo>
                    <a:pt x="27" y="51"/>
                  </a:lnTo>
                  <a:lnTo>
                    <a:pt x="19" y="61"/>
                  </a:lnTo>
                  <a:lnTo>
                    <a:pt x="13" y="72"/>
                  </a:lnTo>
                  <a:lnTo>
                    <a:pt x="8" y="83"/>
                  </a:lnTo>
                  <a:lnTo>
                    <a:pt x="4" y="96"/>
                  </a:lnTo>
                  <a:lnTo>
                    <a:pt x="2" y="108"/>
                  </a:lnTo>
                  <a:lnTo>
                    <a:pt x="0" y="121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5" y="195"/>
                  </a:lnTo>
                  <a:lnTo>
                    <a:pt x="8" y="207"/>
                  </a:lnTo>
                  <a:lnTo>
                    <a:pt x="11" y="219"/>
                  </a:lnTo>
                  <a:lnTo>
                    <a:pt x="16" y="230"/>
                  </a:lnTo>
                  <a:lnTo>
                    <a:pt x="22" y="241"/>
                  </a:lnTo>
                  <a:lnTo>
                    <a:pt x="22" y="241"/>
                  </a:lnTo>
                  <a:lnTo>
                    <a:pt x="28" y="252"/>
                  </a:lnTo>
                  <a:lnTo>
                    <a:pt x="37" y="262"/>
                  </a:lnTo>
                  <a:lnTo>
                    <a:pt x="45" y="271"/>
                  </a:lnTo>
                  <a:lnTo>
                    <a:pt x="54" y="279"/>
                  </a:lnTo>
                  <a:lnTo>
                    <a:pt x="64" y="288"/>
                  </a:lnTo>
                  <a:lnTo>
                    <a:pt x="74" y="295"/>
                  </a:lnTo>
                  <a:lnTo>
                    <a:pt x="96" y="307"/>
                  </a:lnTo>
                  <a:lnTo>
                    <a:pt x="119" y="318"/>
                  </a:lnTo>
                  <a:lnTo>
                    <a:pt x="143" y="327"/>
                  </a:lnTo>
                  <a:lnTo>
                    <a:pt x="168" y="334"/>
                  </a:lnTo>
                  <a:lnTo>
                    <a:pt x="191" y="340"/>
                  </a:lnTo>
                  <a:lnTo>
                    <a:pt x="191" y="340"/>
                  </a:lnTo>
                  <a:lnTo>
                    <a:pt x="241" y="351"/>
                  </a:lnTo>
                  <a:lnTo>
                    <a:pt x="291" y="361"/>
                  </a:lnTo>
                  <a:lnTo>
                    <a:pt x="291" y="361"/>
                  </a:lnTo>
                  <a:lnTo>
                    <a:pt x="362" y="375"/>
                  </a:lnTo>
                  <a:lnTo>
                    <a:pt x="434" y="387"/>
                  </a:lnTo>
                  <a:lnTo>
                    <a:pt x="434" y="387"/>
                  </a:lnTo>
                  <a:lnTo>
                    <a:pt x="515" y="400"/>
                  </a:lnTo>
                  <a:lnTo>
                    <a:pt x="595" y="414"/>
                  </a:lnTo>
                  <a:lnTo>
                    <a:pt x="595" y="414"/>
                  </a:lnTo>
                  <a:lnTo>
                    <a:pt x="634" y="422"/>
                  </a:lnTo>
                  <a:lnTo>
                    <a:pt x="673" y="432"/>
                  </a:lnTo>
                  <a:lnTo>
                    <a:pt x="711" y="443"/>
                  </a:lnTo>
                  <a:lnTo>
                    <a:pt x="750" y="457"/>
                  </a:lnTo>
                  <a:lnTo>
                    <a:pt x="750" y="457"/>
                  </a:lnTo>
                  <a:lnTo>
                    <a:pt x="787" y="469"/>
                  </a:lnTo>
                  <a:lnTo>
                    <a:pt x="825" y="482"/>
                  </a:lnTo>
                  <a:lnTo>
                    <a:pt x="898" y="512"/>
                  </a:lnTo>
                  <a:lnTo>
                    <a:pt x="972" y="543"/>
                  </a:lnTo>
                  <a:lnTo>
                    <a:pt x="1044" y="575"/>
                  </a:lnTo>
                  <a:lnTo>
                    <a:pt x="1044" y="575"/>
                  </a:lnTo>
                  <a:lnTo>
                    <a:pt x="1114" y="608"/>
                  </a:lnTo>
                  <a:lnTo>
                    <a:pt x="1114" y="608"/>
                  </a:lnTo>
                  <a:lnTo>
                    <a:pt x="1118" y="608"/>
                  </a:lnTo>
                  <a:lnTo>
                    <a:pt x="1121" y="608"/>
                  </a:lnTo>
                  <a:lnTo>
                    <a:pt x="1123" y="607"/>
                  </a:lnTo>
                  <a:lnTo>
                    <a:pt x="1125" y="605"/>
                  </a:lnTo>
                  <a:lnTo>
                    <a:pt x="1125" y="602"/>
                  </a:lnTo>
                  <a:lnTo>
                    <a:pt x="1125" y="600"/>
                  </a:lnTo>
                  <a:lnTo>
                    <a:pt x="1124" y="597"/>
                  </a:lnTo>
                  <a:lnTo>
                    <a:pt x="1122" y="595"/>
                  </a:lnTo>
                  <a:lnTo>
                    <a:pt x="1122" y="595"/>
                  </a:lnTo>
                  <a:lnTo>
                    <a:pt x="978" y="530"/>
                  </a:lnTo>
                  <a:lnTo>
                    <a:pt x="978" y="530"/>
                  </a:lnTo>
                  <a:lnTo>
                    <a:pt x="942" y="514"/>
                  </a:lnTo>
                  <a:lnTo>
                    <a:pt x="907" y="499"/>
                  </a:lnTo>
                  <a:lnTo>
                    <a:pt x="836" y="471"/>
                  </a:lnTo>
                  <a:lnTo>
                    <a:pt x="836" y="471"/>
                  </a:lnTo>
                  <a:lnTo>
                    <a:pt x="799" y="458"/>
                  </a:lnTo>
                  <a:lnTo>
                    <a:pt x="764" y="446"/>
                  </a:lnTo>
                  <a:lnTo>
                    <a:pt x="727" y="433"/>
                  </a:lnTo>
                  <a:lnTo>
                    <a:pt x="689" y="421"/>
                  </a:lnTo>
                  <a:lnTo>
                    <a:pt x="689" y="421"/>
                  </a:lnTo>
                  <a:lnTo>
                    <a:pt x="651" y="411"/>
                  </a:lnTo>
                  <a:lnTo>
                    <a:pt x="611" y="403"/>
                  </a:lnTo>
                  <a:lnTo>
                    <a:pt x="572" y="395"/>
                  </a:lnTo>
                  <a:lnTo>
                    <a:pt x="533" y="388"/>
                  </a:lnTo>
                  <a:lnTo>
                    <a:pt x="533" y="388"/>
                  </a:lnTo>
                  <a:lnTo>
                    <a:pt x="454" y="375"/>
                  </a:lnTo>
                  <a:lnTo>
                    <a:pt x="374" y="362"/>
                  </a:lnTo>
                  <a:lnTo>
                    <a:pt x="374" y="362"/>
                  </a:lnTo>
                  <a:lnTo>
                    <a:pt x="317" y="351"/>
                  </a:lnTo>
                  <a:lnTo>
                    <a:pt x="259" y="339"/>
                  </a:lnTo>
                  <a:lnTo>
                    <a:pt x="259" y="339"/>
                  </a:lnTo>
                  <a:lnTo>
                    <a:pt x="208" y="329"/>
                  </a:lnTo>
                  <a:lnTo>
                    <a:pt x="184" y="323"/>
                  </a:lnTo>
                  <a:lnTo>
                    <a:pt x="158" y="316"/>
                  </a:lnTo>
                  <a:lnTo>
                    <a:pt x="158" y="316"/>
                  </a:lnTo>
                  <a:lnTo>
                    <a:pt x="135" y="308"/>
                  </a:lnTo>
                  <a:lnTo>
                    <a:pt x="113" y="299"/>
                  </a:lnTo>
                  <a:lnTo>
                    <a:pt x="91" y="288"/>
                  </a:lnTo>
                  <a:lnTo>
                    <a:pt x="80" y="280"/>
                  </a:lnTo>
                  <a:lnTo>
                    <a:pt x="70" y="273"/>
                  </a:lnTo>
                  <a:lnTo>
                    <a:pt x="70" y="273"/>
                  </a:lnTo>
                  <a:lnTo>
                    <a:pt x="61" y="266"/>
                  </a:lnTo>
                  <a:lnTo>
                    <a:pt x="53" y="258"/>
                  </a:lnTo>
                  <a:lnTo>
                    <a:pt x="45" y="250"/>
                  </a:lnTo>
                  <a:lnTo>
                    <a:pt x="39" y="241"/>
                  </a:lnTo>
                  <a:lnTo>
                    <a:pt x="33" y="231"/>
                  </a:lnTo>
                  <a:lnTo>
                    <a:pt x="28" y="222"/>
                  </a:lnTo>
                  <a:lnTo>
                    <a:pt x="25" y="211"/>
                  </a:lnTo>
                  <a:lnTo>
                    <a:pt x="21" y="200"/>
                  </a:lnTo>
                  <a:lnTo>
                    <a:pt x="21" y="200"/>
                  </a:lnTo>
                  <a:lnTo>
                    <a:pt x="16" y="175"/>
                  </a:lnTo>
                  <a:lnTo>
                    <a:pt x="15" y="163"/>
                  </a:lnTo>
                  <a:lnTo>
                    <a:pt x="14" y="149"/>
                  </a:lnTo>
                  <a:lnTo>
                    <a:pt x="14" y="136"/>
                  </a:lnTo>
                  <a:lnTo>
                    <a:pt x="15" y="124"/>
                  </a:lnTo>
                  <a:lnTo>
                    <a:pt x="16" y="110"/>
                  </a:lnTo>
                  <a:lnTo>
                    <a:pt x="20" y="98"/>
                  </a:lnTo>
                  <a:lnTo>
                    <a:pt x="20" y="98"/>
                  </a:lnTo>
                  <a:lnTo>
                    <a:pt x="22" y="88"/>
                  </a:lnTo>
                  <a:lnTo>
                    <a:pt x="26" y="78"/>
                  </a:lnTo>
                  <a:lnTo>
                    <a:pt x="32" y="69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47" y="54"/>
                  </a:lnTo>
                  <a:lnTo>
                    <a:pt x="54" y="48"/>
                  </a:lnTo>
                  <a:lnTo>
                    <a:pt x="72" y="38"/>
                  </a:lnTo>
                  <a:lnTo>
                    <a:pt x="72" y="38"/>
                  </a:lnTo>
                  <a:lnTo>
                    <a:pt x="94" y="29"/>
                  </a:lnTo>
                  <a:lnTo>
                    <a:pt x="116" y="23"/>
                  </a:lnTo>
                  <a:lnTo>
                    <a:pt x="140" y="20"/>
                  </a:lnTo>
                  <a:lnTo>
                    <a:pt x="163" y="17"/>
                  </a:lnTo>
                  <a:lnTo>
                    <a:pt x="163" y="17"/>
                  </a:lnTo>
                  <a:lnTo>
                    <a:pt x="188" y="15"/>
                  </a:lnTo>
                  <a:lnTo>
                    <a:pt x="215" y="14"/>
                  </a:lnTo>
                  <a:lnTo>
                    <a:pt x="242" y="15"/>
                  </a:lnTo>
                  <a:lnTo>
                    <a:pt x="269" y="15"/>
                  </a:lnTo>
                  <a:lnTo>
                    <a:pt x="323" y="18"/>
                  </a:lnTo>
                  <a:lnTo>
                    <a:pt x="375" y="23"/>
                  </a:lnTo>
                  <a:lnTo>
                    <a:pt x="375" y="23"/>
                  </a:lnTo>
                  <a:lnTo>
                    <a:pt x="422" y="27"/>
                  </a:lnTo>
                  <a:lnTo>
                    <a:pt x="467" y="29"/>
                  </a:lnTo>
                  <a:lnTo>
                    <a:pt x="467" y="29"/>
                  </a:lnTo>
                  <a:lnTo>
                    <a:pt x="502" y="31"/>
                  </a:lnTo>
                  <a:lnTo>
                    <a:pt x="538" y="29"/>
                  </a:lnTo>
                  <a:lnTo>
                    <a:pt x="607" y="28"/>
                  </a:lnTo>
                  <a:lnTo>
                    <a:pt x="607" y="28"/>
                  </a:lnTo>
                  <a:lnTo>
                    <a:pt x="686" y="28"/>
                  </a:lnTo>
                  <a:lnTo>
                    <a:pt x="725" y="28"/>
                  </a:lnTo>
                  <a:lnTo>
                    <a:pt x="764" y="31"/>
                  </a:lnTo>
                  <a:lnTo>
                    <a:pt x="803" y="33"/>
                  </a:lnTo>
                  <a:lnTo>
                    <a:pt x="842" y="37"/>
                  </a:lnTo>
                  <a:lnTo>
                    <a:pt x="880" y="43"/>
                  </a:lnTo>
                  <a:lnTo>
                    <a:pt x="919" y="51"/>
                  </a:lnTo>
                  <a:lnTo>
                    <a:pt x="919" y="51"/>
                  </a:lnTo>
                  <a:lnTo>
                    <a:pt x="979" y="66"/>
                  </a:lnTo>
                  <a:lnTo>
                    <a:pt x="1009" y="75"/>
                  </a:lnTo>
                  <a:lnTo>
                    <a:pt x="1039" y="84"/>
                  </a:lnTo>
                  <a:lnTo>
                    <a:pt x="1039" y="84"/>
                  </a:lnTo>
                  <a:lnTo>
                    <a:pt x="1067" y="94"/>
                  </a:lnTo>
                  <a:lnTo>
                    <a:pt x="1094" y="105"/>
                  </a:lnTo>
                  <a:lnTo>
                    <a:pt x="1121" y="118"/>
                  </a:lnTo>
                  <a:lnTo>
                    <a:pt x="1145" y="132"/>
                  </a:lnTo>
                  <a:lnTo>
                    <a:pt x="1145" y="132"/>
                  </a:lnTo>
                  <a:lnTo>
                    <a:pt x="1155" y="138"/>
                  </a:lnTo>
                  <a:lnTo>
                    <a:pt x="1165" y="146"/>
                  </a:lnTo>
                  <a:lnTo>
                    <a:pt x="1174" y="154"/>
                  </a:lnTo>
                  <a:lnTo>
                    <a:pt x="1182" y="163"/>
                  </a:lnTo>
                  <a:lnTo>
                    <a:pt x="1182" y="163"/>
                  </a:lnTo>
                  <a:lnTo>
                    <a:pt x="1184" y="164"/>
                  </a:lnTo>
                  <a:lnTo>
                    <a:pt x="1187" y="165"/>
                  </a:lnTo>
                  <a:lnTo>
                    <a:pt x="1189" y="164"/>
                  </a:lnTo>
                  <a:lnTo>
                    <a:pt x="1191" y="163"/>
                  </a:lnTo>
                  <a:lnTo>
                    <a:pt x="1194" y="160"/>
                  </a:lnTo>
                  <a:lnTo>
                    <a:pt x="1194" y="158"/>
                  </a:lnTo>
                  <a:lnTo>
                    <a:pt x="1194" y="155"/>
                  </a:lnTo>
                  <a:lnTo>
                    <a:pt x="1193" y="152"/>
                  </a:lnTo>
                  <a:lnTo>
                    <a:pt x="1193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0" name="Freeform 51">
              <a:extLst>
                <a:ext uri="{FF2B5EF4-FFF2-40B4-BE49-F238E27FC236}">
                  <a16:creationId xmlns:a16="http://schemas.microsoft.com/office/drawing/2014/main" id="{64D1183A-C491-5940-E946-B758E7DF9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" y="3237"/>
              <a:ext cx="272" cy="182"/>
            </a:xfrm>
            <a:custGeom>
              <a:avLst/>
              <a:gdLst>
                <a:gd name="T0" fmla="*/ 61 w 818"/>
                <a:gd name="T1" fmla="*/ 1 h 547"/>
                <a:gd name="T2" fmla="*/ 36 w 818"/>
                <a:gd name="T3" fmla="*/ 14 h 547"/>
                <a:gd name="T4" fmla="*/ 20 w 818"/>
                <a:gd name="T5" fmla="*/ 28 h 547"/>
                <a:gd name="T6" fmla="*/ 9 w 818"/>
                <a:gd name="T7" fmla="*/ 42 h 547"/>
                <a:gd name="T8" fmla="*/ 4 w 818"/>
                <a:gd name="T9" fmla="*/ 51 h 547"/>
                <a:gd name="T10" fmla="*/ 0 w 818"/>
                <a:gd name="T11" fmla="*/ 66 h 547"/>
                <a:gd name="T12" fmla="*/ 0 w 818"/>
                <a:gd name="T13" fmla="*/ 80 h 547"/>
                <a:gd name="T14" fmla="*/ 2 w 818"/>
                <a:gd name="T15" fmla="*/ 96 h 547"/>
                <a:gd name="T16" fmla="*/ 7 w 818"/>
                <a:gd name="T17" fmla="*/ 111 h 547"/>
                <a:gd name="T18" fmla="*/ 26 w 818"/>
                <a:gd name="T19" fmla="*/ 140 h 547"/>
                <a:gd name="T20" fmla="*/ 51 w 818"/>
                <a:gd name="T21" fmla="*/ 167 h 547"/>
                <a:gd name="T22" fmla="*/ 67 w 818"/>
                <a:gd name="T23" fmla="*/ 181 h 547"/>
                <a:gd name="T24" fmla="*/ 99 w 818"/>
                <a:gd name="T25" fmla="*/ 206 h 547"/>
                <a:gd name="T26" fmla="*/ 116 w 818"/>
                <a:gd name="T27" fmla="*/ 219 h 547"/>
                <a:gd name="T28" fmla="*/ 180 w 818"/>
                <a:gd name="T29" fmla="*/ 258 h 547"/>
                <a:gd name="T30" fmla="*/ 197 w 818"/>
                <a:gd name="T31" fmla="*/ 266 h 547"/>
                <a:gd name="T32" fmla="*/ 249 w 818"/>
                <a:gd name="T33" fmla="*/ 291 h 547"/>
                <a:gd name="T34" fmla="*/ 278 w 818"/>
                <a:gd name="T35" fmla="*/ 307 h 547"/>
                <a:gd name="T36" fmla="*/ 366 w 818"/>
                <a:gd name="T37" fmla="*/ 358 h 547"/>
                <a:gd name="T38" fmla="*/ 395 w 818"/>
                <a:gd name="T39" fmla="*/ 374 h 547"/>
                <a:gd name="T40" fmla="*/ 426 w 818"/>
                <a:gd name="T41" fmla="*/ 389 h 547"/>
                <a:gd name="T42" fmla="*/ 494 w 818"/>
                <a:gd name="T43" fmla="*/ 416 h 547"/>
                <a:gd name="T44" fmla="*/ 564 w 818"/>
                <a:gd name="T45" fmla="*/ 445 h 547"/>
                <a:gd name="T46" fmla="*/ 703 w 818"/>
                <a:gd name="T47" fmla="*/ 505 h 547"/>
                <a:gd name="T48" fmla="*/ 774 w 818"/>
                <a:gd name="T49" fmla="*/ 534 h 547"/>
                <a:gd name="T50" fmla="*/ 810 w 818"/>
                <a:gd name="T51" fmla="*/ 547 h 547"/>
                <a:gd name="T52" fmla="*/ 814 w 818"/>
                <a:gd name="T53" fmla="*/ 547 h 547"/>
                <a:gd name="T54" fmla="*/ 818 w 818"/>
                <a:gd name="T55" fmla="*/ 542 h 547"/>
                <a:gd name="T56" fmla="*/ 817 w 818"/>
                <a:gd name="T57" fmla="*/ 537 h 547"/>
                <a:gd name="T58" fmla="*/ 813 w 818"/>
                <a:gd name="T59" fmla="*/ 533 h 547"/>
                <a:gd name="T60" fmla="*/ 779 w 818"/>
                <a:gd name="T61" fmla="*/ 520 h 547"/>
                <a:gd name="T62" fmla="*/ 675 w 818"/>
                <a:gd name="T63" fmla="*/ 478 h 547"/>
                <a:gd name="T64" fmla="*/ 540 w 818"/>
                <a:gd name="T65" fmla="*/ 419 h 547"/>
                <a:gd name="T66" fmla="*/ 471 w 818"/>
                <a:gd name="T67" fmla="*/ 391 h 547"/>
                <a:gd name="T68" fmla="*/ 408 w 818"/>
                <a:gd name="T69" fmla="*/ 364 h 547"/>
                <a:gd name="T70" fmla="*/ 380 w 818"/>
                <a:gd name="T71" fmla="*/ 348 h 547"/>
                <a:gd name="T72" fmla="*/ 294 w 818"/>
                <a:gd name="T73" fmla="*/ 298 h 547"/>
                <a:gd name="T74" fmla="*/ 266 w 818"/>
                <a:gd name="T75" fmla="*/ 282 h 547"/>
                <a:gd name="T76" fmla="*/ 237 w 818"/>
                <a:gd name="T77" fmla="*/ 269 h 547"/>
                <a:gd name="T78" fmla="*/ 207 w 818"/>
                <a:gd name="T79" fmla="*/ 255 h 547"/>
                <a:gd name="T80" fmla="*/ 149 w 818"/>
                <a:gd name="T81" fmla="*/ 222 h 547"/>
                <a:gd name="T82" fmla="*/ 116 w 818"/>
                <a:gd name="T83" fmla="*/ 200 h 547"/>
                <a:gd name="T84" fmla="*/ 84 w 818"/>
                <a:gd name="T85" fmla="*/ 177 h 547"/>
                <a:gd name="T86" fmla="*/ 70 w 818"/>
                <a:gd name="T87" fmla="*/ 165 h 547"/>
                <a:gd name="T88" fmla="*/ 44 w 818"/>
                <a:gd name="T89" fmla="*/ 139 h 547"/>
                <a:gd name="T90" fmla="*/ 33 w 818"/>
                <a:gd name="T91" fmla="*/ 124 h 547"/>
                <a:gd name="T92" fmla="*/ 18 w 818"/>
                <a:gd name="T93" fmla="*/ 99 h 547"/>
                <a:gd name="T94" fmla="*/ 14 w 818"/>
                <a:gd name="T95" fmla="*/ 78 h 547"/>
                <a:gd name="T96" fmla="*/ 14 w 818"/>
                <a:gd name="T97" fmla="*/ 72 h 547"/>
                <a:gd name="T98" fmla="*/ 18 w 818"/>
                <a:gd name="T99" fmla="*/ 57 h 547"/>
                <a:gd name="T100" fmla="*/ 25 w 818"/>
                <a:gd name="T101" fmla="*/ 44 h 547"/>
                <a:gd name="T102" fmla="*/ 36 w 818"/>
                <a:gd name="T103" fmla="*/ 33 h 547"/>
                <a:gd name="T104" fmla="*/ 48 w 818"/>
                <a:gd name="T105" fmla="*/ 24 h 547"/>
                <a:gd name="T106" fmla="*/ 68 w 818"/>
                <a:gd name="T107" fmla="*/ 13 h 547"/>
                <a:gd name="T108" fmla="*/ 70 w 818"/>
                <a:gd name="T109" fmla="*/ 11 h 547"/>
                <a:gd name="T110" fmla="*/ 72 w 818"/>
                <a:gd name="T111" fmla="*/ 6 h 547"/>
                <a:gd name="T112" fmla="*/ 69 w 818"/>
                <a:gd name="T113" fmla="*/ 2 h 547"/>
                <a:gd name="T114" fmla="*/ 64 w 818"/>
                <a:gd name="T115" fmla="*/ 0 h 547"/>
                <a:gd name="T116" fmla="*/ 61 w 818"/>
                <a:gd name="T117" fmla="*/ 1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18" h="547">
                  <a:moveTo>
                    <a:pt x="61" y="1"/>
                  </a:moveTo>
                  <a:lnTo>
                    <a:pt x="61" y="1"/>
                  </a:lnTo>
                  <a:lnTo>
                    <a:pt x="44" y="9"/>
                  </a:lnTo>
                  <a:lnTo>
                    <a:pt x="36" y="14"/>
                  </a:lnTo>
                  <a:lnTo>
                    <a:pt x="28" y="20"/>
                  </a:lnTo>
                  <a:lnTo>
                    <a:pt x="20" y="28"/>
                  </a:lnTo>
                  <a:lnTo>
                    <a:pt x="14" y="34"/>
                  </a:lnTo>
                  <a:lnTo>
                    <a:pt x="9" y="42"/>
                  </a:lnTo>
                  <a:lnTo>
                    <a:pt x="4" y="51"/>
                  </a:lnTo>
                  <a:lnTo>
                    <a:pt x="4" y="51"/>
                  </a:lnTo>
                  <a:lnTo>
                    <a:pt x="2" y="58"/>
                  </a:lnTo>
                  <a:lnTo>
                    <a:pt x="0" y="66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1" y="89"/>
                  </a:lnTo>
                  <a:lnTo>
                    <a:pt x="2" y="96"/>
                  </a:lnTo>
                  <a:lnTo>
                    <a:pt x="7" y="111"/>
                  </a:lnTo>
                  <a:lnTo>
                    <a:pt x="7" y="111"/>
                  </a:lnTo>
                  <a:lnTo>
                    <a:pt x="17" y="126"/>
                  </a:lnTo>
                  <a:lnTo>
                    <a:pt x="26" y="140"/>
                  </a:lnTo>
                  <a:lnTo>
                    <a:pt x="39" y="155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67" y="181"/>
                  </a:lnTo>
                  <a:lnTo>
                    <a:pt x="83" y="194"/>
                  </a:lnTo>
                  <a:lnTo>
                    <a:pt x="99" y="206"/>
                  </a:lnTo>
                  <a:lnTo>
                    <a:pt x="116" y="219"/>
                  </a:lnTo>
                  <a:lnTo>
                    <a:pt x="116" y="219"/>
                  </a:lnTo>
                  <a:lnTo>
                    <a:pt x="147" y="239"/>
                  </a:lnTo>
                  <a:lnTo>
                    <a:pt x="180" y="258"/>
                  </a:lnTo>
                  <a:lnTo>
                    <a:pt x="180" y="258"/>
                  </a:lnTo>
                  <a:lnTo>
                    <a:pt x="197" y="266"/>
                  </a:lnTo>
                  <a:lnTo>
                    <a:pt x="215" y="275"/>
                  </a:lnTo>
                  <a:lnTo>
                    <a:pt x="249" y="291"/>
                  </a:lnTo>
                  <a:lnTo>
                    <a:pt x="249" y="291"/>
                  </a:lnTo>
                  <a:lnTo>
                    <a:pt x="278" y="307"/>
                  </a:lnTo>
                  <a:lnTo>
                    <a:pt x="307" y="324"/>
                  </a:lnTo>
                  <a:lnTo>
                    <a:pt x="366" y="358"/>
                  </a:lnTo>
                  <a:lnTo>
                    <a:pt x="366" y="358"/>
                  </a:lnTo>
                  <a:lnTo>
                    <a:pt x="395" y="374"/>
                  </a:lnTo>
                  <a:lnTo>
                    <a:pt x="426" y="389"/>
                  </a:lnTo>
                  <a:lnTo>
                    <a:pt x="426" y="389"/>
                  </a:lnTo>
                  <a:lnTo>
                    <a:pt x="460" y="403"/>
                  </a:lnTo>
                  <a:lnTo>
                    <a:pt x="494" y="416"/>
                  </a:lnTo>
                  <a:lnTo>
                    <a:pt x="494" y="416"/>
                  </a:lnTo>
                  <a:lnTo>
                    <a:pt x="564" y="445"/>
                  </a:lnTo>
                  <a:lnTo>
                    <a:pt x="634" y="476"/>
                  </a:lnTo>
                  <a:lnTo>
                    <a:pt x="703" y="505"/>
                  </a:lnTo>
                  <a:lnTo>
                    <a:pt x="774" y="534"/>
                  </a:lnTo>
                  <a:lnTo>
                    <a:pt x="774" y="534"/>
                  </a:lnTo>
                  <a:lnTo>
                    <a:pt x="810" y="547"/>
                  </a:lnTo>
                  <a:lnTo>
                    <a:pt x="810" y="547"/>
                  </a:lnTo>
                  <a:lnTo>
                    <a:pt x="812" y="547"/>
                  </a:lnTo>
                  <a:lnTo>
                    <a:pt x="814" y="547"/>
                  </a:lnTo>
                  <a:lnTo>
                    <a:pt x="817" y="544"/>
                  </a:lnTo>
                  <a:lnTo>
                    <a:pt x="818" y="542"/>
                  </a:lnTo>
                  <a:lnTo>
                    <a:pt x="818" y="539"/>
                  </a:lnTo>
                  <a:lnTo>
                    <a:pt x="817" y="537"/>
                  </a:lnTo>
                  <a:lnTo>
                    <a:pt x="816" y="534"/>
                  </a:lnTo>
                  <a:lnTo>
                    <a:pt x="813" y="533"/>
                  </a:lnTo>
                  <a:lnTo>
                    <a:pt x="813" y="533"/>
                  </a:lnTo>
                  <a:lnTo>
                    <a:pt x="779" y="520"/>
                  </a:lnTo>
                  <a:lnTo>
                    <a:pt x="744" y="506"/>
                  </a:lnTo>
                  <a:lnTo>
                    <a:pt x="675" y="478"/>
                  </a:lnTo>
                  <a:lnTo>
                    <a:pt x="540" y="419"/>
                  </a:lnTo>
                  <a:lnTo>
                    <a:pt x="540" y="419"/>
                  </a:lnTo>
                  <a:lnTo>
                    <a:pt x="471" y="391"/>
                  </a:lnTo>
                  <a:lnTo>
                    <a:pt x="471" y="391"/>
                  </a:lnTo>
                  <a:lnTo>
                    <a:pt x="439" y="379"/>
                  </a:lnTo>
                  <a:lnTo>
                    <a:pt x="408" y="364"/>
                  </a:lnTo>
                  <a:lnTo>
                    <a:pt x="408" y="364"/>
                  </a:lnTo>
                  <a:lnTo>
                    <a:pt x="380" y="348"/>
                  </a:lnTo>
                  <a:lnTo>
                    <a:pt x="350" y="332"/>
                  </a:lnTo>
                  <a:lnTo>
                    <a:pt x="294" y="298"/>
                  </a:lnTo>
                  <a:lnTo>
                    <a:pt x="294" y="298"/>
                  </a:lnTo>
                  <a:lnTo>
                    <a:pt x="266" y="282"/>
                  </a:lnTo>
                  <a:lnTo>
                    <a:pt x="237" y="269"/>
                  </a:lnTo>
                  <a:lnTo>
                    <a:pt x="237" y="269"/>
                  </a:lnTo>
                  <a:lnTo>
                    <a:pt x="207" y="255"/>
                  </a:lnTo>
                  <a:lnTo>
                    <a:pt x="207" y="255"/>
                  </a:lnTo>
                  <a:lnTo>
                    <a:pt x="178" y="239"/>
                  </a:lnTo>
                  <a:lnTo>
                    <a:pt x="149" y="222"/>
                  </a:lnTo>
                  <a:lnTo>
                    <a:pt x="149" y="222"/>
                  </a:lnTo>
                  <a:lnTo>
                    <a:pt x="116" y="200"/>
                  </a:lnTo>
                  <a:lnTo>
                    <a:pt x="100" y="189"/>
                  </a:lnTo>
                  <a:lnTo>
                    <a:pt x="84" y="177"/>
                  </a:lnTo>
                  <a:lnTo>
                    <a:pt x="84" y="177"/>
                  </a:lnTo>
                  <a:lnTo>
                    <a:pt x="70" y="165"/>
                  </a:lnTo>
                  <a:lnTo>
                    <a:pt x="57" y="153"/>
                  </a:lnTo>
                  <a:lnTo>
                    <a:pt x="44" y="139"/>
                  </a:lnTo>
                  <a:lnTo>
                    <a:pt x="33" y="124"/>
                  </a:lnTo>
                  <a:lnTo>
                    <a:pt x="33" y="124"/>
                  </a:lnTo>
                  <a:lnTo>
                    <a:pt x="25" y="112"/>
                  </a:lnTo>
                  <a:lnTo>
                    <a:pt x="18" y="99"/>
                  </a:lnTo>
                  <a:lnTo>
                    <a:pt x="14" y="85"/>
                  </a:lnTo>
                  <a:lnTo>
                    <a:pt x="14" y="78"/>
                  </a:lnTo>
                  <a:lnTo>
                    <a:pt x="14" y="72"/>
                  </a:lnTo>
                  <a:lnTo>
                    <a:pt x="14" y="72"/>
                  </a:lnTo>
                  <a:lnTo>
                    <a:pt x="15" y="64"/>
                  </a:lnTo>
                  <a:lnTo>
                    <a:pt x="18" y="57"/>
                  </a:lnTo>
                  <a:lnTo>
                    <a:pt x="22" y="51"/>
                  </a:lnTo>
                  <a:lnTo>
                    <a:pt x="25" y="44"/>
                  </a:lnTo>
                  <a:lnTo>
                    <a:pt x="30" y="39"/>
                  </a:lnTo>
                  <a:lnTo>
                    <a:pt x="36" y="33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8" y="18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70" y="11"/>
                  </a:lnTo>
                  <a:lnTo>
                    <a:pt x="72" y="8"/>
                  </a:lnTo>
                  <a:lnTo>
                    <a:pt x="72" y="6"/>
                  </a:lnTo>
                  <a:lnTo>
                    <a:pt x="70" y="3"/>
                  </a:lnTo>
                  <a:lnTo>
                    <a:pt x="69" y="2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1" y="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1" name="Freeform 52">
              <a:extLst>
                <a:ext uri="{FF2B5EF4-FFF2-40B4-BE49-F238E27FC236}">
                  <a16:creationId xmlns:a16="http://schemas.microsoft.com/office/drawing/2014/main" id="{C9B3CCE4-E118-D3D1-B12E-4AC59DDB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" y="3368"/>
              <a:ext cx="18" cy="49"/>
            </a:xfrm>
            <a:custGeom>
              <a:avLst/>
              <a:gdLst>
                <a:gd name="T0" fmla="*/ 2 w 53"/>
                <a:gd name="T1" fmla="*/ 10 h 147"/>
                <a:gd name="T2" fmla="*/ 2 w 53"/>
                <a:gd name="T3" fmla="*/ 10 h 147"/>
                <a:gd name="T4" fmla="*/ 13 w 53"/>
                <a:gd name="T5" fmla="*/ 41 h 147"/>
                <a:gd name="T6" fmla="*/ 21 w 53"/>
                <a:gd name="T7" fmla="*/ 75 h 147"/>
                <a:gd name="T8" fmla="*/ 38 w 53"/>
                <a:gd name="T9" fmla="*/ 141 h 147"/>
                <a:gd name="T10" fmla="*/ 38 w 53"/>
                <a:gd name="T11" fmla="*/ 141 h 147"/>
                <a:gd name="T12" fmla="*/ 39 w 53"/>
                <a:gd name="T13" fmla="*/ 144 h 147"/>
                <a:gd name="T14" fmla="*/ 42 w 53"/>
                <a:gd name="T15" fmla="*/ 146 h 147"/>
                <a:gd name="T16" fmla="*/ 44 w 53"/>
                <a:gd name="T17" fmla="*/ 147 h 147"/>
                <a:gd name="T18" fmla="*/ 47 w 53"/>
                <a:gd name="T19" fmla="*/ 146 h 147"/>
                <a:gd name="T20" fmla="*/ 49 w 53"/>
                <a:gd name="T21" fmla="*/ 144 h 147"/>
                <a:gd name="T22" fmla="*/ 52 w 53"/>
                <a:gd name="T23" fmla="*/ 143 h 147"/>
                <a:gd name="T24" fmla="*/ 53 w 53"/>
                <a:gd name="T25" fmla="*/ 141 h 147"/>
                <a:gd name="T26" fmla="*/ 53 w 53"/>
                <a:gd name="T27" fmla="*/ 137 h 147"/>
                <a:gd name="T28" fmla="*/ 53 w 53"/>
                <a:gd name="T29" fmla="*/ 137 h 147"/>
                <a:gd name="T30" fmla="*/ 36 w 53"/>
                <a:gd name="T31" fmla="*/ 71 h 147"/>
                <a:gd name="T32" fmla="*/ 26 w 53"/>
                <a:gd name="T33" fmla="*/ 38 h 147"/>
                <a:gd name="T34" fmla="*/ 15 w 53"/>
                <a:gd name="T35" fmla="*/ 5 h 147"/>
                <a:gd name="T36" fmla="*/ 15 w 53"/>
                <a:gd name="T37" fmla="*/ 5 h 147"/>
                <a:gd name="T38" fmla="*/ 14 w 53"/>
                <a:gd name="T39" fmla="*/ 2 h 147"/>
                <a:gd name="T40" fmla="*/ 11 w 53"/>
                <a:gd name="T41" fmla="*/ 1 h 147"/>
                <a:gd name="T42" fmla="*/ 9 w 53"/>
                <a:gd name="T43" fmla="*/ 0 h 147"/>
                <a:gd name="T44" fmla="*/ 5 w 53"/>
                <a:gd name="T45" fmla="*/ 1 h 147"/>
                <a:gd name="T46" fmla="*/ 3 w 53"/>
                <a:gd name="T47" fmla="*/ 1 h 147"/>
                <a:gd name="T48" fmla="*/ 2 w 53"/>
                <a:gd name="T49" fmla="*/ 4 h 147"/>
                <a:gd name="T50" fmla="*/ 0 w 53"/>
                <a:gd name="T51" fmla="*/ 6 h 147"/>
                <a:gd name="T52" fmla="*/ 2 w 53"/>
                <a:gd name="T53" fmla="*/ 10 h 147"/>
                <a:gd name="T54" fmla="*/ 2 w 53"/>
                <a:gd name="T55" fmla="*/ 1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3" h="147">
                  <a:moveTo>
                    <a:pt x="2" y="10"/>
                  </a:moveTo>
                  <a:lnTo>
                    <a:pt x="2" y="10"/>
                  </a:lnTo>
                  <a:lnTo>
                    <a:pt x="13" y="41"/>
                  </a:lnTo>
                  <a:lnTo>
                    <a:pt x="21" y="75"/>
                  </a:lnTo>
                  <a:lnTo>
                    <a:pt x="38" y="141"/>
                  </a:lnTo>
                  <a:lnTo>
                    <a:pt x="38" y="141"/>
                  </a:lnTo>
                  <a:lnTo>
                    <a:pt x="39" y="144"/>
                  </a:lnTo>
                  <a:lnTo>
                    <a:pt x="42" y="146"/>
                  </a:lnTo>
                  <a:lnTo>
                    <a:pt x="44" y="147"/>
                  </a:lnTo>
                  <a:lnTo>
                    <a:pt x="47" y="146"/>
                  </a:lnTo>
                  <a:lnTo>
                    <a:pt x="49" y="144"/>
                  </a:lnTo>
                  <a:lnTo>
                    <a:pt x="52" y="143"/>
                  </a:lnTo>
                  <a:lnTo>
                    <a:pt x="53" y="141"/>
                  </a:lnTo>
                  <a:lnTo>
                    <a:pt x="53" y="137"/>
                  </a:lnTo>
                  <a:lnTo>
                    <a:pt x="53" y="137"/>
                  </a:lnTo>
                  <a:lnTo>
                    <a:pt x="36" y="71"/>
                  </a:lnTo>
                  <a:lnTo>
                    <a:pt x="26" y="3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4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2" name="Freeform 53">
              <a:extLst>
                <a:ext uri="{FF2B5EF4-FFF2-40B4-BE49-F238E27FC236}">
                  <a16:creationId xmlns:a16="http://schemas.microsoft.com/office/drawing/2014/main" id="{C952B485-0E7A-0A67-79A5-B20AEBE67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0" y="3323"/>
              <a:ext cx="117" cy="222"/>
            </a:xfrm>
            <a:custGeom>
              <a:avLst/>
              <a:gdLst>
                <a:gd name="T0" fmla="*/ 338 w 352"/>
                <a:gd name="T1" fmla="*/ 4 h 665"/>
                <a:gd name="T2" fmla="*/ 338 w 352"/>
                <a:gd name="T3" fmla="*/ 4 h 665"/>
                <a:gd name="T4" fmla="*/ 300 w 352"/>
                <a:gd name="T5" fmla="*/ 71 h 665"/>
                <a:gd name="T6" fmla="*/ 262 w 352"/>
                <a:gd name="T7" fmla="*/ 139 h 665"/>
                <a:gd name="T8" fmla="*/ 222 w 352"/>
                <a:gd name="T9" fmla="*/ 205 h 665"/>
                <a:gd name="T10" fmla="*/ 182 w 352"/>
                <a:gd name="T11" fmla="*/ 271 h 665"/>
                <a:gd name="T12" fmla="*/ 182 w 352"/>
                <a:gd name="T13" fmla="*/ 271 h 665"/>
                <a:gd name="T14" fmla="*/ 146 w 352"/>
                <a:gd name="T15" fmla="*/ 331 h 665"/>
                <a:gd name="T16" fmla="*/ 111 w 352"/>
                <a:gd name="T17" fmla="*/ 391 h 665"/>
                <a:gd name="T18" fmla="*/ 94 w 352"/>
                <a:gd name="T19" fmla="*/ 421 h 665"/>
                <a:gd name="T20" fmla="*/ 77 w 352"/>
                <a:gd name="T21" fmla="*/ 452 h 665"/>
                <a:gd name="T22" fmla="*/ 61 w 352"/>
                <a:gd name="T23" fmla="*/ 482 h 665"/>
                <a:gd name="T24" fmla="*/ 46 w 352"/>
                <a:gd name="T25" fmla="*/ 514 h 665"/>
                <a:gd name="T26" fmla="*/ 46 w 352"/>
                <a:gd name="T27" fmla="*/ 514 h 665"/>
                <a:gd name="T28" fmla="*/ 31 w 352"/>
                <a:gd name="T29" fmla="*/ 549 h 665"/>
                <a:gd name="T30" fmla="*/ 19 w 352"/>
                <a:gd name="T31" fmla="*/ 584 h 665"/>
                <a:gd name="T32" fmla="*/ 8 w 352"/>
                <a:gd name="T33" fmla="*/ 620 h 665"/>
                <a:gd name="T34" fmla="*/ 3 w 352"/>
                <a:gd name="T35" fmla="*/ 638 h 665"/>
                <a:gd name="T36" fmla="*/ 0 w 352"/>
                <a:gd name="T37" fmla="*/ 656 h 665"/>
                <a:gd name="T38" fmla="*/ 0 w 352"/>
                <a:gd name="T39" fmla="*/ 656 h 665"/>
                <a:gd name="T40" fmla="*/ 0 w 352"/>
                <a:gd name="T41" fmla="*/ 659 h 665"/>
                <a:gd name="T42" fmla="*/ 1 w 352"/>
                <a:gd name="T43" fmla="*/ 662 h 665"/>
                <a:gd name="T44" fmla="*/ 3 w 352"/>
                <a:gd name="T45" fmla="*/ 664 h 665"/>
                <a:gd name="T46" fmla="*/ 6 w 352"/>
                <a:gd name="T47" fmla="*/ 665 h 665"/>
                <a:gd name="T48" fmla="*/ 8 w 352"/>
                <a:gd name="T49" fmla="*/ 665 h 665"/>
                <a:gd name="T50" fmla="*/ 11 w 352"/>
                <a:gd name="T51" fmla="*/ 665 h 665"/>
                <a:gd name="T52" fmla="*/ 13 w 352"/>
                <a:gd name="T53" fmla="*/ 662 h 665"/>
                <a:gd name="T54" fmla="*/ 14 w 352"/>
                <a:gd name="T55" fmla="*/ 660 h 665"/>
                <a:gd name="T56" fmla="*/ 14 w 352"/>
                <a:gd name="T57" fmla="*/ 660 h 665"/>
                <a:gd name="T58" fmla="*/ 20 w 352"/>
                <a:gd name="T59" fmla="*/ 627 h 665"/>
                <a:gd name="T60" fmla="*/ 30 w 352"/>
                <a:gd name="T61" fmla="*/ 595 h 665"/>
                <a:gd name="T62" fmla="*/ 41 w 352"/>
                <a:gd name="T63" fmla="*/ 562 h 665"/>
                <a:gd name="T64" fmla="*/ 55 w 352"/>
                <a:gd name="T65" fmla="*/ 531 h 665"/>
                <a:gd name="T66" fmla="*/ 68 w 352"/>
                <a:gd name="T67" fmla="*/ 500 h 665"/>
                <a:gd name="T68" fmla="*/ 84 w 352"/>
                <a:gd name="T69" fmla="*/ 470 h 665"/>
                <a:gd name="T70" fmla="*/ 100 w 352"/>
                <a:gd name="T71" fmla="*/ 440 h 665"/>
                <a:gd name="T72" fmla="*/ 116 w 352"/>
                <a:gd name="T73" fmla="*/ 410 h 665"/>
                <a:gd name="T74" fmla="*/ 116 w 352"/>
                <a:gd name="T75" fmla="*/ 410 h 665"/>
                <a:gd name="T76" fmla="*/ 152 w 352"/>
                <a:gd name="T77" fmla="*/ 348 h 665"/>
                <a:gd name="T78" fmla="*/ 190 w 352"/>
                <a:gd name="T79" fmla="*/ 287 h 665"/>
                <a:gd name="T80" fmla="*/ 228 w 352"/>
                <a:gd name="T81" fmla="*/ 224 h 665"/>
                <a:gd name="T82" fmla="*/ 265 w 352"/>
                <a:gd name="T83" fmla="*/ 162 h 665"/>
                <a:gd name="T84" fmla="*/ 265 w 352"/>
                <a:gd name="T85" fmla="*/ 162 h 665"/>
                <a:gd name="T86" fmla="*/ 309 w 352"/>
                <a:gd name="T87" fmla="*/ 87 h 665"/>
                <a:gd name="T88" fmla="*/ 350 w 352"/>
                <a:gd name="T89" fmla="*/ 11 h 665"/>
                <a:gd name="T90" fmla="*/ 350 w 352"/>
                <a:gd name="T91" fmla="*/ 11 h 665"/>
                <a:gd name="T92" fmla="*/ 352 w 352"/>
                <a:gd name="T93" fmla="*/ 8 h 665"/>
                <a:gd name="T94" fmla="*/ 352 w 352"/>
                <a:gd name="T95" fmla="*/ 5 h 665"/>
                <a:gd name="T96" fmla="*/ 350 w 352"/>
                <a:gd name="T97" fmla="*/ 3 h 665"/>
                <a:gd name="T98" fmla="*/ 348 w 352"/>
                <a:gd name="T99" fmla="*/ 1 h 665"/>
                <a:gd name="T100" fmla="*/ 345 w 352"/>
                <a:gd name="T101" fmla="*/ 0 h 665"/>
                <a:gd name="T102" fmla="*/ 343 w 352"/>
                <a:gd name="T103" fmla="*/ 0 h 665"/>
                <a:gd name="T104" fmla="*/ 341 w 352"/>
                <a:gd name="T105" fmla="*/ 1 h 665"/>
                <a:gd name="T106" fmla="*/ 338 w 352"/>
                <a:gd name="T107" fmla="*/ 4 h 665"/>
                <a:gd name="T108" fmla="*/ 338 w 352"/>
                <a:gd name="T109" fmla="*/ 4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2" h="665">
                  <a:moveTo>
                    <a:pt x="338" y="4"/>
                  </a:moveTo>
                  <a:lnTo>
                    <a:pt x="338" y="4"/>
                  </a:lnTo>
                  <a:lnTo>
                    <a:pt x="300" y="71"/>
                  </a:lnTo>
                  <a:lnTo>
                    <a:pt x="262" y="139"/>
                  </a:lnTo>
                  <a:lnTo>
                    <a:pt x="222" y="205"/>
                  </a:lnTo>
                  <a:lnTo>
                    <a:pt x="182" y="271"/>
                  </a:lnTo>
                  <a:lnTo>
                    <a:pt x="182" y="271"/>
                  </a:lnTo>
                  <a:lnTo>
                    <a:pt x="146" y="331"/>
                  </a:lnTo>
                  <a:lnTo>
                    <a:pt x="111" y="391"/>
                  </a:lnTo>
                  <a:lnTo>
                    <a:pt x="94" y="421"/>
                  </a:lnTo>
                  <a:lnTo>
                    <a:pt x="77" y="452"/>
                  </a:lnTo>
                  <a:lnTo>
                    <a:pt x="61" y="482"/>
                  </a:lnTo>
                  <a:lnTo>
                    <a:pt x="46" y="514"/>
                  </a:lnTo>
                  <a:lnTo>
                    <a:pt x="46" y="514"/>
                  </a:lnTo>
                  <a:lnTo>
                    <a:pt x="31" y="549"/>
                  </a:lnTo>
                  <a:lnTo>
                    <a:pt x="19" y="584"/>
                  </a:lnTo>
                  <a:lnTo>
                    <a:pt x="8" y="620"/>
                  </a:lnTo>
                  <a:lnTo>
                    <a:pt x="3" y="638"/>
                  </a:lnTo>
                  <a:lnTo>
                    <a:pt x="0" y="656"/>
                  </a:lnTo>
                  <a:lnTo>
                    <a:pt x="0" y="656"/>
                  </a:lnTo>
                  <a:lnTo>
                    <a:pt x="0" y="659"/>
                  </a:lnTo>
                  <a:lnTo>
                    <a:pt x="1" y="662"/>
                  </a:lnTo>
                  <a:lnTo>
                    <a:pt x="3" y="664"/>
                  </a:lnTo>
                  <a:lnTo>
                    <a:pt x="6" y="665"/>
                  </a:lnTo>
                  <a:lnTo>
                    <a:pt x="8" y="665"/>
                  </a:lnTo>
                  <a:lnTo>
                    <a:pt x="11" y="665"/>
                  </a:lnTo>
                  <a:lnTo>
                    <a:pt x="13" y="662"/>
                  </a:lnTo>
                  <a:lnTo>
                    <a:pt x="14" y="660"/>
                  </a:lnTo>
                  <a:lnTo>
                    <a:pt x="14" y="660"/>
                  </a:lnTo>
                  <a:lnTo>
                    <a:pt x="20" y="627"/>
                  </a:lnTo>
                  <a:lnTo>
                    <a:pt x="30" y="595"/>
                  </a:lnTo>
                  <a:lnTo>
                    <a:pt x="41" y="562"/>
                  </a:lnTo>
                  <a:lnTo>
                    <a:pt x="55" y="531"/>
                  </a:lnTo>
                  <a:lnTo>
                    <a:pt x="68" y="500"/>
                  </a:lnTo>
                  <a:lnTo>
                    <a:pt x="84" y="470"/>
                  </a:lnTo>
                  <a:lnTo>
                    <a:pt x="100" y="440"/>
                  </a:lnTo>
                  <a:lnTo>
                    <a:pt x="116" y="410"/>
                  </a:lnTo>
                  <a:lnTo>
                    <a:pt x="116" y="410"/>
                  </a:lnTo>
                  <a:lnTo>
                    <a:pt x="152" y="348"/>
                  </a:lnTo>
                  <a:lnTo>
                    <a:pt x="190" y="287"/>
                  </a:lnTo>
                  <a:lnTo>
                    <a:pt x="228" y="224"/>
                  </a:lnTo>
                  <a:lnTo>
                    <a:pt x="265" y="162"/>
                  </a:lnTo>
                  <a:lnTo>
                    <a:pt x="265" y="162"/>
                  </a:lnTo>
                  <a:lnTo>
                    <a:pt x="309" y="87"/>
                  </a:lnTo>
                  <a:lnTo>
                    <a:pt x="350" y="11"/>
                  </a:lnTo>
                  <a:lnTo>
                    <a:pt x="350" y="11"/>
                  </a:lnTo>
                  <a:lnTo>
                    <a:pt x="352" y="8"/>
                  </a:lnTo>
                  <a:lnTo>
                    <a:pt x="352" y="5"/>
                  </a:lnTo>
                  <a:lnTo>
                    <a:pt x="350" y="3"/>
                  </a:lnTo>
                  <a:lnTo>
                    <a:pt x="348" y="1"/>
                  </a:lnTo>
                  <a:lnTo>
                    <a:pt x="345" y="0"/>
                  </a:lnTo>
                  <a:lnTo>
                    <a:pt x="343" y="0"/>
                  </a:lnTo>
                  <a:lnTo>
                    <a:pt x="341" y="1"/>
                  </a:lnTo>
                  <a:lnTo>
                    <a:pt x="338" y="4"/>
                  </a:lnTo>
                  <a:lnTo>
                    <a:pt x="33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3" name="Freeform 54">
              <a:extLst>
                <a:ext uri="{FF2B5EF4-FFF2-40B4-BE49-F238E27FC236}">
                  <a16:creationId xmlns:a16="http://schemas.microsoft.com/office/drawing/2014/main" id="{DCD88D07-44A9-64FA-A3D5-60BB2BC74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" y="3712"/>
              <a:ext cx="917" cy="5"/>
            </a:xfrm>
            <a:custGeom>
              <a:avLst/>
              <a:gdLst>
                <a:gd name="T0" fmla="*/ 7 w 2750"/>
                <a:gd name="T1" fmla="*/ 15 h 15"/>
                <a:gd name="T2" fmla="*/ 81 w 2750"/>
                <a:gd name="T3" fmla="*/ 15 h 15"/>
                <a:gd name="T4" fmla="*/ 280 w 2750"/>
                <a:gd name="T5" fmla="*/ 15 h 15"/>
                <a:gd name="T6" fmla="*/ 574 w 2750"/>
                <a:gd name="T7" fmla="*/ 15 h 15"/>
                <a:gd name="T8" fmla="*/ 933 w 2750"/>
                <a:gd name="T9" fmla="*/ 15 h 15"/>
                <a:gd name="T10" fmla="*/ 1326 w 2750"/>
                <a:gd name="T11" fmla="*/ 15 h 15"/>
                <a:gd name="T12" fmla="*/ 1724 w 2750"/>
                <a:gd name="T13" fmla="*/ 15 h 15"/>
                <a:gd name="T14" fmla="*/ 2094 w 2750"/>
                <a:gd name="T15" fmla="*/ 15 h 15"/>
                <a:gd name="T16" fmla="*/ 2407 w 2750"/>
                <a:gd name="T17" fmla="*/ 15 h 15"/>
                <a:gd name="T18" fmla="*/ 2632 w 2750"/>
                <a:gd name="T19" fmla="*/ 15 h 15"/>
                <a:gd name="T20" fmla="*/ 2738 w 2750"/>
                <a:gd name="T21" fmla="*/ 15 h 15"/>
                <a:gd name="T22" fmla="*/ 2743 w 2750"/>
                <a:gd name="T23" fmla="*/ 15 h 15"/>
                <a:gd name="T24" fmla="*/ 2746 w 2750"/>
                <a:gd name="T25" fmla="*/ 14 h 15"/>
                <a:gd name="T26" fmla="*/ 2749 w 2750"/>
                <a:gd name="T27" fmla="*/ 10 h 15"/>
                <a:gd name="T28" fmla="*/ 2749 w 2750"/>
                <a:gd name="T29" fmla="*/ 5 h 15"/>
                <a:gd name="T30" fmla="*/ 2746 w 2750"/>
                <a:gd name="T31" fmla="*/ 0 h 15"/>
                <a:gd name="T32" fmla="*/ 2743 w 2750"/>
                <a:gd name="T33" fmla="*/ 0 h 15"/>
                <a:gd name="T34" fmla="*/ 2669 w 2750"/>
                <a:gd name="T35" fmla="*/ 0 h 15"/>
                <a:gd name="T36" fmla="*/ 2470 w 2750"/>
                <a:gd name="T37" fmla="*/ 0 h 15"/>
                <a:gd name="T38" fmla="*/ 2176 w 2750"/>
                <a:gd name="T39" fmla="*/ 0 h 15"/>
                <a:gd name="T40" fmla="*/ 1817 w 2750"/>
                <a:gd name="T41" fmla="*/ 0 h 15"/>
                <a:gd name="T42" fmla="*/ 1425 w 2750"/>
                <a:gd name="T43" fmla="*/ 0 h 15"/>
                <a:gd name="T44" fmla="*/ 1025 w 2750"/>
                <a:gd name="T45" fmla="*/ 0 h 15"/>
                <a:gd name="T46" fmla="*/ 656 w 2750"/>
                <a:gd name="T47" fmla="*/ 0 h 15"/>
                <a:gd name="T48" fmla="*/ 343 w 2750"/>
                <a:gd name="T49" fmla="*/ 0 h 15"/>
                <a:gd name="T50" fmla="*/ 118 w 2750"/>
                <a:gd name="T51" fmla="*/ 0 h 15"/>
                <a:gd name="T52" fmla="*/ 12 w 2750"/>
                <a:gd name="T53" fmla="*/ 0 h 15"/>
                <a:gd name="T54" fmla="*/ 7 w 2750"/>
                <a:gd name="T55" fmla="*/ 0 h 15"/>
                <a:gd name="T56" fmla="*/ 4 w 2750"/>
                <a:gd name="T57" fmla="*/ 0 h 15"/>
                <a:gd name="T58" fmla="*/ 1 w 2750"/>
                <a:gd name="T59" fmla="*/ 5 h 15"/>
                <a:gd name="T60" fmla="*/ 1 w 2750"/>
                <a:gd name="T61" fmla="*/ 10 h 15"/>
                <a:gd name="T62" fmla="*/ 4 w 2750"/>
                <a:gd name="T63" fmla="*/ 14 h 15"/>
                <a:gd name="T64" fmla="*/ 7 w 2750"/>
                <a:gd name="T6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50" h="15">
                  <a:moveTo>
                    <a:pt x="7" y="15"/>
                  </a:moveTo>
                  <a:lnTo>
                    <a:pt x="7" y="15"/>
                  </a:lnTo>
                  <a:lnTo>
                    <a:pt x="81" y="15"/>
                  </a:lnTo>
                  <a:lnTo>
                    <a:pt x="81" y="15"/>
                  </a:lnTo>
                  <a:lnTo>
                    <a:pt x="280" y="15"/>
                  </a:lnTo>
                  <a:lnTo>
                    <a:pt x="280" y="15"/>
                  </a:lnTo>
                  <a:lnTo>
                    <a:pt x="574" y="15"/>
                  </a:lnTo>
                  <a:lnTo>
                    <a:pt x="574" y="15"/>
                  </a:lnTo>
                  <a:lnTo>
                    <a:pt x="933" y="15"/>
                  </a:lnTo>
                  <a:lnTo>
                    <a:pt x="933" y="15"/>
                  </a:lnTo>
                  <a:lnTo>
                    <a:pt x="1326" y="15"/>
                  </a:lnTo>
                  <a:lnTo>
                    <a:pt x="1326" y="15"/>
                  </a:lnTo>
                  <a:lnTo>
                    <a:pt x="1724" y="15"/>
                  </a:lnTo>
                  <a:lnTo>
                    <a:pt x="1724" y="15"/>
                  </a:lnTo>
                  <a:lnTo>
                    <a:pt x="2094" y="15"/>
                  </a:lnTo>
                  <a:lnTo>
                    <a:pt x="2094" y="15"/>
                  </a:lnTo>
                  <a:lnTo>
                    <a:pt x="2407" y="15"/>
                  </a:lnTo>
                  <a:lnTo>
                    <a:pt x="2407" y="15"/>
                  </a:lnTo>
                  <a:lnTo>
                    <a:pt x="2632" y="15"/>
                  </a:lnTo>
                  <a:lnTo>
                    <a:pt x="2632" y="15"/>
                  </a:lnTo>
                  <a:lnTo>
                    <a:pt x="2685" y="15"/>
                  </a:lnTo>
                  <a:lnTo>
                    <a:pt x="2738" y="15"/>
                  </a:lnTo>
                  <a:lnTo>
                    <a:pt x="2738" y="15"/>
                  </a:lnTo>
                  <a:lnTo>
                    <a:pt x="2743" y="15"/>
                  </a:lnTo>
                  <a:lnTo>
                    <a:pt x="2743" y="15"/>
                  </a:lnTo>
                  <a:lnTo>
                    <a:pt x="2746" y="14"/>
                  </a:lnTo>
                  <a:lnTo>
                    <a:pt x="2748" y="13"/>
                  </a:lnTo>
                  <a:lnTo>
                    <a:pt x="2749" y="10"/>
                  </a:lnTo>
                  <a:lnTo>
                    <a:pt x="2750" y="8"/>
                  </a:lnTo>
                  <a:lnTo>
                    <a:pt x="2749" y="5"/>
                  </a:lnTo>
                  <a:lnTo>
                    <a:pt x="2748" y="3"/>
                  </a:lnTo>
                  <a:lnTo>
                    <a:pt x="2746" y="0"/>
                  </a:lnTo>
                  <a:lnTo>
                    <a:pt x="2743" y="0"/>
                  </a:lnTo>
                  <a:lnTo>
                    <a:pt x="2743" y="0"/>
                  </a:lnTo>
                  <a:lnTo>
                    <a:pt x="2669" y="0"/>
                  </a:lnTo>
                  <a:lnTo>
                    <a:pt x="2669" y="0"/>
                  </a:lnTo>
                  <a:lnTo>
                    <a:pt x="2470" y="0"/>
                  </a:lnTo>
                  <a:lnTo>
                    <a:pt x="2470" y="0"/>
                  </a:lnTo>
                  <a:lnTo>
                    <a:pt x="2176" y="0"/>
                  </a:lnTo>
                  <a:lnTo>
                    <a:pt x="2176" y="0"/>
                  </a:lnTo>
                  <a:lnTo>
                    <a:pt x="1817" y="0"/>
                  </a:lnTo>
                  <a:lnTo>
                    <a:pt x="1817" y="0"/>
                  </a:lnTo>
                  <a:lnTo>
                    <a:pt x="1425" y="0"/>
                  </a:lnTo>
                  <a:lnTo>
                    <a:pt x="1425" y="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656" y="0"/>
                  </a:lnTo>
                  <a:lnTo>
                    <a:pt x="656" y="0"/>
                  </a:lnTo>
                  <a:lnTo>
                    <a:pt x="343" y="0"/>
                  </a:lnTo>
                  <a:lnTo>
                    <a:pt x="343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65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2" y="3"/>
                  </a:lnTo>
                  <a:lnTo>
                    <a:pt x="1" y="5"/>
                  </a:lnTo>
                  <a:lnTo>
                    <a:pt x="0" y="8"/>
                  </a:lnTo>
                  <a:lnTo>
                    <a:pt x="1" y="10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7" y="15"/>
                  </a:lnTo>
                  <a:lnTo>
                    <a:pt x="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4" name="Freeform 55">
              <a:extLst>
                <a:ext uri="{FF2B5EF4-FFF2-40B4-BE49-F238E27FC236}">
                  <a16:creationId xmlns:a16="http://schemas.microsoft.com/office/drawing/2014/main" id="{74E00C00-B0D4-1A8F-2241-7465A5187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1" y="3470"/>
              <a:ext cx="226" cy="247"/>
            </a:xfrm>
            <a:custGeom>
              <a:avLst/>
              <a:gdLst>
                <a:gd name="T0" fmla="*/ 662 w 676"/>
                <a:gd name="T1" fmla="*/ 7 h 740"/>
                <a:gd name="T2" fmla="*/ 659 w 676"/>
                <a:gd name="T3" fmla="*/ 50 h 740"/>
                <a:gd name="T4" fmla="*/ 652 w 676"/>
                <a:gd name="T5" fmla="*/ 93 h 740"/>
                <a:gd name="T6" fmla="*/ 642 w 676"/>
                <a:gd name="T7" fmla="*/ 135 h 740"/>
                <a:gd name="T8" fmla="*/ 628 w 676"/>
                <a:gd name="T9" fmla="*/ 176 h 740"/>
                <a:gd name="T10" fmla="*/ 619 w 676"/>
                <a:gd name="T11" fmla="*/ 195 h 740"/>
                <a:gd name="T12" fmla="*/ 600 w 676"/>
                <a:gd name="T13" fmla="*/ 232 h 740"/>
                <a:gd name="T14" fmla="*/ 575 w 676"/>
                <a:gd name="T15" fmla="*/ 265 h 740"/>
                <a:gd name="T16" fmla="*/ 548 w 676"/>
                <a:gd name="T17" fmla="*/ 297 h 740"/>
                <a:gd name="T18" fmla="*/ 532 w 676"/>
                <a:gd name="T19" fmla="*/ 312 h 740"/>
                <a:gd name="T20" fmla="*/ 498 w 676"/>
                <a:gd name="T21" fmla="*/ 340 h 740"/>
                <a:gd name="T22" fmla="*/ 461 w 676"/>
                <a:gd name="T23" fmla="*/ 366 h 740"/>
                <a:gd name="T24" fmla="*/ 438 w 676"/>
                <a:gd name="T25" fmla="*/ 378 h 740"/>
                <a:gd name="T26" fmla="*/ 366 w 676"/>
                <a:gd name="T27" fmla="*/ 416 h 740"/>
                <a:gd name="T28" fmla="*/ 319 w 676"/>
                <a:gd name="T29" fmla="*/ 441 h 740"/>
                <a:gd name="T30" fmla="*/ 272 w 676"/>
                <a:gd name="T31" fmla="*/ 470 h 740"/>
                <a:gd name="T32" fmla="*/ 249 w 676"/>
                <a:gd name="T33" fmla="*/ 485 h 740"/>
                <a:gd name="T34" fmla="*/ 205 w 676"/>
                <a:gd name="T35" fmla="*/ 521 h 740"/>
                <a:gd name="T36" fmla="*/ 184 w 676"/>
                <a:gd name="T37" fmla="*/ 539 h 740"/>
                <a:gd name="T38" fmla="*/ 101 w 676"/>
                <a:gd name="T39" fmla="*/ 621 h 740"/>
                <a:gd name="T40" fmla="*/ 20 w 676"/>
                <a:gd name="T41" fmla="*/ 707 h 740"/>
                <a:gd name="T42" fmla="*/ 1 w 676"/>
                <a:gd name="T43" fmla="*/ 728 h 740"/>
                <a:gd name="T44" fmla="*/ 0 w 676"/>
                <a:gd name="T45" fmla="*/ 733 h 740"/>
                <a:gd name="T46" fmla="*/ 2 w 676"/>
                <a:gd name="T47" fmla="*/ 738 h 740"/>
                <a:gd name="T48" fmla="*/ 7 w 676"/>
                <a:gd name="T49" fmla="*/ 740 h 740"/>
                <a:gd name="T50" fmla="*/ 12 w 676"/>
                <a:gd name="T51" fmla="*/ 738 h 740"/>
                <a:gd name="T52" fmla="*/ 93 w 676"/>
                <a:gd name="T53" fmla="*/ 652 h 740"/>
                <a:gd name="T54" fmla="*/ 176 w 676"/>
                <a:gd name="T55" fmla="*/ 567 h 740"/>
                <a:gd name="T56" fmla="*/ 196 w 676"/>
                <a:gd name="T57" fmla="*/ 548 h 740"/>
                <a:gd name="T58" fmla="*/ 240 w 676"/>
                <a:gd name="T59" fmla="*/ 510 h 740"/>
                <a:gd name="T60" fmla="*/ 264 w 676"/>
                <a:gd name="T61" fmla="*/ 493 h 740"/>
                <a:gd name="T62" fmla="*/ 310 w 676"/>
                <a:gd name="T63" fmla="*/ 463 h 740"/>
                <a:gd name="T64" fmla="*/ 358 w 676"/>
                <a:gd name="T65" fmla="*/ 437 h 740"/>
                <a:gd name="T66" fmla="*/ 431 w 676"/>
                <a:gd name="T67" fmla="*/ 399 h 740"/>
                <a:gd name="T68" fmla="*/ 455 w 676"/>
                <a:gd name="T69" fmla="*/ 385 h 740"/>
                <a:gd name="T70" fmla="*/ 494 w 676"/>
                <a:gd name="T71" fmla="*/ 361 h 740"/>
                <a:gd name="T72" fmla="*/ 531 w 676"/>
                <a:gd name="T73" fmla="*/ 332 h 740"/>
                <a:gd name="T74" fmla="*/ 547 w 676"/>
                <a:gd name="T75" fmla="*/ 318 h 740"/>
                <a:gd name="T76" fmla="*/ 576 w 676"/>
                <a:gd name="T77" fmla="*/ 287 h 740"/>
                <a:gd name="T78" fmla="*/ 602 w 676"/>
                <a:gd name="T79" fmla="*/ 254 h 740"/>
                <a:gd name="T80" fmla="*/ 624 w 676"/>
                <a:gd name="T81" fmla="*/ 217 h 740"/>
                <a:gd name="T82" fmla="*/ 634 w 676"/>
                <a:gd name="T83" fmla="*/ 199 h 740"/>
                <a:gd name="T84" fmla="*/ 650 w 676"/>
                <a:gd name="T85" fmla="*/ 157 h 740"/>
                <a:gd name="T86" fmla="*/ 662 w 676"/>
                <a:gd name="T87" fmla="*/ 116 h 740"/>
                <a:gd name="T88" fmla="*/ 670 w 676"/>
                <a:gd name="T89" fmla="*/ 73 h 740"/>
                <a:gd name="T90" fmla="*/ 675 w 676"/>
                <a:gd name="T91" fmla="*/ 30 h 740"/>
                <a:gd name="T92" fmla="*/ 676 w 676"/>
                <a:gd name="T93" fmla="*/ 7 h 740"/>
                <a:gd name="T94" fmla="*/ 676 w 676"/>
                <a:gd name="T95" fmla="*/ 3 h 740"/>
                <a:gd name="T96" fmla="*/ 672 w 676"/>
                <a:gd name="T97" fmla="*/ 0 h 740"/>
                <a:gd name="T98" fmla="*/ 667 w 676"/>
                <a:gd name="T99" fmla="*/ 0 h 740"/>
                <a:gd name="T100" fmla="*/ 663 w 676"/>
                <a:gd name="T101" fmla="*/ 3 h 740"/>
                <a:gd name="T102" fmla="*/ 662 w 676"/>
                <a:gd name="T103" fmla="*/ 7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6" h="740">
                  <a:moveTo>
                    <a:pt x="662" y="7"/>
                  </a:moveTo>
                  <a:lnTo>
                    <a:pt x="662" y="7"/>
                  </a:lnTo>
                  <a:lnTo>
                    <a:pt x="661" y="29"/>
                  </a:lnTo>
                  <a:lnTo>
                    <a:pt x="659" y="50"/>
                  </a:lnTo>
                  <a:lnTo>
                    <a:pt x="656" y="72"/>
                  </a:lnTo>
                  <a:lnTo>
                    <a:pt x="652" y="93"/>
                  </a:lnTo>
                  <a:lnTo>
                    <a:pt x="647" y="115"/>
                  </a:lnTo>
                  <a:lnTo>
                    <a:pt x="642" y="135"/>
                  </a:lnTo>
                  <a:lnTo>
                    <a:pt x="635" y="156"/>
                  </a:lnTo>
                  <a:lnTo>
                    <a:pt x="628" y="176"/>
                  </a:lnTo>
                  <a:lnTo>
                    <a:pt x="628" y="176"/>
                  </a:lnTo>
                  <a:lnTo>
                    <a:pt x="619" y="195"/>
                  </a:lnTo>
                  <a:lnTo>
                    <a:pt x="609" y="214"/>
                  </a:lnTo>
                  <a:lnTo>
                    <a:pt x="600" y="232"/>
                  </a:lnTo>
                  <a:lnTo>
                    <a:pt x="587" y="249"/>
                  </a:lnTo>
                  <a:lnTo>
                    <a:pt x="575" y="265"/>
                  </a:lnTo>
                  <a:lnTo>
                    <a:pt x="562" y="281"/>
                  </a:lnTo>
                  <a:lnTo>
                    <a:pt x="548" y="297"/>
                  </a:lnTo>
                  <a:lnTo>
                    <a:pt x="532" y="312"/>
                  </a:lnTo>
                  <a:lnTo>
                    <a:pt x="532" y="312"/>
                  </a:lnTo>
                  <a:lnTo>
                    <a:pt x="516" y="326"/>
                  </a:lnTo>
                  <a:lnTo>
                    <a:pt x="498" y="340"/>
                  </a:lnTo>
                  <a:lnTo>
                    <a:pt x="480" y="353"/>
                  </a:lnTo>
                  <a:lnTo>
                    <a:pt x="461" y="366"/>
                  </a:lnTo>
                  <a:lnTo>
                    <a:pt x="461" y="366"/>
                  </a:lnTo>
                  <a:lnTo>
                    <a:pt x="438" y="378"/>
                  </a:lnTo>
                  <a:lnTo>
                    <a:pt x="414" y="391"/>
                  </a:lnTo>
                  <a:lnTo>
                    <a:pt x="366" y="416"/>
                  </a:lnTo>
                  <a:lnTo>
                    <a:pt x="366" y="416"/>
                  </a:lnTo>
                  <a:lnTo>
                    <a:pt x="319" y="441"/>
                  </a:lnTo>
                  <a:lnTo>
                    <a:pt x="294" y="455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49" y="485"/>
                  </a:lnTo>
                  <a:lnTo>
                    <a:pt x="227" y="503"/>
                  </a:lnTo>
                  <a:lnTo>
                    <a:pt x="205" y="521"/>
                  </a:lnTo>
                  <a:lnTo>
                    <a:pt x="184" y="539"/>
                  </a:lnTo>
                  <a:lnTo>
                    <a:pt x="184" y="539"/>
                  </a:lnTo>
                  <a:lnTo>
                    <a:pt x="143" y="580"/>
                  </a:lnTo>
                  <a:lnTo>
                    <a:pt x="101" y="621"/>
                  </a:lnTo>
                  <a:lnTo>
                    <a:pt x="20" y="707"/>
                  </a:lnTo>
                  <a:lnTo>
                    <a:pt x="20" y="707"/>
                  </a:lnTo>
                  <a:lnTo>
                    <a:pt x="1" y="728"/>
                  </a:lnTo>
                  <a:lnTo>
                    <a:pt x="1" y="728"/>
                  </a:lnTo>
                  <a:lnTo>
                    <a:pt x="0" y="730"/>
                  </a:lnTo>
                  <a:lnTo>
                    <a:pt x="0" y="733"/>
                  </a:lnTo>
                  <a:lnTo>
                    <a:pt x="0" y="735"/>
                  </a:lnTo>
                  <a:lnTo>
                    <a:pt x="2" y="738"/>
                  </a:lnTo>
                  <a:lnTo>
                    <a:pt x="5" y="739"/>
                  </a:lnTo>
                  <a:lnTo>
                    <a:pt x="7" y="740"/>
                  </a:lnTo>
                  <a:lnTo>
                    <a:pt x="9" y="740"/>
                  </a:lnTo>
                  <a:lnTo>
                    <a:pt x="12" y="738"/>
                  </a:lnTo>
                  <a:lnTo>
                    <a:pt x="12" y="738"/>
                  </a:lnTo>
                  <a:lnTo>
                    <a:pt x="93" y="652"/>
                  </a:lnTo>
                  <a:lnTo>
                    <a:pt x="134" y="609"/>
                  </a:lnTo>
                  <a:lnTo>
                    <a:pt x="176" y="567"/>
                  </a:lnTo>
                  <a:lnTo>
                    <a:pt x="176" y="567"/>
                  </a:lnTo>
                  <a:lnTo>
                    <a:pt x="196" y="548"/>
                  </a:lnTo>
                  <a:lnTo>
                    <a:pt x="218" y="528"/>
                  </a:lnTo>
                  <a:lnTo>
                    <a:pt x="240" y="510"/>
                  </a:lnTo>
                  <a:lnTo>
                    <a:pt x="264" y="493"/>
                  </a:lnTo>
                  <a:lnTo>
                    <a:pt x="264" y="493"/>
                  </a:lnTo>
                  <a:lnTo>
                    <a:pt x="287" y="478"/>
                  </a:lnTo>
                  <a:lnTo>
                    <a:pt x="310" y="463"/>
                  </a:lnTo>
                  <a:lnTo>
                    <a:pt x="358" y="437"/>
                  </a:lnTo>
                  <a:lnTo>
                    <a:pt x="358" y="437"/>
                  </a:lnTo>
                  <a:lnTo>
                    <a:pt x="406" y="411"/>
                  </a:lnTo>
                  <a:lnTo>
                    <a:pt x="431" y="399"/>
                  </a:lnTo>
                  <a:lnTo>
                    <a:pt x="455" y="385"/>
                  </a:lnTo>
                  <a:lnTo>
                    <a:pt x="455" y="385"/>
                  </a:lnTo>
                  <a:lnTo>
                    <a:pt x="475" y="373"/>
                  </a:lnTo>
                  <a:lnTo>
                    <a:pt x="494" y="361"/>
                  </a:lnTo>
                  <a:lnTo>
                    <a:pt x="513" y="347"/>
                  </a:lnTo>
                  <a:lnTo>
                    <a:pt x="531" y="332"/>
                  </a:lnTo>
                  <a:lnTo>
                    <a:pt x="531" y="332"/>
                  </a:lnTo>
                  <a:lnTo>
                    <a:pt x="547" y="318"/>
                  </a:lnTo>
                  <a:lnTo>
                    <a:pt x="562" y="303"/>
                  </a:lnTo>
                  <a:lnTo>
                    <a:pt x="576" y="287"/>
                  </a:lnTo>
                  <a:lnTo>
                    <a:pt x="590" y="271"/>
                  </a:lnTo>
                  <a:lnTo>
                    <a:pt x="602" y="254"/>
                  </a:lnTo>
                  <a:lnTo>
                    <a:pt x="613" y="236"/>
                  </a:lnTo>
                  <a:lnTo>
                    <a:pt x="624" y="217"/>
                  </a:lnTo>
                  <a:lnTo>
                    <a:pt x="634" y="199"/>
                  </a:lnTo>
                  <a:lnTo>
                    <a:pt x="634" y="199"/>
                  </a:lnTo>
                  <a:lnTo>
                    <a:pt x="642" y="178"/>
                  </a:lnTo>
                  <a:lnTo>
                    <a:pt x="650" y="157"/>
                  </a:lnTo>
                  <a:lnTo>
                    <a:pt x="657" y="137"/>
                  </a:lnTo>
                  <a:lnTo>
                    <a:pt x="662" y="116"/>
                  </a:lnTo>
                  <a:lnTo>
                    <a:pt x="667" y="95"/>
                  </a:lnTo>
                  <a:lnTo>
                    <a:pt x="670" y="73"/>
                  </a:lnTo>
                  <a:lnTo>
                    <a:pt x="673" y="52"/>
                  </a:lnTo>
                  <a:lnTo>
                    <a:pt x="675" y="30"/>
                  </a:lnTo>
                  <a:lnTo>
                    <a:pt x="675" y="30"/>
                  </a:lnTo>
                  <a:lnTo>
                    <a:pt x="676" y="7"/>
                  </a:lnTo>
                  <a:lnTo>
                    <a:pt x="676" y="7"/>
                  </a:lnTo>
                  <a:lnTo>
                    <a:pt x="676" y="3"/>
                  </a:lnTo>
                  <a:lnTo>
                    <a:pt x="674" y="2"/>
                  </a:lnTo>
                  <a:lnTo>
                    <a:pt x="672" y="0"/>
                  </a:lnTo>
                  <a:lnTo>
                    <a:pt x="669" y="0"/>
                  </a:lnTo>
                  <a:lnTo>
                    <a:pt x="667" y="0"/>
                  </a:lnTo>
                  <a:lnTo>
                    <a:pt x="664" y="2"/>
                  </a:lnTo>
                  <a:lnTo>
                    <a:pt x="663" y="3"/>
                  </a:lnTo>
                  <a:lnTo>
                    <a:pt x="662" y="7"/>
                  </a:lnTo>
                  <a:lnTo>
                    <a:pt x="66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5" name="Freeform 56">
              <a:extLst>
                <a:ext uri="{FF2B5EF4-FFF2-40B4-BE49-F238E27FC236}">
                  <a16:creationId xmlns:a16="http://schemas.microsoft.com/office/drawing/2014/main" id="{95964DCF-0AB5-A0A4-637A-FE9DB735D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1" y="3593"/>
              <a:ext cx="176" cy="69"/>
            </a:xfrm>
            <a:custGeom>
              <a:avLst/>
              <a:gdLst>
                <a:gd name="T0" fmla="*/ 3 w 526"/>
                <a:gd name="T1" fmla="*/ 11 h 207"/>
                <a:gd name="T2" fmla="*/ 3 w 526"/>
                <a:gd name="T3" fmla="*/ 11 h 207"/>
                <a:gd name="T4" fmla="*/ 25 w 526"/>
                <a:gd name="T5" fmla="*/ 28 h 207"/>
                <a:gd name="T6" fmla="*/ 48 w 526"/>
                <a:gd name="T7" fmla="*/ 44 h 207"/>
                <a:gd name="T8" fmla="*/ 71 w 526"/>
                <a:gd name="T9" fmla="*/ 59 h 207"/>
                <a:gd name="T10" fmla="*/ 94 w 526"/>
                <a:gd name="T11" fmla="*/ 74 h 207"/>
                <a:gd name="T12" fmla="*/ 119 w 526"/>
                <a:gd name="T13" fmla="*/ 86 h 207"/>
                <a:gd name="T14" fmla="*/ 144 w 526"/>
                <a:gd name="T15" fmla="*/ 98 h 207"/>
                <a:gd name="T16" fmla="*/ 169 w 526"/>
                <a:gd name="T17" fmla="*/ 110 h 207"/>
                <a:gd name="T18" fmla="*/ 195 w 526"/>
                <a:gd name="T19" fmla="*/ 120 h 207"/>
                <a:gd name="T20" fmla="*/ 195 w 526"/>
                <a:gd name="T21" fmla="*/ 120 h 207"/>
                <a:gd name="T22" fmla="*/ 219 w 526"/>
                <a:gd name="T23" fmla="*/ 129 h 207"/>
                <a:gd name="T24" fmla="*/ 245 w 526"/>
                <a:gd name="T25" fmla="*/ 137 h 207"/>
                <a:gd name="T26" fmla="*/ 294 w 526"/>
                <a:gd name="T27" fmla="*/ 152 h 207"/>
                <a:gd name="T28" fmla="*/ 345 w 526"/>
                <a:gd name="T29" fmla="*/ 164 h 207"/>
                <a:gd name="T30" fmla="*/ 395 w 526"/>
                <a:gd name="T31" fmla="*/ 176 h 207"/>
                <a:gd name="T32" fmla="*/ 395 w 526"/>
                <a:gd name="T33" fmla="*/ 176 h 207"/>
                <a:gd name="T34" fmla="*/ 456 w 526"/>
                <a:gd name="T35" fmla="*/ 191 h 207"/>
                <a:gd name="T36" fmla="*/ 517 w 526"/>
                <a:gd name="T37" fmla="*/ 207 h 207"/>
                <a:gd name="T38" fmla="*/ 517 w 526"/>
                <a:gd name="T39" fmla="*/ 207 h 207"/>
                <a:gd name="T40" fmla="*/ 520 w 526"/>
                <a:gd name="T41" fmla="*/ 207 h 207"/>
                <a:gd name="T42" fmla="*/ 522 w 526"/>
                <a:gd name="T43" fmla="*/ 206 h 207"/>
                <a:gd name="T44" fmla="*/ 524 w 526"/>
                <a:gd name="T45" fmla="*/ 205 h 207"/>
                <a:gd name="T46" fmla="*/ 526 w 526"/>
                <a:gd name="T47" fmla="*/ 202 h 207"/>
                <a:gd name="T48" fmla="*/ 526 w 526"/>
                <a:gd name="T49" fmla="*/ 200 h 207"/>
                <a:gd name="T50" fmla="*/ 526 w 526"/>
                <a:gd name="T51" fmla="*/ 196 h 207"/>
                <a:gd name="T52" fmla="*/ 523 w 526"/>
                <a:gd name="T53" fmla="*/ 195 h 207"/>
                <a:gd name="T54" fmla="*/ 521 w 526"/>
                <a:gd name="T55" fmla="*/ 194 h 207"/>
                <a:gd name="T56" fmla="*/ 521 w 526"/>
                <a:gd name="T57" fmla="*/ 194 h 207"/>
                <a:gd name="T58" fmla="*/ 468 w 526"/>
                <a:gd name="T59" fmla="*/ 180 h 207"/>
                <a:gd name="T60" fmla="*/ 417 w 526"/>
                <a:gd name="T61" fmla="*/ 167 h 207"/>
                <a:gd name="T62" fmla="*/ 364 w 526"/>
                <a:gd name="T63" fmla="*/ 154 h 207"/>
                <a:gd name="T64" fmla="*/ 313 w 526"/>
                <a:gd name="T65" fmla="*/ 141 h 207"/>
                <a:gd name="T66" fmla="*/ 313 w 526"/>
                <a:gd name="T67" fmla="*/ 141 h 207"/>
                <a:gd name="T68" fmla="*/ 263 w 526"/>
                <a:gd name="T69" fmla="*/ 127 h 207"/>
                <a:gd name="T70" fmla="*/ 214 w 526"/>
                <a:gd name="T71" fmla="*/ 112 h 207"/>
                <a:gd name="T72" fmla="*/ 191 w 526"/>
                <a:gd name="T73" fmla="*/ 103 h 207"/>
                <a:gd name="T74" fmla="*/ 166 w 526"/>
                <a:gd name="T75" fmla="*/ 93 h 207"/>
                <a:gd name="T76" fmla="*/ 143 w 526"/>
                <a:gd name="T77" fmla="*/ 82 h 207"/>
                <a:gd name="T78" fmla="*/ 120 w 526"/>
                <a:gd name="T79" fmla="*/ 71 h 207"/>
                <a:gd name="T80" fmla="*/ 120 w 526"/>
                <a:gd name="T81" fmla="*/ 71 h 207"/>
                <a:gd name="T82" fmla="*/ 92 w 526"/>
                <a:gd name="T83" fmla="*/ 55 h 207"/>
                <a:gd name="T84" fmla="*/ 65 w 526"/>
                <a:gd name="T85" fmla="*/ 38 h 207"/>
                <a:gd name="T86" fmla="*/ 38 w 526"/>
                <a:gd name="T87" fmla="*/ 21 h 207"/>
                <a:gd name="T88" fmla="*/ 14 w 526"/>
                <a:gd name="T89" fmla="*/ 1 h 207"/>
                <a:gd name="T90" fmla="*/ 14 w 526"/>
                <a:gd name="T91" fmla="*/ 1 h 207"/>
                <a:gd name="T92" fmla="*/ 10 w 526"/>
                <a:gd name="T93" fmla="*/ 0 h 207"/>
                <a:gd name="T94" fmla="*/ 8 w 526"/>
                <a:gd name="T95" fmla="*/ 0 h 207"/>
                <a:gd name="T96" fmla="*/ 5 w 526"/>
                <a:gd name="T97" fmla="*/ 0 h 207"/>
                <a:gd name="T98" fmla="*/ 3 w 526"/>
                <a:gd name="T99" fmla="*/ 3 h 207"/>
                <a:gd name="T100" fmla="*/ 2 w 526"/>
                <a:gd name="T101" fmla="*/ 4 h 207"/>
                <a:gd name="T102" fmla="*/ 0 w 526"/>
                <a:gd name="T103" fmla="*/ 6 h 207"/>
                <a:gd name="T104" fmla="*/ 0 w 526"/>
                <a:gd name="T105" fmla="*/ 10 h 207"/>
                <a:gd name="T106" fmla="*/ 3 w 526"/>
                <a:gd name="T107" fmla="*/ 11 h 207"/>
                <a:gd name="T108" fmla="*/ 3 w 526"/>
                <a:gd name="T109" fmla="*/ 1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26" h="207">
                  <a:moveTo>
                    <a:pt x="3" y="11"/>
                  </a:moveTo>
                  <a:lnTo>
                    <a:pt x="3" y="11"/>
                  </a:lnTo>
                  <a:lnTo>
                    <a:pt x="25" y="28"/>
                  </a:lnTo>
                  <a:lnTo>
                    <a:pt x="48" y="44"/>
                  </a:lnTo>
                  <a:lnTo>
                    <a:pt x="71" y="59"/>
                  </a:lnTo>
                  <a:lnTo>
                    <a:pt x="94" y="74"/>
                  </a:lnTo>
                  <a:lnTo>
                    <a:pt x="119" y="86"/>
                  </a:lnTo>
                  <a:lnTo>
                    <a:pt x="144" y="98"/>
                  </a:lnTo>
                  <a:lnTo>
                    <a:pt x="169" y="110"/>
                  </a:lnTo>
                  <a:lnTo>
                    <a:pt x="195" y="120"/>
                  </a:lnTo>
                  <a:lnTo>
                    <a:pt x="195" y="120"/>
                  </a:lnTo>
                  <a:lnTo>
                    <a:pt x="219" y="129"/>
                  </a:lnTo>
                  <a:lnTo>
                    <a:pt x="245" y="137"/>
                  </a:lnTo>
                  <a:lnTo>
                    <a:pt x="294" y="152"/>
                  </a:lnTo>
                  <a:lnTo>
                    <a:pt x="345" y="164"/>
                  </a:lnTo>
                  <a:lnTo>
                    <a:pt x="395" y="176"/>
                  </a:lnTo>
                  <a:lnTo>
                    <a:pt x="395" y="176"/>
                  </a:lnTo>
                  <a:lnTo>
                    <a:pt x="456" y="191"/>
                  </a:lnTo>
                  <a:lnTo>
                    <a:pt x="517" y="207"/>
                  </a:lnTo>
                  <a:lnTo>
                    <a:pt x="517" y="207"/>
                  </a:lnTo>
                  <a:lnTo>
                    <a:pt x="520" y="207"/>
                  </a:lnTo>
                  <a:lnTo>
                    <a:pt x="522" y="206"/>
                  </a:lnTo>
                  <a:lnTo>
                    <a:pt x="524" y="205"/>
                  </a:lnTo>
                  <a:lnTo>
                    <a:pt x="526" y="202"/>
                  </a:lnTo>
                  <a:lnTo>
                    <a:pt x="526" y="200"/>
                  </a:lnTo>
                  <a:lnTo>
                    <a:pt x="526" y="196"/>
                  </a:lnTo>
                  <a:lnTo>
                    <a:pt x="523" y="195"/>
                  </a:lnTo>
                  <a:lnTo>
                    <a:pt x="521" y="194"/>
                  </a:lnTo>
                  <a:lnTo>
                    <a:pt x="521" y="194"/>
                  </a:lnTo>
                  <a:lnTo>
                    <a:pt x="468" y="180"/>
                  </a:lnTo>
                  <a:lnTo>
                    <a:pt x="417" y="167"/>
                  </a:lnTo>
                  <a:lnTo>
                    <a:pt x="364" y="154"/>
                  </a:lnTo>
                  <a:lnTo>
                    <a:pt x="313" y="141"/>
                  </a:lnTo>
                  <a:lnTo>
                    <a:pt x="313" y="141"/>
                  </a:lnTo>
                  <a:lnTo>
                    <a:pt x="263" y="127"/>
                  </a:lnTo>
                  <a:lnTo>
                    <a:pt x="214" y="112"/>
                  </a:lnTo>
                  <a:lnTo>
                    <a:pt x="191" y="103"/>
                  </a:lnTo>
                  <a:lnTo>
                    <a:pt x="166" y="93"/>
                  </a:lnTo>
                  <a:lnTo>
                    <a:pt x="143" y="82"/>
                  </a:lnTo>
                  <a:lnTo>
                    <a:pt x="120" y="71"/>
                  </a:lnTo>
                  <a:lnTo>
                    <a:pt x="120" y="71"/>
                  </a:lnTo>
                  <a:lnTo>
                    <a:pt x="92" y="55"/>
                  </a:lnTo>
                  <a:lnTo>
                    <a:pt x="65" y="38"/>
                  </a:lnTo>
                  <a:lnTo>
                    <a:pt x="38" y="2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6" name="Freeform 57">
              <a:extLst>
                <a:ext uri="{FF2B5EF4-FFF2-40B4-BE49-F238E27FC236}">
                  <a16:creationId xmlns:a16="http://schemas.microsoft.com/office/drawing/2014/main" id="{E34DCEEB-83A5-6212-CD11-D1FDDAEA9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7" y="3537"/>
              <a:ext cx="174" cy="74"/>
            </a:xfrm>
            <a:custGeom>
              <a:avLst/>
              <a:gdLst>
                <a:gd name="T0" fmla="*/ 2 w 521"/>
                <a:gd name="T1" fmla="*/ 9 h 220"/>
                <a:gd name="T2" fmla="*/ 37 w 521"/>
                <a:gd name="T3" fmla="*/ 52 h 220"/>
                <a:gd name="T4" fmla="*/ 77 w 521"/>
                <a:gd name="T5" fmla="*/ 89 h 220"/>
                <a:gd name="T6" fmla="*/ 124 w 521"/>
                <a:gd name="T7" fmla="*/ 121 h 220"/>
                <a:gd name="T8" fmla="*/ 173 w 521"/>
                <a:gd name="T9" fmla="*/ 146 h 220"/>
                <a:gd name="T10" fmla="*/ 200 w 521"/>
                <a:gd name="T11" fmla="*/ 157 h 220"/>
                <a:gd name="T12" fmla="*/ 253 w 521"/>
                <a:gd name="T13" fmla="*/ 177 h 220"/>
                <a:gd name="T14" fmla="*/ 309 w 521"/>
                <a:gd name="T15" fmla="*/ 193 h 220"/>
                <a:gd name="T16" fmla="*/ 366 w 521"/>
                <a:gd name="T17" fmla="*/ 205 h 220"/>
                <a:gd name="T18" fmla="*/ 394 w 521"/>
                <a:gd name="T19" fmla="*/ 209 h 220"/>
                <a:gd name="T20" fmla="*/ 454 w 521"/>
                <a:gd name="T21" fmla="*/ 216 h 220"/>
                <a:gd name="T22" fmla="*/ 514 w 521"/>
                <a:gd name="T23" fmla="*/ 220 h 220"/>
                <a:gd name="T24" fmla="*/ 517 w 521"/>
                <a:gd name="T25" fmla="*/ 219 h 220"/>
                <a:gd name="T26" fmla="*/ 521 w 521"/>
                <a:gd name="T27" fmla="*/ 215 h 220"/>
                <a:gd name="T28" fmla="*/ 521 w 521"/>
                <a:gd name="T29" fmla="*/ 210 h 220"/>
                <a:gd name="T30" fmla="*/ 517 w 521"/>
                <a:gd name="T31" fmla="*/ 205 h 220"/>
                <a:gd name="T32" fmla="*/ 514 w 521"/>
                <a:gd name="T33" fmla="*/ 205 h 220"/>
                <a:gd name="T34" fmla="*/ 434 w 521"/>
                <a:gd name="T35" fmla="*/ 199 h 220"/>
                <a:gd name="T36" fmla="*/ 380 w 521"/>
                <a:gd name="T37" fmla="*/ 192 h 220"/>
                <a:gd name="T38" fmla="*/ 328 w 521"/>
                <a:gd name="T39" fmla="*/ 182 h 220"/>
                <a:gd name="T40" fmla="*/ 301 w 521"/>
                <a:gd name="T41" fmla="*/ 176 h 220"/>
                <a:gd name="T42" fmla="*/ 247 w 521"/>
                <a:gd name="T43" fmla="*/ 160 h 220"/>
                <a:gd name="T44" fmla="*/ 196 w 521"/>
                <a:gd name="T45" fmla="*/ 140 h 220"/>
                <a:gd name="T46" fmla="*/ 146 w 521"/>
                <a:gd name="T47" fmla="*/ 116 h 220"/>
                <a:gd name="T48" fmla="*/ 98 w 521"/>
                <a:gd name="T49" fmla="*/ 86 h 220"/>
                <a:gd name="T50" fmla="*/ 75 w 521"/>
                <a:gd name="T51" fmla="*/ 68 h 220"/>
                <a:gd name="T52" fmla="*/ 32 w 521"/>
                <a:gd name="T53" fmla="*/ 26 h 220"/>
                <a:gd name="T54" fmla="*/ 14 w 521"/>
                <a:gd name="T55" fmla="*/ 2 h 220"/>
                <a:gd name="T56" fmla="*/ 11 w 521"/>
                <a:gd name="T57" fmla="*/ 0 h 220"/>
                <a:gd name="T58" fmla="*/ 6 w 521"/>
                <a:gd name="T59" fmla="*/ 0 h 220"/>
                <a:gd name="T60" fmla="*/ 2 w 521"/>
                <a:gd name="T61" fmla="*/ 2 h 220"/>
                <a:gd name="T62" fmla="*/ 0 w 521"/>
                <a:gd name="T63" fmla="*/ 7 h 220"/>
                <a:gd name="T64" fmla="*/ 2 w 521"/>
                <a:gd name="T65" fmla="*/ 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21" h="220">
                  <a:moveTo>
                    <a:pt x="2" y="9"/>
                  </a:moveTo>
                  <a:lnTo>
                    <a:pt x="2" y="9"/>
                  </a:lnTo>
                  <a:lnTo>
                    <a:pt x="19" y="31"/>
                  </a:lnTo>
                  <a:lnTo>
                    <a:pt x="37" y="52"/>
                  </a:lnTo>
                  <a:lnTo>
                    <a:pt x="57" y="72"/>
                  </a:lnTo>
                  <a:lnTo>
                    <a:pt x="77" y="89"/>
                  </a:lnTo>
                  <a:lnTo>
                    <a:pt x="101" y="106"/>
                  </a:lnTo>
                  <a:lnTo>
                    <a:pt x="124" y="121"/>
                  </a:lnTo>
                  <a:lnTo>
                    <a:pt x="148" y="134"/>
                  </a:lnTo>
                  <a:lnTo>
                    <a:pt x="173" y="146"/>
                  </a:lnTo>
                  <a:lnTo>
                    <a:pt x="173" y="146"/>
                  </a:lnTo>
                  <a:lnTo>
                    <a:pt x="200" y="157"/>
                  </a:lnTo>
                  <a:lnTo>
                    <a:pt x="226" y="168"/>
                  </a:lnTo>
                  <a:lnTo>
                    <a:pt x="253" y="177"/>
                  </a:lnTo>
                  <a:lnTo>
                    <a:pt x="281" y="186"/>
                  </a:lnTo>
                  <a:lnTo>
                    <a:pt x="309" y="193"/>
                  </a:lnTo>
                  <a:lnTo>
                    <a:pt x="338" y="199"/>
                  </a:lnTo>
                  <a:lnTo>
                    <a:pt x="366" y="205"/>
                  </a:lnTo>
                  <a:lnTo>
                    <a:pt x="394" y="209"/>
                  </a:lnTo>
                  <a:lnTo>
                    <a:pt x="394" y="209"/>
                  </a:lnTo>
                  <a:lnTo>
                    <a:pt x="424" y="214"/>
                  </a:lnTo>
                  <a:lnTo>
                    <a:pt x="454" y="216"/>
                  </a:lnTo>
                  <a:lnTo>
                    <a:pt x="484" y="219"/>
                  </a:lnTo>
                  <a:lnTo>
                    <a:pt x="514" y="220"/>
                  </a:lnTo>
                  <a:lnTo>
                    <a:pt x="514" y="220"/>
                  </a:lnTo>
                  <a:lnTo>
                    <a:pt x="517" y="219"/>
                  </a:lnTo>
                  <a:lnTo>
                    <a:pt x="520" y="217"/>
                  </a:lnTo>
                  <a:lnTo>
                    <a:pt x="521" y="215"/>
                  </a:lnTo>
                  <a:lnTo>
                    <a:pt x="521" y="212"/>
                  </a:lnTo>
                  <a:lnTo>
                    <a:pt x="521" y="210"/>
                  </a:lnTo>
                  <a:lnTo>
                    <a:pt x="520" y="208"/>
                  </a:lnTo>
                  <a:lnTo>
                    <a:pt x="517" y="205"/>
                  </a:lnTo>
                  <a:lnTo>
                    <a:pt x="514" y="205"/>
                  </a:lnTo>
                  <a:lnTo>
                    <a:pt x="514" y="205"/>
                  </a:lnTo>
                  <a:lnTo>
                    <a:pt x="460" y="203"/>
                  </a:lnTo>
                  <a:lnTo>
                    <a:pt x="434" y="199"/>
                  </a:lnTo>
                  <a:lnTo>
                    <a:pt x="407" y="197"/>
                  </a:lnTo>
                  <a:lnTo>
                    <a:pt x="380" y="192"/>
                  </a:lnTo>
                  <a:lnTo>
                    <a:pt x="353" y="188"/>
                  </a:lnTo>
                  <a:lnTo>
                    <a:pt x="328" y="182"/>
                  </a:lnTo>
                  <a:lnTo>
                    <a:pt x="301" y="176"/>
                  </a:lnTo>
                  <a:lnTo>
                    <a:pt x="301" y="176"/>
                  </a:lnTo>
                  <a:lnTo>
                    <a:pt x="274" y="168"/>
                  </a:lnTo>
                  <a:lnTo>
                    <a:pt x="247" y="160"/>
                  </a:lnTo>
                  <a:lnTo>
                    <a:pt x="222" y="151"/>
                  </a:lnTo>
                  <a:lnTo>
                    <a:pt x="196" y="140"/>
                  </a:lnTo>
                  <a:lnTo>
                    <a:pt x="170" y="129"/>
                  </a:lnTo>
                  <a:lnTo>
                    <a:pt x="146" y="116"/>
                  </a:lnTo>
                  <a:lnTo>
                    <a:pt x="121" y="102"/>
                  </a:lnTo>
                  <a:lnTo>
                    <a:pt x="98" y="86"/>
                  </a:lnTo>
                  <a:lnTo>
                    <a:pt x="98" y="86"/>
                  </a:lnTo>
                  <a:lnTo>
                    <a:pt x="75" y="68"/>
                  </a:lnTo>
                  <a:lnTo>
                    <a:pt x="53" y="48"/>
                  </a:lnTo>
                  <a:lnTo>
                    <a:pt x="32" y="26"/>
                  </a:lnTo>
                  <a:lnTo>
                    <a:pt x="22" y="1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2" y="9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7" name="Freeform 58">
              <a:extLst>
                <a:ext uri="{FF2B5EF4-FFF2-40B4-BE49-F238E27FC236}">
                  <a16:creationId xmlns:a16="http://schemas.microsoft.com/office/drawing/2014/main" id="{7A606AEE-B0F5-6674-9D9D-5F25E52EE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1" y="1001"/>
              <a:ext cx="618" cy="772"/>
            </a:xfrm>
            <a:custGeom>
              <a:avLst/>
              <a:gdLst>
                <a:gd name="T0" fmla="*/ 186 w 1855"/>
                <a:gd name="T1" fmla="*/ 218 h 2316"/>
                <a:gd name="T2" fmla="*/ 5 w 1855"/>
                <a:gd name="T3" fmla="*/ 936 h 2316"/>
                <a:gd name="T4" fmla="*/ 0 w 1855"/>
                <a:gd name="T5" fmla="*/ 963 h 2316"/>
                <a:gd name="T6" fmla="*/ 13 w 1855"/>
                <a:gd name="T7" fmla="*/ 1032 h 2316"/>
                <a:gd name="T8" fmla="*/ 55 w 1855"/>
                <a:gd name="T9" fmla="*/ 1140 h 2316"/>
                <a:gd name="T10" fmla="*/ 101 w 1855"/>
                <a:gd name="T11" fmla="*/ 1231 h 2316"/>
                <a:gd name="T12" fmla="*/ 205 w 1855"/>
                <a:gd name="T13" fmla="*/ 1397 h 2316"/>
                <a:gd name="T14" fmla="*/ 323 w 1855"/>
                <a:gd name="T15" fmla="*/ 1551 h 2316"/>
                <a:gd name="T16" fmla="*/ 509 w 1855"/>
                <a:gd name="T17" fmla="*/ 1770 h 2316"/>
                <a:gd name="T18" fmla="*/ 704 w 1855"/>
                <a:gd name="T19" fmla="*/ 1975 h 2316"/>
                <a:gd name="T20" fmla="*/ 898 w 1855"/>
                <a:gd name="T21" fmla="*/ 2160 h 2316"/>
                <a:gd name="T22" fmla="*/ 1021 w 1855"/>
                <a:gd name="T23" fmla="*/ 2264 h 2316"/>
                <a:gd name="T24" fmla="*/ 1075 w 1855"/>
                <a:gd name="T25" fmla="*/ 2303 h 2316"/>
                <a:gd name="T26" fmla="*/ 1115 w 1855"/>
                <a:gd name="T27" fmla="*/ 2314 h 2316"/>
                <a:gd name="T28" fmla="*/ 1158 w 1855"/>
                <a:gd name="T29" fmla="*/ 2313 h 2316"/>
                <a:gd name="T30" fmla="*/ 1229 w 1855"/>
                <a:gd name="T31" fmla="*/ 2292 h 2316"/>
                <a:gd name="T32" fmla="*/ 1295 w 1855"/>
                <a:gd name="T33" fmla="*/ 2256 h 2316"/>
                <a:gd name="T34" fmla="*/ 1410 w 1855"/>
                <a:gd name="T35" fmla="*/ 2160 h 2316"/>
                <a:gd name="T36" fmla="*/ 1572 w 1855"/>
                <a:gd name="T37" fmla="*/ 1999 h 2316"/>
                <a:gd name="T38" fmla="*/ 1696 w 1855"/>
                <a:gd name="T39" fmla="*/ 1862 h 2316"/>
                <a:gd name="T40" fmla="*/ 1750 w 1855"/>
                <a:gd name="T41" fmla="*/ 1796 h 2316"/>
                <a:gd name="T42" fmla="*/ 1853 w 1855"/>
                <a:gd name="T43" fmla="*/ 1647 h 2316"/>
                <a:gd name="T44" fmla="*/ 1853 w 1855"/>
                <a:gd name="T45" fmla="*/ 1640 h 2316"/>
                <a:gd name="T46" fmla="*/ 1844 w 1855"/>
                <a:gd name="T47" fmla="*/ 1639 h 2316"/>
                <a:gd name="T48" fmla="*/ 1746 w 1855"/>
                <a:gd name="T49" fmla="*/ 1773 h 2316"/>
                <a:gd name="T50" fmla="*/ 1714 w 1855"/>
                <a:gd name="T51" fmla="*/ 1818 h 2316"/>
                <a:gd name="T52" fmla="*/ 1685 w 1855"/>
                <a:gd name="T53" fmla="*/ 1852 h 2316"/>
                <a:gd name="T54" fmla="*/ 1557 w 1855"/>
                <a:gd name="T55" fmla="*/ 1994 h 2316"/>
                <a:gd name="T56" fmla="*/ 1400 w 1855"/>
                <a:gd name="T57" fmla="*/ 2150 h 2316"/>
                <a:gd name="T58" fmla="*/ 1308 w 1855"/>
                <a:gd name="T59" fmla="*/ 2228 h 2316"/>
                <a:gd name="T60" fmla="*/ 1255 w 1855"/>
                <a:gd name="T61" fmla="*/ 2262 h 2316"/>
                <a:gd name="T62" fmla="*/ 1174 w 1855"/>
                <a:gd name="T63" fmla="*/ 2296 h 2316"/>
                <a:gd name="T64" fmla="*/ 1124 w 1855"/>
                <a:gd name="T65" fmla="*/ 2301 h 2316"/>
                <a:gd name="T66" fmla="*/ 1089 w 1855"/>
                <a:gd name="T67" fmla="*/ 2294 h 2316"/>
                <a:gd name="T68" fmla="*/ 1060 w 1855"/>
                <a:gd name="T69" fmla="*/ 2275 h 2316"/>
                <a:gd name="T70" fmla="*/ 929 w 1855"/>
                <a:gd name="T71" fmla="*/ 2169 h 2316"/>
                <a:gd name="T72" fmla="*/ 747 w 1855"/>
                <a:gd name="T73" fmla="*/ 1997 h 2316"/>
                <a:gd name="T74" fmla="*/ 577 w 1855"/>
                <a:gd name="T75" fmla="*/ 1822 h 2316"/>
                <a:gd name="T76" fmla="*/ 309 w 1855"/>
                <a:gd name="T77" fmla="*/ 1510 h 2316"/>
                <a:gd name="T78" fmla="*/ 172 w 1855"/>
                <a:gd name="T79" fmla="*/ 1321 h 2316"/>
                <a:gd name="T80" fmla="*/ 108 w 1855"/>
                <a:gd name="T81" fmla="*/ 1212 h 2316"/>
                <a:gd name="T82" fmla="*/ 45 w 1855"/>
                <a:gd name="T83" fmla="*/ 1080 h 2316"/>
                <a:gd name="T84" fmla="*/ 17 w 1855"/>
                <a:gd name="T85" fmla="*/ 982 h 2316"/>
                <a:gd name="T86" fmla="*/ 15 w 1855"/>
                <a:gd name="T87" fmla="*/ 961 h 2316"/>
                <a:gd name="T88" fmla="*/ 15 w 1855"/>
                <a:gd name="T89" fmla="*/ 958 h 2316"/>
                <a:gd name="T90" fmla="*/ 33 w 1855"/>
                <a:gd name="T91" fmla="*/ 885 h 2316"/>
                <a:gd name="T92" fmla="*/ 177 w 1855"/>
                <a:gd name="T93" fmla="*/ 311 h 2316"/>
                <a:gd name="T94" fmla="*/ 254 w 1855"/>
                <a:gd name="T95" fmla="*/ 10 h 2316"/>
                <a:gd name="T96" fmla="*/ 250 w 1855"/>
                <a:gd name="T97" fmla="*/ 3 h 2316"/>
                <a:gd name="T98" fmla="*/ 241 w 1855"/>
                <a:gd name="T99" fmla="*/ 3 h 2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55" h="2316">
                  <a:moveTo>
                    <a:pt x="239" y="6"/>
                  </a:moveTo>
                  <a:lnTo>
                    <a:pt x="239" y="6"/>
                  </a:lnTo>
                  <a:lnTo>
                    <a:pt x="186" y="218"/>
                  </a:lnTo>
                  <a:lnTo>
                    <a:pt x="186" y="218"/>
                  </a:lnTo>
                  <a:lnTo>
                    <a:pt x="81" y="637"/>
                  </a:lnTo>
                  <a:lnTo>
                    <a:pt x="81" y="637"/>
                  </a:lnTo>
                  <a:lnTo>
                    <a:pt x="5" y="936"/>
                  </a:lnTo>
                  <a:lnTo>
                    <a:pt x="5" y="936"/>
                  </a:lnTo>
                  <a:lnTo>
                    <a:pt x="1" y="950"/>
                  </a:lnTo>
                  <a:lnTo>
                    <a:pt x="0" y="956"/>
                  </a:lnTo>
                  <a:lnTo>
                    <a:pt x="0" y="963"/>
                  </a:lnTo>
                  <a:lnTo>
                    <a:pt x="0" y="963"/>
                  </a:lnTo>
                  <a:lnTo>
                    <a:pt x="2" y="980"/>
                  </a:lnTo>
                  <a:lnTo>
                    <a:pt x="5" y="998"/>
                  </a:lnTo>
                  <a:lnTo>
                    <a:pt x="10" y="1015"/>
                  </a:lnTo>
                  <a:lnTo>
                    <a:pt x="13" y="1032"/>
                  </a:lnTo>
                  <a:lnTo>
                    <a:pt x="13" y="1032"/>
                  </a:lnTo>
                  <a:lnTo>
                    <a:pt x="26" y="1069"/>
                  </a:lnTo>
                  <a:lnTo>
                    <a:pt x="39" y="1104"/>
                  </a:lnTo>
                  <a:lnTo>
                    <a:pt x="55" y="1140"/>
                  </a:lnTo>
                  <a:lnTo>
                    <a:pt x="72" y="1175"/>
                  </a:lnTo>
                  <a:lnTo>
                    <a:pt x="72" y="1175"/>
                  </a:lnTo>
                  <a:lnTo>
                    <a:pt x="87" y="1203"/>
                  </a:lnTo>
                  <a:lnTo>
                    <a:pt x="101" y="1231"/>
                  </a:lnTo>
                  <a:lnTo>
                    <a:pt x="134" y="1288"/>
                  </a:lnTo>
                  <a:lnTo>
                    <a:pt x="170" y="1343"/>
                  </a:lnTo>
                  <a:lnTo>
                    <a:pt x="205" y="1397"/>
                  </a:lnTo>
                  <a:lnTo>
                    <a:pt x="205" y="1397"/>
                  </a:lnTo>
                  <a:lnTo>
                    <a:pt x="233" y="1436"/>
                  </a:lnTo>
                  <a:lnTo>
                    <a:pt x="263" y="1475"/>
                  </a:lnTo>
                  <a:lnTo>
                    <a:pt x="292" y="1513"/>
                  </a:lnTo>
                  <a:lnTo>
                    <a:pt x="323" y="1551"/>
                  </a:lnTo>
                  <a:lnTo>
                    <a:pt x="384" y="1625"/>
                  </a:lnTo>
                  <a:lnTo>
                    <a:pt x="447" y="1699"/>
                  </a:lnTo>
                  <a:lnTo>
                    <a:pt x="447" y="1699"/>
                  </a:lnTo>
                  <a:lnTo>
                    <a:pt x="509" y="1770"/>
                  </a:lnTo>
                  <a:lnTo>
                    <a:pt x="573" y="1840"/>
                  </a:lnTo>
                  <a:lnTo>
                    <a:pt x="638" y="1908"/>
                  </a:lnTo>
                  <a:lnTo>
                    <a:pt x="704" y="1975"/>
                  </a:lnTo>
                  <a:lnTo>
                    <a:pt x="704" y="1975"/>
                  </a:lnTo>
                  <a:lnTo>
                    <a:pt x="779" y="2051"/>
                  </a:lnTo>
                  <a:lnTo>
                    <a:pt x="819" y="2088"/>
                  </a:lnTo>
                  <a:lnTo>
                    <a:pt x="858" y="2125"/>
                  </a:lnTo>
                  <a:lnTo>
                    <a:pt x="898" y="2160"/>
                  </a:lnTo>
                  <a:lnTo>
                    <a:pt x="938" y="2196"/>
                  </a:lnTo>
                  <a:lnTo>
                    <a:pt x="980" y="2230"/>
                  </a:lnTo>
                  <a:lnTo>
                    <a:pt x="1021" y="2264"/>
                  </a:lnTo>
                  <a:lnTo>
                    <a:pt x="1021" y="2264"/>
                  </a:lnTo>
                  <a:lnTo>
                    <a:pt x="1048" y="2284"/>
                  </a:lnTo>
                  <a:lnTo>
                    <a:pt x="1062" y="2294"/>
                  </a:lnTo>
                  <a:lnTo>
                    <a:pt x="1075" y="2303"/>
                  </a:lnTo>
                  <a:lnTo>
                    <a:pt x="1075" y="2303"/>
                  </a:lnTo>
                  <a:lnTo>
                    <a:pt x="1085" y="2308"/>
                  </a:lnTo>
                  <a:lnTo>
                    <a:pt x="1095" y="2311"/>
                  </a:lnTo>
                  <a:lnTo>
                    <a:pt x="1104" y="2313"/>
                  </a:lnTo>
                  <a:lnTo>
                    <a:pt x="1115" y="2314"/>
                  </a:lnTo>
                  <a:lnTo>
                    <a:pt x="1126" y="2316"/>
                  </a:lnTo>
                  <a:lnTo>
                    <a:pt x="1137" y="2316"/>
                  </a:lnTo>
                  <a:lnTo>
                    <a:pt x="1158" y="2313"/>
                  </a:lnTo>
                  <a:lnTo>
                    <a:pt x="1158" y="2313"/>
                  </a:lnTo>
                  <a:lnTo>
                    <a:pt x="1177" y="2309"/>
                  </a:lnTo>
                  <a:lnTo>
                    <a:pt x="1195" y="2305"/>
                  </a:lnTo>
                  <a:lnTo>
                    <a:pt x="1212" y="2300"/>
                  </a:lnTo>
                  <a:lnTo>
                    <a:pt x="1229" y="2292"/>
                  </a:lnTo>
                  <a:lnTo>
                    <a:pt x="1246" y="2284"/>
                  </a:lnTo>
                  <a:lnTo>
                    <a:pt x="1262" y="2275"/>
                  </a:lnTo>
                  <a:lnTo>
                    <a:pt x="1279" y="2265"/>
                  </a:lnTo>
                  <a:lnTo>
                    <a:pt x="1295" y="2256"/>
                  </a:lnTo>
                  <a:lnTo>
                    <a:pt x="1326" y="2234"/>
                  </a:lnTo>
                  <a:lnTo>
                    <a:pt x="1355" y="2209"/>
                  </a:lnTo>
                  <a:lnTo>
                    <a:pt x="1383" y="2185"/>
                  </a:lnTo>
                  <a:lnTo>
                    <a:pt x="1410" y="2160"/>
                  </a:lnTo>
                  <a:lnTo>
                    <a:pt x="1410" y="2160"/>
                  </a:lnTo>
                  <a:lnTo>
                    <a:pt x="1466" y="2108"/>
                  </a:lnTo>
                  <a:lnTo>
                    <a:pt x="1520" y="2054"/>
                  </a:lnTo>
                  <a:lnTo>
                    <a:pt x="1572" y="1999"/>
                  </a:lnTo>
                  <a:lnTo>
                    <a:pt x="1624" y="1942"/>
                  </a:lnTo>
                  <a:lnTo>
                    <a:pt x="1624" y="1942"/>
                  </a:lnTo>
                  <a:lnTo>
                    <a:pt x="1696" y="1862"/>
                  </a:lnTo>
                  <a:lnTo>
                    <a:pt x="1696" y="1862"/>
                  </a:lnTo>
                  <a:lnTo>
                    <a:pt x="1710" y="1846"/>
                  </a:lnTo>
                  <a:lnTo>
                    <a:pt x="1724" y="1829"/>
                  </a:lnTo>
                  <a:lnTo>
                    <a:pt x="1724" y="1829"/>
                  </a:lnTo>
                  <a:lnTo>
                    <a:pt x="1750" y="1796"/>
                  </a:lnTo>
                  <a:lnTo>
                    <a:pt x="1773" y="1761"/>
                  </a:lnTo>
                  <a:lnTo>
                    <a:pt x="1820" y="1694"/>
                  </a:lnTo>
                  <a:lnTo>
                    <a:pt x="1820" y="1694"/>
                  </a:lnTo>
                  <a:lnTo>
                    <a:pt x="1853" y="1647"/>
                  </a:lnTo>
                  <a:lnTo>
                    <a:pt x="1853" y="1647"/>
                  </a:lnTo>
                  <a:lnTo>
                    <a:pt x="1855" y="1645"/>
                  </a:lnTo>
                  <a:lnTo>
                    <a:pt x="1855" y="1643"/>
                  </a:lnTo>
                  <a:lnTo>
                    <a:pt x="1853" y="1640"/>
                  </a:lnTo>
                  <a:lnTo>
                    <a:pt x="1851" y="1639"/>
                  </a:lnTo>
                  <a:lnTo>
                    <a:pt x="1848" y="1638"/>
                  </a:lnTo>
                  <a:lnTo>
                    <a:pt x="1846" y="1638"/>
                  </a:lnTo>
                  <a:lnTo>
                    <a:pt x="1844" y="1639"/>
                  </a:lnTo>
                  <a:lnTo>
                    <a:pt x="1841" y="1640"/>
                  </a:lnTo>
                  <a:lnTo>
                    <a:pt x="1841" y="1640"/>
                  </a:lnTo>
                  <a:lnTo>
                    <a:pt x="1746" y="1773"/>
                  </a:lnTo>
                  <a:lnTo>
                    <a:pt x="1746" y="1773"/>
                  </a:lnTo>
                  <a:lnTo>
                    <a:pt x="1721" y="1808"/>
                  </a:lnTo>
                  <a:lnTo>
                    <a:pt x="1721" y="1808"/>
                  </a:lnTo>
                  <a:lnTo>
                    <a:pt x="1714" y="1818"/>
                  </a:lnTo>
                  <a:lnTo>
                    <a:pt x="1714" y="1818"/>
                  </a:lnTo>
                  <a:lnTo>
                    <a:pt x="1713" y="1820"/>
                  </a:lnTo>
                  <a:lnTo>
                    <a:pt x="1713" y="1820"/>
                  </a:lnTo>
                  <a:lnTo>
                    <a:pt x="1699" y="1836"/>
                  </a:lnTo>
                  <a:lnTo>
                    <a:pt x="1685" y="1852"/>
                  </a:lnTo>
                  <a:lnTo>
                    <a:pt x="1685" y="1852"/>
                  </a:lnTo>
                  <a:lnTo>
                    <a:pt x="1642" y="1900"/>
                  </a:lnTo>
                  <a:lnTo>
                    <a:pt x="1599" y="1947"/>
                  </a:lnTo>
                  <a:lnTo>
                    <a:pt x="1557" y="1994"/>
                  </a:lnTo>
                  <a:lnTo>
                    <a:pt x="1513" y="2040"/>
                  </a:lnTo>
                  <a:lnTo>
                    <a:pt x="1513" y="2040"/>
                  </a:lnTo>
                  <a:lnTo>
                    <a:pt x="1458" y="2095"/>
                  </a:lnTo>
                  <a:lnTo>
                    <a:pt x="1400" y="2150"/>
                  </a:lnTo>
                  <a:lnTo>
                    <a:pt x="1400" y="2150"/>
                  </a:lnTo>
                  <a:lnTo>
                    <a:pt x="1370" y="2176"/>
                  </a:lnTo>
                  <a:lnTo>
                    <a:pt x="1339" y="2203"/>
                  </a:lnTo>
                  <a:lnTo>
                    <a:pt x="1308" y="2228"/>
                  </a:lnTo>
                  <a:lnTo>
                    <a:pt x="1291" y="2239"/>
                  </a:lnTo>
                  <a:lnTo>
                    <a:pt x="1274" y="2250"/>
                  </a:lnTo>
                  <a:lnTo>
                    <a:pt x="1274" y="2250"/>
                  </a:lnTo>
                  <a:lnTo>
                    <a:pt x="1255" y="2262"/>
                  </a:lnTo>
                  <a:lnTo>
                    <a:pt x="1233" y="2274"/>
                  </a:lnTo>
                  <a:lnTo>
                    <a:pt x="1210" y="2284"/>
                  </a:lnTo>
                  <a:lnTo>
                    <a:pt x="1186" y="2292"/>
                  </a:lnTo>
                  <a:lnTo>
                    <a:pt x="1174" y="2296"/>
                  </a:lnTo>
                  <a:lnTo>
                    <a:pt x="1162" y="2298"/>
                  </a:lnTo>
                  <a:lnTo>
                    <a:pt x="1148" y="2301"/>
                  </a:lnTo>
                  <a:lnTo>
                    <a:pt x="1136" y="2301"/>
                  </a:lnTo>
                  <a:lnTo>
                    <a:pt x="1124" y="2301"/>
                  </a:lnTo>
                  <a:lnTo>
                    <a:pt x="1113" y="2300"/>
                  </a:lnTo>
                  <a:lnTo>
                    <a:pt x="1101" y="2297"/>
                  </a:lnTo>
                  <a:lnTo>
                    <a:pt x="1089" y="2294"/>
                  </a:lnTo>
                  <a:lnTo>
                    <a:pt x="1089" y="2294"/>
                  </a:lnTo>
                  <a:lnTo>
                    <a:pt x="1081" y="2289"/>
                  </a:lnTo>
                  <a:lnTo>
                    <a:pt x="1081" y="2289"/>
                  </a:lnTo>
                  <a:lnTo>
                    <a:pt x="1060" y="2275"/>
                  </a:lnTo>
                  <a:lnTo>
                    <a:pt x="1060" y="2275"/>
                  </a:lnTo>
                  <a:lnTo>
                    <a:pt x="1028" y="2250"/>
                  </a:lnTo>
                  <a:lnTo>
                    <a:pt x="993" y="2224"/>
                  </a:lnTo>
                  <a:lnTo>
                    <a:pt x="962" y="2197"/>
                  </a:lnTo>
                  <a:lnTo>
                    <a:pt x="929" y="2169"/>
                  </a:lnTo>
                  <a:lnTo>
                    <a:pt x="866" y="2112"/>
                  </a:lnTo>
                  <a:lnTo>
                    <a:pt x="804" y="2054"/>
                  </a:lnTo>
                  <a:lnTo>
                    <a:pt x="804" y="2054"/>
                  </a:lnTo>
                  <a:lnTo>
                    <a:pt x="747" y="1997"/>
                  </a:lnTo>
                  <a:lnTo>
                    <a:pt x="689" y="1940"/>
                  </a:lnTo>
                  <a:lnTo>
                    <a:pt x="633" y="1881"/>
                  </a:lnTo>
                  <a:lnTo>
                    <a:pt x="577" y="1822"/>
                  </a:lnTo>
                  <a:lnTo>
                    <a:pt x="577" y="1822"/>
                  </a:lnTo>
                  <a:lnTo>
                    <a:pt x="508" y="1747"/>
                  </a:lnTo>
                  <a:lnTo>
                    <a:pt x="440" y="1669"/>
                  </a:lnTo>
                  <a:lnTo>
                    <a:pt x="374" y="1591"/>
                  </a:lnTo>
                  <a:lnTo>
                    <a:pt x="309" y="1510"/>
                  </a:lnTo>
                  <a:lnTo>
                    <a:pt x="309" y="1510"/>
                  </a:lnTo>
                  <a:lnTo>
                    <a:pt x="261" y="1449"/>
                  </a:lnTo>
                  <a:lnTo>
                    <a:pt x="216" y="1386"/>
                  </a:lnTo>
                  <a:lnTo>
                    <a:pt x="172" y="1321"/>
                  </a:lnTo>
                  <a:lnTo>
                    <a:pt x="152" y="1288"/>
                  </a:lnTo>
                  <a:lnTo>
                    <a:pt x="132" y="1255"/>
                  </a:lnTo>
                  <a:lnTo>
                    <a:pt x="132" y="1255"/>
                  </a:lnTo>
                  <a:lnTo>
                    <a:pt x="108" y="1212"/>
                  </a:lnTo>
                  <a:lnTo>
                    <a:pt x="86" y="1169"/>
                  </a:lnTo>
                  <a:lnTo>
                    <a:pt x="64" y="1125"/>
                  </a:lnTo>
                  <a:lnTo>
                    <a:pt x="45" y="1080"/>
                  </a:lnTo>
                  <a:lnTo>
                    <a:pt x="45" y="1080"/>
                  </a:lnTo>
                  <a:lnTo>
                    <a:pt x="37" y="1056"/>
                  </a:lnTo>
                  <a:lnTo>
                    <a:pt x="29" y="1032"/>
                  </a:lnTo>
                  <a:lnTo>
                    <a:pt x="22" y="1007"/>
                  </a:lnTo>
                  <a:lnTo>
                    <a:pt x="17" y="982"/>
                  </a:lnTo>
                  <a:lnTo>
                    <a:pt x="17" y="982"/>
                  </a:lnTo>
                  <a:lnTo>
                    <a:pt x="16" y="972"/>
                  </a:lnTo>
                  <a:lnTo>
                    <a:pt x="15" y="961"/>
                  </a:lnTo>
                  <a:lnTo>
                    <a:pt x="15" y="961"/>
                  </a:lnTo>
                  <a:lnTo>
                    <a:pt x="15" y="957"/>
                  </a:lnTo>
                  <a:lnTo>
                    <a:pt x="15" y="957"/>
                  </a:lnTo>
                  <a:lnTo>
                    <a:pt x="15" y="957"/>
                  </a:lnTo>
                  <a:lnTo>
                    <a:pt x="15" y="958"/>
                  </a:lnTo>
                  <a:lnTo>
                    <a:pt x="15" y="957"/>
                  </a:lnTo>
                  <a:lnTo>
                    <a:pt x="15" y="957"/>
                  </a:lnTo>
                  <a:lnTo>
                    <a:pt x="23" y="922"/>
                  </a:lnTo>
                  <a:lnTo>
                    <a:pt x="33" y="885"/>
                  </a:lnTo>
                  <a:lnTo>
                    <a:pt x="33" y="885"/>
                  </a:lnTo>
                  <a:lnTo>
                    <a:pt x="73" y="727"/>
                  </a:lnTo>
                  <a:lnTo>
                    <a:pt x="73" y="727"/>
                  </a:lnTo>
                  <a:lnTo>
                    <a:pt x="177" y="311"/>
                  </a:lnTo>
                  <a:lnTo>
                    <a:pt x="177" y="311"/>
                  </a:lnTo>
                  <a:lnTo>
                    <a:pt x="250" y="25"/>
                  </a:lnTo>
                  <a:lnTo>
                    <a:pt x="250" y="25"/>
                  </a:lnTo>
                  <a:lnTo>
                    <a:pt x="254" y="10"/>
                  </a:lnTo>
                  <a:lnTo>
                    <a:pt x="254" y="10"/>
                  </a:lnTo>
                  <a:lnTo>
                    <a:pt x="254" y="6"/>
                  </a:lnTo>
                  <a:lnTo>
                    <a:pt x="253" y="4"/>
                  </a:lnTo>
                  <a:lnTo>
                    <a:pt x="250" y="3"/>
                  </a:lnTo>
                  <a:lnTo>
                    <a:pt x="248" y="1"/>
                  </a:lnTo>
                  <a:lnTo>
                    <a:pt x="246" y="0"/>
                  </a:lnTo>
                  <a:lnTo>
                    <a:pt x="243" y="1"/>
                  </a:lnTo>
                  <a:lnTo>
                    <a:pt x="241" y="3"/>
                  </a:lnTo>
                  <a:lnTo>
                    <a:pt x="239" y="6"/>
                  </a:lnTo>
                  <a:lnTo>
                    <a:pt x="23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8" name="Freeform 59">
              <a:extLst>
                <a:ext uri="{FF2B5EF4-FFF2-40B4-BE49-F238E27FC236}">
                  <a16:creationId xmlns:a16="http://schemas.microsoft.com/office/drawing/2014/main" id="{7DD89083-B9A3-3E8B-4D34-AB045AD8D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273"/>
              <a:ext cx="1686" cy="2626"/>
            </a:xfrm>
            <a:custGeom>
              <a:avLst/>
              <a:gdLst>
                <a:gd name="T0" fmla="*/ 4650 w 5058"/>
                <a:gd name="T1" fmla="*/ 487 h 7880"/>
                <a:gd name="T2" fmla="*/ 4440 w 5058"/>
                <a:gd name="T3" fmla="*/ 662 h 7880"/>
                <a:gd name="T4" fmla="*/ 3108 w 5058"/>
                <a:gd name="T5" fmla="*/ 1180 h 7880"/>
                <a:gd name="T6" fmla="*/ 2187 w 5058"/>
                <a:gd name="T7" fmla="*/ 1558 h 7880"/>
                <a:gd name="T8" fmla="*/ 1880 w 5058"/>
                <a:gd name="T9" fmla="*/ 1995 h 7880"/>
                <a:gd name="T10" fmla="*/ 1277 w 5058"/>
                <a:gd name="T11" fmla="*/ 3110 h 7880"/>
                <a:gd name="T12" fmla="*/ 854 w 5058"/>
                <a:gd name="T13" fmla="*/ 4270 h 7880"/>
                <a:gd name="T14" fmla="*/ 558 w 5058"/>
                <a:gd name="T15" fmla="*/ 4846 h 7880"/>
                <a:gd name="T16" fmla="*/ 402 w 5058"/>
                <a:gd name="T17" fmla="*/ 5425 h 7880"/>
                <a:gd name="T18" fmla="*/ 40 w 5058"/>
                <a:gd name="T19" fmla="*/ 6283 h 7880"/>
                <a:gd name="T20" fmla="*/ 26 w 5058"/>
                <a:gd name="T21" fmla="*/ 6867 h 7880"/>
                <a:gd name="T22" fmla="*/ 215 w 5058"/>
                <a:gd name="T23" fmla="*/ 7529 h 7880"/>
                <a:gd name="T24" fmla="*/ 349 w 5058"/>
                <a:gd name="T25" fmla="*/ 7669 h 7880"/>
                <a:gd name="T26" fmla="*/ 982 w 5058"/>
                <a:gd name="T27" fmla="*/ 7744 h 7880"/>
                <a:gd name="T28" fmla="*/ 1902 w 5058"/>
                <a:gd name="T29" fmla="*/ 7868 h 7880"/>
                <a:gd name="T30" fmla="*/ 2484 w 5058"/>
                <a:gd name="T31" fmla="*/ 7811 h 7880"/>
                <a:gd name="T32" fmla="*/ 3042 w 5058"/>
                <a:gd name="T33" fmla="*/ 7695 h 7880"/>
                <a:gd name="T34" fmla="*/ 4121 w 5058"/>
                <a:gd name="T35" fmla="*/ 7677 h 7880"/>
                <a:gd name="T36" fmla="*/ 3958 w 5058"/>
                <a:gd name="T37" fmla="*/ 7474 h 7880"/>
                <a:gd name="T38" fmla="*/ 3864 w 5058"/>
                <a:gd name="T39" fmla="*/ 7098 h 7880"/>
                <a:gd name="T40" fmla="*/ 3892 w 5058"/>
                <a:gd name="T41" fmla="*/ 6650 h 7880"/>
                <a:gd name="T42" fmla="*/ 4083 w 5058"/>
                <a:gd name="T43" fmla="*/ 6231 h 7880"/>
                <a:gd name="T44" fmla="*/ 3851 w 5058"/>
                <a:gd name="T45" fmla="*/ 6060 h 7880"/>
                <a:gd name="T46" fmla="*/ 3333 w 5058"/>
                <a:gd name="T47" fmla="*/ 6109 h 7880"/>
                <a:gd name="T48" fmla="*/ 3179 w 5058"/>
                <a:gd name="T49" fmla="*/ 6101 h 7880"/>
                <a:gd name="T50" fmla="*/ 2836 w 5058"/>
                <a:gd name="T51" fmla="*/ 6042 h 7880"/>
                <a:gd name="T52" fmla="*/ 2063 w 5058"/>
                <a:gd name="T53" fmla="*/ 5921 h 7880"/>
                <a:gd name="T54" fmla="*/ 1460 w 5058"/>
                <a:gd name="T55" fmla="*/ 5740 h 7880"/>
                <a:gd name="T56" fmla="*/ 1183 w 5058"/>
                <a:gd name="T57" fmla="*/ 5778 h 7880"/>
                <a:gd name="T58" fmla="*/ 1440 w 5058"/>
                <a:gd name="T59" fmla="*/ 5751 h 7880"/>
                <a:gd name="T60" fmla="*/ 2114 w 5058"/>
                <a:gd name="T61" fmla="*/ 5954 h 7880"/>
                <a:gd name="T62" fmla="*/ 2746 w 5058"/>
                <a:gd name="T63" fmla="*/ 6051 h 7880"/>
                <a:gd name="T64" fmla="*/ 3168 w 5058"/>
                <a:gd name="T65" fmla="*/ 6111 h 7880"/>
                <a:gd name="T66" fmla="*/ 3373 w 5058"/>
                <a:gd name="T67" fmla="*/ 6113 h 7880"/>
                <a:gd name="T68" fmla="*/ 4201 w 5058"/>
                <a:gd name="T69" fmla="*/ 6073 h 7880"/>
                <a:gd name="T70" fmla="*/ 3971 w 5058"/>
                <a:gd name="T71" fmla="*/ 6397 h 7880"/>
                <a:gd name="T72" fmla="*/ 3848 w 5058"/>
                <a:gd name="T73" fmla="*/ 6774 h 7880"/>
                <a:gd name="T74" fmla="*/ 3879 w 5058"/>
                <a:gd name="T75" fmla="*/ 7293 h 7880"/>
                <a:gd name="T76" fmla="*/ 4033 w 5058"/>
                <a:gd name="T77" fmla="*/ 7616 h 7880"/>
                <a:gd name="T78" fmla="*/ 3256 w 5058"/>
                <a:gd name="T79" fmla="*/ 7681 h 7880"/>
                <a:gd name="T80" fmla="*/ 2665 w 5058"/>
                <a:gd name="T81" fmla="*/ 7735 h 7880"/>
                <a:gd name="T82" fmla="*/ 1985 w 5058"/>
                <a:gd name="T83" fmla="*/ 7861 h 7880"/>
                <a:gd name="T84" fmla="*/ 1081 w 5058"/>
                <a:gd name="T85" fmla="*/ 7736 h 7880"/>
                <a:gd name="T86" fmla="*/ 369 w 5058"/>
                <a:gd name="T87" fmla="*/ 7658 h 7880"/>
                <a:gd name="T88" fmla="*/ 222 w 5058"/>
                <a:gd name="T89" fmla="*/ 7508 h 7880"/>
                <a:gd name="T90" fmla="*/ 44 w 5058"/>
                <a:gd name="T91" fmla="*/ 6894 h 7880"/>
                <a:gd name="T92" fmla="*/ 26 w 5058"/>
                <a:gd name="T93" fmla="*/ 6426 h 7880"/>
                <a:gd name="T94" fmla="*/ 286 w 5058"/>
                <a:gd name="T95" fmla="*/ 5746 h 7880"/>
                <a:gd name="T96" fmla="*/ 520 w 5058"/>
                <a:gd name="T97" fmla="*/ 5034 h 7880"/>
                <a:gd name="T98" fmla="*/ 790 w 5058"/>
                <a:gd name="T99" fmla="*/ 4425 h 7880"/>
                <a:gd name="T100" fmla="*/ 1205 w 5058"/>
                <a:gd name="T101" fmla="*/ 3361 h 7880"/>
                <a:gd name="T102" fmla="*/ 1632 w 5058"/>
                <a:gd name="T103" fmla="*/ 2437 h 7880"/>
                <a:gd name="T104" fmla="*/ 2153 w 5058"/>
                <a:gd name="T105" fmla="*/ 1601 h 7880"/>
                <a:gd name="T106" fmla="*/ 2614 w 5058"/>
                <a:gd name="T107" fmla="*/ 1383 h 7880"/>
                <a:gd name="T108" fmla="*/ 4112 w 5058"/>
                <a:gd name="T109" fmla="*/ 826 h 7880"/>
                <a:gd name="T110" fmla="*/ 4619 w 5058"/>
                <a:gd name="T111" fmla="*/ 562 h 7880"/>
                <a:gd name="T112" fmla="*/ 4844 w 5058"/>
                <a:gd name="T113" fmla="*/ 162 h 7880"/>
                <a:gd name="T114" fmla="*/ 4927 w 5058"/>
                <a:gd name="T115" fmla="*/ 15 h 7880"/>
                <a:gd name="T116" fmla="*/ 5051 w 5058"/>
                <a:gd name="T117" fmla="*/ 0 h 7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58" h="7880">
                  <a:moveTo>
                    <a:pt x="5051" y="0"/>
                  </a:moveTo>
                  <a:lnTo>
                    <a:pt x="5051" y="0"/>
                  </a:lnTo>
                  <a:lnTo>
                    <a:pt x="4922" y="0"/>
                  </a:lnTo>
                  <a:lnTo>
                    <a:pt x="4922" y="0"/>
                  </a:lnTo>
                  <a:lnTo>
                    <a:pt x="4919" y="1"/>
                  </a:lnTo>
                  <a:lnTo>
                    <a:pt x="4916" y="4"/>
                  </a:lnTo>
                  <a:lnTo>
                    <a:pt x="4916" y="4"/>
                  </a:lnTo>
                  <a:lnTo>
                    <a:pt x="4851" y="118"/>
                  </a:lnTo>
                  <a:lnTo>
                    <a:pt x="4788" y="232"/>
                  </a:lnTo>
                  <a:lnTo>
                    <a:pt x="4724" y="345"/>
                  </a:lnTo>
                  <a:lnTo>
                    <a:pt x="4665" y="462"/>
                  </a:lnTo>
                  <a:lnTo>
                    <a:pt x="4665" y="462"/>
                  </a:lnTo>
                  <a:lnTo>
                    <a:pt x="4650" y="487"/>
                  </a:lnTo>
                  <a:lnTo>
                    <a:pt x="4636" y="513"/>
                  </a:lnTo>
                  <a:lnTo>
                    <a:pt x="4629" y="525"/>
                  </a:lnTo>
                  <a:lnTo>
                    <a:pt x="4621" y="537"/>
                  </a:lnTo>
                  <a:lnTo>
                    <a:pt x="4611" y="549"/>
                  </a:lnTo>
                  <a:lnTo>
                    <a:pt x="4600" y="560"/>
                  </a:lnTo>
                  <a:lnTo>
                    <a:pt x="4600" y="560"/>
                  </a:lnTo>
                  <a:lnTo>
                    <a:pt x="4581" y="575"/>
                  </a:lnTo>
                  <a:lnTo>
                    <a:pt x="4562" y="589"/>
                  </a:lnTo>
                  <a:lnTo>
                    <a:pt x="4542" y="602"/>
                  </a:lnTo>
                  <a:lnTo>
                    <a:pt x="4523" y="616"/>
                  </a:lnTo>
                  <a:lnTo>
                    <a:pt x="4481" y="640"/>
                  </a:lnTo>
                  <a:lnTo>
                    <a:pt x="4440" y="662"/>
                  </a:lnTo>
                  <a:lnTo>
                    <a:pt x="4440" y="662"/>
                  </a:lnTo>
                  <a:lnTo>
                    <a:pt x="4392" y="687"/>
                  </a:lnTo>
                  <a:lnTo>
                    <a:pt x="4343" y="710"/>
                  </a:lnTo>
                  <a:lnTo>
                    <a:pt x="4294" y="732"/>
                  </a:lnTo>
                  <a:lnTo>
                    <a:pt x="4245" y="754"/>
                  </a:lnTo>
                  <a:lnTo>
                    <a:pt x="4147" y="796"/>
                  </a:lnTo>
                  <a:lnTo>
                    <a:pt x="4049" y="836"/>
                  </a:lnTo>
                  <a:lnTo>
                    <a:pt x="4049" y="836"/>
                  </a:lnTo>
                  <a:lnTo>
                    <a:pt x="3960" y="872"/>
                  </a:lnTo>
                  <a:lnTo>
                    <a:pt x="3870" y="905"/>
                  </a:lnTo>
                  <a:lnTo>
                    <a:pt x="3691" y="968"/>
                  </a:lnTo>
                  <a:lnTo>
                    <a:pt x="3691" y="968"/>
                  </a:lnTo>
                  <a:lnTo>
                    <a:pt x="3399" y="1074"/>
                  </a:lnTo>
                  <a:lnTo>
                    <a:pt x="3108" y="1180"/>
                  </a:lnTo>
                  <a:lnTo>
                    <a:pt x="3108" y="1180"/>
                  </a:lnTo>
                  <a:lnTo>
                    <a:pt x="2963" y="1234"/>
                  </a:lnTo>
                  <a:lnTo>
                    <a:pt x="2816" y="1289"/>
                  </a:lnTo>
                  <a:lnTo>
                    <a:pt x="2671" y="1345"/>
                  </a:lnTo>
                  <a:lnTo>
                    <a:pt x="2525" y="1403"/>
                  </a:lnTo>
                  <a:lnTo>
                    <a:pt x="2525" y="1403"/>
                  </a:lnTo>
                  <a:lnTo>
                    <a:pt x="2434" y="1439"/>
                  </a:lnTo>
                  <a:lnTo>
                    <a:pt x="2387" y="1459"/>
                  </a:lnTo>
                  <a:lnTo>
                    <a:pt x="2342" y="1479"/>
                  </a:lnTo>
                  <a:lnTo>
                    <a:pt x="2296" y="1498"/>
                  </a:lnTo>
                  <a:lnTo>
                    <a:pt x="2252" y="1521"/>
                  </a:lnTo>
                  <a:lnTo>
                    <a:pt x="2209" y="1545"/>
                  </a:lnTo>
                  <a:lnTo>
                    <a:pt x="2187" y="1558"/>
                  </a:lnTo>
                  <a:lnTo>
                    <a:pt x="2167" y="1572"/>
                  </a:lnTo>
                  <a:lnTo>
                    <a:pt x="2167" y="1572"/>
                  </a:lnTo>
                  <a:lnTo>
                    <a:pt x="2156" y="1579"/>
                  </a:lnTo>
                  <a:lnTo>
                    <a:pt x="2147" y="1588"/>
                  </a:lnTo>
                  <a:lnTo>
                    <a:pt x="2138" y="1597"/>
                  </a:lnTo>
                  <a:lnTo>
                    <a:pt x="2131" y="1607"/>
                  </a:lnTo>
                  <a:lnTo>
                    <a:pt x="2115" y="1627"/>
                  </a:lnTo>
                  <a:lnTo>
                    <a:pt x="2101" y="1649"/>
                  </a:lnTo>
                  <a:lnTo>
                    <a:pt x="2101" y="1649"/>
                  </a:lnTo>
                  <a:lnTo>
                    <a:pt x="2037" y="1747"/>
                  </a:lnTo>
                  <a:lnTo>
                    <a:pt x="1973" y="1846"/>
                  </a:lnTo>
                  <a:lnTo>
                    <a:pt x="1973" y="1846"/>
                  </a:lnTo>
                  <a:lnTo>
                    <a:pt x="1880" y="1995"/>
                  </a:lnTo>
                  <a:lnTo>
                    <a:pt x="1787" y="2146"/>
                  </a:lnTo>
                  <a:lnTo>
                    <a:pt x="1697" y="2297"/>
                  </a:lnTo>
                  <a:lnTo>
                    <a:pt x="1608" y="2450"/>
                  </a:lnTo>
                  <a:lnTo>
                    <a:pt x="1608" y="2450"/>
                  </a:lnTo>
                  <a:lnTo>
                    <a:pt x="1528" y="2590"/>
                  </a:lnTo>
                  <a:lnTo>
                    <a:pt x="1488" y="2660"/>
                  </a:lnTo>
                  <a:lnTo>
                    <a:pt x="1450" y="2731"/>
                  </a:lnTo>
                  <a:lnTo>
                    <a:pt x="1414" y="2802"/>
                  </a:lnTo>
                  <a:lnTo>
                    <a:pt x="1377" y="2874"/>
                  </a:lnTo>
                  <a:lnTo>
                    <a:pt x="1344" y="2947"/>
                  </a:lnTo>
                  <a:lnTo>
                    <a:pt x="1312" y="3021"/>
                  </a:lnTo>
                  <a:lnTo>
                    <a:pt x="1312" y="3021"/>
                  </a:lnTo>
                  <a:lnTo>
                    <a:pt x="1277" y="3110"/>
                  </a:lnTo>
                  <a:lnTo>
                    <a:pt x="1242" y="3200"/>
                  </a:lnTo>
                  <a:lnTo>
                    <a:pt x="1211" y="3291"/>
                  </a:lnTo>
                  <a:lnTo>
                    <a:pt x="1179" y="3382"/>
                  </a:lnTo>
                  <a:lnTo>
                    <a:pt x="1118" y="3564"/>
                  </a:lnTo>
                  <a:lnTo>
                    <a:pt x="1087" y="3654"/>
                  </a:lnTo>
                  <a:lnTo>
                    <a:pt x="1056" y="3746"/>
                  </a:lnTo>
                  <a:lnTo>
                    <a:pt x="1056" y="3746"/>
                  </a:lnTo>
                  <a:lnTo>
                    <a:pt x="987" y="3937"/>
                  </a:lnTo>
                  <a:lnTo>
                    <a:pt x="952" y="4034"/>
                  </a:lnTo>
                  <a:lnTo>
                    <a:pt x="914" y="4129"/>
                  </a:lnTo>
                  <a:lnTo>
                    <a:pt x="894" y="4176"/>
                  </a:lnTo>
                  <a:lnTo>
                    <a:pt x="875" y="4224"/>
                  </a:lnTo>
                  <a:lnTo>
                    <a:pt x="854" y="4270"/>
                  </a:lnTo>
                  <a:lnTo>
                    <a:pt x="832" y="4315"/>
                  </a:lnTo>
                  <a:lnTo>
                    <a:pt x="810" y="4362"/>
                  </a:lnTo>
                  <a:lnTo>
                    <a:pt x="786" y="4407"/>
                  </a:lnTo>
                  <a:lnTo>
                    <a:pt x="761" y="4451"/>
                  </a:lnTo>
                  <a:lnTo>
                    <a:pt x="735" y="4495"/>
                  </a:lnTo>
                  <a:lnTo>
                    <a:pt x="735" y="4495"/>
                  </a:lnTo>
                  <a:lnTo>
                    <a:pt x="706" y="4544"/>
                  </a:lnTo>
                  <a:lnTo>
                    <a:pt x="678" y="4593"/>
                  </a:lnTo>
                  <a:lnTo>
                    <a:pt x="651" y="4642"/>
                  </a:lnTo>
                  <a:lnTo>
                    <a:pt x="626" y="4692"/>
                  </a:lnTo>
                  <a:lnTo>
                    <a:pt x="601" y="4742"/>
                  </a:lnTo>
                  <a:lnTo>
                    <a:pt x="579" y="4794"/>
                  </a:lnTo>
                  <a:lnTo>
                    <a:pt x="558" y="4846"/>
                  </a:lnTo>
                  <a:lnTo>
                    <a:pt x="540" y="4900"/>
                  </a:lnTo>
                  <a:lnTo>
                    <a:pt x="540" y="4900"/>
                  </a:lnTo>
                  <a:lnTo>
                    <a:pt x="528" y="4944"/>
                  </a:lnTo>
                  <a:lnTo>
                    <a:pt x="517" y="4987"/>
                  </a:lnTo>
                  <a:lnTo>
                    <a:pt x="496" y="5077"/>
                  </a:lnTo>
                  <a:lnTo>
                    <a:pt x="478" y="5165"/>
                  </a:lnTo>
                  <a:lnTo>
                    <a:pt x="467" y="5209"/>
                  </a:lnTo>
                  <a:lnTo>
                    <a:pt x="456" y="5253"/>
                  </a:lnTo>
                  <a:lnTo>
                    <a:pt x="456" y="5253"/>
                  </a:lnTo>
                  <a:lnTo>
                    <a:pt x="445" y="5296"/>
                  </a:lnTo>
                  <a:lnTo>
                    <a:pt x="431" y="5340"/>
                  </a:lnTo>
                  <a:lnTo>
                    <a:pt x="418" y="5382"/>
                  </a:lnTo>
                  <a:lnTo>
                    <a:pt x="402" y="5425"/>
                  </a:lnTo>
                  <a:lnTo>
                    <a:pt x="387" y="5468"/>
                  </a:lnTo>
                  <a:lnTo>
                    <a:pt x="370" y="5511"/>
                  </a:lnTo>
                  <a:lnTo>
                    <a:pt x="336" y="5595"/>
                  </a:lnTo>
                  <a:lnTo>
                    <a:pt x="301" y="5680"/>
                  </a:lnTo>
                  <a:lnTo>
                    <a:pt x="263" y="5763"/>
                  </a:lnTo>
                  <a:lnTo>
                    <a:pt x="189" y="5928"/>
                  </a:lnTo>
                  <a:lnTo>
                    <a:pt x="189" y="5928"/>
                  </a:lnTo>
                  <a:lnTo>
                    <a:pt x="130" y="6062"/>
                  </a:lnTo>
                  <a:lnTo>
                    <a:pt x="100" y="6128"/>
                  </a:lnTo>
                  <a:lnTo>
                    <a:pt x="72" y="6195"/>
                  </a:lnTo>
                  <a:lnTo>
                    <a:pt x="72" y="6195"/>
                  </a:lnTo>
                  <a:lnTo>
                    <a:pt x="55" y="6239"/>
                  </a:lnTo>
                  <a:lnTo>
                    <a:pt x="40" y="6283"/>
                  </a:lnTo>
                  <a:lnTo>
                    <a:pt x="29" y="6328"/>
                  </a:lnTo>
                  <a:lnTo>
                    <a:pt x="20" y="6375"/>
                  </a:lnTo>
                  <a:lnTo>
                    <a:pt x="12" y="6422"/>
                  </a:lnTo>
                  <a:lnTo>
                    <a:pt x="6" y="6468"/>
                  </a:lnTo>
                  <a:lnTo>
                    <a:pt x="2" y="6515"/>
                  </a:lnTo>
                  <a:lnTo>
                    <a:pt x="0" y="6561"/>
                  </a:lnTo>
                  <a:lnTo>
                    <a:pt x="0" y="6561"/>
                  </a:lnTo>
                  <a:lnTo>
                    <a:pt x="0" y="6593"/>
                  </a:lnTo>
                  <a:lnTo>
                    <a:pt x="0" y="6623"/>
                  </a:lnTo>
                  <a:lnTo>
                    <a:pt x="2" y="6685"/>
                  </a:lnTo>
                  <a:lnTo>
                    <a:pt x="9" y="6746"/>
                  </a:lnTo>
                  <a:lnTo>
                    <a:pt x="16" y="6807"/>
                  </a:lnTo>
                  <a:lnTo>
                    <a:pt x="26" y="6867"/>
                  </a:lnTo>
                  <a:lnTo>
                    <a:pt x="37" y="6927"/>
                  </a:lnTo>
                  <a:lnTo>
                    <a:pt x="50" y="6988"/>
                  </a:lnTo>
                  <a:lnTo>
                    <a:pt x="65" y="7048"/>
                  </a:lnTo>
                  <a:lnTo>
                    <a:pt x="65" y="7048"/>
                  </a:lnTo>
                  <a:lnTo>
                    <a:pt x="92" y="7152"/>
                  </a:lnTo>
                  <a:lnTo>
                    <a:pt x="121" y="7256"/>
                  </a:lnTo>
                  <a:lnTo>
                    <a:pt x="137" y="7308"/>
                  </a:lnTo>
                  <a:lnTo>
                    <a:pt x="153" y="7359"/>
                  </a:lnTo>
                  <a:lnTo>
                    <a:pt x="170" y="7410"/>
                  </a:lnTo>
                  <a:lnTo>
                    <a:pt x="188" y="7461"/>
                  </a:lnTo>
                  <a:lnTo>
                    <a:pt x="188" y="7461"/>
                  </a:lnTo>
                  <a:lnTo>
                    <a:pt x="202" y="7495"/>
                  </a:lnTo>
                  <a:lnTo>
                    <a:pt x="215" y="7529"/>
                  </a:lnTo>
                  <a:lnTo>
                    <a:pt x="230" y="7562"/>
                  </a:lnTo>
                  <a:lnTo>
                    <a:pt x="246" y="7595"/>
                  </a:lnTo>
                  <a:lnTo>
                    <a:pt x="246" y="7595"/>
                  </a:lnTo>
                  <a:lnTo>
                    <a:pt x="255" y="7611"/>
                  </a:lnTo>
                  <a:lnTo>
                    <a:pt x="265" y="7626"/>
                  </a:lnTo>
                  <a:lnTo>
                    <a:pt x="271" y="7633"/>
                  </a:lnTo>
                  <a:lnTo>
                    <a:pt x="277" y="7639"/>
                  </a:lnTo>
                  <a:lnTo>
                    <a:pt x="285" y="7644"/>
                  </a:lnTo>
                  <a:lnTo>
                    <a:pt x="293" y="7649"/>
                  </a:lnTo>
                  <a:lnTo>
                    <a:pt x="293" y="7649"/>
                  </a:lnTo>
                  <a:lnTo>
                    <a:pt x="307" y="7655"/>
                  </a:lnTo>
                  <a:lnTo>
                    <a:pt x="320" y="7660"/>
                  </a:lnTo>
                  <a:lnTo>
                    <a:pt x="349" y="7669"/>
                  </a:lnTo>
                  <a:lnTo>
                    <a:pt x="379" y="7676"/>
                  </a:lnTo>
                  <a:lnTo>
                    <a:pt x="408" y="7682"/>
                  </a:lnTo>
                  <a:lnTo>
                    <a:pt x="408" y="7682"/>
                  </a:lnTo>
                  <a:lnTo>
                    <a:pt x="456" y="7692"/>
                  </a:lnTo>
                  <a:lnTo>
                    <a:pt x="505" y="7700"/>
                  </a:lnTo>
                  <a:lnTo>
                    <a:pt x="553" y="7708"/>
                  </a:lnTo>
                  <a:lnTo>
                    <a:pt x="602" y="7715"/>
                  </a:lnTo>
                  <a:lnTo>
                    <a:pt x="602" y="7715"/>
                  </a:lnTo>
                  <a:lnTo>
                    <a:pt x="665" y="7722"/>
                  </a:lnTo>
                  <a:lnTo>
                    <a:pt x="728" y="7729"/>
                  </a:lnTo>
                  <a:lnTo>
                    <a:pt x="792" y="7733"/>
                  </a:lnTo>
                  <a:lnTo>
                    <a:pt x="855" y="7738"/>
                  </a:lnTo>
                  <a:lnTo>
                    <a:pt x="982" y="7744"/>
                  </a:lnTo>
                  <a:lnTo>
                    <a:pt x="1109" y="7753"/>
                  </a:lnTo>
                  <a:lnTo>
                    <a:pt x="1109" y="7753"/>
                  </a:lnTo>
                  <a:lnTo>
                    <a:pt x="1168" y="7758"/>
                  </a:lnTo>
                  <a:lnTo>
                    <a:pt x="1228" y="7764"/>
                  </a:lnTo>
                  <a:lnTo>
                    <a:pt x="1286" y="7771"/>
                  </a:lnTo>
                  <a:lnTo>
                    <a:pt x="1345" y="7780"/>
                  </a:lnTo>
                  <a:lnTo>
                    <a:pt x="1462" y="7798"/>
                  </a:lnTo>
                  <a:lnTo>
                    <a:pt x="1581" y="7819"/>
                  </a:lnTo>
                  <a:lnTo>
                    <a:pt x="1581" y="7819"/>
                  </a:lnTo>
                  <a:lnTo>
                    <a:pt x="1687" y="7836"/>
                  </a:lnTo>
                  <a:lnTo>
                    <a:pt x="1795" y="7853"/>
                  </a:lnTo>
                  <a:lnTo>
                    <a:pt x="1848" y="7861"/>
                  </a:lnTo>
                  <a:lnTo>
                    <a:pt x="1902" y="7868"/>
                  </a:lnTo>
                  <a:lnTo>
                    <a:pt x="1957" y="7873"/>
                  </a:lnTo>
                  <a:lnTo>
                    <a:pt x="2011" y="7878"/>
                  </a:lnTo>
                  <a:lnTo>
                    <a:pt x="2011" y="7878"/>
                  </a:lnTo>
                  <a:lnTo>
                    <a:pt x="2065" y="7880"/>
                  </a:lnTo>
                  <a:lnTo>
                    <a:pt x="2120" y="7879"/>
                  </a:lnTo>
                  <a:lnTo>
                    <a:pt x="2173" y="7875"/>
                  </a:lnTo>
                  <a:lnTo>
                    <a:pt x="2226" y="7870"/>
                  </a:lnTo>
                  <a:lnTo>
                    <a:pt x="2280" y="7862"/>
                  </a:lnTo>
                  <a:lnTo>
                    <a:pt x="2332" y="7852"/>
                  </a:lnTo>
                  <a:lnTo>
                    <a:pt x="2385" y="7839"/>
                  </a:lnTo>
                  <a:lnTo>
                    <a:pt x="2437" y="7825"/>
                  </a:lnTo>
                  <a:lnTo>
                    <a:pt x="2437" y="7825"/>
                  </a:lnTo>
                  <a:lnTo>
                    <a:pt x="2484" y="7811"/>
                  </a:lnTo>
                  <a:lnTo>
                    <a:pt x="2530" y="7795"/>
                  </a:lnTo>
                  <a:lnTo>
                    <a:pt x="2623" y="7763"/>
                  </a:lnTo>
                  <a:lnTo>
                    <a:pt x="2669" y="7748"/>
                  </a:lnTo>
                  <a:lnTo>
                    <a:pt x="2717" y="7735"/>
                  </a:lnTo>
                  <a:lnTo>
                    <a:pt x="2765" y="7722"/>
                  </a:lnTo>
                  <a:lnTo>
                    <a:pt x="2789" y="7718"/>
                  </a:lnTo>
                  <a:lnTo>
                    <a:pt x="2812" y="7714"/>
                  </a:lnTo>
                  <a:lnTo>
                    <a:pt x="2812" y="7714"/>
                  </a:lnTo>
                  <a:lnTo>
                    <a:pt x="2870" y="7706"/>
                  </a:lnTo>
                  <a:lnTo>
                    <a:pt x="2927" y="7702"/>
                  </a:lnTo>
                  <a:lnTo>
                    <a:pt x="2985" y="7698"/>
                  </a:lnTo>
                  <a:lnTo>
                    <a:pt x="3042" y="7695"/>
                  </a:lnTo>
                  <a:lnTo>
                    <a:pt x="3042" y="7695"/>
                  </a:lnTo>
                  <a:lnTo>
                    <a:pt x="3262" y="7694"/>
                  </a:lnTo>
                  <a:lnTo>
                    <a:pt x="3483" y="7695"/>
                  </a:lnTo>
                  <a:lnTo>
                    <a:pt x="3704" y="7695"/>
                  </a:lnTo>
                  <a:lnTo>
                    <a:pt x="3815" y="7694"/>
                  </a:lnTo>
                  <a:lnTo>
                    <a:pt x="3925" y="7693"/>
                  </a:lnTo>
                  <a:lnTo>
                    <a:pt x="3925" y="7693"/>
                  </a:lnTo>
                  <a:lnTo>
                    <a:pt x="4116" y="7688"/>
                  </a:lnTo>
                  <a:lnTo>
                    <a:pt x="4116" y="7688"/>
                  </a:lnTo>
                  <a:lnTo>
                    <a:pt x="4118" y="7688"/>
                  </a:lnTo>
                  <a:lnTo>
                    <a:pt x="4120" y="7687"/>
                  </a:lnTo>
                  <a:lnTo>
                    <a:pt x="4122" y="7683"/>
                  </a:lnTo>
                  <a:lnTo>
                    <a:pt x="4122" y="7678"/>
                  </a:lnTo>
                  <a:lnTo>
                    <a:pt x="4121" y="7677"/>
                  </a:lnTo>
                  <a:lnTo>
                    <a:pt x="4120" y="7675"/>
                  </a:lnTo>
                  <a:lnTo>
                    <a:pt x="4120" y="7675"/>
                  </a:lnTo>
                  <a:lnTo>
                    <a:pt x="4103" y="7662"/>
                  </a:lnTo>
                  <a:lnTo>
                    <a:pt x="4085" y="7650"/>
                  </a:lnTo>
                  <a:lnTo>
                    <a:pt x="4070" y="7636"/>
                  </a:lnTo>
                  <a:lnTo>
                    <a:pt x="4055" y="7620"/>
                  </a:lnTo>
                  <a:lnTo>
                    <a:pt x="4041" y="7602"/>
                  </a:lnTo>
                  <a:lnTo>
                    <a:pt x="4028" y="7587"/>
                  </a:lnTo>
                  <a:lnTo>
                    <a:pt x="4004" y="7552"/>
                  </a:lnTo>
                  <a:lnTo>
                    <a:pt x="4004" y="7552"/>
                  </a:lnTo>
                  <a:lnTo>
                    <a:pt x="3988" y="7527"/>
                  </a:lnTo>
                  <a:lnTo>
                    <a:pt x="3973" y="7501"/>
                  </a:lnTo>
                  <a:lnTo>
                    <a:pt x="3958" y="7474"/>
                  </a:lnTo>
                  <a:lnTo>
                    <a:pt x="3946" y="7447"/>
                  </a:lnTo>
                  <a:lnTo>
                    <a:pt x="3934" y="7420"/>
                  </a:lnTo>
                  <a:lnTo>
                    <a:pt x="3923" y="7392"/>
                  </a:lnTo>
                  <a:lnTo>
                    <a:pt x="3913" y="7364"/>
                  </a:lnTo>
                  <a:lnTo>
                    <a:pt x="3905" y="7334"/>
                  </a:lnTo>
                  <a:lnTo>
                    <a:pt x="3897" y="7306"/>
                  </a:lnTo>
                  <a:lnTo>
                    <a:pt x="3890" y="7277"/>
                  </a:lnTo>
                  <a:lnTo>
                    <a:pt x="3884" y="7248"/>
                  </a:lnTo>
                  <a:lnTo>
                    <a:pt x="3879" y="7218"/>
                  </a:lnTo>
                  <a:lnTo>
                    <a:pt x="3874" y="7188"/>
                  </a:lnTo>
                  <a:lnTo>
                    <a:pt x="3870" y="7158"/>
                  </a:lnTo>
                  <a:lnTo>
                    <a:pt x="3864" y="7098"/>
                  </a:lnTo>
                  <a:lnTo>
                    <a:pt x="3864" y="7098"/>
                  </a:lnTo>
                  <a:lnTo>
                    <a:pt x="3861" y="7047"/>
                  </a:lnTo>
                  <a:lnTo>
                    <a:pt x="3857" y="6994"/>
                  </a:lnTo>
                  <a:lnTo>
                    <a:pt x="3856" y="6940"/>
                  </a:lnTo>
                  <a:lnTo>
                    <a:pt x="3855" y="6888"/>
                  </a:lnTo>
                  <a:lnTo>
                    <a:pt x="3857" y="6835"/>
                  </a:lnTo>
                  <a:lnTo>
                    <a:pt x="3859" y="6808"/>
                  </a:lnTo>
                  <a:lnTo>
                    <a:pt x="3862" y="6783"/>
                  </a:lnTo>
                  <a:lnTo>
                    <a:pt x="3866" y="6757"/>
                  </a:lnTo>
                  <a:lnTo>
                    <a:pt x="3870" y="6730"/>
                  </a:lnTo>
                  <a:lnTo>
                    <a:pt x="3877" y="6704"/>
                  </a:lnTo>
                  <a:lnTo>
                    <a:pt x="3883" y="6680"/>
                  </a:lnTo>
                  <a:lnTo>
                    <a:pt x="3883" y="6680"/>
                  </a:lnTo>
                  <a:lnTo>
                    <a:pt x="3892" y="6650"/>
                  </a:lnTo>
                  <a:lnTo>
                    <a:pt x="3902" y="6622"/>
                  </a:lnTo>
                  <a:lnTo>
                    <a:pt x="3924" y="6566"/>
                  </a:lnTo>
                  <a:lnTo>
                    <a:pt x="3924" y="6566"/>
                  </a:lnTo>
                  <a:lnTo>
                    <a:pt x="3939" y="6526"/>
                  </a:lnTo>
                  <a:lnTo>
                    <a:pt x="3951" y="6485"/>
                  </a:lnTo>
                  <a:lnTo>
                    <a:pt x="3966" y="6445"/>
                  </a:lnTo>
                  <a:lnTo>
                    <a:pt x="3973" y="6425"/>
                  </a:lnTo>
                  <a:lnTo>
                    <a:pt x="3982" y="6406"/>
                  </a:lnTo>
                  <a:lnTo>
                    <a:pt x="3982" y="6406"/>
                  </a:lnTo>
                  <a:lnTo>
                    <a:pt x="4005" y="6362"/>
                  </a:lnTo>
                  <a:lnTo>
                    <a:pt x="4029" y="6316"/>
                  </a:lnTo>
                  <a:lnTo>
                    <a:pt x="4055" y="6273"/>
                  </a:lnTo>
                  <a:lnTo>
                    <a:pt x="4083" y="6231"/>
                  </a:lnTo>
                  <a:lnTo>
                    <a:pt x="4112" y="6189"/>
                  </a:lnTo>
                  <a:lnTo>
                    <a:pt x="4143" y="6149"/>
                  </a:lnTo>
                  <a:lnTo>
                    <a:pt x="4175" y="6108"/>
                  </a:lnTo>
                  <a:lnTo>
                    <a:pt x="4206" y="6070"/>
                  </a:lnTo>
                  <a:lnTo>
                    <a:pt x="4206" y="6070"/>
                  </a:lnTo>
                  <a:lnTo>
                    <a:pt x="4209" y="6067"/>
                  </a:lnTo>
                  <a:lnTo>
                    <a:pt x="4208" y="6062"/>
                  </a:lnTo>
                  <a:lnTo>
                    <a:pt x="4205" y="6059"/>
                  </a:lnTo>
                  <a:lnTo>
                    <a:pt x="4201" y="6058"/>
                  </a:lnTo>
                  <a:lnTo>
                    <a:pt x="4201" y="6058"/>
                  </a:lnTo>
                  <a:lnTo>
                    <a:pt x="4084" y="6057"/>
                  </a:lnTo>
                  <a:lnTo>
                    <a:pt x="3968" y="6058"/>
                  </a:lnTo>
                  <a:lnTo>
                    <a:pt x="3851" y="6060"/>
                  </a:lnTo>
                  <a:lnTo>
                    <a:pt x="3735" y="6064"/>
                  </a:lnTo>
                  <a:lnTo>
                    <a:pt x="3735" y="6064"/>
                  </a:lnTo>
                  <a:lnTo>
                    <a:pt x="3659" y="6067"/>
                  </a:lnTo>
                  <a:lnTo>
                    <a:pt x="3583" y="6071"/>
                  </a:lnTo>
                  <a:lnTo>
                    <a:pt x="3508" y="6078"/>
                  </a:lnTo>
                  <a:lnTo>
                    <a:pt x="3470" y="6083"/>
                  </a:lnTo>
                  <a:lnTo>
                    <a:pt x="3432" y="6087"/>
                  </a:lnTo>
                  <a:lnTo>
                    <a:pt x="3432" y="6087"/>
                  </a:lnTo>
                  <a:lnTo>
                    <a:pt x="3406" y="6091"/>
                  </a:lnTo>
                  <a:lnTo>
                    <a:pt x="3382" y="6096"/>
                  </a:lnTo>
                  <a:lnTo>
                    <a:pt x="3357" y="6102"/>
                  </a:lnTo>
                  <a:lnTo>
                    <a:pt x="3333" y="6109"/>
                  </a:lnTo>
                  <a:lnTo>
                    <a:pt x="3333" y="6109"/>
                  </a:lnTo>
                  <a:lnTo>
                    <a:pt x="3311" y="6117"/>
                  </a:lnTo>
                  <a:lnTo>
                    <a:pt x="3289" y="6124"/>
                  </a:lnTo>
                  <a:lnTo>
                    <a:pt x="3278" y="6127"/>
                  </a:lnTo>
                  <a:lnTo>
                    <a:pt x="3266" y="6128"/>
                  </a:lnTo>
                  <a:lnTo>
                    <a:pt x="3255" y="6129"/>
                  </a:lnTo>
                  <a:lnTo>
                    <a:pt x="3242" y="6129"/>
                  </a:lnTo>
                  <a:lnTo>
                    <a:pt x="3242" y="6129"/>
                  </a:lnTo>
                  <a:lnTo>
                    <a:pt x="3234" y="6128"/>
                  </a:lnTo>
                  <a:lnTo>
                    <a:pt x="3225" y="6125"/>
                  </a:lnTo>
                  <a:lnTo>
                    <a:pt x="3209" y="6118"/>
                  </a:lnTo>
                  <a:lnTo>
                    <a:pt x="3194" y="6109"/>
                  </a:lnTo>
                  <a:lnTo>
                    <a:pt x="3179" y="6101"/>
                  </a:lnTo>
                  <a:lnTo>
                    <a:pt x="3179" y="6101"/>
                  </a:lnTo>
                  <a:lnTo>
                    <a:pt x="3159" y="6090"/>
                  </a:lnTo>
                  <a:lnTo>
                    <a:pt x="3140" y="6081"/>
                  </a:lnTo>
                  <a:lnTo>
                    <a:pt x="3120" y="6073"/>
                  </a:lnTo>
                  <a:lnTo>
                    <a:pt x="3099" y="6067"/>
                  </a:lnTo>
                  <a:lnTo>
                    <a:pt x="3078" y="6062"/>
                  </a:lnTo>
                  <a:lnTo>
                    <a:pt x="3057" y="6057"/>
                  </a:lnTo>
                  <a:lnTo>
                    <a:pt x="3035" y="6053"/>
                  </a:lnTo>
                  <a:lnTo>
                    <a:pt x="3012" y="6051"/>
                  </a:lnTo>
                  <a:lnTo>
                    <a:pt x="2968" y="6047"/>
                  </a:lnTo>
                  <a:lnTo>
                    <a:pt x="2922" y="6046"/>
                  </a:lnTo>
                  <a:lnTo>
                    <a:pt x="2878" y="6043"/>
                  </a:lnTo>
                  <a:lnTo>
                    <a:pt x="2836" y="6042"/>
                  </a:lnTo>
                  <a:lnTo>
                    <a:pt x="2836" y="6042"/>
                  </a:lnTo>
                  <a:lnTo>
                    <a:pt x="2731" y="6036"/>
                  </a:lnTo>
                  <a:lnTo>
                    <a:pt x="2624" y="6029"/>
                  </a:lnTo>
                  <a:lnTo>
                    <a:pt x="2572" y="6024"/>
                  </a:lnTo>
                  <a:lnTo>
                    <a:pt x="2519" y="6019"/>
                  </a:lnTo>
                  <a:lnTo>
                    <a:pt x="2467" y="6013"/>
                  </a:lnTo>
                  <a:lnTo>
                    <a:pt x="2414" y="6005"/>
                  </a:lnTo>
                  <a:lnTo>
                    <a:pt x="2414" y="6005"/>
                  </a:lnTo>
                  <a:lnTo>
                    <a:pt x="2354" y="5994"/>
                  </a:lnTo>
                  <a:lnTo>
                    <a:pt x="2296" y="5982"/>
                  </a:lnTo>
                  <a:lnTo>
                    <a:pt x="2237" y="5969"/>
                  </a:lnTo>
                  <a:lnTo>
                    <a:pt x="2178" y="5954"/>
                  </a:lnTo>
                  <a:lnTo>
                    <a:pt x="2121" y="5938"/>
                  </a:lnTo>
                  <a:lnTo>
                    <a:pt x="2063" y="5921"/>
                  </a:lnTo>
                  <a:lnTo>
                    <a:pt x="2006" y="5903"/>
                  </a:lnTo>
                  <a:lnTo>
                    <a:pt x="1947" y="5883"/>
                  </a:lnTo>
                  <a:lnTo>
                    <a:pt x="1947" y="5883"/>
                  </a:lnTo>
                  <a:lnTo>
                    <a:pt x="1828" y="5840"/>
                  </a:lnTo>
                  <a:lnTo>
                    <a:pt x="1768" y="5819"/>
                  </a:lnTo>
                  <a:lnTo>
                    <a:pt x="1707" y="5800"/>
                  </a:lnTo>
                  <a:lnTo>
                    <a:pt x="1647" y="5780"/>
                  </a:lnTo>
                  <a:lnTo>
                    <a:pt x="1585" y="5764"/>
                  </a:lnTo>
                  <a:lnTo>
                    <a:pt x="1554" y="5757"/>
                  </a:lnTo>
                  <a:lnTo>
                    <a:pt x="1522" y="5750"/>
                  </a:lnTo>
                  <a:lnTo>
                    <a:pt x="1492" y="5745"/>
                  </a:lnTo>
                  <a:lnTo>
                    <a:pt x="1460" y="5740"/>
                  </a:lnTo>
                  <a:lnTo>
                    <a:pt x="1460" y="5740"/>
                  </a:lnTo>
                  <a:lnTo>
                    <a:pt x="1425" y="5735"/>
                  </a:lnTo>
                  <a:lnTo>
                    <a:pt x="1390" y="5734"/>
                  </a:lnTo>
                  <a:lnTo>
                    <a:pt x="1356" y="5735"/>
                  </a:lnTo>
                  <a:lnTo>
                    <a:pt x="1322" y="5737"/>
                  </a:lnTo>
                  <a:lnTo>
                    <a:pt x="1288" y="5742"/>
                  </a:lnTo>
                  <a:lnTo>
                    <a:pt x="1255" y="5750"/>
                  </a:lnTo>
                  <a:lnTo>
                    <a:pt x="1220" y="5758"/>
                  </a:lnTo>
                  <a:lnTo>
                    <a:pt x="1186" y="5768"/>
                  </a:lnTo>
                  <a:lnTo>
                    <a:pt x="1186" y="5768"/>
                  </a:lnTo>
                  <a:lnTo>
                    <a:pt x="1184" y="5770"/>
                  </a:lnTo>
                  <a:lnTo>
                    <a:pt x="1183" y="5772"/>
                  </a:lnTo>
                  <a:lnTo>
                    <a:pt x="1181" y="5775"/>
                  </a:lnTo>
                  <a:lnTo>
                    <a:pt x="1183" y="5778"/>
                  </a:lnTo>
                  <a:lnTo>
                    <a:pt x="1183" y="5780"/>
                  </a:lnTo>
                  <a:lnTo>
                    <a:pt x="1185" y="5781"/>
                  </a:lnTo>
                  <a:lnTo>
                    <a:pt x="1188" y="5783"/>
                  </a:lnTo>
                  <a:lnTo>
                    <a:pt x="1191" y="5783"/>
                  </a:lnTo>
                  <a:lnTo>
                    <a:pt x="1191" y="5783"/>
                  </a:lnTo>
                  <a:lnTo>
                    <a:pt x="1222" y="5773"/>
                  </a:lnTo>
                  <a:lnTo>
                    <a:pt x="1252" y="5764"/>
                  </a:lnTo>
                  <a:lnTo>
                    <a:pt x="1283" y="5758"/>
                  </a:lnTo>
                  <a:lnTo>
                    <a:pt x="1313" y="5753"/>
                  </a:lnTo>
                  <a:lnTo>
                    <a:pt x="1345" y="5750"/>
                  </a:lnTo>
                  <a:lnTo>
                    <a:pt x="1376" y="5748"/>
                  </a:lnTo>
                  <a:lnTo>
                    <a:pt x="1407" y="5748"/>
                  </a:lnTo>
                  <a:lnTo>
                    <a:pt x="1440" y="5751"/>
                  </a:lnTo>
                  <a:lnTo>
                    <a:pt x="1440" y="5751"/>
                  </a:lnTo>
                  <a:lnTo>
                    <a:pt x="1467" y="5755"/>
                  </a:lnTo>
                  <a:lnTo>
                    <a:pt x="1494" y="5759"/>
                  </a:lnTo>
                  <a:lnTo>
                    <a:pt x="1548" y="5770"/>
                  </a:lnTo>
                  <a:lnTo>
                    <a:pt x="1602" y="5783"/>
                  </a:lnTo>
                  <a:lnTo>
                    <a:pt x="1654" y="5799"/>
                  </a:lnTo>
                  <a:lnTo>
                    <a:pt x="1708" y="5814"/>
                  </a:lnTo>
                  <a:lnTo>
                    <a:pt x="1760" y="5833"/>
                  </a:lnTo>
                  <a:lnTo>
                    <a:pt x="1863" y="5868"/>
                  </a:lnTo>
                  <a:lnTo>
                    <a:pt x="1863" y="5868"/>
                  </a:lnTo>
                  <a:lnTo>
                    <a:pt x="1946" y="5898"/>
                  </a:lnTo>
                  <a:lnTo>
                    <a:pt x="2029" y="5927"/>
                  </a:lnTo>
                  <a:lnTo>
                    <a:pt x="2114" y="5954"/>
                  </a:lnTo>
                  <a:lnTo>
                    <a:pt x="2156" y="5966"/>
                  </a:lnTo>
                  <a:lnTo>
                    <a:pt x="2198" y="5977"/>
                  </a:lnTo>
                  <a:lnTo>
                    <a:pt x="2198" y="5977"/>
                  </a:lnTo>
                  <a:lnTo>
                    <a:pt x="2239" y="5987"/>
                  </a:lnTo>
                  <a:lnTo>
                    <a:pt x="2282" y="5994"/>
                  </a:lnTo>
                  <a:lnTo>
                    <a:pt x="2365" y="6010"/>
                  </a:lnTo>
                  <a:lnTo>
                    <a:pt x="2365" y="6010"/>
                  </a:lnTo>
                  <a:lnTo>
                    <a:pt x="2412" y="6019"/>
                  </a:lnTo>
                  <a:lnTo>
                    <a:pt x="2459" y="6026"/>
                  </a:lnTo>
                  <a:lnTo>
                    <a:pt x="2507" y="6032"/>
                  </a:lnTo>
                  <a:lnTo>
                    <a:pt x="2555" y="6037"/>
                  </a:lnTo>
                  <a:lnTo>
                    <a:pt x="2651" y="6045"/>
                  </a:lnTo>
                  <a:lnTo>
                    <a:pt x="2746" y="6051"/>
                  </a:lnTo>
                  <a:lnTo>
                    <a:pt x="2746" y="6051"/>
                  </a:lnTo>
                  <a:lnTo>
                    <a:pt x="2949" y="6064"/>
                  </a:lnTo>
                  <a:lnTo>
                    <a:pt x="2949" y="6064"/>
                  </a:lnTo>
                  <a:lnTo>
                    <a:pt x="2999" y="6067"/>
                  </a:lnTo>
                  <a:lnTo>
                    <a:pt x="3024" y="6069"/>
                  </a:lnTo>
                  <a:lnTo>
                    <a:pt x="3048" y="6071"/>
                  </a:lnTo>
                  <a:lnTo>
                    <a:pt x="3074" y="6075"/>
                  </a:lnTo>
                  <a:lnTo>
                    <a:pt x="3097" y="6080"/>
                  </a:lnTo>
                  <a:lnTo>
                    <a:pt x="3121" y="6087"/>
                  </a:lnTo>
                  <a:lnTo>
                    <a:pt x="3143" y="6097"/>
                  </a:lnTo>
                  <a:lnTo>
                    <a:pt x="3143" y="6097"/>
                  </a:lnTo>
                  <a:lnTo>
                    <a:pt x="3156" y="6105"/>
                  </a:lnTo>
                  <a:lnTo>
                    <a:pt x="3168" y="6111"/>
                  </a:lnTo>
                  <a:lnTo>
                    <a:pt x="3191" y="6125"/>
                  </a:lnTo>
                  <a:lnTo>
                    <a:pt x="3203" y="6131"/>
                  </a:lnTo>
                  <a:lnTo>
                    <a:pt x="3216" y="6138"/>
                  </a:lnTo>
                  <a:lnTo>
                    <a:pt x="3229" y="6141"/>
                  </a:lnTo>
                  <a:lnTo>
                    <a:pt x="3242" y="6144"/>
                  </a:lnTo>
                  <a:lnTo>
                    <a:pt x="3242" y="6144"/>
                  </a:lnTo>
                  <a:lnTo>
                    <a:pt x="3260" y="6144"/>
                  </a:lnTo>
                  <a:lnTo>
                    <a:pt x="3277" y="6141"/>
                  </a:lnTo>
                  <a:lnTo>
                    <a:pt x="3293" y="6138"/>
                  </a:lnTo>
                  <a:lnTo>
                    <a:pt x="3310" y="6133"/>
                  </a:lnTo>
                  <a:lnTo>
                    <a:pt x="3341" y="6122"/>
                  </a:lnTo>
                  <a:lnTo>
                    <a:pt x="3357" y="6117"/>
                  </a:lnTo>
                  <a:lnTo>
                    <a:pt x="3373" y="6113"/>
                  </a:lnTo>
                  <a:lnTo>
                    <a:pt x="3373" y="6113"/>
                  </a:lnTo>
                  <a:lnTo>
                    <a:pt x="3409" y="6106"/>
                  </a:lnTo>
                  <a:lnTo>
                    <a:pt x="3443" y="6100"/>
                  </a:lnTo>
                  <a:lnTo>
                    <a:pt x="3478" y="6095"/>
                  </a:lnTo>
                  <a:lnTo>
                    <a:pt x="3514" y="6091"/>
                  </a:lnTo>
                  <a:lnTo>
                    <a:pt x="3586" y="6086"/>
                  </a:lnTo>
                  <a:lnTo>
                    <a:pt x="3657" y="6083"/>
                  </a:lnTo>
                  <a:lnTo>
                    <a:pt x="3657" y="6083"/>
                  </a:lnTo>
                  <a:lnTo>
                    <a:pt x="3792" y="6076"/>
                  </a:lnTo>
                  <a:lnTo>
                    <a:pt x="3929" y="6073"/>
                  </a:lnTo>
                  <a:lnTo>
                    <a:pt x="4065" y="6071"/>
                  </a:lnTo>
                  <a:lnTo>
                    <a:pt x="4201" y="6073"/>
                  </a:lnTo>
                  <a:lnTo>
                    <a:pt x="4201" y="6073"/>
                  </a:lnTo>
                  <a:lnTo>
                    <a:pt x="4197" y="6059"/>
                  </a:lnTo>
                  <a:lnTo>
                    <a:pt x="4197" y="6059"/>
                  </a:lnTo>
                  <a:lnTo>
                    <a:pt x="4167" y="6094"/>
                  </a:lnTo>
                  <a:lnTo>
                    <a:pt x="4140" y="6129"/>
                  </a:lnTo>
                  <a:lnTo>
                    <a:pt x="4114" y="6165"/>
                  </a:lnTo>
                  <a:lnTo>
                    <a:pt x="4087" y="6200"/>
                  </a:lnTo>
                  <a:lnTo>
                    <a:pt x="4062" y="6237"/>
                  </a:lnTo>
                  <a:lnTo>
                    <a:pt x="4038" y="6275"/>
                  </a:lnTo>
                  <a:lnTo>
                    <a:pt x="4015" y="6313"/>
                  </a:lnTo>
                  <a:lnTo>
                    <a:pt x="3993" y="6352"/>
                  </a:lnTo>
                  <a:lnTo>
                    <a:pt x="3993" y="6352"/>
                  </a:lnTo>
                  <a:lnTo>
                    <a:pt x="3982" y="6374"/>
                  </a:lnTo>
                  <a:lnTo>
                    <a:pt x="3971" y="6397"/>
                  </a:lnTo>
                  <a:lnTo>
                    <a:pt x="3952" y="6442"/>
                  </a:lnTo>
                  <a:lnTo>
                    <a:pt x="3936" y="6489"/>
                  </a:lnTo>
                  <a:lnTo>
                    <a:pt x="3919" y="6535"/>
                  </a:lnTo>
                  <a:lnTo>
                    <a:pt x="3919" y="6535"/>
                  </a:lnTo>
                  <a:lnTo>
                    <a:pt x="3897" y="6595"/>
                  </a:lnTo>
                  <a:lnTo>
                    <a:pt x="3886" y="6625"/>
                  </a:lnTo>
                  <a:lnTo>
                    <a:pt x="3875" y="6655"/>
                  </a:lnTo>
                  <a:lnTo>
                    <a:pt x="3875" y="6655"/>
                  </a:lnTo>
                  <a:lnTo>
                    <a:pt x="3868" y="6678"/>
                  </a:lnTo>
                  <a:lnTo>
                    <a:pt x="3862" y="6702"/>
                  </a:lnTo>
                  <a:lnTo>
                    <a:pt x="3857" y="6725"/>
                  </a:lnTo>
                  <a:lnTo>
                    <a:pt x="3852" y="6749"/>
                  </a:lnTo>
                  <a:lnTo>
                    <a:pt x="3848" y="6774"/>
                  </a:lnTo>
                  <a:lnTo>
                    <a:pt x="3846" y="6797"/>
                  </a:lnTo>
                  <a:lnTo>
                    <a:pt x="3842" y="6846"/>
                  </a:lnTo>
                  <a:lnTo>
                    <a:pt x="3841" y="6895"/>
                  </a:lnTo>
                  <a:lnTo>
                    <a:pt x="3841" y="6944"/>
                  </a:lnTo>
                  <a:lnTo>
                    <a:pt x="3844" y="6993"/>
                  </a:lnTo>
                  <a:lnTo>
                    <a:pt x="3846" y="7041"/>
                  </a:lnTo>
                  <a:lnTo>
                    <a:pt x="3846" y="7041"/>
                  </a:lnTo>
                  <a:lnTo>
                    <a:pt x="3850" y="7104"/>
                  </a:lnTo>
                  <a:lnTo>
                    <a:pt x="3857" y="7168"/>
                  </a:lnTo>
                  <a:lnTo>
                    <a:pt x="3862" y="7200"/>
                  </a:lnTo>
                  <a:lnTo>
                    <a:pt x="3867" y="7230"/>
                  </a:lnTo>
                  <a:lnTo>
                    <a:pt x="3873" y="7262"/>
                  </a:lnTo>
                  <a:lnTo>
                    <a:pt x="3879" y="7293"/>
                  </a:lnTo>
                  <a:lnTo>
                    <a:pt x="3888" y="7323"/>
                  </a:lnTo>
                  <a:lnTo>
                    <a:pt x="3896" y="7354"/>
                  </a:lnTo>
                  <a:lnTo>
                    <a:pt x="3906" y="7385"/>
                  </a:lnTo>
                  <a:lnTo>
                    <a:pt x="3917" y="7414"/>
                  </a:lnTo>
                  <a:lnTo>
                    <a:pt x="3928" y="7443"/>
                  </a:lnTo>
                  <a:lnTo>
                    <a:pt x="3941" y="7473"/>
                  </a:lnTo>
                  <a:lnTo>
                    <a:pt x="3956" y="7501"/>
                  </a:lnTo>
                  <a:lnTo>
                    <a:pt x="3972" y="7529"/>
                  </a:lnTo>
                  <a:lnTo>
                    <a:pt x="3972" y="7529"/>
                  </a:lnTo>
                  <a:lnTo>
                    <a:pt x="3985" y="7551"/>
                  </a:lnTo>
                  <a:lnTo>
                    <a:pt x="4000" y="7573"/>
                  </a:lnTo>
                  <a:lnTo>
                    <a:pt x="4016" y="7595"/>
                  </a:lnTo>
                  <a:lnTo>
                    <a:pt x="4033" y="7616"/>
                  </a:lnTo>
                  <a:lnTo>
                    <a:pt x="4051" y="7637"/>
                  </a:lnTo>
                  <a:lnTo>
                    <a:pt x="4070" y="7655"/>
                  </a:lnTo>
                  <a:lnTo>
                    <a:pt x="4090" y="7672"/>
                  </a:lnTo>
                  <a:lnTo>
                    <a:pt x="4112" y="7687"/>
                  </a:lnTo>
                  <a:lnTo>
                    <a:pt x="4112" y="7687"/>
                  </a:lnTo>
                  <a:lnTo>
                    <a:pt x="4116" y="7673"/>
                  </a:lnTo>
                  <a:lnTo>
                    <a:pt x="4116" y="7673"/>
                  </a:lnTo>
                  <a:lnTo>
                    <a:pt x="3938" y="7678"/>
                  </a:lnTo>
                  <a:lnTo>
                    <a:pt x="3760" y="7681"/>
                  </a:lnTo>
                  <a:lnTo>
                    <a:pt x="3582" y="7682"/>
                  </a:lnTo>
                  <a:lnTo>
                    <a:pt x="3405" y="7682"/>
                  </a:lnTo>
                  <a:lnTo>
                    <a:pt x="3405" y="7682"/>
                  </a:lnTo>
                  <a:lnTo>
                    <a:pt x="3256" y="7681"/>
                  </a:lnTo>
                  <a:lnTo>
                    <a:pt x="3181" y="7680"/>
                  </a:lnTo>
                  <a:lnTo>
                    <a:pt x="3107" y="7680"/>
                  </a:lnTo>
                  <a:lnTo>
                    <a:pt x="3032" y="7681"/>
                  </a:lnTo>
                  <a:lnTo>
                    <a:pt x="2958" y="7684"/>
                  </a:lnTo>
                  <a:lnTo>
                    <a:pt x="2920" y="7687"/>
                  </a:lnTo>
                  <a:lnTo>
                    <a:pt x="2883" y="7691"/>
                  </a:lnTo>
                  <a:lnTo>
                    <a:pt x="2845" y="7694"/>
                  </a:lnTo>
                  <a:lnTo>
                    <a:pt x="2809" y="7700"/>
                  </a:lnTo>
                  <a:lnTo>
                    <a:pt x="2809" y="7700"/>
                  </a:lnTo>
                  <a:lnTo>
                    <a:pt x="2784" y="7704"/>
                  </a:lnTo>
                  <a:lnTo>
                    <a:pt x="2760" y="7709"/>
                  </a:lnTo>
                  <a:lnTo>
                    <a:pt x="2712" y="7721"/>
                  </a:lnTo>
                  <a:lnTo>
                    <a:pt x="2665" y="7735"/>
                  </a:lnTo>
                  <a:lnTo>
                    <a:pt x="2617" y="7749"/>
                  </a:lnTo>
                  <a:lnTo>
                    <a:pt x="2522" y="7782"/>
                  </a:lnTo>
                  <a:lnTo>
                    <a:pt x="2475" y="7798"/>
                  </a:lnTo>
                  <a:lnTo>
                    <a:pt x="2428" y="7813"/>
                  </a:lnTo>
                  <a:lnTo>
                    <a:pt x="2428" y="7813"/>
                  </a:lnTo>
                  <a:lnTo>
                    <a:pt x="2373" y="7828"/>
                  </a:lnTo>
                  <a:lnTo>
                    <a:pt x="2319" y="7840"/>
                  </a:lnTo>
                  <a:lnTo>
                    <a:pt x="2264" y="7850"/>
                  </a:lnTo>
                  <a:lnTo>
                    <a:pt x="2208" y="7857"/>
                  </a:lnTo>
                  <a:lnTo>
                    <a:pt x="2153" y="7862"/>
                  </a:lnTo>
                  <a:lnTo>
                    <a:pt x="2098" y="7864"/>
                  </a:lnTo>
                  <a:lnTo>
                    <a:pt x="2041" y="7864"/>
                  </a:lnTo>
                  <a:lnTo>
                    <a:pt x="1985" y="7861"/>
                  </a:lnTo>
                  <a:lnTo>
                    <a:pt x="1985" y="7861"/>
                  </a:lnTo>
                  <a:lnTo>
                    <a:pt x="1928" y="7856"/>
                  </a:lnTo>
                  <a:lnTo>
                    <a:pt x="1872" y="7850"/>
                  </a:lnTo>
                  <a:lnTo>
                    <a:pt x="1814" y="7842"/>
                  </a:lnTo>
                  <a:lnTo>
                    <a:pt x="1758" y="7834"/>
                  </a:lnTo>
                  <a:lnTo>
                    <a:pt x="1646" y="7815"/>
                  </a:lnTo>
                  <a:lnTo>
                    <a:pt x="1533" y="7796"/>
                  </a:lnTo>
                  <a:lnTo>
                    <a:pt x="1421" y="7777"/>
                  </a:lnTo>
                  <a:lnTo>
                    <a:pt x="1307" y="7760"/>
                  </a:lnTo>
                  <a:lnTo>
                    <a:pt x="1251" y="7752"/>
                  </a:lnTo>
                  <a:lnTo>
                    <a:pt x="1195" y="7746"/>
                  </a:lnTo>
                  <a:lnTo>
                    <a:pt x="1137" y="7741"/>
                  </a:lnTo>
                  <a:lnTo>
                    <a:pt x="1081" y="7736"/>
                  </a:lnTo>
                  <a:lnTo>
                    <a:pt x="1081" y="7736"/>
                  </a:lnTo>
                  <a:lnTo>
                    <a:pt x="947" y="7729"/>
                  </a:lnTo>
                  <a:lnTo>
                    <a:pt x="812" y="7721"/>
                  </a:lnTo>
                  <a:lnTo>
                    <a:pt x="746" y="7715"/>
                  </a:lnTo>
                  <a:lnTo>
                    <a:pt x="679" y="7709"/>
                  </a:lnTo>
                  <a:lnTo>
                    <a:pt x="612" y="7702"/>
                  </a:lnTo>
                  <a:lnTo>
                    <a:pt x="546" y="7692"/>
                  </a:lnTo>
                  <a:lnTo>
                    <a:pt x="546" y="7692"/>
                  </a:lnTo>
                  <a:lnTo>
                    <a:pt x="501" y="7686"/>
                  </a:lnTo>
                  <a:lnTo>
                    <a:pt x="457" y="7677"/>
                  </a:lnTo>
                  <a:lnTo>
                    <a:pt x="413" y="7669"/>
                  </a:lnTo>
                  <a:lnTo>
                    <a:pt x="369" y="7658"/>
                  </a:lnTo>
                  <a:lnTo>
                    <a:pt x="369" y="7658"/>
                  </a:lnTo>
                  <a:lnTo>
                    <a:pt x="346" y="7653"/>
                  </a:lnTo>
                  <a:lnTo>
                    <a:pt x="323" y="7645"/>
                  </a:lnTo>
                  <a:lnTo>
                    <a:pt x="310" y="7642"/>
                  </a:lnTo>
                  <a:lnTo>
                    <a:pt x="299" y="7637"/>
                  </a:lnTo>
                  <a:lnTo>
                    <a:pt x="290" y="7631"/>
                  </a:lnTo>
                  <a:lnTo>
                    <a:pt x="281" y="7623"/>
                  </a:lnTo>
                  <a:lnTo>
                    <a:pt x="281" y="7623"/>
                  </a:lnTo>
                  <a:lnTo>
                    <a:pt x="271" y="7611"/>
                  </a:lnTo>
                  <a:lnTo>
                    <a:pt x="263" y="7598"/>
                  </a:lnTo>
                  <a:lnTo>
                    <a:pt x="254" y="7583"/>
                  </a:lnTo>
                  <a:lnTo>
                    <a:pt x="247" y="7568"/>
                  </a:lnTo>
                  <a:lnTo>
                    <a:pt x="233" y="7538"/>
                  </a:lnTo>
                  <a:lnTo>
                    <a:pt x="222" y="7508"/>
                  </a:lnTo>
                  <a:lnTo>
                    <a:pt x="222" y="7508"/>
                  </a:lnTo>
                  <a:lnTo>
                    <a:pt x="205" y="7463"/>
                  </a:lnTo>
                  <a:lnTo>
                    <a:pt x="188" y="7418"/>
                  </a:lnTo>
                  <a:lnTo>
                    <a:pt x="173" y="7372"/>
                  </a:lnTo>
                  <a:lnTo>
                    <a:pt x="159" y="7327"/>
                  </a:lnTo>
                  <a:lnTo>
                    <a:pt x="159" y="7327"/>
                  </a:lnTo>
                  <a:lnTo>
                    <a:pt x="126" y="7219"/>
                  </a:lnTo>
                  <a:lnTo>
                    <a:pt x="95" y="7112"/>
                  </a:lnTo>
                  <a:lnTo>
                    <a:pt x="82" y="7058"/>
                  </a:lnTo>
                  <a:lnTo>
                    <a:pt x="68" y="7003"/>
                  </a:lnTo>
                  <a:lnTo>
                    <a:pt x="56" y="6949"/>
                  </a:lnTo>
                  <a:lnTo>
                    <a:pt x="44" y="6894"/>
                  </a:lnTo>
                  <a:lnTo>
                    <a:pt x="44" y="6894"/>
                  </a:lnTo>
                  <a:lnTo>
                    <a:pt x="32" y="6828"/>
                  </a:lnTo>
                  <a:lnTo>
                    <a:pt x="28" y="6795"/>
                  </a:lnTo>
                  <a:lnTo>
                    <a:pt x="23" y="6762"/>
                  </a:lnTo>
                  <a:lnTo>
                    <a:pt x="20" y="6727"/>
                  </a:lnTo>
                  <a:lnTo>
                    <a:pt x="17" y="6694"/>
                  </a:lnTo>
                  <a:lnTo>
                    <a:pt x="16" y="6661"/>
                  </a:lnTo>
                  <a:lnTo>
                    <a:pt x="15" y="6627"/>
                  </a:lnTo>
                  <a:lnTo>
                    <a:pt x="15" y="6594"/>
                  </a:lnTo>
                  <a:lnTo>
                    <a:pt x="15" y="6560"/>
                  </a:lnTo>
                  <a:lnTo>
                    <a:pt x="16" y="6527"/>
                  </a:lnTo>
                  <a:lnTo>
                    <a:pt x="18" y="6494"/>
                  </a:lnTo>
                  <a:lnTo>
                    <a:pt x="22" y="6459"/>
                  </a:lnTo>
                  <a:lnTo>
                    <a:pt x="26" y="6426"/>
                  </a:lnTo>
                  <a:lnTo>
                    <a:pt x="31" y="6393"/>
                  </a:lnTo>
                  <a:lnTo>
                    <a:pt x="37" y="6360"/>
                  </a:lnTo>
                  <a:lnTo>
                    <a:pt x="37" y="6360"/>
                  </a:lnTo>
                  <a:lnTo>
                    <a:pt x="45" y="6325"/>
                  </a:lnTo>
                  <a:lnTo>
                    <a:pt x="55" y="6289"/>
                  </a:lnTo>
                  <a:lnTo>
                    <a:pt x="66" y="6254"/>
                  </a:lnTo>
                  <a:lnTo>
                    <a:pt x="79" y="6220"/>
                  </a:lnTo>
                  <a:lnTo>
                    <a:pt x="93" y="6185"/>
                  </a:lnTo>
                  <a:lnTo>
                    <a:pt x="106" y="6151"/>
                  </a:lnTo>
                  <a:lnTo>
                    <a:pt x="137" y="6084"/>
                  </a:lnTo>
                  <a:lnTo>
                    <a:pt x="137" y="6084"/>
                  </a:lnTo>
                  <a:lnTo>
                    <a:pt x="211" y="5915"/>
                  </a:lnTo>
                  <a:lnTo>
                    <a:pt x="286" y="5746"/>
                  </a:lnTo>
                  <a:lnTo>
                    <a:pt x="321" y="5662"/>
                  </a:lnTo>
                  <a:lnTo>
                    <a:pt x="357" y="5576"/>
                  </a:lnTo>
                  <a:lnTo>
                    <a:pt x="391" y="5490"/>
                  </a:lnTo>
                  <a:lnTo>
                    <a:pt x="423" y="5405"/>
                  </a:lnTo>
                  <a:lnTo>
                    <a:pt x="423" y="5405"/>
                  </a:lnTo>
                  <a:lnTo>
                    <a:pt x="437" y="5365"/>
                  </a:lnTo>
                  <a:lnTo>
                    <a:pt x="450" y="5326"/>
                  </a:lnTo>
                  <a:lnTo>
                    <a:pt x="461" y="5286"/>
                  </a:lnTo>
                  <a:lnTo>
                    <a:pt x="472" y="5247"/>
                  </a:lnTo>
                  <a:lnTo>
                    <a:pt x="491" y="5166"/>
                  </a:lnTo>
                  <a:lnTo>
                    <a:pt x="509" y="5085"/>
                  </a:lnTo>
                  <a:lnTo>
                    <a:pt x="509" y="5085"/>
                  </a:lnTo>
                  <a:lnTo>
                    <a:pt x="520" y="5034"/>
                  </a:lnTo>
                  <a:lnTo>
                    <a:pt x="533" y="4984"/>
                  </a:lnTo>
                  <a:lnTo>
                    <a:pt x="547" y="4933"/>
                  </a:lnTo>
                  <a:lnTo>
                    <a:pt x="562" y="4883"/>
                  </a:lnTo>
                  <a:lnTo>
                    <a:pt x="579" y="4834"/>
                  </a:lnTo>
                  <a:lnTo>
                    <a:pt x="597" y="4787"/>
                  </a:lnTo>
                  <a:lnTo>
                    <a:pt x="617" y="4739"/>
                  </a:lnTo>
                  <a:lnTo>
                    <a:pt x="640" y="4691"/>
                  </a:lnTo>
                  <a:lnTo>
                    <a:pt x="640" y="4691"/>
                  </a:lnTo>
                  <a:lnTo>
                    <a:pt x="663" y="4646"/>
                  </a:lnTo>
                  <a:lnTo>
                    <a:pt x="688" y="4602"/>
                  </a:lnTo>
                  <a:lnTo>
                    <a:pt x="739" y="4514"/>
                  </a:lnTo>
                  <a:lnTo>
                    <a:pt x="765" y="4470"/>
                  </a:lnTo>
                  <a:lnTo>
                    <a:pt x="790" y="4425"/>
                  </a:lnTo>
                  <a:lnTo>
                    <a:pt x="815" y="4380"/>
                  </a:lnTo>
                  <a:lnTo>
                    <a:pt x="837" y="4335"/>
                  </a:lnTo>
                  <a:lnTo>
                    <a:pt x="837" y="4335"/>
                  </a:lnTo>
                  <a:lnTo>
                    <a:pt x="859" y="4288"/>
                  </a:lnTo>
                  <a:lnTo>
                    <a:pt x="880" y="4242"/>
                  </a:lnTo>
                  <a:lnTo>
                    <a:pt x="919" y="4148"/>
                  </a:lnTo>
                  <a:lnTo>
                    <a:pt x="958" y="4053"/>
                  </a:lnTo>
                  <a:lnTo>
                    <a:pt x="993" y="3958"/>
                  </a:lnTo>
                  <a:lnTo>
                    <a:pt x="993" y="3958"/>
                  </a:lnTo>
                  <a:lnTo>
                    <a:pt x="1030" y="3859"/>
                  </a:lnTo>
                  <a:lnTo>
                    <a:pt x="1067" y="3760"/>
                  </a:lnTo>
                  <a:lnTo>
                    <a:pt x="1135" y="3560"/>
                  </a:lnTo>
                  <a:lnTo>
                    <a:pt x="1205" y="3361"/>
                  </a:lnTo>
                  <a:lnTo>
                    <a:pt x="1239" y="3262"/>
                  </a:lnTo>
                  <a:lnTo>
                    <a:pt x="1274" y="3163"/>
                  </a:lnTo>
                  <a:lnTo>
                    <a:pt x="1274" y="3163"/>
                  </a:lnTo>
                  <a:lnTo>
                    <a:pt x="1302" y="3089"/>
                  </a:lnTo>
                  <a:lnTo>
                    <a:pt x="1332" y="3017"/>
                  </a:lnTo>
                  <a:lnTo>
                    <a:pt x="1363" y="2945"/>
                  </a:lnTo>
                  <a:lnTo>
                    <a:pt x="1396" y="2875"/>
                  </a:lnTo>
                  <a:lnTo>
                    <a:pt x="1431" y="2804"/>
                  </a:lnTo>
                  <a:lnTo>
                    <a:pt x="1466" y="2735"/>
                  </a:lnTo>
                  <a:lnTo>
                    <a:pt x="1503" y="2666"/>
                  </a:lnTo>
                  <a:lnTo>
                    <a:pt x="1541" y="2597"/>
                  </a:lnTo>
                  <a:lnTo>
                    <a:pt x="1541" y="2597"/>
                  </a:lnTo>
                  <a:lnTo>
                    <a:pt x="1632" y="2437"/>
                  </a:lnTo>
                  <a:lnTo>
                    <a:pt x="1725" y="2279"/>
                  </a:lnTo>
                  <a:lnTo>
                    <a:pt x="1820" y="2121"/>
                  </a:lnTo>
                  <a:lnTo>
                    <a:pt x="1917" y="1964"/>
                  </a:lnTo>
                  <a:lnTo>
                    <a:pt x="1917" y="1964"/>
                  </a:lnTo>
                  <a:lnTo>
                    <a:pt x="1991" y="1845"/>
                  </a:lnTo>
                  <a:lnTo>
                    <a:pt x="2068" y="1726"/>
                  </a:lnTo>
                  <a:lnTo>
                    <a:pt x="2068" y="1726"/>
                  </a:lnTo>
                  <a:lnTo>
                    <a:pt x="2088" y="1694"/>
                  </a:lnTo>
                  <a:lnTo>
                    <a:pt x="2107" y="1661"/>
                  </a:lnTo>
                  <a:lnTo>
                    <a:pt x="2118" y="1645"/>
                  </a:lnTo>
                  <a:lnTo>
                    <a:pt x="2129" y="1629"/>
                  </a:lnTo>
                  <a:lnTo>
                    <a:pt x="2140" y="1614"/>
                  </a:lnTo>
                  <a:lnTo>
                    <a:pt x="2153" y="1601"/>
                  </a:lnTo>
                  <a:lnTo>
                    <a:pt x="2153" y="1601"/>
                  </a:lnTo>
                  <a:lnTo>
                    <a:pt x="2165" y="1590"/>
                  </a:lnTo>
                  <a:lnTo>
                    <a:pt x="2177" y="1580"/>
                  </a:lnTo>
                  <a:lnTo>
                    <a:pt x="2191" y="1572"/>
                  </a:lnTo>
                  <a:lnTo>
                    <a:pt x="2205" y="1563"/>
                  </a:lnTo>
                  <a:lnTo>
                    <a:pt x="2236" y="1548"/>
                  </a:lnTo>
                  <a:lnTo>
                    <a:pt x="2264" y="1534"/>
                  </a:lnTo>
                  <a:lnTo>
                    <a:pt x="2264" y="1534"/>
                  </a:lnTo>
                  <a:lnTo>
                    <a:pt x="2315" y="1509"/>
                  </a:lnTo>
                  <a:lnTo>
                    <a:pt x="2366" y="1486"/>
                  </a:lnTo>
                  <a:lnTo>
                    <a:pt x="2470" y="1442"/>
                  </a:lnTo>
                  <a:lnTo>
                    <a:pt x="2470" y="1442"/>
                  </a:lnTo>
                  <a:lnTo>
                    <a:pt x="2614" y="1383"/>
                  </a:lnTo>
                  <a:lnTo>
                    <a:pt x="2757" y="1327"/>
                  </a:lnTo>
                  <a:lnTo>
                    <a:pt x="2903" y="1272"/>
                  </a:lnTo>
                  <a:lnTo>
                    <a:pt x="3047" y="1218"/>
                  </a:lnTo>
                  <a:lnTo>
                    <a:pt x="3047" y="1218"/>
                  </a:lnTo>
                  <a:lnTo>
                    <a:pt x="3170" y="1173"/>
                  </a:lnTo>
                  <a:lnTo>
                    <a:pt x="3294" y="1129"/>
                  </a:lnTo>
                  <a:lnTo>
                    <a:pt x="3542" y="1040"/>
                  </a:lnTo>
                  <a:lnTo>
                    <a:pt x="3665" y="996"/>
                  </a:lnTo>
                  <a:lnTo>
                    <a:pt x="3789" y="951"/>
                  </a:lnTo>
                  <a:lnTo>
                    <a:pt x="3911" y="906"/>
                  </a:lnTo>
                  <a:lnTo>
                    <a:pt x="4034" y="858"/>
                  </a:lnTo>
                  <a:lnTo>
                    <a:pt x="4034" y="858"/>
                  </a:lnTo>
                  <a:lnTo>
                    <a:pt x="4112" y="826"/>
                  </a:lnTo>
                  <a:lnTo>
                    <a:pt x="4192" y="793"/>
                  </a:lnTo>
                  <a:lnTo>
                    <a:pt x="4270" y="759"/>
                  </a:lnTo>
                  <a:lnTo>
                    <a:pt x="4348" y="724"/>
                  </a:lnTo>
                  <a:lnTo>
                    <a:pt x="4348" y="724"/>
                  </a:lnTo>
                  <a:lnTo>
                    <a:pt x="4395" y="700"/>
                  </a:lnTo>
                  <a:lnTo>
                    <a:pt x="4442" y="677"/>
                  </a:lnTo>
                  <a:lnTo>
                    <a:pt x="4489" y="653"/>
                  </a:lnTo>
                  <a:lnTo>
                    <a:pt x="4534" y="626"/>
                  </a:lnTo>
                  <a:lnTo>
                    <a:pt x="4534" y="626"/>
                  </a:lnTo>
                  <a:lnTo>
                    <a:pt x="4563" y="606"/>
                  </a:lnTo>
                  <a:lnTo>
                    <a:pt x="4592" y="585"/>
                  </a:lnTo>
                  <a:lnTo>
                    <a:pt x="4606" y="574"/>
                  </a:lnTo>
                  <a:lnTo>
                    <a:pt x="4619" y="562"/>
                  </a:lnTo>
                  <a:lnTo>
                    <a:pt x="4632" y="549"/>
                  </a:lnTo>
                  <a:lnTo>
                    <a:pt x="4641" y="535"/>
                  </a:lnTo>
                  <a:lnTo>
                    <a:pt x="4641" y="535"/>
                  </a:lnTo>
                  <a:lnTo>
                    <a:pt x="4650" y="523"/>
                  </a:lnTo>
                  <a:lnTo>
                    <a:pt x="4657" y="512"/>
                  </a:lnTo>
                  <a:lnTo>
                    <a:pt x="4669" y="486"/>
                  </a:lnTo>
                  <a:lnTo>
                    <a:pt x="4682" y="459"/>
                  </a:lnTo>
                  <a:lnTo>
                    <a:pt x="4694" y="435"/>
                  </a:lnTo>
                  <a:lnTo>
                    <a:pt x="4694" y="435"/>
                  </a:lnTo>
                  <a:lnTo>
                    <a:pt x="4733" y="361"/>
                  </a:lnTo>
                  <a:lnTo>
                    <a:pt x="4773" y="289"/>
                  </a:lnTo>
                  <a:lnTo>
                    <a:pt x="4773" y="289"/>
                  </a:lnTo>
                  <a:lnTo>
                    <a:pt x="4844" y="162"/>
                  </a:lnTo>
                  <a:lnTo>
                    <a:pt x="4915" y="37"/>
                  </a:lnTo>
                  <a:lnTo>
                    <a:pt x="4915" y="37"/>
                  </a:lnTo>
                  <a:lnTo>
                    <a:pt x="4920" y="25"/>
                  </a:lnTo>
                  <a:lnTo>
                    <a:pt x="4924" y="20"/>
                  </a:lnTo>
                  <a:lnTo>
                    <a:pt x="4927" y="15"/>
                  </a:lnTo>
                  <a:lnTo>
                    <a:pt x="4927" y="15"/>
                  </a:lnTo>
                  <a:lnTo>
                    <a:pt x="4928" y="12"/>
                  </a:lnTo>
                  <a:lnTo>
                    <a:pt x="4926" y="14"/>
                  </a:lnTo>
                  <a:lnTo>
                    <a:pt x="4924" y="15"/>
                  </a:lnTo>
                  <a:lnTo>
                    <a:pt x="4924" y="16"/>
                  </a:lnTo>
                  <a:lnTo>
                    <a:pt x="4924" y="15"/>
                  </a:lnTo>
                  <a:lnTo>
                    <a:pt x="4924" y="15"/>
                  </a:lnTo>
                  <a:lnTo>
                    <a:pt x="4927" y="15"/>
                  </a:lnTo>
                  <a:lnTo>
                    <a:pt x="4932" y="15"/>
                  </a:lnTo>
                  <a:lnTo>
                    <a:pt x="4941" y="15"/>
                  </a:lnTo>
                  <a:lnTo>
                    <a:pt x="4941" y="15"/>
                  </a:lnTo>
                  <a:lnTo>
                    <a:pt x="5051" y="15"/>
                  </a:lnTo>
                  <a:lnTo>
                    <a:pt x="5051" y="15"/>
                  </a:lnTo>
                  <a:lnTo>
                    <a:pt x="5054" y="15"/>
                  </a:lnTo>
                  <a:lnTo>
                    <a:pt x="5057" y="14"/>
                  </a:lnTo>
                  <a:lnTo>
                    <a:pt x="5058" y="11"/>
                  </a:lnTo>
                  <a:lnTo>
                    <a:pt x="5058" y="8"/>
                  </a:lnTo>
                  <a:lnTo>
                    <a:pt x="5058" y="5"/>
                  </a:lnTo>
                  <a:lnTo>
                    <a:pt x="5057" y="3"/>
                  </a:lnTo>
                  <a:lnTo>
                    <a:pt x="5054" y="1"/>
                  </a:lnTo>
                  <a:lnTo>
                    <a:pt x="5051" y="0"/>
                  </a:lnTo>
                  <a:lnTo>
                    <a:pt x="50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9" name="Freeform 60">
              <a:extLst>
                <a:ext uri="{FF2B5EF4-FFF2-40B4-BE49-F238E27FC236}">
                  <a16:creationId xmlns:a16="http://schemas.microsoft.com/office/drawing/2014/main" id="{7C0806B4-6313-C3B4-3DDC-341CD4C04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" y="2563"/>
              <a:ext cx="139" cy="707"/>
            </a:xfrm>
            <a:custGeom>
              <a:avLst/>
              <a:gdLst>
                <a:gd name="T0" fmla="*/ 22 w 417"/>
                <a:gd name="T1" fmla="*/ 2093 h 2121"/>
                <a:gd name="T2" fmla="*/ 54 w 417"/>
                <a:gd name="T3" fmla="*/ 2029 h 2121"/>
                <a:gd name="T4" fmla="*/ 109 w 417"/>
                <a:gd name="T5" fmla="*/ 1949 h 2121"/>
                <a:gd name="T6" fmla="*/ 166 w 417"/>
                <a:gd name="T7" fmla="*/ 1864 h 2121"/>
                <a:gd name="T8" fmla="*/ 217 w 417"/>
                <a:gd name="T9" fmla="*/ 1773 h 2121"/>
                <a:gd name="T10" fmla="*/ 266 w 417"/>
                <a:gd name="T11" fmla="*/ 1673 h 2121"/>
                <a:gd name="T12" fmla="*/ 306 w 417"/>
                <a:gd name="T13" fmla="*/ 1577 h 2121"/>
                <a:gd name="T14" fmla="*/ 387 w 417"/>
                <a:gd name="T15" fmla="*/ 1395 h 2121"/>
                <a:gd name="T16" fmla="*/ 401 w 417"/>
                <a:gd name="T17" fmla="*/ 1349 h 2121"/>
                <a:gd name="T18" fmla="*/ 412 w 417"/>
                <a:gd name="T19" fmla="*/ 1300 h 2121"/>
                <a:gd name="T20" fmla="*/ 417 w 417"/>
                <a:gd name="T21" fmla="*/ 1222 h 2121"/>
                <a:gd name="T22" fmla="*/ 412 w 417"/>
                <a:gd name="T23" fmla="*/ 1139 h 2121"/>
                <a:gd name="T24" fmla="*/ 393 w 417"/>
                <a:gd name="T25" fmla="*/ 968 h 2121"/>
                <a:gd name="T26" fmla="*/ 357 w 417"/>
                <a:gd name="T27" fmla="*/ 738 h 2121"/>
                <a:gd name="T28" fmla="*/ 331 w 417"/>
                <a:gd name="T29" fmla="*/ 568 h 2121"/>
                <a:gd name="T30" fmla="*/ 307 w 417"/>
                <a:gd name="T31" fmla="*/ 455 h 2121"/>
                <a:gd name="T32" fmla="*/ 256 w 417"/>
                <a:gd name="T33" fmla="*/ 232 h 2121"/>
                <a:gd name="T34" fmla="*/ 226 w 417"/>
                <a:gd name="T35" fmla="*/ 62 h 2121"/>
                <a:gd name="T36" fmla="*/ 221 w 417"/>
                <a:gd name="T37" fmla="*/ 7 h 2121"/>
                <a:gd name="T38" fmla="*/ 215 w 417"/>
                <a:gd name="T39" fmla="*/ 0 h 2121"/>
                <a:gd name="T40" fmla="*/ 207 w 417"/>
                <a:gd name="T41" fmla="*/ 1 h 2121"/>
                <a:gd name="T42" fmla="*/ 206 w 417"/>
                <a:gd name="T43" fmla="*/ 7 h 2121"/>
                <a:gd name="T44" fmla="*/ 229 w 417"/>
                <a:gd name="T45" fmla="*/ 175 h 2121"/>
                <a:gd name="T46" fmla="*/ 292 w 417"/>
                <a:gd name="T47" fmla="*/ 451 h 2121"/>
                <a:gd name="T48" fmla="*/ 313 w 417"/>
                <a:gd name="T49" fmla="*/ 562 h 2121"/>
                <a:gd name="T50" fmla="*/ 351 w 417"/>
                <a:gd name="T51" fmla="*/ 788 h 2121"/>
                <a:gd name="T52" fmla="*/ 377 w 417"/>
                <a:gd name="T53" fmla="*/ 961 h 2121"/>
                <a:gd name="T54" fmla="*/ 398 w 417"/>
                <a:gd name="T55" fmla="*/ 1137 h 2121"/>
                <a:gd name="T56" fmla="*/ 403 w 417"/>
                <a:gd name="T57" fmla="*/ 1220 h 2121"/>
                <a:gd name="T58" fmla="*/ 401 w 417"/>
                <a:gd name="T59" fmla="*/ 1274 h 2121"/>
                <a:gd name="T60" fmla="*/ 387 w 417"/>
                <a:gd name="T61" fmla="*/ 1349 h 2121"/>
                <a:gd name="T62" fmla="*/ 371 w 417"/>
                <a:gd name="T63" fmla="*/ 1396 h 2121"/>
                <a:gd name="T64" fmla="*/ 310 w 417"/>
                <a:gd name="T65" fmla="*/ 1533 h 2121"/>
                <a:gd name="T66" fmla="*/ 268 w 417"/>
                <a:gd name="T67" fmla="*/ 1630 h 2121"/>
                <a:gd name="T68" fmla="*/ 226 w 417"/>
                <a:gd name="T69" fmla="*/ 1725 h 2121"/>
                <a:gd name="T70" fmla="*/ 149 w 417"/>
                <a:gd name="T71" fmla="*/ 1864 h 2121"/>
                <a:gd name="T72" fmla="*/ 92 w 417"/>
                <a:gd name="T73" fmla="*/ 1948 h 2121"/>
                <a:gd name="T74" fmla="*/ 37 w 417"/>
                <a:gd name="T75" fmla="*/ 2029 h 2121"/>
                <a:gd name="T76" fmla="*/ 14 w 417"/>
                <a:gd name="T77" fmla="*/ 2073 h 2121"/>
                <a:gd name="T78" fmla="*/ 0 w 417"/>
                <a:gd name="T79" fmla="*/ 2111 h 2121"/>
                <a:gd name="T80" fmla="*/ 3 w 417"/>
                <a:gd name="T81" fmla="*/ 2120 h 2121"/>
                <a:gd name="T82" fmla="*/ 11 w 417"/>
                <a:gd name="T83" fmla="*/ 2120 h 2121"/>
                <a:gd name="T84" fmla="*/ 14 w 417"/>
                <a:gd name="T85" fmla="*/ 2115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7" h="2121">
                  <a:moveTo>
                    <a:pt x="14" y="2115"/>
                  </a:moveTo>
                  <a:lnTo>
                    <a:pt x="14" y="2115"/>
                  </a:lnTo>
                  <a:lnTo>
                    <a:pt x="22" y="2093"/>
                  </a:lnTo>
                  <a:lnTo>
                    <a:pt x="31" y="2071"/>
                  </a:lnTo>
                  <a:lnTo>
                    <a:pt x="42" y="2050"/>
                  </a:lnTo>
                  <a:lnTo>
                    <a:pt x="54" y="2029"/>
                  </a:lnTo>
                  <a:lnTo>
                    <a:pt x="68" y="2008"/>
                  </a:lnTo>
                  <a:lnTo>
                    <a:pt x="81" y="1989"/>
                  </a:lnTo>
                  <a:lnTo>
                    <a:pt x="109" y="1949"/>
                  </a:lnTo>
                  <a:lnTo>
                    <a:pt x="109" y="1949"/>
                  </a:lnTo>
                  <a:lnTo>
                    <a:pt x="138" y="1907"/>
                  </a:lnTo>
                  <a:lnTo>
                    <a:pt x="166" y="1864"/>
                  </a:lnTo>
                  <a:lnTo>
                    <a:pt x="191" y="1818"/>
                  </a:lnTo>
                  <a:lnTo>
                    <a:pt x="217" y="1773"/>
                  </a:lnTo>
                  <a:lnTo>
                    <a:pt x="217" y="1773"/>
                  </a:lnTo>
                  <a:lnTo>
                    <a:pt x="243" y="1723"/>
                  </a:lnTo>
                  <a:lnTo>
                    <a:pt x="266" y="1673"/>
                  </a:lnTo>
                  <a:lnTo>
                    <a:pt x="266" y="1673"/>
                  </a:lnTo>
                  <a:lnTo>
                    <a:pt x="285" y="1625"/>
                  </a:lnTo>
                  <a:lnTo>
                    <a:pt x="306" y="1577"/>
                  </a:lnTo>
                  <a:lnTo>
                    <a:pt x="306" y="1577"/>
                  </a:lnTo>
                  <a:lnTo>
                    <a:pt x="348" y="1488"/>
                  </a:lnTo>
                  <a:lnTo>
                    <a:pt x="368" y="1442"/>
                  </a:lnTo>
                  <a:lnTo>
                    <a:pt x="387" y="1395"/>
                  </a:lnTo>
                  <a:lnTo>
                    <a:pt x="387" y="1395"/>
                  </a:lnTo>
                  <a:lnTo>
                    <a:pt x="394" y="1372"/>
                  </a:lnTo>
                  <a:lnTo>
                    <a:pt x="401" y="1349"/>
                  </a:lnTo>
                  <a:lnTo>
                    <a:pt x="408" y="1324"/>
                  </a:lnTo>
                  <a:lnTo>
                    <a:pt x="412" y="1300"/>
                  </a:lnTo>
                  <a:lnTo>
                    <a:pt x="412" y="1300"/>
                  </a:lnTo>
                  <a:lnTo>
                    <a:pt x="416" y="1274"/>
                  </a:lnTo>
                  <a:lnTo>
                    <a:pt x="417" y="1248"/>
                  </a:lnTo>
                  <a:lnTo>
                    <a:pt x="417" y="1222"/>
                  </a:lnTo>
                  <a:lnTo>
                    <a:pt x="416" y="1197"/>
                  </a:lnTo>
                  <a:lnTo>
                    <a:pt x="416" y="1197"/>
                  </a:lnTo>
                  <a:lnTo>
                    <a:pt x="412" y="1139"/>
                  </a:lnTo>
                  <a:lnTo>
                    <a:pt x="408" y="1082"/>
                  </a:lnTo>
                  <a:lnTo>
                    <a:pt x="400" y="1025"/>
                  </a:lnTo>
                  <a:lnTo>
                    <a:pt x="393" y="968"/>
                  </a:lnTo>
                  <a:lnTo>
                    <a:pt x="393" y="968"/>
                  </a:lnTo>
                  <a:lnTo>
                    <a:pt x="376" y="853"/>
                  </a:lnTo>
                  <a:lnTo>
                    <a:pt x="357" y="738"/>
                  </a:lnTo>
                  <a:lnTo>
                    <a:pt x="357" y="738"/>
                  </a:lnTo>
                  <a:lnTo>
                    <a:pt x="340" y="624"/>
                  </a:lnTo>
                  <a:lnTo>
                    <a:pt x="331" y="568"/>
                  </a:lnTo>
                  <a:lnTo>
                    <a:pt x="320" y="511"/>
                  </a:lnTo>
                  <a:lnTo>
                    <a:pt x="320" y="511"/>
                  </a:lnTo>
                  <a:lnTo>
                    <a:pt x="307" y="455"/>
                  </a:lnTo>
                  <a:lnTo>
                    <a:pt x="295" y="400"/>
                  </a:lnTo>
                  <a:lnTo>
                    <a:pt x="268" y="287"/>
                  </a:lnTo>
                  <a:lnTo>
                    <a:pt x="256" y="232"/>
                  </a:lnTo>
                  <a:lnTo>
                    <a:pt x="244" y="176"/>
                  </a:lnTo>
                  <a:lnTo>
                    <a:pt x="234" y="119"/>
                  </a:lnTo>
                  <a:lnTo>
                    <a:pt x="226" y="62"/>
                  </a:lnTo>
                  <a:lnTo>
                    <a:pt x="226" y="62"/>
                  </a:lnTo>
                  <a:lnTo>
                    <a:pt x="221" y="7"/>
                  </a:lnTo>
                  <a:lnTo>
                    <a:pt x="221" y="7"/>
                  </a:lnTo>
                  <a:lnTo>
                    <a:pt x="219" y="4"/>
                  </a:lnTo>
                  <a:lnTo>
                    <a:pt x="217" y="1"/>
                  </a:lnTo>
                  <a:lnTo>
                    <a:pt x="215" y="0"/>
                  </a:lnTo>
                  <a:lnTo>
                    <a:pt x="212" y="0"/>
                  </a:lnTo>
                  <a:lnTo>
                    <a:pt x="210" y="0"/>
                  </a:lnTo>
                  <a:lnTo>
                    <a:pt x="207" y="1"/>
                  </a:lnTo>
                  <a:lnTo>
                    <a:pt x="206" y="4"/>
                  </a:lnTo>
                  <a:lnTo>
                    <a:pt x="206" y="7"/>
                  </a:lnTo>
                  <a:lnTo>
                    <a:pt x="206" y="7"/>
                  </a:lnTo>
                  <a:lnTo>
                    <a:pt x="212" y="64"/>
                  </a:lnTo>
                  <a:lnTo>
                    <a:pt x="219" y="120"/>
                  </a:lnTo>
                  <a:lnTo>
                    <a:pt x="229" y="175"/>
                  </a:lnTo>
                  <a:lnTo>
                    <a:pt x="241" y="230"/>
                  </a:lnTo>
                  <a:lnTo>
                    <a:pt x="266" y="341"/>
                  </a:lnTo>
                  <a:lnTo>
                    <a:pt x="292" y="451"/>
                  </a:lnTo>
                  <a:lnTo>
                    <a:pt x="292" y="451"/>
                  </a:lnTo>
                  <a:lnTo>
                    <a:pt x="304" y="507"/>
                  </a:lnTo>
                  <a:lnTo>
                    <a:pt x="313" y="562"/>
                  </a:lnTo>
                  <a:lnTo>
                    <a:pt x="333" y="674"/>
                  </a:lnTo>
                  <a:lnTo>
                    <a:pt x="333" y="674"/>
                  </a:lnTo>
                  <a:lnTo>
                    <a:pt x="351" y="788"/>
                  </a:lnTo>
                  <a:lnTo>
                    <a:pt x="370" y="903"/>
                  </a:lnTo>
                  <a:lnTo>
                    <a:pt x="370" y="903"/>
                  </a:lnTo>
                  <a:lnTo>
                    <a:pt x="377" y="961"/>
                  </a:lnTo>
                  <a:lnTo>
                    <a:pt x="386" y="1019"/>
                  </a:lnTo>
                  <a:lnTo>
                    <a:pt x="392" y="1078"/>
                  </a:lnTo>
                  <a:lnTo>
                    <a:pt x="398" y="1137"/>
                  </a:lnTo>
                  <a:lnTo>
                    <a:pt x="398" y="1137"/>
                  </a:lnTo>
                  <a:lnTo>
                    <a:pt x="401" y="1192"/>
                  </a:lnTo>
                  <a:lnTo>
                    <a:pt x="403" y="1220"/>
                  </a:lnTo>
                  <a:lnTo>
                    <a:pt x="403" y="1248"/>
                  </a:lnTo>
                  <a:lnTo>
                    <a:pt x="403" y="1248"/>
                  </a:lnTo>
                  <a:lnTo>
                    <a:pt x="401" y="1274"/>
                  </a:lnTo>
                  <a:lnTo>
                    <a:pt x="398" y="1298"/>
                  </a:lnTo>
                  <a:lnTo>
                    <a:pt x="393" y="1324"/>
                  </a:lnTo>
                  <a:lnTo>
                    <a:pt x="387" y="1349"/>
                  </a:lnTo>
                  <a:lnTo>
                    <a:pt x="387" y="1349"/>
                  </a:lnTo>
                  <a:lnTo>
                    <a:pt x="379" y="1373"/>
                  </a:lnTo>
                  <a:lnTo>
                    <a:pt x="371" y="1396"/>
                  </a:lnTo>
                  <a:lnTo>
                    <a:pt x="353" y="1443"/>
                  </a:lnTo>
                  <a:lnTo>
                    <a:pt x="332" y="1488"/>
                  </a:lnTo>
                  <a:lnTo>
                    <a:pt x="310" y="1533"/>
                  </a:lnTo>
                  <a:lnTo>
                    <a:pt x="310" y="1533"/>
                  </a:lnTo>
                  <a:lnTo>
                    <a:pt x="289" y="1581"/>
                  </a:lnTo>
                  <a:lnTo>
                    <a:pt x="268" y="1630"/>
                  </a:lnTo>
                  <a:lnTo>
                    <a:pt x="248" y="1678"/>
                  </a:lnTo>
                  <a:lnTo>
                    <a:pt x="226" y="1725"/>
                  </a:lnTo>
                  <a:lnTo>
                    <a:pt x="226" y="1725"/>
                  </a:lnTo>
                  <a:lnTo>
                    <a:pt x="201" y="1772"/>
                  </a:lnTo>
                  <a:lnTo>
                    <a:pt x="175" y="1818"/>
                  </a:lnTo>
                  <a:lnTo>
                    <a:pt x="149" y="1864"/>
                  </a:lnTo>
                  <a:lnTo>
                    <a:pt x="120" y="1908"/>
                  </a:lnTo>
                  <a:lnTo>
                    <a:pt x="120" y="1908"/>
                  </a:lnTo>
                  <a:lnTo>
                    <a:pt x="92" y="1948"/>
                  </a:lnTo>
                  <a:lnTo>
                    <a:pt x="64" y="1989"/>
                  </a:lnTo>
                  <a:lnTo>
                    <a:pt x="51" y="2009"/>
                  </a:lnTo>
                  <a:lnTo>
                    <a:pt x="37" y="2029"/>
                  </a:lnTo>
                  <a:lnTo>
                    <a:pt x="25" y="2051"/>
                  </a:lnTo>
                  <a:lnTo>
                    <a:pt x="14" y="2073"/>
                  </a:lnTo>
                  <a:lnTo>
                    <a:pt x="14" y="2073"/>
                  </a:lnTo>
                  <a:lnTo>
                    <a:pt x="7" y="2091"/>
                  </a:lnTo>
                  <a:lnTo>
                    <a:pt x="0" y="2111"/>
                  </a:lnTo>
                  <a:lnTo>
                    <a:pt x="0" y="2111"/>
                  </a:lnTo>
                  <a:lnTo>
                    <a:pt x="0" y="2115"/>
                  </a:lnTo>
                  <a:lnTo>
                    <a:pt x="1" y="2117"/>
                  </a:lnTo>
                  <a:lnTo>
                    <a:pt x="3" y="2120"/>
                  </a:lnTo>
                  <a:lnTo>
                    <a:pt x="6" y="2120"/>
                  </a:lnTo>
                  <a:lnTo>
                    <a:pt x="8" y="2121"/>
                  </a:lnTo>
                  <a:lnTo>
                    <a:pt x="11" y="2120"/>
                  </a:lnTo>
                  <a:lnTo>
                    <a:pt x="13" y="2118"/>
                  </a:lnTo>
                  <a:lnTo>
                    <a:pt x="14" y="2115"/>
                  </a:lnTo>
                  <a:lnTo>
                    <a:pt x="14" y="2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0" name="Freeform 61">
              <a:extLst>
                <a:ext uri="{FF2B5EF4-FFF2-40B4-BE49-F238E27FC236}">
                  <a16:creationId xmlns:a16="http://schemas.microsoft.com/office/drawing/2014/main" id="{24DA9BC7-8295-4508-E00F-8AB649534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3161"/>
              <a:ext cx="13" cy="120"/>
            </a:xfrm>
            <a:custGeom>
              <a:avLst/>
              <a:gdLst>
                <a:gd name="T0" fmla="*/ 0 w 38"/>
                <a:gd name="T1" fmla="*/ 8 h 359"/>
                <a:gd name="T2" fmla="*/ 0 w 38"/>
                <a:gd name="T3" fmla="*/ 8 h 359"/>
                <a:gd name="T4" fmla="*/ 1 w 38"/>
                <a:gd name="T5" fmla="*/ 41 h 359"/>
                <a:gd name="T6" fmla="*/ 2 w 38"/>
                <a:gd name="T7" fmla="*/ 75 h 359"/>
                <a:gd name="T8" fmla="*/ 8 w 38"/>
                <a:gd name="T9" fmla="*/ 141 h 359"/>
                <a:gd name="T10" fmla="*/ 14 w 38"/>
                <a:gd name="T11" fmla="*/ 208 h 359"/>
                <a:gd name="T12" fmla="*/ 21 w 38"/>
                <a:gd name="T13" fmla="*/ 274 h 359"/>
                <a:gd name="T14" fmla="*/ 21 w 38"/>
                <a:gd name="T15" fmla="*/ 274 h 359"/>
                <a:gd name="T16" fmla="*/ 22 w 38"/>
                <a:gd name="T17" fmla="*/ 313 h 359"/>
                <a:gd name="T18" fmla="*/ 23 w 38"/>
                <a:gd name="T19" fmla="*/ 351 h 359"/>
                <a:gd name="T20" fmla="*/ 23 w 38"/>
                <a:gd name="T21" fmla="*/ 351 h 359"/>
                <a:gd name="T22" fmla="*/ 23 w 38"/>
                <a:gd name="T23" fmla="*/ 354 h 359"/>
                <a:gd name="T24" fmla="*/ 25 w 38"/>
                <a:gd name="T25" fmla="*/ 356 h 359"/>
                <a:gd name="T26" fmla="*/ 28 w 38"/>
                <a:gd name="T27" fmla="*/ 358 h 359"/>
                <a:gd name="T28" fmla="*/ 30 w 38"/>
                <a:gd name="T29" fmla="*/ 359 h 359"/>
                <a:gd name="T30" fmla="*/ 33 w 38"/>
                <a:gd name="T31" fmla="*/ 358 h 359"/>
                <a:gd name="T32" fmla="*/ 35 w 38"/>
                <a:gd name="T33" fmla="*/ 356 h 359"/>
                <a:gd name="T34" fmla="*/ 36 w 38"/>
                <a:gd name="T35" fmla="*/ 354 h 359"/>
                <a:gd name="T36" fmla="*/ 38 w 38"/>
                <a:gd name="T37" fmla="*/ 351 h 359"/>
                <a:gd name="T38" fmla="*/ 38 w 38"/>
                <a:gd name="T39" fmla="*/ 351 h 359"/>
                <a:gd name="T40" fmla="*/ 36 w 38"/>
                <a:gd name="T41" fmla="*/ 317 h 359"/>
                <a:gd name="T42" fmla="*/ 35 w 38"/>
                <a:gd name="T43" fmla="*/ 284 h 359"/>
                <a:gd name="T44" fmla="*/ 30 w 38"/>
                <a:gd name="T45" fmla="*/ 217 h 359"/>
                <a:gd name="T46" fmla="*/ 23 w 38"/>
                <a:gd name="T47" fmla="*/ 151 h 359"/>
                <a:gd name="T48" fmla="*/ 18 w 38"/>
                <a:gd name="T49" fmla="*/ 83 h 359"/>
                <a:gd name="T50" fmla="*/ 18 w 38"/>
                <a:gd name="T51" fmla="*/ 83 h 359"/>
                <a:gd name="T52" fmla="*/ 16 w 38"/>
                <a:gd name="T53" fmla="*/ 45 h 359"/>
                <a:gd name="T54" fmla="*/ 14 w 38"/>
                <a:gd name="T55" fmla="*/ 8 h 359"/>
                <a:gd name="T56" fmla="*/ 14 w 38"/>
                <a:gd name="T57" fmla="*/ 8 h 359"/>
                <a:gd name="T58" fmla="*/ 14 w 38"/>
                <a:gd name="T59" fmla="*/ 4 h 359"/>
                <a:gd name="T60" fmla="*/ 12 w 38"/>
                <a:gd name="T61" fmla="*/ 1 h 359"/>
                <a:gd name="T62" fmla="*/ 10 w 38"/>
                <a:gd name="T63" fmla="*/ 0 h 359"/>
                <a:gd name="T64" fmla="*/ 7 w 38"/>
                <a:gd name="T65" fmla="*/ 0 h 359"/>
                <a:gd name="T66" fmla="*/ 5 w 38"/>
                <a:gd name="T67" fmla="*/ 0 h 359"/>
                <a:gd name="T68" fmla="*/ 2 w 38"/>
                <a:gd name="T69" fmla="*/ 1 h 359"/>
                <a:gd name="T70" fmla="*/ 1 w 38"/>
                <a:gd name="T71" fmla="*/ 4 h 359"/>
                <a:gd name="T72" fmla="*/ 0 w 38"/>
                <a:gd name="T73" fmla="*/ 8 h 359"/>
                <a:gd name="T74" fmla="*/ 0 w 38"/>
                <a:gd name="T75" fmla="*/ 8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" h="359">
                  <a:moveTo>
                    <a:pt x="0" y="8"/>
                  </a:moveTo>
                  <a:lnTo>
                    <a:pt x="0" y="8"/>
                  </a:lnTo>
                  <a:lnTo>
                    <a:pt x="1" y="41"/>
                  </a:lnTo>
                  <a:lnTo>
                    <a:pt x="2" y="75"/>
                  </a:lnTo>
                  <a:lnTo>
                    <a:pt x="8" y="141"/>
                  </a:lnTo>
                  <a:lnTo>
                    <a:pt x="14" y="208"/>
                  </a:lnTo>
                  <a:lnTo>
                    <a:pt x="21" y="274"/>
                  </a:lnTo>
                  <a:lnTo>
                    <a:pt x="21" y="274"/>
                  </a:lnTo>
                  <a:lnTo>
                    <a:pt x="22" y="313"/>
                  </a:lnTo>
                  <a:lnTo>
                    <a:pt x="23" y="351"/>
                  </a:lnTo>
                  <a:lnTo>
                    <a:pt x="23" y="351"/>
                  </a:lnTo>
                  <a:lnTo>
                    <a:pt x="23" y="354"/>
                  </a:lnTo>
                  <a:lnTo>
                    <a:pt x="25" y="356"/>
                  </a:lnTo>
                  <a:lnTo>
                    <a:pt x="28" y="358"/>
                  </a:lnTo>
                  <a:lnTo>
                    <a:pt x="30" y="359"/>
                  </a:lnTo>
                  <a:lnTo>
                    <a:pt x="33" y="358"/>
                  </a:lnTo>
                  <a:lnTo>
                    <a:pt x="35" y="356"/>
                  </a:lnTo>
                  <a:lnTo>
                    <a:pt x="36" y="354"/>
                  </a:lnTo>
                  <a:lnTo>
                    <a:pt x="38" y="351"/>
                  </a:lnTo>
                  <a:lnTo>
                    <a:pt x="38" y="351"/>
                  </a:lnTo>
                  <a:lnTo>
                    <a:pt x="36" y="317"/>
                  </a:lnTo>
                  <a:lnTo>
                    <a:pt x="35" y="284"/>
                  </a:lnTo>
                  <a:lnTo>
                    <a:pt x="30" y="217"/>
                  </a:lnTo>
                  <a:lnTo>
                    <a:pt x="23" y="151"/>
                  </a:lnTo>
                  <a:lnTo>
                    <a:pt x="18" y="83"/>
                  </a:lnTo>
                  <a:lnTo>
                    <a:pt x="18" y="83"/>
                  </a:lnTo>
                  <a:lnTo>
                    <a:pt x="16" y="45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4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1" name="Freeform 62">
              <a:extLst>
                <a:ext uri="{FF2B5EF4-FFF2-40B4-BE49-F238E27FC236}">
                  <a16:creationId xmlns:a16="http://schemas.microsoft.com/office/drawing/2014/main" id="{766F8D0E-8C64-4CE2-50A0-CE1FA3653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" y="1531"/>
              <a:ext cx="888" cy="911"/>
            </a:xfrm>
            <a:custGeom>
              <a:avLst/>
              <a:gdLst>
                <a:gd name="T0" fmla="*/ 17 w 2662"/>
                <a:gd name="T1" fmla="*/ 36 h 2734"/>
                <a:gd name="T2" fmla="*/ 71 w 2662"/>
                <a:gd name="T3" fmla="*/ 110 h 2734"/>
                <a:gd name="T4" fmla="*/ 111 w 2662"/>
                <a:gd name="T5" fmla="*/ 158 h 2734"/>
                <a:gd name="T6" fmla="*/ 177 w 2662"/>
                <a:gd name="T7" fmla="*/ 225 h 2734"/>
                <a:gd name="T8" fmla="*/ 252 w 2662"/>
                <a:gd name="T9" fmla="*/ 282 h 2734"/>
                <a:gd name="T10" fmla="*/ 299 w 2662"/>
                <a:gd name="T11" fmla="*/ 311 h 2734"/>
                <a:gd name="T12" fmla="*/ 470 w 2662"/>
                <a:gd name="T13" fmla="*/ 396 h 2734"/>
                <a:gd name="T14" fmla="*/ 809 w 2662"/>
                <a:gd name="T15" fmla="*/ 557 h 2734"/>
                <a:gd name="T16" fmla="*/ 1196 w 2662"/>
                <a:gd name="T17" fmla="*/ 741 h 2734"/>
                <a:gd name="T18" fmla="*/ 1448 w 2662"/>
                <a:gd name="T19" fmla="*/ 866 h 2734"/>
                <a:gd name="T20" fmla="*/ 1591 w 2662"/>
                <a:gd name="T21" fmla="*/ 941 h 2734"/>
                <a:gd name="T22" fmla="*/ 1703 w 2662"/>
                <a:gd name="T23" fmla="*/ 1008 h 2734"/>
                <a:gd name="T24" fmla="*/ 1758 w 2662"/>
                <a:gd name="T25" fmla="*/ 1047 h 2734"/>
                <a:gd name="T26" fmla="*/ 1896 w 2662"/>
                <a:gd name="T27" fmla="*/ 1164 h 2734"/>
                <a:gd name="T28" fmla="*/ 2022 w 2662"/>
                <a:gd name="T29" fmla="*/ 1293 h 2734"/>
                <a:gd name="T30" fmla="*/ 2098 w 2662"/>
                <a:gd name="T31" fmla="*/ 1387 h 2734"/>
                <a:gd name="T32" fmla="*/ 2158 w 2662"/>
                <a:gd name="T33" fmla="*/ 1476 h 2734"/>
                <a:gd name="T34" fmla="*/ 2210 w 2662"/>
                <a:gd name="T35" fmla="*/ 1567 h 2734"/>
                <a:gd name="T36" fmla="*/ 2242 w 2662"/>
                <a:gd name="T37" fmla="*/ 1631 h 2734"/>
                <a:gd name="T38" fmla="*/ 2296 w 2662"/>
                <a:gd name="T39" fmla="*/ 1763 h 2734"/>
                <a:gd name="T40" fmla="*/ 2342 w 2662"/>
                <a:gd name="T41" fmla="*/ 1898 h 2734"/>
                <a:gd name="T42" fmla="*/ 2523 w 2662"/>
                <a:gd name="T43" fmla="*/ 2400 h 2734"/>
                <a:gd name="T44" fmla="*/ 2641 w 2662"/>
                <a:gd name="T45" fmla="*/ 2713 h 2734"/>
                <a:gd name="T46" fmla="*/ 2647 w 2662"/>
                <a:gd name="T47" fmla="*/ 2729 h 2734"/>
                <a:gd name="T48" fmla="*/ 2655 w 2662"/>
                <a:gd name="T49" fmla="*/ 2734 h 2734"/>
                <a:gd name="T50" fmla="*/ 2662 w 2662"/>
                <a:gd name="T51" fmla="*/ 2730 h 2734"/>
                <a:gd name="T52" fmla="*/ 2662 w 2662"/>
                <a:gd name="T53" fmla="*/ 2725 h 2734"/>
                <a:gd name="T54" fmla="*/ 2486 w 2662"/>
                <a:gd name="T55" fmla="*/ 2256 h 2734"/>
                <a:gd name="T56" fmla="*/ 2398 w 2662"/>
                <a:gd name="T57" fmla="*/ 2014 h 2734"/>
                <a:gd name="T58" fmla="*/ 2311 w 2662"/>
                <a:gd name="T59" fmla="*/ 1764 h 2734"/>
                <a:gd name="T60" fmla="*/ 2272 w 2662"/>
                <a:gd name="T61" fmla="*/ 1660 h 2734"/>
                <a:gd name="T62" fmla="*/ 2224 w 2662"/>
                <a:gd name="T63" fmla="*/ 1561 h 2734"/>
                <a:gd name="T64" fmla="*/ 2188 w 2662"/>
                <a:gd name="T65" fmla="*/ 1498 h 2734"/>
                <a:gd name="T66" fmla="*/ 2079 w 2662"/>
                <a:gd name="T67" fmla="*/ 1340 h 2734"/>
                <a:gd name="T68" fmla="*/ 1952 w 2662"/>
                <a:gd name="T69" fmla="*/ 1197 h 2734"/>
                <a:gd name="T70" fmla="*/ 1858 w 2662"/>
                <a:gd name="T71" fmla="*/ 1110 h 2734"/>
                <a:gd name="T72" fmla="*/ 1770 w 2662"/>
                <a:gd name="T73" fmla="*/ 1037 h 2734"/>
                <a:gd name="T74" fmla="*/ 1677 w 2662"/>
                <a:gd name="T75" fmla="*/ 974 h 2734"/>
                <a:gd name="T76" fmla="*/ 1611 w 2662"/>
                <a:gd name="T77" fmla="*/ 936 h 2734"/>
                <a:gd name="T78" fmla="*/ 1382 w 2662"/>
                <a:gd name="T79" fmla="*/ 816 h 2734"/>
                <a:gd name="T80" fmla="*/ 1114 w 2662"/>
                <a:gd name="T81" fmla="*/ 686 h 2734"/>
                <a:gd name="T82" fmla="*/ 561 w 2662"/>
                <a:gd name="T83" fmla="*/ 423 h 2734"/>
                <a:gd name="T84" fmla="*/ 378 w 2662"/>
                <a:gd name="T85" fmla="*/ 335 h 2734"/>
                <a:gd name="T86" fmla="*/ 296 w 2662"/>
                <a:gd name="T87" fmla="*/ 292 h 2734"/>
                <a:gd name="T88" fmla="*/ 233 w 2662"/>
                <a:gd name="T89" fmla="*/ 251 h 2734"/>
                <a:gd name="T90" fmla="*/ 176 w 2662"/>
                <a:gd name="T91" fmla="*/ 203 h 2734"/>
                <a:gd name="T92" fmla="*/ 123 w 2662"/>
                <a:gd name="T93" fmla="*/ 149 h 2734"/>
                <a:gd name="T94" fmla="*/ 32 w 2662"/>
                <a:gd name="T95" fmla="*/ 32 h 2734"/>
                <a:gd name="T96" fmla="*/ 13 w 2662"/>
                <a:gd name="T97" fmla="*/ 3 h 2734"/>
                <a:gd name="T98" fmla="*/ 6 w 2662"/>
                <a:gd name="T99" fmla="*/ 0 h 2734"/>
                <a:gd name="T100" fmla="*/ 0 w 2662"/>
                <a:gd name="T101" fmla="*/ 5 h 2734"/>
                <a:gd name="T102" fmla="*/ 1 w 2662"/>
                <a:gd name="T103" fmla="*/ 11 h 2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62" h="2734">
                  <a:moveTo>
                    <a:pt x="1" y="11"/>
                  </a:moveTo>
                  <a:lnTo>
                    <a:pt x="1" y="11"/>
                  </a:lnTo>
                  <a:lnTo>
                    <a:pt x="17" y="36"/>
                  </a:lnTo>
                  <a:lnTo>
                    <a:pt x="34" y="61"/>
                  </a:lnTo>
                  <a:lnTo>
                    <a:pt x="53" y="85"/>
                  </a:lnTo>
                  <a:lnTo>
                    <a:pt x="71" y="110"/>
                  </a:lnTo>
                  <a:lnTo>
                    <a:pt x="71" y="110"/>
                  </a:lnTo>
                  <a:lnTo>
                    <a:pt x="90" y="134"/>
                  </a:lnTo>
                  <a:lnTo>
                    <a:pt x="111" y="158"/>
                  </a:lnTo>
                  <a:lnTo>
                    <a:pt x="133" y="181"/>
                  </a:lnTo>
                  <a:lnTo>
                    <a:pt x="155" y="203"/>
                  </a:lnTo>
                  <a:lnTo>
                    <a:pt x="177" y="225"/>
                  </a:lnTo>
                  <a:lnTo>
                    <a:pt x="202" y="244"/>
                  </a:lnTo>
                  <a:lnTo>
                    <a:pt x="226" y="264"/>
                  </a:lnTo>
                  <a:lnTo>
                    <a:pt x="252" y="282"/>
                  </a:lnTo>
                  <a:lnTo>
                    <a:pt x="252" y="282"/>
                  </a:lnTo>
                  <a:lnTo>
                    <a:pt x="275" y="297"/>
                  </a:lnTo>
                  <a:lnTo>
                    <a:pt x="299" y="311"/>
                  </a:lnTo>
                  <a:lnTo>
                    <a:pt x="349" y="337"/>
                  </a:lnTo>
                  <a:lnTo>
                    <a:pt x="349" y="337"/>
                  </a:lnTo>
                  <a:lnTo>
                    <a:pt x="470" y="396"/>
                  </a:lnTo>
                  <a:lnTo>
                    <a:pt x="470" y="396"/>
                  </a:lnTo>
                  <a:lnTo>
                    <a:pt x="640" y="477"/>
                  </a:lnTo>
                  <a:lnTo>
                    <a:pt x="809" y="557"/>
                  </a:lnTo>
                  <a:lnTo>
                    <a:pt x="809" y="557"/>
                  </a:lnTo>
                  <a:lnTo>
                    <a:pt x="1003" y="648"/>
                  </a:lnTo>
                  <a:lnTo>
                    <a:pt x="1196" y="741"/>
                  </a:lnTo>
                  <a:lnTo>
                    <a:pt x="1196" y="741"/>
                  </a:lnTo>
                  <a:lnTo>
                    <a:pt x="1365" y="823"/>
                  </a:lnTo>
                  <a:lnTo>
                    <a:pt x="1448" y="866"/>
                  </a:lnTo>
                  <a:lnTo>
                    <a:pt x="1532" y="909"/>
                  </a:lnTo>
                  <a:lnTo>
                    <a:pt x="1532" y="909"/>
                  </a:lnTo>
                  <a:lnTo>
                    <a:pt x="1591" y="941"/>
                  </a:lnTo>
                  <a:lnTo>
                    <a:pt x="1648" y="974"/>
                  </a:lnTo>
                  <a:lnTo>
                    <a:pt x="1676" y="991"/>
                  </a:lnTo>
                  <a:lnTo>
                    <a:pt x="1703" y="1008"/>
                  </a:lnTo>
                  <a:lnTo>
                    <a:pt x="1731" y="1028"/>
                  </a:lnTo>
                  <a:lnTo>
                    <a:pt x="1758" y="1047"/>
                  </a:lnTo>
                  <a:lnTo>
                    <a:pt x="1758" y="1047"/>
                  </a:lnTo>
                  <a:lnTo>
                    <a:pt x="1806" y="1084"/>
                  </a:lnTo>
                  <a:lnTo>
                    <a:pt x="1852" y="1123"/>
                  </a:lnTo>
                  <a:lnTo>
                    <a:pt x="1896" y="1164"/>
                  </a:lnTo>
                  <a:lnTo>
                    <a:pt x="1940" y="1205"/>
                  </a:lnTo>
                  <a:lnTo>
                    <a:pt x="1982" y="1248"/>
                  </a:lnTo>
                  <a:lnTo>
                    <a:pt x="2022" y="1293"/>
                  </a:lnTo>
                  <a:lnTo>
                    <a:pt x="2061" y="1340"/>
                  </a:lnTo>
                  <a:lnTo>
                    <a:pt x="2098" y="1387"/>
                  </a:lnTo>
                  <a:lnTo>
                    <a:pt x="2098" y="1387"/>
                  </a:lnTo>
                  <a:lnTo>
                    <a:pt x="2118" y="1417"/>
                  </a:lnTo>
                  <a:lnTo>
                    <a:pt x="2138" y="1445"/>
                  </a:lnTo>
                  <a:lnTo>
                    <a:pt x="2158" y="1476"/>
                  </a:lnTo>
                  <a:lnTo>
                    <a:pt x="2176" y="1505"/>
                  </a:lnTo>
                  <a:lnTo>
                    <a:pt x="2194" y="1536"/>
                  </a:lnTo>
                  <a:lnTo>
                    <a:pt x="2210" y="1567"/>
                  </a:lnTo>
                  <a:lnTo>
                    <a:pt x="2227" y="1599"/>
                  </a:lnTo>
                  <a:lnTo>
                    <a:pt x="2242" y="1631"/>
                  </a:lnTo>
                  <a:lnTo>
                    <a:pt x="2242" y="1631"/>
                  </a:lnTo>
                  <a:lnTo>
                    <a:pt x="2257" y="1663"/>
                  </a:lnTo>
                  <a:lnTo>
                    <a:pt x="2270" y="1696"/>
                  </a:lnTo>
                  <a:lnTo>
                    <a:pt x="2296" y="1763"/>
                  </a:lnTo>
                  <a:lnTo>
                    <a:pt x="2319" y="1830"/>
                  </a:lnTo>
                  <a:lnTo>
                    <a:pt x="2342" y="1898"/>
                  </a:lnTo>
                  <a:lnTo>
                    <a:pt x="2342" y="1898"/>
                  </a:lnTo>
                  <a:lnTo>
                    <a:pt x="2386" y="2024"/>
                  </a:lnTo>
                  <a:lnTo>
                    <a:pt x="2431" y="2149"/>
                  </a:lnTo>
                  <a:lnTo>
                    <a:pt x="2523" y="2400"/>
                  </a:lnTo>
                  <a:lnTo>
                    <a:pt x="2523" y="2400"/>
                  </a:lnTo>
                  <a:lnTo>
                    <a:pt x="2583" y="2556"/>
                  </a:lnTo>
                  <a:lnTo>
                    <a:pt x="2641" y="2713"/>
                  </a:lnTo>
                  <a:lnTo>
                    <a:pt x="2641" y="2713"/>
                  </a:lnTo>
                  <a:lnTo>
                    <a:pt x="2647" y="2729"/>
                  </a:lnTo>
                  <a:lnTo>
                    <a:pt x="2647" y="2729"/>
                  </a:lnTo>
                  <a:lnTo>
                    <a:pt x="2650" y="2731"/>
                  </a:lnTo>
                  <a:lnTo>
                    <a:pt x="2652" y="2734"/>
                  </a:lnTo>
                  <a:lnTo>
                    <a:pt x="2655" y="2734"/>
                  </a:lnTo>
                  <a:lnTo>
                    <a:pt x="2657" y="2734"/>
                  </a:lnTo>
                  <a:lnTo>
                    <a:pt x="2660" y="2732"/>
                  </a:lnTo>
                  <a:lnTo>
                    <a:pt x="2662" y="2730"/>
                  </a:lnTo>
                  <a:lnTo>
                    <a:pt x="2662" y="2728"/>
                  </a:lnTo>
                  <a:lnTo>
                    <a:pt x="2662" y="2725"/>
                  </a:lnTo>
                  <a:lnTo>
                    <a:pt x="2662" y="2725"/>
                  </a:lnTo>
                  <a:lnTo>
                    <a:pt x="2575" y="2499"/>
                  </a:lnTo>
                  <a:lnTo>
                    <a:pt x="2575" y="2499"/>
                  </a:lnTo>
                  <a:lnTo>
                    <a:pt x="2486" y="2256"/>
                  </a:lnTo>
                  <a:lnTo>
                    <a:pt x="2441" y="2135"/>
                  </a:lnTo>
                  <a:lnTo>
                    <a:pt x="2398" y="2014"/>
                  </a:lnTo>
                  <a:lnTo>
                    <a:pt x="2398" y="2014"/>
                  </a:lnTo>
                  <a:lnTo>
                    <a:pt x="2354" y="1889"/>
                  </a:lnTo>
                  <a:lnTo>
                    <a:pt x="2311" y="1764"/>
                  </a:lnTo>
                  <a:lnTo>
                    <a:pt x="2311" y="1764"/>
                  </a:lnTo>
                  <a:lnTo>
                    <a:pt x="2299" y="1729"/>
                  </a:lnTo>
                  <a:lnTo>
                    <a:pt x="2286" y="1695"/>
                  </a:lnTo>
                  <a:lnTo>
                    <a:pt x="2272" y="1660"/>
                  </a:lnTo>
                  <a:lnTo>
                    <a:pt x="2257" y="1627"/>
                  </a:lnTo>
                  <a:lnTo>
                    <a:pt x="2241" y="1594"/>
                  </a:lnTo>
                  <a:lnTo>
                    <a:pt x="2224" y="1561"/>
                  </a:lnTo>
                  <a:lnTo>
                    <a:pt x="2206" y="1529"/>
                  </a:lnTo>
                  <a:lnTo>
                    <a:pt x="2188" y="1498"/>
                  </a:lnTo>
                  <a:lnTo>
                    <a:pt x="2188" y="1498"/>
                  </a:lnTo>
                  <a:lnTo>
                    <a:pt x="2154" y="1443"/>
                  </a:lnTo>
                  <a:lnTo>
                    <a:pt x="2117" y="1390"/>
                  </a:lnTo>
                  <a:lnTo>
                    <a:pt x="2079" y="1340"/>
                  </a:lnTo>
                  <a:lnTo>
                    <a:pt x="2039" y="1290"/>
                  </a:lnTo>
                  <a:lnTo>
                    <a:pt x="1996" y="1242"/>
                  </a:lnTo>
                  <a:lnTo>
                    <a:pt x="1952" y="1197"/>
                  </a:lnTo>
                  <a:lnTo>
                    <a:pt x="1906" y="1151"/>
                  </a:lnTo>
                  <a:lnTo>
                    <a:pt x="1858" y="1110"/>
                  </a:lnTo>
                  <a:lnTo>
                    <a:pt x="1858" y="1110"/>
                  </a:lnTo>
                  <a:lnTo>
                    <a:pt x="1829" y="1085"/>
                  </a:lnTo>
                  <a:lnTo>
                    <a:pt x="1800" y="1061"/>
                  </a:lnTo>
                  <a:lnTo>
                    <a:pt x="1770" y="1037"/>
                  </a:lnTo>
                  <a:lnTo>
                    <a:pt x="1740" y="1015"/>
                  </a:lnTo>
                  <a:lnTo>
                    <a:pt x="1708" y="995"/>
                  </a:lnTo>
                  <a:lnTo>
                    <a:pt x="1677" y="974"/>
                  </a:lnTo>
                  <a:lnTo>
                    <a:pt x="1644" y="954"/>
                  </a:lnTo>
                  <a:lnTo>
                    <a:pt x="1611" y="936"/>
                  </a:lnTo>
                  <a:lnTo>
                    <a:pt x="1611" y="936"/>
                  </a:lnTo>
                  <a:lnTo>
                    <a:pt x="1536" y="894"/>
                  </a:lnTo>
                  <a:lnTo>
                    <a:pt x="1460" y="855"/>
                  </a:lnTo>
                  <a:lnTo>
                    <a:pt x="1382" y="816"/>
                  </a:lnTo>
                  <a:lnTo>
                    <a:pt x="1305" y="778"/>
                  </a:lnTo>
                  <a:lnTo>
                    <a:pt x="1305" y="778"/>
                  </a:lnTo>
                  <a:lnTo>
                    <a:pt x="1114" y="686"/>
                  </a:lnTo>
                  <a:lnTo>
                    <a:pt x="922" y="594"/>
                  </a:lnTo>
                  <a:lnTo>
                    <a:pt x="922" y="594"/>
                  </a:lnTo>
                  <a:lnTo>
                    <a:pt x="561" y="423"/>
                  </a:lnTo>
                  <a:lnTo>
                    <a:pt x="561" y="423"/>
                  </a:lnTo>
                  <a:lnTo>
                    <a:pt x="439" y="364"/>
                  </a:lnTo>
                  <a:lnTo>
                    <a:pt x="378" y="335"/>
                  </a:lnTo>
                  <a:lnTo>
                    <a:pt x="318" y="304"/>
                  </a:lnTo>
                  <a:lnTo>
                    <a:pt x="318" y="304"/>
                  </a:lnTo>
                  <a:lnTo>
                    <a:pt x="296" y="292"/>
                  </a:lnTo>
                  <a:lnTo>
                    <a:pt x="275" y="279"/>
                  </a:lnTo>
                  <a:lnTo>
                    <a:pt x="254" y="265"/>
                  </a:lnTo>
                  <a:lnTo>
                    <a:pt x="233" y="251"/>
                  </a:lnTo>
                  <a:lnTo>
                    <a:pt x="214" y="235"/>
                  </a:lnTo>
                  <a:lnTo>
                    <a:pt x="194" y="219"/>
                  </a:lnTo>
                  <a:lnTo>
                    <a:pt x="176" y="203"/>
                  </a:lnTo>
                  <a:lnTo>
                    <a:pt x="158" y="186"/>
                  </a:lnTo>
                  <a:lnTo>
                    <a:pt x="140" y="167"/>
                  </a:lnTo>
                  <a:lnTo>
                    <a:pt x="123" y="149"/>
                  </a:lnTo>
                  <a:lnTo>
                    <a:pt x="90" y="111"/>
                  </a:lnTo>
                  <a:lnTo>
                    <a:pt x="60" y="72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2" name="Freeform 63">
              <a:extLst>
                <a:ext uri="{FF2B5EF4-FFF2-40B4-BE49-F238E27FC236}">
                  <a16:creationId xmlns:a16="http://schemas.microsoft.com/office/drawing/2014/main" id="{93362CFB-CF8B-222B-BB35-208CEB3CE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8" y="1470"/>
              <a:ext cx="838" cy="557"/>
            </a:xfrm>
            <a:custGeom>
              <a:avLst/>
              <a:gdLst>
                <a:gd name="T0" fmla="*/ 50 w 2512"/>
                <a:gd name="T1" fmla="*/ 214 h 1670"/>
                <a:gd name="T2" fmla="*/ 164 w 2512"/>
                <a:gd name="T3" fmla="*/ 616 h 1670"/>
                <a:gd name="T4" fmla="*/ 226 w 2512"/>
                <a:gd name="T5" fmla="*/ 794 h 1670"/>
                <a:gd name="T6" fmla="*/ 275 w 2512"/>
                <a:gd name="T7" fmla="*/ 892 h 1670"/>
                <a:gd name="T8" fmla="*/ 332 w 2512"/>
                <a:gd name="T9" fmla="*/ 974 h 1670"/>
                <a:gd name="T10" fmla="*/ 426 w 2512"/>
                <a:gd name="T11" fmla="*/ 1144 h 1670"/>
                <a:gd name="T12" fmla="*/ 580 w 2512"/>
                <a:gd name="T13" fmla="*/ 1462 h 1670"/>
                <a:gd name="T14" fmla="*/ 617 w 2512"/>
                <a:gd name="T15" fmla="*/ 1542 h 1670"/>
                <a:gd name="T16" fmla="*/ 657 w 2512"/>
                <a:gd name="T17" fmla="*/ 1531 h 1670"/>
                <a:gd name="T18" fmla="*/ 786 w 2512"/>
                <a:gd name="T19" fmla="*/ 1467 h 1670"/>
                <a:gd name="T20" fmla="*/ 942 w 2512"/>
                <a:gd name="T21" fmla="*/ 1368 h 1670"/>
                <a:gd name="T22" fmla="*/ 1067 w 2512"/>
                <a:gd name="T23" fmla="*/ 1258 h 1670"/>
                <a:gd name="T24" fmla="*/ 1233 w 2512"/>
                <a:gd name="T25" fmla="*/ 1108 h 1670"/>
                <a:gd name="T26" fmla="*/ 1349 w 2512"/>
                <a:gd name="T27" fmla="*/ 1024 h 1670"/>
                <a:gd name="T28" fmla="*/ 1417 w 2512"/>
                <a:gd name="T29" fmla="*/ 992 h 1670"/>
                <a:gd name="T30" fmla="*/ 1466 w 2512"/>
                <a:gd name="T31" fmla="*/ 991 h 1670"/>
                <a:gd name="T32" fmla="*/ 1601 w 2512"/>
                <a:gd name="T33" fmla="*/ 999 h 1670"/>
                <a:gd name="T34" fmla="*/ 1665 w 2512"/>
                <a:gd name="T35" fmla="*/ 1023 h 1670"/>
                <a:gd name="T36" fmla="*/ 1719 w 2512"/>
                <a:gd name="T37" fmla="*/ 1080 h 1670"/>
                <a:gd name="T38" fmla="*/ 1999 w 2512"/>
                <a:gd name="T39" fmla="*/ 1444 h 1670"/>
                <a:gd name="T40" fmla="*/ 2171 w 2512"/>
                <a:gd name="T41" fmla="*/ 1670 h 1670"/>
                <a:gd name="T42" fmla="*/ 2198 w 2512"/>
                <a:gd name="T43" fmla="*/ 1635 h 1670"/>
                <a:gd name="T44" fmla="*/ 2260 w 2512"/>
                <a:gd name="T45" fmla="*/ 1486 h 1670"/>
                <a:gd name="T46" fmla="*/ 2334 w 2512"/>
                <a:gd name="T47" fmla="*/ 1256 h 1670"/>
                <a:gd name="T48" fmla="*/ 2395 w 2512"/>
                <a:gd name="T49" fmla="*/ 970 h 1670"/>
                <a:gd name="T50" fmla="*/ 2485 w 2512"/>
                <a:gd name="T51" fmla="*/ 430 h 1670"/>
                <a:gd name="T52" fmla="*/ 2512 w 2512"/>
                <a:gd name="T53" fmla="*/ 253 h 1670"/>
                <a:gd name="T54" fmla="*/ 2508 w 2512"/>
                <a:gd name="T55" fmla="*/ 242 h 1670"/>
                <a:gd name="T56" fmla="*/ 2497 w 2512"/>
                <a:gd name="T57" fmla="*/ 247 h 1670"/>
                <a:gd name="T58" fmla="*/ 2423 w 2512"/>
                <a:gd name="T59" fmla="*/ 723 h 1670"/>
                <a:gd name="T60" fmla="*/ 2356 w 2512"/>
                <a:gd name="T61" fmla="*/ 1096 h 1670"/>
                <a:gd name="T62" fmla="*/ 2293 w 2512"/>
                <a:gd name="T63" fmla="*/ 1343 h 1670"/>
                <a:gd name="T64" fmla="*/ 2220 w 2512"/>
                <a:gd name="T65" fmla="*/ 1548 h 1670"/>
                <a:gd name="T66" fmla="*/ 2174 w 2512"/>
                <a:gd name="T67" fmla="*/ 1648 h 1670"/>
                <a:gd name="T68" fmla="*/ 2181 w 2512"/>
                <a:gd name="T69" fmla="*/ 1660 h 1670"/>
                <a:gd name="T70" fmla="*/ 1787 w 2512"/>
                <a:gd name="T71" fmla="*/ 1144 h 1670"/>
                <a:gd name="T72" fmla="*/ 1693 w 2512"/>
                <a:gd name="T73" fmla="*/ 1028 h 1670"/>
                <a:gd name="T74" fmla="*/ 1647 w 2512"/>
                <a:gd name="T75" fmla="*/ 997 h 1670"/>
                <a:gd name="T76" fmla="*/ 1537 w 2512"/>
                <a:gd name="T77" fmla="*/ 977 h 1670"/>
                <a:gd name="T78" fmla="*/ 1444 w 2512"/>
                <a:gd name="T79" fmla="*/ 976 h 1670"/>
                <a:gd name="T80" fmla="*/ 1395 w 2512"/>
                <a:gd name="T81" fmla="*/ 982 h 1670"/>
                <a:gd name="T82" fmla="*/ 1331 w 2512"/>
                <a:gd name="T83" fmla="*/ 1018 h 1670"/>
                <a:gd name="T84" fmla="*/ 1166 w 2512"/>
                <a:gd name="T85" fmla="*/ 1145 h 1670"/>
                <a:gd name="T86" fmla="*/ 976 w 2512"/>
                <a:gd name="T87" fmla="*/ 1320 h 1670"/>
                <a:gd name="T88" fmla="*/ 847 w 2512"/>
                <a:gd name="T89" fmla="*/ 1414 h 1670"/>
                <a:gd name="T90" fmla="*/ 677 w 2512"/>
                <a:gd name="T91" fmla="*/ 1505 h 1670"/>
                <a:gd name="T92" fmla="*/ 628 w 2512"/>
                <a:gd name="T93" fmla="*/ 1532 h 1670"/>
                <a:gd name="T94" fmla="*/ 464 w 2512"/>
                <a:gd name="T95" fmla="*/ 1185 h 1670"/>
                <a:gd name="T96" fmla="*/ 342 w 2512"/>
                <a:gd name="T97" fmla="*/ 963 h 1670"/>
                <a:gd name="T98" fmla="*/ 284 w 2512"/>
                <a:gd name="T99" fmla="*/ 878 h 1670"/>
                <a:gd name="T100" fmla="*/ 254 w 2512"/>
                <a:gd name="T101" fmla="*/ 822 h 1670"/>
                <a:gd name="T102" fmla="*/ 192 w 2512"/>
                <a:gd name="T103" fmla="*/ 657 h 1670"/>
                <a:gd name="T104" fmla="*/ 75 w 2512"/>
                <a:gd name="T105" fmla="*/ 253 h 1670"/>
                <a:gd name="T106" fmla="*/ 14 w 2512"/>
                <a:gd name="T107" fmla="*/ 6 h 1670"/>
                <a:gd name="T108" fmla="*/ 5 w 2512"/>
                <a:gd name="T109" fmla="*/ 1 h 1670"/>
                <a:gd name="T110" fmla="*/ 0 w 2512"/>
                <a:gd name="T111" fmla="*/ 9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12" h="1670">
                  <a:moveTo>
                    <a:pt x="0" y="9"/>
                  </a:moveTo>
                  <a:lnTo>
                    <a:pt x="0" y="9"/>
                  </a:lnTo>
                  <a:lnTo>
                    <a:pt x="25" y="112"/>
                  </a:lnTo>
                  <a:lnTo>
                    <a:pt x="50" y="214"/>
                  </a:lnTo>
                  <a:lnTo>
                    <a:pt x="50" y="214"/>
                  </a:lnTo>
                  <a:lnTo>
                    <a:pt x="76" y="315"/>
                  </a:lnTo>
                  <a:lnTo>
                    <a:pt x="104" y="416"/>
                  </a:lnTo>
                  <a:lnTo>
                    <a:pt x="132" y="516"/>
                  </a:lnTo>
                  <a:lnTo>
                    <a:pt x="164" y="616"/>
                  </a:lnTo>
                  <a:lnTo>
                    <a:pt x="164" y="616"/>
                  </a:lnTo>
                  <a:lnTo>
                    <a:pt x="177" y="660"/>
                  </a:lnTo>
                  <a:lnTo>
                    <a:pt x="193" y="706"/>
                  </a:lnTo>
                  <a:lnTo>
                    <a:pt x="209" y="750"/>
                  </a:lnTo>
                  <a:lnTo>
                    <a:pt x="226" y="794"/>
                  </a:lnTo>
                  <a:lnTo>
                    <a:pt x="226" y="794"/>
                  </a:lnTo>
                  <a:lnTo>
                    <a:pt x="238" y="822"/>
                  </a:lnTo>
                  <a:lnTo>
                    <a:pt x="252" y="851"/>
                  </a:lnTo>
                  <a:lnTo>
                    <a:pt x="258" y="865"/>
                  </a:lnTo>
                  <a:lnTo>
                    <a:pt x="266" y="878"/>
                  </a:lnTo>
                  <a:lnTo>
                    <a:pt x="275" y="892"/>
                  </a:lnTo>
                  <a:lnTo>
                    <a:pt x="285" y="904"/>
                  </a:lnTo>
                  <a:lnTo>
                    <a:pt x="285" y="904"/>
                  </a:lnTo>
                  <a:lnTo>
                    <a:pt x="297" y="921"/>
                  </a:lnTo>
                  <a:lnTo>
                    <a:pt x="309" y="938"/>
                  </a:lnTo>
                  <a:lnTo>
                    <a:pt x="332" y="974"/>
                  </a:lnTo>
                  <a:lnTo>
                    <a:pt x="354" y="1009"/>
                  </a:lnTo>
                  <a:lnTo>
                    <a:pt x="374" y="1046"/>
                  </a:lnTo>
                  <a:lnTo>
                    <a:pt x="374" y="1046"/>
                  </a:lnTo>
                  <a:lnTo>
                    <a:pt x="401" y="1095"/>
                  </a:lnTo>
                  <a:lnTo>
                    <a:pt x="426" y="1144"/>
                  </a:lnTo>
                  <a:lnTo>
                    <a:pt x="477" y="1243"/>
                  </a:lnTo>
                  <a:lnTo>
                    <a:pt x="477" y="1243"/>
                  </a:lnTo>
                  <a:lnTo>
                    <a:pt x="512" y="1316"/>
                  </a:lnTo>
                  <a:lnTo>
                    <a:pt x="546" y="1389"/>
                  </a:lnTo>
                  <a:lnTo>
                    <a:pt x="580" y="1462"/>
                  </a:lnTo>
                  <a:lnTo>
                    <a:pt x="613" y="1535"/>
                  </a:lnTo>
                  <a:lnTo>
                    <a:pt x="613" y="1535"/>
                  </a:lnTo>
                  <a:lnTo>
                    <a:pt x="616" y="1540"/>
                  </a:lnTo>
                  <a:lnTo>
                    <a:pt x="616" y="1540"/>
                  </a:lnTo>
                  <a:lnTo>
                    <a:pt x="617" y="1542"/>
                  </a:lnTo>
                  <a:lnTo>
                    <a:pt x="620" y="1543"/>
                  </a:lnTo>
                  <a:lnTo>
                    <a:pt x="622" y="1543"/>
                  </a:lnTo>
                  <a:lnTo>
                    <a:pt x="624" y="1543"/>
                  </a:lnTo>
                  <a:lnTo>
                    <a:pt x="624" y="1543"/>
                  </a:lnTo>
                  <a:lnTo>
                    <a:pt x="657" y="1531"/>
                  </a:lnTo>
                  <a:lnTo>
                    <a:pt x="689" y="1516"/>
                  </a:lnTo>
                  <a:lnTo>
                    <a:pt x="722" y="1500"/>
                  </a:lnTo>
                  <a:lnTo>
                    <a:pt x="753" y="1484"/>
                  </a:lnTo>
                  <a:lnTo>
                    <a:pt x="753" y="1484"/>
                  </a:lnTo>
                  <a:lnTo>
                    <a:pt x="786" y="1467"/>
                  </a:lnTo>
                  <a:lnTo>
                    <a:pt x="819" y="1449"/>
                  </a:lnTo>
                  <a:lnTo>
                    <a:pt x="850" y="1430"/>
                  </a:lnTo>
                  <a:lnTo>
                    <a:pt x="881" y="1411"/>
                  </a:lnTo>
                  <a:lnTo>
                    <a:pt x="912" y="1389"/>
                  </a:lnTo>
                  <a:lnTo>
                    <a:pt x="942" y="1368"/>
                  </a:lnTo>
                  <a:lnTo>
                    <a:pt x="970" y="1345"/>
                  </a:lnTo>
                  <a:lnTo>
                    <a:pt x="998" y="1320"/>
                  </a:lnTo>
                  <a:lnTo>
                    <a:pt x="998" y="1320"/>
                  </a:lnTo>
                  <a:lnTo>
                    <a:pt x="1032" y="1289"/>
                  </a:lnTo>
                  <a:lnTo>
                    <a:pt x="1067" y="1258"/>
                  </a:lnTo>
                  <a:lnTo>
                    <a:pt x="1101" y="1225"/>
                  </a:lnTo>
                  <a:lnTo>
                    <a:pt x="1134" y="1194"/>
                  </a:lnTo>
                  <a:lnTo>
                    <a:pt x="1134" y="1194"/>
                  </a:lnTo>
                  <a:lnTo>
                    <a:pt x="1200" y="1136"/>
                  </a:lnTo>
                  <a:lnTo>
                    <a:pt x="1233" y="1108"/>
                  </a:lnTo>
                  <a:lnTo>
                    <a:pt x="1267" y="1081"/>
                  </a:lnTo>
                  <a:lnTo>
                    <a:pt x="1267" y="1081"/>
                  </a:lnTo>
                  <a:lnTo>
                    <a:pt x="1294" y="1061"/>
                  </a:lnTo>
                  <a:lnTo>
                    <a:pt x="1321" y="1041"/>
                  </a:lnTo>
                  <a:lnTo>
                    <a:pt x="1349" y="1024"/>
                  </a:lnTo>
                  <a:lnTo>
                    <a:pt x="1377" y="1007"/>
                  </a:lnTo>
                  <a:lnTo>
                    <a:pt x="1377" y="1007"/>
                  </a:lnTo>
                  <a:lnTo>
                    <a:pt x="1397" y="998"/>
                  </a:lnTo>
                  <a:lnTo>
                    <a:pt x="1408" y="995"/>
                  </a:lnTo>
                  <a:lnTo>
                    <a:pt x="1417" y="992"/>
                  </a:lnTo>
                  <a:lnTo>
                    <a:pt x="1417" y="992"/>
                  </a:lnTo>
                  <a:lnTo>
                    <a:pt x="1430" y="991"/>
                  </a:lnTo>
                  <a:lnTo>
                    <a:pt x="1442" y="991"/>
                  </a:lnTo>
                  <a:lnTo>
                    <a:pt x="1466" y="991"/>
                  </a:lnTo>
                  <a:lnTo>
                    <a:pt x="1466" y="991"/>
                  </a:lnTo>
                  <a:lnTo>
                    <a:pt x="1499" y="991"/>
                  </a:lnTo>
                  <a:lnTo>
                    <a:pt x="1533" y="992"/>
                  </a:lnTo>
                  <a:lnTo>
                    <a:pt x="1566" y="995"/>
                  </a:lnTo>
                  <a:lnTo>
                    <a:pt x="1601" y="999"/>
                  </a:lnTo>
                  <a:lnTo>
                    <a:pt x="1601" y="999"/>
                  </a:lnTo>
                  <a:lnTo>
                    <a:pt x="1623" y="1004"/>
                  </a:lnTo>
                  <a:lnTo>
                    <a:pt x="1634" y="1007"/>
                  </a:lnTo>
                  <a:lnTo>
                    <a:pt x="1645" y="1012"/>
                  </a:lnTo>
                  <a:lnTo>
                    <a:pt x="1656" y="1017"/>
                  </a:lnTo>
                  <a:lnTo>
                    <a:pt x="1665" y="1023"/>
                  </a:lnTo>
                  <a:lnTo>
                    <a:pt x="1674" y="1029"/>
                  </a:lnTo>
                  <a:lnTo>
                    <a:pt x="1682" y="1037"/>
                  </a:lnTo>
                  <a:lnTo>
                    <a:pt x="1682" y="1037"/>
                  </a:lnTo>
                  <a:lnTo>
                    <a:pt x="1702" y="1058"/>
                  </a:lnTo>
                  <a:lnTo>
                    <a:pt x="1719" y="1080"/>
                  </a:lnTo>
                  <a:lnTo>
                    <a:pt x="1755" y="1125"/>
                  </a:lnTo>
                  <a:lnTo>
                    <a:pt x="1755" y="1125"/>
                  </a:lnTo>
                  <a:lnTo>
                    <a:pt x="1878" y="1283"/>
                  </a:lnTo>
                  <a:lnTo>
                    <a:pt x="1999" y="1444"/>
                  </a:lnTo>
                  <a:lnTo>
                    <a:pt x="1999" y="1444"/>
                  </a:lnTo>
                  <a:lnTo>
                    <a:pt x="2166" y="1664"/>
                  </a:lnTo>
                  <a:lnTo>
                    <a:pt x="2166" y="1664"/>
                  </a:lnTo>
                  <a:lnTo>
                    <a:pt x="2169" y="1668"/>
                  </a:lnTo>
                  <a:lnTo>
                    <a:pt x="2169" y="1668"/>
                  </a:lnTo>
                  <a:lnTo>
                    <a:pt x="2171" y="1670"/>
                  </a:lnTo>
                  <a:lnTo>
                    <a:pt x="2175" y="1670"/>
                  </a:lnTo>
                  <a:lnTo>
                    <a:pt x="2178" y="1670"/>
                  </a:lnTo>
                  <a:lnTo>
                    <a:pt x="2181" y="1668"/>
                  </a:lnTo>
                  <a:lnTo>
                    <a:pt x="2181" y="1668"/>
                  </a:lnTo>
                  <a:lnTo>
                    <a:pt x="2198" y="1635"/>
                  </a:lnTo>
                  <a:lnTo>
                    <a:pt x="2214" y="1600"/>
                  </a:lnTo>
                  <a:lnTo>
                    <a:pt x="2229" y="1566"/>
                  </a:lnTo>
                  <a:lnTo>
                    <a:pt x="2243" y="1532"/>
                  </a:lnTo>
                  <a:lnTo>
                    <a:pt x="2243" y="1532"/>
                  </a:lnTo>
                  <a:lnTo>
                    <a:pt x="2260" y="1486"/>
                  </a:lnTo>
                  <a:lnTo>
                    <a:pt x="2277" y="1441"/>
                  </a:lnTo>
                  <a:lnTo>
                    <a:pt x="2292" y="1396"/>
                  </a:lnTo>
                  <a:lnTo>
                    <a:pt x="2307" y="1349"/>
                  </a:lnTo>
                  <a:lnTo>
                    <a:pt x="2321" y="1303"/>
                  </a:lnTo>
                  <a:lnTo>
                    <a:pt x="2334" y="1256"/>
                  </a:lnTo>
                  <a:lnTo>
                    <a:pt x="2346" y="1209"/>
                  </a:lnTo>
                  <a:lnTo>
                    <a:pt x="2357" y="1162"/>
                  </a:lnTo>
                  <a:lnTo>
                    <a:pt x="2357" y="1162"/>
                  </a:lnTo>
                  <a:lnTo>
                    <a:pt x="2376" y="1067"/>
                  </a:lnTo>
                  <a:lnTo>
                    <a:pt x="2395" y="970"/>
                  </a:lnTo>
                  <a:lnTo>
                    <a:pt x="2412" y="873"/>
                  </a:lnTo>
                  <a:lnTo>
                    <a:pt x="2429" y="777"/>
                  </a:lnTo>
                  <a:lnTo>
                    <a:pt x="2429" y="777"/>
                  </a:lnTo>
                  <a:lnTo>
                    <a:pt x="2457" y="603"/>
                  </a:lnTo>
                  <a:lnTo>
                    <a:pt x="2485" y="430"/>
                  </a:lnTo>
                  <a:lnTo>
                    <a:pt x="2485" y="430"/>
                  </a:lnTo>
                  <a:lnTo>
                    <a:pt x="2499" y="342"/>
                  </a:lnTo>
                  <a:lnTo>
                    <a:pt x="2506" y="297"/>
                  </a:lnTo>
                  <a:lnTo>
                    <a:pt x="2512" y="253"/>
                  </a:lnTo>
                  <a:lnTo>
                    <a:pt x="2512" y="253"/>
                  </a:lnTo>
                  <a:lnTo>
                    <a:pt x="2512" y="250"/>
                  </a:lnTo>
                  <a:lnTo>
                    <a:pt x="2512" y="250"/>
                  </a:lnTo>
                  <a:lnTo>
                    <a:pt x="2512" y="247"/>
                  </a:lnTo>
                  <a:lnTo>
                    <a:pt x="2511" y="244"/>
                  </a:lnTo>
                  <a:lnTo>
                    <a:pt x="2508" y="242"/>
                  </a:lnTo>
                  <a:lnTo>
                    <a:pt x="2506" y="242"/>
                  </a:lnTo>
                  <a:lnTo>
                    <a:pt x="2503" y="241"/>
                  </a:lnTo>
                  <a:lnTo>
                    <a:pt x="2501" y="242"/>
                  </a:lnTo>
                  <a:lnTo>
                    <a:pt x="2499" y="243"/>
                  </a:lnTo>
                  <a:lnTo>
                    <a:pt x="2497" y="247"/>
                  </a:lnTo>
                  <a:lnTo>
                    <a:pt x="2497" y="247"/>
                  </a:lnTo>
                  <a:lnTo>
                    <a:pt x="2477" y="390"/>
                  </a:lnTo>
                  <a:lnTo>
                    <a:pt x="2477" y="390"/>
                  </a:lnTo>
                  <a:lnTo>
                    <a:pt x="2450" y="556"/>
                  </a:lnTo>
                  <a:lnTo>
                    <a:pt x="2423" y="723"/>
                  </a:lnTo>
                  <a:lnTo>
                    <a:pt x="2423" y="723"/>
                  </a:lnTo>
                  <a:lnTo>
                    <a:pt x="2391" y="910"/>
                  </a:lnTo>
                  <a:lnTo>
                    <a:pt x="2374" y="1003"/>
                  </a:lnTo>
                  <a:lnTo>
                    <a:pt x="2356" y="1096"/>
                  </a:lnTo>
                  <a:lnTo>
                    <a:pt x="2356" y="1096"/>
                  </a:lnTo>
                  <a:lnTo>
                    <a:pt x="2345" y="1146"/>
                  </a:lnTo>
                  <a:lnTo>
                    <a:pt x="2334" y="1196"/>
                  </a:lnTo>
                  <a:lnTo>
                    <a:pt x="2321" y="1245"/>
                  </a:lnTo>
                  <a:lnTo>
                    <a:pt x="2308" y="1294"/>
                  </a:lnTo>
                  <a:lnTo>
                    <a:pt x="2293" y="1343"/>
                  </a:lnTo>
                  <a:lnTo>
                    <a:pt x="2279" y="1392"/>
                  </a:lnTo>
                  <a:lnTo>
                    <a:pt x="2262" y="1441"/>
                  </a:lnTo>
                  <a:lnTo>
                    <a:pt x="2244" y="1489"/>
                  </a:lnTo>
                  <a:lnTo>
                    <a:pt x="2244" y="1489"/>
                  </a:lnTo>
                  <a:lnTo>
                    <a:pt x="2220" y="1548"/>
                  </a:lnTo>
                  <a:lnTo>
                    <a:pt x="2196" y="1605"/>
                  </a:lnTo>
                  <a:lnTo>
                    <a:pt x="2196" y="1605"/>
                  </a:lnTo>
                  <a:lnTo>
                    <a:pt x="2178" y="1639"/>
                  </a:lnTo>
                  <a:lnTo>
                    <a:pt x="2178" y="1639"/>
                  </a:lnTo>
                  <a:lnTo>
                    <a:pt x="2174" y="1648"/>
                  </a:lnTo>
                  <a:lnTo>
                    <a:pt x="2170" y="1658"/>
                  </a:lnTo>
                  <a:lnTo>
                    <a:pt x="2170" y="1658"/>
                  </a:lnTo>
                  <a:lnTo>
                    <a:pt x="2169" y="1660"/>
                  </a:lnTo>
                  <a:lnTo>
                    <a:pt x="2169" y="1660"/>
                  </a:lnTo>
                  <a:lnTo>
                    <a:pt x="2181" y="1660"/>
                  </a:lnTo>
                  <a:lnTo>
                    <a:pt x="2181" y="1660"/>
                  </a:lnTo>
                  <a:lnTo>
                    <a:pt x="2039" y="1472"/>
                  </a:lnTo>
                  <a:lnTo>
                    <a:pt x="2039" y="1472"/>
                  </a:lnTo>
                  <a:lnTo>
                    <a:pt x="1913" y="1307"/>
                  </a:lnTo>
                  <a:lnTo>
                    <a:pt x="1787" y="1144"/>
                  </a:lnTo>
                  <a:lnTo>
                    <a:pt x="1787" y="1144"/>
                  </a:lnTo>
                  <a:lnTo>
                    <a:pt x="1746" y="1090"/>
                  </a:lnTo>
                  <a:lnTo>
                    <a:pt x="1703" y="1039"/>
                  </a:lnTo>
                  <a:lnTo>
                    <a:pt x="1703" y="1039"/>
                  </a:lnTo>
                  <a:lnTo>
                    <a:pt x="1693" y="1028"/>
                  </a:lnTo>
                  <a:lnTo>
                    <a:pt x="1684" y="1019"/>
                  </a:lnTo>
                  <a:lnTo>
                    <a:pt x="1674" y="1010"/>
                  </a:lnTo>
                  <a:lnTo>
                    <a:pt x="1662" y="1003"/>
                  </a:lnTo>
                  <a:lnTo>
                    <a:pt x="1662" y="1003"/>
                  </a:lnTo>
                  <a:lnTo>
                    <a:pt x="1647" y="997"/>
                  </a:lnTo>
                  <a:lnTo>
                    <a:pt x="1632" y="991"/>
                  </a:lnTo>
                  <a:lnTo>
                    <a:pt x="1616" y="987"/>
                  </a:lnTo>
                  <a:lnTo>
                    <a:pt x="1601" y="983"/>
                  </a:lnTo>
                  <a:lnTo>
                    <a:pt x="1569" y="980"/>
                  </a:lnTo>
                  <a:lnTo>
                    <a:pt x="1537" y="977"/>
                  </a:lnTo>
                  <a:lnTo>
                    <a:pt x="1537" y="977"/>
                  </a:lnTo>
                  <a:lnTo>
                    <a:pt x="1503" y="976"/>
                  </a:lnTo>
                  <a:lnTo>
                    <a:pt x="1469" y="976"/>
                  </a:lnTo>
                  <a:lnTo>
                    <a:pt x="1469" y="976"/>
                  </a:lnTo>
                  <a:lnTo>
                    <a:pt x="1444" y="976"/>
                  </a:lnTo>
                  <a:lnTo>
                    <a:pt x="1432" y="976"/>
                  </a:lnTo>
                  <a:lnTo>
                    <a:pt x="1419" y="977"/>
                  </a:lnTo>
                  <a:lnTo>
                    <a:pt x="1419" y="977"/>
                  </a:lnTo>
                  <a:lnTo>
                    <a:pt x="1408" y="980"/>
                  </a:lnTo>
                  <a:lnTo>
                    <a:pt x="1395" y="982"/>
                  </a:lnTo>
                  <a:lnTo>
                    <a:pt x="1384" y="987"/>
                  </a:lnTo>
                  <a:lnTo>
                    <a:pt x="1373" y="992"/>
                  </a:lnTo>
                  <a:lnTo>
                    <a:pt x="1351" y="1004"/>
                  </a:lnTo>
                  <a:lnTo>
                    <a:pt x="1331" y="1018"/>
                  </a:lnTo>
                  <a:lnTo>
                    <a:pt x="1331" y="1018"/>
                  </a:lnTo>
                  <a:lnTo>
                    <a:pt x="1296" y="1041"/>
                  </a:lnTo>
                  <a:lnTo>
                    <a:pt x="1262" y="1065"/>
                  </a:lnTo>
                  <a:lnTo>
                    <a:pt x="1229" y="1091"/>
                  </a:lnTo>
                  <a:lnTo>
                    <a:pt x="1197" y="1118"/>
                  </a:lnTo>
                  <a:lnTo>
                    <a:pt x="1166" y="1145"/>
                  </a:lnTo>
                  <a:lnTo>
                    <a:pt x="1134" y="1173"/>
                  </a:lnTo>
                  <a:lnTo>
                    <a:pt x="1073" y="1231"/>
                  </a:lnTo>
                  <a:lnTo>
                    <a:pt x="1073" y="1231"/>
                  </a:lnTo>
                  <a:lnTo>
                    <a:pt x="1009" y="1291"/>
                  </a:lnTo>
                  <a:lnTo>
                    <a:pt x="976" y="1320"/>
                  </a:lnTo>
                  <a:lnTo>
                    <a:pt x="943" y="1348"/>
                  </a:lnTo>
                  <a:lnTo>
                    <a:pt x="943" y="1348"/>
                  </a:lnTo>
                  <a:lnTo>
                    <a:pt x="912" y="1371"/>
                  </a:lnTo>
                  <a:lnTo>
                    <a:pt x="880" y="1393"/>
                  </a:lnTo>
                  <a:lnTo>
                    <a:pt x="847" y="1414"/>
                  </a:lnTo>
                  <a:lnTo>
                    <a:pt x="813" y="1435"/>
                  </a:lnTo>
                  <a:lnTo>
                    <a:pt x="813" y="1435"/>
                  </a:lnTo>
                  <a:lnTo>
                    <a:pt x="769" y="1460"/>
                  </a:lnTo>
                  <a:lnTo>
                    <a:pt x="722" y="1484"/>
                  </a:lnTo>
                  <a:lnTo>
                    <a:pt x="677" y="1505"/>
                  </a:lnTo>
                  <a:lnTo>
                    <a:pt x="629" y="1526"/>
                  </a:lnTo>
                  <a:lnTo>
                    <a:pt x="629" y="1526"/>
                  </a:lnTo>
                  <a:lnTo>
                    <a:pt x="620" y="1529"/>
                  </a:lnTo>
                  <a:lnTo>
                    <a:pt x="620" y="1529"/>
                  </a:lnTo>
                  <a:lnTo>
                    <a:pt x="628" y="1532"/>
                  </a:lnTo>
                  <a:lnTo>
                    <a:pt x="628" y="1532"/>
                  </a:lnTo>
                  <a:lnTo>
                    <a:pt x="572" y="1409"/>
                  </a:lnTo>
                  <a:lnTo>
                    <a:pt x="514" y="1287"/>
                  </a:lnTo>
                  <a:lnTo>
                    <a:pt x="514" y="1287"/>
                  </a:lnTo>
                  <a:lnTo>
                    <a:pt x="464" y="1185"/>
                  </a:lnTo>
                  <a:lnTo>
                    <a:pt x="413" y="1085"/>
                  </a:lnTo>
                  <a:lnTo>
                    <a:pt x="413" y="1085"/>
                  </a:lnTo>
                  <a:lnTo>
                    <a:pt x="390" y="1043"/>
                  </a:lnTo>
                  <a:lnTo>
                    <a:pt x="367" y="1003"/>
                  </a:lnTo>
                  <a:lnTo>
                    <a:pt x="342" y="963"/>
                  </a:lnTo>
                  <a:lnTo>
                    <a:pt x="317" y="922"/>
                  </a:lnTo>
                  <a:lnTo>
                    <a:pt x="317" y="922"/>
                  </a:lnTo>
                  <a:lnTo>
                    <a:pt x="299" y="900"/>
                  </a:lnTo>
                  <a:lnTo>
                    <a:pt x="291" y="889"/>
                  </a:lnTo>
                  <a:lnTo>
                    <a:pt x="284" y="878"/>
                  </a:lnTo>
                  <a:lnTo>
                    <a:pt x="284" y="878"/>
                  </a:lnTo>
                  <a:lnTo>
                    <a:pt x="275" y="864"/>
                  </a:lnTo>
                  <a:lnTo>
                    <a:pt x="268" y="850"/>
                  </a:lnTo>
                  <a:lnTo>
                    <a:pt x="254" y="822"/>
                  </a:lnTo>
                  <a:lnTo>
                    <a:pt x="254" y="822"/>
                  </a:lnTo>
                  <a:lnTo>
                    <a:pt x="237" y="782"/>
                  </a:lnTo>
                  <a:lnTo>
                    <a:pt x="221" y="740"/>
                  </a:lnTo>
                  <a:lnTo>
                    <a:pt x="207" y="698"/>
                  </a:lnTo>
                  <a:lnTo>
                    <a:pt x="192" y="657"/>
                  </a:lnTo>
                  <a:lnTo>
                    <a:pt x="192" y="657"/>
                  </a:lnTo>
                  <a:lnTo>
                    <a:pt x="160" y="556"/>
                  </a:lnTo>
                  <a:lnTo>
                    <a:pt x="130" y="456"/>
                  </a:lnTo>
                  <a:lnTo>
                    <a:pt x="102" y="354"/>
                  </a:lnTo>
                  <a:lnTo>
                    <a:pt x="75" y="253"/>
                  </a:lnTo>
                  <a:lnTo>
                    <a:pt x="75" y="253"/>
                  </a:lnTo>
                  <a:lnTo>
                    <a:pt x="45" y="131"/>
                  </a:lnTo>
                  <a:lnTo>
                    <a:pt x="31" y="69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10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3" name="Freeform 64">
              <a:extLst>
                <a:ext uri="{FF2B5EF4-FFF2-40B4-BE49-F238E27FC236}">
                  <a16:creationId xmlns:a16="http://schemas.microsoft.com/office/drawing/2014/main" id="{CF6321B3-91FA-7436-7451-70D26EAE2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873"/>
              <a:ext cx="612" cy="1472"/>
            </a:xfrm>
            <a:custGeom>
              <a:avLst/>
              <a:gdLst>
                <a:gd name="T0" fmla="*/ 1584 w 1835"/>
                <a:gd name="T1" fmla="*/ 134 h 4416"/>
                <a:gd name="T2" fmla="*/ 1652 w 1835"/>
                <a:gd name="T3" fmla="*/ 300 h 4416"/>
                <a:gd name="T4" fmla="*/ 1713 w 1835"/>
                <a:gd name="T5" fmla="*/ 418 h 4416"/>
                <a:gd name="T6" fmla="*/ 1784 w 1835"/>
                <a:gd name="T7" fmla="*/ 501 h 4416"/>
                <a:gd name="T8" fmla="*/ 1818 w 1835"/>
                <a:gd name="T9" fmla="*/ 556 h 4416"/>
                <a:gd name="T10" fmla="*/ 1822 w 1835"/>
                <a:gd name="T11" fmla="*/ 566 h 4416"/>
                <a:gd name="T12" fmla="*/ 1823 w 1835"/>
                <a:gd name="T13" fmla="*/ 563 h 4416"/>
                <a:gd name="T14" fmla="*/ 1802 w 1835"/>
                <a:gd name="T15" fmla="*/ 612 h 4416"/>
                <a:gd name="T16" fmla="*/ 1743 w 1835"/>
                <a:gd name="T17" fmla="*/ 796 h 4416"/>
                <a:gd name="T18" fmla="*/ 1705 w 1835"/>
                <a:gd name="T19" fmla="*/ 959 h 4416"/>
                <a:gd name="T20" fmla="*/ 1666 w 1835"/>
                <a:gd name="T21" fmla="*/ 1236 h 4416"/>
                <a:gd name="T22" fmla="*/ 1601 w 1835"/>
                <a:gd name="T23" fmla="*/ 1868 h 4416"/>
                <a:gd name="T24" fmla="*/ 1554 w 1835"/>
                <a:gd name="T25" fmla="*/ 2417 h 4416"/>
                <a:gd name="T26" fmla="*/ 1539 w 1835"/>
                <a:gd name="T27" fmla="*/ 2698 h 4416"/>
                <a:gd name="T28" fmla="*/ 1537 w 1835"/>
                <a:gd name="T29" fmla="*/ 2922 h 4416"/>
                <a:gd name="T30" fmla="*/ 1529 w 1835"/>
                <a:gd name="T31" fmla="*/ 3141 h 4416"/>
                <a:gd name="T32" fmla="*/ 1499 w 1835"/>
                <a:gd name="T33" fmla="*/ 3415 h 4416"/>
                <a:gd name="T34" fmla="*/ 1444 w 1835"/>
                <a:gd name="T35" fmla="*/ 3740 h 4416"/>
                <a:gd name="T36" fmla="*/ 1448 w 1835"/>
                <a:gd name="T37" fmla="*/ 3753 h 4416"/>
                <a:gd name="T38" fmla="*/ 1124 w 1835"/>
                <a:gd name="T39" fmla="*/ 3779 h 4416"/>
                <a:gd name="T40" fmla="*/ 924 w 1835"/>
                <a:gd name="T41" fmla="*/ 3808 h 4416"/>
                <a:gd name="T42" fmla="*/ 807 w 1835"/>
                <a:gd name="T43" fmla="*/ 3840 h 4416"/>
                <a:gd name="T44" fmla="*/ 659 w 1835"/>
                <a:gd name="T45" fmla="*/ 3899 h 4416"/>
                <a:gd name="T46" fmla="*/ 523 w 1835"/>
                <a:gd name="T47" fmla="*/ 3982 h 4416"/>
                <a:gd name="T48" fmla="*/ 435 w 1835"/>
                <a:gd name="T49" fmla="*/ 4057 h 4416"/>
                <a:gd name="T50" fmla="*/ 295 w 1835"/>
                <a:gd name="T51" fmla="*/ 4186 h 4416"/>
                <a:gd name="T52" fmla="*/ 149 w 1835"/>
                <a:gd name="T53" fmla="*/ 4295 h 4416"/>
                <a:gd name="T54" fmla="*/ 3 w 1835"/>
                <a:gd name="T55" fmla="*/ 4404 h 4416"/>
                <a:gd name="T56" fmla="*/ 3 w 1835"/>
                <a:gd name="T57" fmla="*/ 4414 h 4416"/>
                <a:gd name="T58" fmla="*/ 14 w 1835"/>
                <a:gd name="T59" fmla="*/ 4414 h 4416"/>
                <a:gd name="T60" fmla="*/ 140 w 1835"/>
                <a:gd name="T61" fmla="*/ 4321 h 4416"/>
                <a:gd name="T62" fmla="*/ 296 w 1835"/>
                <a:gd name="T63" fmla="*/ 4203 h 4416"/>
                <a:gd name="T64" fmla="*/ 467 w 1835"/>
                <a:gd name="T65" fmla="*/ 4047 h 4416"/>
                <a:gd name="T66" fmla="*/ 561 w 1835"/>
                <a:gd name="T67" fmla="*/ 3973 h 4416"/>
                <a:gd name="T68" fmla="*/ 700 w 1835"/>
                <a:gd name="T69" fmla="*/ 3896 h 4416"/>
                <a:gd name="T70" fmla="*/ 850 w 1835"/>
                <a:gd name="T71" fmla="*/ 3842 h 4416"/>
                <a:gd name="T72" fmla="*/ 1006 w 1835"/>
                <a:gd name="T73" fmla="*/ 3808 h 4416"/>
                <a:gd name="T74" fmla="*/ 1131 w 1835"/>
                <a:gd name="T75" fmla="*/ 3792 h 4416"/>
                <a:gd name="T76" fmla="*/ 1448 w 1835"/>
                <a:gd name="T77" fmla="*/ 3768 h 4416"/>
                <a:gd name="T78" fmla="*/ 1454 w 1835"/>
                <a:gd name="T79" fmla="*/ 3762 h 4416"/>
                <a:gd name="T80" fmla="*/ 1506 w 1835"/>
                <a:gd name="T81" fmla="*/ 3473 h 4416"/>
                <a:gd name="T82" fmla="*/ 1547 w 1835"/>
                <a:gd name="T83" fmla="*/ 3082 h 4416"/>
                <a:gd name="T84" fmla="*/ 1553 w 1835"/>
                <a:gd name="T85" fmla="*/ 2807 h 4416"/>
                <a:gd name="T86" fmla="*/ 1563 w 1835"/>
                <a:gd name="T87" fmla="*/ 2522 h 4416"/>
                <a:gd name="T88" fmla="*/ 1605 w 1835"/>
                <a:gd name="T89" fmla="*/ 1980 h 4416"/>
                <a:gd name="T90" fmla="*/ 1670 w 1835"/>
                <a:gd name="T91" fmla="*/ 1320 h 4416"/>
                <a:gd name="T92" fmla="*/ 1707 w 1835"/>
                <a:gd name="T93" fmla="*/ 1023 h 4416"/>
                <a:gd name="T94" fmla="*/ 1740 w 1835"/>
                <a:gd name="T95" fmla="*/ 864 h 4416"/>
                <a:gd name="T96" fmla="*/ 1791 w 1835"/>
                <a:gd name="T97" fmla="*/ 684 h 4416"/>
                <a:gd name="T98" fmla="*/ 1834 w 1835"/>
                <a:gd name="T99" fmla="*/ 574 h 4416"/>
                <a:gd name="T100" fmla="*/ 1834 w 1835"/>
                <a:gd name="T101" fmla="*/ 559 h 4416"/>
                <a:gd name="T102" fmla="*/ 1823 w 1835"/>
                <a:gd name="T103" fmla="*/ 531 h 4416"/>
                <a:gd name="T104" fmla="*/ 1782 w 1835"/>
                <a:gd name="T105" fmla="*/ 475 h 4416"/>
                <a:gd name="T106" fmla="*/ 1729 w 1835"/>
                <a:gd name="T107" fmla="*/ 416 h 4416"/>
                <a:gd name="T108" fmla="*/ 1690 w 1835"/>
                <a:gd name="T109" fmla="*/ 345 h 4416"/>
                <a:gd name="T110" fmla="*/ 1589 w 1835"/>
                <a:gd name="T111" fmla="*/ 107 h 4416"/>
                <a:gd name="T112" fmla="*/ 1551 w 1835"/>
                <a:gd name="T113" fmla="*/ 6 h 4416"/>
                <a:gd name="T114" fmla="*/ 1541 w 1835"/>
                <a:gd name="T115" fmla="*/ 1 h 4416"/>
                <a:gd name="T116" fmla="*/ 1537 w 1835"/>
                <a:gd name="T117" fmla="*/ 9 h 4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35" h="4416">
                  <a:moveTo>
                    <a:pt x="1537" y="9"/>
                  </a:moveTo>
                  <a:lnTo>
                    <a:pt x="1537" y="9"/>
                  </a:lnTo>
                  <a:lnTo>
                    <a:pt x="1559" y="72"/>
                  </a:lnTo>
                  <a:lnTo>
                    <a:pt x="1584" y="134"/>
                  </a:lnTo>
                  <a:lnTo>
                    <a:pt x="1609" y="197"/>
                  </a:lnTo>
                  <a:lnTo>
                    <a:pt x="1635" y="259"/>
                  </a:lnTo>
                  <a:lnTo>
                    <a:pt x="1635" y="259"/>
                  </a:lnTo>
                  <a:lnTo>
                    <a:pt x="1652" y="300"/>
                  </a:lnTo>
                  <a:lnTo>
                    <a:pt x="1672" y="340"/>
                  </a:lnTo>
                  <a:lnTo>
                    <a:pt x="1691" y="379"/>
                  </a:lnTo>
                  <a:lnTo>
                    <a:pt x="1713" y="418"/>
                  </a:lnTo>
                  <a:lnTo>
                    <a:pt x="1713" y="418"/>
                  </a:lnTo>
                  <a:lnTo>
                    <a:pt x="1725" y="435"/>
                  </a:lnTo>
                  <a:lnTo>
                    <a:pt x="1740" y="452"/>
                  </a:lnTo>
                  <a:lnTo>
                    <a:pt x="1769" y="484"/>
                  </a:lnTo>
                  <a:lnTo>
                    <a:pt x="1784" y="501"/>
                  </a:lnTo>
                  <a:lnTo>
                    <a:pt x="1798" y="519"/>
                  </a:lnTo>
                  <a:lnTo>
                    <a:pt x="1810" y="537"/>
                  </a:lnTo>
                  <a:lnTo>
                    <a:pt x="1815" y="547"/>
                  </a:lnTo>
                  <a:lnTo>
                    <a:pt x="1818" y="556"/>
                  </a:lnTo>
                  <a:lnTo>
                    <a:pt x="1818" y="556"/>
                  </a:lnTo>
                  <a:lnTo>
                    <a:pt x="1820" y="561"/>
                  </a:lnTo>
                  <a:lnTo>
                    <a:pt x="1822" y="566"/>
                  </a:lnTo>
                  <a:lnTo>
                    <a:pt x="1822" y="566"/>
                  </a:lnTo>
                  <a:lnTo>
                    <a:pt x="1823" y="568"/>
                  </a:lnTo>
                  <a:lnTo>
                    <a:pt x="1823" y="566"/>
                  </a:lnTo>
                  <a:lnTo>
                    <a:pt x="1823" y="563"/>
                  </a:lnTo>
                  <a:lnTo>
                    <a:pt x="1823" y="563"/>
                  </a:lnTo>
                  <a:lnTo>
                    <a:pt x="1820" y="570"/>
                  </a:lnTo>
                  <a:lnTo>
                    <a:pt x="1820" y="570"/>
                  </a:lnTo>
                  <a:lnTo>
                    <a:pt x="1802" y="612"/>
                  </a:lnTo>
                  <a:lnTo>
                    <a:pt x="1802" y="612"/>
                  </a:lnTo>
                  <a:lnTo>
                    <a:pt x="1785" y="657"/>
                  </a:lnTo>
                  <a:lnTo>
                    <a:pt x="1769" y="703"/>
                  </a:lnTo>
                  <a:lnTo>
                    <a:pt x="1756" y="750"/>
                  </a:lnTo>
                  <a:lnTo>
                    <a:pt x="1743" y="796"/>
                  </a:lnTo>
                  <a:lnTo>
                    <a:pt x="1743" y="796"/>
                  </a:lnTo>
                  <a:lnTo>
                    <a:pt x="1728" y="850"/>
                  </a:lnTo>
                  <a:lnTo>
                    <a:pt x="1716" y="905"/>
                  </a:lnTo>
                  <a:lnTo>
                    <a:pt x="1705" y="959"/>
                  </a:lnTo>
                  <a:lnTo>
                    <a:pt x="1695" y="1014"/>
                  </a:lnTo>
                  <a:lnTo>
                    <a:pt x="1686" y="1069"/>
                  </a:lnTo>
                  <a:lnTo>
                    <a:pt x="1679" y="1124"/>
                  </a:lnTo>
                  <a:lnTo>
                    <a:pt x="1666" y="1236"/>
                  </a:lnTo>
                  <a:lnTo>
                    <a:pt x="1666" y="1236"/>
                  </a:lnTo>
                  <a:lnTo>
                    <a:pt x="1642" y="1446"/>
                  </a:lnTo>
                  <a:lnTo>
                    <a:pt x="1620" y="1658"/>
                  </a:lnTo>
                  <a:lnTo>
                    <a:pt x="1601" y="1868"/>
                  </a:lnTo>
                  <a:lnTo>
                    <a:pt x="1581" y="2080"/>
                  </a:lnTo>
                  <a:lnTo>
                    <a:pt x="1581" y="2080"/>
                  </a:lnTo>
                  <a:lnTo>
                    <a:pt x="1563" y="2304"/>
                  </a:lnTo>
                  <a:lnTo>
                    <a:pt x="1554" y="2417"/>
                  </a:lnTo>
                  <a:lnTo>
                    <a:pt x="1547" y="2528"/>
                  </a:lnTo>
                  <a:lnTo>
                    <a:pt x="1547" y="2528"/>
                  </a:lnTo>
                  <a:lnTo>
                    <a:pt x="1542" y="2612"/>
                  </a:lnTo>
                  <a:lnTo>
                    <a:pt x="1539" y="2698"/>
                  </a:lnTo>
                  <a:lnTo>
                    <a:pt x="1536" y="2783"/>
                  </a:lnTo>
                  <a:lnTo>
                    <a:pt x="1536" y="2867"/>
                  </a:lnTo>
                  <a:lnTo>
                    <a:pt x="1536" y="2867"/>
                  </a:lnTo>
                  <a:lnTo>
                    <a:pt x="1537" y="2922"/>
                  </a:lnTo>
                  <a:lnTo>
                    <a:pt x="1536" y="2976"/>
                  </a:lnTo>
                  <a:lnTo>
                    <a:pt x="1535" y="3031"/>
                  </a:lnTo>
                  <a:lnTo>
                    <a:pt x="1532" y="3086"/>
                  </a:lnTo>
                  <a:lnTo>
                    <a:pt x="1529" y="3141"/>
                  </a:lnTo>
                  <a:lnTo>
                    <a:pt x="1524" y="3196"/>
                  </a:lnTo>
                  <a:lnTo>
                    <a:pt x="1519" y="3251"/>
                  </a:lnTo>
                  <a:lnTo>
                    <a:pt x="1513" y="3305"/>
                  </a:lnTo>
                  <a:lnTo>
                    <a:pt x="1499" y="3415"/>
                  </a:lnTo>
                  <a:lnTo>
                    <a:pt x="1482" y="3524"/>
                  </a:lnTo>
                  <a:lnTo>
                    <a:pt x="1464" y="3632"/>
                  </a:lnTo>
                  <a:lnTo>
                    <a:pt x="1444" y="3740"/>
                  </a:lnTo>
                  <a:lnTo>
                    <a:pt x="1444" y="3740"/>
                  </a:lnTo>
                  <a:lnTo>
                    <a:pt x="1441" y="3758"/>
                  </a:lnTo>
                  <a:lnTo>
                    <a:pt x="1441" y="3758"/>
                  </a:lnTo>
                  <a:lnTo>
                    <a:pt x="1448" y="3753"/>
                  </a:lnTo>
                  <a:lnTo>
                    <a:pt x="1448" y="3753"/>
                  </a:lnTo>
                  <a:lnTo>
                    <a:pt x="1368" y="3759"/>
                  </a:lnTo>
                  <a:lnTo>
                    <a:pt x="1286" y="3765"/>
                  </a:lnTo>
                  <a:lnTo>
                    <a:pt x="1205" y="3771"/>
                  </a:lnTo>
                  <a:lnTo>
                    <a:pt x="1124" y="3779"/>
                  </a:lnTo>
                  <a:lnTo>
                    <a:pt x="1044" y="3789"/>
                  </a:lnTo>
                  <a:lnTo>
                    <a:pt x="1003" y="3793"/>
                  </a:lnTo>
                  <a:lnTo>
                    <a:pt x="964" y="3801"/>
                  </a:lnTo>
                  <a:lnTo>
                    <a:pt x="924" y="3808"/>
                  </a:lnTo>
                  <a:lnTo>
                    <a:pt x="885" y="3818"/>
                  </a:lnTo>
                  <a:lnTo>
                    <a:pt x="846" y="3828"/>
                  </a:lnTo>
                  <a:lnTo>
                    <a:pt x="807" y="3840"/>
                  </a:lnTo>
                  <a:lnTo>
                    <a:pt x="807" y="3840"/>
                  </a:lnTo>
                  <a:lnTo>
                    <a:pt x="769" y="3852"/>
                  </a:lnTo>
                  <a:lnTo>
                    <a:pt x="731" y="3867"/>
                  </a:lnTo>
                  <a:lnTo>
                    <a:pt x="694" y="3882"/>
                  </a:lnTo>
                  <a:lnTo>
                    <a:pt x="659" y="3899"/>
                  </a:lnTo>
                  <a:lnTo>
                    <a:pt x="623" y="3917"/>
                  </a:lnTo>
                  <a:lnTo>
                    <a:pt x="589" y="3938"/>
                  </a:lnTo>
                  <a:lnTo>
                    <a:pt x="556" y="3959"/>
                  </a:lnTo>
                  <a:lnTo>
                    <a:pt x="523" y="3982"/>
                  </a:lnTo>
                  <a:lnTo>
                    <a:pt x="523" y="3982"/>
                  </a:lnTo>
                  <a:lnTo>
                    <a:pt x="493" y="4006"/>
                  </a:lnTo>
                  <a:lnTo>
                    <a:pt x="463" y="4031"/>
                  </a:lnTo>
                  <a:lnTo>
                    <a:pt x="435" y="4057"/>
                  </a:lnTo>
                  <a:lnTo>
                    <a:pt x="407" y="4082"/>
                  </a:lnTo>
                  <a:lnTo>
                    <a:pt x="352" y="4135"/>
                  </a:lnTo>
                  <a:lnTo>
                    <a:pt x="324" y="4161"/>
                  </a:lnTo>
                  <a:lnTo>
                    <a:pt x="295" y="4186"/>
                  </a:lnTo>
                  <a:lnTo>
                    <a:pt x="295" y="4186"/>
                  </a:lnTo>
                  <a:lnTo>
                    <a:pt x="259" y="4214"/>
                  </a:lnTo>
                  <a:lnTo>
                    <a:pt x="223" y="4241"/>
                  </a:lnTo>
                  <a:lnTo>
                    <a:pt x="149" y="4295"/>
                  </a:lnTo>
                  <a:lnTo>
                    <a:pt x="76" y="4349"/>
                  </a:lnTo>
                  <a:lnTo>
                    <a:pt x="40" y="4376"/>
                  </a:lnTo>
                  <a:lnTo>
                    <a:pt x="3" y="4404"/>
                  </a:lnTo>
                  <a:lnTo>
                    <a:pt x="3" y="4404"/>
                  </a:lnTo>
                  <a:lnTo>
                    <a:pt x="2" y="4407"/>
                  </a:lnTo>
                  <a:lnTo>
                    <a:pt x="0" y="4409"/>
                  </a:lnTo>
                  <a:lnTo>
                    <a:pt x="2" y="4411"/>
                  </a:lnTo>
                  <a:lnTo>
                    <a:pt x="3" y="4414"/>
                  </a:lnTo>
                  <a:lnTo>
                    <a:pt x="5" y="4415"/>
                  </a:lnTo>
                  <a:lnTo>
                    <a:pt x="8" y="4416"/>
                  </a:lnTo>
                  <a:lnTo>
                    <a:pt x="10" y="4415"/>
                  </a:lnTo>
                  <a:lnTo>
                    <a:pt x="14" y="4414"/>
                  </a:lnTo>
                  <a:lnTo>
                    <a:pt x="14" y="4414"/>
                  </a:lnTo>
                  <a:lnTo>
                    <a:pt x="44" y="4389"/>
                  </a:lnTo>
                  <a:lnTo>
                    <a:pt x="76" y="4366"/>
                  </a:lnTo>
                  <a:lnTo>
                    <a:pt x="140" y="4321"/>
                  </a:lnTo>
                  <a:lnTo>
                    <a:pt x="203" y="4274"/>
                  </a:lnTo>
                  <a:lnTo>
                    <a:pt x="266" y="4228"/>
                  </a:lnTo>
                  <a:lnTo>
                    <a:pt x="266" y="4228"/>
                  </a:lnTo>
                  <a:lnTo>
                    <a:pt x="296" y="4203"/>
                  </a:lnTo>
                  <a:lnTo>
                    <a:pt x="325" y="4178"/>
                  </a:lnTo>
                  <a:lnTo>
                    <a:pt x="382" y="4125"/>
                  </a:lnTo>
                  <a:lnTo>
                    <a:pt x="438" y="4072"/>
                  </a:lnTo>
                  <a:lnTo>
                    <a:pt x="467" y="4047"/>
                  </a:lnTo>
                  <a:lnTo>
                    <a:pt x="496" y="4021"/>
                  </a:lnTo>
                  <a:lnTo>
                    <a:pt x="496" y="4021"/>
                  </a:lnTo>
                  <a:lnTo>
                    <a:pt x="528" y="3997"/>
                  </a:lnTo>
                  <a:lnTo>
                    <a:pt x="561" y="3973"/>
                  </a:lnTo>
                  <a:lnTo>
                    <a:pt x="595" y="3953"/>
                  </a:lnTo>
                  <a:lnTo>
                    <a:pt x="630" y="3932"/>
                  </a:lnTo>
                  <a:lnTo>
                    <a:pt x="665" y="3913"/>
                  </a:lnTo>
                  <a:lnTo>
                    <a:pt x="700" y="3896"/>
                  </a:lnTo>
                  <a:lnTo>
                    <a:pt x="737" y="3882"/>
                  </a:lnTo>
                  <a:lnTo>
                    <a:pt x="774" y="3867"/>
                  </a:lnTo>
                  <a:lnTo>
                    <a:pt x="812" y="3855"/>
                  </a:lnTo>
                  <a:lnTo>
                    <a:pt x="850" y="3842"/>
                  </a:lnTo>
                  <a:lnTo>
                    <a:pt x="889" y="3833"/>
                  </a:lnTo>
                  <a:lnTo>
                    <a:pt x="928" y="3823"/>
                  </a:lnTo>
                  <a:lnTo>
                    <a:pt x="967" y="3815"/>
                  </a:lnTo>
                  <a:lnTo>
                    <a:pt x="1006" y="3808"/>
                  </a:lnTo>
                  <a:lnTo>
                    <a:pt x="1045" y="3802"/>
                  </a:lnTo>
                  <a:lnTo>
                    <a:pt x="1085" y="3797"/>
                  </a:lnTo>
                  <a:lnTo>
                    <a:pt x="1085" y="3797"/>
                  </a:lnTo>
                  <a:lnTo>
                    <a:pt x="1131" y="3792"/>
                  </a:lnTo>
                  <a:lnTo>
                    <a:pt x="1176" y="3789"/>
                  </a:lnTo>
                  <a:lnTo>
                    <a:pt x="1266" y="3781"/>
                  </a:lnTo>
                  <a:lnTo>
                    <a:pt x="1357" y="3775"/>
                  </a:lnTo>
                  <a:lnTo>
                    <a:pt x="1448" y="3768"/>
                  </a:lnTo>
                  <a:lnTo>
                    <a:pt x="1448" y="3768"/>
                  </a:lnTo>
                  <a:lnTo>
                    <a:pt x="1452" y="3767"/>
                  </a:lnTo>
                  <a:lnTo>
                    <a:pt x="1454" y="3764"/>
                  </a:lnTo>
                  <a:lnTo>
                    <a:pt x="1454" y="3762"/>
                  </a:lnTo>
                  <a:lnTo>
                    <a:pt x="1454" y="3762"/>
                  </a:lnTo>
                  <a:lnTo>
                    <a:pt x="1474" y="3666"/>
                  </a:lnTo>
                  <a:lnTo>
                    <a:pt x="1491" y="3569"/>
                  </a:lnTo>
                  <a:lnTo>
                    <a:pt x="1506" y="3473"/>
                  </a:lnTo>
                  <a:lnTo>
                    <a:pt x="1520" y="3375"/>
                  </a:lnTo>
                  <a:lnTo>
                    <a:pt x="1531" y="3277"/>
                  </a:lnTo>
                  <a:lnTo>
                    <a:pt x="1540" y="3179"/>
                  </a:lnTo>
                  <a:lnTo>
                    <a:pt x="1547" y="3082"/>
                  </a:lnTo>
                  <a:lnTo>
                    <a:pt x="1551" y="2985"/>
                  </a:lnTo>
                  <a:lnTo>
                    <a:pt x="1551" y="2985"/>
                  </a:lnTo>
                  <a:lnTo>
                    <a:pt x="1552" y="2895"/>
                  </a:lnTo>
                  <a:lnTo>
                    <a:pt x="1553" y="2807"/>
                  </a:lnTo>
                  <a:lnTo>
                    <a:pt x="1553" y="2718"/>
                  </a:lnTo>
                  <a:lnTo>
                    <a:pt x="1557" y="2630"/>
                  </a:lnTo>
                  <a:lnTo>
                    <a:pt x="1557" y="2630"/>
                  </a:lnTo>
                  <a:lnTo>
                    <a:pt x="1563" y="2522"/>
                  </a:lnTo>
                  <a:lnTo>
                    <a:pt x="1569" y="2414"/>
                  </a:lnTo>
                  <a:lnTo>
                    <a:pt x="1586" y="2200"/>
                  </a:lnTo>
                  <a:lnTo>
                    <a:pt x="1586" y="2200"/>
                  </a:lnTo>
                  <a:lnTo>
                    <a:pt x="1605" y="1980"/>
                  </a:lnTo>
                  <a:lnTo>
                    <a:pt x="1625" y="1759"/>
                  </a:lnTo>
                  <a:lnTo>
                    <a:pt x="1647" y="1540"/>
                  </a:lnTo>
                  <a:lnTo>
                    <a:pt x="1670" y="1320"/>
                  </a:lnTo>
                  <a:lnTo>
                    <a:pt x="1670" y="1320"/>
                  </a:lnTo>
                  <a:lnTo>
                    <a:pt x="1681" y="1221"/>
                  </a:lnTo>
                  <a:lnTo>
                    <a:pt x="1694" y="1122"/>
                  </a:lnTo>
                  <a:lnTo>
                    <a:pt x="1700" y="1072"/>
                  </a:lnTo>
                  <a:lnTo>
                    <a:pt x="1707" y="1023"/>
                  </a:lnTo>
                  <a:lnTo>
                    <a:pt x="1716" y="974"/>
                  </a:lnTo>
                  <a:lnTo>
                    <a:pt x="1725" y="924"/>
                  </a:lnTo>
                  <a:lnTo>
                    <a:pt x="1725" y="924"/>
                  </a:lnTo>
                  <a:lnTo>
                    <a:pt x="1740" y="864"/>
                  </a:lnTo>
                  <a:lnTo>
                    <a:pt x="1755" y="802"/>
                  </a:lnTo>
                  <a:lnTo>
                    <a:pt x="1773" y="743"/>
                  </a:lnTo>
                  <a:lnTo>
                    <a:pt x="1791" y="684"/>
                  </a:lnTo>
                  <a:lnTo>
                    <a:pt x="1791" y="684"/>
                  </a:lnTo>
                  <a:lnTo>
                    <a:pt x="1802" y="656"/>
                  </a:lnTo>
                  <a:lnTo>
                    <a:pt x="1813" y="629"/>
                  </a:lnTo>
                  <a:lnTo>
                    <a:pt x="1824" y="601"/>
                  </a:lnTo>
                  <a:lnTo>
                    <a:pt x="1834" y="574"/>
                  </a:lnTo>
                  <a:lnTo>
                    <a:pt x="1834" y="574"/>
                  </a:lnTo>
                  <a:lnTo>
                    <a:pt x="1835" y="568"/>
                  </a:lnTo>
                  <a:lnTo>
                    <a:pt x="1835" y="563"/>
                  </a:lnTo>
                  <a:lnTo>
                    <a:pt x="1834" y="559"/>
                  </a:lnTo>
                  <a:lnTo>
                    <a:pt x="1833" y="553"/>
                  </a:lnTo>
                  <a:lnTo>
                    <a:pt x="1833" y="553"/>
                  </a:lnTo>
                  <a:lnTo>
                    <a:pt x="1828" y="542"/>
                  </a:lnTo>
                  <a:lnTo>
                    <a:pt x="1823" y="531"/>
                  </a:lnTo>
                  <a:lnTo>
                    <a:pt x="1811" y="511"/>
                  </a:lnTo>
                  <a:lnTo>
                    <a:pt x="1798" y="492"/>
                  </a:lnTo>
                  <a:lnTo>
                    <a:pt x="1782" y="475"/>
                  </a:lnTo>
                  <a:lnTo>
                    <a:pt x="1782" y="475"/>
                  </a:lnTo>
                  <a:lnTo>
                    <a:pt x="1754" y="446"/>
                  </a:lnTo>
                  <a:lnTo>
                    <a:pt x="1741" y="432"/>
                  </a:lnTo>
                  <a:lnTo>
                    <a:pt x="1729" y="416"/>
                  </a:lnTo>
                  <a:lnTo>
                    <a:pt x="1729" y="416"/>
                  </a:lnTo>
                  <a:lnTo>
                    <a:pt x="1719" y="399"/>
                  </a:lnTo>
                  <a:lnTo>
                    <a:pt x="1708" y="380"/>
                  </a:lnTo>
                  <a:lnTo>
                    <a:pt x="1690" y="345"/>
                  </a:lnTo>
                  <a:lnTo>
                    <a:pt x="1690" y="345"/>
                  </a:lnTo>
                  <a:lnTo>
                    <a:pt x="1672" y="306"/>
                  </a:lnTo>
                  <a:lnTo>
                    <a:pt x="1653" y="266"/>
                  </a:lnTo>
                  <a:lnTo>
                    <a:pt x="1620" y="187"/>
                  </a:lnTo>
                  <a:lnTo>
                    <a:pt x="1589" y="107"/>
                  </a:lnTo>
                  <a:lnTo>
                    <a:pt x="1559" y="27"/>
                  </a:lnTo>
                  <a:lnTo>
                    <a:pt x="1559" y="27"/>
                  </a:lnTo>
                  <a:lnTo>
                    <a:pt x="1551" y="6"/>
                  </a:lnTo>
                  <a:lnTo>
                    <a:pt x="1551" y="6"/>
                  </a:lnTo>
                  <a:lnTo>
                    <a:pt x="1550" y="2"/>
                  </a:lnTo>
                  <a:lnTo>
                    <a:pt x="1547" y="1"/>
                  </a:lnTo>
                  <a:lnTo>
                    <a:pt x="1545" y="0"/>
                  </a:lnTo>
                  <a:lnTo>
                    <a:pt x="1541" y="1"/>
                  </a:lnTo>
                  <a:lnTo>
                    <a:pt x="1539" y="2"/>
                  </a:lnTo>
                  <a:lnTo>
                    <a:pt x="1537" y="3"/>
                  </a:lnTo>
                  <a:lnTo>
                    <a:pt x="1536" y="6"/>
                  </a:lnTo>
                  <a:lnTo>
                    <a:pt x="1537" y="9"/>
                  </a:lnTo>
                  <a:lnTo>
                    <a:pt x="153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4" name="Freeform 65">
              <a:extLst>
                <a:ext uri="{FF2B5EF4-FFF2-40B4-BE49-F238E27FC236}">
                  <a16:creationId xmlns:a16="http://schemas.microsoft.com/office/drawing/2014/main" id="{3F1B04D8-2AAC-8879-296A-3D915AAE3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0" y="2267"/>
              <a:ext cx="2479" cy="939"/>
            </a:xfrm>
            <a:custGeom>
              <a:avLst/>
              <a:gdLst>
                <a:gd name="T0" fmla="*/ 141 w 7437"/>
                <a:gd name="T1" fmla="*/ 2488 h 2816"/>
                <a:gd name="T2" fmla="*/ 270 w 7437"/>
                <a:gd name="T3" fmla="*/ 2166 h 2816"/>
                <a:gd name="T4" fmla="*/ 1138 w 7437"/>
                <a:gd name="T5" fmla="*/ 77 h 2816"/>
                <a:gd name="T6" fmla="*/ 1154 w 7437"/>
                <a:gd name="T7" fmla="*/ 44 h 2816"/>
                <a:gd name="T8" fmla="*/ 1166 w 7437"/>
                <a:gd name="T9" fmla="*/ 9 h 2816"/>
                <a:gd name="T10" fmla="*/ 1163 w 7437"/>
                <a:gd name="T11" fmla="*/ 16 h 2816"/>
                <a:gd name="T12" fmla="*/ 1159 w 7437"/>
                <a:gd name="T13" fmla="*/ 14 h 2816"/>
                <a:gd name="T14" fmla="*/ 1163 w 7437"/>
                <a:gd name="T15" fmla="*/ 16 h 2816"/>
                <a:gd name="T16" fmla="*/ 1174 w 7437"/>
                <a:gd name="T17" fmla="*/ 18 h 2816"/>
                <a:gd name="T18" fmla="*/ 1436 w 7437"/>
                <a:gd name="T19" fmla="*/ 60 h 2816"/>
                <a:gd name="T20" fmla="*/ 2485 w 7437"/>
                <a:gd name="T21" fmla="*/ 233 h 2816"/>
                <a:gd name="T22" fmla="*/ 4948 w 7437"/>
                <a:gd name="T23" fmla="*/ 638 h 2816"/>
                <a:gd name="T24" fmla="*/ 5261 w 7437"/>
                <a:gd name="T25" fmla="*/ 690 h 2816"/>
                <a:gd name="T26" fmla="*/ 5320 w 7437"/>
                <a:gd name="T27" fmla="*/ 700 h 2816"/>
                <a:gd name="T28" fmla="*/ 5355 w 7437"/>
                <a:gd name="T29" fmla="*/ 696 h 2816"/>
                <a:gd name="T30" fmla="*/ 6311 w 7437"/>
                <a:gd name="T31" fmla="*/ 403 h 2816"/>
                <a:gd name="T32" fmla="*/ 7432 w 7437"/>
                <a:gd name="T33" fmla="*/ 60 h 2816"/>
                <a:gd name="T34" fmla="*/ 7424 w 7437"/>
                <a:gd name="T35" fmla="*/ 49 h 2816"/>
                <a:gd name="T36" fmla="*/ 6551 w 7437"/>
                <a:gd name="T37" fmla="*/ 1476 h 2816"/>
                <a:gd name="T38" fmla="*/ 6429 w 7437"/>
                <a:gd name="T39" fmla="*/ 1676 h 2816"/>
                <a:gd name="T40" fmla="*/ 6429 w 7437"/>
                <a:gd name="T41" fmla="*/ 1685 h 2816"/>
                <a:gd name="T42" fmla="*/ 6436 w 7437"/>
                <a:gd name="T43" fmla="*/ 1687 h 2816"/>
                <a:gd name="T44" fmla="*/ 6441 w 7437"/>
                <a:gd name="T45" fmla="*/ 1684 h 2816"/>
                <a:gd name="T46" fmla="*/ 7314 w 7437"/>
                <a:gd name="T47" fmla="*/ 258 h 2816"/>
                <a:gd name="T48" fmla="*/ 7436 w 7437"/>
                <a:gd name="T49" fmla="*/ 56 h 2816"/>
                <a:gd name="T50" fmla="*/ 7436 w 7437"/>
                <a:gd name="T51" fmla="*/ 49 h 2816"/>
                <a:gd name="T52" fmla="*/ 7428 w 7437"/>
                <a:gd name="T53" fmla="*/ 46 h 2816"/>
                <a:gd name="T54" fmla="*/ 7011 w 7437"/>
                <a:gd name="T55" fmla="*/ 173 h 2816"/>
                <a:gd name="T56" fmla="*/ 5449 w 7437"/>
                <a:gd name="T57" fmla="*/ 652 h 2816"/>
                <a:gd name="T58" fmla="*/ 5363 w 7437"/>
                <a:gd name="T59" fmla="*/ 679 h 2816"/>
                <a:gd name="T60" fmla="*/ 5336 w 7437"/>
                <a:gd name="T61" fmla="*/ 687 h 2816"/>
                <a:gd name="T62" fmla="*/ 5338 w 7437"/>
                <a:gd name="T63" fmla="*/ 687 h 2816"/>
                <a:gd name="T64" fmla="*/ 5303 w 7437"/>
                <a:gd name="T65" fmla="*/ 684 h 2816"/>
                <a:gd name="T66" fmla="*/ 5268 w 7437"/>
                <a:gd name="T67" fmla="*/ 676 h 2816"/>
                <a:gd name="T68" fmla="*/ 4037 w 7437"/>
                <a:gd name="T69" fmla="*/ 473 h 2816"/>
                <a:gd name="T70" fmla="*/ 3124 w 7437"/>
                <a:gd name="T71" fmla="*/ 323 h 2816"/>
                <a:gd name="T72" fmla="*/ 1532 w 7437"/>
                <a:gd name="T73" fmla="*/ 61 h 2816"/>
                <a:gd name="T74" fmla="*/ 1177 w 7437"/>
                <a:gd name="T75" fmla="*/ 2 h 2816"/>
                <a:gd name="T76" fmla="*/ 1157 w 7437"/>
                <a:gd name="T77" fmla="*/ 0 h 2816"/>
                <a:gd name="T78" fmla="*/ 1151 w 7437"/>
                <a:gd name="T79" fmla="*/ 5 h 2816"/>
                <a:gd name="T80" fmla="*/ 1016 w 7437"/>
                <a:gd name="T81" fmla="*/ 333 h 2816"/>
                <a:gd name="T82" fmla="*/ 389 w 7437"/>
                <a:gd name="T83" fmla="*/ 1844 h 2816"/>
                <a:gd name="T84" fmla="*/ 200 w 7437"/>
                <a:gd name="T85" fmla="*/ 2299 h 2816"/>
                <a:gd name="T86" fmla="*/ 11 w 7437"/>
                <a:gd name="T87" fmla="*/ 2780 h 2816"/>
                <a:gd name="T88" fmla="*/ 2 w 7437"/>
                <a:gd name="T89" fmla="*/ 2806 h 2816"/>
                <a:gd name="T90" fmla="*/ 4 w 7437"/>
                <a:gd name="T91" fmla="*/ 2813 h 2816"/>
                <a:gd name="T92" fmla="*/ 11 w 7437"/>
                <a:gd name="T93" fmla="*/ 2814 h 2816"/>
                <a:gd name="T94" fmla="*/ 15 w 7437"/>
                <a:gd name="T95" fmla="*/ 2811 h 2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37" h="2816">
                  <a:moveTo>
                    <a:pt x="15" y="2811"/>
                  </a:moveTo>
                  <a:lnTo>
                    <a:pt x="15" y="2811"/>
                  </a:lnTo>
                  <a:lnTo>
                    <a:pt x="141" y="2488"/>
                  </a:lnTo>
                  <a:lnTo>
                    <a:pt x="204" y="2326"/>
                  </a:lnTo>
                  <a:lnTo>
                    <a:pt x="270" y="2166"/>
                  </a:lnTo>
                  <a:lnTo>
                    <a:pt x="270" y="2166"/>
                  </a:lnTo>
                  <a:lnTo>
                    <a:pt x="726" y="1068"/>
                  </a:lnTo>
                  <a:lnTo>
                    <a:pt x="726" y="1068"/>
                  </a:lnTo>
                  <a:lnTo>
                    <a:pt x="1138" y="77"/>
                  </a:lnTo>
                  <a:lnTo>
                    <a:pt x="1138" y="77"/>
                  </a:lnTo>
                  <a:lnTo>
                    <a:pt x="1145" y="61"/>
                  </a:lnTo>
                  <a:lnTo>
                    <a:pt x="1154" y="44"/>
                  </a:lnTo>
                  <a:lnTo>
                    <a:pt x="1161" y="27"/>
                  </a:lnTo>
                  <a:lnTo>
                    <a:pt x="1163" y="18"/>
                  </a:lnTo>
                  <a:lnTo>
                    <a:pt x="1166" y="9"/>
                  </a:lnTo>
                  <a:lnTo>
                    <a:pt x="1166" y="9"/>
                  </a:lnTo>
                  <a:lnTo>
                    <a:pt x="1165" y="14"/>
                  </a:lnTo>
                  <a:lnTo>
                    <a:pt x="1163" y="16"/>
                  </a:lnTo>
                  <a:lnTo>
                    <a:pt x="1161" y="16"/>
                  </a:lnTo>
                  <a:lnTo>
                    <a:pt x="1160" y="16"/>
                  </a:lnTo>
                  <a:lnTo>
                    <a:pt x="1159" y="14"/>
                  </a:lnTo>
                  <a:lnTo>
                    <a:pt x="1159" y="13"/>
                  </a:lnTo>
                  <a:lnTo>
                    <a:pt x="1160" y="13"/>
                  </a:lnTo>
                  <a:lnTo>
                    <a:pt x="1163" y="16"/>
                  </a:lnTo>
                  <a:lnTo>
                    <a:pt x="1163" y="16"/>
                  </a:lnTo>
                  <a:lnTo>
                    <a:pt x="1168" y="17"/>
                  </a:lnTo>
                  <a:lnTo>
                    <a:pt x="1174" y="18"/>
                  </a:lnTo>
                  <a:lnTo>
                    <a:pt x="1185" y="19"/>
                  </a:lnTo>
                  <a:lnTo>
                    <a:pt x="1185" y="19"/>
                  </a:lnTo>
                  <a:lnTo>
                    <a:pt x="1436" y="60"/>
                  </a:lnTo>
                  <a:lnTo>
                    <a:pt x="1436" y="60"/>
                  </a:lnTo>
                  <a:lnTo>
                    <a:pt x="2485" y="233"/>
                  </a:lnTo>
                  <a:lnTo>
                    <a:pt x="2485" y="233"/>
                  </a:lnTo>
                  <a:lnTo>
                    <a:pt x="3830" y="455"/>
                  </a:lnTo>
                  <a:lnTo>
                    <a:pt x="3830" y="455"/>
                  </a:lnTo>
                  <a:lnTo>
                    <a:pt x="4948" y="638"/>
                  </a:lnTo>
                  <a:lnTo>
                    <a:pt x="4948" y="638"/>
                  </a:lnTo>
                  <a:lnTo>
                    <a:pt x="5261" y="690"/>
                  </a:lnTo>
                  <a:lnTo>
                    <a:pt x="5261" y="690"/>
                  </a:lnTo>
                  <a:lnTo>
                    <a:pt x="5284" y="695"/>
                  </a:lnTo>
                  <a:lnTo>
                    <a:pt x="5309" y="698"/>
                  </a:lnTo>
                  <a:lnTo>
                    <a:pt x="5320" y="700"/>
                  </a:lnTo>
                  <a:lnTo>
                    <a:pt x="5332" y="700"/>
                  </a:lnTo>
                  <a:lnTo>
                    <a:pt x="5344" y="700"/>
                  </a:lnTo>
                  <a:lnTo>
                    <a:pt x="5355" y="696"/>
                  </a:lnTo>
                  <a:lnTo>
                    <a:pt x="5355" y="696"/>
                  </a:lnTo>
                  <a:lnTo>
                    <a:pt x="6311" y="403"/>
                  </a:lnTo>
                  <a:lnTo>
                    <a:pt x="6311" y="403"/>
                  </a:lnTo>
                  <a:lnTo>
                    <a:pt x="7371" y="78"/>
                  </a:lnTo>
                  <a:lnTo>
                    <a:pt x="7371" y="78"/>
                  </a:lnTo>
                  <a:lnTo>
                    <a:pt x="7432" y="60"/>
                  </a:lnTo>
                  <a:lnTo>
                    <a:pt x="7432" y="60"/>
                  </a:lnTo>
                  <a:lnTo>
                    <a:pt x="7424" y="49"/>
                  </a:lnTo>
                  <a:lnTo>
                    <a:pt x="7424" y="49"/>
                  </a:lnTo>
                  <a:lnTo>
                    <a:pt x="7089" y="598"/>
                  </a:lnTo>
                  <a:lnTo>
                    <a:pt x="7089" y="598"/>
                  </a:lnTo>
                  <a:lnTo>
                    <a:pt x="6551" y="1476"/>
                  </a:lnTo>
                  <a:lnTo>
                    <a:pt x="6551" y="1476"/>
                  </a:lnTo>
                  <a:lnTo>
                    <a:pt x="6429" y="1676"/>
                  </a:lnTo>
                  <a:lnTo>
                    <a:pt x="6429" y="1676"/>
                  </a:lnTo>
                  <a:lnTo>
                    <a:pt x="6428" y="1679"/>
                  </a:lnTo>
                  <a:lnTo>
                    <a:pt x="6428" y="1682"/>
                  </a:lnTo>
                  <a:lnTo>
                    <a:pt x="6429" y="1685"/>
                  </a:lnTo>
                  <a:lnTo>
                    <a:pt x="6432" y="1686"/>
                  </a:lnTo>
                  <a:lnTo>
                    <a:pt x="6434" y="1687"/>
                  </a:lnTo>
                  <a:lnTo>
                    <a:pt x="6436" y="1687"/>
                  </a:lnTo>
                  <a:lnTo>
                    <a:pt x="6440" y="1686"/>
                  </a:lnTo>
                  <a:lnTo>
                    <a:pt x="6441" y="1684"/>
                  </a:lnTo>
                  <a:lnTo>
                    <a:pt x="6441" y="1684"/>
                  </a:lnTo>
                  <a:lnTo>
                    <a:pt x="6777" y="1135"/>
                  </a:lnTo>
                  <a:lnTo>
                    <a:pt x="6777" y="1135"/>
                  </a:lnTo>
                  <a:lnTo>
                    <a:pt x="7314" y="258"/>
                  </a:lnTo>
                  <a:lnTo>
                    <a:pt x="7314" y="258"/>
                  </a:lnTo>
                  <a:lnTo>
                    <a:pt x="7436" y="56"/>
                  </a:lnTo>
                  <a:lnTo>
                    <a:pt x="7436" y="56"/>
                  </a:lnTo>
                  <a:lnTo>
                    <a:pt x="7437" y="55"/>
                  </a:lnTo>
                  <a:lnTo>
                    <a:pt x="7437" y="52"/>
                  </a:lnTo>
                  <a:lnTo>
                    <a:pt x="7436" y="49"/>
                  </a:lnTo>
                  <a:lnTo>
                    <a:pt x="7432" y="46"/>
                  </a:lnTo>
                  <a:lnTo>
                    <a:pt x="7430" y="45"/>
                  </a:lnTo>
                  <a:lnTo>
                    <a:pt x="7428" y="46"/>
                  </a:lnTo>
                  <a:lnTo>
                    <a:pt x="7428" y="46"/>
                  </a:lnTo>
                  <a:lnTo>
                    <a:pt x="7011" y="173"/>
                  </a:lnTo>
                  <a:lnTo>
                    <a:pt x="7011" y="173"/>
                  </a:lnTo>
                  <a:lnTo>
                    <a:pt x="6155" y="435"/>
                  </a:lnTo>
                  <a:lnTo>
                    <a:pt x="6155" y="435"/>
                  </a:lnTo>
                  <a:lnTo>
                    <a:pt x="5449" y="652"/>
                  </a:lnTo>
                  <a:lnTo>
                    <a:pt x="5449" y="652"/>
                  </a:lnTo>
                  <a:lnTo>
                    <a:pt x="5363" y="679"/>
                  </a:lnTo>
                  <a:lnTo>
                    <a:pt x="5363" y="679"/>
                  </a:lnTo>
                  <a:lnTo>
                    <a:pt x="5341" y="685"/>
                  </a:lnTo>
                  <a:lnTo>
                    <a:pt x="5341" y="685"/>
                  </a:lnTo>
                  <a:lnTo>
                    <a:pt x="5336" y="687"/>
                  </a:lnTo>
                  <a:lnTo>
                    <a:pt x="5334" y="687"/>
                  </a:lnTo>
                  <a:lnTo>
                    <a:pt x="5338" y="687"/>
                  </a:lnTo>
                  <a:lnTo>
                    <a:pt x="5338" y="687"/>
                  </a:lnTo>
                  <a:lnTo>
                    <a:pt x="5330" y="687"/>
                  </a:lnTo>
                  <a:lnTo>
                    <a:pt x="5321" y="686"/>
                  </a:lnTo>
                  <a:lnTo>
                    <a:pt x="5303" y="684"/>
                  </a:lnTo>
                  <a:lnTo>
                    <a:pt x="5286" y="680"/>
                  </a:lnTo>
                  <a:lnTo>
                    <a:pt x="5268" y="676"/>
                  </a:lnTo>
                  <a:lnTo>
                    <a:pt x="5268" y="676"/>
                  </a:lnTo>
                  <a:lnTo>
                    <a:pt x="4804" y="599"/>
                  </a:lnTo>
                  <a:lnTo>
                    <a:pt x="4804" y="599"/>
                  </a:lnTo>
                  <a:lnTo>
                    <a:pt x="4037" y="473"/>
                  </a:lnTo>
                  <a:lnTo>
                    <a:pt x="4037" y="473"/>
                  </a:lnTo>
                  <a:lnTo>
                    <a:pt x="3124" y="323"/>
                  </a:lnTo>
                  <a:lnTo>
                    <a:pt x="3124" y="323"/>
                  </a:lnTo>
                  <a:lnTo>
                    <a:pt x="2235" y="177"/>
                  </a:lnTo>
                  <a:lnTo>
                    <a:pt x="2235" y="177"/>
                  </a:lnTo>
                  <a:lnTo>
                    <a:pt x="1532" y="61"/>
                  </a:lnTo>
                  <a:lnTo>
                    <a:pt x="1532" y="61"/>
                  </a:lnTo>
                  <a:lnTo>
                    <a:pt x="1177" y="2"/>
                  </a:lnTo>
                  <a:lnTo>
                    <a:pt x="1177" y="2"/>
                  </a:lnTo>
                  <a:lnTo>
                    <a:pt x="1161" y="0"/>
                  </a:lnTo>
                  <a:lnTo>
                    <a:pt x="1161" y="0"/>
                  </a:lnTo>
                  <a:lnTo>
                    <a:pt x="1157" y="0"/>
                  </a:lnTo>
                  <a:lnTo>
                    <a:pt x="1155" y="1"/>
                  </a:lnTo>
                  <a:lnTo>
                    <a:pt x="1154" y="2"/>
                  </a:lnTo>
                  <a:lnTo>
                    <a:pt x="1151" y="5"/>
                  </a:lnTo>
                  <a:lnTo>
                    <a:pt x="1151" y="5"/>
                  </a:lnTo>
                  <a:lnTo>
                    <a:pt x="1016" y="333"/>
                  </a:lnTo>
                  <a:lnTo>
                    <a:pt x="1016" y="333"/>
                  </a:lnTo>
                  <a:lnTo>
                    <a:pt x="711" y="1067"/>
                  </a:lnTo>
                  <a:lnTo>
                    <a:pt x="711" y="1067"/>
                  </a:lnTo>
                  <a:lnTo>
                    <a:pt x="389" y="1844"/>
                  </a:lnTo>
                  <a:lnTo>
                    <a:pt x="389" y="1844"/>
                  </a:lnTo>
                  <a:lnTo>
                    <a:pt x="200" y="2299"/>
                  </a:lnTo>
                  <a:lnTo>
                    <a:pt x="200" y="2299"/>
                  </a:lnTo>
                  <a:lnTo>
                    <a:pt x="151" y="2419"/>
                  </a:lnTo>
                  <a:lnTo>
                    <a:pt x="104" y="2539"/>
                  </a:lnTo>
                  <a:lnTo>
                    <a:pt x="11" y="2780"/>
                  </a:lnTo>
                  <a:lnTo>
                    <a:pt x="11" y="2780"/>
                  </a:lnTo>
                  <a:lnTo>
                    <a:pt x="2" y="2806"/>
                  </a:lnTo>
                  <a:lnTo>
                    <a:pt x="2" y="2806"/>
                  </a:lnTo>
                  <a:lnTo>
                    <a:pt x="0" y="2809"/>
                  </a:lnTo>
                  <a:lnTo>
                    <a:pt x="2" y="2812"/>
                  </a:lnTo>
                  <a:lnTo>
                    <a:pt x="4" y="2813"/>
                  </a:lnTo>
                  <a:lnTo>
                    <a:pt x="7" y="2814"/>
                  </a:lnTo>
                  <a:lnTo>
                    <a:pt x="9" y="2816"/>
                  </a:lnTo>
                  <a:lnTo>
                    <a:pt x="11" y="2814"/>
                  </a:lnTo>
                  <a:lnTo>
                    <a:pt x="14" y="2813"/>
                  </a:lnTo>
                  <a:lnTo>
                    <a:pt x="15" y="2811"/>
                  </a:lnTo>
                  <a:lnTo>
                    <a:pt x="15" y="28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5" name="Freeform 66">
              <a:extLst>
                <a:ext uri="{FF2B5EF4-FFF2-40B4-BE49-F238E27FC236}">
                  <a16:creationId xmlns:a16="http://schemas.microsoft.com/office/drawing/2014/main" id="{9CD18E90-3187-0E40-0EE9-65C64F9FB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7" y="1915"/>
              <a:ext cx="78" cy="531"/>
            </a:xfrm>
            <a:custGeom>
              <a:avLst/>
              <a:gdLst>
                <a:gd name="T0" fmla="*/ 218 w 233"/>
                <a:gd name="T1" fmla="*/ 7 h 1591"/>
                <a:gd name="T2" fmla="*/ 213 w 233"/>
                <a:gd name="T3" fmla="*/ 87 h 1591"/>
                <a:gd name="T4" fmla="*/ 196 w 233"/>
                <a:gd name="T5" fmla="*/ 165 h 1591"/>
                <a:gd name="T6" fmla="*/ 169 w 233"/>
                <a:gd name="T7" fmla="*/ 240 h 1591"/>
                <a:gd name="T8" fmla="*/ 132 w 233"/>
                <a:gd name="T9" fmla="*/ 309 h 1591"/>
                <a:gd name="T10" fmla="*/ 110 w 233"/>
                <a:gd name="T11" fmla="*/ 342 h 1591"/>
                <a:gd name="T12" fmla="*/ 85 w 233"/>
                <a:gd name="T13" fmla="*/ 373 h 1591"/>
                <a:gd name="T14" fmla="*/ 45 w 233"/>
                <a:gd name="T15" fmla="*/ 418 h 1591"/>
                <a:gd name="T16" fmla="*/ 30 w 233"/>
                <a:gd name="T17" fmla="*/ 438 h 1591"/>
                <a:gd name="T18" fmla="*/ 17 w 233"/>
                <a:gd name="T19" fmla="*/ 457 h 1591"/>
                <a:gd name="T20" fmla="*/ 7 w 233"/>
                <a:gd name="T21" fmla="*/ 478 h 1591"/>
                <a:gd name="T22" fmla="*/ 1 w 233"/>
                <a:gd name="T23" fmla="*/ 503 h 1591"/>
                <a:gd name="T24" fmla="*/ 0 w 233"/>
                <a:gd name="T25" fmla="*/ 521 h 1591"/>
                <a:gd name="T26" fmla="*/ 0 w 233"/>
                <a:gd name="T27" fmla="*/ 558 h 1591"/>
                <a:gd name="T28" fmla="*/ 7 w 233"/>
                <a:gd name="T29" fmla="*/ 614 h 1591"/>
                <a:gd name="T30" fmla="*/ 14 w 233"/>
                <a:gd name="T31" fmla="*/ 650 h 1591"/>
                <a:gd name="T32" fmla="*/ 52 w 233"/>
                <a:gd name="T33" fmla="*/ 823 h 1591"/>
                <a:gd name="T34" fmla="*/ 69 w 233"/>
                <a:gd name="T35" fmla="*/ 911 h 1591"/>
                <a:gd name="T36" fmla="*/ 96 w 233"/>
                <a:gd name="T37" fmla="*/ 1090 h 1591"/>
                <a:gd name="T38" fmla="*/ 107 w 233"/>
                <a:gd name="T39" fmla="*/ 1179 h 1591"/>
                <a:gd name="T40" fmla="*/ 121 w 233"/>
                <a:gd name="T41" fmla="*/ 1358 h 1591"/>
                <a:gd name="T42" fmla="*/ 127 w 233"/>
                <a:gd name="T43" fmla="*/ 1538 h 1591"/>
                <a:gd name="T44" fmla="*/ 128 w 233"/>
                <a:gd name="T45" fmla="*/ 1583 h 1591"/>
                <a:gd name="T46" fmla="*/ 128 w 233"/>
                <a:gd name="T47" fmla="*/ 1587 h 1591"/>
                <a:gd name="T48" fmla="*/ 132 w 233"/>
                <a:gd name="T49" fmla="*/ 1591 h 1591"/>
                <a:gd name="T50" fmla="*/ 138 w 233"/>
                <a:gd name="T51" fmla="*/ 1591 h 1591"/>
                <a:gd name="T52" fmla="*/ 141 w 233"/>
                <a:gd name="T53" fmla="*/ 1587 h 1591"/>
                <a:gd name="T54" fmla="*/ 143 w 233"/>
                <a:gd name="T55" fmla="*/ 1583 h 1591"/>
                <a:gd name="T56" fmla="*/ 138 w 233"/>
                <a:gd name="T57" fmla="*/ 1402 h 1591"/>
                <a:gd name="T58" fmla="*/ 125 w 233"/>
                <a:gd name="T59" fmla="*/ 1222 h 1591"/>
                <a:gd name="T60" fmla="*/ 117 w 233"/>
                <a:gd name="T61" fmla="*/ 1133 h 1591"/>
                <a:gd name="T62" fmla="*/ 91 w 233"/>
                <a:gd name="T63" fmla="*/ 957 h 1591"/>
                <a:gd name="T64" fmla="*/ 75 w 233"/>
                <a:gd name="T65" fmla="*/ 869 h 1591"/>
                <a:gd name="T66" fmla="*/ 40 w 233"/>
                <a:gd name="T67" fmla="*/ 695 h 1591"/>
                <a:gd name="T68" fmla="*/ 30 w 233"/>
                <a:gd name="T69" fmla="*/ 654 h 1591"/>
                <a:gd name="T70" fmla="*/ 19 w 233"/>
                <a:gd name="T71" fmla="*/ 592 h 1591"/>
                <a:gd name="T72" fmla="*/ 14 w 233"/>
                <a:gd name="T73" fmla="*/ 552 h 1591"/>
                <a:gd name="T74" fmla="*/ 14 w 233"/>
                <a:gd name="T75" fmla="*/ 531 h 1591"/>
                <a:gd name="T76" fmla="*/ 16 w 233"/>
                <a:gd name="T77" fmla="*/ 504 h 1591"/>
                <a:gd name="T78" fmla="*/ 23 w 233"/>
                <a:gd name="T79" fmla="*/ 478 h 1591"/>
                <a:gd name="T80" fmla="*/ 27 w 233"/>
                <a:gd name="T81" fmla="*/ 468 h 1591"/>
                <a:gd name="T82" fmla="*/ 39 w 233"/>
                <a:gd name="T83" fmla="*/ 449 h 1591"/>
                <a:gd name="T84" fmla="*/ 46 w 233"/>
                <a:gd name="T85" fmla="*/ 440 h 1591"/>
                <a:gd name="T86" fmla="*/ 89 w 233"/>
                <a:gd name="T87" fmla="*/ 391 h 1591"/>
                <a:gd name="T88" fmla="*/ 129 w 233"/>
                <a:gd name="T89" fmla="*/ 341 h 1591"/>
                <a:gd name="T90" fmla="*/ 151 w 233"/>
                <a:gd name="T91" fmla="*/ 308 h 1591"/>
                <a:gd name="T92" fmla="*/ 187 w 233"/>
                <a:gd name="T93" fmla="*/ 237 h 1591"/>
                <a:gd name="T94" fmla="*/ 212 w 233"/>
                <a:gd name="T95" fmla="*/ 164 h 1591"/>
                <a:gd name="T96" fmla="*/ 228 w 233"/>
                <a:gd name="T97" fmla="*/ 87 h 1591"/>
                <a:gd name="T98" fmla="*/ 232 w 233"/>
                <a:gd name="T99" fmla="*/ 47 h 1591"/>
                <a:gd name="T100" fmla="*/ 233 w 233"/>
                <a:gd name="T101" fmla="*/ 7 h 1591"/>
                <a:gd name="T102" fmla="*/ 232 w 233"/>
                <a:gd name="T103" fmla="*/ 2 h 1591"/>
                <a:gd name="T104" fmla="*/ 226 w 233"/>
                <a:gd name="T105" fmla="*/ 0 h 1591"/>
                <a:gd name="T106" fmla="*/ 221 w 233"/>
                <a:gd name="T107" fmla="*/ 2 h 1591"/>
                <a:gd name="T108" fmla="*/ 218 w 233"/>
                <a:gd name="T109" fmla="*/ 7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3" h="1591">
                  <a:moveTo>
                    <a:pt x="218" y="7"/>
                  </a:moveTo>
                  <a:lnTo>
                    <a:pt x="218" y="7"/>
                  </a:lnTo>
                  <a:lnTo>
                    <a:pt x="217" y="47"/>
                  </a:lnTo>
                  <a:lnTo>
                    <a:pt x="213" y="87"/>
                  </a:lnTo>
                  <a:lnTo>
                    <a:pt x="206" y="126"/>
                  </a:lnTo>
                  <a:lnTo>
                    <a:pt x="196" y="165"/>
                  </a:lnTo>
                  <a:lnTo>
                    <a:pt x="184" y="203"/>
                  </a:lnTo>
                  <a:lnTo>
                    <a:pt x="169" y="240"/>
                  </a:lnTo>
                  <a:lnTo>
                    <a:pt x="152" y="275"/>
                  </a:lnTo>
                  <a:lnTo>
                    <a:pt x="132" y="309"/>
                  </a:lnTo>
                  <a:lnTo>
                    <a:pt x="132" y="309"/>
                  </a:lnTo>
                  <a:lnTo>
                    <a:pt x="110" y="342"/>
                  </a:lnTo>
                  <a:lnTo>
                    <a:pt x="99" y="358"/>
                  </a:lnTo>
                  <a:lnTo>
                    <a:pt x="85" y="373"/>
                  </a:lnTo>
                  <a:lnTo>
                    <a:pt x="85" y="373"/>
                  </a:lnTo>
                  <a:lnTo>
                    <a:pt x="45" y="418"/>
                  </a:lnTo>
                  <a:lnTo>
                    <a:pt x="45" y="418"/>
                  </a:lnTo>
                  <a:lnTo>
                    <a:pt x="30" y="438"/>
                  </a:lnTo>
                  <a:lnTo>
                    <a:pt x="23" y="448"/>
                  </a:lnTo>
                  <a:lnTo>
                    <a:pt x="17" y="457"/>
                  </a:lnTo>
                  <a:lnTo>
                    <a:pt x="12" y="467"/>
                  </a:lnTo>
                  <a:lnTo>
                    <a:pt x="7" y="478"/>
                  </a:lnTo>
                  <a:lnTo>
                    <a:pt x="3" y="490"/>
                  </a:lnTo>
                  <a:lnTo>
                    <a:pt x="1" y="503"/>
                  </a:lnTo>
                  <a:lnTo>
                    <a:pt x="1" y="503"/>
                  </a:lnTo>
                  <a:lnTo>
                    <a:pt x="0" y="521"/>
                  </a:lnTo>
                  <a:lnTo>
                    <a:pt x="0" y="539"/>
                  </a:lnTo>
                  <a:lnTo>
                    <a:pt x="0" y="558"/>
                  </a:lnTo>
                  <a:lnTo>
                    <a:pt x="2" y="576"/>
                  </a:lnTo>
                  <a:lnTo>
                    <a:pt x="7" y="614"/>
                  </a:lnTo>
                  <a:lnTo>
                    <a:pt x="14" y="650"/>
                  </a:lnTo>
                  <a:lnTo>
                    <a:pt x="14" y="650"/>
                  </a:lnTo>
                  <a:lnTo>
                    <a:pt x="34" y="736"/>
                  </a:lnTo>
                  <a:lnTo>
                    <a:pt x="52" y="823"/>
                  </a:lnTo>
                  <a:lnTo>
                    <a:pt x="52" y="823"/>
                  </a:lnTo>
                  <a:lnTo>
                    <a:pt x="69" y="911"/>
                  </a:lnTo>
                  <a:lnTo>
                    <a:pt x="84" y="1001"/>
                  </a:lnTo>
                  <a:lnTo>
                    <a:pt x="96" y="1090"/>
                  </a:lnTo>
                  <a:lnTo>
                    <a:pt x="107" y="1179"/>
                  </a:lnTo>
                  <a:lnTo>
                    <a:pt x="107" y="1179"/>
                  </a:lnTo>
                  <a:lnTo>
                    <a:pt x="116" y="1269"/>
                  </a:lnTo>
                  <a:lnTo>
                    <a:pt x="121" y="1358"/>
                  </a:lnTo>
                  <a:lnTo>
                    <a:pt x="125" y="1447"/>
                  </a:lnTo>
                  <a:lnTo>
                    <a:pt x="127" y="1538"/>
                  </a:lnTo>
                  <a:lnTo>
                    <a:pt x="127" y="1538"/>
                  </a:lnTo>
                  <a:lnTo>
                    <a:pt x="128" y="1583"/>
                  </a:lnTo>
                  <a:lnTo>
                    <a:pt x="128" y="1583"/>
                  </a:lnTo>
                  <a:lnTo>
                    <a:pt x="128" y="1587"/>
                  </a:lnTo>
                  <a:lnTo>
                    <a:pt x="129" y="1589"/>
                  </a:lnTo>
                  <a:lnTo>
                    <a:pt x="132" y="1591"/>
                  </a:lnTo>
                  <a:lnTo>
                    <a:pt x="135" y="1591"/>
                  </a:lnTo>
                  <a:lnTo>
                    <a:pt x="138" y="1591"/>
                  </a:lnTo>
                  <a:lnTo>
                    <a:pt x="140" y="1589"/>
                  </a:lnTo>
                  <a:lnTo>
                    <a:pt x="141" y="1587"/>
                  </a:lnTo>
                  <a:lnTo>
                    <a:pt x="143" y="1583"/>
                  </a:lnTo>
                  <a:lnTo>
                    <a:pt x="143" y="1583"/>
                  </a:lnTo>
                  <a:lnTo>
                    <a:pt x="141" y="1493"/>
                  </a:lnTo>
                  <a:lnTo>
                    <a:pt x="138" y="1402"/>
                  </a:lnTo>
                  <a:lnTo>
                    <a:pt x="133" y="1313"/>
                  </a:lnTo>
                  <a:lnTo>
                    <a:pt x="125" y="1222"/>
                  </a:lnTo>
                  <a:lnTo>
                    <a:pt x="125" y="1222"/>
                  </a:lnTo>
                  <a:lnTo>
                    <a:pt x="117" y="1133"/>
                  </a:lnTo>
                  <a:lnTo>
                    <a:pt x="105" y="1045"/>
                  </a:lnTo>
                  <a:lnTo>
                    <a:pt x="91" y="957"/>
                  </a:lnTo>
                  <a:lnTo>
                    <a:pt x="75" y="869"/>
                  </a:lnTo>
                  <a:lnTo>
                    <a:pt x="75" y="869"/>
                  </a:lnTo>
                  <a:lnTo>
                    <a:pt x="58" y="782"/>
                  </a:lnTo>
                  <a:lnTo>
                    <a:pt x="40" y="695"/>
                  </a:lnTo>
                  <a:lnTo>
                    <a:pt x="40" y="695"/>
                  </a:lnTo>
                  <a:lnTo>
                    <a:pt x="30" y="654"/>
                  </a:lnTo>
                  <a:lnTo>
                    <a:pt x="22" y="613"/>
                  </a:lnTo>
                  <a:lnTo>
                    <a:pt x="19" y="592"/>
                  </a:lnTo>
                  <a:lnTo>
                    <a:pt x="16" y="571"/>
                  </a:lnTo>
                  <a:lnTo>
                    <a:pt x="14" y="552"/>
                  </a:lnTo>
                  <a:lnTo>
                    <a:pt x="14" y="531"/>
                  </a:lnTo>
                  <a:lnTo>
                    <a:pt x="14" y="531"/>
                  </a:lnTo>
                  <a:lnTo>
                    <a:pt x="14" y="517"/>
                  </a:lnTo>
                  <a:lnTo>
                    <a:pt x="16" y="504"/>
                  </a:lnTo>
                  <a:lnTo>
                    <a:pt x="18" y="490"/>
                  </a:lnTo>
                  <a:lnTo>
                    <a:pt x="23" y="478"/>
                  </a:lnTo>
                  <a:lnTo>
                    <a:pt x="23" y="478"/>
                  </a:lnTo>
                  <a:lnTo>
                    <a:pt x="27" y="468"/>
                  </a:lnTo>
                  <a:lnTo>
                    <a:pt x="33" y="459"/>
                  </a:lnTo>
                  <a:lnTo>
                    <a:pt x="39" y="449"/>
                  </a:lnTo>
                  <a:lnTo>
                    <a:pt x="46" y="440"/>
                  </a:lnTo>
                  <a:lnTo>
                    <a:pt x="46" y="440"/>
                  </a:lnTo>
                  <a:lnTo>
                    <a:pt x="67" y="416"/>
                  </a:lnTo>
                  <a:lnTo>
                    <a:pt x="89" y="391"/>
                  </a:lnTo>
                  <a:lnTo>
                    <a:pt x="110" y="367"/>
                  </a:lnTo>
                  <a:lnTo>
                    <a:pt x="129" y="341"/>
                  </a:lnTo>
                  <a:lnTo>
                    <a:pt x="129" y="341"/>
                  </a:lnTo>
                  <a:lnTo>
                    <a:pt x="151" y="308"/>
                  </a:lnTo>
                  <a:lnTo>
                    <a:pt x="169" y="273"/>
                  </a:lnTo>
                  <a:lnTo>
                    <a:pt x="187" y="237"/>
                  </a:lnTo>
                  <a:lnTo>
                    <a:pt x="200" y="200"/>
                  </a:lnTo>
                  <a:lnTo>
                    <a:pt x="212" y="164"/>
                  </a:lnTo>
                  <a:lnTo>
                    <a:pt x="222" y="125"/>
                  </a:lnTo>
                  <a:lnTo>
                    <a:pt x="228" y="87"/>
                  </a:lnTo>
                  <a:lnTo>
                    <a:pt x="232" y="47"/>
                  </a:lnTo>
                  <a:lnTo>
                    <a:pt x="232" y="47"/>
                  </a:lnTo>
                  <a:lnTo>
                    <a:pt x="233" y="7"/>
                  </a:lnTo>
                  <a:lnTo>
                    <a:pt x="233" y="7"/>
                  </a:lnTo>
                  <a:lnTo>
                    <a:pt x="233" y="5"/>
                  </a:lnTo>
                  <a:lnTo>
                    <a:pt x="232" y="2"/>
                  </a:lnTo>
                  <a:lnTo>
                    <a:pt x="229" y="1"/>
                  </a:lnTo>
                  <a:lnTo>
                    <a:pt x="226" y="0"/>
                  </a:lnTo>
                  <a:lnTo>
                    <a:pt x="223" y="1"/>
                  </a:lnTo>
                  <a:lnTo>
                    <a:pt x="221" y="2"/>
                  </a:lnTo>
                  <a:lnTo>
                    <a:pt x="220" y="5"/>
                  </a:lnTo>
                  <a:lnTo>
                    <a:pt x="218" y="7"/>
                  </a:lnTo>
                  <a:lnTo>
                    <a:pt x="21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6" name="Freeform 67">
              <a:extLst>
                <a:ext uri="{FF2B5EF4-FFF2-40B4-BE49-F238E27FC236}">
                  <a16:creationId xmlns:a16="http://schemas.microsoft.com/office/drawing/2014/main" id="{65215AA7-8F92-0664-891D-CDBF3CFB1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0" y="2057"/>
              <a:ext cx="77" cy="22"/>
            </a:xfrm>
            <a:custGeom>
              <a:avLst/>
              <a:gdLst>
                <a:gd name="T0" fmla="*/ 4 w 232"/>
                <a:gd name="T1" fmla="*/ 14 h 66"/>
                <a:gd name="T2" fmla="*/ 4 w 232"/>
                <a:gd name="T3" fmla="*/ 14 h 66"/>
                <a:gd name="T4" fmla="*/ 28 w 232"/>
                <a:gd name="T5" fmla="*/ 31 h 66"/>
                <a:gd name="T6" fmla="*/ 42 w 232"/>
                <a:gd name="T7" fmla="*/ 38 h 66"/>
                <a:gd name="T8" fmla="*/ 55 w 232"/>
                <a:gd name="T9" fmla="*/ 44 h 66"/>
                <a:gd name="T10" fmla="*/ 69 w 232"/>
                <a:gd name="T11" fmla="*/ 51 h 66"/>
                <a:gd name="T12" fmla="*/ 83 w 232"/>
                <a:gd name="T13" fmla="*/ 57 h 66"/>
                <a:gd name="T14" fmla="*/ 98 w 232"/>
                <a:gd name="T15" fmla="*/ 60 h 66"/>
                <a:gd name="T16" fmla="*/ 113 w 232"/>
                <a:gd name="T17" fmla="*/ 64 h 66"/>
                <a:gd name="T18" fmla="*/ 113 w 232"/>
                <a:gd name="T19" fmla="*/ 64 h 66"/>
                <a:gd name="T20" fmla="*/ 127 w 232"/>
                <a:gd name="T21" fmla="*/ 65 h 66"/>
                <a:gd name="T22" fmla="*/ 142 w 232"/>
                <a:gd name="T23" fmla="*/ 66 h 66"/>
                <a:gd name="T24" fmla="*/ 158 w 232"/>
                <a:gd name="T25" fmla="*/ 66 h 66"/>
                <a:gd name="T26" fmla="*/ 172 w 232"/>
                <a:gd name="T27" fmla="*/ 64 h 66"/>
                <a:gd name="T28" fmla="*/ 187 w 232"/>
                <a:gd name="T29" fmla="*/ 60 h 66"/>
                <a:gd name="T30" fmla="*/ 202 w 232"/>
                <a:gd name="T31" fmla="*/ 55 h 66"/>
                <a:gd name="T32" fmla="*/ 215 w 232"/>
                <a:gd name="T33" fmla="*/ 49 h 66"/>
                <a:gd name="T34" fmla="*/ 229 w 232"/>
                <a:gd name="T35" fmla="*/ 42 h 66"/>
                <a:gd name="T36" fmla="*/ 229 w 232"/>
                <a:gd name="T37" fmla="*/ 42 h 66"/>
                <a:gd name="T38" fmla="*/ 231 w 232"/>
                <a:gd name="T39" fmla="*/ 41 h 66"/>
                <a:gd name="T40" fmla="*/ 232 w 232"/>
                <a:gd name="T41" fmla="*/ 38 h 66"/>
                <a:gd name="T42" fmla="*/ 232 w 232"/>
                <a:gd name="T43" fmla="*/ 35 h 66"/>
                <a:gd name="T44" fmla="*/ 231 w 232"/>
                <a:gd name="T45" fmla="*/ 32 h 66"/>
                <a:gd name="T46" fmla="*/ 230 w 232"/>
                <a:gd name="T47" fmla="*/ 31 h 66"/>
                <a:gd name="T48" fmla="*/ 227 w 232"/>
                <a:gd name="T49" fmla="*/ 29 h 66"/>
                <a:gd name="T50" fmla="*/ 224 w 232"/>
                <a:gd name="T51" fmla="*/ 29 h 66"/>
                <a:gd name="T52" fmla="*/ 221 w 232"/>
                <a:gd name="T53" fmla="*/ 30 h 66"/>
                <a:gd name="T54" fmla="*/ 221 w 232"/>
                <a:gd name="T55" fmla="*/ 30 h 66"/>
                <a:gd name="T56" fmla="*/ 209 w 232"/>
                <a:gd name="T57" fmla="*/ 37 h 66"/>
                <a:gd name="T58" fmla="*/ 196 w 232"/>
                <a:gd name="T59" fmla="*/ 42 h 66"/>
                <a:gd name="T60" fmla="*/ 182 w 232"/>
                <a:gd name="T61" fmla="*/ 47 h 66"/>
                <a:gd name="T62" fmla="*/ 169 w 232"/>
                <a:gd name="T63" fmla="*/ 49 h 66"/>
                <a:gd name="T64" fmla="*/ 154 w 232"/>
                <a:gd name="T65" fmla="*/ 52 h 66"/>
                <a:gd name="T66" fmla="*/ 141 w 232"/>
                <a:gd name="T67" fmla="*/ 52 h 66"/>
                <a:gd name="T68" fmla="*/ 126 w 232"/>
                <a:gd name="T69" fmla="*/ 51 h 66"/>
                <a:gd name="T70" fmla="*/ 113 w 232"/>
                <a:gd name="T71" fmla="*/ 49 h 66"/>
                <a:gd name="T72" fmla="*/ 113 w 232"/>
                <a:gd name="T73" fmla="*/ 49 h 66"/>
                <a:gd name="T74" fmla="*/ 98 w 232"/>
                <a:gd name="T75" fmla="*/ 46 h 66"/>
                <a:gd name="T76" fmla="*/ 84 w 232"/>
                <a:gd name="T77" fmla="*/ 41 h 66"/>
                <a:gd name="T78" fmla="*/ 72 w 232"/>
                <a:gd name="T79" fmla="*/ 36 h 66"/>
                <a:gd name="T80" fmla="*/ 59 w 232"/>
                <a:gd name="T81" fmla="*/ 31 h 66"/>
                <a:gd name="T82" fmla="*/ 34 w 232"/>
                <a:gd name="T83" fmla="*/ 16 h 66"/>
                <a:gd name="T84" fmla="*/ 11 w 232"/>
                <a:gd name="T85" fmla="*/ 2 h 66"/>
                <a:gd name="T86" fmla="*/ 11 w 232"/>
                <a:gd name="T87" fmla="*/ 2 h 66"/>
                <a:gd name="T88" fmla="*/ 9 w 232"/>
                <a:gd name="T89" fmla="*/ 0 h 66"/>
                <a:gd name="T90" fmla="*/ 6 w 232"/>
                <a:gd name="T91" fmla="*/ 0 h 66"/>
                <a:gd name="T92" fmla="*/ 4 w 232"/>
                <a:gd name="T93" fmla="*/ 2 h 66"/>
                <a:gd name="T94" fmla="*/ 1 w 232"/>
                <a:gd name="T95" fmla="*/ 3 h 66"/>
                <a:gd name="T96" fmla="*/ 1 w 232"/>
                <a:gd name="T97" fmla="*/ 6 h 66"/>
                <a:gd name="T98" fmla="*/ 0 w 232"/>
                <a:gd name="T99" fmla="*/ 9 h 66"/>
                <a:gd name="T100" fmla="*/ 1 w 232"/>
                <a:gd name="T101" fmla="*/ 11 h 66"/>
                <a:gd name="T102" fmla="*/ 4 w 232"/>
                <a:gd name="T103" fmla="*/ 14 h 66"/>
                <a:gd name="T104" fmla="*/ 4 w 232"/>
                <a:gd name="T105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2" h="66">
                  <a:moveTo>
                    <a:pt x="4" y="14"/>
                  </a:moveTo>
                  <a:lnTo>
                    <a:pt x="4" y="14"/>
                  </a:lnTo>
                  <a:lnTo>
                    <a:pt x="28" y="31"/>
                  </a:lnTo>
                  <a:lnTo>
                    <a:pt x="42" y="38"/>
                  </a:lnTo>
                  <a:lnTo>
                    <a:pt x="55" y="44"/>
                  </a:lnTo>
                  <a:lnTo>
                    <a:pt x="69" y="51"/>
                  </a:lnTo>
                  <a:lnTo>
                    <a:pt x="83" y="57"/>
                  </a:lnTo>
                  <a:lnTo>
                    <a:pt x="98" y="60"/>
                  </a:lnTo>
                  <a:lnTo>
                    <a:pt x="113" y="64"/>
                  </a:lnTo>
                  <a:lnTo>
                    <a:pt x="113" y="64"/>
                  </a:lnTo>
                  <a:lnTo>
                    <a:pt x="127" y="65"/>
                  </a:lnTo>
                  <a:lnTo>
                    <a:pt x="142" y="66"/>
                  </a:lnTo>
                  <a:lnTo>
                    <a:pt x="158" y="66"/>
                  </a:lnTo>
                  <a:lnTo>
                    <a:pt x="172" y="64"/>
                  </a:lnTo>
                  <a:lnTo>
                    <a:pt x="187" y="60"/>
                  </a:lnTo>
                  <a:lnTo>
                    <a:pt x="202" y="55"/>
                  </a:lnTo>
                  <a:lnTo>
                    <a:pt x="215" y="49"/>
                  </a:lnTo>
                  <a:lnTo>
                    <a:pt x="229" y="42"/>
                  </a:lnTo>
                  <a:lnTo>
                    <a:pt x="229" y="42"/>
                  </a:lnTo>
                  <a:lnTo>
                    <a:pt x="231" y="41"/>
                  </a:lnTo>
                  <a:lnTo>
                    <a:pt x="232" y="38"/>
                  </a:lnTo>
                  <a:lnTo>
                    <a:pt x="232" y="35"/>
                  </a:lnTo>
                  <a:lnTo>
                    <a:pt x="231" y="32"/>
                  </a:lnTo>
                  <a:lnTo>
                    <a:pt x="230" y="31"/>
                  </a:lnTo>
                  <a:lnTo>
                    <a:pt x="227" y="29"/>
                  </a:lnTo>
                  <a:lnTo>
                    <a:pt x="224" y="29"/>
                  </a:lnTo>
                  <a:lnTo>
                    <a:pt x="221" y="30"/>
                  </a:lnTo>
                  <a:lnTo>
                    <a:pt x="221" y="30"/>
                  </a:lnTo>
                  <a:lnTo>
                    <a:pt x="209" y="37"/>
                  </a:lnTo>
                  <a:lnTo>
                    <a:pt x="196" y="42"/>
                  </a:lnTo>
                  <a:lnTo>
                    <a:pt x="182" y="47"/>
                  </a:lnTo>
                  <a:lnTo>
                    <a:pt x="169" y="49"/>
                  </a:lnTo>
                  <a:lnTo>
                    <a:pt x="154" y="52"/>
                  </a:lnTo>
                  <a:lnTo>
                    <a:pt x="141" y="52"/>
                  </a:lnTo>
                  <a:lnTo>
                    <a:pt x="126" y="51"/>
                  </a:lnTo>
                  <a:lnTo>
                    <a:pt x="113" y="49"/>
                  </a:lnTo>
                  <a:lnTo>
                    <a:pt x="113" y="49"/>
                  </a:lnTo>
                  <a:lnTo>
                    <a:pt x="98" y="46"/>
                  </a:lnTo>
                  <a:lnTo>
                    <a:pt x="84" y="41"/>
                  </a:lnTo>
                  <a:lnTo>
                    <a:pt x="72" y="36"/>
                  </a:lnTo>
                  <a:lnTo>
                    <a:pt x="59" y="31"/>
                  </a:lnTo>
                  <a:lnTo>
                    <a:pt x="34" y="16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1" y="3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1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7" name="Freeform 68">
              <a:extLst>
                <a:ext uri="{FF2B5EF4-FFF2-40B4-BE49-F238E27FC236}">
                  <a16:creationId xmlns:a16="http://schemas.microsoft.com/office/drawing/2014/main" id="{9C9D820F-7348-A838-1AA9-AD57A659F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8" y="3740"/>
              <a:ext cx="52" cy="97"/>
            </a:xfrm>
            <a:custGeom>
              <a:avLst/>
              <a:gdLst>
                <a:gd name="T0" fmla="*/ 12 w 156"/>
                <a:gd name="T1" fmla="*/ 287 h 290"/>
                <a:gd name="T2" fmla="*/ 12 w 156"/>
                <a:gd name="T3" fmla="*/ 287 h 290"/>
                <a:gd name="T4" fmla="*/ 50 w 156"/>
                <a:gd name="T5" fmla="*/ 240 h 290"/>
                <a:gd name="T6" fmla="*/ 68 w 156"/>
                <a:gd name="T7" fmla="*/ 215 h 290"/>
                <a:gd name="T8" fmla="*/ 86 w 156"/>
                <a:gd name="T9" fmla="*/ 189 h 290"/>
                <a:gd name="T10" fmla="*/ 101 w 156"/>
                <a:gd name="T11" fmla="*/ 164 h 290"/>
                <a:gd name="T12" fmla="*/ 116 w 156"/>
                <a:gd name="T13" fmla="*/ 137 h 290"/>
                <a:gd name="T14" fmla="*/ 130 w 156"/>
                <a:gd name="T15" fmla="*/ 109 h 290"/>
                <a:gd name="T16" fmla="*/ 141 w 156"/>
                <a:gd name="T17" fmla="*/ 81 h 290"/>
                <a:gd name="T18" fmla="*/ 141 w 156"/>
                <a:gd name="T19" fmla="*/ 81 h 290"/>
                <a:gd name="T20" fmla="*/ 145 w 156"/>
                <a:gd name="T21" fmla="*/ 62 h 290"/>
                <a:gd name="T22" fmla="*/ 150 w 156"/>
                <a:gd name="T23" fmla="*/ 45 h 290"/>
                <a:gd name="T24" fmla="*/ 154 w 156"/>
                <a:gd name="T25" fmla="*/ 27 h 290"/>
                <a:gd name="T26" fmla="*/ 156 w 156"/>
                <a:gd name="T27" fmla="*/ 8 h 290"/>
                <a:gd name="T28" fmla="*/ 156 w 156"/>
                <a:gd name="T29" fmla="*/ 8 h 290"/>
                <a:gd name="T30" fmla="*/ 156 w 156"/>
                <a:gd name="T31" fmla="*/ 6 h 290"/>
                <a:gd name="T32" fmla="*/ 155 w 156"/>
                <a:gd name="T33" fmla="*/ 3 h 290"/>
                <a:gd name="T34" fmla="*/ 154 w 156"/>
                <a:gd name="T35" fmla="*/ 1 h 290"/>
                <a:gd name="T36" fmla="*/ 150 w 156"/>
                <a:gd name="T37" fmla="*/ 0 h 290"/>
                <a:gd name="T38" fmla="*/ 148 w 156"/>
                <a:gd name="T39" fmla="*/ 0 h 290"/>
                <a:gd name="T40" fmla="*/ 145 w 156"/>
                <a:gd name="T41" fmla="*/ 0 h 290"/>
                <a:gd name="T42" fmla="*/ 144 w 156"/>
                <a:gd name="T43" fmla="*/ 2 h 290"/>
                <a:gd name="T44" fmla="*/ 143 w 156"/>
                <a:gd name="T45" fmla="*/ 5 h 290"/>
                <a:gd name="T46" fmla="*/ 143 w 156"/>
                <a:gd name="T47" fmla="*/ 5 h 290"/>
                <a:gd name="T48" fmla="*/ 137 w 156"/>
                <a:gd name="T49" fmla="*/ 35 h 290"/>
                <a:gd name="T50" fmla="*/ 130 w 156"/>
                <a:gd name="T51" fmla="*/ 65 h 290"/>
                <a:gd name="T52" fmla="*/ 120 w 156"/>
                <a:gd name="T53" fmla="*/ 94 h 290"/>
                <a:gd name="T54" fmla="*/ 108 w 156"/>
                <a:gd name="T55" fmla="*/ 122 h 290"/>
                <a:gd name="T56" fmla="*/ 108 w 156"/>
                <a:gd name="T57" fmla="*/ 122 h 290"/>
                <a:gd name="T58" fmla="*/ 94 w 156"/>
                <a:gd name="T59" fmla="*/ 149 h 290"/>
                <a:gd name="T60" fmla="*/ 79 w 156"/>
                <a:gd name="T61" fmla="*/ 174 h 290"/>
                <a:gd name="T62" fmla="*/ 62 w 156"/>
                <a:gd name="T63" fmla="*/ 198 h 290"/>
                <a:gd name="T64" fmla="*/ 45 w 156"/>
                <a:gd name="T65" fmla="*/ 222 h 290"/>
                <a:gd name="T66" fmla="*/ 45 w 156"/>
                <a:gd name="T67" fmla="*/ 222 h 290"/>
                <a:gd name="T68" fmla="*/ 25 w 156"/>
                <a:gd name="T69" fmla="*/ 249 h 290"/>
                <a:gd name="T70" fmla="*/ 1 w 156"/>
                <a:gd name="T71" fmla="*/ 276 h 290"/>
                <a:gd name="T72" fmla="*/ 1 w 156"/>
                <a:gd name="T73" fmla="*/ 276 h 290"/>
                <a:gd name="T74" fmla="*/ 0 w 156"/>
                <a:gd name="T75" fmla="*/ 280 h 290"/>
                <a:gd name="T76" fmla="*/ 0 w 156"/>
                <a:gd name="T77" fmla="*/ 282 h 290"/>
                <a:gd name="T78" fmla="*/ 1 w 156"/>
                <a:gd name="T79" fmla="*/ 285 h 290"/>
                <a:gd name="T80" fmla="*/ 3 w 156"/>
                <a:gd name="T81" fmla="*/ 287 h 290"/>
                <a:gd name="T82" fmla="*/ 5 w 156"/>
                <a:gd name="T83" fmla="*/ 289 h 290"/>
                <a:gd name="T84" fmla="*/ 7 w 156"/>
                <a:gd name="T85" fmla="*/ 290 h 290"/>
                <a:gd name="T86" fmla="*/ 10 w 156"/>
                <a:gd name="T87" fmla="*/ 289 h 290"/>
                <a:gd name="T88" fmla="*/ 12 w 156"/>
                <a:gd name="T89" fmla="*/ 287 h 290"/>
                <a:gd name="T90" fmla="*/ 12 w 156"/>
                <a:gd name="T91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6" h="290">
                  <a:moveTo>
                    <a:pt x="12" y="287"/>
                  </a:moveTo>
                  <a:lnTo>
                    <a:pt x="12" y="287"/>
                  </a:lnTo>
                  <a:lnTo>
                    <a:pt x="50" y="240"/>
                  </a:lnTo>
                  <a:lnTo>
                    <a:pt x="68" y="215"/>
                  </a:lnTo>
                  <a:lnTo>
                    <a:pt x="86" y="189"/>
                  </a:lnTo>
                  <a:lnTo>
                    <a:pt x="101" y="164"/>
                  </a:lnTo>
                  <a:lnTo>
                    <a:pt x="116" y="137"/>
                  </a:lnTo>
                  <a:lnTo>
                    <a:pt x="130" y="109"/>
                  </a:lnTo>
                  <a:lnTo>
                    <a:pt x="141" y="81"/>
                  </a:lnTo>
                  <a:lnTo>
                    <a:pt x="141" y="81"/>
                  </a:lnTo>
                  <a:lnTo>
                    <a:pt x="145" y="62"/>
                  </a:lnTo>
                  <a:lnTo>
                    <a:pt x="150" y="45"/>
                  </a:lnTo>
                  <a:lnTo>
                    <a:pt x="154" y="27"/>
                  </a:lnTo>
                  <a:lnTo>
                    <a:pt x="156" y="8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5" y="3"/>
                  </a:lnTo>
                  <a:lnTo>
                    <a:pt x="154" y="1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5" y="0"/>
                  </a:lnTo>
                  <a:lnTo>
                    <a:pt x="144" y="2"/>
                  </a:lnTo>
                  <a:lnTo>
                    <a:pt x="143" y="5"/>
                  </a:lnTo>
                  <a:lnTo>
                    <a:pt x="143" y="5"/>
                  </a:lnTo>
                  <a:lnTo>
                    <a:pt x="137" y="35"/>
                  </a:lnTo>
                  <a:lnTo>
                    <a:pt x="130" y="65"/>
                  </a:lnTo>
                  <a:lnTo>
                    <a:pt x="120" y="94"/>
                  </a:lnTo>
                  <a:lnTo>
                    <a:pt x="108" y="122"/>
                  </a:lnTo>
                  <a:lnTo>
                    <a:pt x="108" y="122"/>
                  </a:lnTo>
                  <a:lnTo>
                    <a:pt x="94" y="149"/>
                  </a:lnTo>
                  <a:lnTo>
                    <a:pt x="79" y="174"/>
                  </a:lnTo>
                  <a:lnTo>
                    <a:pt x="62" y="198"/>
                  </a:lnTo>
                  <a:lnTo>
                    <a:pt x="45" y="222"/>
                  </a:lnTo>
                  <a:lnTo>
                    <a:pt x="45" y="222"/>
                  </a:lnTo>
                  <a:lnTo>
                    <a:pt x="25" y="249"/>
                  </a:lnTo>
                  <a:lnTo>
                    <a:pt x="1" y="276"/>
                  </a:lnTo>
                  <a:lnTo>
                    <a:pt x="1" y="276"/>
                  </a:lnTo>
                  <a:lnTo>
                    <a:pt x="0" y="280"/>
                  </a:lnTo>
                  <a:lnTo>
                    <a:pt x="0" y="282"/>
                  </a:lnTo>
                  <a:lnTo>
                    <a:pt x="1" y="285"/>
                  </a:lnTo>
                  <a:lnTo>
                    <a:pt x="3" y="287"/>
                  </a:lnTo>
                  <a:lnTo>
                    <a:pt x="5" y="289"/>
                  </a:lnTo>
                  <a:lnTo>
                    <a:pt x="7" y="290"/>
                  </a:lnTo>
                  <a:lnTo>
                    <a:pt x="10" y="289"/>
                  </a:lnTo>
                  <a:lnTo>
                    <a:pt x="12" y="287"/>
                  </a:lnTo>
                  <a:lnTo>
                    <a:pt x="12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8" name="Freeform 69">
              <a:extLst>
                <a:ext uri="{FF2B5EF4-FFF2-40B4-BE49-F238E27FC236}">
                  <a16:creationId xmlns:a16="http://schemas.microsoft.com/office/drawing/2014/main" id="{DFC3127F-A388-9B15-F735-9C4C75A5D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3412"/>
              <a:ext cx="32" cy="345"/>
            </a:xfrm>
            <a:custGeom>
              <a:avLst/>
              <a:gdLst>
                <a:gd name="T0" fmla="*/ 81 w 96"/>
                <a:gd name="T1" fmla="*/ 7 h 1033"/>
                <a:gd name="T2" fmla="*/ 66 w 96"/>
                <a:gd name="T3" fmla="*/ 116 h 1033"/>
                <a:gd name="T4" fmla="*/ 47 w 96"/>
                <a:gd name="T5" fmla="*/ 224 h 1033"/>
                <a:gd name="T6" fmla="*/ 23 w 96"/>
                <a:gd name="T7" fmla="*/ 367 h 1033"/>
                <a:gd name="T8" fmla="*/ 15 w 96"/>
                <a:gd name="T9" fmla="*/ 415 h 1033"/>
                <a:gd name="T10" fmla="*/ 6 w 96"/>
                <a:gd name="T11" fmla="*/ 505 h 1033"/>
                <a:gd name="T12" fmla="*/ 0 w 96"/>
                <a:gd name="T13" fmla="*/ 597 h 1033"/>
                <a:gd name="T14" fmla="*/ 1 w 96"/>
                <a:gd name="T15" fmla="*/ 645 h 1033"/>
                <a:gd name="T16" fmla="*/ 7 w 96"/>
                <a:gd name="T17" fmla="*/ 740 h 1033"/>
                <a:gd name="T18" fmla="*/ 14 w 96"/>
                <a:gd name="T19" fmla="*/ 787 h 1033"/>
                <a:gd name="T20" fmla="*/ 37 w 96"/>
                <a:gd name="T21" fmla="*/ 895 h 1033"/>
                <a:gd name="T22" fmla="*/ 70 w 96"/>
                <a:gd name="T23" fmla="*/ 999 h 1033"/>
                <a:gd name="T24" fmla="*/ 81 w 96"/>
                <a:gd name="T25" fmla="*/ 1028 h 1033"/>
                <a:gd name="T26" fmla="*/ 84 w 96"/>
                <a:gd name="T27" fmla="*/ 1030 h 1033"/>
                <a:gd name="T28" fmla="*/ 89 w 96"/>
                <a:gd name="T29" fmla="*/ 1033 h 1033"/>
                <a:gd name="T30" fmla="*/ 94 w 96"/>
                <a:gd name="T31" fmla="*/ 1032 h 1033"/>
                <a:gd name="T32" fmla="*/ 96 w 96"/>
                <a:gd name="T33" fmla="*/ 1027 h 1033"/>
                <a:gd name="T34" fmla="*/ 96 w 96"/>
                <a:gd name="T35" fmla="*/ 1024 h 1033"/>
                <a:gd name="T36" fmla="*/ 59 w 96"/>
                <a:gd name="T37" fmla="*/ 918 h 1033"/>
                <a:gd name="T38" fmla="*/ 39 w 96"/>
                <a:gd name="T39" fmla="*/ 836 h 1033"/>
                <a:gd name="T40" fmla="*/ 33 w 96"/>
                <a:gd name="T41" fmla="*/ 809 h 1033"/>
                <a:gd name="T42" fmla="*/ 19 w 96"/>
                <a:gd name="T43" fmla="*/ 714 h 1033"/>
                <a:gd name="T44" fmla="*/ 14 w 96"/>
                <a:gd name="T45" fmla="*/ 618 h 1033"/>
                <a:gd name="T46" fmla="*/ 15 w 96"/>
                <a:gd name="T47" fmla="*/ 573 h 1033"/>
                <a:gd name="T48" fmla="*/ 23 w 96"/>
                <a:gd name="T49" fmla="*/ 481 h 1033"/>
                <a:gd name="T50" fmla="*/ 28 w 96"/>
                <a:gd name="T51" fmla="*/ 437 h 1033"/>
                <a:gd name="T52" fmla="*/ 42 w 96"/>
                <a:gd name="T53" fmla="*/ 341 h 1033"/>
                <a:gd name="T54" fmla="*/ 58 w 96"/>
                <a:gd name="T55" fmla="*/ 247 h 1033"/>
                <a:gd name="T56" fmla="*/ 85 w 96"/>
                <a:gd name="T57" fmla="*/ 89 h 1033"/>
                <a:gd name="T58" fmla="*/ 92 w 96"/>
                <a:gd name="T59" fmla="*/ 37 h 1033"/>
                <a:gd name="T60" fmla="*/ 96 w 96"/>
                <a:gd name="T61" fmla="*/ 7 h 1033"/>
                <a:gd name="T62" fmla="*/ 95 w 96"/>
                <a:gd name="T63" fmla="*/ 3 h 1033"/>
                <a:gd name="T64" fmla="*/ 90 w 96"/>
                <a:gd name="T65" fmla="*/ 0 h 1033"/>
                <a:gd name="T66" fmla="*/ 84 w 96"/>
                <a:gd name="T67" fmla="*/ 3 h 1033"/>
                <a:gd name="T68" fmla="*/ 81 w 96"/>
                <a:gd name="T69" fmla="*/ 7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6" h="1033">
                  <a:moveTo>
                    <a:pt x="81" y="7"/>
                  </a:moveTo>
                  <a:lnTo>
                    <a:pt x="81" y="7"/>
                  </a:lnTo>
                  <a:lnTo>
                    <a:pt x="74" y="62"/>
                  </a:lnTo>
                  <a:lnTo>
                    <a:pt x="66" y="116"/>
                  </a:lnTo>
                  <a:lnTo>
                    <a:pt x="47" y="224"/>
                  </a:lnTo>
                  <a:lnTo>
                    <a:pt x="47" y="224"/>
                  </a:lnTo>
                  <a:lnTo>
                    <a:pt x="31" y="319"/>
                  </a:lnTo>
                  <a:lnTo>
                    <a:pt x="23" y="367"/>
                  </a:lnTo>
                  <a:lnTo>
                    <a:pt x="15" y="415"/>
                  </a:lnTo>
                  <a:lnTo>
                    <a:pt x="15" y="415"/>
                  </a:lnTo>
                  <a:lnTo>
                    <a:pt x="9" y="460"/>
                  </a:lnTo>
                  <a:lnTo>
                    <a:pt x="6" y="505"/>
                  </a:lnTo>
                  <a:lnTo>
                    <a:pt x="2" y="552"/>
                  </a:lnTo>
                  <a:lnTo>
                    <a:pt x="0" y="597"/>
                  </a:lnTo>
                  <a:lnTo>
                    <a:pt x="0" y="597"/>
                  </a:lnTo>
                  <a:lnTo>
                    <a:pt x="1" y="645"/>
                  </a:lnTo>
                  <a:lnTo>
                    <a:pt x="2" y="693"/>
                  </a:lnTo>
                  <a:lnTo>
                    <a:pt x="7" y="740"/>
                  </a:lnTo>
                  <a:lnTo>
                    <a:pt x="14" y="787"/>
                  </a:lnTo>
                  <a:lnTo>
                    <a:pt x="14" y="787"/>
                  </a:lnTo>
                  <a:lnTo>
                    <a:pt x="24" y="841"/>
                  </a:lnTo>
                  <a:lnTo>
                    <a:pt x="37" y="895"/>
                  </a:lnTo>
                  <a:lnTo>
                    <a:pt x="53" y="947"/>
                  </a:lnTo>
                  <a:lnTo>
                    <a:pt x="70" y="999"/>
                  </a:lnTo>
                  <a:lnTo>
                    <a:pt x="70" y="999"/>
                  </a:lnTo>
                  <a:lnTo>
                    <a:pt x="81" y="1028"/>
                  </a:lnTo>
                  <a:lnTo>
                    <a:pt x="81" y="1028"/>
                  </a:lnTo>
                  <a:lnTo>
                    <a:pt x="84" y="1030"/>
                  </a:lnTo>
                  <a:lnTo>
                    <a:pt x="86" y="1033"/>
                  </a:lnTo>
                  <a:lnTo>
                    <a:pt x="89" y="1033"/>
                  </a:lnTo>
                  <a:lnTo>
                    <a:pt x="91" y="1033"/>
                  </a:lnTo>
                  <a:lnTo>
                    <a:pt x="94" y="1032"/>
                  </a:lnTo>
                  <a:lnTo>
                    <a:pt x="95" y="1030"/>
                  </a:lnTo>
                  <a:lnTo>
                    <a:pt x="96" y="1027"/>
                  </a:lnTo>
                  <a:lnTo>
                    <a:pt x="96" y="1024"/>
                  </a:lnTo>
                  <a:lnTo>
                    <a:pt x="96" y="1024"/>
                  </a:lnTo>
                  <a:lnTo>
                    <a:pt x="77" y="972"/>
                  </a:lnTo>
                  <a:lnTo>
                    <a:pt x="59" y="918"/>
                  </a:lnTo>
                  <a:lnTo>
                    <a:pt x="45" y="864"/>
                  </a:lnTo>
                  <a:lnTo>
                    <a:pt x="39" y="836"/>
                  </a:lnTo>
                  <a:lnTo>
                    <a:pt x="33" y="809"/>
                  </a:lnTo>
                  <a:lnTo>
                    <a:pt x="33" y="809"/>
                  </a:lnTo>
                  <a:lnTo>
                    <a:pt x="24" y="761"/>
                  </a:lnTo>
                  <a:lnTo>
                    <a:pt x="19" y="714"/>
                  </a:lnTo>
                  <a:lnTo>
                    <a:pt x="15" y="666"/>
                  </a:lnTo>
                  <a:lnTo>
                    <a:pt x="14" y="618"/>
                  </a:lnTo>
                  <a:lnTo>
                    <a:pt x="14" y="618"/>
                  </a:lnTo>
                  <a:lnTo>
                    <a:pt x="15" y="573"/>
                  </a:lnTo>
                  <a:lnTo>
                    <a:pt x="18" y="528"/>
                  </a:lnTo>
                  <a:lnTo>
                    <a:pt x="23" y="481"/>
                  </a:lnTo>
                  <a:lnTo>
                    <a:pt x="28" y="437"/>
                  </a:lnTo>
                  <a:lnTo>
                    <a:pt x="28" y="437"/>
                  </a:lnTo>
                  <a:lnTo>
                    <a:pt x="34" y="389"/>
                  </a:lnTo>
                  <a:lnTo>
                    <a:pt x="42" y="341"/>
                  </a:lnTo>
                  <a:lnTo>
                    <a:pt x="58" y="247"/>
                  </a:lnTo>
                  <a:lnTo>
                    <a:pt x="58" y="247"/>
                  </a:lnTo>
                  <a:lnTo>
                    <a:pt x="77" y="142"/>
                  </a:lnTo>
                  <a:lnTo>
                    <a:pt x="85" y="89"/>
                  </a:lnTo>
                  <a:lnTo>
                    <a:pt x="92" y="37"/>
                  </a:lnTo>
                  <a:lnTo>
                    <a:pt x="92" y="37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6" y="5"/>
                  </a:lnTo>
                  <a:lnTo>
                    <a:pt x="95" y="3"/>
                  </a:lnTo>
                  <a:lnTo>
                    <a:pt x="92" y="1"/>
                  </a:lnTo>
                  <a:lnTo>
                    <a:pt x="90" y="0"/>
                  </a:lnTo>
                  <a:lnTo>
                    <a:pt x="86" y="1"/>
                  </a:lnTo>
                  <a:lnTo>
                    <a:pt x="84" y="3"/>
                  </a:lnTo>
                  <a:lnTo>
                    <a:pt x="83" y="5"/>
                  </a:lnTo>
                  <a:lnTo>
                    <a:pt x="81" y="7"/>
                  </a:lnTo>
                  <a:lnTo>
                    <a:pt x="8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9" name="Freeform 70">
              <a:extLst>
                <a:ext uri="{FF2B5EF4-FFF2-40B4-BE49-F238E27FC236}">
                  <a16:creationId xmlns:a16="http://schemas.microsoft.com/office/drawing/2014/main" id="{9C5B99E8-6CB5-70E7-B5A4-C97261EAB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" y="3236"/>
              <a:ext cx="125" cy="130"/>
            </a:xfrm>
            <a:custGeom>
              <a:avLst/>
              <a:gdLst>
                <a:gd name="T0" fmla="*/ 364 w 374"/>
                <a:gd name="T1" fmla="*/ 2 h 390"/>
                <a:gd name="T2" fmla="*/ 294 w 374"/>
                <a:gd name="T3" fmla="*/ 42 h 390"/>
                <a:gd name="T4" fmla="*/ 252 w 374"/>
                <a:gd name="T5" fmla="*/ 71 h 390"/>
                <a:gd name="T6" fmla="*/ 209 w 374"/>
                <a:gd name="T7" fmla="*/ 104 h 390"/>
                <a:gd name="T8" fmla="*/ 189 w 374"/>
                <a:gd name="T9" fmla="*/ 122 h 390"/>
                <a:gd name="T10" fmla="*/ 153 w 374"/>
                <a:gd name="T11" fmla="*/ 156 h 390"/>
                <a:gd name="T12" fmla="*/ 119 w 374"/>
                <a:gd name="T13" fmla="*/ 194 h 390"/>
                <a:gd name="T14" fmla="*/ 87 w 374"/>
                <a:gd name="T15" fmla="*/ 233 h 390"/>
                <a:gd name="T16" fmla="*/ 57 w 374"/>
                <a:gd name="T17" fmla="*/ 275 h 390"/>
                <a:gd name="T18" fmla="*/ 42 w 374"/>
                <a:gd name="T19" fmla="*/ 299 h 390"/>
                <a:gd name="T20" fmla="*/ 13 w 374"/>
                <a:gd name="T21" fmla="*/ 352 h 390"/>
                <a:gd name="T22" fmla="*/ 0 w 374"/>
                <a:gd name="T23" fmla="*/ 379 h 390"/>
                <a:gd name="T24" fmla="*/ 0 w 374"/>
                <a:gd name="T25" fmla="*/ 385 h 390"/>
                <a:gd name="T26" fmla="*/ 4 w 374"/>
                <a:gd name="T27" fmla="*/ 388 h 390"/>
                <a:gd name="T28" fmla="*/ 9 w 374"/>
                <a:gd name="T29" fmla="*/ 390 h 390"/>
                <a:gd name="T30" fmla="*/ 13 w 374"/>
                <a:gd name="T31" fmla="*/ 386 h 390"/>
                <a:gd name="T32" fmla="*/ 24 w 374"/>
                <a:gd name="T33" fmla="*/ 363 h 390"/>
                <a:gd name="T34" fmla="*/ 49 w 374"/>
                <a:gd name="T35" fmla="*/ 317 h 390"/>
                <a:gd name="T36" fmla="*/ 76 w 374"/>
                <a:gd name="T37" fmla="*/ 273 h 390"/>
                <a:gd name="T38" fmla="*/ 105 w 374"/>
                <a:gd name="T39" fmla="*/ 232 h 390"/>
                <a:gd name="T40" fmla="*/ 121 w 374"/>
                <a:gd name="T41" fmla="*/ 212 h 390"/>
                <a:gd name="T42" fmla="*/ 155 w 374"/>
                <a:gd name="T43" fmla="*/ 175 h 390"/>
                <a:gd name="T44" fmla="*/ 191 w 374"/>
                <a:gd name="T45" fmla="*/ 140 h 390"/>
                <a:gd name="T46" fmla="*/ 229 w 374"/>
                <a:gd name="T47" fmla="*/ 107 h 390"/>
                <a:gd name="T48" fmla="*/ 269 w 374"/>
                <a:gd name="T49" fmla="*/ 77 h 390"/>
                <a:gd name="T50" fmla="*/ 293 w 374"/>
                <a:gd name="T51" fmla="*/ 60 h 390"/>
                <a:gd name="T52" fmla="*/ 345 w 374"/>
                <a:gd name="T53" fmla="*/ 29 h 390"/>
                <a:gd name="T54" fmla="*/ 371 w 374"/>
                <a:gd name="T55" fmla="*/ 14 h 390"/>
                <a:gd name="T56" fmla="*/ 374 w 374"/>
                <a:gd name="T57" fmla="*/ 10 h 390"/>
                <a:gd name="T58" fmla="*/ 374 w 374"/>
                <a:gd name="T59" fmla="*/ 4 h 390"/>
                <a:gd name="T60" fmla="*/ 369 w 374"/>
                <a:gd name="T61" fmla="*/ 0 h 390"/>
                <a:gd name="T62" fmla="*/ 364 w 374"/>
                <a:gd name="T63" fmla="*/ 2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4" h="390">
                  <a:moveTo>
                    <a:pt x="364" y="2"/>
                  </a:moveTo>
                  <a:lnTo>
                    <a:pt x="364" y="2"/>
                  </a:lnTo>
                  <a:lnTo>
                    <a:pt x="318" y="27"/>
                  </a:lnTo>
                  <a:lnTo>
                    <a:pt x="294" y="42"/>
                  </a:lnTo>
                  <a:lnTo>
                    <a:pt x="272" y="57"/>
                  </a:lnTo>
                  <a:lnTo>
                    <a:pt x="252" y="71"/>
                  </a:lnTo>
                  <a:lnTo>
                    <a:pt x="230" y="87"/>
                  </a:lnTo>
                  <a:lnTo>
                    <a:pt x="209" y="104"/>
                  </a:lnTo>
                  <a:lnTo>
                    <a:pt x="189" y="122"/>
                  </a:lnTo>
                  <a:lnTo>
                    <a:pt x="189" y="122"/>
                  </a:lnTo>
                  <a:lnTo>
                    <a:pt x="170" y="139"/>
                  </a:lnTo>
                  <a:lnTo>
                    <a:pt x="153" y="156"/>
                  </a:lnTo>
                  <a:lnTo>
                    <a:pt x="134" y="174"/>
                  </a:lnTo>
                  <a:lnTo>
                    <a:pt x="119" y="194"/>
                  </a:lnTo>
                  <a:lnTo>
                    <a:pt x="101" y="213"/>
                  </a:lnTo>
                  <a:lnTo>
                    <a:pt x="87" y="233"/>
                  </a:lnTo>
                  <a:lnTo>
                    <a:pt x="72" y="252"/>
                  </a:lnTo>
                  <a:lnTo>
                    <a:pt x="57" y="275"/>
                  </a:lnTo>
                  <a:lnTo>
                    <a:pt x="57" y="275"/>
                  </a:lnTo>
                  <a:lnTo>
                    <a:pt x="42" y="299"/>
                  </a:lnTo>
                  <a:lnTo>
                    <a:pt x="27" y="325"/>
                  </a:lnTo>
                  <a:lnTo>
                    <a:pt x="13" y="352"/>
                  </a:lnTo>
                  <a:lnTo>
                    <a:pt x="0" y="379"/>
                  </a:lnTo>
                  <a:lnTo>
                    <a:pt x="0" y="379"/>
                  </a:lnTo>
                  <a:lnTo>
                    <a:pt x="0" y="381"/>
                  </a:lnTo>
                  <a:lnTo>
                    <a:pt x="0" y="385"/>
                  </a:lnTo>
                  <a:lnTo>
                    <a:pt x="1" y="386"/>
                  </a:lnTo>
                  <a:lnTo>
                    <a:pt x="4" y="388"/>
                  </a:lnTo>
                  <a:lnTo>
                    <a:pt x="6" y="390"/>
                  </a:lnTo>
                  <a:lnTo>
                    <a:pt x="9" y="390"/>
                  </a:lnTo>
                  <a:lnTo>
                    <a:pt x="11" y="388"/>
                  </a:lnTo>
                  <a:lnTo>
                    <a:pt x="13" y="386"/>
                  </a:lnTo>
                  <a:lnTo>
                    <a:pt x="13" y="386"/>
                  </a:lnTo>
                  <a:lnTo>
                    <a:pt x="24" y="363"/>
                  </a:lnTo>
                  <a:lnTo>
                    <a:pt x="35" y="339"/>
                  </a:lnTo>
                  <a:lnTo>
                    <a:pt x="49" y="317"/>
                  </a:lnTo>
                  <a:lnTo>
                    <a:pt x="61" y="295"/>
                  </a:lnTo>
                  <a:lnTo>
                    <a:pt x="76" y="273"/>
                  </a:lnTo>
                  <a:lnTo>
                    <a:pt x="90" y="252"/>
                  </a:lnTo>
                  <a:lnTo>
                    <a:pt x="105" y="232"/>
                  </a:lnTo>
                  <a:lnTo>
                    <a:pt x="121" y="212"/>
                  </a:lnTo>
                  <a:lnTo>
                    <a:pt x="121" y="212"/>
                  </a:lnTo>
                  <a:lnTo>
                    <a:pt x="138" y="194"/>
                  </a:lnTo>
                  <a:lnTo>
                    <a:pt x="155" y="175"/>
                  </a:lnTo>
                  <a:lnTo>
                    <a:pt x="172" y="157"/>
                  </a:lnTo>
                  <a:lnTo>
                    <a:pt x="191" y="140"/>
                  </a:lnTo>
                  <a:lnTo>
                    <a:pt x="209" y="123"/>
                  </a:lnTo>
                  <a:lnTo>
                    <a:pt x="229" y="107"/>
                  </a:lnTo>
                  <a:lnTo>
                    <a:pt x="248" y="92"/>
                  </a:lnTo>
                  <a:lnTo>
                    <a:pt x="269" y="77"/>
                  </a:lnTo>
                  <a:lnTo>
                    <a:pt x="269" y="77"/>
                  </a:lnTo>
                  <a:lnTo>
                    <a:pt x="293" y="60"/>
                  </a:lnTo>
                  <a:lnTo>
                    <a:pt x="319" y="44"/>
                  </a:lnTo>
                  <a:lnTo>
                    <a:pt x="345" y="29"/>
                  </a:lnTo>
                  <a:lnTo>
                    <a:pt x="371" y="14"/>
                  </a:lnTo>
                  <a:lnTo>
                    <a:pt x="371" y="14"/>
                  </a:lnTo>
                  <a:lnTo>
                    <a:pt x="374" y="13"/>
                  </a:lnTo>
                  <a:lnTo>
                    <a:pt x="374" y="10"/>
                  </a:lnTo>
                  <a:lnTo>
                    <a:pt x="374" y="6"/>
                  </a:lnTo>
                  <a:lnTo>
                    <a:pt x="374" y="4"/>
                  </a:lnTo>
                  <a:lnTo>
                    <a:pt x="371" y="3"/>
                  </a:lnTo>
                  <a:lnTo>
                    <a:pt x="369" y="0"/>
                  </a:lnTo>
                  <a:lnTo>
                    <a:pt x="367" y="0"/>
                  </a:lnTo>
                  <a:lnTo>
                    <a:pt x="364" y="2"/>
                  </a:lnTo>
                  <a:lnTo>
                    <a:pt x="36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0" name="Freeform 71">
              <a:extLst>
                <a:ext uri="{FF2B5EF4-FFF2-40B4-BE49-F238E27FC236}">
                  <a16:creationId xmlns:a16="http://schemas.microsoft.com/office/drawing/2014/main" id="{340D1399-1862-5914-7420-84074FD23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" y="3206"/>
              <a:ext cx="43" cy="22"/>
            </a:xfrm>
            <a:custGeom>
              <a:avLst/>
              <a:gdLst>
                <a:gd name="T0" fmla="*/ 127 w 131"/>
                <a:gd name="T1" fmla="*/ 14 h 66"/>
                <a:gd name="T2" fmla="*/ 127 w 131"/>
                <a:gd name="T3" fmla="*/ 14 h 66"/>
                <a:gd name="T4" fmla="*/ 120 w 131"/>
                <a:gd name="T5" fmla="*/ 10 h 66"/>
                <a:gd name="T6" fmla="*/ 111 w 131"/>
                <a:gd name="T7" fmla="*/ 6 h 66"/>
                <a:gd name="T8" fmla="*/ 103 w 131"/>
                <a:gd name="T9" fmla="*/ 3 h 66"/>
                <a:gd name="T10" fmla="*/ 94 w 131"/>
                <a:gd name="T11" fmla="*/ 1 h 66"/>
                <a:gd name="T12" fmla="*/ 86 w 131"/>
                <a:gd name="T13" fmla="*/ 0 h 66"/>
                <a:gd name="T14" fmla="*/ 77 w 131"/>
                <a:gd name="T15" fmla="*/ 1 h 66"/>
                <a:gd name="T16" fmla="*/ 67 w 131"/>
                <a:gd name="T17" fmla="*/ 1 h 66"/>
                <a:gd name="T18" fmla="*/ 59 w 131"/>
                <a:gd name="T19" fmla="*/ 3 h 66"/>
                <a:gd name="T20" fmla="*/ 59 w 131"/>
                <a:gd name="T21" fmla="*/ 3 h 66"/>
                <a:gd name="T22" fmla="*/ 49 w 131"/>
                <a:gd name="T23" fmla="*/ 7 h 66"/>
                <a:gd name="T24" fmla="*/ 41 w 131"/>
                <a:gd name="T25" fmla="*/ 12 h 66"/>
                <a:gd name="T26" fmla="*/ 33 w 131"/>
                <a:gd name="T27" fmla="*/ 17 h 66"/>
                <a:gd name="T28" fmla="*/ 25 w 131"/>
                <a:gd name="T29" fmla="*/ 24 h 66"/>
                <a:gd name="T30" fmla="*/ 19 w 131"/>
                <a:gd name="T31" fmla="*/ 30 h 66"/>
                <a:gd name="T32" fmla="*/ 12 w 131"/>
                <a:gd name="T33" fmla="*/ 39 h 66"/>
                <a:gd name="T34" fmla="*/ 6 w 131"/>
                <a:gd name="T35" fmla="*/ 46 h 66"/>
                <a:gd name="T36" fmla="*/ 1 w 131"/>
                <a:gd name="T37" fmla="*/ 55 h 66"/>
                <a:gd name="T38" fmla="*/ 1 w 131"/>
                <a:gd name="T39" fmla="*/ 55 h 66"/>
                <a:gd name="T40" fmla="*/ 0 w 131"/>
                <a:gd name="T41" fmla="*/ 59 h 66"/>
                <a:gd name="T42" fmla="*/ 1 w 131"/>
                <a:gd name="T43" fmla="*/ 61 h 66"/>
                <a:gd name="T44" fmla="*/ 3 w 131"/>
                <a:gd name="T45" fmla="*/ 63 h 66"/>
                <a:gd name="T46" fmla="*/ 5 w 131"/>
                <a:gd name="T47" fmla="*/ 66 h 66"/>
                <a:gd name="T48" fmla="*/ 8 w 131"/>
                <a:gd name="T49" fmla="*/ 66 h 66"/>
                <a:gd name="T50" fmla="*/ 10 w 131"/>
                <a:gd name="T51" fmla="*/ 66 h 66"/>
                <a:gd name="T52" fmla="*/ 12 w 131"/>
                <a:gd name="T53" fmla="*/ 66 h 66"/>
                <a:gd name="T54" fmla="*/ 14 w 131"/>
                <a:gd name="T55" fmla="*/ 63 h 66"/>
                <a:gd name="T56" fmla="*/ 14 w 131"/>
                <a:gd name="T57" fmla="*/ 63 h 66"/>
                <a:gd name="T58" fmla="*/ 23 w 131"/>
                <a:gd name="T59" fmla="*/ 49 h 66"/>
                <a:gd name="T60" fmla="*/ 28 w 131"/>
                <a:gd name="T61" fmla="*/ 41 h 66"/>
                <a:gd name="T62" fmla="*/ 34 w 131"/>
                <a:gd name="T63" fmla="*/ 35 h 66"/>
                <a:gd name="T64" fmla="*/ 41 w 131"/>
                <a:gd name="T65" fmla="*/ 30 h 66"/>
                <a:gd name="T66" fmla="*/ 48 w 131"/>
                <a:gd name="T67" fmla="*/ 26 h 66"/>
                <a:gd name="T68" fmla="*/ 55 w 131"/>
                <a:gd name="T69" fmla="*/ 21 h 66"/>
                <a:gd name="T70" fmla="*/ 63 w 131"/>
                <a:gd name="T71" fmla="*/ 18 h 66"/>
                <a:gd name="T72" fmla="*/ 63 w 131"/>
                <a:gd name="T73" fmla="*/ 18 h 66"/>
                <a:gd name="T74" fmla="*/ 70 w 131"/>
                <a:gd name="T75" fmla="*/ 16 h 66"/>
                <a:gd name="T76" fmla="*/ 77 w 131"/>
                <a:gd name="T77" fmla="*/ 16 h 66"/>
                <a:gd name="T78" fmla="*/ 86 w 131"/>
                <a:gd name="T79" fmla="*/ 16 h 66"/>
                <a:gd name="T80" fmla="*/ 93 w 131"/>
                <a:gd name="T81" fmla="*/ 16 h 66"/>
                <a:gd name="T82" fmla="*/ 99 w 131"/>
                <a:gd name="T83" fmla="*/ 17 h 66"/>
                <a:gd name="T84" fmla="*/ 107 w 131"/>
                <a:gd name="T85" fmla="*/ 19 h 66"/>
                <a:gd name="T86" fmla="*/ 114 w 131"/>
                <a:gd name="T87" fmla="*/ 23 h 66"/>
                <a:gd name="T88" fmla="*/ 120 w 131"/>
                <a:gd name="T89" fmla="*/ 27 h 66"/>
                <a:gd name="T90" fmla="*/ 120 w 131"/>
                <a:gd name="T91" fmla="*/ 27 h 66"/>
                <a:gd name="T92" fmla="*/ 122 w 131"/>
                <a:gd name="T93" fmla="*/ 28 h 66"/>
                <a:gd name="T94" fmla="*/ 126 w 131"/>
                <a:gd name="T95" fmla="*/ 28 h 66"/>
                <a:gd name="T96" fmla="*/ 129 w 131"/>
                <a:gd name="T97" fmla="*/ 27 h 66"/>
                <a:gd name="T98" fmla="*/ 130 w 131"/>
                <a:gd name="T99" fmla="*/ 24 h 66"/>
                <a:gd name="T100" fmla="*/ 131 w 131"/>
                <a:gd name="T101" fmla="*/ 22 h 66"/>
                <a:gd name="T102" fmla="*/ 131 w 131"/>
                <a:gd name="T103" fmla="*/ 19 h 66"/>
                <a:gd name="T104" fmla="*/ 130 w 131"/>
                <a:gd name="T105" fmla="*/ 17 h 66"/>
                <a:gd name="T106" fmla="*/ 127 w 131"/>
                <a:gd name="T107" fmla="*/ 14 h 66"/>
                <a:gd name="T108" fmla="*/ 127 w 131"/>
                <a:gd name="T109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1" h="66">
                  <a:moveTo>
                    <a:pt x="127" y="14"/>
                  </a:moveTo>
                  <a:lnTo>
                    <a:pt x="127" y="14"/>
                  </a:lnTo>
                  <a:lnTo>
                    <a:pt x="120" y="10"/>
                  </a:lnTo>
                  <a:lnTo>
                    <a:pt x="111" y="6"/>
                  </a:lnTo>
                  <a:lnTo>
                    <a:pt x="103" y="3"/>
                  </a:lnTo>
                  <a:lnTo>
                    <a:pt x="94" y="1"/>
                  </a:lnTo>
                  <a:lnTo>
                    <a:pt x="86" y="0"/>
                  </a:lnTo>
                  <a:lnTo>
                    <a:pt x="77" y="1"/>
                  </a:lnTo>
                  <a:lnTo>
                    <a:pt x="67" y="1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49" y="7"/>
                  </a:lnTo>
                  <a:lnTo>
                    <a:pt x="41" y="12"/>
                  </a:lnTo>
                  <a:lnTo>
                    <a:pt x="33" y="17"/>
                  </a:lnTo>
                  <a:lnTo>
                    <a:pt x="25" y="24"/>
                  </a:lnTo>
                  <a:lnTo>
                    <a:pt x="19" y="30"/>
                  </a:lnTo>
                  <a:lnTo>
                    <a:pt x="12" y="39"/>
                  </a:lnTo>
                  <a:lnTo>
                    <a:pt x="6" y="46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0" y="59"/>
                  </a:lnTo>
                  <a:lnTo>
                    <a:pt x="1" y="61"/>
                  </a:lnTo>
                  <a:lnTo>
                    <a:pt x="3" y="63"/>
                  </a:lnTo>
                  <a:lnTo>
                    <a:pt x="5" y="66"/>
                  </a:lnTo>
                  <a:lnTo>
                    <a:pt x="8" y="66"/>
                  </a:lnTo>
                  <a:lnTo>
                    <a:pt x="10" y="66"/>
                  </a:lnTo>
                  <a:lnTo>
                    <a:pt x="12" y="66"/>
                  </a:lnTo>
                  <a:lnTo>
                    <a:pt x="14" y="63"/>
                  </a:lnTo>
                  <a:lnTo>
                    <a:pt x="14" y="63"/>
                  </a:lnTo>
                  <a:lnTo>
                    <a:pt x="23" y="49"/>
                  </a:lnTo>
                  <a:lnTo>
                    <a:pt x="28" y="41"/>
                  </a:lnTo>
                  <a:lnTo>
                    <a:pt x="34" y="35"/>
                  </a:lnTo>
                  <a:lnTo>
                    <a:pt x="41" y="30"/>
                  </a:lnTo>
                  <a:lnTo>
                    <a:pt x="48" y="26"/>
                  </a:lnTo>
                  <a:lnTo>
                    <a:pt x="55" y="21"/>
                  </a:lnTo>
                  <a:lnTo>
                    <a:pt x="63" y="18"/>
                  </a:lnTo>
                  <a:lnTo>
                    <a:pt x="63" y="18"/>
                  </a:lnTo>
                  <a:lnTo>
                    <a:pt x="70" y="16"/>
                  </a:lnTo>
                  <a:lnTo>
                    <a:pt x="77" y="16"/>
                  </a:lnTo>
                  <a:lnTo>
                    <a:pt x="86" y="16"/>
                  </a:lnTo>
                  <a:lnTo>
                    <a:pt x="93" y="16"/>
                  </a:lnTo>
                  <a:lnTo>
                    <a:pt x="99" y="17"/>
                  </a:lnTo>
                  <a:lnTo>
                    <a:pt x="107" y="19"/>
                  </a:lnTo>
                  <a:lnTo>
                    <a:pt x="114" y="23"/>
                  </a:lnTo>
                  <a:lnTo>
                    <a:pt x="120" y="27"/>
                  </a:lnTo>
                  <a:lnTo>
                    <a:pt x="120" y="27"/>
                  </a:lnTo>
                  <a:lnTo>
                    <a:pt x="122" y="28"/>
                  </a:lnTo>
                  <a:lnTo>
                    <a:pt x="126" y="28"/>
                  </a:lnTo>
                  <a:lnTo>
                    <a:pt x="129" y="27"/>
                  </a:lnTo>
                  <a:lnTo>
                    <a:pt x="130" y="24"/>
                  </a:lnTo>
                  <a:lnTo>
                    <a:pt x="131" y="22"/>
                  </a:lnTo>
                  <a:lnTo>
                    <a:pt x="131" y="19"/>
                  </a:lnTo>
                  <a:lnTo>
                    <a:pt x="130" y="17"/>
                  </a:lnTo>
                  <a:lnTo>
                    <a:pt x="127" y="14"/>
                  </a:lnTo>
                  <a:lnTo>
                    <a:pt x="12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1" name="Freeform 72">
              <a:extLst>
                <a:ext uri="{FF2B5EF4-FFF2-40B4-BE49-F238E27FC236}">
                  <a16:creationId xmlns:a16="http://schemas.microsoft.com/office/drawing/2014/main" id="{0D8660E6-C618-E365-C6DB-6A2D36796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7" y="2725"/>
              <a:ext cx="138" cy="348"/>
            </a:xfrm>
            <a:custGeom>
              <a:avLst/>
              <a:gdLst>
                <a:gd name="T0" fmla="*/ 414 w 415"/>
                <a:gd name="T1" fmla="*/ 1037 h 1045"/>
                <a:gd name="T2" fmla="*/ 376 w 415"/>
                <a:gd name="T3" fmla="*/ 934 h 1045"/>
                <a:gd name="T4" fmla="*/ 342 w 415"/>
                <a:gd name="T5" fmla="*/ 830 h 1045"/>
                <a:gd name="T6" fmla="*/ 311 w 415"/>
                <a:gd name="T7" fmla="*/ 726 h 1045"/>
                <a:gd name="T8" fmla="*/ 282 w 415"/>
                <a:gd name="T9" fmla="*/ 622 h 1045"/>
                <a:gd name="T10" fmla="*/ 237 w 415"/>
                <a:gd name="T11" fmla="*/ 466 h 1045"/>
                <a:gd name="T12" fmla="*/ 220 w 415"/>
                <a:gd name="T13" fmla="*/ 415 h 1045"/>
                <a:gd name="T14" fmla="*/ 183 w 415"/>
                <a:gd name="T15" fmla="*/ 314 h 1045"/>
                <a:gd name="T16" fmla="*/ 140 w 415"/>
                <a:gd name="T17" fmla="*/ 215 h 1045"/>
                <a:gd name="T18" fmla="*/ 116 w 415"/>
                <a:gd name="T19" fmla="*/ 165 h 1045"/>
                <a:gd name="T20" fmla="*/ 61 w 415"/>
                <a:gd name="T21" fmla="*/ 71 h 1045"/>
                <a:gd name="T22" fmla="*/ 30 w 415"/>
                <a:gd name="T23" fmla="*/ 26 h 1045"/>
                <a:gd name="T24" fmla="*/ 14 w 415"/>
                <a:gd name="T25" fmla="*/ 2 h 1045"/>
                <a:gd name="T26" fmla="*/ 9 w 415"/>
                <a:gd name="T27" fmla="*/ 0 h 1045"/>
                <a:gd name="T28" fmla="*/ 3 w 415"/>
                <a:gd name="T29" fmla="*/ 1 h 1045"/>
                <a:gd name="T30" fmla="*/ 1 w 415"/>
                <a:gd name="T31" fmla="*/ 5 h 1045"/>
                <a:gd name="T32" fmla="*/ 2 w 415"/>
                <a:gd name="T33" fmla="*/ 10 h 1045"/>
                <a:gd name="T34" fmla="*/ 34 w 415"/>
                <a:gd name="T35" fmla="*/ 55 h 1045"/>
                <a:gd name="T36" fmla="*/ 90 w 415"/>
                <a:gd name="T37" fmla="*/ 148 h 1045"/>
                <a:gd name="T38" fmla="*/ 116 w 415"/>
                <a:gd name="T39" fmla="*/ 197 h 1045"/>
                <a:gd name="T40" fmla="*/ 160 w 415"/>
                <a:gd name="T41" fmla="*/ 295 h 1045"/>
                <a:gd name="T42" fmla="*/ 198 w 415"/>
                <a:gd name="T43" fmla="*/ 396 h 1045"/>
                <a:gd name="T44" fmla="*/ 215 w 415"/>
                <a:gd name="T45" fmla="*/ 447 h 1045"/>
                <a:gd name="T46" fmla="*/ 261 w 415"/>
                <a:gd name="T47" fmla="*/ 601 h 1045"/>
                <a:gd name="T48" fmla="*/ 290 w 415"/>
                <a:gd name="T49" fmla="*/ 705 h 1045"/>
                <a:gd name="T50" fmla="*/ 320 w 415"/>
                <a:gd name="T51" fmla="*/ 808 h 1045"/>
                <a:gd name="T52" fmla="*/ 353 w 415"/>
                <a:gd name="T53" fmla="*/ 912 h 1045"/>
                <a:gd name="T54" fmla="*/ 389 w 415"/>
                <a:gd name="T55" fmla="*/ 1014 h 1045"/>
                <a:gd name="T56" fmla="*/ 400 w 415"/>
                <a:gd name="T57" fmla="*/ 1040 h 1045"/>
                <a:gd name="T58" fmla="*/ 402 w 415"/>
                <a:gd name="T59" fmla="*/ 1043 h 1045"/>
                <a:gd name="T60" fmla="*/ 407 w 415"/>
                <a:gd name="T61" fmla="*/ 1045 h 1045"/>
                <a:gd name="T62" fmla="*/ 413 w 415"/>
                <a:gd name="T63" fmla="*/ 1044 h 1045"/>
                <a:gd name="T64" fmla="*/ 415 w 415"/>
                <a:gd name="T65" fmla="*/ 1039 h 1045"/>
                <a:gd name="T66" fmla="*/ 414 w 415"/>
                <a:gd name="T67" fmla="*/ 1037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5" h="1045">
                  <a:moveTo>
                    <a:pt x="414" y="1037"/>
                  </a:moveTo>
                  <a:lnTo>
                    <a:pt x="414" y="1037"/>
                  </a:lnTo>
                  <a:lnTo>
                    <a:pt x="394" y="985"/>
                  </a:lnTo>
                  <a:lnTo>
                    <a:pt x="376" y="934"/>
                  </a:lnTo>
                  <a:lnTo>
                    <a:pt x="359" y="882"/>
                  </a:lnTo>
                  <a:lnTo>
                    <a:pt x="342" y="830"/>
                  </a:lnTo>
                  <a:lnTo>
                    <a:pt x="342" y="830"/>
                  </a:lnTo>
                  <a:lnTo>
                    <a:pt x="311" y="726"/>
                  </a:lnTo>
                  <a:lnTo>
                    <a:pt x="282" y="622"/>
                  </a:lnTo>
                  <a:lnTo>
                    <a:pt x="282" y="622"/>
                  </a:lnTo>
                  <a:lnTo>
                    <a:pt x="253" y="518"/>
                  </a:lnTo>
                  <a:lnTo>
                    <a:pt x="237" y="466"/>
                  </a:lnTo>
                  <a:lnTo>
                    <a:pt x="220" y="415"/>
                  </a:lnTo>
                  <a:lnTo>
                    <a:pt x="220" y="415"/>
                  </a:lnTo>
                  <a:lnTo>
                    <a:pt x="202" y="365"/>
                  </a:lnTo>
                  <a:lnTo>
                    <a:pt x="183" y="314"/>
                  </a:lnTo>
                  <a:lnTo>
                    <a:pt x="162" y="264"/>
                  </a:lnTo>
                  <a:lnTo>
                    <a:pt x="140" y="215"/>
                  </a:lnTo>
                  <a:lnTo>
                    <a:pt x="140" y="215"/>
                  </a:lnTo>
                  <a:lnTo>
                    <a:pt x="116" y="165"/>
                  </a:lnTo>
                  <a:lnTo>
                    <a:pt x="90" y="117"/>
                  </a:lnTo>
                  <a:lnTo>
                    <a:pt x="61" y="71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4" y="55"/>
                  </a:lnTo>
                  <a:lnTo>
                    <a:pt x="63" y="102"/>
                  </a:lnTo>
                  <a:lnTo>
                    <a:pt x="90" y="148"/>
                  </a:lnTo>
                  <a:lnTo>
                    <a:pt x="116" y="197"/>
                  </a:lnTo>
                  <a:lnTo>
                    <a:pt x="116" y="197"/>
                  </a:lnTo>
                  <a:lnTo>
                    <a:pt x="139" y="246"/>
                  </a:lnTo>
                  <a:lnTo>
                    <a:pt x="160" y="295"/>
                  </a:lnTo>
                  <a:lnTo>
                    <a:pt x="179" y="345"/>
                  </a:lnTo>
                  <a:lnTo>
                    <a:pt x="198" y="396"/>
                  </a:lnTo>
                  <a:lnTo>
                    <a:pt x="198" y="396"/>
                  </a:lnTo>
                  <a:lnTo>
                    <a:pt x="215" y="447"/>
                  </a:lnTo>
                  <a:lnTo>
                    <a:pt x="231" y="498"/>
                  </a:lnTo>
                  <a:lnTo>
                    <a:pt x="261" y="601"/>
                  </a:lnTo>
                  <a:lnTo>
                    <a:pt x="261" y="601"/>
                  </a:lnTo>
                  <a:lnTo>
                    <a:pt x="290" y="705"/>
                  </a:lnTo>
                  <a:lnTo>
                    <a:pt x="320" y="808"/>
                  </a:lnTo>
                  <a:lnTo>
                    <a:pt x="320" y="808"/>
                  </a:lnTo>
                  <a:lnTo>
                    <a:pt x="336" y="860"/>
                  </a:lnTo>
                  <a:lnTo>
                    <a:pt x="353" y="912"/>
                  </a:lnTo>
                  <a:lnTo>
                    <a:pt x="371" y="963"/>
                  </a:lnTo>
                  <a:lnTo>
                    <a:pt x="389" y="1014"/>
                  </a:lnTo>
                  <a:lnTo>
                    <a:pt x="389" y="1014"/>
                  </a:lnTo>
                  <a:lnTo>
                    <a:pt x="400" y="1040"/>
                  </a:lnTo>
                  <a:lnTo>
                    <a:pt x="400" y="1040"/>
                  </a:lnTo>
                  <a:lnTo>
                    <a:pt x="402" y="1043"/>
                  </a:lnTo>
                  <a:lnTo>
                    <a:pt x="404" y="1044"/>
                  </a:lnTo>
                  <a:lnTo>
                    <a:pt x="407" y="1045"/>
                  </a:lnTo>
                  <a:lnTo>
                    <a:pt x="410" y="1045"/>
                  </a:lnTo>
                  <a:lnTo>
                    <a:pt x="413" y="1044"/>
                  </a:lnTo>
                  <a:lnTo>
                    <a:pt x="414" y="1041"/>
                  </a:lnTo>
                  <a:lnTo>
                    <a:pt x="415" y="1039"/>
                  </a:lnTo>
                  <a:lnTo>
                    <a:pt x="414" y="1037"/>
                  </a:lnTo>
                  <a:lnTo>
                    <a:pt x="414" y="10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2" name="Freeform 73">
              <a:extLst>
                <a:ext uri="{FF2B5EF4-FFF2-40B4-BE49-F238E27FC236}">
                  <a16:creationId xmlns:a16="http://schemas.microsoft.com/office/drawing/2014/main" id="{1D6C5146-25E9-8F6C-E54F-7897E22F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" y="1990"/>
              <a:ext cx="134" cy="559"/>
            </a:xfrm>
            <a:custGeom>
              <a:avLst/>
              <a:gdLst>
                <a:gd name="T0" fmla="*/ 1 w 402"/>
                <a:gd name="T1" fmla="*/ 9 h 1678"/>
                <a:gd name="T2" fmla="*/ 45 w 402"/>
                <a:gd name="T3" fmla="*/ 80 h 1678"/>
                <a:gd name="T4" fmla="*/ 83 w 402"/>
                <a:gd name="T5" fmla="*/ 153 h 1678"/>
                <a:gd name="T6" fmla="*/ 117 w 402"/>
                <a:gd name="T7" fmla="*/ 227 h 1678"/>
                <a:gd name="T8" fmla="*/ 148 w 402"/>
                <a:gd name="T9" fmla="*/ 303 h 1678"/>
                <a:gd name="T10" fmla="*/ 163 w 402"/>
                <a:gd name="T11" fmla="*/ 344 h 1678"/>
                <a:gd name="T12" fmla="*/ 187 w 402"/>
                <a:gd name="T13" fmla="*/ 423 h 1678"/>
                <a:gd name="T14" fmla="*/ 210 w 402"/>
                <a:gd name="T15" fmla="*/ 504 h 1678"/>
                <a:gd name="T16" fmla="*/ 238 w 402"/>
                <a:gd name="T17" fmla="*/ 626 h 1678"/>
                <a:gd name="T18" fmla="*/ 254 w 402"/>
                <a:gd name="T19" fmla="*/ 712 h 1678"/>
                <a:gd name="T20" fmla="*/ 281 w 402"/>
                <a:gd name="T21" fmla="*/ 882 h 1678"/>
                <a:gd name="T22" fmla="*/ 293 w 402"/>
                <a:gd name="T23" fmla="*/ 968 h 1678"/>
                <a:gd name="T24" fmla="*/ 334 w 402"/>
                <a:gd name="T25" fmla="*/ 1308 h 1678"/>
                <a:gd name="T26" fmla="*/ 343 w 402"/>
                <a:gd name="T27" fmla="*/ 1390 h 1678"/>
                <a:gd name="T28" fmla="*/ 367 w 402"/>
                <a:gd name="T29" fmla="*/ 1553 h 1678"/>
                <a:gd name="T30" fmla="*/ 380 w 402"/>
                <a:gd name="T31" fmla="*/ 1633 h 1678"/>
                <a:gd name="T32" fmla="*/ 387 w 402"/>
                <a:gd name="T33" fmla="*/ 1671 h 1678"/>
                <a:gd name="T34" fmla="*/ 391 w 402"/>
                <a:gd name="T35" fmla="*/ 1676 h 1678"/>
                <a:gd name="T36" fmla="*/ 396 w 402"/>
                <a:gd name="T37" fmla="*/ 1676 h 1678"/>
                <a:gd name="T38" fmla="*/ 401 w 402"/>
                <a:gd name="T39" fmla="*/ 1674 h 1678"/>
                <a:gd name="T40" fmla="*/ 402 w 402"/>
                <a:gd name="T41" fmla="*/ 1668 h 1678"/>
                <a:gd name="T42" fmla="*/ 387 w 402"/>
                <a:gd name="T43" fmla="*/ 1587 h 1678"/>
                <a:gd name="T44" fmla="*/ 363 w 402"/>
                <a:gd name="T45" fmla="*/ 1425 h 1678"/>
                <a:gd name="T46" fmla="*/ 352 w 402"/>
                <a:gd name="T47" fmla="*/ 1343 h 1678"/>
                <a:gd name="T48" fmla="*/ 312 w 402"/>
                <a:gd name="T49" fmla="*/ 1002 h 1678"/>
                <a:gd name="T50" fmla="*/ 301 w 402"/>
                <a:gd name="T51" fmla="*/ 918 h 1678"/>
                <a:gd name="T52" fmla="*/ 275 w 402"/>
                <a:gd name="T53" fmla="*/ 746 h 1678"/>
                <a:gd name="T54" fmla="*/ 259 w 402"/>
                <a:gd name="T55" fmla="*/ 662 h 1678"/>
                <a:gd name="T56" fmla="*/ 223 w 402"/>
                <a:gd name="T57" fmla="*/ 497 h 1678"/>
                <a:gd name="T58" fmla="*/ 201 w 402"/>
                <a:gd name="T59" fmla="*/ 415 h 1678"/>
                <a:gd name="T60" fmla="*/ 175 w 402"/>
                <a:gd name="T61" fmla="*/ 334 h 1678"/>
                <a:gd name="T62" fmla="*/ 160 w 402"/>
                <a:gd name="T63" fmla="*/ 295 h 1678"/>
                <a:gd name="T64" fmla="*/ 130 w 402"/>
                <a:gd name="T65" fmla="*/ 219 h 1678"/>
                <a:gd name="T66" fmla="*/ 95 w 402"/>
                <a:gd name="T67" fmla="*/ 144 h 1678"/>
                <a:gd name="T68" fmla="*/ 58 w 402"/>
                <a:gd name="T69" fmla="*/ 72 h 1678"/>
                <a:gd name="T70" fmla="*/ 37 w 402"/>
                <a:gd name="T71" fmla="*/ 36 h 1678"/>
                <a:gd name="T72" fmla="*/ 15 w 402"/>
                <a:gd name="T73" fmla="*/ 2 h 1678"/>
                <a:gd name="T74" fmla="*/ 10 w 402"/>
                <a:gd name="T75" fmla="*/ 0 h 1678"/>
                <a:gd name="T76" fmla="*/ 4 w 402"/>
                <a:gd name="T77" fmla="*/ 1 h 1678"/>
                <a:gd name="T78" fmla="*/ 1 w 402"/>
                <a:gd name="T79" fmla="*/ 5 h 1678"/>
                <a:gd name="T80" fmla="*/ 1 w 402"/>
                <a:gd name="T81" fmla="*/ 9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2" h="1678">
                  <a:moveTo>
                    <a:pt x="1" y="9"/>
                  </a:moveTo>
                  <a:lnTo>
                    <a:pt x="1" y="9"/>
                  </a:lnTo>
                  <a:lnTo>
                    <a:pt x="25" y="45"/>
                  </a:lnTo>
                  <a:lnTo>
                    <a:pt x="45" y="80"/>
                  </a:lnTo>
                  <a:lnTo>
                    <a:pt x="65" y="116"/>
                  </a:lnTo>
                  <a:lnTo>
                    <a:pt x="83" y="153"/>
                  </a:lnTo>
                  <a:lnTo>
                    <a:pt x="102" y="189"/>
                  </a:lnTo>
                  <a:lnTo>
                    <a:pt x="117" y="227"/>
                  </a:lnTo>
                  <a:lnTo>
                    <a:pt x="133" y="265"/>
                  </a:lnTo>
                  <a:lnTo>
                    <a:pt x="148" y="303"/>
                  </a:lnTo>
                  <a:lnTo>
                    <a:pt x="148" y="303"/>
                  </a:lnTo>
                  <a:lnTo>
                    <a:pt x="163" y="344"/>
                  </a:lnTo>
                  <a:lnTo>
                    <a:pt x="175" y="383"/>
                  </a:lnTo>
                  <a:lnTo>
                    <a:pt x="187" y="423"/>
                  </a:lnTo>
                  <a:lnTo>
                    <a:pt x="199" y="463"/>
                  </a:lnTo>
                  <a:lnTo>
                    <a:pt x="210" y="504"/>
                  </a:lnTo>
                  <a:lnTo>
                    <a:pt x="220" y="544"/>
                  </a:lnTo>
                  <a:lnTo>
                    <a:pt x="238" y="626"/>
                  </a:lnTo>
                  <a:lnTo>
                    <a:pt x="238" y="626"/>
                  </a:lnTo>
                  <a:lnTo>
                    <a:pt x="254" y="712"/>
                  </a:lnTo>
                  <a:lnTo>
                    <a:pt x="269" y="796"/>
                  </a:lnTo>
                  <a:lnTo>
                    <a:pt x="281" y="882"/>
                  </a:lnTo>
                  <a:lnTo>
                    <a:pt x="293" y="968"/>
                  </a:lnTo>
                  <a:lnTo>
                    <a:pt x="293" y="968"/>
                  </a:lnTo>
                  <a:lnTo>
                    <a:pt x="313" y="1138"/>
                  </a:lnTo>
                  <a:lnTo>
                    <a:pt x="334" y="1308"/>
                  </a:lnTo>
                  <a:lnTo>
                    <a:pt x="334" y="1308"/>
                  </a:lnTo>
                  <a:lnTo>
                    <a:pt x="343" y="1390"/>
                  </a:lnTo>
                  <a:lnTo>
                    <a:pt x="354" y="1471"/>
                  </a:lnTo>
                  <a:lnTo>
                    <a:pt x="367" y="1553"/>
                  </a:lnTo>
                  <a:lnTo>
                    <a:pt x="380" y="1633"/>
                  </a:lnTo>
                  <a:lnTo>
                    <a:pt x="380" y="1633"/>
                  </a:lnTo>
                  <a:lnTo>
                    <a:pt x="387" y="1671"/>
                  </a:lnTo>
                  <a:lnTo>
                    <a:pt x="387" y="1671"/>
                  </a:lnTo>
                  <a:lnTo>
                    <a:pt x="389" y="1675"/>
                  </a:lnTo>
                  <a:lnTo>
                    <a:pt x="391" y="1676"/>
                  </a:lnTo>
                  <a:lnTo>
                    <a:pt x="394" y="1678"/>
                  </a:lnTo>
                  <a:lnTo>
                    <a:pt x="396" y="1676"/>
                  </a:lnTo>
                  <a:lnTo>
                    <a:pt x="398" y="1675"/>
                  </a:lnTo>
                  <a:lnTo>
                    <a:pt x="401" y="1674"/>
                  </a:lnTo>
                  <a:lnTo>
                    <a:pt x="402" y="1671"/>
                  </a:lnTo>
                  <a:lnTo>
                    <a:pt x="402" y="1668"/>
                  </a:lnTo>
                  <a:lnTo>
                    <a:pt x="402" y="1668"/>
                  </a:lnTo>
                  <a:lnTo>
                    <a:pt x="387" y="1587"/>
                  </a:lnTo>
                  <a:lnTo>
                    <a:pt x="374" y="1506"/>
                  </a:lnTo>
                  <a:lnTo>
                    <a:pt x="363" y="1425"/>
                  </a:lnTo>
                  <a:lnTo>
                    <a:pt x="352" y="1343"/>
                  </a:lnTo>
                  <a:lnTo>
                    <a:pt x="352" y="1343"/>
                  </a:lnTo>
                  <a:lnTo>
                    <a:pt x="333" y="1173"/>
                  </a:lnTo>
                  <a:lnTo>
                    <a:pt x="312" y="1002"/>
                  </a:lnTo>
                  <a:lnTo>
                    <a:pt x="312" y="1002"/>
                  </a:lnTo>
                  <a:lnTo>
                    <a:pt x="301" y="918"/>
                  </a:lnTo>
                  <a:lnTo>
                    <a:pt x="289" y="832"/>
                  </a:lnTo>
                  <a:lnTo>
                    <a:pt x="275" y="746"/>
                  </a:lnTo>
                  <a:lnTo>
                    <a:pt x="259" y="662"/>
                  </a:lnTo>
                  <a:lnTo>
                    <a:pt x="259" y="662"/>
                  </a:lnTo>
                  <a:lnTo>
                    <a:pt x="242" y="579"/>
                  </a:lnTo>
                  <a:lnTo>
                    <a:pt x="223" y="497"/>
                  </a:lnTo>
                  <a:lnTo>
                    <a:pt x="212" y="455"/>
                  </a:lnTo>
                  <a:lnTo>
                    <a:pt x="201" y="415"/>
                  </a:lnTo>
                  <a:lnTo>
                    <a:pt x="187" y="374"/>
                  </a:lnTo>
                  <a:lnTo>
                    <a:pt x="175" y="334"/>
                  </a:lnTo>
                  <a:lnTo>
                    <a:pt x="175" y="334"/>
                  </a:lnTo>
                  <a:lnTo>
                    <a:pt x="160" y="295"/>
                  </a:lnTo>
                  <a:lnTo>
                    <a:pt x="146" y="257"/>
                  </a:lnTo>
                  <a:lnTo>
                    <a:pt x="130" y="219"/>
                  </a:lnTo>
                  <a:lnTo>
                    <a:pt x="114" y="181"/>
                  </a:lnTo>
                  <a:lnTo>
                    <a:pt x="95" y="144"/>
                  </a:lnTo>
                  <a:lnTo>
                    <a:pt x="77" y="107"/>
                  </a:lnTo>
                  <a:lnTo>
                    <a:pt x="58" y="72"/>
                  </a:lnTo>
                  <a:lnTo>
                    <a:pt x="37" y="36"/>
                  </a:lnTo>
                  <a:lnTo>
                    <a:pt x="37" y="36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3" name="Freeform 74">
              <a:extLst>
                <a:ext uri="{FF2B5EF4-FFF2-40B4-BE49-F238E27FC236}">
                  <a16:creationId xmlns:a16="http://schemas.microsoft.com/office/drawing/2014/main" id="{3DDF7C35-0C44-FFA3-E605-C39C53576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7" y="2131"/>
              <a:ext cx="48" cy="199"/>
            </a:xfrm>
            <a:custGeom>
              <a:avLst/>
              <a:gdLst>
                <a:gd name="T0" fmla="*/ 130 w 145"/>
                <a:gd name="T1" fmla="*/ 8 h 595"/>
                <a:gd name="T2" fmla="*/ 130 w 145"/>
                <a:gd name="T3" fmla="*/ 8 h 595"/>
                <a:gd name="T4" fmla="*/ 129 w 145"/>
                <a:gd name="T5" fmla="*/ 37 h 595"/>
                <a:gd name="T6" fmla="*/ 126 w 145"/>
                <a:gd name="T7" fmla="*/ 66 h 595"/>
                <a:gd name="T8" fmla="*/ 123 w 145"/>
                <a:gd name="T9" fmla="*/ 96 h 595"/>
                <a:gd name="T10" fmla="*/ 118 w 145"/>
                <a:gd name="T11" fmla="*/ 125 h 595"/>
                <a:gd name="T12" fmla="*/ 112 w 145"/>
                <a:gd name="T13" fmla="*/ 155 h 595"/>
                <a:gd name="T14" fmla="*/ 105 w 145"/>
                <a:gd name="T15" fmla="*/ 183 h 595"/>
                <a:gd name="T16" fmla="*/ 90 w 145"/>
                <a:gd name="T17" fmla="*/ 240 h 595"/>
                <a:gd name="T18" fmla="*/ 90 w 145"/>
                <a:gd name="T19" fmla="*/ 240 h 595"/>
                <a:gd name="T20" fmla="*/ 72 w 145"/>
                <a:gd name="T21" fmla="*/ 295 h 595"/>
                <a:gd name="T22" fmla="*/ 54 w 145"/>
                <a:gd name="T23" fmla="*/ 350 h 595"/>
                <a:gd name="T24" fmla="*/ 37 w 145"/>
                <a:gd name="T25" fmla="*/ 405 h 595"/>
                <a:gd name="T26" fmla="*/ 21 w 145"/>
                <a:gd name="T27" fmla="*/ 462 h 595"/>
                <a:gd name="T28" fmla="*/ 21 w 145"/>
                <a:gd name="T29" fmla="*/ 462 h 595"/>
                <a:gd name="T30" fmla="*/ 14 w 145"/>
                <a:gd name="T31" fmla="*/ 494 h 595"/>
                <a:gd name="T32" fmla="*/ 9 w 145"/>
                <a:gd name="T33" fmla="*/ 524 h 595"/>
                <a:gd name="T34" fmla="*/ 4 w 145"/>
                <a:gd name="T35" fmla="*/ 556 h 595"/>
                <a:gd name="T36" fmla="*/ 0 w 145"/>
                <a:gd name="T37" fmla="*/ 588 h 595"/>
                <a:gd name="T38" fmla="*/ 0 w 145"/>
                <a:gd name="T39" fmla="*/ 588 h 595"/>
                <a:gd name="T40" fmla="*/ 2 w 145"/>
                <a:gd name="T41" fmla="*/ 591 h 595"/>
                <a:gd name="T42" fmla="*/ 3 w 145"/>
                <a:gd name="T43" fmla="*/ 594 h 595"/>
                <a:gd name="T44" fmla="*/ 5 w 145"/>
                <a:gd name="T45" fmla="*/ 595 h 595"/>
                <a:gd name="T46" fmla="*/ 8 w 145"/>
                <a:gd name="T47" fmla="*/ 595 h 595"/>
                <a:gd name="T48" fmla="*/ 10 w 145"/>
                <a:gd name="T49" fmla="*/ 595 h 595"/>
                <a:gd name="T50" fmla="*/ 13 w 145"/>
                <a:gd name="T51" fmla="*/ 594 h 595"/>
                <a:gd name="T52" fmla="*/ 15 w 145"/>
                <a:gd name="T53" fmla="*/ 591 h 595"/>
                <a:gd name="T54" fmla="*/ 15 w 145"/>
                <a:gd name="T55" fmla="*/ 588 h 595"/>
                <a:gd name="T56" fmla="*/ 15 w 145"/>
                <a:gd name="T57" fmla="*/ 588 h 595"/>
                <a:gd name="T58" fmla="*/ 17 w 145"/>
                <a:gd name="T59" fmla="*/ 560 h 595"/>
                <a:gd name="T60" fmla="*/ 22 w 145"/>
                <a:gd name="T61" fmla="*/ 531 h 595"/>
                <a:gd name="T62" fmla="*/ 27 w 145"/>
                <a:gd name="T63" fmla="*/ 503 h 595"/>
                <a:gd name="T64" fmla="*/ 33 w 145"/>
                <a:gd name="T65" fmla="*/ 475 h 595"/>
                <a:gd name="T66" fmla="*/ 41 w 145"/>
                <a:gd name="T67" fmla="*/ 447 h 595"/>
                <a:gd name="T68" fmla="*/ 48 w 145"/>
                <a:gd name="T69" fmla="*/ 420 h 595"/>
                <a:gd name="T70" fmla="*/ 65 w 145"/>
                <a:gd name="T71" fmla="*/ 365 h 595"/>
                <a:gd name="T72" fmla="*/ 65 w 145"/>
                <a:gd name="T73" fmla="*/ 365 h 595"/>
                <a:gd name="T74" fmla="*/ 82 w 145"/>
                <a:gd name="T75" fmla="*/ 310 h 595"/>
                <a:gd name="T76" fmla="*/ 101 w 145"/>
                <a:gd name="T77" fmla="*/ 254 h 595"/>
                <a:gd name="T78" fmla="*/ 116 w 145"/>
                <a:gd name="T79" fmla="*/ 197 h 595"/>
                <a:gd name="T80" fmla="*/ 124 w 145"/>
                <a:gd name="T81" fmla="*/ 169 h 595"/>
                <a:gd name="T82" fmla="*/ 130 w 145"/>
                <a:gd name="T83" fmla="*/ 141 h 595"/>
                <a:gd name="T84" fmla="*/ 130 w 145"/>
                <a:gd name="T85" fmla="*/ 141 h 595"/>
                <a:gd name="T86" fmla="*/ 136 w 145"/>
                <a:gd name="T87" fmla="*/ 108 h 595"/>
                <a:gd name="T88" fmla="*/ 140 w 145"/>
                <a:gd name="T89" fmla="*/ 75 h 595"/>
                <a:gd name="T90" fmla="*/ 143 w 145"/>
                <a:gd name="T91" fmla="*/ 41 h 595"/>
                <a:gd name="T92" fmla="*/ 145 w 145"/>
                <a:gd name="T93" fmla="*/ 8 h 595"/>
                <a:gd name="T94" fmla="*/ 145 w 145"/>
                <a:gd name="T95" fmla="*/ 8 h 595"/>
                <a:gd name="T96" fmla="*/ 143 w 145"/>
                <a:gd name="T97" fmla="*/ 5 h 595"/>
                <a:gd name="T98" fmla="*/ 142 w 145"/>
                <a:gd name="T99" fmla="*/ 3 h 595"/>
                <a:gd name="T100" fmla="*/ 140 w 145"/>
                <a:gd name="T101" fmla="*/ 2 h 595"/>
                <a:gd name="T102" fmla="*/ 137 w 145"/>
                <a:gd name="T103" fmla="*/ 0 h 595"/>
                <a:gd name="T104" fmla="*/ 134 w 145"/>
                <a:gd name="T105" fmla="*/ 2 h 595"/>
                <a:gd name="T106" fmla="*/ 132 w 145"/>
                <a:gd name="T107" fmla="*/ 3 h 595"/>
                <a:gd name="T108" fmla="*/ 130 w 145"/>
                <a:gd name="T109" fmla="*/ 5 h 595"/>
                <a:gd name="T110" fmla="*/ 130 w 145"/>
                <a:gd name="T111" fmla="*/ 8 h 595"/>
                <a:gd name="T112" fmla="*/ 130 w 145"/>
                <a:gd name="T113" fmla="*/ 8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" h="595">
                  <a:moveTo>
                    <a:pt x="130" y="8"/>
                  </a:moveTo>
                  <a:lnTo>
                    <a:pt x="130" y="8"/>
                  </a:lnTo>
                  <a:lnTo>
                    <a:pt x="129" y="37"/>
                  </a:lnTo>
                  <a:lnTo>
                    <a:pt x="126" y="66"/>
                  </a:lnTo>
                  <a:lnTo>
                    <a:pt x="123" y="96"/>
                  </a:lnTo>
                  <a:lnTo>
                    <a:pt x="118" y="125"/>
                  </a:lnTo>
                  <a:lnTo>
                    <a:pt x="112" y="155"/>
                  </a:lnTo>
                  <a:lnTo>
                    <a:pt x="105" y="183"/>
                  </a:lnTo>
                  <a:lnTo>
                    <a:pt x="90" y="240"/>
                  </a:lnTo>
                  <a:lnTo>
                    <a:pt x="90" y="240"/>
                  </a:lnTo>
                  <a:lnTo>
                    <a:pt x="72" y="295"/>
                  </a:lnTo>
                  <a:lnTo>
                    <a:pt x="54" y="350"/>
                  </a:lnTo>
                  <a:lnTo>
                    <a:pt x="37" y="405"/>
                  </a:lnTo>
                  <a:lnTo>
                    <a:pt x="21" y="462"/>
                  </a:lnTo>
                  <a:lnTo>
                    <a:pt x="21" y="462"/>
                  </a:lnTo>
                  <a:lnTo>
                    <a:pt x="14" y="494"/>
                  </a:lnTo>
                  <a:lnTo>
                    <a:pt x="9" y="524"/>
                  </a:lnTo>
                  <a:lnTo>
                    <a:pt x="4" y="556"/>
                  </a:lnTo>
                  <a:lnTo>
                    <a:pt x="0" y="588"/>
                  </a:lnTo>
                  <a:lnTo>
                    <a:pt x="0" y="588"/>
                  </a:lnTo>
                  <a:lnTo>
                    <a:pt x="2" y="591"/>
                  </a:lnTo>
                  <a:lnTo>
                    <a:pt x="3" y="594"/>
                  </a:lnTo>
                  <a:lnTo>
                    <a:pt x="5" y="595"/>
                  </a:lnTo>
                  <a:lnTo>
                    <a:pt x="8" y="595"/>
                  </a:lnTo>
                  <a:lnTo>
                    <a:pt x="10" y="595"/>
                  </a:lnTo>
                  <a:lnTo>
                    <a:pt x="13" y="594"/>
                  </a:lnTo>
                  <a:lnTo>
                    <a:pt x="15" y="591"/>
                  </a:lnTo>
                  <a:lnTo>
                    <a:pt x="15" y="588"/>
                  </a:lnTo>
                  <a:lnTo>
                    <a:pt x="15" y="588"/>
                  </a:lnTo>
                  <a:lnTo>
                    <a:pt x="17" y="560"/>
                  </a:lnTo>
                  <a:lnTo>
                    <a:pt x="22" y="531"/>
                  </a:lnTo>
                  <a:lnTo>
                    <a:pt x="27" y="503"/>
                  </a:lnTo>
                  <a:lnTo>
                    <a:pt x="33" y="475"/>
                  </a:lnTo>
                  <a:lnTo>
                    <a:pt x="41" y="447"/>
                  </a:lnTo>
                  <a:lnTo>
                    <a:pt x="48" y="420"/>
                  </a:lnTo>
                  <a:lnTo>
                    <a:pt x="65" y="365"/>
                  </a:lnTo>
                  <a:lnTo>
                    <a:pt x="65" y="365"/>
                  </a:lnTo>
                  <a:lnTo>
                    <a:pt x="82" y="310"/>
                  </a:lnTo>
                  <a:lnTo>
                    <a:pt x="101" y="254"/>
                  </a:lnTo>
                  <a:lnTo>
                    <a:pt x="116" y="197"/>
                  </a:lnTo>
                  <a:lnTo>
                    <a:pt x="124" y="169"/>
                  </a:lnTo>
                  <a:lnTo>
                    <a:pt x="130" y="141"/>
                  </a:lnTo>
                  <a:lnTo>
                    <a:pt x="130" y="141"/>
                  </a:lnTo>
                  <a:lnTo>
                    <a:pt x="136" y="108"/>
                  </a:lnTo>
                  <a:lnTo>
                    <a:pt x="140" y="75"/>
                  </a:lnTo>
                  <a:lnTo>
                    <a:pt x="143" y="41"/>
                  </a:lnTo>
                  <a:lnTo>
                    <a:pt x="145" y="8"/>
                  </a:lnTo>
                  <a:lnTo>
                    <a:pt x="145" y="8"/>
                  </a:lnTo>
                  <a:lnTo>
                    <a:pt x="143" y="5"/>
                  </a:lnTo>
                  <a:lnTo>
                    <a:pt x="142" y="3"/>
                  </a:lnTo>
                  <a:lnTo>
                    <a:pt x="140" y="2"/>
                  </a:lnTo>
                  <a:lnTo>
                    <a:pt x="137" y="0"/>
                  </a:lnTo>
                  <a:lnTo>
                    <a:pt x="134" y="2"/>
                  </a:lnTo>
                  <a:lnTo>
                    <a:pt x="132" y="3"/>
                  </a:lnTo>
                  <a:lnTo>
                    <a:pt x="130" y="5"/>
                  </a:lnTo>
                  <a:lnTo>
                    <a:pt x="130" y="8"/>
                  </a:lnTo>
                  <a:lnTo>
                    <a:pt x="13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4" name="Freeform 75">
              <a:extLst>
                <a:ext uri="{FF2B5EF4-FFF2-40B4-BE49-F238E27FC236}">
                  <a16:creationId xmlns:a16="http://schemas.microsoft.com/office/drawing/2014/main" id="{22F4CA3F-4B93-D69B-B970-DDD646791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" y="3536"/>
              <a:ext cx="1724" cy="269"/>
            </a:xfrm>
            <a:custGeom>
              <a:avLst/>
              <a:gdLst>
                <a:gd name="T0" fmla="*/ 331 w 5172"/>
                <a:gd name="T1" fmla="*/ 594 h 807"/>
                <a:gd name="T2" fmla="*/ 918 w 5172"/>
                <a:gd name="T3" fmla="*/ 597 h 807"/>
                <a:gd name="T4" fmla="*/ 1573 w 5172"/>
                <a:gd name="T5" fmla="*/ 606 h 807"/>
                <a:gd name="T6" fmla="*/ 1763 w 5172"/>
                <a:gd name="T7" fmla="*/ 612 h 807"/>
                <a:gd name="T8" fmla="*/ 2052 w 5172"/>
                <a:gd name="T9" fmla="*/ 634 h 807"/>
                <a:gd name="T10" fmla="*/ 2399 w 5172"/>
                <a:gd name="T11" fmla="*/ 673 h 807"/>
                <a:gd name="T12" fmla="*/ 2893 w 5172"/>
                <a:gd name="T13" fmla="*/ 739 h 807"/>
                <a:gd name="T14" fmla="*/ 3318 w 5172"/>
                <a:gd name="T15" fmla="*/ 800 h 807"/>
                <a:gd name="T16" fmla="*/ 3358 w 5172"/>
                <a:gd name="T17" fmla="*/ 805 h 807"/>
                <a:gd name="T18" fmla="*/ 3373 w 5172"/>
                <a:gd name="T19" fmla="*/ 804 h 807"/>
                <a:gd name="T20" fmla="*/ 3394 w 5172"/>
                <a:gd name="T21" fmla="*/ 787 h 807"/>
                <a:gd name="T22" fmla="*/ 3477 w 5172"/>
                <a:gd name="T23" fmla="*/ 716 h 807"/>
                <a:gd name="T24" fmla="*/ 3609 w 5172"/>
                <a:gd name="T25" fmla="*/ 618 h 807"/>
                <a:gd name="T26" fmla="*/ 3748 w 5172"/>
                <a:gd name="T27" fmla="*/ 529 h 807"/>
                <a:gd name="T28" fmla="*/ 3891 w 5172"/>
                <a:gd name="T29" fmla="*/ 447 h 807"/>
                <a:gd name="T30" fmla="*/ 4039 w 5172"/>
                <a:gd name="T31" fmla="*/ 372 h 807"/>
                <a:gd name="T32" fmla="*/ 4138 w 5172"/>
                <a:gd name="T33" fmla="*/ 327 h 807"/>
                <a:gd name="T34" fmla="*/ 4459 w 5172"/>
                <a:gd name="T35" fmla="*/ 193 h 807"/>
                <a:gd name="T36" fmla="*/ 4615 w 5172"/>
                <a:gd name="T37" fmla="*/ 133 h 807"/>
                <a:gd name="T38" fmla="*/ 4764 w 5172"/>
                <a:gd name="T39" fmla="*/ 85 h 807"/>
                <a:gd name="T40" fmla="*/ 4916 w 5172"/>
                <a:gd name="T41" fmla="*/ 44 h 807"/>
                <a:gd name="T42" fmla="*/ 5015 w 5172"/>
                <a:gd name="T43" fmla="*/ 23 h 807"/>
                <a:gd name="T44" fmla="*/ 5089 w 5172"/>
                <a:gd name="T45" fmla="*/ 15 h 807"/>
                <a:gd name="T46" fmla="*/ 5163 w 5172"/>
                <a:gd name="T47" fmla="*/ 20 h 807"/>
                <a:gd name="T48" fmla="*/ 5169 w 5172"/>
                <a:gd name="T49" fmla="*/ 18 h 807"/>
                <a:gd name="T50" fmla="*/ 5172 w 5172"/>
                <a:gd name="T51" fmla="*/ 11 h 807"/>
                <a:gd name="T52" fmla="*/ 5166 w 5172"/>
                <a:gd name="T53" fmla="*/ 5 h 807"/>
                <a:gd name="T54" fmla="*/ 5121 w 5172"/>
                <a:gd name="T55" fmla="*/ 0 h 807"/>
                <a:gd name="T56" fmla="*/ 5051 w 5172"/>
                <a:gd name="T57" fmla="*/ 3 h 807"/>
                <a:gd name="T58" fmla="*/ 4982 w 5172"/>
                <a:gd name="T59" fmla="*/ 12 h 807"/>
                <a:gd name="T60" fmla="*/ 4802 w 5172"/>
                <a:gd name="T61" fmla="*/ 61 h 807"/>
                <a:gd name="T62" fmla="*/ 4693 w 5172"/>
                <a:gd name="T63" fmla="*/ 94 h 807"/>
                <a:gd name="T64" fmla="*/ 4533 w 5172"/>
                <a:gd name="T65" fmla="*/ 151 h 807"/>
                <a:gd name="T66" fmla="*/ 4375 w 5172"/>
                <a:gd name="T67" fmla="*/ 213 h 807"/>
                <a:gd name="T68" fmla="*/ 4122 w 5172"/>
                <a:gd name="T69" fmla="*/ 319 h 807"/>
                <a:gd name="T70" fmla="*/ 3973 w 5172"/>
                <a:gd name="T71" fmla="*/ 388 h 807"/>
                <a:gd name="T72" fmla="*/ 3876 w 5172"/>
                <a:gd name="T73" fmla="*/ 439 h 807"/>
                <a:gd name="T74" fmla="*/ 3734 w 5172"/>
                <a:gd name="T75" fmla="*/ 521 h 807"/>
                <a:gd name="T76" fmla="*/ 3596 w 5172"/>
                <a:gd name="T77" fmla="*/ 611 h 807"/>
                <a:gd name="T78" fmla="*/ 3510 w 5172"/>
                <a:gd name="T79" fmla="*/ 676 h 807"/>
                <a:gd name="T80" fmla="*/ 3390 w 5172"/>
                <a:gd name="T81" fmla="*/ 770 h 807"/>
                <a:gd name="T82" fmla="*/ 3375 w 5172"/>
                <a:gd name="T83" fmla="*/ 785 h 807"/>
                <a:gd name="T84" fmla="*/ 3352 w 5172"/>
                <a:gd name="T85" fmla="*/ 799 h 807"/>
                <a:gd name="T86" fmla="*/ 3354 w 5172"/>
                <a:gd name="T87" fmla="*/ 799 h 807"/>
                <a:gd name="T88" fmla="*/ 3367 w 5172"/>
                <a:gd name="T89" fmla="*/ 792 h 807"/>
                <a:gd name="T90" fmla="*/ 3353 w 5172"/>
                <a:gd name="T91" fmla="*/ 792 h 807"/>
                <a:gd name="T92" fmla="*/ 3324 w 5172"/>
                <a:gd name="T93" fmla="*/ 786 h 807"/>
                <a:gd name="T94" fmla="*/ 3022 w 5172"/>
                <a:gd name="T95" fmla="*/ 743 h 807"/>
                <a:gd name="T96" fmla="*/ 2499 w 5172"/>
                <a:gd name="T97" fmla="*/ 672 h 807"/>
                <a:gd name="T98" fmla="*/ 2210 w 5172"/>
                <a:gd name="T99" fmla="*/ 636 h 807"/>
                <a:gd name="T100" fmla="*/ 1906 w 5172"/>
                <a:gd name="T101" fmla="*/ 606 h 807"/>
                <a:gd name="T102" fmla="*/ 1804 w 5172"/>
                <a:gd name="T103" fmla="*/ 600 h 807"/>
                <a:gd name="T104" fmla="*/ 1427 w 5172"/>
                <a:gd name="T105" fmla="*/ 588 h 807"/>
                <a:gd name="T106" fmla="*/ 799 w 5172"/>
                <a:gd name="T107" fmla="*/ 581 h 807"/>
                <a:gd name="T108" fmla="*/ 19 w 5172"/>
                <a:gd name="T109" fmla="*/ 579 h 807"/>
                <a:gd name="T110" fmla="*/ 7 w 5172"/>
                <a:gd name="T111" fmla="*/ 579 h 807"/>
                <a:gd name="T112" fmla="*/ 0 w 5172"/>
                <a:gd name="T113" fmla="*/ 584 h 807"/>
                <a:gd name="T114" fmla="*/ 1 w 5172"/>
                <a:gd name="T115" fmla="*/ 591 h 807"/>
                <a:gd name="T116" fmla="*/ 7 w 5172"/>
                <a:gd name="T117" fmla="*/ 594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72" h="807">
                  <a:moveTo>
                    <a:pt x="7" y="594"/>
                  </a:moveTo>
                  <a:lnTo>
                    <a:pt x="7" y="594"/>
                  </a:lnTo>
                  <a:lnTo>
                    <a:pt x="331" y="594"/>
                  </a:lnTo>
                  <a:lnTo>
                    <a:pt x="656" y="595"/>
                  </a:lnTo>
                  <a:lnTo>
                    <a:pt x="656" y="595"/>
                  </a:lnTo>
                  <a:lnTo>
                    <a:pt x="918" y="597"/>
                  </a:lnTo>
                  <a:lnTo>
                    <a:pt x="1180" y="600"/>
                  </a:lnTo>
                  <a:lnTo>
                    <a:pt x="1442" y="603"/>
                  </a:lnTo>
                  <a:lnTo>
                    <a:pt x="1573" y="606"/>
                  </a:lnTo>
                  <a:lnTo>
                    <a:pt x="1704" y="610"/>
                  </a:lnTo>
                  <a:lnTo>
                    <a:pt x="1704" y="610"/>
                  </a:lnTo>
                  <a:lnTo>
                    <a:pt x="1763" y="612"/>
                  </a:lnTo>
                  <a:lnTo>
                    <a:pt x="1820" y="616"/>
                  </a:lnTo>
                  <a:lnTo>
                    <a:pt x="1936" y="623"/>
                  </a:lnTo>
                  <a:lnTo>
                    <a:pt x="2052" y="634"/>
                  </a:lnTo>
                  <a:lnTo>
                    <a:pt x="2168" y="646"/>
                  </a:lnTo>
                  <a:lnTo>
                    <a:pt x="2283" y="660"/>
                  </a:lnTo>
                  <a:lnTo>
                    <a:pt x="2399" y="673"/>
                  </a:lnTo>
                  <a:lnTo>
                    <a:pt x="2629" y="704"/>
                  </a:lnTo>
                  <a:lnTo>
                    <a:pt x="2629" y="704"/>
                  </a:lnTo>
                  <a:lnTo>
                    <a:pt x="2893" y="739"/>
                  </a:lnTo>
                  <a:lnTo>
                    <a:pt x="3157" y="777"/>
                  </a:lnTo>
                  <a:lnTo>
                    <a:pt x="3157" y="777"/>
                  </a:lnTo>
                  <a:lnTo>
                    <a:pt x="3318" y="800"/>
                  </a:lnTo>
                  <a:lnTo>
                    <a:pt x="3318" y="800"/>
                  </a:lnTo>
                  <a:lnTo>
                    <a:pt x="3358" y="805"/>
                  </a:lnTo>
                  <a:lnTo>
                    <a:pt x="3358" y="805"/>
                  </a:lnTo>
                  <a:lnTo>
                    <a:pt x="3363" y="807"/>
                  </a:lnTo>
                  <a:lnTo>
                    <a:pt x="3368" y="805"/>
                  </a:lnTo>
                  <a:lnTo>
                    <a:pt x="3373" y="804"/>
                  </a:lnTo>
                  <a:lnTo>
                    <a:pt x="3376" y="802"/>
                  </a:lnTo>
                  <a:lnTo>
                    <a:pt x="3384" y="796"/>
                  </a:lnTo>
                  <a:lnTo>
                    <a:pt x="3394" y="787"/>
                  </a:lnTo>
                  <a:lnTo>
                    <a:pt x="3394" y="787"/>
                  </a:lnTo>
                  <a:lnTo>
                    <a:pt x="3434" y="750"/>
                  </a:lnTo>
                  <a:lnTo>
                    <a:pt x="3477" y="716"/>
                  </a:lnTo>
                  <a:lnTo>
                    <a:pt x="3519" y="682"/>
                  </a:lnTo>
                  <a:lnTo>
                    <a:pt x="3563" y="650"/>
                  </a:lnTo>
                  <a:lnTo>
                    <a:pt x="3609" y="618"/>
                  </a:lnTo>
                  <a:lnTo>
                    <a:pt x="3654" y="588"/>
                  </a:lnTo>
                  <a:lnTo>
                    <a:pt x="3700" y="557"/>
                  </a:lnTo>
                  <a:lnTo>
                    <a:pt x="3748" y="529"/>
                  </a:lnTo>
                  <a:lnTo>
                    <a:pt x="3794" y="501"/>
                  </a:lnTo>
                  <a:lnTo>
                    <a:pt x="3843" y="472"/>
                  </a:lnTo>
                  <a:lnTo>
                    <a:pt x="3891" y="447"/>
                  </a:lnTo>
                  <a:lnTo>
                    <a:pt x="3940" y="421"/>
                  </a:lnTo>
                  <a:lnTo>
                    <a:pt x="3989" y="397"/>
                  </a:lnTo>
                  <a:lnTo>
                    <a:pt x="4039" y="372"/>
                  </a:lnTo>
                  <a:lnTo>
                    <a:pt x="4087" y="350"/>
                  </a:lnTo>
                  <a:lnTo>
                    <a:pt x="4138" y="327"/>
                  </a:lnTo>
                  <a:lnTo>
                    <a:pt x="4138" y="327"/>
                  </a:lnTo>
                  <a:lnTo>
                    <a:pt x="4244" y="282"/>
                  </a:lnTo>
                  <a:lnTo>
                    <a:pt x="4351" y="238"/>
                  </a:lnTo>
                  <a:lnTo>
                    <a:pt x="4459" y="193"/>
                  </a:lnTo>
                  <a:lnTo>
                    <a:pt x="4566" y="152"/>
                  </a:lnTo>
                  <a:lnTo>
                    <a:pt x="4566" y="152"/>
                  </a:lnTo>
                  <a:lnTo>
                    <a:pt x="4615" y="133"/>
                  </a:lnTo>
                  <a:lnTo>
                    <a:pt x="4664" y="116"/>
                  </a:lnTo>
                  <a:lnTo>
                    <a:pt x="4714" y="100"/>
                  </a:lnTo>
                  <a:lnTo>
                    <a:pt x="4764" y="85"/>
                  </a:lnTo>
                  <a:lnTo>
                    <a:pt x="4814" y="70"/>
                  </a:lnTo>
                  <a:lnTo>
                    <a:pt x="4866" y="56"/>
                  </a:lnTo>
                  <a:lnTo>
                    <a:pt x="4916" y="44"/>
                  </a:lnTo>
                  <a:lnTo>
                    <a:pt x="4967" y="32"/>
                  </a:lnTo>
                  <a:lnTo>
                    <a:pt x="4967" y="32"/>
                  </a:lnTo>
                  <a:lnTo>
                    <a:pt x="5015" y="23"/>
                  </a:lnTo>
                  <a:lnTo>
                    <a:pt x="5039" y="20"/>
                  </a:lnTo>
                  <a:lnTo>
                    <a:pt x="5065" y="16"/>
                  </a:lnTo>
                  <a:lnTo>
                    <a:pt x="5089" y="15"/>
                  </a:lnTo>
                  <a:lnTo>
                    <a:pt x="5114" y="15"/>
                  </a:lnTo>
                  <a:lnTo>
                    <a:pt x="5138" y="16"/>
                  </a:lnTo>
                  <a:lnTo>
                    <a:pt x="5163" y="20"/>
                  </a:lnTo>
                  <a:lnTo>
                    <a:pt x="5163" y="20"/>
                  </a:lnTo>
                  <a:lnTo>
                    <a:pt x="5166" y="20"/>
                  </a:lnTo>
                  <a:lnTo>
                    <a:pt x="5169" y="18"/>
                  </a:lnTo>
                  <a:lnTo>
                    <a:pt x="5171" y="16"/>
                  </a:lnTo>
                  <a:lnTo>
                    <a:pt x="5172" y="14"/>
                  </a:lnTo>
                  <a:lnTo>
                    <a:pt x="5172" y="11"/>
                  </a:lnTo>
                  <a:lnTo>
                    <a:pt x="5171" y="9"/>
                  </a:lnTo>
                  <a:lnTo>
                    <a:pt x="5170" y="6"/>
                  </a:lnTo>
                  <a:lnTo>
                    <a:pt x="5166" y="5"/>
                  </a:lnTo>
                  <a:lnTo>
                    <a:pt x="5166" y="5"/>
                  </a:lnTo>
                  <a:lnTo>
                    <a:pt x="5144" y="3"/>
                  </a:lnTo>
                  <a:lnTo>
                    <a:pt x="5121" y="0"/>
                  </a:lnTo>
                  <a:lnTo>
                    <a:pt x="5098" y="0"/>
                  </a:lnTo>
                  <a:lnTo>
                    <a:pt x="5075" y="0"/>
                  </a:lnTo>
                  <a:lnTo>
                    <a:pt x="5051" y="3"/>
                  </a:lnTo>
                  <a:lnTo>
                    <a:pt x="5028" y="5"/>
                  </a:lnTo>
                  <a:lnTo>
                    <a:pt x="5005" y="9"/>
                  </a:lnTo>
                  <a:lnTo>
                    <a:pt x="4982" y="12"/>
                  </a:lnTo>
                  <a:lnTo>
                    <a:pt x="4937" y="23"/>
                  </a:lnTo>
                  <a:lnTo>
                    <a:pt x="4891" y="36"/>
                  </a:lnTo>
                  <a:lnTo>
                    <a:pt x="4802" y="61"/>
                  </a:lnTo>
                  <a:lnTo>
                    <a:pt x="4802" y="61"/>
                  </a:lnTo>
                  <a:lnTo>
                    <a:pt x="4747" y="77"/>
                  </a:lnTo>
                  <a:lnTo>
                    <a:pt x="4693" y="94"/>
                  </a:lnTo>
                  <a:lnTo>
                    <a:pt x="4640" y="113"/>
                  </a:lnTo>
                  <a:lnTo>
                    <a:pt x="4586" y="131"/>
                  </a:lnTo>
                  <a:lnTo>
                    <a:pt x="4533" y="151"/>
                  </a:lnTo>
                  <a:lnTo>
                    <a:pt x="4481" y="171"/>
                  </a:lnTo>
                  <a:lnTo>
                    <a:pt x="4375" y="213"/>
                  </a:lnTo>
                  <a:lnTo>
                    <a:pt x="4375" y="213"/>
                  </a:lnTo>
                  <a:lnTo>
                    <a:pt x="4273" y="256"/>
                  </a:lnTo>
                  <a:lnTo>
                    <a:pt x="4173" y="297"/>
                  </a:lnTo>
                  <a:lnTo>
                    <a:pt x="4122" y="319"/>
                  </a:lnTo>
                  <a:lnTo>
                    <a:pt x="4072" y="342"/>
                  </a:lnTo>
                  <a:lnTo>
                    <a:pt x="4023" y="365"/>
                  </a:lnTo>
                  <a:lnTo>
                    <a:pt x="3973" y="388"/>
                  </a:lnTo>
                  <a:lnTo>
                    <a:pt x="3973" y="388"/>
                  </a:lnTo>
                  <a:lnTo>
                    <a:pt x="3924" y="414"/>
                  </a:lnTo>
                  <a:lnTo>
                    <a:pt x="3876" y="439"/>
                  </a:lnTo>
                  <a:lnTo>
                    <a:pt x="3828" y="465"/>
                  </a:lnTo>
                  <a:lnTo>
                    <a:pt x="3781" y="493"/>
                  </a:lnTo>
                  <a:lnTo>
                    <a:pt x="3734" y="521"/>
                  </a:lnTo>
                  <a:lnTo>
                    <a:pt x="3688" y="551"/>
                  </a:lnTo>
                  <a:lnTo>
                    <a:pt x="3642" y="580"/>
                  </a:lnTo>
                  <a:lnTo>
                    <a:pt x="3596" y="611"/>
                  </a:lnTo>
                  <a:lnTo>
                    <a:pt x="3596" y="611"/>
                  </a:lnTo>
                  <a:lnTo>
                    <a:pt x="3552" y="643"/>
                  </a:lnTo>
                  <a:lnTo>
                    <a:pt x="3510" y="676"/>
                  </a:lnTo>
                  <a:lnTo>
                    <a:pt x="3424" y="743"/>
                  </a:lnTo>
                  <a:lnTo>
                    <a:pt x="3424" y="743"/>
                  </a:lnTo>
                  <a:lnTo>
                    <a:pt x="3390" y="770"/>
                  </a:lnTo>
                  <a:lnTo>
                    <a:pt x="3390" y="770"/>
                  </a:lnTo>
                  <a:lnTo>
                    <a:pt x="3380" y="780"/>
                  </a:lnTo>
                  <a:lnTo>
                    <a:pt x="3375" y="785"/>
                  </a:lnTo>
                  <a:lnTo>
                    <a:pt x="3369" y="788"/>
                  </a:lnTo>
                  <a:lnTo>
                    <a:pt x="3369" y="788"/>
                  </a:lnTo>
                  <a:lnTo>
                    <a:pt x="3352" y="799"/>
                  </a:lnTo>
                  <a:lnTo>
                    <a:pt x="3351" y="799"/>
                  </a:lnTo>
                  <a:lnTo>
                    <a:pt x="3352" y="799"/>
                  </a:lnTo>
                  <a:lnTo>
                    <a:pt x="3354" y="799"/>
                  </a:lnTo>
                  <a:lnTo>
                    <a:pt x="3370" y="793"/>
                  </a:lnTo>
                  <a:lnTo>
                    <a:pt x="3370" y="793"/>
                  </a:lnTo>
                  <a:lnTo>
                    <a:pt x="3367" y="792"/>
                  </a:lnTo>
                  <a:lnTo>
                    <a:pt x="3363" y="792"/>
                  </a:lnTo>
                  <a:lnTo>
                    <a:pt x="3363" y="792"/>
                  </a:lnTo>
                  <a:lnTo>
                    <a:pt x="3353" y="792"/>
                  </a:lnTo>
                  <a:lnTo>
                    <a:pt x="3343" y="789"/>
                  </a:lnTo>
                  <a:lnTo>
                    <a:pt x="3324" y="786"/>
                  </a:lnTo>
                  <a:lnTo>
                    <a:pt x="3324" y="786"/>
                  </a:lnTo>
                  <a:lnTo>
                    <a:pt x="3257" y="776"/>
                  </a:lnTo>
                  <a:lnTo>
                    <a:pt x="3257" y="776"/>
                  </a:lnTo>
                  <a:lnTo>
                    <a:pt x="3022" y="743"/>
                  </a:lnTo>
                  <a:lnTo>
                    <a:pt x="2788" y="711"/>
                  </a:lnTo>
                  <a:lnTo>
                    <a:pt x="2788" y="711"/>
                  </a:lnTo>
                  <a:lnTo>
                    <a:pt x="2499" y="672"/>
                  </a:lnTo>
                  <a:lnTo>
                    <a:pt x="2355" y="654"/>
                  </a:lnTo>
                  <a:lnTo>
                    <a:pt x="2210" y="636"/>
                  </a:lnTo>
                  <a:lnTo>
                    <a:pt x="2210" y="636"/>
                  </a:lnTo>
                  <a:lnTo>
                    <a:pt x="2108" y="625"/>
                  </a:lnTo>
                  <a:lnTo>
                    <a:pt x="2007" y="614"/>
                  </a:lnTo>
                  <a:lnTo>
                    <a:pt x="1906" y="606"/>
                  </a:lnTo>
                  <a:lnTo>
                    <a:pt x="1854" y="602"/>
                  </a:lnTo>
                  <a:lnTo>
                    <a:pt x="1804" y="600"/>
                  </a:lnTo>
                  <a:lnTo>
                    <a:pt x="1804" y="600"/>
                  </a:lnTo>
                  <a:lnTo>
                    <a:pt x="1678" y="594"/>
                  </a:lnTo>
                  <a:lnTo>
                    <a:pt x="1552" y="590"/>
                  </a:lnTo>
                  <a:lnTo>
                    <a:pt x="1427" y="588"/>
                  </a:lnTo>
                  <a:lnTo>
                    <a:pt x="1301" y="585"/>
                  </a:lnTo>
                  <a:lnTo>
                    <a:pt x="1049" y="583"/>
                  </a:lnTo>
                  <a:lnTo>
                    <a:pt x="799" y="581"/>
                  </a:lnTo>
                  <a:lnTo>
                    <a:pt x="799" y="581"/>
                  </a:lnTo>
                  <a:lnTo>
                    <a:pt x="409" y="580"/>
                  </a:lnTo>
                  <a:lnTo>
                    <a:pt x="19" y="579"/>
                  </a:lnTo>
                  <a:lnTo>
                    <a:pt x="19" y="579"/>
                  </a:lnTo>
                  <a:lnTo>
                    <a:pt x="7" y="579"/>
                  </a:lnTo>
                  <a:lnTo>
                    <a:pt x="7" y="579"/>
                  </a:lnTo>
                  <a:lnTo>
                    <a:pt x="3" y="580"/>
                  </a:lnTo>
                  <a:lnTo>
                    <a:pt x="1" y="581"/>
                  </a:lnTo>
                  <a:lnTo>
                    <a:pt x="0" y="584"/>
                  </a:lnTo>
                  <a:lnTo>
                    <a:pt x="0" y="586"/>
                  </a:lnTo>
                  <a:lnTo>
                    <a:pt x="0" y="589"/>
                  </a:lnTo>
                  <a:lnTo>
                    <a:pt x="1" y="591"/>
                  </a:lnTo>
                  <a:lnTo>
                    <a:pt x="3" y="594"/>
                  </a:lnTo>
                  <a:lnTo>
                    <a:pt x="7" y="594"/>
                  </a:lnTo>
                  <a:lnTo>
                    <a:pt x="7" y="5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5" name="Freeform 76">
              <a:extLst>
                <a:ext uri="{FF2B5EF4-FFF2-40B4-BE49-F238E27FC236}">
                  <a16:creationId xmlns:a16="http://schemas.microsoft.com/office/drawing/2014/main" id="{B9F37277-0CF6-5BDA-878E-0027C07F5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" y="2544"/>
              <a:ext cx="632" cy="1173"/>
            </a:xfrm>
            <a:custGeom>
              <a:avLst/>
              <a:gdLst>
                <a:gd name="T0" fmla="*/ 1882 w 1896"/>
                <a:gd name="T1" fmla="*/ 3 h 3517"/>
                <a:gd name="T2" fmla="*/ 1817 w 1896"/>
                <a:gd name="T3" fmla="*/ 125 h 3517"/>
                <a:gd name="T4" fmla="*/ 1651 w 1896"/>
                <a:gd name="T5" fmla="*/ 437 h 3517"/>
                <a:gd name="T6" fmla="*/ 1419 w 1896"/>
                <a:gd name="T7" fmla="*/ 870 h 3517"/>
                <a:gd name="T8" fmla="*/ 1162 w 1896"/>
                <a:gd name="T9" fmla="*/ 1348 h 3517"/>
                <a:gd name="T10" fmla="*/ 919 w 1896"/>
                <a:gd name="T11" fmla="*/ 1802 h 3517"/>
                <a:gd name="T12" fmla="*/ 729 w 1896"/>
                <a:gd name="T13" fmla="*/ 2155 h 3517"/>
                <a:gd name="T14" fmla="*/ 632 w 1896"/>
                <a:gd name="T15" fmla="*/ 2338 h 3517"/>
                <a:gd name="T16" fmla="*/ 450 w 1896"/>
                <a:gd name="T17" fmla="*/ 2675 h 3517"/>
                <a:gd name="T18" fmla="*/ 183 w 1896"/>
                <a:gd name="T19" fmla="*/ 3168 h 3517"/>
                <a:gd name="T20" fmla="*/ 10 w 1896"/>
                <a:gd name="T21" fmla="*/ 3490 h 3517"/>
                <a:gd name="T22" fmla="*/ 1 w 1896"/>
                <a:gd name="T23" fmla="*/ 3506 h 3517"/>
                <a:gd name="T24" fmla="*/ 0 w 1896"/>
                <a:gd name="T25" fmla="*/ 3512 h 3517"/>
                <a:gd name="T26" fmla="*/ 4 w 1896"/>
                <a:gd name="T27" fmla="*/ 3516 h 3517"/>
                <a:gd name="T28" fmla="*/ 9 w 1896"/>
                <a:gd name="T29" fmla="*/ 3517 h 3517"/>
                <a:gd name="T30" fmla="*/ 14 w 1896"/>
                <a:gd name="T31" fmla="*/ 3513 h 3517"/>
                <a:gd name="T32" fmla="*/ 139 w 1896"/>
                <a:gd name="T33" fmla="*/ 3280 h 3517"/>
                <a:gd name="T34" fmla="*/ 398 w 1896"/>
                <a:gd name="T35" fmla="*/ 2801 h 3517"/>
                <a:gd name="T36" fmla="*/ 617 w 1896"/>
                <a:gd name="T37" fmla="*/ 2395 h 3517"/>
                <a:gd name="T38" fmla="*/ 709 w 1896"/>
                <a:gd name="T39" fmla="*/ 2226 h 3517"/>
                <a:gd name="T40" fmla="*/ 880 w 1896"/>
                <a:gd name="T41" fmla="*/ 1906 h 3517"/>
                <a:gd name="T42" fmla="*/ 1113 w 1896"/>
                <a:gd name="T43" fmla="*/ 1472 h 3517"/>
                <a:gd name="T44" fmla="*/ 1370 w 1896"/>
                <a:gd name="T45" fmla="*/ 991 h 3517"/>
                <a:gd name="T46" fmla="*/ 1610 w 1896"/>
                <a:gd name="T47" fmla="*/ 542 h 3517"/>
                <a:gd name="T48" fmla="*/ 1797 w 1896"/>
                <a:gd name="T49" fmla="*/ 192 h 3517"/>
                <a:gd name="T50" fmla="*/ 1891 w 1896"/>
                <a:gd name="T51" fmla="*/ 18 h 3517"/>
                <a:gd name="T52" fmla="*/ 1895 w 1896"/>
                <a:gd name="T53" fmla="*/ 11 h 3517"/>
                <a:gd name="T54" fmla="*/ 1896 w 1896"/>
                <a:gd name="T55" fmla="*/ 7 h 3517"/>
                <a:gd name="T56" fmla="*/ 1894 w 1896"/>
                <a:gd name="T57" fmla="*/ 2 h 3517"/>
                <a:gd name="T58" fmla="*/ 1889 w 1896"/>
                <a:gd name="T59" fmla="*/ 0 h 3517"/>
                <a:gd name="T60" fmla="*/ 1884 w 1896"/>
                <a:gd name="T61" fmla="*/ 1 h 3517"/>
                <a:gd name="T62" fmla="*/ 1882 w 1896"/>
                <a:gd name="T63" fmla="*/ 3 h 3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96" h="3517">
                  <a:moveTo>
                    <a:pt x="1882" y="3"/>
                  </a:moveTo>
                  <a:lnTo>
                    <a:pt x="1882" y="3"/>
                  </a:lnTo>
                  <a:lnTo>
                    <a:pt x="1817" y="125"/>
                  </a:lnTo>
                  <a:lnTo>
                    <a:pt x="1817" y="125"/>
                  </a:lnTo>
                  <a:lnTo>
                    <a:pt x="1651" y="437"/>
                  </a:lnTo>
                  <a:lnTo>
                    <a:pt x="1651" y="437"/>
                  </a:lnTo>
                  <a:lnTo>
                    <a:pt x="1419" y="870"/>
                  </a:lnTo>
                  <a:lnTo>
                    <a:pt x="1419" y="870"/>
                  </a:lnTo>
                  <a:lnTo>
                    <a:pt x="1162" y="1348"/>
                  </a:lnTo>
                  <a:lnTo>
                    <a:pt x="1162" y="1348"/>
                  </a:lnTo>
                  <a:lnTo>
                    <a:pt x="919" y="1802"/>
                  </a:lnTo>
                  <a:lnTo>
                    <a:pt x="919" y="1802"/>
                  </a:lnTo>
                  <a:lnTo>
                    <a:pt x="729" y="2155"/>
                  </a:lnTo>
                  <a:lnTo>
                    <a:pt x="729" y="2155"/>
                  </a:lnTo>
                  <a:lnTo>
                    <a:pt x="632" y="2338"/>
                  </a:lnTo>
                  <a:lnTo>
                    <a:pt x="632" y="2338"/>
                  </a:lnTo>
                  <a:lnTo>
                    <a:pt x="450" y="2675"/>
                  </a:lnTo>
                  <a:lnTo>
                    <a:pt x="450" y="2675"/>
                  </a:lnTo>
                  <a:lnTo>
                    <a:pt x="183" y="3168"/>
                  </a:lnTo>
                  <a:lnTo>
                    <a:pt x="183" y="3168"/>
                  </a:lnTo>
                  <a:lnTo>
                    <a:pt x="10" y="3490"/>
                  </a:lnTo>
                  <a:lnTo>
                    <a:pt x="10" y="3490"/>
                  </a:lnTo>
                  <a:lnTo>
                    <a:pt x="1" y="3506"/>
                  </a:lnTo>
                  <a:lnTo>
                    <a:pt x="1" y="3506"/>
                  </a:lnTo>
                  <a:lnTo>
                    <a:pt x="0" y="3508"/>
                  </a:lnTo>
                  <a:lnTo>
                    <a:pt x="0" y="3512"/>
                  </a:lnTo>
                  <a:lnTo>
                    <a:pt x="1" y="3513"/>
                  </a:lnTo>
                  <a:lnTo>
                    <a:pt x="4" y="3516"/>
                  </a:lnTo>
                  <a:lnTo>
                    <a:pt x="6" y="3517"/>
                  </a:lnTo>
                  <a:lnTo>
                    <a:pt x="9" y="3517"/>
                  </a:lnTo>
                  <a:lnTo>
                    <a:pt x="12" y="3516"/>
                  </a:lnTo>
                  <a:lnTo>
                    <a:pt x="14" y="3513"/>
                  </a:lnTo>
                  <a:lnTo>
                    <a:pt x="14" y="3513"/>
                  </a:lnTo>
                  <a:lnTo>
                    <a:pt x="139" y="3280"/>
                  </a:lnTo>
                  <a:lnTo>
                    <a:pt x="139" y="3280"/>
                  </a:lnTo>
                  <a:lnTo>
                    <a:pt x="398" y="2801"/>
                  </a:lnTo>
                  <a:lnTo>
                    <a:pt x="398" y="2801"/>
                  </a:lnTo>
                  <a:lnTo>
                    <a:pt x="617" y="2395"/>
                  </a:lnTo>
                  <a:lnTo>
                    <a:pt x="617" y="2395"/>
                  </a:lnTo>
                  <a:lnTo>
                    <a:pt x="709" y="2226"/>
                  </a:lnTo>
                  <a:lnTo>
                    <a:pt x="709" y="2226"/>
                  </a:lnTo>
                  <a:lnTo>
                    <a:pt x="880" y="1906"/>
                  </a:lnTo>
                  <a:lnTo>
                    <a:pt x="880" y="1906"/>
                  </a:lnTo>
                  <a:lnTo>
                    <a:pt x="1113" y="1472"/>
                  </a:lnTo>
                  <a:lnTo>
                    <a:pt x="1113" y="1472"/>
                  </a:lnTo>
                  <a:lnTo>
                    <a:pt x="1370" y="991"/>
                  </a:lnTo>
                  <a:lnTo>
                    <a:pt x="1370" y="991"/>
                  </a:lnTo>
                  <a:lnTo>
                    <a:pt x="1610" y="542"/>
                  </a:lnTo>
                  <a:lnTo>
                    <a:pt x="1610" y="542"/>
                  </a:lnTo>
                  <a:lnTo>
                    <a:pt x="1797" y="192"/>
                  </a:lnTo>
                  <a:lnTo>
                    <a:pt x="1797" y="192"/>
                  </a:lnTo>
                  <a:lnTo>
                    <a:pt x="1891" y="18"/>
                  </a:lnTo>
                  <a:lnTo>
                    <a:pt x="1891" y="18"/>
                  </a:lnTo>
                  <a:lnTo>
                    <a:pt x="1895" y="11"/>
                  </a:lnTo>
                  <a:lnTo>
                    <a:pt x="1895" y="11"/>
                  </a:lnTo>
                  <a:lnTo>
                    <a:pt x="1896" y="7"/>
                  </a:lnTo>
                  <a:lnTo>
                    <a:pt x="1895" y="5"/>
                  </a:lnTo>
                  <a:lnTo>
                    <a:pt x="1894" y="2"/>
                  </a:lnTo>
                  <a:lnTo>
                    <a:pt x="1891" y="1"/>
                  </a:lnTo>
                  <a:lnTo>
                    <a:pt x="1889" y="0"/>
                  </a:lnTo>
                  <a:lnTo>
                    <a:pt x="1886" y="0"/>
                  </a:lnTo>
                  <a:lnTo>
                    <a:pt x="1884" y="1"/>
                  </a:lnTo>
                  <a:lnTo>
                    <a:pt x="1882" y="3"/>
                  </a:lnTo>
                  <a:lnTo>
                    <a:pt x="188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7" name="Freeform 78">
              <a:extLst>
                <a:ext uri="{FF2B5EF4-FFF2-40B4-BE49-F238E27FC236}">
                  <a16:creationId xmlns:a16="http://schemas.microsoft.com/office/drawing/2014/main" id="{B00BE548-3034-44B1-712A-D0A7A7A23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5" y="3801"/>
              <a:ext cx="1601" cy="519"/>
            </a:xfrm>
            <a:custGeom>
              <a:avLst/>
              <a:gdLst>
                <a:gd name="T0" fmla="*/ 242 w 4805"/>
                <a:gd name="T1" fmla="*/ 273 h 1558"/>
                <a:gd name="T2" fmla="*/ 1545 w 4805"/>
                <a:gd name="T3" fmla="*/ 141 h 1558"/>
                <a:gd name="T4" fmla="*/ 2700 w 4805"/>
                <a:gd name="T5" fmla="*/ 23 h 1558"/>
                <a:gd name="T6" fmla="*/ 2785 w 4805"/>
                <a:gd name="T7" fmla="*/ 15 h 1558"/>
                <a:gd name="T8" fmla="*/ 2791 w 4805"/>
                <a:gd name="T9" fmla="*/ 17 h 1558"/>
                <a:gd name="T10" fmla="*/ 2827 w 4805"/>
                <a:gd name="T11" fmla="*/ 38 h 1558"/>
                <a:gd name="T12" fmla="*/ 3841 w 4805"/>
                <a:gd name="T13" fmla="*/ 622 h 1558"/>
                <a:gd name="T14" fmla="*/ 4777 w 4805"/>
                <a:gd name="T15" fmla="*/ 1160 h 1558"/>
                <a:gd name="T16" fmla="*/ 4798 w 4805"/>
                <a:gd name="T17" fmla="*/ 1171 h 1558"/>
                <a:gd name="T18" fmla="*/ 4805 w 4805"/>
                <a:gd name="T19" fmla="*/ 1165 h 1558"/>
                <a:gd name="T20" fmla="*/ 4790 w 4805"/>
                <a:gd name="T21" fmla="*/ 1153 h 1558"/>
                <a:gd name="T22" fmla="*/ 4735 w 4805"/>
                <a:gd name="T23" fmla="*/ 1148 h 1558"/>
                <a:gd name="T24" fmla="*/ 4515 w 4805"/>
                <a:gd name="T25" fmla="*/ 1154 h 1558"/>
                <a:gd name="T26" fmla="*/ 4149 w 4805"/>
                <a:gd name="T27" fmla="*/ 1186 h 1558"/>
                <a:gd name="T28" fmla="*/ 3262 w 4805"/>
                <a:gd name="T29" fmla="*/ 1280 h 1558"/>
                <a:gd name="T30" fmla="*/ 2383 w 4805"/>
                <a:gd name="T31" fmla="*/ 1394 h 1558"/>
                <a:gd name="T32" fmla="*/ 1652 w 4805"/>
                <a:gd name="T33" fmla="*/ 1496 h 1558"/>
                <a:gd name="T34" fmla="*/ 1354 w 4805"/>
                <a:gd name="T35" fmla="*/ 1538 h 1558"/>
                <a:gd name="T36" fmla="*/ 1323 w 4805"/>
                <a:gd name="T37" fmla="*/ 1543 h 1558"/>
                <a:gd name="T38" fmla="*/ 1327 w 4805"/>
                <a:gd name="T39" fmla="*/ 1546 h 1558"/>
                <a:gd name="T40" fmla="*/ 1324 w 4805"/>
                <a:gd name="T41" fmla="*/ 1541 h 1558"/>
                <a:gd name="T42" fmla="*/ 1288 w 4805"/>
                <a:gd name="T43" fmla="*/ 1507 h 1558"/>
                <a:gd name="T44" fmla="*/ 741 w 4805"/>
                <a:gd name="T45" fmla="*/ 983 h 1558"/>
                <a:gd name="T46" fmla="*/ 24 w 4805"/>
                <a:gd name="T47" fmla="*/ 296 h 1558"/>
                <a:gd name="T48" fmla="*/ 7 w 4805"/>
                <a:gd name="T49" fmla="*/ 282 h 1558"/>
                <a:gd name="T50" fmla="*/ 0 w 4805"/>
                <a:gd name="T51" fmla="*/ 289 h 1558"/>
                <a:gd name="T52" fmla="*/ 188 w 4805"/>
                <a:gd name="T53" fmla="*/ 472 h 1558"/>
                <a:gd name="T54" fmla="*/ 1049 w 4805"/>
                <a:gd name="T55" fmla="*/ 1297 h 1558"/>
                <a:gd name="T56" fmla="*/ 1314 w 4805"/>
                <a:gd name="T57" fmla="*/ 1553 h 1558"/>
                <a:gd name="T58" fmla="*/ 1328 w 4805"/>
                <a:gd name="T59" fmla="*/ 1558 h 1558"/>
                <a:gd name="T60" fmla="*/ 1488 w 4805"/>
                <a:gd name="T61" fmla="*/ 1534 h 1558"/>
                <a:gd name="T62" fmla="*/ 2105 w 4805"/>
                <a:gd name="T63" fmla="*/ 1447 h 1558"/>
                <a:gd name="T64" fmla="*/ 3169 w 4805"/>
                <a:gd name="T65" fmla="*/ 1306 h 1558"/>
                <a:gd name="T66" fmla="*/ 3799 w 4805"/>
                <a:gd name="T67" fmla="*/ 1234 h 1558"/>
                <a:gd name="T68" fmla="*/ 4411 w 4805"/>
                <a:gd name="T69" fmla="*/ 1177 h 1558"/>
                <a:gd name="T70" fmla="*/ 4688 w 4805"/>
                <a:gd name="T71" fmla="*/ 1163 h 1558"/>
                <a:gd name="T72" fmla="*/ 4773 w 4805"/>
                <a:gd name="T73" fmla="*/ 1164 h 1558"/>
                <a:gd name="T74" fmla="*/ 4791 w 4805"/>
                <a:gd name="T75" fmla="*/ 1168 h 1558"/>
                <a:gd name="T76" fmla="*/ 4791 w 4805"/>
                <a:gd name="T77" fmla="*/ 1168 h 1558"/>
                <a:gd name="T78" fmla="*/ 4791 w 4805"/>
                <a:gd name="T79" fmla="*/ 1159 h 1558"/>
                <a:gd name="T80" fmla="*/ 4559 w 4805"/>
                <a:gd name="T81" fmla="*/ 1018 h 1558"/>
                <a:gd name="T82" fmla="*/ 3366 w 4805"/>
                <a:gd name="T83" fmla="*/ 331 h 1558"/>
                <a:gd name="T84" fmla="*/ 2822 w 4805"/>
                <a:gd name="T85" fmla="*/ 17 h 1558"/>
                <a:gd name="T86" fmla="*/ 2788 w 4805"/>
                <a:gd name="T87" fmla="*/ 0 h 1558"/>
                <a:gd name="T88" fmla="*/ 2379 w 4805"/>
                <a:gd name="T89" fmla="*/ 42 h 1558"/>
                <a:gd name="T90" fmla="*/ 988 w 4805"/>
                <a:gd name="T91" fmla="*/ 182 h 1558"/>
                <a:gd name="T92" fmla="*/ 22 w 4805"/>
                <a:gd name="T93" fmla="*/ 280 h 1558"/>
                <a:gd name="T94" fmla="*/ 4 w 4805"/>
                <a:gd name="T95" fmla="*/ 283 h 1558"/>
                <a:gd name="T96" fmla="*/ 0 w 4805"/>
                <a:gd name="T97" fmla="*/ 293 h 1558"/>
                <a:gd name="T98" fmla="*/ 7 w 4805"/>
                <a:gd name="T99" fmla="*/ 296 h 1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05" h="1558">
                  <a:moveTo>
                    <a:pt x="7" y="296"/>
                  </a:moveTo>
                  <a:lnTo>
                    <a:pt x="7" y="296"/>
                  </a:lnTo>
                  <a:lnTo>
                    <a:pt x="242" y="273"/>
                  </a:lnTo>
                  <a:lnTo>
                    <a:pt x="242" y="273"/>
                  </a:lnTo>
                  <a:lnTo>
                    <a:pt x="818" y="214"/>
                  </a:lnTo>
                  <a:lnTo>
                    <a:pt x="818" y="214"/>
                  </a:lnTo>
                  <a:lnTo>
                    <a:pt x="1545" y="141"/>
                  </a:lnTo>
                  <a:lnTo>
                    <a:pt x="1545" y="141"/>
                  </a:lnTo>
                  <a:lnTo>
                    <a:pt x="2234" y="71"/>
                  </a:lnTo>
                  <a:lnTo>
                    <a:pt x="2234" y="71"/>
                  </a:lnTo>
                  <a:lnTo>
                    <a:pt x="2700" y="23"/>
                  </a:lnTo>
                  <a:lnTo>
                    <a:pt x="2700" y="23"/>
                  </a:lnTo>
                  <a:lnTo>
                    <a:pt x="2743" y="18"/>
                  </a:lnTo>
                  <a:lnTo>
                    <a:pt x="2765" y="16"/>
                  </a:lnTo>
                  <a:lnTo>
                    <a:pt x="2785" y="15"/>
                  </a:lnTo>
                  <a:lnTo>
                    <a:pt x="2785" y="15"/>
                  </a:lnTo>
                  <a:lnTo>
                    <a:pt x="2788" y="15"/>
                  </a:lnTo>
                  <a:lnTo>
                    <a:pt x="2785" y="14"/>
                  </a:lnTo>
                  <a:lnTo>
                    <a:pt x="2785" y="14"/>
                  </a:lnTo>
                  <a:lnTo>
                    <a:pt x="2791" y="17"/>
                  </a:lnTo>
                  <a:lnTo>
                    <a:pt x="2791" y="17"/>
                  </a:lnTo>
                  <a:lnTo>
                    <a:pt x="2810" y="28"/>
                  </a:lnTo>
                  <a:lnTo>
                    <a:pt x="2827" y="38"/>
                  </a:lnTo>
                  <a:lnTo>
                    <a:pt x="2827" y="38"/>
                  </a:lnTo>
                  <a:lnTo>
                    <a:pt x="3223" y="266"/>
                  </a:lnTo>
                  <a:lnTo>
                    <a:pt x="3223" y="266"/>
                  </a:lnTo>
                  <a:lnTo>
                    <a:pt x="3841" y="622"/>
                  </a:lnTo>
                  <a:lnTo>
                    <a:pt x="3841" y="622"/>
                  </a:lnTo>
                  <a:lnTo>
                    <a:pt x="4440" y="967"/>
                  </a:lnTo>
                  <a:lnTo>
                    <a:pt x="4440" y="967"/>
                  </a:lnTo>
                  <a:lnTo>
                    <a:pt x="4777" y="1160"/>
                  </a:lnTo>
                  <a:lnTo>
                    <a:pt x="4777" y="1160"/>
                  </a:lnTo>
                  <a:lnTo>
                    <a:pt x="4793" y="1170"/>
                  </a:lnTo>
                  <a:lnTo>
                    <a:pt x="4793" y="1170"/>
                  </a:lnTo>
                  <a:lnTo>
                    <a:pt x="4795" y="1171"/>
                  </a:lnTo>
                  <a:lnTo>
                    <a:pt x="4798" y="1171"/>
                  </a:lnTo>
                  <a:lnTo>
                    <a:pt x="4800" y="1170"/>
                  </a:lnTo>
                  <a:lnTo>
                    <a:pt x="4802" y="1169"/>
                  </a:lnTo>
                  <a:lnTo>
                    <a:pt x="4802" y="1169"/>
                  </a:lnTo>
                  <a:lnTo>
                    <a:pt x="4805" y="1165"/>
                  </a:lnTo>
                  <a:lnTo>
                    <a:pt x="4805" y="1163"/>
                  </a:lnTo>
                  <a:lnTo>
                    <a:pt x="4804" y="1159"/>
                  </a:lnTo>
                  <a:lnTo>
                    <a:pt x="4800" y="1157"/>
                  </a:lnTo>
                  <a:lnTo>
                    <a:pt x="4790" y="1153"/>
                  </a:lnTo>
                  <a:lnTo>
                    <a:pt x="4777" y="1150"/>
                  </a:lnTo>
                  <a:lnTo>
                    <a:pt x="4762" y="1149"/>
                  </a:lnTo>
                  <a:lnTo>
                    <a:pt x="4750" y="1148"/>
                  </a:lnTo>
                  <a:lnTo>
                    <a:pt x="4735" y="1148"/>
                  </a:lnTo>
                  <a:lnTo>
                    <a:pt x="4735" y="1148"/>
                  </a:lnTo>
                  <a:lnTo>
                    <a:pt x="4662" y="1148"/>
                  </a:lnTo>
                  <a:lnTo>
                    <a:pt x="4589" y="1150"/>
                  </a:lnTo>
                  <a:lnTo>
                    <a:pt x="4515" y="1154"/>
                  </a:lnTo>
                  <a:lnTo>
                    <a:pt x="4442" y="1159"/>
                  </a:lnTo>
                  <a:lnTo>
                    <a:pt x="4295" y="1173"/>
                  </a:lnTo>
                  <a:lnTo>
                    <a:pt x="4149" y="1186"/>
                  </a:lnTo>
                  <a:lnTo>
                    <a:pt x="4149" y="1186"/>
                  </a:lnTo>
                  <a:lnTo>
                    <a:pt x="3928" y="1207"/>
                  </a:lnTo>
                  <a:lnTo>
                    <a:pt x="3705" y="1229"/>
                  </a:lnTo>
                  <a:lnTo>
                    <a:pt x="3484" y="1253"/>
                  </a:lnTo>
                  <a:lnTo>
                    <a:pt x="3262" y="1280"/>
                  </a:lnTo>
                  <a:lnTo>
                    <a:pt x="3262" y="1280"/>
                  </a:lnTo>
                  <a:lnTo>
                    <a:pt x="3042" y="1307"/>
                  </a:lnTo>
                  <a:lnTo>
                    <a:pt x="2822" y="1335"/>
                  </a:lnTo>
                  <a:lnTo>
                    <a:pt x="2383" y="1394"/>
                  </a:lnTo>
                  <a:lnTo>
                    <a:pt x="2383" y="1394"/>
                  </a:lnTo>
                  <a:lnTo>
                    <a:pt x="2017" y="1444"/>
                  </a:lnTo>
                  <a:lnTo>
                    <a:pt x="1652" y="1496"/>
                  </a:lnTo>
                  <a:lnTo>
                    <a:pt x="1652" y="1496"/>
                  </a:lnTo>
                  <a:lnTo>
                    <a:pt x="1421" y="1529"/>
                  </a:lnTo>
                  <a:lnTo>
                    <a:pt x="1421" y="1529"/>
                  </a:lnTo>
                  <a:lnTo>
                    <a:pt x="1354" y="1538"/>
                  </a:lnTo>
                  <a:lnTo>
                    <a:pt x="1354" y="1538"/>
                  </a:lnTo>
                  <a:lnTo>
                    <a:pt x="1338" y="1540"/>
                  </a:lnTo>
                  <a:lnTo>
                    <a:pt x="1329" y="1541"/>
                  </a:lnTo>
                  <a:lnTo>
                    <a:pt x="1323" y="1543"/>
                  </a:lnTo>
                  <a:lnTo>
                    <a:pt x="1323" y="1543"/>
                  </a:lnTo>
                  <a:lnTo>
                    <a:pt x="1322" y="1545"/>
                  </a:lnTo>
                  <a:lnTo>
                    <a:pt x="1322" y="1545"/>
                  </a:lnTo>
                  <a:lnTo>
                    <a:pt x="1324" y="1546"/>
                  </a:lnTo>
                  <a:lnTo>
                    <a:pt x="1327" y="1546"/>
                  </a:lnTo>
                  <a:lnTo>
                    <a:pt x="1327" y="1546"/>
                  </a:lnTo>
                  <a:lnTo>
                    <a:pt x="1327" y="1545"/>
                  </a:lnTo>
                  <a:lnTo>
                    <a:pt x="1327" y="1545"/>
                  </a:lnTo>
                  <a:lnTo>
                    <a:pt x="1324" y="1541"/>
                  </a:lnTo>
                  <a:lnTo>
                    <a:pt x="1321" y="1537"/>
                  </a:lnTo>
                  <a:lnTo>
                    <a:pt x="1321" y="1537"/>
                  </a:lnTo>
                  <a:lnTo>
                    <a:pt x="1288" y="1507"/>
                  </a:lnTo>
                  <a:lnTo>
                    <a:pt x="1288" y="1507"/>
                  </a:lnTo>
                  <a:lnTo>
                    <a:pt x="1158" y="1383"/>
                  </a:lnTo>
                  <a:lnTo>
                    <a:pt x="1158" y="1383"/>
                  </a:lnTo>
                  <a:lnTo>
                    <a:pt x="741" y="983"/>
                  </a:lnTo>
                  <a:lnTo>
                    <a:pt x="741" y="983"/>
                  </a:lnTo>
                  <a:lnTo>
                    <a:pt x="293" y="553"/>
                  </a:lnTo>
                  <a:lnTo>
                    <a:pt x="293" y="553"/>
                  </a:lnTo>
                  <a:lnTo>
                    <a:pt x="24" y="296"/>
                  </a:lnTo>
                  <a:lnTo>
                    <a:pt x="24" y="296"/>
                  </a:lnTo>
                  <a:lnTo>
                    <a:pt x="12" y="284"/>
                  </a:lnTo>
                  <a:lnTo>
                    <a:pt x="12" y="284"/>
                  </a:lnTo>
                  <a:lnTo>
                    <a:pt x="10" y="283"/>
                  </a:lnTo>
                  <a:lnTo>
                    <a:pt x="7" y="282"/>
                  </a:lnTo>
                  <a:lnTo>
                    <a:pt x="4" y="283"/>
                  </a:lnTo>
                  <a:lnTo>
                    <a:pt x="2" y="284"/>
                  </a:lnTo>
                  <a:lnTo>
                    <a:pt x="0" y="286"/>
                  </a:lnTo>
                  <a:lnTo>
                    <a:pt x="0" y="289"/>
                  </a:lnTo>
                  <a:lnTo>
                    <a:pt x="0" y="291"/>
                  </a:lnTo>
                  <a:lnTo>
                    <a:pt x="2" y="295"/>
                  </a:lnTo>
                  <a:lnTo>
                    <a:pt x="2" y="295"/>
                  </a:lnTo>
                  <a:lnTo>
                    <a:pt x="188" y="472"/>
                  </a:lnTo>
                  <a:lnTo>
                    <a:pt x="188" y="472"/>
                  </a:lnTo>
                  <a:lnTo>
                    <a:pt x="606" y="874"/>
                  </a:lnTo>
                  <a:lnTo>
                    <a:pt x="606" y="874"/>
                  </a:lnTo>
                  <a:lnTo>
                    <a:pt x="1049" y="1297"/>
                  </a:lnTo>
                  <a:lnTo>
                    <a:pt x="1049" y="1297"/>
                  </a:lnTo>
                  <a:lnTo>
                    <a:pt x="1307" y="1545"/>
                  </a:lnTo>
                  <a:lnTo>
                    <a:pt x="1307" y="1545"/>
                  </a:lnTo>
                  <a:lnTo>
                    <a:pt x="1314" y="1553"/>
                  </a:lnTo>
                  <a:lnTo>
                    <a:pt x="1318" y="1556"/>
                  </a:lnTo>
                  <a:lnTo>
                    <a:pt x="1323" y="1558"/>
                  </a:lnTo>
                  <a:lnTo>
                    <a:pt x="1323" y="1558"/>
                  </a:lnTo>
                  <a:lnTo>
                    <a:pt x="1328" y="1558"/>
                  </a:lnTo>
                  <a:lnTo>
                    <a:pt x="1333" y="1557"/>
                  </a:lnTo>
                  <a:lnTo>
                    <a:pt x="1344" y="1554"/>
                  </a:lnTo>
                  <a:lnTo>
                    <a:pt x="1344" y="1554"/>
                  </a:lnTo>
                  <a:lnTo>
                    <a:pt x="1488" y="1534"/>
                  </a:lnTo>
                  <a:lnTo>
                    <a:pt x="1488" y="1534"/>
                  </a:lnTo>
                  <a:lnTo>
                    <a:pt x="1797" y="1489"/>
                  </a:lnTo>
                  <a:lnTo>
                    <a:pt x="2105" y="1447"/>
                  </a:lnTo>
                  <a:lnTo>
                    <a:pt x="2105" y="1447"/>
                  </a:lnTo>
                  <a:lnTo>
                    <a:pt x="2532" y="1388"/>
                  </a:lnTo>
                  <a:lnTo>
                    <a:pt x="2960" y="1333"/>
                  </a:lnTo>
                  <a:lnTo>
                    <a:pt x="2960" y="1333"/>
                  </a:lnTo>
                  <a:lnTo>
                    <a:pt x="3169" y="1306"/>
                  </a:lnTo>
                  <a:lnTo>
                    <a:pt x="3379" y="1280"/>
                  </a:lnTo>
                  <a:lnTo>
                    <a:pt x="3589" y="1256"/>
                  </a:lnTo>
                  <a:lnTo>
                    <a:pt x="3799" y="1234"/>
                  </a:lnTo>
                  <a:lnTo>
                    <a:pt x="3799" y="1234"/>
                  </a:lnTo>
                  <a:lnTo>
                    <a:pt x="4003" y="1213"/>
                  </a:lnTo>
                  <a:lnTo>
                    <a:pt x="4207" y="1193"/>
                  </a:lnTo>
                  <a:lnTo>
                    <a:pt x="4309" y="1185"/>
                  </a:lnTo>
                  <a:lnTo>
                    <a:pt x="4411" y="1177"/>
                  </a:lnTo>
                  <a:lnTo>
                    <a:pt x="4513" y="1171"/>
                  </a:lnTo>
                  <a:lnTo>
                    <a:pt x="4615" y="1165"/>
                  </a:lnTo>
                  <a:lnTo>
                    <a:pt x="4615" y="1165"/>
                  </a:lnTo>
                  <a:lnTo>
                    <a:pt x="4688" y="1163"/>
                  </a:lnTo>
                  <a:lnTo>
                    <a:pt x="4724" y="1163"/>
                  </a:lnTo>
                  <a:lnTo>
                    <a:pt x="4760" y="1164"/>
                  </a:lnTo>
                  <a:lnTo>
                    <a:pt x="4760" y="1164"/>
                  </a:lnTo>
                  <a:lnTo>
                    <a:pt x="4773" y="1164"/>
                  </a:lnTo>
                  <a:lnTo>
                    <a:pt x="4785" y="1166"/>
                  </a:lnTo>
                  <a:lnTo>
                    <a:pt x="4785" y="1166"/>
                  </a:lnTo>
                  <a:lnTo>
                    <a:pt x="4789" y="1166"/>
                  </a:lnTo>
                  <a:lnTo>
                    <a:pt x="4791" y="1168"/>
                  </a:lnTo>
                  <a:lnTo>
                    <a:pt x="4791" y="1168"/>
                  </a:lnTo>
                  <a:lnTo>
                    <a:pt x="4791" y="1168"/>
                  </a:lnTo>
                  <a:lnTo>
                    <a:pt x="4791" y="1168"/>
                  </a:lnTo>
                  <a:lnTo>
                    <a:pt x="4791" y="1168"/>
                  </a:lnTo>
                  <a:lnTo>
                    <a:pt x="4790" y="1164"/>
                  </a:lnTo>
                  <a:lnTo>
                    <a:pt x="4790" y="1161"/>
                  </a:lnTo>
                  <a:lnTo>
                    <a:pt x="4791" y="1159"/>
                  </a:lnTo>
                  <a:lnTo>
                    <a:pt x="4791" y="1159"/>
                  </a:lnTo>
                  <a:lnTo>
                    <a:pt x="4800" y="1158"/>
                  </a:lnTo>
                  <a:lnTo>
                    <a:pt x="4800" y="1158"/>
                  </a:lnTo>
                  <a:lnTo>
                    <a:pt x="4559" y="1018"/>
                  </a:lnTo>
                  <a:lnTo>
                    <a:pt x="4559" y="1018"/>
                  </a:lnTo>
                  <a:lnTo>
                    <a:pt x="4001" y="696"/>
                  </a:lnTo>
                  <a:lnTo>
                    <a:pt x="4001" y="696"/>
                  </a:lnTo>
                  <a:lnTo>
                    <a:pt x="3366" y="331"/>
                  </a:lnTo>
                  <a:lnTo>
                    <a:pt x="3366" y="331"/>
                  </a:lnTo>
                  <a:lnTo>
                    <a:pt x="2895" y="60"/>
                  </a:lnTo>
                  <a:lnTo>
                    <a:pt x="2895" y="60"/>
                  </a:lnTo>
                  <a:lnTo>
                    <a:pt x="2846" y="31"/>
                  </a:lnTo>
                  <a:lnTo>
                    <a:pt x="2822" y="17"/>
                  </a:lnTo>
                  <a:lnTo>
                    <a:pt x="2798" y="4"/>
                  </a:lnTo>
                  <a:lnTo>
                    <a:pt x="2798" y="4"/>
                  </a:lnTo>
                  <a:lnTo>
                    <a:pt x="2793" y="1"/>
                  </a:lnTo>
                  <a:lnTo>
                    <a:pt x="2788" y="0"/>
                  </a:lnTo>
                  <a:lnTo>
                    <a:pt x="2778" y="0"/>
                  </a:lnTo>
                  <a:lnTo>
                    <a:pt x="2757" y="3"/>
                  </a:lnTo>
                  <a:lnTo>
                    <a:pt x="2757" y="3"/>
                  </a:lnTo>
                  <a:lnTo>
                    <a:pt x="2379" y="42"/>
                  </a:lnTo>
                  <a:lnTo>
                    <a:pt x="2379" y="42"/>
                  </a:lnTo>
                  <a:lnTo>
                    <a:pt x="1729" y="108"/>
                  </a:lnTo>
                  <a:lnTo>
                    <a:pt x="1729" y="108"/>
                  </a:lnTo>
                  <a:lnTo>
                    <a:pt x="988" y="182"/>
                  </a:lnTo>
                  <a:lnTo>
                    <a:pt x="988" y="182"/>
                  </a:lnTo>
                  <a:lnTo>
                    <a:pt x="359" y="246"/>
                  </a:lnTo>
                  <a:lnTo>
                    <a:pt x="359" y="246"/>
                  </a:lnTo>
                  <a:lnTo>
                    <a:pt x="22" y="280"/>
                  </a:lnTo>
                  <a:lnTo>
                    <a:pt x="22" y="280"/>
                  </a:lnTo>
                  <a:lnTo>
                    <a:pt x="7" y="282"/>
                  </a:lnTo>
                  <a:lnTo>
                    <a:pt x="7" y="282"/>
                  </a:lnTo>
                  <a:lnTo>
                    <a:pt x="4" y="283"/>
                  </a:lnTo>
                  <a:lnTo>
                    <a:pt x="2" y="285"/>
                  </a:lnTo>
                  <a:lnTo>
                    <a:pt x="0" y="288"/>
                  </a:lnTo>
                  <a:lnTo>
                    <a:pt x="0" y="290"/>
                  </a:lnTo>
                  <a:lnTo>
                    <a:pt x="0" y="293"/>
                  </a:lnTo>
                  <a:lnTo>
                    <a:pt x="1" y="295"/>
                  </a:lnTo>
                  <a:lnTo>
                    <a:pt x="4" y="296"/>
                  </a:lnTo>
                  <a:lnTo>
                    <a:pt x="7" y="296"/>
                  </a:lnTo>
                  <a:lnTo>
                    <a:pt x="7" y="2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8" name="Freeform 79">
              <a:extLst>
                <a:ext uri="{FF2B5EF4-FFF2-40B4-BE49-F238E27FC236}">
                  <a16:creationId xmlns:a16="http://schemas.microsoft.com/office/drawing/2014/main" id="{2F504FAE-2774-BECA-B3EE-E84A10E4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" y="3742"/>
              <a:ext cx="1902" cy="488"/>
            </a:xfrm>
            <a:custGeom>
              <a:avLst/>
              <a:gdLst>
                <a:gd name="T0" fmla="*/ 681 w 5708"/>
                <a:gd name="T1" fmla="*/ 207 h 1464"/>
                <a:gd name="T2" fmla="*/ 293 w 5708"/>
                <a:gd name="T3" fmla="*/ 253 h 1464"/>
                <a:gd name="T4" fmla="*/ 3 w 5708"/>
                <a:gd name="T5" fmla="*/ 305 h 1464"/>
                <a:gd name="T6" fmla="*/ 3 w 5708"/>
                <a:gd name="T7" fmla="*/ 317 h 1464"/>
                <a:gd name="T8" fmla="*/ 918 w 5708"/>
                <a:gd name="T9" fmla="*/ 724 h 1464"/>
                <a:gd name="T10" fmla="*/ 1322 w 5708"/>
                <a:gd name="T11" fmla="*/ 912 h 1464"/>
                <a:gd name="T12" fmla="*/ 1517 w 5708"/>
                <a:gd name="T13" fmla="*/ 1017 h 1464"/>
                <a:gd name="T14" fmla="*/ 1645 w 5708"/>
                <a:gd name="T15" fmla="*/ 1100 h 1464"/>
                <a:gd name="T16" fmla="*/ 1852 w 5708"/>
                <a:gd name="T17" fmla="*/ 1215 h 1464"/>
                <a:gd name="T18" fmla="*/ 2294 w 5708"/>
                <a:gd name="T19" fmla="*/ 1439 h 1464"/>
                <a:gd name="T20" fmla="*/ 2343 w 5708"/>
                <a:gd name="T21" fmla="*/ 1462 h 1464"/>
                <a:gd name="T22" fmla="*/ 2479 w 5708"/>
                <a:gd name="T23" fmla="*/ 1429 h 1464"/>
                <a:gd name="T24" fmla="*/ 2923 w 5708"/>
                <a:gd name="T25" fmla="*/ 1324 h 1464"/>
                <a:gd name="T26" fmla="*/ 3259 w 5708"/>
                <a:gd name="T27" fmla="*/ 1263 h 1464"/>
                <a:gd name="T28" fmla="*/ 3522 w 5708"/>
                <a:gd name="T29" fmla="*/ 1243 h 1464"/>
                <a:gd name="T30" fmla="*/ 4095 w 5708"/>
                <a:gd name="T31" fmla="*/ 1207 h 1464"/>
                <a:gd name="T32" fmla="*/ 4577 w 5708"/>
                <a:gd name="T33" fmla="*/ 1159 h 1464"/>
                <a:gd name="T34" fmla="*/ 4845 w 5708"/>
                <a:gd name="T35" fmla="*/ 1121 h 1464"/>
                <a:gd name="T36" fmla="*/ 5117 w 5708"/>
                <a:gd name="T37" fmla="*/ 1046 h 1464"/>
                <a:gd name="T38" fmla="*/ 5643 w 5708"/>
                <a:gd name="T39" fmla="*/ 910 h 1464"/>
                <a:gd name="T40" fmla="*/ 5706 w 5708"/>
                <a:gd name="T41" fmla="*/ 893 h 1464"/>
                <a:gd name="T42" fmla="*/ 5703 w 5708"/>
                <a:gd name="T43" fmla="*/ 882 h 1464"/>
                <a:gd name="T44" fmla="*/ 5215 w 5708"/>
                <a:gd name="T45" fmla="*/ 735 h 1464"/>
                <a:gd name="T46" fmla="*/ 3609 w 5708"/>
                <a:gd name="T47" fmla="*/ 254 h 1464"/>
                <a:gd name="T48" fmla="*/ 2838 w 5708"/>
                <a:gd name="T49" fmla="*/ 23 h 1464"/>
                <a:gd name="T50" fmla="*/ 2751 w 5708"/>
                <a:gd name="T51" fmla="*/ 0 h 1464"/>
                <a:gd name="T52" fmla="*/ 1808 w 5708"/>
                <a:gd name="T53" fmla="*/ 111 h 1464"/>
                <a:gd name="T54" fmla="*/ 1776 w 5708"/>
                <a:gd name="T55" fmla="*/ 116 h 1464"/>
                <a:gd name="T56" fmla="*/ 1779 w 5708"/>
                <a:gd name="T57" fmla="*/ 128 h 1464"/>
                <a:gd name="T58" fmla="*/ 2659 w 5708"/>
                <a:gd name="T59" fmla="*/ 26 h 1464"/>
                <a:gd name="T60" fmla="*/ 2752 w 5708"/>
                <a:gd name="T61" fmla="*/ 15 h 1464"/>
                <a:gd name="T62" fmla="*/ 2767 w 5708"/>
                <a:gd name="T63" fmla="*/ 16 h 1464"/>
                <a:gd name="T64" fmla="*/ 3050 w 5708"/>
                <a:gd name="T65" fmla="*/ 101 h 1464"/>
                <a:gd name="T66" fmla="*/ 4587 w 5708"/>
                <a:gd name="T67" fmla="*/ 563 h 1464"/>
                <a:gd name="T68" fmla="*/ 5495 w 5708"/>
                <a:gd name="T69" fmla="*/ 836 h 1464"/>
                <a:gd name="T70" fmla="*/ 5689 w 5708"/>
                <a:gd name="T71" fmla="*/ 893 h 1464"/>
                <a:gd name="T72" fmla="*/ 5698 w 5708"/>
                <a:gd name="T73" fmla="*/ 882 h 1464"/>
                <a:gd name="T74" fmla="*/ 5160 w 5708"/>
                <a:gd name="T75" fmla="*/ 1017 h 1464"/>
                <a:gd name="T76" fmla="*/ 4860 w 5708"/>
                <a:gd name="T77" fmla="*/ 1101 h 1464"/>
                <a:gd name="T78" fmla="*/ 4567 w 5708"/>
                <a:gd name="T79" fmla="*/ 1145 h 1464"/>
                <a:gd name="T80" fmla="*/ 4075 w 5708"/>
                <a:gd name="T81" fmla="*/ 1194 h 1464"/>
                <a:gd name="T82" fmla="*/ 3527 w 5708"/>
                <a:gd name="T83" fmla="*/ 1227 h 1464"/>
                <a:gd name="T84" fmla="*/ 3295 w 5708"/>
                <a:gd name="T85" fmla="*/ 1243 h 1464"/>
                <a:gd name="T86" fmla="*/ 3027 w 5708"/>
                <a:gd name="T87" fmla="*/ 1289 h 1464"/>
                <a:gd name="T88" fmla="*/ 2538 w 5708"/>
                <a:gd name="T89" fmla="*/ 1399 h 1464"/>
                <a:gd name="T90" fmla="*/ 2350 w 5708"/>
                <a:gd name="T91" fmla="*/ 1448 h 1464"/>
                <a:gd name="T92" fmla="*/ 2334 w 5708"/>
                <a:gd name="T93" fmla="*/ 1444 h 1464"/>
                <a:gd name="T94" fmla="*/ 2016 w 5708"/>
                <a:gd name="T95" fmla="*/ 1284 h 1464"/>
                <a:gd name="T96" fmla="*/ 1693 w 5708"/>
                <a:gd name="T97" fmla="*/ 1110 h 1464"/>
                <a:gd name="T98" fmla="*/ 1529 w 5708"/>
                <a:gd name="T99" fmla="*/ 1005 h 1464"/>
                <a:gd name="T100" fmla="*/ 1305 w 5708"/>
                <a:gd name="T101" fmla="*/ 886 h 1464"/>
                <a:gd name="T102" fmla="*/ 758 w 5708"/>
                <a:gd name="T103" fmla="*/ 635 h 1464"/>
                <a:gd name="T104" fmla="*/ 31 w 5708"/>
                <a:gd name="T105" fmla="*/ 313 h 1464"/>
                <a:gd name="T106" fmla="*/ 154 w 5708"/>
                <a:gd name="T107" fmla="*/ 291 h 1464"/>
                <a:gd name="T108" fmla="*/ 515 w 5708"/>
                <a:gd name="T109" fmla="*/ 240 h 1464"/>
                <a:gd name="T110" fmla="*/ 1275 w 5708"/>
                <a:gd name="T111" fmla="*/ 170 h 1464"/>
                <a:gd name="T112" fmla="*/ 1465 w 5708"/>
                <a:gd name="T113" fmla="*/ 149 h 1464"/>
                <a:gd name="T114" fmla="*/ 1458 w 5708"/>
                <a:gd name="T115" fmla="*/ 139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708" h="1464">
                  <a:moveTo>
                    <a:pt x="1458" y="139"/>
                  </a:moveTo>
                  <a:lnTo>
                    <a:pt x="1458" y="139"/>
                  </a:lnTo>
                  <a:lnTo>
                    <a:pt x="973" y="182"/>
                  </a:lnTo>
                  <a:lnTo>
                    <a:pt x="973" y="182"/>
                  </a:lnTo>
                  <a:lnTo>
                    <a:pt x="681" y="207"/>
                  </a:lnTo>
                  <a:lnTo>
                    <a:pt x="535" y="221"/>
                  </a:lnTo>
                  <a:lnTo>
                    <a:pt x="462" y="230"/>
                  </a:lnTo>
                  <a:lnTo>
                    <a:pt x="389" y="239"/>
                  </a:lnTo>
                  <a:lnTo>
                    <a:pt x="389" y="239"/>
                  </a:lnTo>
                  <a:lnTo>
                    <a:pt x="293" y="253"/>
                  </a:lnTo>
                  <a:lnTo>
                    <a:pt x="196" y="269"/>
                  </a:lnTo>
                  <a:lnTo>
                    <a:pt x="101" y="286"/>
                  </a:lnTo>
                  <a:lnTo>
                    <a:pt x="5" y="303"/>
                  </a:lnTo>
                  <a:lnTo>
                    <a:pt x="5" y="303"/>
                  </a:lnTo>
                  <a:lnTo>
                    <a:pt x="3" y="305"/>
                  </a:lnTo>
                  <a:lnTo>
                    <a:pt x="1" y="306"/>
                  </a:lnTo>
                  <a:lnTo>
                    <a:pt x="0" y="310"/>
                  </a:lnTo>
                  <a:lnTo>
                    <a:pt x="1" y="313"/>
                  </a:lnTo>
                  <a:lnTo>
                    <a:pt x="1" y="316"/>
                  </a:lnTo>
                  <a:lnTo>
                    <a:pt x="3" y="317"/>
                  </a:lnTo>
                  <a:lnTo>
                    <a:pt x="3" y="317"/>
                  </a:lnTo>
                  <a:lnTo>
                    <a:pt x="300" y="447"/>
                  </a:lnTo>
                  <a:lnTo>
                    <a:pt x="300" y="447"/>
                  </a:lnTo>
                  <a:lnTo>
                    <a:pt x="609" y="584"/>
                  </a:lnTo>
                  <a:lnTo>
                    <a:pt x="918" y="724"/>
                  </a:lnTo>
                  <a:lnTo>
                    <a:pt x="918" y="724"/>
                  </a:lnTo>
                  <a:lnTo>
                    <a:pt x="1053" y="786"/>
                  </a:lnTo>
                  <a:lnTo>
                    <a:pt x="1187" y="848"/>
                  </a:lnTo>
                  <a:lnTo>
                    <a:pt x="1254" y="880"/>
                  </a:lnTo>
                  <a:lnTo>
                    <a:pt x="1322" y="912"/>
                  </a:lnTo>
                  <a:lnTo>
                    <a:pt x="1388" y="946"/>
                  </a:lnTo>
                  <a:lnTo>
                    <a:pt x="1454" y="979"/>
                  </a:lnTo>
                  <a:lnTo>
                    <a:pt x="1454" y="979"/>
                  </a:lnTo>
                  <a:lnTo>
                    <a:pt x="1485" y="997"/>
                  </a:lnTo>
                  <a:lnTo>
                    <a:pt x="1517" y="1017"/>
                  </a:lnTo>
                  <a:lnTo>
                    <a:pt x="1549" y="1036"/>
                  </a:lnTo>
                  <a:lnTo>
                    <a:pt x="1579" y="1057"/>
                  </a:lnTo>
                  <a:lnTo>
                    <a:pt x="1579" y="1057"/>
                  </a:lnTo>
                  <a:lnTo>
                    <a:pt x="1612" y="1079"/>
                  </a:lnTo>
                  <a:lnTo>
                    <a:pt x="1645" y="1100"/>
                  </a:lnTo>
                  <a:lnTo>
                    <a:pt x="1680" y="1121"/>
                  </a:lnTo>
                  <a:lnTo>
                    <a:pt x="1714" y="1140"/>
                  </a:lnTo>
                  <a:lnTo>
                    <a:pt x="1782" y="1177"/>
                  </a:lnTo>
                  <a:lnTo>
                    <a:pt x="1852" y="1215"/>
                  </a:lnTo>
                  <a:lnTo>
                    <a:pt x="1852" y="1215"/>
                  </a:lnTo>
                  <a:lnTo>
                    <a:pt x="1932" y="1257"/>
                  </a:lnTo>
                  <a:lnTo>
                    <a:pt x="2014" y="1300"/>
                  </a:lnTo>
                  <a:lnTo>
                    <a:pt x="2177" y="1382"/>
                  </a:lnTo>
                  <a:lnTo>
                    <a:pt x="2177" y="1382"/>
                  </a:lnTo>
                  <a:lnTo>
                    <a:pt x="2294" y="1439"/>
                  </a:lnTo>
                  <a:lnTo>
                    <a:pt x="2294" y="1439"/>
                  </a:lnTo>
                  <a:lnTo>
                    <a:pt x="2319" y="1453"/>
                  </a:lnTo>
                  <a:lnTo>
                    <a:pt x="2331" y="1459"/>
                  </a:lnTo>
                  <a:lnTo>
                    <a:pt x="2343" y="1462"/>
                  </a:lnTo>
                  <a:lnTo>
                    <a:pt x="2343" y="1462"/>
                  </a:lnTo>
                  <a:lnTo>
                    <a:pt x="2352" y="1464"/>
                  </a:lnTo>
                  <a:lnTo>
                    <a:pt x="2360" y="1461"/>
                  </a:lnTo>
                  <a:lnTo>
                    <a:pt x="2377" y="1456"/>
                  </a:lnTo>
                  <a:lnTo>
                    <a:pt x="2377" y="1456"/>
                  </a:lnTo>
                  <a:lnTo>
                    <a:pt x="2479" y="1429"/>
                  </a:lnTo>
                  <a:lnTo>
                    <a:pt x="2479" y="1429"/>
                  </a:lnTo>
                  <a:lnTo>
                    <a:pt x="2651" y="1386"/>
                  </a:lnTo>
                  <a:lnTo>
                    <a:pt x="2823" y="1346"/>
                  </a:lnTo>
                  <a:lnTo>
                    <a:pt x="2823" y="1346"/>
                  </a:lnTo>
                  <a:lnTo>
                    <a:pt x="2923" y="1324"/>
                  </a:lnTo>
                  <a:lnTo>
                    <a:pt x="3022" y="1304"/>
                  </a:lnTo>
                  <a:lnTo>
                    <a:pt x="3122" y="1285"/>
                  </a:lnTo>
                  <a:lnTo>
                    <a:pt x="3223" y="1268"/>
                  </a:lnTo>
                  <a:lnTo>
                    <a:pt x="3223" y="1268"/>
                  </a:lnTo>
                  <a:lnTo>
                    <a:pt x="3259" y="1263"/>
                  </a:lnTo>
                  <a:lnTo>
                    <a:pt x="3297" y="1258"/>
                  </a:lnTo>
                  <a:lnTo>
                    <a:pt x="3372" y="1252"/>
                  </a:lnTo>
                  <a:lnTo>
                    <a:pt x="3446" y="1247"/>
                  </a:lnTo>
                  <a:lnTo>
                    <a:pt x="3522" y="1243"/>
                  </a:lnTo>
                  <a:lnTo>
                    <a:pt x="3522" y="1243"/>
                  </a:lnTo>
                  <a:lnTo>
                    <a:pt x="3617" y="1240"/>
                  </a:lnTo>
                  <a:lnTo>
                    <a:pt x="3713" y="1235"/>
                  </a:lnTo>
                  <a:lnTo>
                    <a:pt x="3808" y="1229"/>
                  </a:lnTo>
                  <a:lnTo>
                    <a:pt x="3903" y="1222"/>
                  </a:lnTo>
                  <a:lnTo>
                    <a:pt x="4095" y="1207"/>
                  </a:lnTo>
                  <a:lnTo>
                    <a:pt x="4286" y="1191"/>
                  </a:lnTo>
                  <a:lnTo>
                    <a:pt x="4286" y="1191"/>
                  </a:lnTo>
                  <a:lnTo>
                    <a:pt x="4383" y="1181"/>
                  </a:lnTo>
                  <a:lnTo>
                    <a:pt x="4480" y="1170"/>
                  </a:lnTo>
                  <a:lnTo>
                    <a:pt x="4577" y="1159"/>
                  </a:lnTo>
                  <a:lnTo>
                    <a:pt x="4675" y="1147"/>
                  </a:lnTo>
                  <a:lnTo>
                    <a:pt x="4675" y="1147"/>
                  </a:lnTo>
                  <a:lnTo>
                    <a:pt x="4742" y="1137"/>
                  </a:lnTo>
                  <a:lnTo>
                    <a:pt x="4811" y="1127"/>
                  </a:lnTo>
                  <a:lnTo>
                    <a:pt x="4845" y="1121"/>
                  </a:lnTo>
                  <a:lnTo>
                    <a:pt x="4878" y="1114"/>
                  </a:lnTo>
                  <a:lnTo>
                    <a:pt x="4912" y="1106"/>
                  </a:lnTo>
                  <a:lnTo>
                    <a:pt x="4945" y="1098"/>
                  </a:lnTo>
                  <a:lnTo>
                    <a:pt x="4945" y="1098"/>
                  </a:lnTo>
                  <a:lnTo>
                    <a:pt x="5117" y="1046"/>
                  </a:lnTo>
                  <a:lnTo>
                    <a:pt x="5204" y="1022"/>
                  </a:lnTo>
                  <a:lnTo>
                    <a:pt x="5291" y="997"/>
                  </a:lnTo>
                  <a:lnTo>
                    <a:pt x="5291" y="997"/>
                  </a:lnTo>
                  <a:lnTo>
                    <a:pt x="5467" y="953"/>
                  </a:lnTo>
                  <a:lnTo>
                    <a:pt x="5643" y="910"/>
                  </a:lnTo>
                  <a:lnTo>
                    <a:pt x="5643" y="910"/>
                  </a:lnTo>
                  <a:lnTo>
                    <a:pt x="5703" y="897"/>
                  </a:lnTo>
                  <a:lnTo>
                    <a:pt x="5703" y="897"/>
                  </a:lnTo>
                  <a:lnTo>
                    <a:pt x="5704" y="896"/>
                  </a:lnTo>
                  <a:lnTo>
                    <a:pt x="5706" y="893"/>
                  </a:lnTo>
                  <a:lnTo>
                    <a:pt x="5708" y="892"/>
                  </a:lnTo>
                  <a:lnTo>
                    <a:pt x="5708" y="890"/>
                  </a:lnTo>
                  <a:lnTo>
                    <a:pt x="5706" y="885"/>
                  </a:lnTo>
                  <a:lnTo>
                    <a:pt x="5704" y="883"/>
                  </a:lnTo>
                  <a:lnTo>
                    <a:pt x="5703" y="882"/>
                  </a:lnTo>
                  <a:lnTo>
                    <a:pt x="5703" y="882"/>
                  </a:lnTo>
                  <a:lnTo>
                    <a:pt x="5567" y="842"/>
                  </a:lnTo>
                  <a:lnTo>
                    <a:pt x="5567" y="842"/>
                  </a:lnTo>
                  <a:lnTo>
                    <a:pt x="5215" y="735"/>
                  </a:lnTo>
                  <a:lnTo>
                    <a:pt x="5215" y="735"/>
                  </a:lnTo>
                  <a:lnTo>
                    <a:pt x="4719" y="587"/>
                  </a:lnTo>
                  <a:lnTo>
                    <a:pt x="4719" y="587"/>
                  </a:lnTo>
                  <a:lnTo>
                    <a:pt x="4158" y="418"/>
                  </a:lnTo>
                  <a:lnTo>
                    <a:pt x="4158" y="418"/>
                  </a:lnTo>
                  <a:lnTo>
                    <a:pt x="3609" y="254"/>
                  </a:lnTo>
                  <a:lnTo>
                    <a:pt x="3609" y="254"/>
                  </a:lnTo>
                  <a:lnTo>
                    <a:pt x="3143" y="114"/>
                  </a:lnTo>
                  <a:lnTo>
                    <a:pt x="3143" y="114"/>
                  </a:lnTo>
                  <a:lnTo>
                    <a:pt x="2838" y="23"/>
                  </a:lnTo>
                  <a:lnTo>
                    <a:pt x="2838" y="23"/>
                  </a:lnTo>
                  <a:lnTo>
                    <a:pt x="2804" y="12"/>
                  </a:lnTo>
                  <a:lnTo>
                    <a:pt x="2769" y="2"/>
                  </a:lnTo>
                  <a:lnTo>
                    <a:pt x="2769" y="2"/>
                  </a:lnTo>
                  <a:lnTo>
                    <a:pt x="2761" y="0"/>
                  </a:lnTo>
                  <a:lnTo>
                    <a:pt x="2751" y="0"/>
                  </a:lnTo>
                  <a:lnTo>
                    <a:pt x="2733" y="2"/>
                  </a:lnTo>
                  <a:lnTo>
                    <a:pt x="2733" y="2"/>
                  </a:lnTo>
                  <a:lnTo>
                    <a:pt x="2271" y="56"/>
                  </a:lnTo>
                  <a:lnTo>
                    <a:pt x="2271" y="56"/>
                  </a:lnTo>
                  <a:lnTo>
                    <a:pt x="1808" y="111"/>
                  </a:lnTo>
                  <a:lnTo>
                    <a:pt x="1808" y="111"/>
                  </a:lnTo>
                  <a:lnTo>
                    <a:pt x="1782" y="114"/>
                  </a:lnTo>
                  <a:lnTo>
                    <a:pt x="1782" y="114"/>
                  </a:lnTo>
                  <a:lnTo>
                    <a:pt x="1779" y="115"/>
                  </a:lnTo>
                  <a:lnTo>
                    <a:pt x="1776" y="116"/>
                  </a:lnTo>
                  <a:lnTo>
                    <a:pt x="1775" y="120"/>
                  </a:lnTo>
                  <a:lnTo>
                    <a:pt x="1775" y="122"/>
                  </a:lnTo>
                  <a:lnTo>
                    <a:pt x="1775" y="125"/>
                  </a:lnTo>
                  <a:lnTo>
                    <a:pt x="1776" y="127"/>
                  </a:lnTo>
                  <a:lnTo>
                    <a:pt x="1779" y="128"/>
                  </a:lnTo>
                  <a:lnTo>
                    <a:pt x="1782" y="128"/>
                  </a:lnTo>
                  <a:lnTo>
                    <a:pt x="1782" y="128"/>
                  </a:lnTo>
                  <a:lnTo>
                    <a:pt x="2129" y="88"/>
                  </a:lnTo>
                  <a:lnTo>
                    <a:pt x="2129" y="88"/>
                  </a:lnTo>
                  <a:lnTo>
                    <a:pt x="2659" y="26"/>
                  </a:lnTo>
                  <a:lnTo>
                    <a:pt x="2659" y="26"/>
                  </a:lnTo>
                  <a:lnTo>
                    <a:pt x="2733" y="17"/>
                  </a:lnTo>
                  <a:lnTo>
                    <a:pt x="2733" y="17"/>
                  </a:lnTo>
                  <a:lnTo>
                    <a:pt x="2752" y="15"/>
                  </a:lnTo>
                  <a:lnTo>
                    <a:pt x="2752" y="15"/>
                  </a:lnTo>
                  <a:lnTo>
                    <a:pt x="2757" y="15"/>
                  </a:lnTo>
                  <a:lnTo>
                    <a:pt x="2758" y="15"/>
                  </a:lnTo>
                  <a:lnTo>
                    <a:pt x="2757" y="13"/>
                  </a:lnTo>
                  <a:lnTo>
                    <a:pt x="2757" y="13"/>
                  </a:lnTo>
                  <a:lnTo>
                    <a:pt x="2767" y="16"/>
                  </a:lnTo>
                  <a:lnTo>
                    <a:pt x="2777" y="18"/>
                  </a:lnTo>
                  <a:lnTo>
                    <a:pt x="2795" y="26"/>
                  </a:lnTo>
                  <a:lnTo>
                    <a:pt x="2795" y="26"/>
                  </a:lnTo>
                  <a:lnTo>
                    <a:pt x="3050" y="101"/>
                  </a:lnTo>
                  <a:lnTo>
                    <a:pt x="3050" y="101"/>
                  </a:lnTo>
                  <a:lnTo>
                    <a:pt x="3483" y="231"/>
                  </a:lnTo>
                  <a:lnTo>
                    <a:pt x="3483" y="231"/>
                  </a:lnTo>
                  <a:lnTo>
                    <a:pt x="4022" y="393"/>
                  </a:lnTo>
                  <a:lnTo>
                    <a:pt x="4022" y="393"/>
                  </a:lnTo>
                  <a:lnTo>
                    <a:pt x="4587" y="563"/>
                  </a:lnTo>
                  <a:lnTo>
                    <a:pt x="4587" y="563"/>
                  </a:lnTo>
                  <a:lnTo>
                    <a:pt x="5103" y="717"/>
                  </a:lnTo>
                  <a:lnTo>
                    <a:pt x="5103" y="717"/>
                  </a:lnTo>
                  <a:lnTo>
                    <a:pt x="5495" y="836"/>
                  </a:lnTo>
                  <a:lnTo>
                    <a:pt x="5495" y="836"/>
                  </a:lnTo>
                  <a:lnTo>
                    <a:pt x="5622" y="874"/>
                  </a:lnTo>
                  <a:lnTo>
                    <a:pt x="5622" y="874"/>
                  </a:lnTo>
                  <a:lnTo>
                    <a:pt x="5656" y="885"/>
                  </a:lnTo>
                  <a:lnTo>
                    <a:pt x="5673" y="891"/>
                  </a:lnTo>
                  <a:lnTo>
                    <a:pt x="5689" y="893"/>
                  </a:lnTo>
                  <a:lnTo>
                    <a:pt x="5689" y="893"/>
                  </a:lnTo>
                  <a:lnTo>
                    <a:pt x="5694" y="894"/>
                  </a:lnTo>
                  <a:lnTo>
                    <a:pt x="5698" y="897"/>
                  </a:lnTo>
                  <a:lnTo>
                    <a:pt x="5698" y="897"/>
                  </a:lnTo>
                  <a:lnTo>
                    <a:pt x="5698" y="882"/>
                  </a:lnTo>
                  <a:lnTo>
                    <a:pt x="5698" y="882"/>
                  </a:lnTo>
                  <a:lnTo>
                    <a:pt x="5544" y="919"/>
                  </a:lnTo>
                  <a:lnTo>
                    <a:pt x="5390" y="956"/>
                  </a:lnTo>
                  <a:lnTo>
                    <a:pt x="5237" y="996"/>
                  </a:lnTo>
                  <a:lnTo>
                    <a:pt x="5160" y="1017"/>
                  </a:lnTo>
                  <a:lnTo>
                    <a:pt x="5085" y="1039"/>
                  </a:lnTo>
                  <a:lnTo>
                    <a:pt x="5085" y="1039"/>
                  </a:lnTo>
                  <a:lnTo>
                    <a:pt x="4956" y="1077"/>
                  </a:lnTo>
                  <a:lnTo>
                    <a:pt x="4893" y="1094"/>
                  </a:lnTo>
                  <a:lnTo>
                    <a:pt x="4860" y="1101"/>
                  </a:lnTo>
                  <a:lnTo>
                    <a:pt x="4827" y="1109"/>
                  </a:lnTo>
                  <a:lnTo>
                    <a:pt x="4827" y="1109"/>
                  </a:lnTo>
                  <a:lnTo>
                    <a:pt x="4740" y="1122"/>
                  </a:lnTo>
                  <a:lnTo>
                    <a:pt x="4653" y="1134"/>
                  </a:lnTo>
                  <a:lnTo>
                    <a:pt x="4567" y="1145"/>
                  </a:lnTo>
                  <a:lnTo>
                    <a:pt x="4480" y="1155"/>
                  </a:lnTo>
                  <a:lnTo>
                    <a:pt x="4480" y="1155"/>
                  </a:lnTo>
                  <a:lnTo>
                    <a:pt x="4378" y="1166"/>
                  </a:lnTo>
                  <a:lnTo>
                    <a:pt x="4277" y="1176"/>
                  </a:lnTo>
                  <a:lnTo>
                    <a:pt x="4075" y="1194"/>
                  </a:lnTo>
                  <a:lnTo>
                    <a:pt x="3873" y="1209"/>
                  </a:lnTo>
                  <a:lnTo>
                    <a:pt x="3669" y="1222"/>
                  </a:lnTo>
                  <a:lnTo>
                    <a:pt x="3669" y="1222"/>
                  </a:lnTo>
                  <a:lnTo>
                    <a:pt x="3598" y="1225"/>
                  </a:lnTo>
                  <a:lnTo>
                    <a:pt x="3527" y="1227"/>
                  </a:lnTo>
                  <a:lnTo>
                    <a:pt x="3456" y="1230"/>
                  </a:lnTo>
                  <a:lnTo>
                    <a:pt x="3385" y="1233"/>
                  </a:lnTo>
                  <a:lnTo>
                    <a:pt x="3385" y="1233"/>
                  </a:lnTo>
                  <a:lnTo>
                    <a:pt x="3340" y="1238"/>
                  </a:lnTo>
                  <a:lnTo>
                    <a:pt x="3295" y="1243"/>
                  </a:lnTo>
                  <a:lnTo>
                    <a:pt x="3251" y="1249"/>
                  </a:lnTo>
                  <a:lnTo>
                    <a:pt x="3206" y="1255"/>
                  </a:lnTo>
                  <a:lnTo>
                    <a:pt x="3116" y="1271"/>
                  </a:lnTo>
                  <a:lnTo>
                    <a:pt x="3027" y="1289"/>
                  </a:lnTo>
                  <a:lnTo>
                    <a:pt x="3027" y="1289"/>
                  </a:lnTo>
                  <a:lnTo>
                    <a:pt x="2945" y="1304"/>
                  </a:lnTo>
                  <a:lnTo>
                    <a:pt x="2863" y="1323"/>
                  </a:lnTo>
                  <a:lnTo>
                    <a:pt x="2783" y="1340"/>
                  </a:lnTo>
                  <a:lnTo>
                    <a:pt x="2701" y="1360"/>
                  </a:lnTo>
                  <a:lnTo>
                    <a:pt x="2538" y="1399"/>
                  </a:lnTo>
                  <a:lnTo>
                    <a:pt x="2377" y="1442"/>
                  </a:lnTo>
                  <a:lnTo>
                    <a:pt x="2377" y="1442"/>
                  </a:lnTo>
                  <a:lnTo>
                    <a:pt x="2364" y="1444"/>
                  </a:lnTo>
                  <a:lnTo>
                    <a:pt x="2356" y="1446"/>
                  </a:lnTo>
                  <a:lnTo>
                    <a:pt x="2350" y="1448"/>
                  </a:lnTo>
                  <a:lnTo>
                    <a:pt x="2350" y="1448"/>
                  </a:lnTo>
                  <a:lnTo>
                    <a:pt x="2347" y="1450"/>
                  </a:lnTo>
                  <a:lnTo>
                    <a:pt x="2349" y="1450"/>
                  </a:lnTo>
                  <a:lnTo>
                    <a:pt x="2349" y="1450"/>
                  </a:lnTo>
                  <a:lnTo>
                    <a:pt x="2334" y="1444"/>
                  </a:lnTo>
                  <a:lnTo>
                    <a:pt x="2321" y="1437"/>
                  </a:lnTo>
                  <a:lnTo>
                    <a:pt x="2293" y="1422"/>
                  </a:lnTo>
                  <a:lnTo>
                    <a:pt x="2293" y="1422"/>
                  </a:lnTo>
                  <a:lnTo>
                    <a:pt x="2154" y="1353"/>
                  </a:lnTo>
                  <a:lnTo>
                    <a:pt x="2016" y="1284"/>
                  </a:lnTo>
                  <a:lnTo>
                    <a:pt x="2016" y="1284"/>
                  </a:lnTo>
                  <a:lnTo>
                    <a:pt x="1935" y="1242"/>
                  </a:lnTo>
                  <a:lnTo>
                    <a:pt x="1853" y="1199"/>
                  </a:lnTo>
                  <a:lnTo>
                    <a:pt x="1772" y="1155"/>
                  </a:lnTo>
                  <a:lnTo>
                    <a:pt x="1693" y="1110"/>
                  </a:lnTo>
                  <a:lnTo>
                    <a:pt x="1693" y="1110"/>
                  </a:lnTo>
                  <a:lnTo>
                    <a:pt x="1651" y="1085"/>
                  </a:lnTo>
                  <a:lnTo>
                    <a:pt x="1611" y="1058"/>
                  </a:lnTo>
                  <a:lnTo>
                    <a:pt x="1571" y="1030"/>
                  </a:lnTo>
                  <a:lnTo>
                    <a:pt x="1529" y="1005"/>
                  </a:lnTo>
                  <a:lnTo>
                    <a:pt x="1529" y="1005"/>
                  </a:lnTo>
                  <a:lnTo>
                    <a:pt x="1474" y="973"/>
                  </a:lnTo>
                  <a:lnTo>
                    <a:pt x="1418" y="943"/>
                  </a:lnTo>
                  <a:lnTo>
                    <a:pt x="1362" y="914"/>
                  </a:lnTo>
                  <a:lnTo>
                    <a:pt x="1305" y="886"/>
                  </a:lnTo>
                  <a:lnTo>
                    <a:pt x="1190" y="832"/>
                  </a:lnTo>
                  <a:lnTo>
                    <a:pt x="1075" y="779"/>
                  </a:lnTo>
                  <a:lnTo>
                    <a:pt x="1075" y="779"/>
                  </a:lnTo>
                  <a:lnTo>
                    <a:pt x="917" y="707"/>
                  </a:lnTo>
                  <a:lnTo>
                    <a:pt x="758" y="635"/>
                  </a:lnTo>
                  <a:lnTo>
                    <a:pt x="442" y="493"/>
                  </a:lnTo>
                  <a:lnTo>
                    <a:pt x="442" y="493"/>
                  </a:lnTo>
                  <a:lnTo>
                    <a:pt x="237" y="403"/>
                  </a:lnTo>
                  <a:lnTo>
                    <a:pt x="31" y="313"/>
                  </a:lnTo>
                  <a:lnTo>
                    <a:pt x="31" y="313"/>
                  </a:lnTo>
                  <a:lnTo>
                    <a:pt x="11" y="305"/>
                  </a:lnTo>
                  <a:lnTo>
                    <a:pt x="11" y="305"/>
                  </a:lnTo>
                  <a:lnTo>
                    <a:pt x="9" y="318"/>
                  </a:lnTo>
                  <a:lnTo>
                    <a:pt x="9" y="318"/>
                  </a:lnTo>
                  <a:lnTo>
                    <a:pt x="154" y="291"/>
                  </a:lnTo>
                  <a:lnTo>
                    <a:pt x="226" y="280"/>
                  </a:lnTo>
                  <a:lnTo>
                    <a:pt x="298" y="268"/>
                  </a:lnTo>
                  <a:lnTo>
                    <a:pt x="370" y="258"/>
                  </a:lnTo>
                  <a:lnTo>
                    <a:pt x="443" y="248"/>
                  </a:lnTo>
                  <a:lnTo>
                    <a:pt x="515" y="240"/>
                  </a:lnTo>
                  <a:lnTo>
                    <a:pt x="589" y="232"/>
                  </a:lnTo>
                  <a:lnTo>
                    <a:pt x="589" y="232"/>
                  </a:lnTo>
                  <a:lnTo>
                    <a:pt x="932" y="201"/>
                  </a:lnTo>
                  <a:lnTo>
                    <a:pt x="1275" y="170"/>
                  </a:lnTo>
                  <a:lnTo>
                    <a:pt x="1275" y="170"/>
                  </a:lnTo>
                  <a:lnTo>
                    <a:pt x="1458" y="154"/>
                  </a:lnTo>
                  <a:lnTo>
                    <a:pt x="1458" y="154"/>
                  </a:lnTo>
                  <a:lnTo>
                    <a:pt x="1461" y="153"/>
                  </a:lnTo>
                  <a:lnTo>
                    <a:pt x="1463" y="152"/>
                  </a:lnTo>
                  <a:lnTo>
                    <a:pt x="1465" y="149"/>
                  </a:lnTo>
                  <a:lnTo>
                    <a:pt x="1466" y="147"/>
                  </a:lnTo>
                  <a:lnTo>
                    <a:pt x="1465" y="143"/>
                  </a:lnTo>
                  <a:lnTo>
                    <a:pt x="1463" y="142"/>
                  </a:lnTo>
                  <a:lnTo>
                    <a:pt x="1461" y="139"/>
                  </a:lnTo>
                  <a:lnTo>
                    <a:pt x="1458" y="139"/>
                  </a:lnTo>
                  <a:lnTo>
                    <a:pt x="1458" y="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9" name="Freeform 80">
              <a:extLst>
                <a:ext uri="{FF2B5EF4-FFF2-40B4-BE49-F238E27FC236}">
                  <a16:creationId xmlns:a16="http://schemas.microsoft.com/office/drawing/2014/main" id="{FB8F0F11-02B5-4548-9CBA-B44336A6B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4139"/>
              <a:ext cx="237" cy="41"/>
            </a:xfrm>
            <a:custGeom>
              <a:avLst/>
              <a:gdLst>
                <a:gd name="T0" fmla="*/ 6 w 712"/>
                <a:gd name="T1" fmla="*/ 123 h 123"/>
                <a:gd name="T2" fmla="*/ 6 w 712"/>
                <a:gd name="T3" fmla="*/ 123 h 123"/>
                <a:gd name="T4" fmla="*/ 74 w 712"/>
                <a:gd name="T5" fmla="*/ 117 h 123"/>
                <a:gd name="T6" fmla="*/ 144 w 712"/>
                <a:gd name="T7" fmla="*/ 111 h 123"/>
                <a:gd name="T8" fmla="*/ 211 w 712"/>
                <a:gd name="T9" fmla="*/ 103 h 123"/>
                <a:gd name="T10" fmla="*/ 280 w 712"/>
                <a:gd name="T11" fmla="*/ 94 h 123"/>
                <a:gd name="T12" fmla="*/ 280 w 712"/>
                <a:gd name="T13" fmla="*/ 94 h 123"/>
                <a:gd name="T14" fmla="*/ 349 w 712"/>
                <a:gd name="T15" fmla="*/ 84 h 123"/>
                <a:gd name="T16" fmla="*/ 419 w 712"/>
                <a:gd name="T17" fmla="*/ 75 h 123"/>
                <a:gd name="T18" fmla="*/ 489 w 712"/>
                <a:gd name="T19" fmla="*/ 62 h 123"/>
                <a:gd name="T20" fmla="*/ 557 w 712"/>
                <a:gd name="T21" fmla="*/ 49 h 123"/>
                <a:gd name="T22" fmla="*/ 557 w 712"/>
                <a:gd name="T23" fmla="*/ 49 h 123"/>
                <a:gd name="T24" fmla="*/ 631 w 712"/>
                <a:gd name="T25" fmla="*/ 32 h 123"/>
                <a:gd name="T26" fmla="*/ 706 w 712"/>
                <a:gd name="T27" fmla="*/ 13 h 123"/>
                <a:gd name="T28" fmla="*/ 706 w 712"/>
                <a:gd name="T29" fmla="*/ 13 h 123"/>
                <a:gd name="T30" fmla="*/ 710 w 712"/>
                <a:gd name="T31" fmla="*/ 12 h 123"/>
                <a:gd name="T32" fmla="*/ 711 w 712"/>
                <a:gd name="T33" fmla="*/ 11 h 123"/>
                <a:gd name="T34" fmla="*/ 712 w 712"/>
                <a:gd name="T35" fmla="*/ 7 h 123"/>
                <a:gd name="T36" fmla="*/ 711 w 712"/>
                <a:gd name="T37" fmla="*/ 5 h 123"/>
                <a:gd name="T38" fmla="*/ 710 w 712"/>
                <a:gd name="T39" fmla="*/ 2 h 123"/>
                <a:gd name="T40" fmla="*/ 708 w 712"/>
                <a:gd name="T41" fmla="*/ 1 h 123"/>
                <a:gd name="T42" fmla="*/ 706 w 712"/>
                <a:gd name="T43" fmla="*/ 0 h 123"/>
                <a:gd name="T44" fmla="*/ 702 w 712"/>
                <a:gd name="T45" fmla="*/ 0 h 123"/>
                <a:gd name="T46" fmla="*/ 702 w 712"/>
                <a:gd name="T47" fmla="*/ 0 h 123"/>
                <a:gd name="T48" fmla="*/ 636 w 712"/>
                <a:gd name="T49" fmla="*/ 16 h 123"/>
                <a:gd name="T50" fmla="*/ 569 w 712"/>
                <a:gd name="T51" fmla="*/ 32 h 123"/>
                <a:gd name="T52" fmla="*/ 502 w 712"/>
                <a:gd name="T53" fmla="*/ 44 h 123"/>
                <a:gd name="T54" fmla="*/ 435 w 712"/>
                <a:gd name="T55" fmla="*/ 56 h 123"/>
                <a:gd name="T56" fmla="*/ 435 w 712"/>
                <a:gd name="T57" fmla="*/ 56 h 123"/>
                <a:gd name="T58" fmla="*/ 366 w 712"/>
                <a:gd name="T59" fmla="*/ 67 h 123"/>
                <a:gd name="T60" fmla="*/ 297 w 712"/>
                <a:gd name="T61" fmla="*/ 78 h 123"/>
                <a:gd name="T62" fmla="*/ 227 w 712"/>
                <a:gd name="T63" fmla="*/ 87 h 123"/>
                <a:gd name="T64" fmla="*/ 157 w 712"/>
                <a:gd name="T65" fmla="*/ 94 h 123"/>
                <a:gd name="T66" fmla="*/ 157 w 712"/>
                <a:gd name="T67" fmla="*/ 94 h 123"/>
                <a:gd name="T68" fmla="*/ 82 w 712"/>
                <a:gd name="T69" fmla="*/ 101 h 123"/>
                <a:gd name="T70" fmla="*/ 6 w 712"/>
                <a:gd name="T71" fmla="*/ 109 h 123"/>
                <a:gd name="T72" fmla="*/ 6 w 712"/>
                <a:gd name="T73" fmla="*/ 109 h 123"/>
                <a:gd name="T74" fmla="*/ 4 w 712"/>
                <a:gd name="T75" fmla="*/ 109 h 123"/>
                <a:gd name="T76" fmla="*/ 1 w 712"/>
                <a:gd name="T77" fmla="*/ 111 h 123"/>
                <a:gd name="T78" fmla="*/ 0 w 712"/>
                <a:gd name="T79" fmla="*/ 114 h 123"/>
                <a:gd name="T80" fmla="*/ 0 w 712"/>
                <a:gd name="T81" fmla="*/ 116 h 123"/>
                <a:gd name="T82" fmla="*/ 0 w 712"/>
                <a:gd name="T83" fmla="*/ 119 h 123"/>
                <a:gd name="T84" fmla="*/ 1 w 712"/>
                <a:gd name="T85" fmla="*/ 121 h 123"/>
                <a:gd name="T86" fmla="*/ 4 w 712"/>
                <a:gd name="T87" fmla="*/ 122 h 123"/>
                <a:gd name="T88" fmla="*/ 6 w 712"/>
                <a:gd name="T89" fmla="*/ 123 h 123"/>
                <a:gd name="T90" fmla="*/ 6 w 712"/>
                <a:gd name="T91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12" h="123">
                  <a:moveTo>
                    <a:pt x="6" y="123"/>
                  </a:moveTo>
                  <a:lnTo>
                    <a:pt x="6" y="123"/>
                  </a:lnTo>
                  <a:lnTo>
                    <a:pt x="74" y="117"/>
                  </a:lnTo>
                  <a:lnTo>
                    <a:pt x="144" y="111"/>
                  </a:lnTo>
                  <a:lnTo>
                    <a:pt x="211" y="103"/>
                  </a:lnTo>
                  <a:lnTo>
                    <a:pt x="280" y="94"/>
                  </a:lnTo>
                  <a:lnTo>
                    <a:pt x="280" y="94"/>
                  </a:lnTo>
                  <a:lnTo>
                    <a:pt x="349" y="84"/>
                  </a:lnTo>
                  <a:lnTo>
                    <a:pt x="419" y="75"/>
                  </a:lnTo>
                  <a:lnTo>
                    <a:pt x="489" y="62"/>
                  </a:lnTo>
                  <a:lnTo>
                    <a:pt x="557" y="49"/>
                  </a:lnTo>
                  <a:lnTo>
                    <a:pt x="557" y="49"/>
                  </a:lnTo>
                  <a:lnTo>
                    <a:pt x="631" y="32"/>
                  </a:lnTo>
                  <a:lnTo>
                    <a:pt x="706" y="13"/>
                  </a:lnTo>
                  <a:lnTo>
                    <a:pt x="706" y="13"/>
                  </a:lnTo>
                  <a:lnTo>
                    <a:pt x="710" y="12"/>
                  </a:lnTo>
                  <a:lnTo>
                    <a:pt x="711" y="11"/>
                  </a:lnTo>
                  <a:lnTo>
                    <a:pt x="712" y="7"/>
                  </a:lnTo>
                  <a:lnTo>
                    <a:pt x="711" y="5"/>
                  </a:lnTo>
                  <a:lnTo>
                    <a:pt x="710" y="2"/>
                  </a:lnTo>
                  <a:lnTo>
                    <a:pt x="708" y="1"/>
                  </a:lnTo>
                  <a:lnTo>
                    <a:pt x="706" y="0"/>
                  </a:lnTo>
                  <a:lnTo>
                    <a:pt x="702" y="0"/>
                  </a:lnTo>
                  <a:lnTo>
                    <a:pt x="702" y="0"/>
                  </a:lnTo>
                  <a:lnTo>
                    <a:pt x="636" y="16"/>
                  </a:lnTo>
                  <a:lnTo>
                    <a:pt x="569" y="32"/>
                  </a:lnTo>
                  <a:lnTo>
                    <a:pt x="502" y="44"/>
                  </a:lnTo>
                  <a:lnTo>
                    <a:pt x="435" y="56"/>
                  </a:lnTo>
                  <a:lnTo>
                    <a:pt x="435" y="56"/>
                  </a:lnTo>
                  <a:lnTo>
                    <a:pt x="366" y="67"/>
                  </a:lnTo>
                  <a:lnTo>
                    <a:pt x="297" y="78"/>
                  </a:lnTo>
                  <a:lnTo>
                    <a:pt x="227" y="87"/>
                  </a:lnTo>
                  <a:lnTo>
                    <a:pt x="157" y="94"/>
                  </a:lnTo>
                  <a:lnTo>
                    <a:pt x="157" y="94"/>
                  </a:lnTo>
                  <a:lnTo>
                    <a:pt x="82" y="101"/>
                  </a:lnTo>
                  <a:lnTo>
                    <a:pt x="6" y="109"/>
                  </a:lnTo>
                  <a:lnTo>
                    <a:pt x="6" y="109"/>
                  </a:lnTo>
                  <a:lnTo>
                    <a:pt x="4" y="109"/>
                  </a:lnTo>
                  <a:lnTo>
                    <a:pt x="1" y="111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0" y="119"/>
                  </a:lnTo>
                  <a:lnTo>
                    <a:pt x="1" y="121"/>
                  </a:lnTo>
                  <a:lnTo>
                    <a:pt x="4" y="122"/>
                  </a:lnTo>
                  <a:lnTo>
                    <a:pt x="6" y="123"/>
                  </a:lnTo>
                  <a:lnTo>
                    <a:pt x="6" y="1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0" name="Freeform 81">
              <a:extLst>
                <a:ext uri="{FF2B5EF4-FFF2-40B4-BE49-F238E27FC236}">
                  <a16:creationId xmlns:a16="http://schemas.microsoft.com/office/drawing/2014/main" id="{D34E79FC-163D-22CF-E303-7EFB13B88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4076"/>
              <a:ext cx="253" cy="51"/>
            </a:xfrm>
            <a:custGeom>
              <a:avLst/>
              <a:gdLst>
                <a:gd name="T0" fmla="*/ 12 w 758"/>
                <a:gd name="T1" fmla="*/ 151 h 152"/>
                <a:gd name="T2" fmla="*/ 41 w 758"/>
                <a:gd name="T3" fmla="*/ 130 h 152"/>
                <a:gd name="T4" fmla="*/ 72 w 758"/>
                <a:gd name="T5" fmla="*/ 112 h 152"/>
                <a:gd name="T6" fmla="*/ 105 w 758"/>
                <a:gd name="T7" fmla="*/ 97 h 152"/>
                <a:gd name="T8" fmla="*/ 138 w 758"/>
                <a:gd name="T9" fmla="*/ 86 h 152"/>
                <a:gd name="T10" fmla="*/ 207 w 758"/>
                <a:gd name="T11" fmla="*/ 70 h 152"/>
                <a:gd name="T12" fmla="*/ 278 w 758"/>
                <a:gd name="T13" fmla="*/ 61 h 152"/>
                <a:gd name="T14" fmla="*/ 316 w 758"/>
                <a:gd name="T15" fmla="*/ 59 h 152"/>
                <a:gd name="T16" fmla="*/ 428 w 758"/>
                <a:gd name="T17" fmla="*/ 56 h 152"/>
                <a:gd name="T18" fmla="*/ 504 w 758"/>
                <a:gd name="T19" fmla="*/ 54 h 152"/>
                <a:gd name="T20" fmla="*/ 579 w 758"/>
                <a:gd name="T21" fmla="*/ 47 h 152"/>
                <a:gd name="T22" fmla="*/ 623 w 758"/>
                <a:gd name="T23" fmla="*/ 39 h 152"/>
                <a:gd name="T24" fmla="*/ 752 w 758"/>
                <a:gd name="T25" fmla="*/ 15 h 152"/>
                <a:gd name="T26" fmla="*/ 756 w 758"/>
                <a:gd name="T27" fmla="*/ 14 h 152"/>
                <a:gd name="T28" fmla="*/ 758 w 758"/>
                <a:gd name="T29" fmla="*/ 9 h 152"/>
                <a:gd name="T30" fmla="*/ 757 w 758"/>
                <a:gd name="T31" fmla="*/ 4 h 152"/>
                <a:gd name="T32" fmla="*/ 752 w 758"/>
                <a:gd name="T33" fmla="*/ 0 h 152"/>
                <a:gd name="T34" fmla="*/ 748 w 758"/>
                <a:gd name="T35" fmla="*/ 0 h 152"/>
                <a:gd name="T36" fmla="*/ 632 w 758"/>
                <a:gd name="T37" fmla="*/ 22 h 152"/>
                <a:gd name="T38" fmla="*/ 593 w 758"/>
                <a:gd name="T39" fmla="*/ 30 h 152"/>
                <a:gd name="T40" fmla="*/ 511 w 758"/>
                <a:gd name="T41" fmla="*/ 38 h 152"/>
                <a:gd name="T42" fmla="*/ 472 w 758"/>
                <a:gd name="T43" fmla="*/ 41 h 152"/>
                <a:gd name="T44" fmla="*/ 432 w 758"/>
                <a:gd name="T45" fmla="*/ 42 h 152"/>
                <a:gd name="T46" fmla="*/ 323 w 758"/>
                <a:gd name="T47" fmla="*/ 44 h 152"/>
                <a:gd name="T48" fmla="*/ 251 w 758"/>
                <a:gd name="T49" fmla="*/ 49 h 152"/>
                <a:gd name="T50" fmla="*/ 180 w 758"/>
                <a:gd name="T51" fmla="*/ 60 h 152"/>
                <a:gd name="T52" fmla="*/ 145 w 758"/>
                <a:gd name="T53" fmla="*/ 67 h 152"/>
                <a:gd name="T54" fmla="*/ 106 w 758"/>
                <a:gd name="T55" fmla="*/ 81 h 152"/>
                <a:gd name="T56" fmla="*/ 69 w 758"/>
                <a:gd name="T57" fmla="*/ 97 h 152"/>
                <a:gd name="T58" fmla="*/ 35 w 758"/>
                <a:gd name="T59" fmla="*/ 116 h 152"/>
                <a:gd name="T60" fmla="*/ 2 w 758"/>
                <a:gd name="T61" fmla="*/ 140 h 152"/>
                <a:gd name="T62" fmla="*/ 0 w 758"/>
                <a:gd name="T63" fmla="*/ 142 h 152"/>
                <a:gd name="T64" fmla="*/ 0 w 758"/>
                <a:gd name="T65" fmla="*/ 147 h 152"/>
                <a:gd name="T66" fmla="*/ 3 w 758"/>
                <a:gd name="T67" fmla="*/ 151 h 152"/>
                <a:gd name="T68" fmla="*/ 9 w 758"/>
                <a:gd name="T69" fmla="*/ 152 h 152"/>
                <a:gd name="T70" fmla="*/ 12 w 758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58" h="152">
                  <a:moveTo>
                    <a:pt x="12" y="151"/>
                  </a:moveTo>
                  <a:lnTo>
                    <a:pt x="12" y="151"/>
                  </a:lnTo>
                  <a:lnTo>
                    <a:pt x="26" y="140"/>
                  </a:lnTo>
                  <a:lnTo>
                    <a:pt x="41" y="130"/>
                  </a:lnTo>
                  <a:lnTo>
                    <a:pt x="57" y="120"/>
                  </a:lnTo>
                  <a:lnTo>
                    <a:pt x="72" y="112"/>
                  </a:lnTo>
                  <a:lnTo>
                    <a:pt x="87" y="104"/>
                  </a:lnTo>
                  <a:lnTo>
                    <a:pt x="105" y="97"/>
                  </a:lnTo>
                  <a:lnTo>
                    <a:pt x="120" y="91"/>
                  </a:lnTo>
                  <a:lnTo>
                    <a:pt x="138" y="86"/>
                  </a:lnTo>
                  <a:lnTo>
                    <a:pt x="172" y="76"/>
                  </a:lnTo>
                  <a:lnTo>
                    <a:pt x="207" y="70"/>
                  </a:lnTo>
                  <a:lnTo>
                    <a:pt x="243" y="65"/>
                  </a:lnTo>
                  <a:lnTo>
                    <a:pt x="278" y="61"/>
                  </a:lnTo>
                  <a:lnTo>
                    <a:pt x="278" y="61"/>
                  </a:lnTo>
                  <a:lnTo>
                    <a:pt x="316" y="59"/>
                  </a:lnTo>
                  <a:lnTo>
                    <a:pt x="353" y="58"/>
                  </a:lnTo>
                  <a:lnTo>
                    <a:pt x="428" y="56"/>
                  </a:lnTo>
                  <a:lnTo>
                    <a:pt x="466" y="55"/>
                  </a:lnTo>
                  <a:lnTo>
                    <a:pt x="504" y="54"/>
                  </a:lnTo>
                  <a:lnTo>
                    <a:pt x="541" y="50"/>
                  </a:lnTo>
                  <a:lnTo>
                    <a:pt x="579" y="47"/>
                  </a:lnTo>
                  <a:lnTo>
                    <a:pt x="579" y="47"/>
                  </a:lnTo>
                  <a:lnTo>
                    <a:pt x="623" y="39"/>
                  </a:lnTo>
                  <a:lnTo>
                    <a:pt x="665" y="31"/>
                  </a:lnTo>
                  <a:lnTo>
                    <a:pt x="752" y="15"/>
                  </a:lnTo>
                  <a:lnTo>
                    <a:pt x="752" y="15"/>
                  </a:lnTo>
                  <a:lnTo>
                    <a:pt x="756" y="14"/>
                  </a:lnTo>
                  <a:lnTo>
                    <a:pt x="757" y="11"/>
                  </a:lnTo>
                  <a:lnTo>
                    <a:pt x="758" y="9"/>
                  </a:lnTo>
                  <a:lnTo>
                    <a:pt x="758" y="6"/>
                  </a:lnTo>
                  <a:lnTo>
                    <a:pt x="757" y="4"/>
                  </a:lnTo>
                  <a:lnTo>
                    <a:pt x="755" y="1"/>
                  </a:lnTo>
                  <a:lnTo>
                    <a:pt x="752" y="0"/>
                  </a:lnTo>
                  <a:lnTo>
                    <a:pt x="748" y="0"/>
                  </a:lnTo>
                  <a:lnTo>
                    <a:pt x="748" y="0"/>
                  </a:lnTo>
                  <a:lnTo>
                    <a:pt x="671" y="15"/>
                  </a:lnTo>
                  <a:lnTo>
                    <a:pt x="632" y="22"/>
                  </a:lnTo>
                  <a:lnTo>
                    <a:pt x="593" y="30"/>
                  </a:lnTo>
                  <a:lnTo>
                    <a:pt x="593" y="30"/>
                  </a:lnTo>
                  <a:lnTo>
                    <a:pt x="553" y="34"/>
                  </a:lnTo>
                  <a:lnTo>
                    <a:pt x="511" y="38"/>
                  </a:lnTo>
                  <a:lnTo>
                    <a:pt x="511" y="38"/>
                  </a:lnTo>
                  <a:lnTo>
                    <a:pt x="472" y="41"/>
                  </a:lnTo>
                  <a:lnTo>
                    <a:pt x="432" y="42"/>
                  </a:lnTo>
                  <a:lnTo>
                    <a:pt x="432" y="42"/>
                  </a:lnTo>
                  <a:lnTo>
                    <a:pt x="360" y="43"/>
                  </a:lnTo>
                  <a:lnTo>
                    <a:pt x="323" y="44"/>
                  </a:lnTo>
                  <a:lnTo>
                    <a:pt x="288" y="45"/>
                  </a:lnTo>
                  <a:lnTo>
                    <a:pt x="251" y="49"/>
                  </a:lnTo>
                  <a:lnTo>
                    <a:pt x="216" y="53"/>
                  </a:lnTo>
                  <a:lnTo>
                    <a:pt x="180" y="60"/>
                  </a:lnTo>
                  <a:lnTo>
                    <a:pt x="145" y="67"/>
                  </a:lnTo>
                  <a:lnTo>
                    <a:pt x="145" y="67"/>
                  </a:lnTo>
                  <a:lnTo>
                    <a:pt x="125" y="74"/>
                  </a:lnTo>
                  <a:lnTo>
                    <a:pt x="106" y="81"/>
                  </a:lnTo>
                  <a:lnTo>
                    <a:pt x="87" y="88"/>
                  </a:lnTo>
                  <a:lnTo>
                    <a:pt x="69" y="97"/>
                  </a:lnTo>
                  <a:lnTo>
                    <a:pt x="52" y="105"/>
                  </a:lnTo>
                  <a:lnTo>
                    <a:pt x="35" y="116"/>
                  </a:lnTo>
                  <a:lnTo>
                    <a:pt x="18" y="127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0" y="142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49"/>
                  </a:lnTo>
                  <a:lnTo>
                    <a:pt x="3" y="151"/>
                  </a:lnTo>
                  <a:lnTo>
                    <a:pt x="7" y="152"/>
                  </a:lnTo>
                  <a:lnTo>
                    <a:pt x="9" y="152"/>
                  </a:lnTo>
                  <a:lnTo>
                    <a:pt x="12" y="151"/>
                  </a:lnTo>
                  <a:lnTo>
                    <a:pt x="12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1" name="Freeform 82">
              <a:extLst>
                <a:ext uri="{FF2B5EF4-FFF2-40B4-BE49-F238E27FC236}">
                  <a16:creationId xmlns:a16="http://schemas.microsoft.com/office/drawing/2014/main" id="{B04E9E1D-9609-0696-541E-23E86C95D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" y="4000"/>
              <a:ext cx="745" cy="91"/>
            </a:xfrm>
            <a:custGeom>
              <a:avLst/>
              <a:gdLst>
                <a:gd name="T0" fmla="*/ 7 w 2234"/>
                <a:gd name="T1" fmla="*/ 273 h 273"/>
                <a:gd name="T2" fmla="*/ 115 w 2234"/>
                <a:gd name="T3" fmla="*/ 259 h 273"/>
                <a:gd name="T4" fmla="*/ 330 w 2234"/>
                <a:gd name="T5" fmla="*/ 221 h 273"/>
                <a:gd name="T6" fmla="*/ 437 w 2234"/>
                <a:gd name="T7" fmla="*/ 199 h 273"/>
                <a:gd name="T8" fmla="*/ 651 w 2234"/>
                <a:gd name="T9" fmla="*/ 157 h 273"/>
                <a:gd name="T10" fmla="*/ 812 w 2234"/>
                <a:gd name="T11" fmla="*/ 128 h 273"/>
                <a:gd name="T12" fmla="*/ 866 w 2234"/>
                <a:gd name="T13" fmla="*/ 120 h 273"/>
                <a:gd name="T14" fmla="*/ 975 w 2234"/>
                <a:gd name="T15" fmla="*/ 107 h 273"/>
                <a:gd name="T16" fmla="*/ 1084 w 2234"/>
                <a:gd name="T17" fmla="*/ 98 h 273"/>
                <a:gd name="T18" fmla="*/ 1194 w 2234"/>
                <a:gd name="T19" fmla="*/ 96 h 273"/>
                <a:gd name="T20" fmla="*/ 1303 w 2234"/>
                <a:gd name="T21" fmla="*/ 99 h 273"/>
                <a:gd name="T22" fmla="*/ 1357 w 2234"/>
                <a:gd name="T23" fmla="*/ 103 h 273"/>
                <a:gd name="T24" fmla="*/ 1466 w 2234"/>
                <a:gd name="T25" fmla="*/ 106 h 273"/>
                <a:gd name="T26" fmla="*/ 1521 w 2234"/>
                <a:gd name="T27" fmla="*/ 106 h 273"/>
                <a:gd name="T28" fmla="*/ 1632 w 2234"/>
                <a:gd name="T29" fmla="*/ 99 h 273"/>
                <a:gd name="T30" fmla="*/ 1743 w 2234"/>
                <a:gd name="T31" fmla="*/ 90 h 273"/>
                <a:gd name="T32" fmla="*/ 1797 w 2234"/>
                <a:gd name="T33" fmla="*/ 84 h 273"/>
                <a:gd name="T34" fmla="*/ 1961 w 2234"/>
                <a:gd name="T35" fmla="*/ 60 h 273"/>
                <a:gd name="T36" fmla="*/ 2177 w 2234"/>
                <a:gd name="T37" fmla="*/ 24 h 273"/>
                <a:gd name="T38" fmla="*/ 2230 w 2234"/>
                <a:gd name="T39" fmla="*/ 15 h 273"/>
                <a:gd name="T40" fmla="*/ 2232 w 2234"/>
                <a:gd name="T41" fmla="*/ 14 h 273"/>
                <a:gd name="T42" fmla="*/ 2234 w 2234"/>
                <a:gd name="T43" fmla="*/ 9 h 273"/>
                <a:gd name="T44" fmla="*/ 2233 w 2234"/>
                <a:gd name="T45" fmla="*/ 4 h 273"/>
                <a:gd name="T46" fmla="*/ 2228 w 2234"/>
                <a:gd name="T47" fmla="*/ 0 h 273"/>
                <a:gd name="T48" fmla="*/ 2226 w 2234"/>
                <a:gd name="T49" fmla="*/ 0 h 273"/>
                <a:gd name="T50" fmla="*/ 2008 w 2234"/>
                <a:gd name="T51" fmla="*/ 37 h 273"/>
                <a:gd name="T52" fmla="*/ 1791 w 2234"/>
                <a:gd name="T53" fmla="*/ 69 h 273"/>
                <a:gd name="T54" fmla="*/ 1737 w 2234"/>
                <a:gd name="T55" fmla="*/ 75 h 273"/>
                <a:gd name="T56" fmla="*/ 1627 w 2234"/>
                <a:gd name="T57" fmla="*/ 85 h 273"/>
                <a:gd name="T58" fmla="*/ 1517 w 2234"/>
                <a:gd name="T59" fmla="*/ 91 h 273"/>
                <a:gd name="T60" fmla="*/ 1407 w 2234"/>
                <a:gd name="T61" fmla="*/ 91 h 273"/>
                <a:gd name="T62" fmla="*/ 1352 w 2234"/>
                <a:gd name="T63" fmla="*/ 88 h 273"/>
                <a:gd name="T64" fmla="*/ 1189 w 2234"/>
                <a:gd name="T65" fmla="*/ 81 h 273"/>
                <a:gd name="T66" fmla="*/ 1135 w 2234"/>
                <a:gd name="T67" fmla="*/ 82 h 273"/>
                <a:gd name="T68" fmla="*/ 1026 w 2234"/>
                <a:gd name="T69" fmla="*/ 87 h 273"/>
                <a:gd name="T70" fmla="*/ 919 w 2234"/>
                <a:gd name="T71" fmla="*/ 98 h 273"/>
                <a:gd name="T72" fmla="*/ 865 w 2234"/>
                <a:gd name="T73" fmla="*/ 106 h 273"/>
                <a:gd name="T74" fmla="*/ 706 w 2234"/>
                <a:gd name="T75" fmla="*/ 131 h 273"/>
                <a:gd name="T76" fmla="*/ 493 w 2234"/>
                <a:gd name="T77" fmla="*/ 173 h 273"/>
                <a:gd name="T78" fmla="*/ 386 w 2234"/>
                <a:gd name="T79" fmla="*/ 194 h 273"/>
                <a:gd name="T80" fmla="*/ 171 w 2234"/>
                <a:gd name="T81" fmla="*/ 234 h 273"/>
                <a:gd name="T82" fmla="*/ 63 w 2234"/>
                <a:gd name="T83" fmla="*/ 251 h 273"/>
                <a:gd name="T84" fmla="*/ 7 w 2234"/>
                <a:gd name="T85" fmla="*/ 259 h 273"/>
                <a:gd name="T86" fmla="*/ 5 w 2234"/>
                <a:gd name="T87" fmla="*/ 259 h 273"/>
                <a:gd name="T88" fmla="*/ 1 w 2234"/>
                <a:gd name="T89" fmla="*/ 263 h 273"/>
                <a:gd name="T90" fmla="*/ 1 w 2234"/>
                <a:gd name="T91" fmla="*/ 268 h 273"/>
                <a:gd name="T92" fmla="*/ 4 w 2234"/>
                <a:gd name="T93" fmla="*/ 272 h 273"/>
                <a:gd name="T94" fmla="*/ 7 w 2234"/>
                <a:gd name="T9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4" h="273">
                  <a:moveTo>
                    <a:pt x="7" y="273"/>
                  </a:moveTo>
                  <a:lnTo>
                    <a:pt x="7" y="273"/>
                  </a:lnTo>
                  <a:lnTo>
                    <a:pt x="61" y="266"/>
                  </a:lnTo>
                  <a:lnTo>
                    <a:pt x="115" y="259"/>
                  </a:lnTo>
                  <a:lnTo>
                    <a:pt x="222" y="240"/>
                  </a:lnTo>
                  <a:lnTo>
                    <a:pt x="330" y="221"/>
                  </a:lnTo>
                  <a:lnTo>
                    <a:pt x="437" y="199"/>
                  </a:lnTo>
                  <a:lnTo>
                    <a:pt x="437" y="199"/>
                  </a:lnTo>
                  <a:lnTo>
                    <a:pt x="544" y="178"/>
                  </a:lnTo>
                  <a:lnTo>
                    <a:pt x="651" y="157"/>
                  </a:lnTo>
                  <a:lnTo>
                    <a:pt x="757" y="137"/>
                  </a:lnTo>
                  <a:lnTo>
                    <a:pt x="812" y="128"/>
                  </a:lnTo>
                  <a:lnTo>
                    <a:pt x="866" y="120"/>
                  </a:lnTo>
                  <a:lnTo>
                    <a:pt x="866" y="120"/>
                  </a:lnTo>
                  <a:lnTo>
                    <a:pt x="920" y="113"/>
                  </a:lnTo>
                  <a:lnTo>
                    <a:pt x="975" y="107"/>
                  </a:lnTo>
                  <a:lnTo>
                    <a:pt x="1029" y="102"/>
                  </a:lnTo>
                  <a:lnTo>
                    <a:pt x="1084" y="98"/>
                  </a:lnTo>
                  <a:lnTo>
                    <a:pt x="1139" y="97"/>
                  </a:lnTo>
                  <a:lnTo>
                    <a:pt x="1194" y="96"/>
                  </a:lnTo>
                  <a:lnTo>
                    <a:pt x="1249" y="97"/>
                  </a:lnTo>
                  <a:lnTo>
                    <a:pt x="1303" y="99"/>
                  </a:lnTo>
                  <a:lnTo>
                    <a:pt x="1303" y="99"/>
                  </a:lnTo>
                  <a:lnTo>
                    <a:pt x="1357" y="103"/>
                  </a:lnTo>
                  <a:lnTo>
                    <a:pt x="1412" y="106"/>
                  </a:lnTo>
                  <a:lnTo>
                    <a:pt x="1466" y="106"/>
                  </a:lnTo>
                  <a:lnTo>
                    <a:pt x="1521" y="106"/>
                  </a:lnTo>
                  <a:lnTo>
                    <a:pt x="1521" y="106"/>
                  </a:lnTo>
                  <a:lnTo>
                    <a:pt x="1577" y="103"/>
                  </a:lnTo>
                  <a:lnTo>
                    <a:pt x="1632" y="99"/>
                  </a:lnTo>
                  <a:lnTo>
                    <a:pt x="1688" y="95"/>
                  </a:lnTo>
                  <a:lnTo>
                    <a:pt x="1743" y="90"/>
                  </a:lnTo>
                  <a:lnTo>
                    <a:pt x="1743" y="90"/>
                  </a:lnTo>
                  <a:lnTo>
                    <a:pt x="1797" y="84"/>
                  </a:lnTo>
                  <a:lnTo>
                    <a:pt x="1852" y="76"/>
                  </a:lnTo>
                  <a:lnTo>
                    <a:pt x="1961" y="60"/>
                  </a:lnTo>
                  <a:lnTo>
                    <a:pt x="2069" y="42"/>
                  </a:lnTo>
                  <a:lnTo>
                    <a:pt x="2177" y="24"/>
                  </a:lnTo>
                  <a:lnTo>
                    <a:pt x="2177" y="24"/>
                  </a:lnTo>
                  <a:lnTo>
                    <a:pt x="2230" y="15"/>
                  </a:lnTo>
                  <a:lnTo>
                    <a:pt x="2230" y="15"/>
                  </a:lnTo>
                  <a:lnTo>
                    <a:pt x="2232" y="14"/>
                  </a:lnTo>
                  <a:lnTo>
                    <a:pt x="2233" y="11"/>
                  </a:lnTo>
                  <a:lnTo>
                    <a:pt x="2234" y="9"/>
                  </a:lnTo>
                  <a:lnTo>
                    <a:pt x="2234" y="6"/>
                  </a:lnTo>
                  <a:lnTo>
                    <a:pt x="2233" y="4"/>
                  </a:lnTo>
                  <a:lnTo>
                    <a:pt x="2231" y="2"/>
                  </a:lnTo>
                  <a:lnTo>
                    <a:pt x="2228" y="0"/>
                  </a:lnTo>
                  <a:lnTo>
                    <a:pt x="2226" y="0"/>
                  </a:lnTo>
                  <a:lnTo>
                    <a:pt x="2226" y="0"/>
                  </a:lnTo>
                  <a:lnTo>
                    <a:pt x="2117" y="20"/>
                  </a:lnTo>
                  <a:lnTo>
                    <a:pt x="2008" y="37"/>
                  </a:lnTo>
                  <a:lnTo>
                    <a:pt x="1900" y="54"/>
                  </a:lnTo>
                  <a:lnTo>
                    <a:pt x="1791" y="69"/>
                  </a:lnTo>
                  <a:lnTo>
                    <a:pt x="1791" y="69"/>
                  </a:lnTo>
                  <a:lnTo>
                    <a:pt x="1737" y="75"/>
                  </a:lnTo>
                  <a:lnTo>
                    <a:pt x="1682" y="81"/>
                  </a:lnTo>
                  <a:lnTo>
                    <a:pt x="1627" y="85"/>
                  </a:lnTo>
                  <a:lnTo>
                    <a:pt x="1572" y="88"/>
                  </a:lnTo>
                  <a:lnTo>
                    <a:pt x="1517" y="91"/>
                  </a:lnTo>
                  <a:lnTo>
                    <a:pt x="1462" y="91"/>
                  </a:lnTo>
                  <a:lnTo>
                    <a:pt x="1407" y="91"/>
                  </a:lnTo>
                  <a:lnTo>
                    <a:pt x="1352" y="88"/>
                  </a:lnTo>
                  <a:lnTo>
                    <a:pt x="1352" y="88"/>
                  </a:lnTo>
                  <a:lnTo>
                    <a:pt x="1244" y="82"/>
                  </a:lnTo>
                  <a:lnTo>
                    <a:pt x="1189" y="81"/>
                  </a:lnTo>
                  <a:lnTo>
                    <a:pt x="1135" y="82"/>
                  </a:lnTo>
                  <a:lnTo>
                    <a:pt x="1135" y="82"/>
                  </a:lnTo>
                  <a:lnTo>
                    <a:pt x="1081" y="84"/>
                  </a:lnTo>
                  <a:lnTo>
                    <a:pt x="1026" y="87"/>
                  </a:lnTo>
                  <a:lnTo>
                    <a:pt x="972" y="92"/>
                  </a:lnTo>
                  <a:lnTo>
                    <a:pt x="919" y="98"/>
                  </a:lnTo>
                  <a:lnTo>
                    <a:pt x="919" y="98"/>
                  </a:lnTo>
                  <a:lnTo>
                    <a:pt x="865" y="106"/>
                  </a:lnTo>
                  <a:lnTo>
                    <a:pt x="812" y="113"/>
                  </a:lnTo>
                  <a:lnTo>
                    <a:pt x="706" y="131"/>
                  </a:lnTo>
                  <a:lnTo>
                    <a:pt x="600" y="151"/>
                  </a:lnTo>
                  <a:lnTo>
                    <a:pt x="493" y="173"/>
                  </a:lnTo>
                  <a:lnTo>
                    <a:pt x="493" y="173"/>
                  </a:lnTo>
                  <a:lnTo>
                    <a:pt x="386" y="194"/>
                  </a:lnTo>
                  <a:lnTo>
                    <a:pt x="278" y="216"/>
                  </a:lnTo>
                  <a:lnTo>
                    <a:pt x="171" y="234"/>
                  </a:lnTo>
                  <a:lnTo>
                    <a:pt x="117" y="243"/>
                  </a:lnTo>
                  <a:lnTo>
                    <a:pt x="63" y="251"/>
                  </a:lnTo>
                  <a:lnTo>
                    <a:pt x="63" y="251"/>
                  </a:lnTo>
                  <a:lnTo>
                    <a:pt x="7" y="259"/>
                  </a:lnTo>
                  <a:lnTo>
                    <a:pt x="7" y="259"/>
                  </a:lnTo>
                  <a:lnTo>
                    <a:pt x="5" y="259"/>
                  </a:lnTo>
                  <a:lnTo>
                    <a:pt x="2" y="261"/>
                  </a:lnTo>
                  <a:lnTo>
                    <a:pt x="1" y="263"/>
                  </a:lnTo>
                  <a:lnTo>
                    <a:pt x="0" y="266"/>
                  </a:lnTo>
                  <a:lnTo>
                    <a:pt x="1" y="268"/>
                  </a:lnTo>
                  <a:lnTo>
                    <a:pt x="2" y="271"/>
                  </a:lnTo>
                  <a:lnTo>
                    <a:pt x="4" y="272"/>
                  </a:lnTo>
                  <a:lnTo>
                    <a:pt x="7" y="273"/>
                  </a:lnTo>
                  <a:lnTo>
                    <a:pt x="7" y="2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2" name="Freeform 83">
              <a:extLst>
                <a:ext uri="{FF2B5EF4-FFF2-40B4-BE49-F238E27FC236}">
                  <a16:creationId xmlns:a16="http://schemas.microsoft.com/office/drawing/2014/main" id="{42D3DEF6-085F-5A3B-F1F3-A516128D7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" y="3999"/>
              <a:ext cx="272" cy="36"/>
            </a:xfrm>
            <a:custGeom>
              <a:avLst/>
              <a:gdLst>
                <a:gd name="T0" fmla="*/ 7 w 816"/>
                <a:gd name="T1" fmla="*/ 108 h 108"/>
                <a:gd name="T2" fmla="*/ 85 w 816"/>
                <a:gd name="T3" fmla="*/ 104 h 108"/>
                <a:gd name="T4" fmla="*/ 163 w 816"/>
                <a:gd name="T5" fmla="*/ 94 h 108"/>
                <a:gd name="T6" fmla="*/ 241 w 816"/>
                <a:gd name="T7" fmla="*/ 81 h 108"/>
                <a:gd name="T8" fmla="*/ 317 w 816"/>
                <a:gd name="T9" fmla="*/ 64 h 108"/>
                <a:gd name="T10" fmla="*/ 470 w 816"/>
                <a:gd name="T11" fmla="*/ 31 h 108"/>
                <a:gd name="T12" fmla="*/ 509 w 816"/>
                <a:gd name="T13" fmla="*/ 23 h 108"/>
                <a:gd name="T14" fmla="*/ 548 w 816"/>
                <a:gd name="T15" fmla="*/ 17 h 108"/>
                <a:gd name="T16" fmla="*/ 568 w 816"/>
                <a:gd name="T17" fmla="*/ 16 h 108"/>
                <a:gd name="T18" fmla="*/ 629 w 816"/>
                <a:gd name="T19" fmla="*/ 15 h 108"/>
                <a:gd name="T20" fmla="*/ 718 w 816"/>
                <a:gd name="T21" fmla="*/ 18 h 108"/>
                <a:gd name="T22" fmla="*/ 785 w 816"/>
                <a:gd name="T23" fmla="*/ 17 h 108"/>
                <a:gd name="T24" fmla="*/ 808 w 816"/>
                <a:gd name="T25" fmla="*/ 16 h 108"/>
                <a:gd name="T26" fmla="*/ 813 w 816"/>
                <a:gd name="T27" fmla="*/ 12 h 108"/>
                <a:gd name="T28" fmla="*/ 816 w 816"/>
                <a:gd name="T29" fmla="*/ 7 h 108"/>
                <a:gd name="T30" fmla="*/ 813 w 816"/>
                <a:gd name="T31" fmla="*/ 3 h 108"/>
                <a:gd name="T32" fmla="*/ 808 w 816"/>
                <a:gd name="T33" fmla="*/ 1 h 108"/>
                <a:gd name="T34" fmla="*/ 788 w 816"/>
                <a:gd name="T35" fmla="*/ 3 h 108"/>
                <a:gd name="T36" fmla="*/ 728 w 816"/>
                <a:gd name="T37" fmla="*/ 4 h 108"/>
                <a:gd name="T38" fmla="*/ 648 w 816"/>
                <a:gd name="T39" fmla="*/ 1 h 108"/>
                <a:gd name="T40" fmla="*/ 608 w 816"/>
                <a:gd name="T41" fmla="*/ 0 h 108"/>
                <a:gd name="T42" fmla="*/ 569 w 816"/>
                <a:gd name="T43" fmla="*/ 1 h 108"/>
                <a:gd name="T44" fmla="*/ 530 w 816"/>
                <a:gd name="T45" fmla="*/ 6 h 108"/>
                <a:gd name="T46" fmla="*/ 489 w 816"/>
                <a:gd name="T47" fmla="*/ 12 h 108"/>
                <a:gd name="T48" fmla="*/ 337 w 816"/>
                <a:gd name="T49" fmla="*/ 45 h 108"/>
                <a:gd name="T50" fmla="*/ 223 w 816"/>
                <a:gd name="T51" fmla="*/ 70 h 108"/>
                <a:gd name="T52" fmla="*/ 184 w 816"/>
                <a:gd name="T53" fmla="*/ 76 h 108"/>
                <a:gd name="T54" fmla="*/ 96 w 816"/>
                <a:gd name="T55" fmla="*/ 88 h 108"/>
                <a:gd name="T56" fmla="*/ 7 w 816"/>
                <a:gd name="T57" fmla="*/ 93 h 108"/>
                <a:gd name="T58" fmla="*/ 4 w 816"/>
                <a:gd name="T59" fmla="*/ 93 h 108"/>
                <a:gd name="T60" fmla="*/ 1 w 816"/>
                <a:gd name="T61" fmla="*/ 98 h 108"/>
                <a:gd name="T62" fmla="*/ 1 w 816"/>
                <a:gd name="T63" fmla="*/ 103 h 108"/>
                <a:gd name="T64" fmla="*/ 4 w 816"/>
                <a:gd name="T65" fmla="*/ 107 h 108"/>
                <a:gd name="T66" fmla="*/ 7 w 816"/>
                <a:gd name="T6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6" h="108">
                  <a:moveTo>
                    <a:pt x="7" y="108"/>
                  </a:moveTo>
                  <a:lnTo>
                    <a:pt x="7" y="108"/>
                  </a:lnTo>
                  <a:lnTo>
                    <a:pt x="46" y="107"/>
                  </a:lnTo>
                  <a:lnTo>
                    <a:pt x="85" y="104"/>
                  </a:lnTo>
                  <a:lnTo>
                    <a:pt x="124" y="99"/>
                  </a:lnTo>
                  <a:lnTo>
                    <a:pt x="163" y="94"/>
                  </a:lnTo>
                  <a:lnTo>
                    <a:pt x="202" y="88"/>
                  </a:lnTo>
                  <a:lnTo>
                    <a:pt x="241" y="81"/>
                  </a:lnTo>
                  <a:lnTo>
                    <a:pt x="317" y="64"/>
                  </a:lnTo>
                  <a:lnTo>
                    <a:pt x="317" y="64"/>
                  </a:lnTo>
                  <a:lnTo>
                    <a:pt x="394" y="48"/>
                  </a:lnTo>
                  <a:lnTo>
                    <a:pt x="470" y="31"/>
                  </a:lnTo>
                  <a:lnTo>
                    <a:pt x="470" y="31"/>
                  </a:lnTo>
                  <a:lnTo>
                    <a:pt x="509" y="23"/>
                  </a:lnTo>
                  <a:lnTo>
                    <a:pt x="529" y="21"/>
                  </a:lnTo>
                  <a:lnTo>
                    <a:pt x="548" y="17"/>
                  </a:lnTo>
                  <a:lnTo>
                    <a:pt x="548" y="17"/>
                  </a:lnTo>
                  <a:lnTo>
                    <a:pt x="568" y="16"/>
                  </a:lnTo>
                  <a:lnTo>
                    <a:pt x="588" y="15"/>
                  </a:lnTo>
                  <a:lnTo>
                    <a:pt x="629" y="15"/>
                  </a:lnTo>
                  <a:lnTo>
                    <a:pt x="629" y="15"/>
                  </a:lnTo>
                  <a:lnTo>
                    <a:pt x="718" y="18"/>
                  </a:lnTo>
                  <a:lnTo>
                    <a:pt x="763" y="18"/>
                  </a:lnTo>
                  <a:lnTo>
                    <a:pt x="785" y="17"/>
                  </a:lnTo>
                  <a:lnTo>
                    <a:pt x="808" y="16"/>
                  </a:lnTo>
                  <a:lnTo>
                    <a:pt x="808" y="16"/>
                  </a:lnTo>
                  <a:lnTo>
                    <a:pt x="811" y="15"/>
                  </a:lnTo>
                  <a:lnTo>
                    <a:pt x="813" y="12"/>
                  </a:lnTo>
                  <a:lnTo>
                    <a:pt x="814" y="10"/>
                  </a:lnTo>
                  <a:lnTo>
                    <a:pt x="816" y="7"/>
                  </a:lnTo>
                  <a:lnTo>
                    <a:pt x="814" y="5"/>
                  </a:lnTo>
                  <a:lnTo>
                    <a:pt x="813" y="3"/>
                  </a:lnTo>
                  <a:lnTo>
                    <a:pt x="811" y="1"/>
                  </a:lnTo>
                  <a:lnTo>
                    <a:pt x="808" y="1"/>
                  </a:lnTo>
                  <a:lnTo>
                    <a:pt x="808" y="1"/>
                  </a:lnTo>
                  <a:lnTo>
                    <a:pt x="788" y="3"/>
                  </a:lnTo>
                  <a:lnTo>
                    <a:pt x="768" y="4"/>
                  </a:lnTo>
                  <a:lnTo>
                    <a:pt x="728" y="4"/>
                  </a:lnTo>
                  <a:lnTo>
                    <a:pt x="687" y="3"/>
                  </a:lnTo>
                  <a:lnTo>
                    <a:pt x="648" y="1"/>
                  </a:lnTo>
                  <a:lnTo>
                    <a:pt x="648" y="1"/>
                  </a:lnTo>
                  <a:lnTo>
                    <a:pt x="608" y="0"/>
                  </a:lnTo>
                  <a:lnTo>
                    <a:pt x="569" y="1"/>
                  </a:lnTo>
                  <a:lnTo>
                    <a:pt x="569" y="1"/>
                  </a:lnTo>
                  <a:lnTo>
                    <a:pt x="549" y="3"/>
                  </a:lnTo>
                  <a:lnTo>
                    <a:pt x="530" y="6"/>
                  </a:lnTo>
                  <a:lnTo>
                    <a:pt x="489" y="12"/>
                  </a:lnTo>
                  <a:lnTo>
                    <a:pt x="489" y="12"/>
                  </a:lnTo>
                  <a:lnTo>
                    <a:pt x="414" y="28"/>
                  </a:lnTo>
                  <a:lnTo>
                    <a:pt x="337" y="45"/>
                  </a:lnTo>
                  <a:lnTo>
                    <a:pt x="261" y="61"/>
                  </a:lnTo>
                  <a:lnTo>
                    <a:pt x="223" y="70"/>
                  </a:lnTo>
                  <a:lnTo>
                    <a:pt x="184" y="76"/>
                  </a:lnTo>
                  <a:lnTo>
                    <a:pt x="184" y="76"/>
                  </a:lnTo>
                  <a:lnTo>
                    <a:pt x="140" y="83"/>
                  </a:lnTo>
                  <a:lnTo>
                    <a:pt x="96" y="88"/>
                  </a:lnTo>
                  <a:lnTo>
                    <a:pt x="52" y="92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4" y="93"/>
                  </a:lnTo>
                  <a:lnTo>
                    <a:pt x="2" y="96"/>
                  </a:lnTo>
                  <a:lnTo>
                    <a:pt x="1" y="98"/>
                  </a:lnTo>
                  <a:lnTo>
                    <a:pt x="0" y="100"/>
                  </a:lnTo>
                  <a:lnTo>
                    <a:pt x="1" y="103"/>
                  </a:lnTo>
                  <a:lnTo>
                    <a:pt x="2" y="105"/>
                  </a:lnTo>
                  <a:lnTo>
                    <a:pt x="4" y="107"/>
                  </a:lnTo>
                  <a:lnTo>
                    <a:pt x="7" y="108"/>
                  </a:lnTo>
                  <a:lnTo>
                    <a:pt x="7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3" name="Freeform 84">
              <a:extLst>
                <a:ext uri="{FF2B5EF4-FFF2-40B4-BE49-F238E27FC236}">
                  <a16:creationId xmlns:a16="http://schemas.microsoft.com/office/drawing/2014/main" id="{896E4C7F-1F52-FE88-2D47-D1761DF68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" y="3961"/>
              <a:ext cx="277" cy="42"/>
            </a:xfrm>
            <a:custGeom>
              <a:avLst/>
              <a:gdLst>
                <a:gd name="T0" fmla="*/ 9 w 832"/>
                <a:gd name="T1" fmla="*/ 124 h 124"/>
                <a:gd name="T2" fmla="*/ 9 w 832"/>
                <a:gd name="T3" fmla="*/ 124 h 124"/>
                <a:gd name="T4" fmla="*/ 88 w 832"/>
                <a:gd name="T5" fmla="*/ 110 h 124"/>
                <a:gd name="T6" fmla="*/ 167 w 832"/>
                <a:gd name="T7" fmla="*/ 99 h 124"/>
                <a:gd name="T8" fmla="*/ 327 w 832"/>
                <a:gd name="T9" fmla="*/ 76 h 124"/>
                <a:gd name="T10" fmla="*/ 327 w 832"/>
                <a:gd name="T11" fmla="*/ 76 h 124"/>
                <a:gd name="T12" fmla="*/ 486 w 832"/>
                <a:gd name="T13" fmla="*/ 57 h 124"/>
                <a:gd name="T14" fmla="*/ 645 w 832"/>
                <a:gd name="T15" fmla="*/ 37 h 124"/>
                <a:gd name="T16" fmla="*/ 645 w 832"/>
                <a:gd name="T17" fmla="*/ 37 h 124"/>
                <a:gd name="T18" fmla="*/ 825 w 832"/>
                <a:gd name="T19" fmla="*/ 15 h 124"/>
                <a:gd name="T20" fmla="*/ 825 w 832"/>
                <a:gd name="T21" fmla="*/ 15 h 124"/>
                <a:gd name="T22" fmla="*/ 828 w 832"/>
                <a:gd name="T23" fmla="*/ 14 h 124"/>
                <a:gd name="T24" fmla="*/ 830 w 832"/>
                <a:gd name="T25" fmla="*/ 13 h 124"/>
                <a:gd name="T26" fmla="*/ 832 w 832"/>
                <a:gd name="T27" fmla="*/ 10 h 124"/>
                <a:gd name="T28" fmla="*/ 832 w 832"/>
                <a:gd name="T29" fmla="*/ 6 h 124"/>
                <a:gd name="T30" fmla="*/ 832 w 832"/>
                <a:gd name="T31" fmla="*/ 4 h 124"/>
                <a:gd name="T32" fmla="*/ 830 w 832"/>
                <a:gd name="T33" fmla="*/ 2 h 124"/>
                <a:gd name="T34" fmla="*/ 828 w 832"/>
                <a:gd name="T35" fmla="*/ 0 h 124"/>
                <a:gd name="T36" fmla="*/ 825 w 832"/>
                <a:gd name="T37" fmla="*/ 0 h 124"/>
                <a:gd name="T38" fmla="*/ 825 w 832"/>
                <a:gd name="T39" fmla="*/ 0 h 124"/>
                <a:gd name="T40" fmla="*/ 505 w 832"/>
                <a:gd name="T41" fmla="*/ 39 h 124"/>
                <a:gd name="T42" fmla="*/ 505 w 832"/>
                <a:gd name="T43" fmla="*/ 39 h 124"/>
                <a:gd name="T44" fmla="*/ 345 w 832"/>
                <a:gd name="T45" fmla="*/ 60 h 124"/>
                <a:gd name="T46" fmla="*/ 186 w 832"/>
                <a:gd name="T47" fmla="*/ 81 h 124"/>
                <a:gd name="T48" fmla="*/ 186 w 832"/>
                <a:gd name="T49" fmla="*/ 81 h 124"/>
                <a:gd name="T50" fmla="*/ 95 w 832"/>
                <a:gd name="T51" fmla="*/ 95 h 124"/>
                <a:gd name="T52" fmla="*/ 5 w 832"/>
                <a:gd name="T53" fmla="*/ 109 h 124"/>
                <a:gd name="T54" fmla="*/ 5 w 832"/>
                <a:gd name="T55" fmla="*/ 109 h 124"/>
                <a:gd name="T56" fmla="*/ 2 w 832"/>
                <a:gd name="T57" fmla="*/ 110 h 124"/>
                <a:gd name="T58" fmla="*/ 0 w 832"/>
                <a:gd name="T59" fmla="*/ 113 h 124"/>
                <a:gd name="T60" fmla="*/ 0 w 832"/>
                <a:gd name="T61" fmla="*/ 115 h 124"/>
                <a:gd name="T62" fmla="*/ 0 w 832"/>
                <a:gd name="T63" fmla="*/ 118 h 124"/>
                <a:gd name="T64" fmla="*/ 1 w 832"/>
                <a:gd name="T65" fmla="*/ 120 h 124"/>
                <a:gd name="T66" fmla="*/ 2 w 832"/>
                <a:gd name="T67" fmla="*/ 123 h 124"/>
                <a:gd name="T68" fmla="*/ 5 w 832"/>
                <a:gd name="T69" fmla="*/ 124 h 124"/>
                <a:gd name="T70" fmla="*/ 9 w 832"/>
                <a:gd name="T71" fmla="*/ 124 h 124"/>
                <a:gd name="T72" fmla="*/ 9 w 832"/>
                <a:gd name="T7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2" h="124">
                  <a:moveTo>
                    <a:pt x="9" y="124"/>
                  </a:moveTo>
                  <a:lnTo>
                    <a:pt x="9" y="124"/>
                  </a:lnTo>
                  <a:lnTo>
                    <a:pt x="88" y="110"/>
                  </a:lnTo>
                  <a:lnTo>
                    <a:pt x="167" y="99"/>
                  </a:lnTo>
                  <a:lnTo>
                    <a:pt x="327" y="76"/>
                  </a:lnTo>
                  <a:lnTo>
                    <a:pt x="327" y="76"/>
                  </a:lnTo>
                  <a:lnTo>
                    <a:pt x="486" y="57"/>
                  </a:lnTo>
                  <a:lnTo>
                    <a:pt x="645" y="37"/>
                  </a:lnTo>
                  <a:lnTo>
                    <a:pt x="645" y="37"/>
                  </a:lnTo>
                  <a:lnTo>
                    <a:pt x="825" y="15"/>
                  </a:lnTo>
                  <a:lnTo>
                    <a:pt x="825" y="15"/>
                  </a:lnTo>
                  <a:lnTo>
                    <a:pt x="828" y="14"/>
                  </a:lnTo>
                  <a:lnTo>
                    <a:pt x="830" y="13"/>
                  </a:lnTo>
                  <a:lnTo>
                    <a:pt x="832" y="10"/>
                  </a:lnTo>
                  <a:lnTo>
                    <a:pt x="832" y="6"/>
                  </a:lnTo>
                  <a:lnTo>
                    <a:pt x="832" y="4"/>
                  </a:lnTo>
                  <a:lnTo>
                    <a:pt x="830" y="2"/>
                  </a:lnTo>
                  <a:lnTo>
                    <a:pt x="828" y="0"/>
                  </a:lnTo>
                  <a:lnTo>
                    <a:pt x="825" y="0"/>
                  </a:lnTo>
                  <a:lnTo>
                    <a:pt x="825" y="0"/>
                  </a:lnTo>
                  <a:lnTo>
                    <a:pt x="505" y="39"/>
                  </a:lnTo>
                  <a:lnTo>
                    <a:pt x="505" y="39"/>
                  </a:lnTo>
                  <a:lnTo>
                    <a:pt x="345" y="60"/>
                  </a:lnTo>
                  <a:lnTo>
                    <a:pt x="186" y="81"/>
                  </a:lnTo>
                  <a:lnTo>
                    <a:pt x="186" y="81"/>
                  </a:lnTo>
                  <a:lnTo>
                    <a:pt x="95" y="95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2" y="110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0" y="118"/>
                  </a:lnTo>
                  <a:lnTo>
                    <a:pt x="1" y="120"/>
                  </a:lnTo>
                  <a:lnTo>
                    <a:pt x="2" y="123"/>
                  </a:lnTo>
                  <a:lnTo>
                    <a:pt x="5" y="124"/>
                  </a:lnTo>
                  <a:lnTo>
                    <a:pt x="9" y="124"/>
                  </a:lnTo>
                  <a:lnTo>
                    <a:pt x="9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4" name="Freeform 85">
              <a:extLst>
                <a:ext uri="{FF2B5EF4-FFF2-40B4-BE49-F238E27FC236}">
                  <a16:creationId xmlns:a16="http://schemas.microsoft.com/office/drawing/2014/main" id="{FE2BEE45-2298-070B-14AF-BD69885AE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" y="4106"/>
              <a:ext cx="377" cy="140"/>
            </a:xfrm>
            <a:custGeom>
              <a:avLst/>
              <a:gdLst>
                <a:gd name="T0" fmla="*/ 285 w 1131"/>
                <a:gd name="T1" fmla="*/ 88 h 420"/>
                <a:gd name="T2" fmla="*/ 561 w 1131"/>
                <a:gd name="T3" fmla="*/ 46 h 420"/>
                <a:gd name="T4" fmla="*/ 770 w 1131"/>
                <a:gd name="T5" fmla="*/ 23 h 420"/>
                <a:gd name="T6" fmla="*/ 900 w 1131"/>
                <a:gd name="T7" fmla="*/ 15 h 420"/>
                <a:gd name="T8" fmla="*/ 944 w 1131"/>
                <a:gd name="T9" fmla="*/ 17 h 420"/>
                <a:gd name="T10" fmla="*/ 966 w 1131"/>
                <a:gd name="T11" fmla="*/ 36 h 420"/>
                <a:gd name="T12" fmla="*/ 1003 w 1131"/>
                <a:gd name="T13" fmla="*/ 90 h 420"/>
                <a:gd name="T14" fmla="*/ 1077 w 1131"/>
                <a:gd name="T15" fmla="*/ 188 h 420"/>
                <a:gd name="T16" fmla="*/ 1118 w 1131"/>
                <a:gd name="T17" fmla="*/ 232 h 420"/>
                <a:gd name="T18" fmla="*/ 1065 w 1131"/>
                <a:gd name="T19" fmla="*/ 248 h 420"/>
                <a:gd name="T20" fmla="*/ 946 w 1131"/>
                <a:gd name="T21" fmla="*/ 285 h 420"/>
                <a:gd name="T22" fmla="*/ 760 w 1131"/>
                <a:gd name="T23" fmla="*/ 319 h 420"/>
                <a:gd name="T24" fmla="*/ 639 w 1131"/>
                <a:gd name="T25" fmla="*/ 346 h 420"/>
                <a:gd name="T26" fmla="*/ 493 w 1131"/>
                <a:gd name="T27" fmla="*/ 379 h 420"/>
                <a:gd name="T28" fmla="*/ 365 w 1131"/>
                <a:gd name="T29" fmla="*/ 405 h 420"/>
                <a:gd name="T30" fmla="*/ 317 w 1131"/>
                <a:gd name="T31" fmla="*/ 406 h 420"/>
                <a:gd name="T32" fmla="*/ 297 w 1131"/>
                <a:gd name="T33" fmla="*/ 397 h 420"/>
                <a:gd name="T34" fmla="*/ 262 w 1131"/>
                <a:gd name="T35" fmla="*/ 359 h 420"/>
                <a:gd name="T36" fmla="*/ 197 w 1131"/>
                <a:gd name="T37" fmla="*/ 271 h 420"/>
                <a:gd name="T38" fmla="*/ 103 w 1131"/>
                <a:gd name="T39" fmla="*/ 172 h 420"/>
                <a:gd name="T40" fmla="*/ 79 w 1131"/>
                <a:gd name="T41" fmla="*/ 145 h 420"/>
                <a:gd name="T42" fmla="*/ 70 w 1131"/>
                <a:gd name="T43" fmla="*/ 150 h 420"/>
                <a:gd name="T44" fmla="*/ 71 w 1131"/>
                <a:gd name="T45" fmla="*/ 157 h 420"/>
                <a:gd name="T46" fmla="*/ 165 w 1131"/>
                <a:gd name="T47" fmla="*/ 259 h 420"/>
                <a:gd name="T48" fmla="*/ 241 w 1131"/>
                <a:gd name="T49" fmla="*/ 354 h 420"/>
                <a:gd name="T50" fmla="*/ 286 w 1131"/>
                <a:gd name="T51" fmla="*/ 407 h 420"/>
                <a:gd name="T52" fmla="*/ 306 w 1131"/>
                <a:gd name="T53" fmla="*/ 417 h 420"/>
                <a:gd name="T54" fmla="*/ 343 w 1131"/>
                <a:gd name="T55" fmla="*/ 420 h 420"/>
                <a:gd name="T56" fmla="*/ 452 w 1131"/>
                <a:gd name="T57" fmla="*/ 402 h 420"/>
                <a:gd name="T58" fmla="*/ 639 w 1131"/>
                <a:gd name="T59" fmla="*/ 362 h 420"/>
                <a:gd name="T60" fmla="*/ 702 w 1131"/>
                <a:gd name="T61" fmla="*/ 346 h 420"/>
                <a:gd name="T62" fmla="*/ 858 w 1131"/>
                <a:gd name="T63" fmla="*/ 316 h 420"/>
                <a:gd name="T64" fmla="*/ 981 w 1131"/>
                <a:gd name="T65" fmla="*/ 291 h 420"/>
                <a:gd name="T66" fmla="*/ 1100 w 1131"/>
                <a:gd name="T67" fmla="*/ 248 h 420"/>
                <a:gd name="T68" fmla="*/ 1129 w 1131"/>
                <a:gd name="T69" fmla="*/ 231 h 420"/>
                <a:gd name="T70" fmla="*/ 1128 w 1131"/>
                <a:gd name="T71" fmla="*/ 222 h 420"/>
                <a:gd name="T72" fmla="*/ 1067 w 1131"/>
                <a:gd name="T73" fmla="*/ 152 h 420"/>
                <a:gd name="T74" fmla="*/ 1010 w 1131"/>
                <a:gd name="T75" fmla="*/ 74 h 420"/>
                <a:gd name="T76" fmla="*/ 978 w 1131"/>
                <a:gd name="T77" fmla="*/ 26 h 420"/>
                <a:gd name="T78" fmla="*/ 950 w 1131"/>
                <a:gd name="T79" fmla="*/ 3 h 420"/>
                <a:gd name="T80" fmla="*/ 923 w 1131"/>
                <a:gd name="T81" fmla="*/ 0 h 420"/>
                <a:gd name="T82" fmla="*/ 880 w 1131"/>
                <a:gd name="T83" fmla="*/ 2 h 420"/>
                <a:gd name="T84" fmla="*/ 669 w 1131"/>
                <a:gd name="T85" fmla="*/ 18 h 420"/>
                <a:gd name="T86" fmla="*/ 459 w 1131"/>
                <a:gd name="T87" fmla="*/ 46 h 420"/>
                <a:gd name="T88" fmla="*/ 40 w 1131"/>
                <a:gd name="T89" fmla="*/ 112 h 420"/>
                <a:gd name="T90" fmla="*/ 3 w 1131"/>
                <a:gd name="T91" fmla="*/ 118 h 420"/>
                <a:gd name="T92" fmla="*/ 2 w 1131"/>
                <a:gd name="T93" fmla="*/ 128 h 420"/>
                <a:gd name="T94" fmla="*/ 9 w 1131"/>
                <a:gd name="T95" fmla="*/ 13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31" h="420">
                  <a:moveTo>
                    <a:pt x="9" y="132"/>
                  </a:moveTo>
                  <a:lnTo>
                    <a:pt x="9" y="132"/>
                  </a:lnTo>
                  <a:lnTo>
                    <a:pt x="147" y="111"/>
                  </a:lnTo>
                  <a:lnTo>
                    <a:pt x="285" y="88"/>
                  </a:lnTo>
                  <a:lnTo>
                    <a:pt x="285" y="88"/>
                  </a:lnTo>
                  <a:lnTo>
                    <a:pt x="423" y="66"/>
                  </a:lnTo>
                  <a:lnTo>
                    <a:pt x="493" y="56"/>
                  </a:lnTo>
                  <a:lnTo>
                    <a:pt x="561" y="46"/>
                  </a:lnTo>
                  <a:lnTo>
                    <a:pt x="561" y="46"/>
                  </a:lnTo>
                  <a:lnTo>
                    <a:pt x="631" y="37"/>
                  </a:lnTo>
                  <a:lnTo>
                    <a:pt x="700" y="29"/>
                  </a:lnTo>
                  <a:lnTo>
                    <a:pt x="770" y="23"/>
                  </a:lnTo>
                  <a:lnTo>
                    <a:pt x="840" y="19"/>
                  </a:lnTo>
                  <a:lnTo>
                    <a:pt x="840" y="19"/>
                  </a:lnTo>
                  <a:lnTo>
                    <a:pt x="900" y="15"/>
                  </a:lnTo>
                  <a:lnTo>
                    <a:pt x="900" y="15"/>
                  </a:lnTo>
                  <a:lnTo>
                    <a:pt x="917" y="14"/>
                  </a:lnTo>
                  <a:lnTo>
                    <a:pt x="934" y="15"/>
                  </a:lnTo>
                  <a:lnTo>
                    <a:pt x="934" y="15"/>
                  </a:lnTo>
                  <a:lnTo>
                    <a:pt x="944" y="17"/>
                  </a:lnTo>
                  <a:lnTo>
                    <a:pt x="952" y="20"/>
                  </a:lnTo>
                  <a:lnTo>
                    <a:pt x="952" y="20"/>
                  </a:lnTo>
                  <a:lnTo>
                    <a:pt x="959" y="28"/>
                  </a:lnTo>
                  <a:lnTo>
                    <a:pt x="966" y="36"/>
                  </a:lnTo>
                  <a:lnTo>
                    <a:pt x="966" y="36"/>
                  </a:lnTo>
                  <a:lnTo>
                    <a:pt x="986" y="66"/>
                  </a:lnTo>
                  <a:lnTo>
                    <a:pt x="986" y="66"/>
                  </a:lnTo>
                  <a:lnTo>
                    <a:pt x="1003" y="90"/>
                  </a:lnTo>
                  <a:lnTo>
                    <a:pt x="1021" y="113"/>
                  </a:lnTo>
                  <a:lnTo>
                    <a:pt x="1021" y="113"/>
                  </a:lnTo>
                  <a:lnTo>
                    <a:pt x="1057" y="163"/>
                  </a:lnTo>
                  <a:lnTo>
                    <a:pt x="1077" y="188"/>
                  </a:lnTo>
                  <a:lnTo>
                    <a:pt x="1096" y="211"/>
                  </a:lnTo>
                  <a:lnTo>
                    <a:pt x="1096" y="211"/>
                  </a:lnTo>
                  <a:lnTo>
                    <a:pt x="1118" y="232"/>
                  </a:lnTo>
                  <a:lnTo>
                    <a:pt x="1118" y="232"/>
                  </a:lnTo>
                  <a:lnTo>
                    <a:pt x="1120" y="221"/>
                  </a:lnTo>
                  <a:lnTo>
                    <a:pt x="1120" y="221"/>
                  </a:lnTo>
                  <a:lnTo>
                    <a:pt x="1093" y="236"/>
                  </a:lnTo>
                  <a:lnTo>
                    <a:pt x="1065" y="248"/>
                  </a:lnTo>
                  <a:lnTo>
                    <a:pt x="1035" y="259"/>
                  </a:lnTo>
                  <a:lnTo>
                    <a:pt x="1006" y="269"/>
                  </a:lnTo>
                  <a:lnTo>
                    <a:pt x="977" y="277"/>
                  </a:lnTo>
                  <a:lnTo>
                    <a:pt x="946" y="285"/>
                  </a:lnTo>
                  <a:lnTo>
                    <a:pt x="885" y="297"/>
                  </a:lnTo>
                  <a:lnTo>
                    <a:pt x="885" y="297"/>
                  </a:lnTo>
                  <a:lnTo>
                    <a:pt x="760" y="319"/>
                  </a:lnTo>
                  <a:lnTo>
                    <a:pt x="760" y="319"/>
                  </a:lnTo>
                  <a:lnTo>
                    <a:pt x="699" y="331"/>
                  </a:lnTo>
                  <a:lnTo>
                    <a:pt x="699" y="331"/>
                  </a:lnTo>
                  <a:lnTo>
                    <a:pt x="670" y="338"/>
                  </a:lnTo>
                  <a:lnTo>
                    <a:pt x="639" y="346"/>
                  </a:lnTo>
                  <a:lnTo>
                    <a:pt x="639" y="346"/>
                  </a:lnTo>
                  <a:lnTo>
                    <a:pt x="566" y="363"/>
                  </a:lnTo>
                  <a:lnTo>
                    <a:pt x="493" y="379"/>
                  </a:lnTo>
                  <a:lnTo>
                    <a:pt x="493" y="379"/>
                  </a:lnTo>
                  <a:lnTo>
                    <a:pt x="429" y="392"/>
                  </a:lnTo>
                  <a:lnTo>
                    <a:pt x="397" y="400"/>
                  </a:lnTo>
                  <a:lnTo>
                    <a:pt x="365" y="405"/>
                  </a:lnTo>
                  <a:lnTo>
                    <a:pt x="365" y="405"/>
                  </a:lnTo>
                  <a:lnTo>
                    <a:pt x="349" y="406"/>
                  </a:lnTo>
                  <a:lnTo>
                    <a:pt x="333" y="407"/>
                  </a:lnTo>
                  <a:lnTo>
                    <a:pt x="325" y="406"/>
                  </a:lnTo>
                  <a:lnTo>
                    <a:pt x="317" y="406"/>
                  </a:lnTo>
                  <a:lnTo>
                    <a:pt x="310" y="403"/>
                  </a:lnTo>
                  <a:lnTo>
                    <a:pt x="303" y="401"/>
                  </a:lnTo>
                  <a:lnTo>
                    <a:pt x="303" y="401"/>
                  </a:lnTo>
                  <a:lnTo>
                    <a:pt x="297" y="397"/>
                  </a:lnTo>
                  <a:lnTo>
                    <a:pt x="291" y="392"/>
                  </a:lnTo>
                  <a:lnTo>
                    <a:pt x="280" y="383"/>
                  </a:lnTo>
                  <a:lnTo>
                    <a:pt x="272" y="372"/>
                  </a:lnTo>
                  <a:lnTo>
                    <a:pt x="262" y="359"/>
                  </a:lnTo>
                  <a:lnTo>
                    <a:pt x="262" y="359"/>
                  </a:lnTo>
                  <a:lnTo>
                    <a:pt x="230" y="315"/>
                  </a:lnTo>
                  <a:lnTo>
                    <a:pt x="214" y="293"/>
                  </a:lnTo>
                  <a:lnTo>
                    <a:pt x="197" y="271"/>
                  </a:lnTo>
                  <a:lnTo>
                    <a:pt x="197" y="271"/>
                  </a:lnTo>
                  <a:lnTo>
                    <a:pt x="174" y="245"/>
                  </a:lnTo>
                  <a:lnTo>
                    <a:pt x="151" y="221"/>
                  </a:lnTo>
                  <a:lnTo>
                    <a:pt x="103" y="172"/>
                  </a:lnTo>
                  <a:lnTo>
                    <a:pt x="103" y="172"/>
                  </a:lnTo>
                  <a:lnTo>
                    <a:pt x="81" y="148"/>
                  </a:lnTo>
                  <a:lnTo>
                    <a:pt x="81" y="148"/>
                  </a:lnTo>
                  <a:lnTo>
                    <a:pt x="79" y="145"/>
                  </a:lnTo>
                  <a:lnTo>
                    <a:pt x="76" y="145"/>
                  </a:lnTo>
                  <a:lnTo>
                    <a:pt x="74" y="146"/>
                  </a:lnTo>
                  <a:lnTo>
                    <a:pt x="71" y="148"/>
                  </a:lnTo>
                  <a:lnTo>
                    <a:pt x="70" y="150"/>
                  </a:lnTo>
                  <a:lnTo>
                    <a:pt x="69" y="152"/>
                  </a:lnTo>
                  <a:lnTo>
                    <a:pt x="70" y="155"/>
                  </a:lnTo>
                  <a:lnTo>
                    <a:pt x="71" y="157"/>
                  </a:lnTo>
                  <a:lnTo>
                    <a:pt x="71" y="157"/>
                  </a:lnTo>
                  <a:lnTo>
                    <a:pt x="95" y="183"/>
                  </a:lnTo>
                  <a:lnTo>
                    <a:pt x="118" y="209"/>
                  </a:lnTo>
                  <a:lnTo>
                    <a:pt x="142" y="233"/>
                  </a:lnTo>
                  <a:lnTo>
                    <a:pt x="165" y="259"/>
                  </a:lnTo>
                  <a:lnTo>
                    <a:pt x="165" y="259"/>
                  </a:lnTo>
                  <a:lnTo>
                    <a:pt x="186" y="282"/>
                  </a:lnTo>
                  <a:lnTo>
                    <a:pt x="204" y="305"/>
                  </a:lnTo>
                  <a:lnTo>
                    <a:pt x="241" y="354"/>
                  </a:lnTo>
                  <a:lnTo>
                    <a:pt x="241" y="354"/>
                  </a:lnTo>
                  <a:lnTo>
                    <a:pt x="262" y="383"/>
                  </a:lnTo>
                  <a:lnTo>
                    <a:pt x="273" y="396"/>
                  </a:lnTo>
                  <a:lnTo>
                    <a:pt x="286" y="407"/>
                  </a:lnTo>
                  <a:lnTo>
                    <a:pt x="286" y="407"/>
                  </a:lnTo>
                  <a:lnTo>
                    <a:pt x="292" y="411"/>
                  </a:lnTo>
                  <a:lnTo>
                    <a:pt x="299" y="414"/>
                  </a:lnTo>
                  <a:lnTo>
                    <a:pt x="306" y="417"/>
                  </a:lnTo>
                  <a:lnTo>
                    <a:pt x="313" y="419"/>
                  </a:lnTo>
                  <a:lnTo>
                    <a:pt x="328" y="420"/>
                  </a:lnTo>
                  <a:lnTo>
                    <a:pt x="343" y="420"/>
                  </a:lnTo>
                  <a:lnTo>
                    <a:pt x="343" y="420"/>
                  </a:lnTo>
                  <a:lnTo>
                    <a:pt x="371" y="418"/>
                  </a:lnTo>
                  <a:lnTo>
                    <a:pt x="397" y="414"/>
                  </a:lnTo>
                  <a:lnTo>
                    <a:pt x="452" y="402"/>
                  </a:lnTo>
                  <a:lnTo>
                    <a:pt x="452" y="402"/>
                  </a:lnTo>
                  <a:lnTo>
                    <a:pt x="602" y="369"/>
                  </a:lnTo>
                  <a:lnTo>
                    <a:pt x="602" y="369"/>
                  </a:lnTo>
                  <a:lnTo>
                    <a:pt x="639" y="362"/>
                  </a:lnTo>
                  <a:lnTo>
                    <a:pt x="639" y="362"/>
                  </a:lnTo>
                  <a:lnTo>
                    <a:pt x="655" y="357"/>
                  </a:lnTo>
                  <a:lnTo>
                    <a:pt x="671" y="353"/>
                  </a:lnTo>
                  <a:lnTo>
                    <a:pt x="671" y="353"/>
                  </a:lnTo>
                  <a:lnTo>
                    <a:pt x="702" y="346"/>
                  </a:lnTo>
                  <a:lnTo>
                    <a:pt x="732" y="338"/>
                  </a:lnTo>
                  <a:lnTo>
                    <a:pt x="732" y="338"/>
                  </a:lnTo>
                  <a:lnTo>
                    <a:pt x="796" y="327"/>
                  </a:lnTo>
                  <a:lnTo>
                    <a:pt x="858" y="316"/>
                  </a:lnTo>
                  <a:lnTo>
                    <a:pt x="858" y="316"/>
                  </a:lnTo>
                  <a:lnTo>
                    <a:pt x="920" y="304"/>
                  </a:lnTo>
                  <a:lnTo>
                    <a:pt x="951" y="298"/>
                  </a:lnTo>
                  <a:lnTo>
                    <a:pt x="981" y="291"/>
                  </a:lnTo>
                  <a:lnTo>
                    <a:pt x="1012" y="282"/>
                  </a:lnTo>
                  <a:lnTo>
                    <a:pt x="1043" y="272"/>
                  </a:lnTo>
                  <a:lnTo>
                    <a:pt x="1072" y="261"/>
                  </a:lnTo>
                  <a:lnTo>
                    <a:pt x="1100" y="248"/>
                  </a:lnTo>
                  <a:lnTo>
                    <a:pt x="1100" y="248"/>
                  </a:lnTo>
                  <a:lnTo>
                    <a:pt x="1127" y="233"/>
                  </a:lnTo>
                  <a:lnTo>
                    <a:pt x="1127" y="233"/>
                  </a:lnTo>
                  <a:lnTo>
                    <a:pt x="1129" y="231"/>
                  </a:lnTo>
                  <a:lnTo>
                    <a:pt x="1131" y="228"/>
                  </a:lnTo>
                  <a:lnTo>
                    <a:pt x="1131" y="225"/>
                  </a:lnTo>
                  <a:lnTo>
                    <a:pt x="1128" y="222"/>
                  </a:lnTo>
                  <a:lnTo>
                    <a:pt x="1128" y="222"/>
                  </a:lnTo>
                  <a:lnTo>
                    <a:pt x="1117" y="211"/>
                  </a:lnTo>
                  <a:lnTo>
                    <a:pt x="1106" y="200"/>
                  </a:lnTo>
                  <a:lnTo>
                    <a:pt x="1085" y="177"/>
                  </a:lnTo>
                  <a:lnTo>
                    <a:pt x="1067" y="152"/>
                  </a:lnTo>
                  <a:lnTo>
                    <a:pt x="1049" y="127"/>
                  </a:lnTo>
                  <a:lnTo>
                    <a:pt x="1049" y="127"/>
                  </a:lnTo>
                  <a:lnTo>
                    <a:pt x="1010" y="74"/>
                  </a:lnTo>
                  <a:lnTo>
                    <a:pt x="1010" y="74"/>
                  </a:lnTo>
                  <a:lnTo>
                    <a:pt x="997" y="56"/>
                  </a:lnTo>
                  <a:lnTo>
                    <a:pt x="985" y="37"/>
                  </a:lnTo>
                  <a:lnTo>
                    <a:pt x="985" y="37"/>
                  </a:lnTo>
                  <a:lnTo>
                    <a:pt x="978" y="26"/>
                  </a:lnTo>
                  <a:lnTo>
                    <a:pt x="970" y="17"/>
                  </a:lnTo>
                  <a:lnTo>
                    <a:pt x="961" y="8"/>
                  </a:lnTo>
                  <a:lnTo>
                    <a:pt x="956" y="6"/>
                  </a:lnTo>
                  <a:lnTo>
                    <a:pt x="950" y="3"/>
                  </a:lnTo>
                  <a:lnTo>
                    <a:pt x="950" y="3"/>
                  </a:lnTo>
                  <a:lnTo>
                    <a:pt x="942" y="1"/>
                  </a:lnTo>
                  <a:lnTo>
                    <a:pt x="936" y="1"/>
                  </a:lnTo>
                  <a:lnTo>
                    <a:pt x="923" y="0"/>
                  </a:lnTo>
                  <a:lnTo>
                    <a:pt x="923" y="0"/>
                  </a:lnTo>
                  <a:lnTo>
                    <a:pt x="902" y="1"/>
                  </a:lnTo>
                  <a:lnTo>
                    <a:pt x="880" y="2"/>
                  </a:lnTo>
                  <a:lnTo>
                    <a:pt x="880" y="2"/>
                  </a:lnTo>
                  <a:lnTo>
                    <a:pt x="810" y="6"/>
                  </a:lnTo>
                  <a:lnTo>
                    <a:pt x="740" y="11"/>
                  </a:lnTo>
                  <a:lnTo>
                    <a:pt x="740" y="11"/>
                  </a:lnTo>
                  <a:lnTo>
                    <a:pt x="669" y="18"/>
                  </a:lnTo>
                  <a:lnTo>
                    <a:pt x="598" y="26"/>
                  </a:lnTo>
                  <a:lnTo>
                    <a:pt x="598" y="26"/>
                  </a:lnTo>
                  <a:lnTo>
                    <a:pt x="528" y="36"/>
                  </a:lnTo>
                  <a:lnTo>
                    <a:pt x="459" y="46"/>
                  </a:lnTo>
                  <a:lnTo>
                    <a:pt x="318" y="68"/>
                  </a:lnTo>
                  <a:lnTo>
                    <a:pt x="318" y="68"/>
                  </a:lnTo>
                  <a:lnTo>
                    <a:pt x="179" y="90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3" y="118"/>
                  </a:lnTo>
                  <a:lnTo>
                    <a:pt x="2" y="119"/>
                  </a:lnTo>
                  <a:lnTo>
                    <a:pt x="0" y="122"/>
                  </a:lnTo>
                  <a:lnTo>
                    <a:pt x="0" y="126"/>
                  </a:lnTo>
                  <a:lnTo>
                    <a:pt x="2" y="128"/>
                  </a:lnTo>
                  <a:lnTo>
                    <a:pt x="4" y="129"/>
                  </a:lnTo>
                  <a:lnTo>
                    <a:pt x="7" y="130"/>
                  </a:lnTo>
                  <a:lnTo>
                    <a:pt x="9" y="132"/>
                  </a:lnTo>
                  <a:lnTo>
                    <a:pt x="9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5" name="Freeform 86">
              <a:extLst>
                <a:ext uri="{FF2B5EF4-FFF2-40B4-BE49-F238E27FC236}">
                  <a16:creationId xmlns:a16="http://schemas.microsoft.com/office/drawing/2014/main" id="{FDB75C23-5C2C-E768-2704-65069C6AB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3855"/>
              <a:ext cx="211" cy="49"/>
            </a:xfrm>
            <a:custGeom>
              <a:avLst/>
              <a:gdLst>
                <a:gd name="T0" fmla="*/ 617 w 633"/>
                <a:gd name="T1" fmla="*/ 28 h 147"/>
                <a:gd name="T2" fmla="*/ 616 w 633"/>
                <a:gd name="T3" fmla="*/ 57 h 147"/>
                <a:gd name="T4" fmla="*/ 617 w 633"/>
                <a:gd name="T5" fmla="*/ 80 h 147"/>
                <a:gd name="T6" fmla="*/ 561 w 633"/>
                <a:gd name="T7" fmla="*/ 41 h 147"/>
                <a:gd name="T8" fmla="*/ 514 w 633"/>
                <a:gd name="T9" fmla="*/ 14 h 147"/>
                <a:gd name="T10" fmla="*/ 474 w 633"/>
                <a:gd name="T11" fmla="*/ 9 h 147"/>
                <a:gd name="T12" fmla="*/ 452 w 633"/>
                <a:gd name="T13" fmla="*/ 18 h 147"/>
                <a:gd name="T14" fmla="*/ 424 w 633"/>
                <a:gd name="T15" fmla="*/ 49 h 147"/>
                <a:gd name="T16" fmla="*/ 425 w 633"/>
                <a:gd name="T17" fmla="*/ 31 h 147"/>
                <a:gd name="T18" fmla="*/ 412 w 633"/>
                <a:gd name="T19" fmla="*/ 12 h 147"/>
                <a:gd name="T20" fmla="*/ 402 w 633"/>
                <a:gd name="T21" fmla="*/ 14 h 147"/>
                <a:gd name="T22" fmla="*/ 398 w 633"/>
                <a:gd name="T23" fmla="*/ 33 h 147"/>
                <a:gd name="T24" fmla="*/ 394 w 633"/>
                <a:gd name="T25" fmla="*/ 53 h 147"/>
                <a:gd name="T26" fmla="*/ 391 w 633"/>
                <a:gd name="T27" fmla="*/ 56 h 147"/>
                <a:gd name="T28" fmla="*/ 386 w 633"/>
                <a:gd name="T29" fmla="*/ 56 h 147"/>
                <a:gd name="T30" fmla="*/ 367 w 633"/>
                <a:gd name="T31" fmla="*/ 51 h 147"/>
                <a:gd name="T32" fmla="*/ 351 w 633"/>
                <a:gd name="T33" fmla="*/ 50 h 147"/>
                <a:gd name="T34" fmla="*/ 345 w 633"/>
                <a:gd name="T35" fmla="*/ 51 h 147"/>
                <a:gd name="T36" fmla="*/ 342 w 633"/>
                <a:gd name="T37" fmla="*/ 50 h 147"/>
                <a:gd name="T38" fmla="*/ 326 w 633"/>
                <a:gd name="T39" fmla="*/ 42 h 147"/>
                <a:gd name="T40" fmla="*/ 298 w 633"/>
                <a:gd name="T41" fmla="*/ 34 h 147"/>
                <a:gd name="T42" fmla="*/ 276 w 633"/>
                <a:gd name="T43" fmla="*/ 49 h 147"/>
                <a:gd name="T44" fmla="*/ 260 w 633"/>
                <a:gd name="T45" fmla="*/ 69 h 147"/>
                <a:gd name="T46" fmla="*/ 247 w 633"/>
                <a:gd name="T47" fmla="*/ 74 h 147"/>
                <a:gd name="T48" fmla="*/ 210 w 633"/>
                <a:gd name="T49" fmla="*/ 74 h 147"/>
                <a:gd name="T50" fmla="*/ 144 w 633"/>
                <a:gd name="T51" fmla="*/ 69 h 147"/>
                <a:gd name="T52" fmla="*/ 97 w 633"/>
                <a:gd name="T53" fmla="*/ 76 h 147"/>
                <a:gd name="T54" fmla="*/ 47 w 633"/>
                <a:gd name="T55" fmla="*/ 101 h 147"/>
                <a:gd name="T56" fmla="*/ 3 w 633"/>
                <a:gd name="T57" fmla="*/ 133 h 147"/>
                <a:gd name="T58" fmla="*/ 3 w 633"/>
                <a:gd name="T59" fmla="*/ 144 h 147"/>
                <a:gd name="T60" fmla="*/ 12 w 633"/>
                <a:gd name="T61" fmla="*/ 144 h 147"/>
                <a:gd name="T62" fmla="*/ 51 w 633"/>
                <a:gd name="T63" fmla="*/ 116 h 147"/>
                <a:gd name="T64" fmla="*/ 98 w 633"/>
                <a:gd name="T65" fmla="*/ 91 h 147"/>
                <a:gd name="T66" fmla="*/ 143 w 633"/>
                <a:gd name="T67" fmla="*/ 84 h 147"/>
                <a:gd name="T68" fmla="*/ 209 w 633"/>
                <a:gd name="T69" fmla="*/ 89 h 147"/>
                <a:gd name="T70" fmla="*/ 247 w 633"/>
                <a:gd name="T71" fmla="*/ 89 h 147"/>
                <a:gd name="T72" fmla="*/ 265 w 633"/>
                <a:gd name="T73" fmla="*/ 85 h 147"/>
                <a:gd name="T74" fmla="*/ 284 w 633"/>
                <a:gd name="T75" fmla="*/ 65 h 147"/>
                <a:gd name="T76" fmla="*/ 296 w 633"/>
                <a:gd name="T77" fmla="*/ 50 h 147"/>
                <a:gd name="T78" fmla="*/ 314 w 633"/>
                <a:gd name="T79" fmla="*/ 53 h 147"/>
                <a:gd name="T80" fmla="*/ 340 w 633"/>
                <a:gd name="T81" fmla="*/ 65 h 147"/>
                <a:gd name="T82" fmla="*/ 352 w 633"/>
                <a:gd name="T83" fmla="*/ 65 h 147"/>
                <a:gd name="T84" fmla="*/ 373 w 633"/>
                <a:gd name="T85" fmla="*/ 68 h 147"/>
                <a:gd name="T86" fmla="*/ 395 w 633"/>
                <a:gd name="T87" fmla="*/ 71 h 147"/>
                <a:gd name="T88" fmla="*/ 406 w 633"/>
                <a:gd name="T89" fmla="*/ 63 h 147"/>
                <a:gd name="T90" fmla="*/ 414 w 633"/>
                <a:gd name="T91" fmla="*/ 30 h 147"/>
                <a:gd name="T92" fmla="*/ 401 w 633"/>
                <a:gd name="T93" fmla="*/ 22 h 147"/>
                <a:gd name="T94" fmla="*/ 424 w 633"/>
                <a:gd name="T95" fmla="*/ 56 h 147"/>
                <a:gd name="T96" fmla="*/ 434 w 633"/>
                <a:gd name="T97" fmla="*/ 58 h 147"/>
                <a:gd name="T98" fmla="*/ 450 w 633"/>
                <a:gd name="T99" fmla="*/ 39 h 147"/>
                <a:gd name="T100" fmla="*/ 475 w 633"/>
                <a:gd name="T101" fmla="*/ 24 h 147"/>
                <a:gd name="T102" fmla="*/ 500 w 633"/>
                <a:gd name="T103" fmla="*/ 25 h 147"/>
                <a:gd name="T104" fmla="*/ 555 w 633"/>
                <a:gd name="T105" fmla="*/ 55 h 147"/>
                <a:gd name="T106" fmla="*/ 610 w 633"/>
                <a:gd name="T107" fmla="*/ 94 h 147"/>
                <a:gd name="T108" fmla="*/ 620 w 633"/>
                <a:gd name="T109" fmla="*/ 91 h 147"/>
                <a:gd name="T110" fmla="*/ 631 w 633"/>
                <a:gd name="T111" fmla="*/ 57 h 147"/>
                <a:gd name="T112" fmla="*/ 632 w 633"/>
                <a:gd name="T113" fmla="*/ 25 h 147"/>
                <a:gd name="T114" fmla="*/ 624 w 633"/>
                <a:gd name="T115" fmla="*/ 2 h 147"/>
                <a:gd name="T116" fmla="*/ 615 w 633"/>
                <a:gd name="T117" fmla="*/ 1 h 147"/>
                <a:gd name="T118" fmla="*/ 612 w 633"/>
                <a:gd name="T119" fmla="*/ 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3" h="147">
                  <a:moveTo>
                    <a:pt x="612" y="8"/>
                  </a:moveTo>
                  <a:lnTo>
                    <a:pt x="612" y="8"/>
                  </a:lnTo>
                  <a:lnTo>
                    <a:pt x="616" y="18"/>
                  </a:lnTo>
                  <a:lnTo>
                    <a:pt x="617" y="28"/>
                  </a:lnTo>
                  <a:lnTo>
                    <a:pt x="618" y="38"/>
                  </a:lnTo>
                  <a:lnTo>
                    <a:pt x="618" y="47"/>
                  </a:lnTo>
                  <a:lnTo>
                    <a:pt x="618" y="47"/>
                  </a:lnTo>
                  <a:lnTo>
                    <a:pt x="616" y="57"/>
                  </a:lnTo>
                  <a:lnTo>
                    <a:pt x="613" y="67"/>
                  </a:lnTo>
                  <a:lnTo>
                    <a:pt x="606" y="85"/>
                  </a:lnTo>
                  <a:lnTo>
                    <a:pt x="606" y="85"/>
                  </a:lnTo>
                  <a:lnTo>
                    <a:pt x="617" y="80"/>
                  </a:lnTo>
                  <a:lnTo>
                    <a:pt x="617" y="80"/>
                  </a:lnTo>
                  <a:lnTo>
                    <a:pt x="598" y="68"/>
                  </a:lnTo>
                  <a:lnTo>
                    <a:pt x="579" y="55"/>
                  </a:lnTo>
                  <a:lnTo>
                    <a:pt x="561" y="41"/>
                  </a:lnTo>
                  <a:lnTo>
                    <a:pt x="541" y="28"/>
                  </a:lnTo>
                  <a:lnTo>
                    <a:pt x="541" y="28"/>
                  </a:lnTo>
                  <a:lnTo>
                    <a:pt x="524" y="18"/>
                  </a:lnTo>
                  <a:lnTo>
                    <a:pt x="514" y="14"/>
                  </a:lnTo>
                  <a:lnTo>
                    <a:pt x="505" y="11"/>
                  </a:lnTo>
                  <a:lnTo>
                    <a:pt x="494" y="9"/>
                  </a:lnTo>
                  <a:lnTo>
                    <a:pt x="484" y="8"/>
                  </a:lnTo>
                  <a:lnTo>
                    <a:pt x="474" y="9"/>
                  </a:lnTo>
                  <a:lnTo>
                    <a:pt x="464" y="12"/>
                  </a:lnTo>
                  <a:lnTo>
                    <a:pt x="464" y="12"/>
                  </a:lnTo>
                  <a:lnTo>
                    <a:pt x="457" y="16"/>
                  </a:lnTo>
                  <a:lnTo>
                    <a:pt x="452" y="18"/>
                  </a:lnTo>
                  <a:lnTo>
                    <a:pt x="441" y="27"/>
                  </a:lnTo>
                  <a:lnTo>
                    <a:pt x="431" y="38"/>
                  </a:lnTo>
                  <a:lnTo>
                    <a:pt x="424" y="49"/>
                  </a:lnTo>
                  <a:lnTo>
                    <a:pt x="424" y="49"/>
                  </a:lnTo>
                  <a:lnTo>
                    <a:pt x="436" y="49"/>
                  </a:lnTo>
                  <a:lnTo>
                    <a:pt x="436" y="49"/>
                  </a:lnTo>
                  <a:lnTo>
                    <a:pt x="431" y="40"/>
                  </a:lnTo>
                  <a:lnTo>
                    <a:pt x="425" y="31"/>
                  </a:lnTo>
                  <a:lnTo>
                    <a:pt x="419" y="23"/>
                  </a:lnTo>
                  <a:lnTo>
                    <a:pt x="414" y="14"/>
                  </a:lnTo>
                  <a:lnTo>
                    <a:pt x="414" y="14"/>
                  </a:lnTo>
                  <a:lnTo>
                    <a:pt x="412" y="12"/>
                  </a:lnTo>
                  <a:lnTo>
                    <a:pt x="411" y="12"/>
                  </a:lnTo>
                  <a:lnTo>
                    <a:pt x="408" y="11"/>
                  </a:lnTo>
                  <a:lnTo>
                    <a:pt x="406" y="12"/>
                  </a:lnTo>
                  <a:lnTo>
                    <a:pt x="402" y="14"/>
                  </a:lnTo>
                  <a:lnTo>
                    <a:pt x="401" y="16"/>
                  </a:lnTo>
                  <a:lnTo>
                    <a:pt x="401" y="18"/>
                  </a:lnTo>
                  <a:lnTo>
                    <a:pt x="401" y="18"/>
                  </a:lnTo>
                  <a:lnTo>
                    <a:pt x="398" y="33"/>
                  </a:lnTo>
                  <a:lnTo>
                    <a:pt x="396" y="47"/>
                  </a:lnTo>
                  <a:lnTo>
                    <a:pt x="396" y="47"/>
                  </a:lnTo>
                  <a:lnTo>
                    <a:pt x="394" y="53"/>
                  </a:lnTo>
                  <a:lnTo>
                    <a:pt x="394" y="53"/>
                  </a:lnTo>
                  <a:lnTo>
                    <a:pt x="392" y="55"/>
                  </a:lnTo>
                  <a:lnTo>
                    <a:pt x="392" y="56"/>
                  </a:lnTo>
                  <a:lnTo>
                    <a:pt x="392" y="56"/>
                  </a:lnTo>
                  <a:lnTo>
                    <a:pt x="391" y="56"/>
                  </a:lnTo>
                  <a:lnTo>
                    <a:pt x="391" y="56"/>
                  </a:lnTo>
                  <a:lnTo>
                    <a:pt x="390" y="57"/>
                  </a:lnTo>
                  <a:lnTo>
                    <a:pt x="390" y="57"/>
                  </a:lnTo>
                  <a:lnTo>
                    <a:pt x="386" y="56"/>
                  </a:lnTo>
                  <a:lnTo>
                    <a:pt x="386" y="56"/>
                  </a:lnTo>
                  <a:lnTo>
                    <a:pt x="374" y="52"/>
                  </a:lnTo>
                  <a:lnTo>
                    <a:pt x="374" y="52"/>
                  </a:lnTo>
                  <a:lnTo>
                    <a:pt x="367" y="51"/>
                  </a:lnTo>
                  <a:lnTo>
                    <a:pt x="358" y="50"/>
                  </a:lnTo>
                  <a:lnTo>
                    <a:pt x="358" y="50"/>
                  </a:lnTo>
                  <a:lnTo>
                    <a:pt x="351" y="50"/>
                  </a:lnTo>
                  <a:lnTo>
                    <a:pt x="351" y="50"/>
                  </a:lnTo>
                  <a:lnTo>
                    <a:pt x="346" y="50"/>
                  </a:lnTo>
                  <a:lnTo>
                    <a:pt x="345" y="51"/>
                  </a:lnTo>
                  <a:lnTo>
                    <a:pt x="345" y="51"/>
                  </a:lnTo>
                  <a:lnTo>
                    <a:pt x="345" y="51"/>
                  </a:lnTo>
                  <a:lnTo>
                    <a:pt x="346" y="51"/>
                  </a:lnTo>
                  <a:lnTo>
                    <a:pt x="345" y="51"/>
                  </a:lnTo>
                  <a:lnTo>
                    <a:pt x="345" y="51"/>
                  </a:lnTo>
                  <a:lnTo>
                    <a:pt x="342" y="50"/>
                  </a:lnTo>
                  <a:lnTo>
                    <a:pt x="339" y="49"/>
                  </a:lnTo>
                  <a:lnTo>
                    <a:pt x="339" y="49"/>
                  </a:lnTo>
                  <a:lnTo>
                    <a:pt x="326" y="42"/>
                  </a:lnTo>
                  <a:lnTo>
                    <a:pt x="326" y="42"/>
                  </a:lnTo>
                  <a:lnTo>
                    <a:pt x="315" y="38"/>
                  </a:lnTo>
                  <a:lnTo>
                    <a:pt x="303" y="34"/>
                  </a:lnTo>
                  <a:lnTo>
                    <a:pt x="303" y="34"/>
                  </a:lnTo>
                  <a:lnTo>
                    <a:pt x="298" y="34"/>
                  </a:lnTo>
                  <a:lnTo>
                    <a:pt x="293" y="35"/>
                  </a:lnTo>
                  <a:lnTo>
                    <a:pt x="288" y="38"/>
                  </a:lnTo>
                  <a:lnTo>
                    <a:pt x="284" y="40"/>
                  </a:lnTo>
                  <a:lnTo>
                    <a:pt x="276" y="49"/>
                  </a:lnTo>
                  <a:lnTo>
                    <a:pt x="270" y="57"/>
                  </a:lnTo>
                  <a:lnTo>
                    <a:pt x="270" y="57"/>
                  </a:lnTo>
                  <a:lnTo>
                    <a:pt x="264" y="66"/>
                  </a:lnTo>
                  <a:lnTo>
                    <a:pt x="260" y="69"/>
                  </a:lnTo>
                  <a:lnTo>
                    <a:pt x="257" y="73"/>
                  </a:lnTo>
                  <a:lnTo>
                    <a:pt x="257" y="73"/>
                  </a:lnTo>
                  <a:lnTo>
                    <a:pt x="252" y="74"/>
                  </a:lnTo>
                  <a:lnTo>
                    <a:pt x="247" y="74"/>
                  </a:lnTo>
                  <a:lnTo>
                    <a:pt x="247" y="74"/>
                  </a:lnTo>
                  <a:lnTo>
                    <a:pt x="227" y="76"/>
                  </a:lnTo>
                  <a:lnTo>
                    <a:pt x="227" y="76"/>
                  </a:lnTo>
                  <a:lnTo>
                    <a:pt x="210" y="74"/>
                  </a:lnTo>
                  <a:lnTo>
                    <a:pt x="193" y="73"/>
                  </a:lnTo>
                  <a:lnTo>
                    <a:pt x="159" y="71"/>
                  </a:lnTo>
                  <a:lnTo>
                    <a:pt x="159" y="71"/>
                  </a:lnTo>
                  <a:lnTo>
                    <a:pt x="144" y="69"/>
                  </a:lnTo>
                  <a:lnTo>
                    <a:pt x="128" y="71"/>
                  </a:lnTo>
                  <a:lnTo>
                    <a:pt x="113" y="72"/>
                  </a:lnTo>
                  <a:lnTo>
                    <a:pt x="97" y="76"/>
                  </a:lnTo>
                  <a:lnTo>
                    <a:pt x="97" y="76"/>
                  </a:lnTo>
                  <a:lnTo>
                    <a:pt x="83" y="82"/>
                  </a:lnTo>
                  <a:lnTo>
                    <a:pt x="71" y="88"/>
                  </a:lnTo>
                  <a:lnTo>
                    <a:pt x="47" y="101"/>
                  </a:lnTo>
                  <a:lnTo>
                    <a:pt x="47" y="101"/>
                  </a:lnTo>
                  <a:lnTo>
                    <a:pt x="23" y="116"/>
                  </a:lnTo>
                  <a:lnTo>
                    <a:pt x="12" y="124"/>
                  </a:lnTo>
                  <a:lnTo>
                    <a:pt x="3" y="133"/>
                  </a:lnTo>
                  <a:lnTo>
                    <a:pt x="3" y="133"/>
                  </a:lnTo>
                  <a:lnTo>
                    <a:pt x="0" y="135"/>
                  </a:lnTo>
                  <a:lnTo>
                    <a:pt x="0" y="139"/>
                  </a:lnTo>
                  <a:lnTo>
                    <a:pt x="0" y="142"/>
                  </a:lnTo>
                  <a:lnTo>
                    <a:pt x="3" y="144"/>
                  </a:lnTo>
                  <a:lnTo>
                    <a:pt x="4" y="145"/>
                  </a:lnTo>
                  <a:lnTo>
                    <a:pt x="7" y="147"/>
                  </a:lnTo>
                  <a:lnTo>
                    <a:pt x="10" y="145"/>
                  </a:lnTo>
                  <a:lnTo>
                    <a:pt x="12" y="144"/>
                  </a:lnTo>
                  <a:lnTo>
                    <a:pt x="12" y="144"/>
                  </a:lnTo>
                  <a:lnTo>
                    <a:pt x="21" y="135"/>
                  </a:lnTo>
                  <a:lnTo>
                    <a:pt x="31" y="129"/>
                  </a:lnTo>
                  <a:lnTo>
                    <a:pt x="51" y="116"/>
                  </a:lnTo>
                  <a:lnTo>
                    <a:pt x="51" y="116"/>
                  </a:lnTo>
                  <a:lnTo>
                    <a:pt x="73" y="102"/>
                  </a:lnTo>
                  <a:lnTo>
                    <a:pt x="86" y="96"/>
                  </a:lnTo>
                  <a:lnTo>
                    <a:pt x="98" y="91"/>
                  </a:lnTo>
                  <a:lnTo>
                    <a:pt x="98" y="91"/>
                  </a:lnTo>
                  <a:lnTo>
                    <a:pt x="113" y="87"/>
                  </a:lnTo>
                  <a:lnTo>
                    <a:pt x="127" y="85"/>
                  </a:lnTo>
                  <a:lnTo>
                    <a:pt x="143" y="84"/>
                  </a:lnTo>
                  <a:lnTo>
                    <a:pt x="158" y="85"/>
                  </a:lnTo>
                  <a:lnTo>
                    <a:pt x="158" y="85"/>
                  </a:lnTo>
                  <a:lnTo>
                    <a:pt x="192" y="88"/>
                  </a:lnTo>
                  <a:lnTo>
                    <a:pt x="209" y="89"/>
                  </a:lnTo>
                  <a:lnTo>
                    <a:pt x="226" y="90"/>
                  </a:lnTo>
                  <a:lnTo>
                    <a:pt x="226" y="90"/>
                  </a:lnTo>
                  <a:lnTo>
                    <a:pt x="247" y="89"/>
                  </a:lnTo>
                  <a:lnTo>
                    <a:pt x="247" y="89"/>
                  </a:lnTo>
                  <a:lnTo>
                    <a:pt x="253" y="89"/>
                  </a:lnTo>
                  <a:lnTo>
                    <a:pt x="260" y="88"/>
                  </a:lnTo>
                  <a:lnTo>
                    <a:pt x="260" y="88"/>
                  </a:lnTo>
                  <a:lnTo>
                    <a:pt x="265" y="85"/>
                  </a:lnTo>
                  <a:lnTo>
                    <a:pt x="269" y="82"/>
                  </a:lnTo>
                  <a:lnTo>
                    <a:pt x="276" y="73"/>
                  </a:lnTo>
                  <a:lnTo>
                    <a:pt x="276" y="73"/>
                  </a:lnTo>
                  <a:lnTo>
                    <a:pt x="284" y="65"/>
                  </a:lnTo>
                  <a:lnTo>
                    <a:pt x="290" y="55"/>
                  </a:lnTo>
                  <a:lnTo>
                    <a:pt x="290" y="55"/>
                  </a:lnTo>
                  <a:lnTo>
                    <a:pt x="293" y="52"/>
                  </a:lnTo>
                  <a:lnTo>
                    <a:pt x="296" y="50"/>
                  </a:lnTo>
                  <a:lnTo>
                    <a:pt x="299" y="49"/>
                  </a:lnTo>
                  <a:lnTo>
                    <a:pt x="303" y="50"/>
                  </a:lnTo>
                  <a:lnTo>
                    <a:pt x="303" y="50"/>
                  </a:lnTo>
                  <a:lnTo>
                    <a:pt x="314" y="53"/>
                  </a:lnTo>
                  <a:lnTo>
                    <a:pt x="325" y="58"/>
                  </a:lnTo>
                  <a:lnTo>
                    <a:pt x="325" y="58"/>
                  </a:lnTo>
                  <a:lnTo>
                    <a:pt x="335" y="63"/>
                  </a:lnTo>
                  <a:lnTo>
                    <a:pt x="340" y="65"/>
                  </a:lnTo>
                  <a:lnTo>
                    <a:pt x="345" y="66"/>
                  </a:lnTo>
                  <a:lnTo>
                    <a:pt x="345" y="66"/>
                  </a:lnTo>
                  <a:lnTo>
                    <a:pt x="348" y="65"/>
                  </a:lnTo>
                  <a:lnTo>
                    <a:pt x="352" y="65"/>
                  </a:lnTo>
                  <a:lnTo>
                    <a:pt x="352" y="65"/>
                  </a:lnTo>
                  <a:lnTo>
                    <a:pt x="361" y="65"/>
                  </a:lnTo>
                  <a:lnTo>
                    <a:pt x="361" y="65"/>
                  </a:lnTo>
                  <a:lnTo>
                    <a:pt x="373" y="68"/>
                  </a:lnTo>
                  <a:lnTo>
                    <a:pt x="373" y="68"/>
                  </a:lnTo>
                  <a:lnTo>
                    <a:pt x="380" y="69"/>
                  </a:lnTo>
                  <a:lnTo>
                    <a:pt x="387" y="72"/>
                  </a:lnTo>
                  <a:lnTo>
                    <a:pt x="395" y="71"/>
                  </a:lnTo>
                  <a:lnTo>
                    <a:pt x="398" y="69"/>
                  </a:lnTo>
                  <a:lnTo>
                    <a:pt x="401" y="67"/>
                  </a:lnTo>
                  <a:lnTo>
                    <a:pt x="401" y="67"/>
                  </a:lnTo>
                  <a:lnTo>
                    <a:pt x="406" y="63"/>
                  </a:lnTo>
                  <a:lnTo>
                    <a:pt x="408" y="57"/>
                  </a:lnTo>
                  <a:lnTo>
                    <a:pt x="411" y="51"/>
                  </a:lnTo>
                  <a:lnTo>
                    <a:pt x="412" y="45"/>
                  </a:lnTo>
                  <a:lnTo>
                    <a:pt x="414" y="30"/>
                  </a:lnTo>
                  <a:lnTo>
                    <a:pt x="415" y="18"/>
                  </a:lnTo>
                  <a:lnTo>
                    <a:pt x="415" y="18"/>
                  </a:lnTo>
                  <a:lnTo>
                    <a:pt x="401" y="22"/>
                  </a:lnTo>
                  <a:lnTo>
                    <a:pt x="401" y="22"/>
                  </a:lnTo>
                  <a:lnTo>
                    <a:pt x="407" y="30"/>
                  </a:lnTo>
                  <a:lnTo>
                    <a:pt x="413" y="39"/>
                  </a:lnTo>
                  <a:lnTo>
                    <a:pt x="419" y="47"/>
                  </a:lnTo>
                  <a:lnTo>
                    <a:pt x="424" y="56"/>
                  </a:lnTo>
                  <a:lnTo>
                    <a:pt x="424" y="56"/>
                  </a:lnTo>
                  <a:lnTo>
                    <a:pt x="426" y="60"/>
                  </a:lnTo>
                  <a:lnTo>
                    <a:pt x="430" y="60"/>
                  </a:lnTo>
                  <a:lnTo>
                    <a:pt x="434" y="58"/>
                  </a:lnTo>
                  <a:lnTo>
                    <a:pt x="436" y="56"/>
                  </a:lnTo>
                  <a:lnTo>
                    <a:pt x="436" y="56"/>
                  </a:lnTo>
                  <a:lnTo>
                    <a:pt x="442" y="47"/>
                  </a:lnTo>
                  <a:lnTo>
                    <a:pt x="450" y="39"/>
                  </a:lnTo>
                  <a:lnTo>
                    <a:pt x="458" y="31"/>
                  </a:lnTo>
                  <a:lnTo>
                    <a:pt x="468" y="27"/>
                  </a:lnTo>
                  <a:lnTo>
                    <a:pt x="468" y="27"/>
                  </a:lnTo>
                  <a:lnTo>
                    <a:pt x="475" y="24"/>
                  </a:lnTo>
                  <a:lnTo>
                    <a:pt x="484" y="23"/>
                  </a:lnTo>
                  <a:lnTo>
                    <a:pt x="492" y="24"/>
                  </a:lnTo>
                  <a:lnTo>
                    <a:pt x="500" y="25"/>
                  </a:lnTo>
                  <a:lnTo>
                    <a:pt x="500" y="25"/>
                  </a:lnTo>
                  <a:lnTo>
                    <a:pt x="510" y="28"/>
                  </a:lnTo>
                  <a:lnTo>
                    <a:pt x="519" y="33"/>
                  </a:lnTo>
                  <a:lnTo>
                    <a:pt x="538" y="42"/>
                  </a:lnTo>
                  <a:lnTo>
                    <a:pt x="555" y="55"/>
                  </a:lnTo>
                  <a:lnTo>
                    <a:pt x="572" y="67"/>
                  </a:lnTo>
                  <a:lnTo>
                    <a:pt x="572" y="67"/>
                  </a:lnTo>
                  <a:lnTo>
                    <a:pt x="590" y="80"/>
                  </a:lnTo>
                  <a:lnTo>
                    <a:pt x="610" y="94"/>
                  </a:lnTo>
                  <a:lnTo>
                    <a:pt x="610" y="94"/>
                  </a:lnTo>
                  <a:lnTo>
                    <a:pt x="613" y="94"/>
                  </a:lnTo>
                  <a:lnTo>
                    <a:pt x="616" y="94"/>
                  </a:lnTo>
                  <a:lnTo>
                    <a:pt x="620" y="91"/>
                  </a:lnTo>
                  <a:lnTo>
                    <a:pt x="621" y="89"/>
                  </a:lnTo>
                  <a:lnTo>
                    <a:pt x="621" y="89"/>
                  </a:lnTo>
                  <a:lnTo>
                    <a:pt x="628" y="68"/>
                  </a:lnTo>
                  <a:lnTo>
                    <a:pt x="631" y="57"/>
                  </a:lnTo>
                  <a:lnTo>
                    <a:pt x="633" y="47"/>
                  </a:lnTo>
                  <a:lnTo>
                    <a:pt x="633" y="47"/>
                  </a:lnTo>
                  <a:lnTo>
                    <a:pt x="633" y="36"/>
                  </a:lnTo>
                  <a:lnTo>
                    <a:pt x="632" y="25"/>
                  </a:lnTo>
                  <a:lnTo>
                    <a:pt x="629" y="16"/>
                  </a:lnTo>
                  <a:lnTo>
                    <a:pt x="627" y="5"/>
                  </a:lnTo>
                  <a:lnTo>
                    <a:pt x="627" y="5"/>
                  </a:lnTo>
                  <a:lnTo>
                    <a:pt x="624" y="2"/>
                  </a:lnTo>
                  <a:lnTo>
                    <a:pt x="622" y="1"/>
                  </a:lnTo>
                  <a:lnTo>
                    <a:pt x="620" y="0"/>
                  </a:lnTo>
                  <a:lnTo>
                    <a:pt x="617" y="0"/>
                  </a:lnTo>
                  <a:lnTo>
                    <a:pt x="615" y="1"/>
                  </a:lnTo>
                  <a:lnTo>
                    <a:pt x="612" y="3"/>
                  </a:lnTo>
                  <a:lnTo>
                    <a:pt x="612" y="6"/>
                  </a:lnTo>
                  <a:lnTo>
                    <a:pt x="612" y="8"/>
                  </a:lnTo>
                  <a:lnTo>
                    <a:pt x="61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6" name="Freeform 87">
              <a:extLst>
                <a:ext uri="{FF2B5EF4-FFF2-40B4-BE49-F238E27FC236}">
                  <a16:creationId xmlns:a16="http://schemas.microsoft.com/office/drawing/2014/main" id="{AA82B7AC-3A11-4752-A003-F5A98A7E0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3815"/>
              <a:ext cx="218" cy="25"/>
            </a:xfrm>
            <a:custGeom>
              <a:avLst/>
              <a:gdLst>
                <a:gd name="T0" fmla="*/ 7 w 655"/>
                <a:gd name="T1" fmla="*/ 77 h 77"/>
                <a:gd name="T2" fmla="*/ 7 w 655"/>
                <a:gd name="T3" fmla="*/ 77 h 77"/>
                <a:gd name="T4" fmla="*/ 70 w 655"/>
                <a:gd name="T5" fmla="*/ 71 h 77"/>
                <a:gd name="T6" fmla="*/ 132 w 655"/>
                <a:gd name="T7" fmla="*/ 65 h 77"/>
                <a:gd name="T8" fmla="*/ 256 w 655"/>
                <a:gd name="T9" fmla="*/ 50 h 77"/>
                <a:gd name="T10" fmla="*/ 256 w 655"/>
                <a:gd name="T11" fmla="*/ 50 h 77"/>
                <a:gd name="T12" fmla="*/ 381 w 655"/>
                <a:gd name="T13" fmla="*/ 35 h 77"/>
                <a:gd name="T14" fmla="*/ 445 w 655"/>
                <a:gd name="T15" fmla="*/ 28 h 77"/>
                <a:gd name="T16" fmla="*/ 507 w 655"/>
                <a:gd name="T17" fmla="*/ 22 h 77"/>
                <a:gd name="T18" fmla="*/ 507 w 655"/>
                <a:gd name="T19" fmla="*/ 22 h 77"/>
                <a:gd name="T20" fmla="*/ 578 w 655"/>
                <a:gd name="T21" fmla="*/ 17 h 77"/>
                <a:gd name="T22" fmla="*/ 647 w 655"/>
                <a:gd name="T23" fmla="*/ 14 h 77"/>
                <a:gd name="T24" fmla="*/ 647 w 655"/>
                <a:gd name="T25" fmla="*/ 14 h 77"/>
                <a:gd name="T26" fmla="*/ 651 w 655"/>
                <a:gd name="T27" fmla="*/ 13 h 77"/>
                <a:gd name="T28" fmla="*/ 654 w 655"/>
                <a:gd name="T29" fmla="*/ 12 h 77"/>
                <a:gd name="T30" fmla="*/ 655 w 655"/>
                <a:gd name="T31" fmla="*/ 10 h 77"/>
                <a:gd name="T32" fmla="*/ 655 w 655"/>
                <a:gd name="T33" fmla="*/ 6 h 77"/>
                <a:gd name="T34" fmla="*/ 655 w 655"/>
                <a:gd name="T35" fmla="*/ 3 h 77"/>
                <a:gd name="T36" fmla="*/ 654 w 655"/>
                <a:gd name="T37" fmla="*/ 1 h 77"/>
                <a:gd name="T38" fmla="*/ 651 w 655"/>
                <a:gd name="T39" fmla="*/ 0 h 77"/>
                <a:gd name="T40" fmla="*/ 647 w 655"/>
                <a:gd name="T41" fmla="*/ 0 h 77"/>
                <a:gd name="T42" fmla="*/ 647 w 655"/>
                <a:gd name="T43" fmla="*/ 0 h 77"/>
                <a:gd name="T44" fmla="*/ 585 w 655"/>
                <a:gd name="T45" fmla="*/ 2 h 77"/>
                <a:gd name="T46" fmla="*/ 523 w 655"/>
                <a:gd name="T47" fmla="*/ 6 h 77"/>
                <a:gd name="T48" fmla="*/ 461 w 655"/>
                <a:gd name="T49" fmla="*/ 12 h 77"/>
                <a:gd name="T50" fmla="*/ 398 w 655"/>
                <a:gd name="T51" fmla="*/ 18 h 77"/>
                <a:gd name="T52" fmla="*/ 398 w 655"/>
                <a:gd name="T53" fmla="*/ 18 h 77"/>
                <a:gd name="T54" fmla="*/ 274 w 655"/>
                <a:gd name="T55" fmla="*/ 33 h 77"/>
                <a:gd name="T56" fmla="*/ 148 w 655"/>
                <a:gd name="T57" fmla="*/ 47 h 77"/>
                <a:gd name="T58" fmla="*/ 148 w 655"/>
                <a:gd name="T59" fmla="*/ 47 h 77"/>
                <a:gd name="T60" fmla="*/ 77 w 655"/>
                <a:gd name="T61" fmla="*/ 56 h 77"/>
                <a:gd name="T62" fmla="*/ 7 w 655"/>
                <a:gd name="T63" fmla="*/ 62 h 77"/>
                <a:gd name="T64" fmla="*/ 7 w 655"/>
                <a:gd name="T65" fmla="*/ 62 h 77"/>
                <a:gd name="T66" fmla="*/ 4 w 655"/>
                <a:gd name="T67" fmla="*/ 63 h 77"/>
                <a:gd name="T68" fmla="*/ 1 w 655"/>
                <a:gd name="T69" fmla="*/ 65 h 77"/>
                <a:gd name="T70" fmla="*/ 0 w 655"/>
                <a:gd name="T71" fmla="*/ 67 h 77"/>
                <a:gd name="T72" fmla="*/ 0 w 655"/>
                <a:gd name="T73" fmla="*/ 69 h 77"/>
                <a:gd name="T74" fmla="*/ 0 w 655"/>
                <a:gd name="T75" fmla="*/ 73 h 77"/>
                <a:gd name="T76" fmla="*/ 1 w 655"/>
                <a:gd name="T77" fmla="*/ 76 h 77"/>
                <a:gd name="T78" fmla="*/ 4 w 655"/>
                <a:gd name="T79" fmla="*/ 77 h 77"/>
                <a:gd name="T80" fmla="*/ 7 w 655"/>
                <a:gd name="T81" fmla="*/ 77 h 77"/>
                <a:gd name="T82" fmla="*/ 7 w 655"/>
                <a:gd name="T8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5" h="77">
                  <a:moveTo>
                    <a:pt x="7" y="77"/>
                  </a:moveTo>
                  <a:lnTo>
                    <a:pt x="7" y="77"/>
                  </a:lnTo>
                  <a:lnTo>
                    <a:pt x="70" y="71"/>
                  </a:lnTo>
                  <a:lnTo>
                    <a:pt x="132" y="65"/>
                  </a:lnTo>
                  <a:lnTo>
                    <a:pt x="256" y="50"/>
                  </a:lnTo>
                  <a:lnTo>
                    <a:pt x="256" y="50"/>
                  </a:lnTo>
                  <a:lnTo>
                    <a:pt x="381" y="35"/>
                  </a:lnTo>
                  <a:lnTo>
                    <a:pt x="445" y="28"/>
                  </a:lnTo>
                  <a:lnTo>
                    <a:pt x="507" y="22"/>
                  </a:lnTo>
                  <a:lnTo>
                    <a:pt x="507" y="22"/>
                  </a:lnTo>
                  <a:lnTo>
                    <a:pt x="578" y="17"/>
                  </a:lnTo>
                  <a:lnTo>
                    <a:pt x="647" y="14"/>
                  </a:lnTo>
                  <a:lnTo>
                    <a:pt x="647" y="14"/>
                  </a:lnTo>
                  <a:lnTo>
                    <a:pt x="651" y="13"/>
                  </a:lnTo>
                  <a:lnTo>
                    <a:pt x="654" y="12"/>
                  </a:lnTo>
                  <a:lnTo>
                    <a:pt x="655" y="10"/>
                  </a:lnTo>
                  <a:lnTo>
                    <a:pt x="655" y="6"/>
                  </a:lnTo>
                  <a:lnTo>
                    <a:pt x="655" y="3"/>
                  </a:lnTo>
                  <a:lnTo>
                    <a:pt x="654" y="1"/>
                  </a:lnTo>
                  <a:lnTo>
                    <a:pt x="651" y="0"/>
                  </a:lnTo>
                  <a:lnTo>
                    <a:pt x="647" y="0"/>
                  </a:lnTo>
                  <a:lnTo>
                    <a:pt x="647" y="0"/>
                  </a:lnTo>
                  <a:lnTo>
                    <a:pt x="585" y="2"/>
                  </a:lnTo>
                  <a:lnTo>
                    <a:pt x="523" y="6"/>
                  </a:lnTo>
                  <a:lnTo>
                    <a:pt x="461" y="12"/>
                  </a:lnTo>
                  <a:lnTo>
                    <a:pt x="398" y="18"/>
                  </a:lnTo>
                  <a:lnTo>
                    <a:pt x="398" y="18"/>
                  </a:lnTo>
                  <a:lnTo>
                    <a:pt x="274" y="33"/>
                  </a:lnTo>
                  <a:lnTo>
                    <a:pt x="148" y="47"/>
                  </a:lnTo>
                  <a:lnTo>
                    <a:pt x="148" y="47"/>
                  </a:lnTo>
                  <a:lnTo>
                    <a:pt x="77" y="56"/>
                  </a:lnTo>
                  <a:lnTo>
                    <a:pt x="7" y="62"/>
                  </a:lnTo>
                  <a:lnTo>
                    <a:pt x="7" y="62"/>
                  </a:lnTo>
                  <a:lnTo>
                    <a:pt x="4" y="63"/>
                  </a:lnTo>
                  <a:lnTo>
                    <a:pt x="1" y="65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0" y="73"/>
                  </a:lnTo>
                  <a:lnTo>
                    <a:pt x="1" y="76"/>
                  </a:lnTo>
                  <a:lnTo>
                    <a:pt x="4" y="77"/>
                  </a:lnTo>
                  <a:lnTo>
                    <a:pt x="7" y="77"/>
                  </a:lnTo>
                  <a:lnTo>
                    <a:pt x="7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7" name="Freeform 88">
              <a:extLst>
                <a:ext uri="{FF2B5EF4-FFF2-40B4-BE49-F238E27FC236}">
                  <a16:creationId xmlns:a16="http://schemas.microsoft.com/office/drawing/2014/main" id="{2376FEFA-FEC1-7349-F2E4-693A22E4D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3" y="3841"/>
              <a:ext cx="290" cy="41"/>
            </a:xfrm>
            <a:custGeom>
              <a:avLst/>
              <a:gdLst>
                <a:gd name="T0" fmla="*/ 10 w 872"/>
                <a:gd name="T1" fmla="*/ 124 h 124"/>
                <a:gd name="T2" fmla="*/ 10 w 872"/>
                <a:gd name="T3" fmla="*/ 124 h 124"/>
                <a:gd name="T4" fmla="*/ 177 w 872"/>
                <a:gd name="T5" fmla="*/ 101 h 124"/>
                <a:gd name="T6" fmla="*/ 346 w 872"/>
                <a:gd name="T7" fmla="*/ 79 h 124"/>
                <a:gd name="T8" fmla="*/ 346 w 872"/>
                <a:gd name="T9" fmla="*/ 79 h 124"/>
                <a:gd name="T10" fmla="*/ 680 w 872"/>
                <a:gd name="T11" fmla="*/ 38 h 124"/>
                <a:gd name="T12" fmla="*/ 680 w 872"/>
                <a:gd name="T13" fmla="*/ 38 h 124"/>
                <a:gd name="T14" fmla="*/ 865 w 872"/>
                <a:gd name="T15" fmla="*/ 15 h 124"/>
                <a:gd name="T16" fmla="*/ 865 w 872"/>
                <a:gd name="T17" fmla="*/ 15 h 124"/>
                <a:gd name="T18" fmla="*/ 869 w 872"/>
                <a:gd name="T19" fmla="*/ 14 h 124"/>
                <a:gd name="T20" fmla="*/ 871 w 872"/>
                <a:gd name="T21" fmla="*/ 13 h 124"/>
                <a:gd name="T22" fmla="*/ 872 w 872"/>
                <a:gd name="T23" fmla="*/ 10 h 124"/>
                <a:gd name="T24" fmla="*/ 872 w 872"/>
                <a:gd name="T25" fmla="*/ 6 h 124"/>
                <a:gd name="T26" fmla="*/ 872 w 872"/>
                <a:gd name="T27" fmla="*/ 4 h 124"/>
                <a:gd name="T28" fmla="*/ 871 w 872"/>
                <a:gd name="T29" fmla="*/ 1 h 124"/>
                <a:gd name="T30" fmla="*/ 869 w 872"/>
                <a:gd name="T31" fmla="*/ 0 h 124"/>
                <a:gd name="T32" fmla="*/ 865 w 872"/>
                <a:gd name="T33" fmla="*/ 0 h 124"/>
                <a:gd name="T34" fmla="*/ 865 w 872"/>
                <a:gd name="T35" fmla="*/ 0 h 124"/>
                <a:gd name="T36" fmla="*/ 531 w 872"/>
                <a:gd name="T37" fmla="*/ 41 h 124"/>
                <a:gd name="T38" fmla="*/ 531 w 872"/>
                <a:gd name="T39" fmla="*/ 41 h 124"/>
                <a:gd name="T40" fmla="*/ 363 w 872"/>
                <a:gd name="T41" fmla="*/ 63 h 124"/>
                <a:gd name="T42" fmla="*/ 195 w 872"/>
                <a:gd name="T43" fmla="*/ 83 h 124"/>
                <a:gd name="T44" fmla="*/ 195 w 872"/>
                <a:gd name="T45" fmla="*/ 83 h 124"/>
                <a:gd name="T46" fmla="*/ 5 w 872"/>
                <a:gd name="T47" fmla="*/ 109 h 124"/>
                <a:gd name="T48" fmla="*/ 5 w 872"/>
                <a:gd name="T49" fmla="*/ 109 h 124"/>
                <a:gd name="T50" fmla="*/ 2 w 872"/>
                <a:gd name="T51" fmla="*/ 110 h 124"/>
                <a:gd name="T52" fmla="*/ 1 w 872"/>
                <a:gd name="T53" fmla="*/ 113 h 124"/>
                <a:gd name="T54" fmla="*/ 0 w 872"/>
                <a:gd name="T55" fmla="*/ 115 h 124"/>
                <a:gd name="T56" fmla="*/ 0 w 872"/>
                <a:gd name="T57" fmla="*/ 118 h 124"/>
                <a:gd name="T58" fmla="*/ 1 w 872"/>
                <a:gd name="T59" fmla="*/ 120 h 124"/>
                <a:gd name="T60" fmla="*/ 4 w 872"/>
                <a:gd name="T61" fmla="*/ 123 h 124"/>
                <a:gd name="T62" fmla="*/ 6 w 872"/>
                <a:gd name="T63" fmla="*/ 124 h 124"/>
                <a:gd name="T64" fmla="*/ 10 w 872"/>
                <a:gd name="T65" fmla="*/ 124 h 124"/>
                <a:gd name="T66" fmla="*/ 10 w 872"/>
                <a:gd name="T6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2" h="124">
                  <a:moveTo>
                    <a:pt x="10" y="124"/>
                  </a:moveTo>
                  <a:lnTo>
                    <a:pt x="10" y="124"/>
                  </a:lnTo>
                  <a:lnTo>
                    <a:pt x="177" y="101"/>
                  </a:lnTo>
                  <a:lnTo>
                    <a:pt x="346" y="79"/>
                  </a:lnTo>
                  <a:lnTo>
                    <a:pt x="346" y="79"/>
                  </a:lnTo>
                  <a:lnTo>
                    <a:pt x="680" y="38"/>
                  </a:lnTo>
                  <a:lnTo>
                    <a:pt x="680" y="38"/>
                  </a:lnTo>
                  <a:lnTo>
                    <a:pt x="865" y="15"/>
                  </a:lnTo>
                  <a:lnTo>
                    <a:pt x="865" y="15"/>
                  </a:lnTo>
                  <a:lnTo>
                    <a:pt x="869" y="14"/>
                  </a:lnTo>
                  <a:lnTo>
                    <a:pt x="871" y="13"/>
                  </a:lnTo>
                  <a:lnTo>
                    <a:pt x="872" y="10"/>
                  </a:lnTo>
                  <a:lnTo>
                    <a:pt x="872" y="6"/>
                  </a:lnTo>
                  <a:lnTo>
                    <a:pt x="872" y="4"/>
                  </a:lnTo>
                  <a:lnTo>
                    <a:pt x="871" y="1"/>
                  </a:lnTo>
                  <a:lnTo>
                    <a:pt x="869" y="0"/>
                  </a:lnTo>
                  <a:lnTo>
                    <a:pt x="865" y="0"/>
                  </a:lnTo>
                  <a:lnTo>
                    <a:pt x="865" y="0"/>
                  </a:lnTo>
                  <a:lnTo>
                    <a:pt x="531" y="41"/>
                  </a:lnTo>
                  <a:lnTo>
                    <a:pt x="531" y="41"/>
                  </a:lnTo>
                  <a:lnTo>
                    <a:pt x="363" y="63"/>
                  </a:lnTo>
                  <a:lnTo>
                    <a:pt x="195" y="83"/>
                  </a:lnTo>
                  <a:lnTo>
                    <a:pt x="195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2" y="110"/>
                  </a:lnTo>
                  <a:lnTo>
                    <a:pt x="1" y="113"/>
                  </a:lnTo>
                  <a:lnTo>
                    <a:pt x="0" y="115"/>
                  </a:lnTo>
                  <a:lnTo>
                    <a:pt x="0" y="118"/>
                  </a:lnTo>
                  <a:lnTo>
                    <a:pt x="1" y="120"/>
                  </a:lnTo>
                  <a:lnTo>
                    <a:pt x="4" y="123"/>
                  </a:lnTo>
                  <a:lnTo>
                    <a:pt x="6" y="124"/>
                  </a:lnTo>
                  <a:lnTo>
                    <a:pt x="10" y="124"/>
                  </a:lnTo>
                  <a:lnTo>
                    <a:pt x="10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8" name="Freeform 89">
              <a:extLst>
                <a:ext uri="{FF2B5EF4-FFF2-40B4-BE49-F238E27FC236}">
                  <a16:creationId xmlns:a16="http://schemas.microsoft.com/office/drawing/2014/main" id="{4D6FEB4D-13F1-FAF1-17D6-E494286BA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" y="3939"/>
              <a:ext cx="163" cy="24"/>
            </a:xfrm>
            <a:custGeom>
              <a:avLst/>
              <a:gdLst>
                <a:gd name="T0" fmla="*/ 7 w 489"/>
                <a:gd name="T1" fmla="*/ 72 h 72"/>
                <a:gd name="T2" fmla="*/ 7 w 489"/>
                <a:gd name="T3" fmla="*/ 72 h 72"/>
                <a:gd name="T4" fmla="*/ 54 w 489"/>
                <a:gd name="T5" fmla="*/ 71 h 72"/>
                <a:gd name="T6" fmla="*/ 101 w 489"/>
                <a:gd name="T7" fmla="*/ 70 h 72"/>
                <a:gd name="T8" fmla="*/ 148 w 489"/>
                <a:gd name="T9" fmla="*/ 67 h 72"/>
                <a:gd name="T10" fmla="*/ 195 w 489"/>
                <a:gd name="T11" fmla="*/ 63 h 72"/>
                <a:gd name="T12" fmla="*/ 242 w 489"/>
                <a:gd name="T13" fmla="*/ 58 h 72"/>
                <a:gd name="T14" fmla="*/ 289 w 489"/>
                <a:gd name="T15" fmla="*/ 52 h 72"/>
                <a:gd name="T16" fmla="*/ 336 w 489"/>
                <a:gd name="T17" fmla="*/ 46 h 72"/>
                <a:gd name="T18" fmla="*/ 382 w 489"/>
                <a:gd name="T19" fmla="*/ 38 h 72"/>
                <a:gd name="T20" fmla="*/ 382 w 489"/>
                <a:gd name="T21" fmla="*/ 38 h 72"/>
                <a:gd name="T22" fmla="*/ 434 w 489"/>
                <a:gd name="T23" fmla="*/ 27 h 72"/>
                <a:gd name="T24" fmla="*/ 484 w 489"/>
                <a:gd name="T25" fmla="*/ 14 h 72"/>
                <a:gd name="T26" fmla="*/ 484 w 489"/>
                <a:gd name="T27" fmla="*/ 14 h 72"/>
                <a:gd name="T28" fmla="*/ 486 w 489"/>
                <a:gd name="T29" fmla="*/ 13 h 72"/>
                <a:gd name="T30" fmla="*/ 489 w 489"/>
                <a:gd name="T31" fmla="*/ 11 h 72"/>
                <a:gd name="T32" fmla="*/ 489 w 489"/>
                <a:gd name="T33" fmla="*/ 8 h 72"/>
                <a:gd name="T34" fmla="*/ 489 w 489"/>
                <a:gd name="T35" fmla="*/ 5 h 72"/>
                <a:gd name="T36" fmla="*/ 487 w 489"/>
                <a:gd name="T37" fmla="*/ 2 h 72"/>
                <a:gd name="T38" fmla="*/ 485 w 489"/>
                <a:gd name="T39" fmla="*/ 1 h 72"/>
                <a:gd name="T40" fmla="*/ 483 w 489"/>
                <a:gd name="T41" fmla="*/ 0 h 72"/>
                <a:gd name="T42" fmla="*/ 480 w 489"/>
                <a:gd name="T43" fmla="*/ 0 h 72"/>
                <a:gd name="T44" fmla="*/ 480 w 489"/>
                <a:gd name="T45" fmla="*/ 0 h 72"/>
                <a:gd name="T46" fmla="*/ 435 w 489"/>
                <a:gd name="T47" fmla="*/ 11 h 72"/>
                <a:gd name="T48" fmla="*/ 388 w 489"/>
                <a:gd name="T49" fmla="*/ 22 h 72"/>
                <a:gd name="T50" fmla="*/ 343 w 489"/>
                <a:gd name="T51" fmla="*/ 30 h 72"/>
                <a:gd name="T52" fmla="*/ 297 w 489"/>
                <a:gd name="T53" fmla="*/ 36 h 72"/>
                <a:gd name="T54" fmla="*/ 250 w 489"/>
                <a:gd name="T55" fmla="*/ 43 h 72"/>
                <a:gd name="T56" fmla="*/ 204 w 489"/>
                <a:gd name="T57" fmla="*/ 47 h 72"/>
                <a:gd name="T58" fmla="*/ 158 w 489"/>
                <a:gd name="T59" fmla="*/ 51 h 72"/>
                <a:gd name="T60" fmla="*/ 110 w 489"/>
                <a:gd name="T61" fmla="*/ 55 h 72"/>
                <a:gd name="T62" fmla="*/ 110 w 489"/>
                <a:gd name="T63" fmla="*/ 55 h 72"/>
                <a:gd name="T64" fmla="*/ 59 w 489"/>
                <a:gd name="T65" fmla="*/ 56 h 72"/>
                <a:gd name="T66" fmla="*/ 7 w 489"/>
                <a:gd name="T67" fmla="*/ 57 h 72"/>
                <a:gd name="T68" fmla="*/ 7 w 489"/>
                <a:gd name="T69" fmla="*/ 57 h 72"/>
                <a:gd name="T70" fmla="*/ 4 w 489"/>
                <a:gd name="T71" fmla="*/ 57 h 72"/>
                <a:gd name="T72" fmla="*/ 1 w 489"/>
                <a:gd name="T73" fmla="*/ 60 h 72"/>
                <a:gd name="T74" fmla="*/ 0 w 489"/>
                <a:gd name="T75" fmla="*/ 62 h 72"/>
                <a:gd name="T76" fmla="*/ 0 w 489"/>
                <a:gd name="T77" fmla="*/ 65 h 72"/>
                <a:gd name="T78" fmla="*/ 0 w 489"/>
                <a:gd name="T79" fmla="*/ 67 h 72"/>
                <a:gd name="T80" fmla="*/ 1 w 489"/>
                <a:gd name="T81" fmla="*/ 70 h 72"/>
                <a:gd name="T82" fmla="*/ 4 w 489"/>
                <a:gd name="T83" fmla="*/ 71 h 72"/>
                <a:gd name="T84" fmla="*/ 7 w 489"/>
                <a:gd name="T85" fmla="*/ 72 h 72"/>
                <a:gd name="T86" fmla="*/ 7 w 489"/>
                <a:gd name="T8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9" h="72">
                  <a:moveTo>
                    <a:pt x="7" y="72"/>
                  </a:moveTo>
                  <a:lnTo>
                    <a:pt x="7" y="72"/>
                  </a:lnTo>
                  <a:lnTo>
                    <a:pt x="54" y="71"/>
                  </a:lnTo>
                  <a:lnTo>
                    <a:pt x="101" y="70"/>
                  </a:lnTo>
                  <a:lnTo>
                    <a:pt x="148" y="67"/>
                  </a:lnTo>
                  <a:lnTo>
                    <a:pt x="195" y="63"/>
                  </a:lnTo>
                  <a:lnTo>
                    <a:pt x="242" y="58"/>
                  </a:lnTo>
                  <a:lnTo>
                    <a:pt x="289" y="52"/>
                  </a:lnTo>
                  <a:lnTo>
                    <a:pt x="336" y="46"/>
                  </a:lnTo>
                  <a:lnTo>
                    <a:pt x="382" y="38"/>
                  </a:lnTo>
                  <a:lnTo>
                    <a:pt x="382" y="38"/>
                  </a:lnTo>
                  <a:lnTo>
                    <a:pt x="434" y="27"/>
                  </a:lnTo>
                  <a:lnTo>
                    <a:pt x="484" y="14"/>
                  </a:lnTo>
                  <a:lnTo>
                    <a:pt x="484" y="14"/>
                  </a:lnTo>
                  <a:lnTo>
                    <a:pt x="486" y="13"/>
                  </a:lnTo>
                  <a:lnTo>
                    <a:pt x="489" y="11"/>
                  </a:lnTo>
                  <a:lnTo>
                    <a:pt x="489" y="8"/>
                  </a:lnTo>
                  <a:lnTo>
                    <a:pt x="489" y="5"/>
                  </a:lnTo>
                  <a:lnTo>
                    <a:pt x="487" y="2"/>
                  </a:lnTo>
                  <a:lnTo>
                    <a:pt x="485" y="1"/>
                  </a:lnTo>
                  <a:lnTo>
                    <a:pt x="483" y="0"/>
                  </a:lnTo>
                  <a:lnTo>
                    <a:pt x="480" y="0"/>
                  </a:lnTo>
                  <a:lnTo>
                    <a:pt x="480" y="0"/>
                  </a:lnTo>
                  <a:lnTo>
                    <a:pt x="435" y="11"/>
                  </a:lnTo>
                  <a:lnTo>
                    <a:pt x="388" y="22"/>
                  </a:lnTo>
                  <a:lnTo>
                    <a:pt x="343" y="30"/>
                  </a:lnTo>
                  <a:lnTo>
                    <a:pt x="297" y="36"/>
                  </a:lnTo>
                  <a:lnTo>
                    <a:pt x="250" y="43"/>
                  </a:lnTo>
                  <a:lnTo>
                    <a:pt x="204" y="47"/>
                  </a:lnTo>
                  <a:lnTo>
                    <a:pt x="158" y="51"/>
                  </a:lnTo>
                  <a:lnTo>
                    <a:pt x="110" y="55"/>
                  </a:lnTo>
                  <a:lnTo>
                    <a:pt x="110" y="55"/>
                  </a:lnTo>
                  <a:lnTo>
                    <a:pt x="59" y="56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4" y="57"/>
                  </a:lnTo>
                  <a:lnTo>
                    <a:pt x="1" y="60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4" y="71"/>
                  </a:lnTo>
                  <a:lnTo>
                    <a:pt x="7" y="72"/>
                  </a:lnTo>
                  <a:lnTo>
                    <a:pt x="7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9" name="Freeform 90">
              <a:extLst>
                <a:ext uri="{FF2B5EF4-FFF2-40B4-BE49-F238E27FC236}">
                  <a16:creationId xmlns:a16="http://schemas.microsoft.com/office/drawing/2014/main" id="{400B783E-E3F5-69C3-7E3F-FED36E731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6" y="3895"/>
              <a:ext cx="615" cy="133"/>
            </a:xfrm>
            <a:custGeom>
              <a:avLst/>
              <a:gdLst>
                <a:gd name="T0" fmla="*/ 10 w 1845"/>
                <a:gd name="T1" fmla="*/ 399 h 399"/>
                <a:gd name="T2" fmla="*/ 10 w 1845"/>
                <a:gd name="T3" fmla="*/ 399 h 399"/>
                <a:gd name="T4" fmla="*/ 364 w 1845"/>
                <a:gd name="T5" fmla="*/ 307 h 399"/>
                <a:gd name="T6" fmla="*/ 364 w 1845"/>
                <a:gd name="T7" fmla="*/ 307 h 399"/>
                <a:gd name="T8" fmla="*/ 541 w 1845"/>
                <a:gd name="T9" fmla="*/ 261 h 399"/>
                <a:gd name="T10" fmla="*/ 718 w 1845"/>
                <a:gd name="T11" fmla="*/ 217 h 399"/>
                <a:gd name="T12" fmla="*/ 718 w 1845"/>
                <a:gd name="T13" fmla="*/ 217 h 399"/>
                <a:gd name="T14" fmla="*/ 894 w 1845"/>
                <a:gd name="T15" fmla="*/ 176 h 399"/>
                <a:gd name="T16" fmla="*/ 982 w 1845"/>
                <a:gd name="T17" fmla="*/ 155 h 399"/>
                <a:gd name="T18" fmla="*/ 1071 w 1845"/>
                <a:gd name="T19" fmla="*/ 135 h 399"/>
                <a:gd name="T20" fmla="*/ 1071 w 1845"/>
                <a:gd name="T21" fmla="*/ 135 h 399"/>
                <a:gd name="T22" fmla="*/ 1160 w 1845"/>
                <a:gd name="T23" fmla="*/ 117 h 399"/>
                <a:gd name="T24" fmla="*/ 1250 w 1845"/>
                <a:gd name="T25" fmla="*/ 100 h 399"/>
                <a:gd name="T26" fmla="*/ 1339 w 1845"/>
                <a:gd name="T27" fmla="*/ 83 h 399"/>
                <a:gd name="T28" fmla="*/ 1429 w 1845"/>
                <a:gd name="T29" fmla="*/ 68 h 399"/>
                <a:gd name="T30" fmla="*/ 1429 w 1845"/>
                <a:gd name="T31" fmla="*/ 68 h 399"/>
                <a:gd name="T32" fmla="*/ 1520 w 1845"/>
                <a:gd name="T33" fmla="*/ 53 h 399"/>
                <a:gd name="T34" fmla="*/ 1610 w 1845"/>
                <a:gd name="T35" fmla="*/ 40 h 399"/>
                <a:gd name="T36" fmla="*/ 1700 w 1845"/>
                <a:gd name="T37" fmla="*/ 29 h 399"/>
                <a:gd name="T38" fmla="*/ 1792 w 1845"/>
                <a:gd name="T39" fmla="*/ 19 h 399"/>
                <a:gd name="T40" fmla="*/ 1792 w 1845"/>
                <a:gd name="T41" fmla="*/ 19 h 399"/>
                <a:gd name="T42" fmla="*/ 1839 w 1845"/>
                <a:gd name="T43" fmla="*/ 14 h 399"/>
                <a:gd name="T44" fmla="*/ 1839 w 1845"/>
                <a:gd name="T45" fmla="*/ 14 h 399"/>
                <a:gd name="T46" fmla="*/ 1841 w 1845"/>
                <a:gd name="T47" fmla="*/ 13 h 399"/>
                <a:gd name="T48" fmla="*/ 1843 w 1845"/>
                <a:gd name="T49" fmla="*/ 12 h 399"/>
                <a:gd name="T50" fmla="*/ 1845 w 1845"/>
                <a:gd name="T51" fmla="*/ 9 h 399"/>
                <a:gd name="T52" fmla="*/ 1845 w 1845"/>
                <a:gd name="T53" fmla="*/ 7 h 399"/>
                <a:gd name="T54" fmla="*/ 1845 w 1845"/>
                <a:gd name="T55" fmla="*/ 4 h 399"/>
                <a:gd name="T56" fmla="*/ 1843 w 1845"/>
                <a:gd name="T57" fmla="*/ 2 h 399"/>
                <a:gd name="T58" fmla="*/ 1841 w 1845"/>
                <a:gd name="T59" fmla="*/ 0 h 399"/>
                <a:gd name="T60" fmla="*/ 1839 w 1845"/>
                <a:gd name="T61" fmla="*/ 0 h 399"/>
                <a:gd name="T62" fmla="*/ 1839 w 1845"/>
                <a:gd name="T63" fmla="*/ 0 h 399"/>
                <a:gd name="T64" fmla="*/ 1747 w 1845"/>
                <a:gd name="T65" fmla="*/ 9 h 399"/>
                <a:gd name="T66" fmla="*/ 1657 w 1845"/>
                <a:gd name="T67" fmla="*/ 19 h 399"/>
                <a:gd name="T68" fmla="*/ 1565 w 1845"/>
                <a:gd name="T69" fmla="*/ 31 h 399"/>
                <a:gd name="T70" fmla="*/ 1474 w 1845"/>
                <a:gd name="T71" fmla="*/ 45 h 399"/>
                <a:gd name="T72" fmla="*/ 1474 w 1845"/>
                <a:gd name="T73" fmla="*/ 45 h 399"/>
                <a:gd name="T74" fmla="*/ 1385 w 1845"/>
                <a:gd name="T75" fmla="*/ 60 h 399"/>
                <a:gd name="T76" fmla="*/ 1295 w 1845"/>
                <a:gd name="T77" fmla="*/ 75 h 399"/>
                <a:gd name="T78" fmla="*/ 1206 w 1845"/>
                <a:gd name="T79" fmla="*/ 93 h 399"/>
                <a:gd name="T80" fmla="*/ 1117 w 1845"/>
                <a:gd name="T81" fmla="*/ 111 h 399"/>
                <a:gd name="T82" fmla="*/ 1117 w 1845"/>
                <a:gd name="T83" fmla="*/ 111 h 399"/>
                <a:gd name="T84" fmla="*/ 1027 w 1845"/>
                <a:gd name="T85" fmla="*/ 131 h 399"/>
                <a:gd name="T86" fmla="*/ 938 w 1845"/>
                <a:gd name="T87" fmla="*/ 150 h 399"/>
                <a:gd name="T88" fmla="*/ 760 w 1845"/>
                <a:gd name="T89" fmla="*/ 192 h 399"/>
                <a:gd name="T90" fmla="*/ 760 w 1845"/>
                <a:gd name="T91" fmla="*/ 192 h 399"/>
                <a:gd name="T92" fmla="*/ 583 w 1845"/>
                <a:gd name="T93" fmla="*/ 236 h 399"/>
                <a:gd name="T94" fmla="*/ 405 w 1845"/>
                <a:gd name="T95" fmla="*/ 281 h 399"/>
                <a:gd name="T96" fmla="*/ 405 w 1845"/>
                <a:gd name="T97" fmla="*/ 281 h 399"/>
                <a:gd name="T98" fmla="*/ 50 w 1845"/>
                <a:gd name="T99" fmla="*/ 373 h 399"/>
                <a:gd name="T100" fmla="*/ 50 w 1845"/>
                <a:gd name="T101" fmla="*/ 373 h 399"/>
                <a:gd name="T102" fmla="*/ 5 w 1845"/>
                <a:gd name="T103" fmla="*/ 384 h 399"/>
                <a:gd name="T104" fmla="*/ 5 w 1845"/>
                <a:gd name="T105" fmla="*/ 384 h 399"/>
                <a:gd name="T106" fmla="*/ 2 w 1845"/>
                <a:gd name="T107" fmla="*/ 385 h 399"/>
                <a:gd name="T108" fmla="*/ 1 w 1845"/>
                <a:gd name="T109" fmla="*/ 388 h 399"/>
                <a:gd name="T110" fmla="*/ 0 w 1845"/>
                <a:gd name="T111" fmla="*/ 390 h 399"/>
                <a:gd name="T112" fmla="*/ 0 w 1845"/>
                <a:gd name="T113" fmla="*/ 392 h 399"/>
                <a:gd name="T114" fmla="*/ 1 w 1845"/>
                <a:gd name="T115" fmla="*/ 395 h 399"/>
                <a:gd name="T116" fmla="*/ 4 w 1845"/>
                <a:gd name="T117" fmla="*/ 397 h 399"/>
                <a:gd name="T118" fmla="*/ 6 w 1845"/>
                <a:gd name="T119" fmla="*/ 399 h 399"/>
                <a:gd name="T120" fmla="*/ 10 w 1845"/>
                <a:gd name="T121" fmla="*/ 399 h 399"/>
                <a:gd name="T122" fmla="*/ 10 w 1845"/>
                <a:gd name="T12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45" h="399">
                  <a:moveTo>
                    <a:pt x="10" y="399"/>
                  </a:moveTo>
                  <a:lnTo>
                    <a:pt x="10" y="399"/>
                  </a:lnTo>
                  <a:lnTo>
                    <a:pt x="364" y="307"/>
                  </a:lnTo>
                  <a:lnTo>
                    <a:pt x="364" y="307"/>
                  </a:lnTo>
                  <a:lnTo>
                    <a:pt x="541" y="261"/>
                  </a:lnTo>
                  <a:lnTo>
                    <a:pt x="718" y="217"/>
                  </a:lnTo>
                  <a:lnTo>
                    <a:pt x="718" y="217"/>
                  </a:lnTo>
                  <a:lnTo>
                    <a:pt x="894" y="176"/>
                  </a:lnTo>
                  <a:lnTo>
                    <a:pt x="982" y="155"/>
                  </a:lnTo>
                  <a:lnTo>
                    <a:pt x="1071" y="135"/>
                  </a:lnTo>
                  <a:lnTo>
                    <a:pt x="1071" y="135"/>
                  </a:lnTo>
                  <a:lnTo>
                    <a:pt x="1160" y="117"/>
                  </a:lnTo>
                  <a:lnTo>
                    <a:pt x="1250" y="100"/>
                  </a:lnTo>
                  <a:lnTo>
                    <a:pt x="1339" y="83"/>
                  </a:lnTo>
                  <a:lnTo>
                    <a:pt x="1429" y="68"/>
                  </a:lnTo>
                  <a:lnTo>
                    <a:pt x="1429" y="68"/>
                  </a:lnTo>
                  <a:lnTo>
                    <a:pt x="1520" y="53"/>
                  </a:lnTo>
                  <a:lnTo>
                    <a:pt x="1610" y="40"/>
                  </a:lnTo>
                  <a:lnTo>
                    <a:pt x="1700" y="29"/>
                  </a:lnTo>
                  <a:lnTo>
                    <a:pt x="1792" y="19"/>
                  </a:lnTo>
                  <a:lnTo>
                    <a:pt x="1792" y="19"/>
                  </a:lnTo>
                  <a:lnTo>
                    <a:pt x="1839" y="14"/>
                  </a:lnTo>
                  <a:lnTo>
                    <a:pt x="1839" y="14"/>
                  </a:lnTo>
                  <a:lnTo>
                    <a:pt x="1841" y="13"/>
                  </a:lnTo>
                  <a:lnTo>
                    <a:pt x="1843" y="12"/>
                  </a:lnTo>
                  <a:lnTo>
                    <a:pt x="1845" y="9"/>
                  </a:lnTo>
                  <a:lnTo>
                    <a:pt x="1845" y="7"/>
                  </a:lnTo>
                  <a:lnTo>
                    <a:pt x="1845" y="4"/>
                  </a:lnTo>
                  <a:lnTo>
                    <a:pt x="1843" y="2"/>
                  </a:lnTo>
                  <a:lnTo>
                    <a:pt x="1841" y="0"/>
                  </a:lnTo>
                  <a:lnTo>
                    <a:pt x="1839" y="0"/>
                  </a:lnTo>
                  <a:lnTo>
                    <a:pt x="1839" y="0"/>
                  </a:lnTo>
                  <a:lnTo>
                    <a:pt x="1747" y="9"/>
                  </a:lnTo>
                  <a:lnTo>
                    <a:pt x="1657" y="19"/>
                  </a:lnTo>
                  <a:lnTo>
                    <a:pt x="1565" y="31"/>
                  </a:lnTo>
                  <a:lnTo>
                    <a:pt x="1474" y="45"/>
                  </a:lnTo>
                  <a:lnTo>
                    <a:pt x="1474" y="45"/>
                  </a:lnTo>
                  <a:lnTo>
                    <a:pt x="1385" y="60"/>
                  </a:lnTo>
                  <a:lnTo>
                    <a:pt x="1295" y="75"/>
                  </a:lnTo>
                  <a:lnTo>
                    <a:pt x="1206" y="93"/>
                  </a:lnTo>
                  <a:lnTo>
                    <a:pt x="1117" y="111"/>
                  </a:lnTo>
                  <a:lnTo>
                    <a:pt x="1117" y="111"/>
                  </a:lnTo>
                  <a:lnTo>
                    <a:pt x="1027" y="131"/>
                  </a:lnTo>
                  <a:lnTo>
                    <a:pt x="938" y="150"/>
                  </a:lnTo>
                  <a:lnTo>
                    <a:pt x="760" y="192"/>
                  </a:lnTo>
                  <a:lnTo>
                    <a:pt x="760" y="192"/>
                  </a:lnTo>
                  <a:lnTo>
                    <a:pt x="583" y="236"/>
                  </a:lnTo>
                  <a:lnTo>
                    <a:pt x="405" y="281"/>
                  </a:lnTo>
                  <a:lnTo>
                    <a:pt x="405" y="281"/>
                  </a:lnTo>
                  <a:lnTo>
                    <a:pt x="50" y="373"/>
                  </a:lnTo>
                  <a:lnTo>
                    <a:pt x="50" y="373"/>
                  </a:lnTo>
                  <a:lnTo>
                    <a:pt x="5" y="384"/>
                  </a:lnTo>
                  <a:lnTo>
                    <a:pt x="5" y="384"/>
                  </a:lnTo>
                  <a:lnTo>
                    <a:pt x="2" y="385"/>
                  </a:lnTo>
                  <a:lnTo>
                    <a:pt x="1" y="388"/>
                  </a:lnTo>
                  <a:lnTo>
                    <a:pt x="0" y="390"/>
                  </a:lnTo>
                  <a:lnTo>
                    <a:pt x="0" y="392"/>
                  </a:lnTo>
                  <a:lnTo>
                    <a:pt x="1" y="395"/>
                  </a:lnTo>
                  <a:lnTo>
                    <a:pt x="4" y="397"/>
                  </a:lnTo>
                  <a:lnTo>
                    <a:pt x="6" y="399"/>
                  </a:lnTo>
                  <a:lnTo>
                    <a:pt x="10" y="399"/>
                  </a:lnTo>
                  <a:lnTo>
                    <a:pt x="10" y="3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0" name="Freeform 91">
              <a:extLst>
                <a:ext uri="{FF2B5EF4-FFF2-40B4-BE49-F238E27FC236}">
                  <a16:creationId xmlns:a16="http://schemas.microsoft.com/office/drawing/2014/main" id="{EE2F3727-AB4E-8E7F-1276-FA3E8DE13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0" y="3935"/>
              <a:ext cx="346" cy="54"/>
            </a:xfrm>
            <a:custGeom>
              <a:avLst/>
              <a:gdLst>
                <a:gd name="T0" fmla="*/ 7 w 1038"/>
                <a:gd name="T1" fmla="*/ 163 h 163"/>
                <a:gd name="T2" fmla="*/ 7 w 1038"/>
                <a:gd name="T3" fmla="*/ 163 h 163"/>
                <a:gd name="T4" fmla="*/ 58 w 1038"/>
                <a:gd name="T5" fmla="*/ 160 h 163"/>
                <a:gd name="T6" fmla="*/ 109 w 1038"/>
                <a:gd name="T7" fmla="*/ 156 h 163"/>
                <a:gd name="T8" fmla="*/ 159 w 1038"/>
                <a:gd name="T9" fmla="*/ 150 h 163"/>
                <a:gd name="T10" fmla="*/ 210 w 1038"/>
                <a:gd name="T11" fmla="*/ 144 h 163"/>
                <a:gd name="T12" fmla="*/ 260 w 1038"/>
                <a:gd name="T13" fmla="*/ 136 h 163"/>
                <a:gd name="T14" fmla="*/ 310 w 1038"/>
                <a:gd name="T15" fmla="*/ 127 h 163"/>
                <a:gd name="T16" fmla="*/ 409 w 1038"/>
                <a:gd name="T17" fmla="*/ 107 h 163"/>
                <a:gd name="T18" fmla="*/ 409 w 1038"/>
                <a:gd name="T19" fmla="*/ 107 h 163"/>
                <a:gd name="T20" fmla="*/ 607 w 1038"/>
                <a:gd name="T21" fmla="*/ 66 h 163"/>
                <a:gd name="T22" fmla="*/ 707 w 1038"/>
                <a:gd name="T23" fmla="*/ 47 h 163"/>
                <a:gd name="T24" fmla="*/ 757 w 1038"/>
                <a:gd name="T25" fmla="*/ 39 h 163"/>
                <a:gd name="T26" fmla="*/ 806 w 1038"/>
                <a:gd name="T27" fmla="*/ 32 h 163"/>
                <a:gd name="T28" fmla="*/ 806 w 1038"/>
                <a:gd name="T29" fmla="*/ 32 h 163"/>
                <a:gd name="T30" fmla="*/ 862 w 1038"/>
                <a:gd name="T31" fmla="*/ 24 h 163"/>
                <a:gd name="T32" fmla="*/ 919 w 1038"/>
                <a:gd name="T33" fmla="*/ 18 h 163"/>
                <a:gd name="T34" fmla="*/ 975 w 1038"/>
                <a:gd name="T35" fmla="*/ 16 h 163"/>
                <a:gd name="T36" fmla="*/ 1031 w 1038"/>
                <a:gd name="T37" fmla="*/ 14 h 163"/>
                <a:gd name="T38" fmla="*/ 1031 w 1038"/>
                <a:gd name="T39" fmla="*/ 14 h 163"/>
                <a:gd name="T40" fmla="*/ 1035 w 1038"/>
                <a:gd name="T41" fmla="*/ 13 h 163"/>
                <a:gd name="T42" fmla="*/ 1037 w 1038"/>
                <a:gd name="T43" fmla="*/ 12 h 163"/>
                <a:gd name="T44" fmla="*/ 1038 w 1038"/>
                <a:gd name="T45" fmla="*/ 10 h 163"/>
                <a:gd name="T46" fmla="*/ 1038 w 1038"/>
                <a:gd name="T47" fmla="*/ 7 h 163"/>
                <a:gd name="T48" fmla="*/ 1038 w 1038"/>
                <a:gd name="T49" fmla="*/ 3 h 163"/>
                <a:gd name="T50" fmla="*/ 1037 w 1038"/>
                <a:gd name="T51" fmla="*/ 1 h 163"/>
                <a:gd name="T52" fmla="*/ 1035 w 1038"/>
                <a:gd name="T53" fmla="*/ 0 h 163"/>
                <a:gd name="T54" fmla="*/ 1031 w 1038"/>
                <a:gd name="T55" fmla="*/ 0 h 163"/>
                <a:gd name="T56" fmla="*/ 1031 w 1038"/>
                <a:gd name="T57" fmla="*/ 0 h 163"/>
                <a:gd name="T58" fmla="*/ 981 w 1038"/>
                <a:gd name="T59" fmla="*/ 0 h 163"/>
                <a:gd name="T60" fmla="*/ 931 w 1038"/>
                <a:gd name="T61" fmla="*/ 3 h 163"/>
                <a:gd name="T62" fmla="*/ 881 w 1038"/>
                <a:gd name="T63" fmla="*/ 7 h 163"/>
                <a:gd name="T64" fmla="*/ 831 w 1038"/>
                <a:gd name="T65" fmla="*/ 13 h 163"/>
                <a:gd name="T66" fmla="*/ 782 w 1038"/>
                <a:gd name="T67" fmla="*/ 21 h 163"/>
                <a:gd name="T68" fmla="*/ 732 w 1038"/>
                <a:gd name="T69" fmla="*/ 28 h 163"/>
                <a:gd name="T70" fmla="*/ 683 w 1038"/>
                <a:gd name="T71" fmla="*/ 36 h 163"/>
                <a:gd name="T72" fmla="*/ 633 w 1038"/>
                <a:gd name="T73" fmla="*/ 46 h 163"/>
                <a:gd name="T74" fmla="*/ 633 w 1038"/>
                <a:gd name="T75" fmla="*/ 46 h 163"/>
                <a:gd name="T76" fmla="*/ 534 w 1038"/>
                <a:gd name="T77" fmla="*/ 67 h 163"/>
                <a:gd name="T78" fmla="*/ 433 w 1038"/>
                <a:gd name="T79" fmla="*/ 88 h 163"/>
                <a:gd name="T80" fmla="*/ 335 w 1038"/>
                <a:gd name="T81" fmla="*/ 107 h 163"/>
                <a:gd name="T82" fmla="*/ 284 w 1038"/>
                <a:gd name="T83" fmla="*/ 117 h 163"/>
                <a:gd name="T84" fmla="*/ 234 w 1038"/>
                <a:gd name="T85" fmla="*/ 126 h 163"/>
                <a:gd name="T86" fmla="*/ 234 w 1038"/>
                <a:gd name="T87" fmla="*/ 126 h 163"/>
                <a:gd name="T88" fmla="*/ 178 w 1038"/>
                <a:gd name="T89" fmla="*/ 133 h 163"/>
                <a:gd name="T90" fmla="*/ 121 w 1038"/>
                <a:gd name="T91" fmla="*/ 140 h 163"/>
                <a:gd name="T92" fmla="*/ 65 w 1038"/>
                <a:gd name="T93" fmla="*/ 145 h 163"/>
                <a:gd name="T94" fmla="*/ 7 w 1038"/>
                <a:gd name="T95" fmla="*/ 148 h 163"/>
                <a:gd name="T96" fmla="*/ 7 w 1038"/>
                <a:gd name="T97" fmla="*/ 148 h 163"/>
                <a:gd name="T98" fmla="*/ 3 w 1038"/>
                <a:gd name="T99" fmla="*/ 149 h 163"/>
                <a:gd name="T100" fmla="*/ 2 w 1038"/>
                <a:gd name="T101" fmla="*/ 150 h 163"/>
                <a:gd name="T102" fmla="*/ 1 w 1038"/>
                <a:gd name="T103" fmla="*/ 153 h 163"/>
                <a:gd name="T104" fmla="*/ 0 w 1038"/>
                <a:gd name="T105" fmla="*/ 156 h 163"/>
                <a:gd name="T106" fmla="*/ 1 w 1038"/>
                <a:gd name="T107" fmla="*/ 159 h 163"/>
                <a:gd name="T108" fmla="*/ 2 w 1038"/>
                <a:gd name="T109" fmla="*/ 161 h 163"/>
                <a:gd name="T110" fmla="*/ 3 w 1038"/>
                <a:gd name="T111" fmla="*/ 163 h 163"/>
                <a:gd name="T112" fmla="*/ 7 w 1038"/>
                <a:gd name="T113" fmla="*/ 163 h 163"/>
                <a:gd name="T114" fmla="*/ 7 w 1038"/>
                <a:gd name="T11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8" h="163">
                  <a:moveTo>
                    <a:pt x="7" y="163"/>
                  </a:moveTo>
                  <a:lnTo>
                    <a:pt x="7" y="163"/>
                  </a:lnTo>
                  <a:lnTo>
                    <a:pt x="58" y="160"/>
                  </a:lnTo>
                  <a:lnTo>
                    <a:pt x="109" y="156"/>
                  </a:lnTo>
                  <a:lnTo>
                    <a:pt x="159" y="150"/>
                  </a:lnTo>
                  <a:lnTo>
                    <a:pt x="210" y="144"/>
                  </a:lnTo>
                  <a:lnTo>
                    <a:pt x="260" y="136"/>
                  </a:lnTo>
                  <a:lnTo>
                    <a:pt x="310" y="127"/>
                  </a:lnTo>
                  <a:lnTo>
                    <a:pt x="409" y="107"/>
                  </a:lnTo>
                  <a:lnTo>
                    <a:pt x="409" y="107"/>
                  </a:lnTo>
                  <a:lnTo>
                    <a:pt x="607" y="66"/>
                  </a:lnTo>
                  <a:lnTo>
                    <a:pt x="707" y="47"/>
                  </a:lnTo>
                  <a:lnTo>
                    <a:pt x="757" y="39"/>
                  </a:lnTo>
                  <a:lnTo>
                    <a:pt x="806" y="32"/>
                  </a:lnTo>
                  <a:lnTo>
                    <a:pt x="806" y="32"/>
                  </a:lnTo>
                  <a:lnTo>
                    <a:pt x="862" y="24"/>
                  </a:lnTo>
                  <a:lnTo>
                    <a:pt x="919" y="18"/>
                  </a:lnTo>
                  <a:lnTo>
                    <a:pt x="975" y="16"/>
                  </a:lnTo>
                  <a:lnTo>
                    <a:pt x="1031" y="14"/>
                  </a:lnTo>
                  <a:lnTo>
                    <a:pt x="1031" y="14"/>
                  </a:lnTo>
                  <a:lnTo>
                    <a:pt x="1035" y="13"/>
                  </a:lnTo>
                  <a:lnTo>
                    <a:pt x="1037" y="12"/>
                  </a:lnTo>
                  <a:lnTo>
                    <a:pt x="1038" y="10"/>
                  </a:lnTo>
                  <a:lnTo>
                    <a:pt x="1038" y="7"/>
                  </a:lnTo>
                  <a:lnTo>
                    <a:pt x="1038" y="3"/>
                  </a:lnTo>
                  <a:lnTo>
                    <a:pt x="1037" y="1"/>
                  </a:lnTo>
                  <a:lnTo>
                    <a:pt x="1035" y="0"/>
                  </a:lnTo>
                  <a:lnTo>
                    <a:pt x="1031" y="0"/>
                  </a:lnTo>
                  <a:lnTo>
                    <a:pt x="1031" y="0"/>
                  </a:lnTo>
                  <a:lnTo>
                    <a:pt x="981" y="0"/>
                  </a:lnTo>
                  <a:lnTo>
                    <a:pt x="931" y="3"/>
                  </a:lnTo>
                  <a:lnTo>
                    <a:pt x="881" y="7"/>
                  </a:lnTo>
                  <a:lnTo>
                    <a:pt x="831" y="13"/>
                  </a:lnTo>
                  <a:lnTo>
                    <a:pt x="782" y="21"/>
                  </a:lnTo>
                  <a:lnTo>
                    <a:pt x="732" y="28"/>
                  </a:lnTo>
                  <a:lnTo>
                    <a:pt x="683" y="36"/>
                  </a:lnTo>
                  <a:lnTo>
                    <a:pt x="633" y="46"/>
                  </a:lnTo>
                  <a:lnTo>
                    <a:pt x="633" y="46"/>
                  </a:lnTo>
                  <a:lnTo>
                    <a:pt x="534" y="67"/>
                  </a:lnTo>
                  <a:lnTo>
                    <a:pt x="433" y="88"/>
                  </a:lnTo>
                  <a:lnTo>
                    <a:pt x="335" y="107"/>
                  </a:lnTo>
                  <a:lnTo>
                    <a:pt x="284" y="117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178" y="133"/>
                  </a:lnTo>
                  <a:lnTo>
                    <a:pt x="121" y="140"/>
                  </a:lnTo>
                  <a:lnTo>
                    <a:pt x="65" y="145"/>
                  </a:lnTo>
                  <a:lnTo>
                    <a:pt x="7" y="148"/>
                  </a:lnTo>
                  <a:lnTo>
                    <a:pt x="7" y="148"/>
                  </a:lnTo>
                  <a:lnTo>
                    <a:pt x="3" y="149"/>
                  </a:lnTo>
                  <a:lnTo>
                    <a:pt x="2" y="150"/>
                  </a:lnTo>
                  <a:lnTo>
                    <a:pt x="1" y="153"/>
                  </a:lnTo>
                  <a:lnTo>
                    <a:pt x="0" y="156"/>
                  </a:lnTo>
                  <a:lnTo>
                    <a:pt x="1" y="159"/>
                  </a:lnTo>
                  <a:lnTo>
                    <a:pt x="2" y="161"/>
                  </a:lnTo>
                  <a:lnTo>
                    <a:pt x="3" y="163"/>
                  </a:lnTo>
                  <a:lnTo>
                    <a:pt x="7" y="163"/>
                  </a:lnTo>
                  <a:lnTo>
                    <a:pt x="7" y="1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1" name="Freeform 92">
              <a:extLst>
                <a:ext uri="{FF2B5EF4-FFF2-40B4-BE49-F238E27FC236}">
                  <a16:creationId xmlns:a16="http://schemas.microsoft.com/office/drawing/2014/main" id="{47CFB3EC-CA4C-4118-4684-6F3DF3BC6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0" y="3973"/>
              <a:ext cx="596" cy="114"/>
            </a:xfrm>
            <a:custGeom>
              <a:avLst/>
              <a:gdLst>
                <a:gd name="T0" fmla="*/ 6 w 1788"/>
                <a:gd name="T1" fmla="*/ 341 h 341"/>
                <a:gd name="T2" fmla="*/ 92 w 1788"/>
                <a:gd name="T3" fmla="*/ 340 h 341"/>
                <a:gd name="T4" fmla="*/ 176 w 1788"/>
                <a:gd name="T5" fmla="*/ 334 h 341"/>
                <a:gd name="T6" fmla="*/ 260 w 1788"/>
                <a:gd name="T7" fmla="*/ 321 h 341"/>
                <a:gd name="T8" fmla="*/ 344 w 1788"/>
                <a:gd name="T9" fmla="*/ 304 h 341"/>
                <a:gd name="T10" fmla="*/ 386 w 1788"/>
                <a:gd name="T11" fmla="*/ 294 h 341"/>
                <a:gd name="T12" fmla="*/ 511 w 1788"/>
                <a:gd name="T13" fmla="*/ 261 h 341"/>
                <a:gd name="T14" fmla="*/ 676 w 1788"/>
                <a:gd name="T15" fmla="*/ 209 h 341"/>
                <a:gd name="T16" fmla="*/ 841 w 1788"/>
                <a:gd name="T17" fmla="*/ 154 h 341"/>
                <a:gd name="T18" fmla="*/ 1007 w 1788"/>
                <a:gd name="T19" fmla="*/ 102 h 341"/>
                <a:gd name="T20" fmla="*/ 1089 w 1788"/>
                <a:gd name="T21" fmla="*/ 80 h 341"/>
                <a:gd name="T22" fmla="*/ 1173 w 1788"/>
                <a:gd name="T23" fmla="*/ 61 h 341"/>
                <a:gd name="T24" fmla="*/ 1257 w 1788"/>
                <a:gd name="T25" fmla="*/ 45 h 341"/>
                <a:gd name="T26" fmla="*/ 1342 w 1788"/>
                <a:gd name="T27" fmla="*/ 36 h 341"/>
                <a:gd name="T28" fmla="*/ 1439 w 1788"/>
                <a:gd name="T29" fmla="*/ 30 h 341"/>
                <a:gd name="T30" fmla="*/ 1635 w 1788"/>
                <a:gd name="T31" fmla="*/ 23 h 341"/>
                <a:gd name="T32" fmla="*/ 1733 w 1788"/>
                <a:gd name="T33" fmla="*/ 18 h 341"/>
                <a:gd name="T34" fmla="*/ 1780 w 1788"/>
                <a:gd name="T35" fmla="*/ 14 h 341"/>
                <a:gd name="T36" fmla="*/ 1786 w 1788"/>
                <a:gd name="T37" fmla="*/ 12 h 341"/>
                <a:gd name="T38" fmla="*/ 1788 w 1788"/>
                <a:gd name="T39" fmla="*/ 7 h 341"/>
                <a:gd name="T40" fmla="*/ 1786 w 1788"/>
                <a:gd name="T41" fmla="*/ 2 h 341"/>
                <a:gd name="T42" fmla="*/ 1780 w 1788"/>
                <a:gd name="T43" fmla="*/ 0 h 341"/>
                <a:gd name="T44" fmla="*/ 1684 w 1788"/>
                <a:gd name="T45" fmla="*/ 6 h 341"/>
                <a:gd name="T46" fmla="*/ 1488 w 1788"/>
                <a:gd name="T47" fmla="*/ 14 h 341"/>
                <a:gd name="T48" fmla="*/ 1392 w 1788"/>
                <a:gd name="T49" fmla="*/ 18 h 341"/>
                <a:gd name="T50" fmla="*/ 1303 w 1788"/>
                <a:gd name="T51" fmla="*/ 25 h 341"/>
                <a:gd name="T52" fmla="*/ 1215 w 1788"/>
                <a:gd name="T53" fmla="*/ 39 h 341"/>
                <a:gd name="T54" fmla="*/ 1173 w 1788"/>
                <a:gd name="T55" fmla="*/ 46 h 341"/>
                <a:gd name="T56" fmla="*/ 1090 w 1788"/>
                <a:gd name="T57" fmla="*/ 66 h 341"/>
                <a:gd name="T58" fmla="*/ 1050 w 1788"/>
                <a:gd name="T59" fmla="*/ 75 h 341"/>
                <a:gd name="T60" fmla="*/ 884 w 1788"/>
                <a:gd name="T61" fmla="*/ 126 h 341"/>
                <a:gd name="T62" fmla="*/ 719 w 1788"/>
                <a:gd name="T63" fmla="*/ 179 h 341"/>
                <a:gd name="T64" fmla="*/ 637 w 1788"/>
                <a:gd name="T65" fmla="*/ 206 h 341"/>
                <a:gd name="T66" fmla="*/ 471 w 1788"/>
                <a:gd name="T67" fmla="*/ 258 h 341"/>
                <a:gd name="T68" fmla="*/ 388 w 1788"/>
                <a:gd name="T69" fmla="*/ 280 h 341"/>
                <a:gd name="T70" fmla="*/ 346 w 1788"/>
                <a:gd name="T71" fmla="*/ 290 h 341"/>
                <a:gd name="T72" fmla="*/ 262 w 1788"/>
                <a:gd name="T73" fmla="*/ 305 h 341"/>
                <a:gd name="T74" fmla="*/ 177 w 1788"/>
                <a:gd name="T75" fmla="*/ 318 h 341"/>
                <a:gd name="T76" fmla="*/ 92 w 1788"/>
                <a:gd name="T77" fmla="*/ 325 h 341"/>
                <a:gd name="T78" fmla="*/ 49 w 1788"/>
                <a:gd name="T79" fmla="*/ 326 h 341"/>
                <a:gd name="T80" fmla="*/ 6 w 1788"/>
                <a:gd name="T81" fmla="*/ 326 h 341"/>
                <a:gd name="T82" fmla="*/ 1 w 1788"/>
                <a:gd name="T83" fmla="*/ 329 h 341"/>
                <a:gd name="T84" fmla="*/ 0 w 1788"/>
                <a:gd name="T85" fmla="*/ 334 h 341"/>
                <a:gd name="T86" fmla="*/ 1 w 1788"/>
                <a:gd name="T87" fmla="*/ 339 h 341"/>
                <a:gd name="T88" fmla="*/ 6 w 1788"/>
                <a:gd name="T89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88" h="341">
                  <a:moveTo>
                    <a:pt x="6" y="341"/>
                  </a:moveTo>
                  <a:lnTo>
                    <a:pt x="6" y="341"/>
                  </a:lnTo>
                  <a:lnTo>
                    <a:pt x="49" y="341"/>
                  </a:lnTo>
                  <a:lnTo>
                    <a:pt x="92" y="340"/>
                  </a:lnTo>
                  <a:lnTo>
                    <a:pt x="135" y="337"/>
                  </a:lnTo>
                  <a:lnTo>
                    <a:pt x="176" y="334"/>
                  </a:lnTo>
                  <a:lnTo>
                    <a:pt x="219" y="328"/>
                  </a:lnTo>
                  <a:lnTo>
                    <a:pt x="260" y="321"/>
                  </a:lnTo>
                  <a:lnTo>
                    <a:pt x="302" y="313"/>
                  </a:lnTo>
                  <a:lnTo>
                    <a:pt x="344" y="304"/>
                  </a:lnTo>
                  <a:lnTo>
                    <a:pt x="344" y="304"/>
                  </a:lnTo>
                  <a:lnTo>
                    <a:pt x="386" y="294"/>
                  </a:lnTo>
                  <a:lnTo>
                    <a:pt x="428" y="285"/>
                  </a:lnTo>
                  <a:lnTo>
                    <a:pt x="511" y="261"/>
                  </a:lnTo>
                  <a:lnTo>
                    <a:pt x="594" y="236"/>
                  </a:lnTo>
                  <a:lnTo>
                    <a:pt x="676" y="209"/>
                  </a:lnTo>
                  <a:lnTo>
                    <a:pt x="676" y="209"/>
                  </a:lnTo>
                  <a:lnTo>
                    <a:pt x="841" y="154"/>
                  </a:lnTo>
                  <a:lnTo>
                    <a:pt x="923" y="128"/>
                  </a:lnTo>
                  <a:lnTo>
                    <a:pt x="1007" y="102"/>
                  </a:lnTo>
                  <a:lnTo>
                    <a:pt x="1007" y="102"/>
                  </a:lnTo>
                  <a:lnTo>
                    <a:pt x="1089" y="80"/>
                  </a:lnTo>
                  <a:lnTo>
                    <a:pt x="1130" y="71"/>
                  </a:lnTo>
                  <a:lnTo>
                    <a:pt x="1173" y="61"/>
                  </a:lnTo>
                  <a:lnTo>
                    <a:pt x="1215" y="52"/>
                  </a:lnTo>
                  <a:lnTo>
                    <a:pt x="1257" y="45"/>
                  </a:lnTo>
                  <a:lnTo>
                    <a:pt x="1300" y="40"/>
                  </a:lnTo>
                  <a:lnTo>
                    <a:pt x="1342" y="36"/>
                  </a:lnTo>
                  <a:lnTo>
                    <a:pt x="1342" y="36"/>
                  </a:lnTo>
                  <a:lnTo>
                    <a:pt x="1439" y="30"/>
                  </a:lnTo>
                  <a:lnTo>
                    <a:pt x="1537" y="26"/>
                  </a:lnTo>
                  <a:lnTo>
                    <a:pt x="1635" y="23"/>
                  </a:lnTo>
                  <a:lnTo>
                    <a:pt x="1733" y="18"/>
                  </a:lnTo>
                  <a:lnTo>
                    <a:pt x="1733" y="18"/>
                  </a:lnTo>
                  <a:lnTo>
                    <a:pt x="1780" y="14"/>
                  </a:lnTo>
                  <a:lnTo>
                    <a:pt x="1780" y="14"/>
                  </a:lnTo>
                  <a:lnTo>
                    <a:pt x="1784" y="14"/>
                  </a:lnTo>
                  <a:lnTo>
                    <a:pt x="1786" y="12"/>
                  </a:lnTo>
                  <a:lnTo>
                    <a:pt x="1788" y="9"/>
                  </a:lnTo>
                  <a:lnTo>
                    <a:pt x="1788" y="7"/>
                  </a:lnTo>
                  <a:lnTo>
                    <a:pt x="1788" y="4"/>
                  </a:lnTo>
                  <a:lnTo>
                    <a:pt x="1786" y="2"/>
                  </a:lnTo>
                  <a:lnTo>
                    <a:pt x="1784" y="1"/>
                  </a:lnTo>
                  <a:lnTo>
                    <a:pt x="1780" y="0"/>
                  </a:lnTo>
                  <a:lnTo>
                    <a:pt x="1780" y="0"/>
                  </a:lnTo>
                  <a:lnTo>
                    <a:pt x="1684" y="6"/>
                  </a:lnTo>
                  <a:lnTo>
                    <a:pt x="1586" y="11"/>
                  </a:lnTo>
                  <a:lnTo>
                    <a:pt x="1488" y="14"/>
                  </a:lnTo>
                  <a:lnTo>
                    <a:pt x="1392" y="18"/>
                  </a:lnTo>
                  <a:lnTo>
                    <a:pt x="1392" y="18"/>
                  </a:lnTo>
                  <a:lnTo>
                    <a:pt x="1347" y="22"/>
                  </a:lnTo>
                  <a:lnTo>
                    <a:pt x="1303" y="25"/>
                  </a:lnTo>
                  <a:lnTo>
                    <a:pt x="1259" y="31"/>
                  </a:lnTo>
                  <a:lnTo>
                    <a:pt x="1215" y="39"/>
                  </a:lnTo>
                  <a:lnTo>
                    <a:pt x="1215" y="39"/>
                  </a:lnTo>
                  <a:lnTo>
                    <a:pt x="1173" y="46"/>
                  </a:lnTo>
                  <a:lnTo>
                    <a:pt x="1132" y="55"/>
                  </a:lnTo>
                  <a:lnTo>
                    <a:pt x="1090" y="66"/>
                  </a:lnTo>
                  <a:lnTo>
                    <a:pt x="1050" y="75"/>
                  </a:lnTo>
                  <a:lnTo>
                    <a:pt x="1050" y="75"/>
                  </a:lnTo>
                  <a:lnTo>
                    <a:pt x="967" y="100"/>
                  </a:lnTo>
                  <a:lnTo>
                    <a:pt x="884" y="126"/>
                  </a:lnTo>
                  <a:lnTo>
                    <a:pt x="800" y="153"/>
                  </a:lnTo>
                  <a:lnTo>
                    <a:pt x="719" y="179"/>
                  </a:lnTo>
                  <a:lnTo>
                    <a:pt x="719" y="179"/>
                  </a:lnTo>
                  <a:lnTo>
                    <a:pt x="637" y="206"/>
                  </a:lnTo>
                  <a:lnTo>
                    <a:pt x="554" y="233"/>
                  </a:lnTo>
                  <a:lnTo>
                    <a:pt x="471" y="258"/>
                  </a:lnTo>
                  <a:lnTo>
                    <a:pt x="429" y="269"/>
                  </a:lnTo>
                  <a:lnTo>
                    <a:pt x="388" y="280"/>
                  </a:lnTo>
                  <a:lnTo>
                    <a:pt x="388" y="280"/>
                  </a:lnTo>
                  <a:lnTo>
                    <a:pt x="346" y="290"/>
                  </a:lnTo>
                  <a:lnTo>
                    <a:pt x="304" y="298"/>
                  </a:lnTo>
                  <a:lnTo>
                    <a:pt x="262" y="305"/>
                  </a:lnTo>
                  <a:lnTo>
                    <a:pt x="220" y="313"/>
                  </a:lnTo>
                  <a:lnTo>
                    <a:pt x="177" y="318"/>
                  </a:lnTo>
                  <a:lnTo>
                    <a:pt x="135" y="323"/>
                  </a:lnTo>
                  <a:lnTo>
                    <a:pt x="92" y="325"/>
                  </a:lnTo>
                  <a:lnTo>
                    <a:pt x="49" y="326"/>
                  </a:lnTo>
                  <a:lnTo>
                    <a:pt x="49" y="326"/>
                  </a:lnTo>
                  <a:lnTo>
                    <a:pt x="6" y="326"/>
                  </a:lnTo>
                  <a:lnTo>
                    <a:pt x="6" y="326"/>
                  </a:lnTo>
                  <a:lnTo>
                    <a:pt x="4" y="328"/>
                  </a:lnTo>
                  <a:lnTo>
                    <a:pt x="1" y="329"/>
                  </a:lnTo>
                  <a:lnTo>
                    <a:pt x="0" y="331"/>
                  </a:lnTo>
                  <a:lnTo>
                    <a:pt x="0" y="334"/>
                  </a:lnTo>
                  <a:lnTo>
                    <a:pt x="0" y="336"/>
                  </a:lnTo>
                  <a:lnTo>
                    <a:pt x="1" y="339"/>
                  </a:lnTo>
                  <a:lnTo>
                    <a:pt x="4" y="341"/>
                  </a:lnTo>
                  <a:lnTo>
                    <a:pt x="6" y="341"/>
                  </a:lnTo>
                  <a:lnTo>
                    <a:pt x="6" y="3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2" name="Freeform 93">
              <a:extLst>
                <a:ext uri="{FF2B5EF4-FFF2-40B4-BE49-F238E27FC236}">
                  <a16:creationId xmlns:a16="http://schemas.microsoft.com/office/drawing/2014/main" id="{3B0A88E6-64C1-9AA5-A55A-6F9362790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0" y="4013"/>
              <a:ext cx="125" cy="24"/>
            </a:xfrm>
            <a:custGeom>
              <a:avLst/>
              <a:gdLst>
                <a:gd name="T0" fmla="*/ 9 w 375"/>
                <a:gd name="T1" fmla="*/ 71 h 71"/>
                <a:gd name="T2" fmla="*/ 9 w 375"/>
                <a:gd name="T3" fmla="*/ 71 h 71"/>
                <a:gd name="T4" fmla="*/ 44 w 375"/>
                <a:gd name="T5" fmla="*/ 65 h 71"/>
                <a:gd name="T6" fmla="*/ 80 w 375"/>
                <a:gd name="T7" fmla="*/ 60 h 71"/>
                <a:gd name="T8" fmla="*/ 115 w 375"/>
                <a:gd name="T9" fmla="*/ 56 h 71"/>
                <a:gd name="T10" fmla="*/ 152 w 375"/>
                <a:gd name="T11" fmla="*/ 54 h 71"/>
                <a:gd name="T12" fmla="*/ 187 w 375"/>
                <a:gd name="T13" fmla="*/ 51 h 71"/>
                <a:gd name="T14" fmla="*/ 223 w 375"/>
                <a:gd name="T15" fmla="*/ 49 h 71"/>
                <a:gd name="T16" fmla="*/ 258 w 375"/>
                <a:gd name="T17" fmla="*/ 44 h 71"/>
                <a:gd name="T18" fmla="*/ 294 w 375"/>
                <a:gd name="T19" fmla="*/ 38 h 71"/>
                <a:gd name="T20" fmla="*/ 294 w 375"/>
                <a:gd name="T21" fmla="*/ 38 h 71"/>
                <a:gd name="T22" fmla="*/ 314 w 375"/>
                <a:gd name="T23" fmla="*/ 33 h 71"/>
                <a:gd name="T24" fmla="*/ 334 w 375"/>
                <a:gd name="T25" fmla="*/ 28 h 71"/>
                <a:gd name="T26" fmla="*/ 352 w 375"/>
                <a:gd name="T27" fmla="*/ 21 h 71"/>
                <a:gd name="T28" fmla="*/ 372 w 375"/>
                <a:gd name="T29" fmla="*/ 13 h 71"/>
                <a:gd name="T30" fmla="*/ 372 w 375"/>
                <a:gd name="T31" fmla="*/ 13 h 71"/>
                <a:gd name="T32" fmla="*/ 374 w 375"/>
                <a:gd name="T33" fmla="*/ 11 h 71"/>
                <a:gd name="T34" fmla="*/ 375 w 375"/>
                <a:gd name="T35" fmla="*/ 8 h 71"/>
                <a:gd name="T36" fmla="*/ 375 w 375"/>
                <a:gd name="T37" fmla="*/ 6 h 71"/>
                <a:gd name="T38" fmla="*/ 374 w 375"/>
                <a:gd name="T39" fmla="*/ 3 h 71"/>
                <a:gd name="T40" fmla="*/ 372 w 375"/>
                <a:gd name="T41" fmla="*/ 1 h 71"/>
                <a:gd name="T42" fmla="*/ 369 w 375"/>
                <a:gd name="T43" fmla="*/ 0 h 71"/>
                <a:gd name="T44" fmla="*/ 367 w 375"/>
                <a:gd name="T45" fmla="*/ 0 h 71"/>
                <a:gd name="T46" fmla="*/ 364 w 375"/>
                <a:gd name="T47" fmla="*/ 0 h 71"/>
                <a:gd name="T48" fmla="*/ 364 w 375"/>
                <a:gd name="T49" fmla="*/ 0 h 71"/>
                <a:gd name="T50" fmla="*/ 347 w 375"/>
                <a:gd name="T51" fmla="*/ 7 h 71"/>
                <a:gd name="T52" fmla="*/ 330 w 375"/>
                <a:gd name="T53" fmla="*/ 13 h 71"/>
                <a:gd name="T54" fmla="*/ 313 w 375"/>
                <a:gd name="T55" fmla="*/ 18 h 71"/>
                <a:gd name="T56" fmla="*/ 296 w 375"/>
                <a:gd name="T57" fmla="*/ 22 h 71"/>
                <a:gd name="T58" fmla="*/ 262 w 375"/>
                <a:gd name="T59" fmla="*/ 29 h 71"/>
                <a:gd name="T60" fmla="*/ 226 w 375"/>
                <a:gd name="T61" fmla="*/ 33 h 71"/>
                <a:gd name="T62" fmla="*/ 191 w 375"/>
                <a:gd name="T63" fmla="*/ 36 h 71"/>
                <a:gd name="T64" fmla="*/ 155 w 375"/>
                <a:gd name="T65" fmla="*/ 39 h 71"/>
                <a:gd name="T66" fmla="*/ 120 w 375"/>
                <a:gd name="T67" fmla="*/ 41 h 71"/>
                <a:gd name="T68" fmla="*/ 85 w 375"/>
                <a:gd name="T69" fmla="*/ 44 h 71"/>
                <a:gd name="T70" fmla="*/ 85 w 375"/>
                <a:gd name="T71" fmla="*/ 44 h 71"/>
                <a:gd name="T72" fmla="*/ 44 w 375"/>
                <a:gd name="T73" fmla="*/ 49 h 71"/>
                <a:gd name="T74" fmla="*/ 25 w 375"/>
                <a:gd name="T75" fmla="*/ 52 h 71"/>
                <a:gd name="T76" fmla="*/ 5 w 375"/>
                <a:gd name="T77" fmla="*/ 57 h 71"/>
                <a:gd name="T78" fmla="*/ 5 w 375"/>
                <a:gd name="T79" fmla="*/ 57 h 71"/>
                <a:gd name="T80" fmla="*/ 3 w 375"/>
                <a:gd name="T81" fmla="*/ 58 h 71"/>
                <a:gd name="T82" fmla="*/ 0 w 375"/>
                <a:gd name="T83" fmla="*/ 60 h 71"/>
                <a:gd name="T84" fmla="*/ 0 w 375"/>
                <a:gd name="T85" fmla="*/ 63 h 71"/>
                <a:gd name="T86" fmla="*/ 0 w 375"/>
                <a:gd name="T87" fmla="*/ 66 h 71"/>
                <a:gd name="T88" fmla="*/ 2 w 375"/>
                <a:gd name="T89" fmla="*/ 68 h 71"/>
                <a:gd name="T90" fmla="*/ 3 w 375"/>
                <a:gd name="T91" fmla="*/ 69 h 71"/>
                <a:gd name="T92" fmla="*/ 5 w 375"/>
                <a:gd name="T93" fmla="*/ 71 h 71"/>
                <a:gd name="T94" fmla="*/ 9 w 375"/>
                <a:gd name="T95" fmla="*/ 71 h 71"/>
                <a:gd name="T96" fmla="*/ 9 w 375"/>
                <a:gd name="T9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5" h="71">
                  <a:moveTo>
                    <a:pt x="9" y="71"/>
                  </a:moveTo>
                  <a:lnTo>
                    <a:pt x="9" y="71"/>
                  </a:lnTo>
                  <a:lnTo>
                    <a:pt x="44" y="65"/>
                  </a:lnTo>
                  <a:lnTo>
                    <a:pt x="80" y="60"/>
                  </a:lnTo>
                  <a:lnTo>
                    <a:pt x="115" y="56"/>
                  </a:lnTo>
                  <a:lnTo>
                    <a:pt x="152" y="54"/>
                  </a:lnTo>
                  <a:lnTo>
                    <a:pt x="187" y="51"/>
                  </a:lnTo>
                  <a:lnTo>
                    <a:pt x="223" y="49"/>
                  </a:lnTo>
                  <a:lnTo>
                    <a:pt x="258" y="44"/>
                  </a:lnTo>
                  <a:lnTo>
                    <a:pt x="294" y="38"/>
                  </a:lnTo>
                  <a:lnTo>
                    <a:pt x="294" y="38"/>
                  </a:lnTo>
                  <a:lnTo>
                    <a:pt x="314" y="33"/>
                  </a:lnTo>
                  <a:lnTo>
                    <a:pt x="334" y="28"/>
                  </a:lnTo>
                  <a:lnTo>
                    <a:pt x="352" y="21"/>
                  </a:lnTo>
                  <a:lnTo>
                    <a:pt x="372" y="13"/>
                  </a:lnTo>
                  <a:lnTo>
                    <a:pt x="372" y="13"/>
                  </a:lnTo>
                  <a:lnTo>
                    <a:pt x="374" y="11"/>
                  </a:lnTo>
                  <a:lnTo>
                    <a:pt x="375" y="8"/>
                  </a:lnTo>
                  <a:lnTo>
                    <a:pt x="375" y="6"/>
                  </a:lnTo>
                  <a:lnTo>
                    <a:pt x="374" y="3"/>
                  </a:lnTo>
                  <a:lnTo>
                    <a:pt x="372" y="1"/>
                  </a:lnTo>
                  <a:lnTo>
                    <a:pt x="369" y="0"/>
                  </a:lnTo>
                  <a:lnTo>
                    <a:pt x="367" y="0"/>
                  </a:lnTo>
                  <a:lnTo>
                    <a:pt x="364" y="0"/>
                  </a:lnTo>
                  <a:lnTo>
                    <a:pt x="364" y="0"/>
                  </a:lnTo>
                  <a:lnTo>
                    <a:pt x="347" y="7"/>
                  </a:lnTo>
                  <a:lnTo>
                    <a:pt x="330" y="13"/>
                  </a:lnTo>
                  <a:lnTo>
                    <a:pt x="313" y="18"/>
                  </a:lnTo>
                  <a:lnTo>
                    <a:pt x="296" y="22"/>
                  </a:lnTo>
                  <a:lnTo>
                    <a:pt x="262" y="29"/>
                  </a:lnTo>
                  <a:lnTo>
                    <a:pt x="226" y="33"/>
                  </a:lnTo>
                  <a:lnTo>
                    <a:pt x="191" y="36"/>
                  </a:lnTo>
                  <a:lnTo>
                    <a:pt x="155" y="39"/>
                  </a:lnTo>
                  <a:lnTo>
                    <a:pt x="120" y="41"/>
                  </a:lnTo>
                  <a:lnTo>
                    <a:pt x="85" y="44"/>
                  </a:lnTo>
                  <a:lnTo>
                    <a:pt x="85" y="44"/>
                  </a:lnTo>
                  <a:lnTo>
                    <a:pt x="44" y="49"/>
                  </a:lnTo>
                  <a:lnTo>
                    <a:pt x="25" y="52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8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6"/>
                  </a:lnTo>
                  <a:lnTo>
                    <a:pt x="2" y="68"/>
                  </a:lnTo>
                  <a:lnTo>
                    <a:pt x="3" y="69"/>
                  </a:lnTo>
                  <a:lnTo>
                    <a:pt x="5" y="71"/>
                  </a:lnTo>
                  <a:lnTo>
                    <a:pt x="9" y="71"/>
                  </a:lnTo>
                  <a:lnTo>
                    <a:pt x="9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95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E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95015F-3138-0A15-B140-56844D311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원호 12">
            <a:extLst>
              <a:ext uri="{FF2B5EF4-FFF2-40B4-BE49-F238E27FC236}">
                <a16:creationId xmlns:a16="http://schemas.microsoft.com/office/drawing/2014/main" id="{BC470886-6A11-DCF8-FEF6-76B781993C75}"/>
              </a:ext>
            </a:extLst>
          </p:cNvPr>
          <p:cNvSpPr/>
          <p:nvPr/>
        </p:nvSpPr>
        <p:spPr>
          <a:xfrm>
            <a:off x="1220851" y="2819400"/>
            <a:ext cx="2545984" cy="2545984"/>
          </a:xfrm>
          <a:prstGeom prst="arc">
            <a:avLst>
              <a:gd name="adj1" fmla="val 21555837"/>
              <a:gd name="adj2" fmla="val 16200000"/>
            </a:avLst>
          </a:prstGeom>
          <a:noFill/>
          <a:ln w="266700" cap="rnd">
            <a:solidFill>
              <a:srgbClr val="FFC66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직사각형 188">
            <a:extLst>
              <a:ext uri="{FF2B5EF4-FFF2-40B4-BE49-F238E27FC236}">
                <a16:creationId xmlns:a16="http://schemas.microsoft.com/office/drawing/2014/main" id="{5D6BCE26-559C-FECE-81F4-1F85B026ED89}"/>
              </a:ext>
            </a:extLst>
          </p:cNvPr>
          <p:cNvSpPr/>
          <p:nvPr/>
        </p:nvSpPr>
        <p:spPr>
          <a:xfrm>
            <a:off x="4527368" y="2965930"/>
            <a:ext cx="2314573" cy="352800"/>
          </a:xfrm>
          <a:prstGeom prst="roundRect">
            <a:avLst/>
          </a:prstGeom>
          <a:solidFill>
            <a:srgbClr val="FFC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모서리가 둥근 직사각형 190">
            <a:extLst>
              <a:ext uri="{FF2B5EF4-FFF2-40B4-BE49-F238E27FC236}">
                <a16:creationId xmlns:a16="http://schemas.microsoft.com/office/drawing/2014/main" id="{283816CA-7853-FB62-7DF3-FB4EE4EEFEF1}"/>
              </a:ext>
            </a:extLst>
          </p:cNvPr>
          <p:cNvSpPr/>
          <p:nvPr/>
        </p:nvSpPr>
        <p:spPr>
          <a:xfrm>
            <a:off x="4524193" y="3832876"/>
            <a:ext cx="2741879" cy="352800"/>
          </a:xfrm>
          <a:prstGeom prst="roundRect">
            <a:avLst/>
          </a:prstGeom>
          <a:solidFill>
            <a:srgbClr val="FFC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모서리가 둥근 직사각형 192">
            <a:extLst>
              <a:ext uri="{FF2B5EF4-FFF2-40B4-BE49-F238E27FC236}">
                <a16:creationId xmlns:a16="http://schemas.microsoft.com/office/drawing/2014/main" id="{C0CC1B1B-32FE-0118-DFB7-F7E15B68902C}"/>
              </a:ext>
            </a:extLst>
          </p:cNvPr>
          <p:cNvSpPr/>
          <p:nvPr/>
        </p:nvSpPr>
        <p:spPr>
          <a:xfrm>
            <a:off x="4524193" y="4662642"/>
            <a:ext cx="1638006" cy="352800"/>
          </a:xfrm>
          <a:prstGeom prst="roundRect">
            <a:avLst/>
          </a:prstGeom>
          <a:solidFill>
            <a:srgbClr val="FFC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FACCAAF-B96A-EEDD-201A-30CA19D9406F}"/>
              </a:ext>
            </a:extLst>
          </p:cNvPr>
          <p:cNvGrpSpPr/>
          <p:nvPr/>
        </p:nvGrpSpPr>
        <p:grpSpPr>
          <a:xfrm>
            <a:off x="401224" y="310109"/>
            <a:ext cx="4479097" cy="598607"/>
            <a:chOff x="401224" y="310109"/>
            <a:chExt cx="4479097" cy="598607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BE2B820C-1466-C56A-C331-CE1373BF9BF4}"/>
                </a:ext>
              </a:extLst>
            </p:cNvPr>
            <p:cNvSpPr/>
            <p:nvPr/>
          </p:nvSpPr>
          <p:spPr>
            <a:xfrm>
              <a:off x="405987" y="310109"/>
              <a:ext cx="4474334" cy="595280"/>
            </a:xfrm>
            <a:custGeom>
              <a:avLst/>
              <a:gdLst>
                <a:gd name="connsiteX0" fmla="*/ 541287 w 4474334"/>
                <a:gd name="connsiteY0" fmla="*/ 0 h 595280"/>
                <a:gd name="connsiteX1" fmla="*/ 4474334 w 4474334"/>
                <a:gd name="connsiteY1" fmla="*/ 0 h 595280"/>
                <a:gd name="connsiteX2" fmla="*/ 4059204 w 4474334"/>
                <a:gd name="connsiteY2" fmla="*/ 595280 h 595280"/>
                <a:gd name="connsiteX3" fmla="*/ 0 w 4474334"/>
                <a:gd name="connsiteY3" fmla="*/ 595280 h 595280"/>
                <a:gd name="connsiteX4" fmla="*/ 372818 w 4474334"/>
                <a:gd name="connsiteY4" fmla="*/ 60674 h 595280"/>
                <a:gd name="connsiteX5" fmla="*/ 379184 w 4474334"/>
                <a:gd name="connsiteY5" fmla="*/ 57605 h 595280"/>
                <a:gd name="connsiteX6" fmla="*/ 435633 w 4474334"/>
                <a:gd name="connsiteY6" fmla="*/ 87766 h 595280"/>
                <a:gd name="connsiteX7" fmla="*/ 474025 w 4474334"/>
                <a:gd name="connsiteY7" fmla="*/ 38354 h 595280"/>
                <a:gd name="connsiteX8" fmla="*/ 527749 w 4474334"/>
                <a:gd name="connsiteY8" fmla="*/ 32746 h 595280"/>
                <a:gd name="connsiteX9" fmla="*/ 539320 w 4474334"/>
                <a:gd name="connsiteY9" fmla="*/ 11905 h 59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4334" h="595280">
                  <a:moveTo>
                    <a:pt x="541287" y="0"/>
                  </a:moveTo>
                  <a:lnTo>
                    <a:pt x="4474334" y="0"/>
                  </a:lnTo>
                  <a:lnTo>
                    <a:pt x="4059204" y="595280"/>
                  </a:lnTo>
                  <a:lnTo>
                    <a:pt x="0" y="595280"/>
                  </a:lnTo>
                  <a:lnTo>
                    <a:pt x="372818" y="60674"/>
                  </a:lnTo>
                  <a:lnTo>
                    <a:pt x="379184" y="57605"/>
                  </a:lnTo>
                  <a:cubicBezTo>
                    <a:pt x="391523" y="82794"/>
                    <a:pt x="414049" y="94827"/>
                    <a:pt x="435633" y="87766"/>
                  </a:cubicBezTo>
                  <a:cubicBezTo>
                    <a:pt x="453949" y="81773"/>
                    <a:pt x="468566" y="62962"/>
                    <a:pt x="474025" y="38354"/>
                  </a:cubicBezTo>
                  <a:cubicBezTo>
                    <a:pt x="490904" y="52680"/>
                    <a:pt x="512676" y="50410"/>
                    <a:pt x="527749" y="32746"/>
                  </a:cubicBezTo>
                  <a:cubicBezTo>
                    <a:pt x="532709" y="26934"/>
                    <a:pt x="536628" y="19806"/>
                    <a:pt x="539320" y="11905"/>
                  </a:cubicBezTo>
                  <a:close/>
                </a:path>
              </a:pathLst>
            </a:custGeom>
            <a:gradFill>
              <a:gsLst>
                <a:gs pos="0">
                  <a:srgbClr val="646464"/>
                </a:gs>
                <a:gs pos="100000">
                  <a:srgbClr val="72727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2AF9C5-8374-55C7-C44B-EFB98D30C137}"/>
                </a:ext>
              </a:extLst>
            </p:cNvPr>
            <p:cNvSpPr/>
            <p:nvPr/>
          </p:nvSpPr>
          <p:spPr>
            <a:xfrm>
              <a:off x="401224" y="826769"/>
              <a:ext cx="4080288" cy="81947"/>
            </a:xfrm>
            <a:custGeom>
              <a:avLst/>
              <a:gdLst>
                <a:gd name="connsiteX0" fmla="*/ 70935 w 3394019"/>
                <a:gd name="connsiteY0" fmla="*/ 0 h 101718"/>
                <a:gd name="connsiteX1" fmla="*/ 3394019 w 3394019"/>
                <a:gd name="connsiteY1" fmla="*/ 0 h 101718"/>
                <a:gd name="connsiteX2" fmla="*/ 3323084 w 3394019"/>
                <a:gd name="connsiteY2" fmla="*/ 101718 h 101718"/>
                <a:gd name="connsiteX3" fmla="*/ 0 w 3394019"/>
                <a:gd name="connsiteY3" fmla="*/ 101718 h 101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4019" h="101718">
                  <a:moveTo>
                    <a:pt x="70935" y="0"/>
                  </a:moveTo>
                  <a:lnTo>
                    <a:pt x="3394019" y="0"/>
                  </a:lnTo>
                  <a:lnTo>
                    <a:pt x="3323084" y="101718"/>
                  </a:lnTo>
                  <a:lnTo>
                    <a:pt x="0" y="101718"/>
                  </a:lnTo>
                  <a:close/>
                </a:path>
              </a:pathLst>
            </a:custGeom>
            <a:gradFill>
              <a:gsLst>
                <a:gs pos="0">
                  <a:srgbClr val="646464">
                    <a:alpha val="14000"/>
                  </a:srgbClr>
                </a:gs>
                <a:gs pos="44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E129A7C-7618-F1C8-A653-4D63C37FC6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767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48A37A7-EB54-241A-9B57-E0CC0D61D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2992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009A2A6-4954-4557-5F3F-AC47A86AB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6217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967EA30-CD59-E75D-AEE3-4F731F1F4E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9442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E7B5AEB-19D9-3380-FA97-F28E2E60D4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667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55B8720-2DE8-FE0D-ACE3-3916BEAB0C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892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B067FBF-F16C-D38E-F500-9AEE7E9224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9117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D275CAC-6F42-C879-E1C6-626C3D67C8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2342" y="313132"/>
              <a:ext cx="339308" cy="491833"/>
            </a:xfrm>
            <a:prstGeom prst="line">
              <a:avLst/>
            </a:prstGeom>
            <a:ln w="6350">
              <a:solidFill>
                <a:schemeClr val="tx1">
                  <a:alpha val="3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BD25D80-55CE-8E99-9753-4F566539D885}"/>
              </a:ext>
            </a:extLst>
          </p:cNvPr>
          <p:cNvSpPr txBox="1"/>
          <p:nvPr/>
        </p:nvSpPr>
        <p:spPr>
          <a:xfrm>
            <a:off x="780487" y="388480"/>
            <a:ext cx="3193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3EC0F20-CD7D-0008-2B8B-6349DCB89BF1}"/>
              </a:ext>
            </a:extLst>
          </p:cNvPr>
          <p:cNvGrpSpPr/>
          <p:nvPr/>
        </p:nvGrpSpPr>
        <p:grpSpPr>
          <a:xfrm>
            <a:off x="3883063" y="218057"/>
            <a:ext cx="7900000" cy="777155"/>
            <a:chOff x="3883063" y="218057"/>
            <a:chExt cx="7900000" cy="777155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70DAAEFE-6B4A-8774-9EF1-419374D3F194}"/>
                </a:ext>
              </a:extLst>
            </p:cNvPr>
            <p:cNvSpPr/>
            <p:nvPr/>
          </p:nvSpPr>
          <p:spPr>
            <a:xfrm>
              <a:off x="3883063" y="218057"/>
              <a:ext cx="7900000" cy="735580"/>
            </a:xfrm>
            <a:custGeom>
              <a:avLst/>
              <a:gdLst>
                <a:gd name="connsiteX0" fmla="*/ 346904 w 8934059"/>
                <a:gd name="connsiteY0" fmla="*/ 0 h 831863"/>
                <a:gd name="connsiteX1" fmla="*/ 356427 w 8934059"/>
                <a:gd name="connsiteY1" fmla="*/ 0 h 831863"/>
                <a:gd name="connsiteX2" fmla="*/ 356429 w 8934059"/>
                <a:gd name="connsiteY2" fmla="*/ 0 h 831863"/>
                <a:gd name="connsiteX3" fmla="*/ 8704399 w 8934059"/>
                <a:gd name="connsiteY3" fmla="*/ 0 h 831863"/>
                <a:gd name="connsiteX4" fmla="*/ 8704400 w 8934059"/>
                <a:gd name="connsiteY4" fmla="*/ 0 h 831863"/>
                <a:gd name="connsiteX5" fmla="*/ 8705258 w 8934059"/>
                <a:gd name="connsiteY5" fmla="*/ 0 h 831863"/>
                <a:gd name="connsiteX6" fmla="*/ 8705258 w 8934059"/>
                <a:gd name="connsiteY6" fmla="*/ 608 h 831863"/>
                <a:gd name="connsiteX7" fmla="*/ 8933651 w 8934059"/>
                <a:gd name="connsiteY7" fmla="*/ 162429 h 831863"/>
                <a:gd name="connsiteX8" fmla="*/ 8705258 w 8934059"/>
                <a:gd name="connsiteY8" fmla="*/ 829353 h 831863"/>
                <a:gd name="connsiteX9" fmla="*/ 8705258 w 8934059"/>
                <a:gd name="connsiteY9" fmla="*/ 831863 h 831863"/>
                <a:gd name="connsiteX10" fmla="*/ 1117781 w 8934059"/>
                <a:gd name="connsiteY10" fmla="*/ 831863 h 831863"/>
                <a:gd name="connsiteX11" fmla="*/ 1057141 w 8934059"/>
                <a:gd name="connsiteY11" fmla="*/ 679367 h 831863"/>
                <a:gd name="connsiteX12" fmla="*/ 1011961 w 8934059"/>
                <a:gd name="connsiteY12" fmla="*/ 659897 h 831863"/>
                <a:gd name="connsiteX13" fmla="*/ 903768 w 8934059"/>
                <a:gd name="connsiteY13" fmla="*/ 702920 h 831863"/>
                <a:gd name="connsiteX14" fmla="*/ 884298 w 8934059"/>
                <a:gd name="connsiteY14" fmla="*/ 748099 h 831863"/>
                <a:gd name="connsiteX15" fmla="*/ 917607 w 8934059"/>
                <a:gd name="connsiteY15" fmla="*/ 831863 h 831863"/>
                <a:gd name="connsiteX16" fmla="*/ 844691 w 8934059"/>
                <a:gd name="connsiteY16" fmla="*/ 831863 h 831863"/>
                <a:gd name="connsiteX17" fmla="*/ 820052 w 8934059"/>
                <a:gd name="connsiteY17" fmla="*/ 769901 h 831863"/>
                <a:gd name="connsiteX18" fmla="*/ 774870 w 8934059"/>
                <a:gd name="connsiteY18" fmla="*/ 750429 h 831863"/>
                <a:gd name="connsiteX19" fmla="*/ 769986 w 8934059"/>
                <a:gd name="connsiteY19" fmla="*/ 752371 h 831863"/>
                <a:gd name="connsiteX20" fmla="*/ 750514 w 8934059"/>
                <a:gd name="connsiteY20" fmla="*/ 797553 h 831863"/>
                <a:gd name="connsiteX21" fmla="*/ 764158 w 8934059"/>
                <a:gd name="connsiteY21" fmla="*/ 831863 h 831863"/>
                <a:gd name="connsiteX22" fmla="*/ 346904 w 8934059"/>
                <a:gd name="connsiteY22" fmla="*/ 831863 h 831863"/>
                <a:gd name="connsiteX23" fmla="*/ 346904 w 8934059"/>
                <a:gd name="connsiteY23" fmla="*/ 816092 h 831863"/>
                <a:gd name="connsiteX24" fmla="*/ 79 w 8934059"/>
                <a:gd name="connsiteY24" fmla="*/ 241806 h 831863"/>
                <a:gd name="connsiteX25" fmla="*/ 346904 w 8934059"/>
                <a:gd name="connsiteY25" fmla="*/ 6462 h 831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934059" h="831863">
                  <a:moveTo>
                    <a:pt x="346904" y="0"/>
                  </a:moveTo>
                  <a:lnTo>
                    <a:pt x="356427" y="0"/>
                  </a:lnTo>
                  <a:lnTo>
                    <a:pt x="356429" y="0"/>
                  </a:lnTo>
                  <a:lnTo>
                    <a:pt x="8704399" y="0"/>
                  </a:lnTo>
                  <a:lnTo>
                    <a:pt x="8704400" y="0"/>
                  </a:lnTo>
                  <a:lnTo>
                    <a:pt x="8705258" y="0"/>
                  </a:lnTo>
                  <a:lnTo>
                    <a:pt x="8705258" y="608"/>
                  </a:lnTo>
                  <a:cubicBezTo>
                    <a:pt x="8781389" y="54548"/>
                    <a:pt x="8926576" y="115633"/>
                    <a:pt x="8933651" y="162429"/>
                  </a:cubicBezTo>
                  <a:cubicBezTo>
                    <a:pt x="8943245" y="213287"/>
                    <a:pt x="8781389" y="607045"/>
                    <a:pt x="8705258" y="829353"/>
                  </a:cubicBezTo>
                  <a:lnTo>
                    <a:pt x="8705258" y="831863"/>
                  </a:lnTo>
                  <a:lnTo>
                    <a:pt x="1117781" y="831863"/>
                  </a:lnTo>
                  <a:lnTo>
                    <a:pt x="1057141" y="679367"/>
                  </a:lnTo>
                  <a:cubicBezTo>
                    <a:pt x="1050041" y="661515"/>
                    <a:pt x="1029814" y="652797"/>
                    <a:pt x="1011961" y="659897"/>
                  </a:cubicBezTo>
                  <a:lnTo>
                    <a:pt x="903768" y="702920"/>
                  </a:lnTo>
                  <a:cubicBezTo>
                    <a:pt x="885917" y="710019"/>
                    <a:pt x="877199" y="730247"/>
                    <a:pt x="884298" y="748099"/>
                  </a:cubicBezTo>
                  <a:lnTo>
                    <a:pt x="917607" y="831863"/>
                  </a:lnTo>
                  <a:lnTo>
                    <a:pt x="844691" y="831863"/>
                  </a:lnTo>
                  <a:lnTo>
                    <a:pt x="820052" y="769901"/>
                  </a:lnTo>
                  <a:cubicBezTo>
                    <a:pt x="812952" y="752047"/>
                    <a:pt x="792723" y="743329"/>
                    <a:pt x="774870" y="750429"/>
                  </a:cubicBezTo>
                  <a:lnTo>
                    <a:pt x="769986" y="752371"/>
                  </a:lnTo>
                  <a:cubicBezTo>
                    <a:pt x="752132" y="759470"/>
                    <a:pt x="743414" y="779699"/>
                    <a:pt x="750514" y="797553"/>
                  </a:cubicBezTo>
                  <a:lnTo>
                    <a:pt x="764158" y="831863"/>
                  </a:lnTo>
                  <a:lnTo>
                    <a:pt x="346904" y="831863"/>
                  </a:lnTo>
                  <a:lnTo>
                    <a:pt x="346904" y="816092"/>
                  </a:lnTo>
                  <a:cubicBezTo>
                    <a:pt x="231296" y="624663"/>
                    <a:pt x="4563" y="303060"/>
                    <a:pt x="79" y="241806"/>
                  </a:cubicBezTo>
                  <a:cubicBezTo>
                    <a:pt x="-4963" y="176058"/>
                    <a:pt x="231296" y="84910"/>
                    <a:pt x="346904" y="6462"/>
                  </a:cubicBezTo>
                  <a:close/>
                </a:path>
              </a:pathLst>
            </a:custGeom>
            <a:gradFill>
              <a:gsLst>
                <a:gs pos="0">
                  <a:srgbClr val="D8D7D5"/>
                </a:gs>
                <a:gs pos="100000">
                  <a:srgbClr val="EFEEEA"/>
                </a:gs>
              </a:gsLst>
              <a:lin ang="5400000" scaled="1"/>
            </a:gradFill>
            <a:ln>
              <a:noFill/>
            </a:ln>
            <a:effectLst>
              <a:outerShdw dist="38100" dir="2700000" algn="tl" rotWithShape="0">
                <a:schemeClr val="bg1">
                  <a:lumMod val="9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FE764CD-B4BA-0F29-F5F7-E28526AF6C4B}"/>
                </a:ext>
              </a:extLst>
            </p:cNvPr>
            <p:cNvSpPr/>
            <p:nvPr/>
          </p:nvSpPr>
          <p:spPr>
            <a:xfrm>
              <a:off x="5141433" y="332570"/>
              <a:ext cx="5763395" cy="4998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8D7D5"/>
                </a:gs>
                <a:gs pos="100000">
                  <a:srgbClr val="EFEEEA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275FF03-97D9-B768-26CA-3D08D6FF1DC3}"/>
                </a:ext>
              </a:extLst>
            </p:cNvPr>
            <p:cNvSpPr/>
            <p:nvPr/>
          </p:nvSpPr>
          <p:spPr>
            <a:xfrm>
              <a:off x="5529431" y="541903"/>
              <a:ext cx="4968536" cy="8115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BA3A0F3-2D9A-420A-5DD0-963FFFEAC106}"/>
                </a:ext>
              </a:extLst>
            </p:cNvPr>
            <p:cNvSpPr/>
            <p:nvPr/>
          </p:nvSpPr>
          <p:spPr>
            <a:xfrm>
              <a:off x="5404394" y="388480"/>
              <a:ext cx="387997" cy="387997"/>
            </a:xfrm>
            <a:prstGeom prst="ellipse">
              <a:avLst/>
            </a:prstGeom>
            <a:gradFill>
              <a:gsLst>
                <a:gs pos="0">
                  <a:srgbClr val="EAB03A"/>
                </a:gs>
                <a:gs pos="100000">
                  <a:srgbClr val="FFC669"/>
                </a:gs>
              </a:gsLst>
              <a:lin ang="5400000" scaled="1"/>
            </a:gradFill>
            <a:ln>
              <a:noFill/>
            </a:ln>
            <a:effectLst>
              <a:outerShdw blurRad="127000" dist="114300" dir="5400000" sx="95000" sy="95000" algn="t" rotWithShape="0">
                <a:prstClr val="black">
                  <a:alpha val="30000"/>
                </a:prstClr>
              </a:outerShdw>
            </a:effectLst>
            <a:scene3d>
              <a:camera prst="obliqueTopLeft"/>
              <a:lightRig rig="soft" dir="t">
                <a:rot lat="0" lon="0" rev="21594000"/>
              </a:lightRig>
            </a:scene3d>
            <a:sp3d extrusionH="76200" prstMaterial="matte">
              <a:bevelT w="31750" h="25400"/>
              <a:extrusionClr>
                <a:srgbClr val="EAB03A"/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A3F5CD1-6686-0C6A-3940-F915DA7847CC}"/>
                </a:ext>
              </a:extLst>
            </p:cNvPr>
            <p:cNvGrpSpPr/>
            <p:nvPr/>
          </p:nvGrpSpPr>
          <p:grpSpPr>
            <a:xfrm>
              <a:off x="11131979" y="360903"/>
              <a:ext cx="281087" cy="475215"/>
              <a:chOff x="11088214" y="379600"/>
              <a:chExt cx="317879" cy="537418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CBD229A5-B352-0B8E-1228-9768BC966C0F}"/>
                  </a:ext>
                </a:extLst>
              </p:cNvPr>
              <p:cNvSpPr/>
              <p:nvPr/>
            </p:nvSpPr>
            <p:spPr>
              <a:xfrm rot="17501135">
                <a:off x="11114525" y="625449"/>
                <a:ext cx="537418" cy="457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D8D7D5"/>
                  </a:gs>
                  <a:gs pos="100000">
                    <a:srgbClr val="EFEEEA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FFDD7C83-149D-C8CB-1F09-3A03B9D3C3A5}"/>
                  </a:ext>
                </a:extLst>
              </p:cNvPr>
              <p:cNvSpPr/>
              <p:nvPr/>
            </p:nvSpPr>
            <p:spPr>
              <a:xfrm rot="17501135">
                <a:off x="10978445" y="625449"/>
                <a:ext cx="537418" cy="457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D8D7D5"/>
                  </a:gs>
                  <a:gs pos="100000">
                    <a:srgbClr val="EFEEEA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27D6D2C-D984-434C-449D-5DF8F44E3BBA}"/>
                  </a:ext>
                </a:extLst>
              </p:cNvPr>
              <p:cNvSpPr/>
              <p:nvPr/>
            </p:nvSpPr>
            <p:spPr>
              <a:xfrm rot="17501135">
                <a:off x="10842365" y="625449"/>
                <a:ext cx="537418" cy="457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D8D7D5"/>
                  </a:gs>
                  <a:gs pos="100000">
                    <a:srgbClr val="EFEEEA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B21409-0509-BA80-9A77-D4498F8399C9}"/>
                </a:ext>
              </a:extLst>
            </p:cNvPr>
            <p:cNvSpPr txBox="1"/>
            <p:nvPr/>
          </p:nvSpPr>
          <p:spPr>
            <a:xfrm>
              <a:off x="8883908" y="825935"/>
              <a:ext cx="1850768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" name="도넛 183">
            <a:extLst>
              <a:ext uri="{FF2B5EF4-FFF2-40B4-BE49-F238E27FC236}">
                <a16:creationId xmlns:a16="http://schemas.microsoft.com/office/drawing/2014/main" id="{DA74044C-C92A-CCE4-E7A6-2EA14768598D}"/>
              </a:ext>
            </a:extLst>
          </p:cNvPr>
          <p:cNvSpPr/>
          <p:nvPr/>
        </p:nvSpPr>
        <p:spPr>
          <a:xfrm>
            <a:off x="1086049" y="2672906"/>
            <a:ext cx="2818340" cy="2818340"/>
          </a:xfrm>
          <a:prstGeom prst="donut">
            <a:avLst>
              <a:gd name="adj" fmla="val 9951"/>
            </a:avLst>
          </a:prstGeom>
          <a:noFill/>
          <a:ln w="28575" cap="rnd">
            <a:solidFill>
              <a:schemeClr val="tx1">
                <a:lumMod val="85000"/>
                <a:lumOff val="15000"/>
              </a:schemeClr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187">
            <a:extLst>
              <a:ext uri="{FF2B5EF4-FFF2-40B4-BE49-F238E27FC236}">
                <a16:creationId xmlns:a16="http://schemas.microsoft.com/office/drawing/2014/main" id="{C51639FA-C368-92ED-8724-C4C56A749630}"/>
              </a:ext>
            </a:extLst>
          </p:cNvPr>
          <p:cNvSpPr/>
          <p:nvPr/>
        </p:nvSpPr>
        <p:spPr>
          <a:xfrm>
            <a:off x="4515957" y="2948678"/>
            <a:ext cx="3600000" cy="377708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65%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직사각형 189">
            <a:extLst>
              <a:ext uri="{FF2B5EF4-FFF2-40B4-BE49-F238E27FC236}">
                <a16:creationId xmlns:a16="http://schemas.microsoft.com/office/drawing/2014/main" id="{43E97071-21DC-AC71-CC12-917D09214DCB}"/>
              </a:ext>
            </a:extLst>
          </p:cNvPr>
          <p:cNvSpPr/>
          <p:nvPr/>
        </p:nvSpPr>
        <p:spPr>
          <a:xfrm>
            <a:off x="4515957" y="3813947"/>
            <a:ext cx="3600000" cy="377708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67%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모서리가 둥근 직사각형 191">
            <a:extLst>
              <a:ext uri="{FF2B5EF4-FFF2-40B4-BE49-F238E27FC236}">
                <a16:creationId xmlns:a16="http://schemas.microsoft.com/office/drawing/2014/main" id="{4594D0B9-3C35-5733-8588-A9B917570AA6}"/>
              </a:ext>
            </a:extLst>
          </p:cNvPr>
          <p:cNvSpPr/>
          <p:nvPr/>
        </p:nvSpPr>
        <p:spPr>
          <a:xfrm>
            <a:off x="4515957" y="4650188"/>
            <a:ext cx="3600000" cy="377708"/>
          </a:xfrm>
          <a:prstGeom prst="round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46%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7E4E2E-7F32-2216-FDEE-E41ACB365170}"/>
              </a:ext>
            </a:extLst>
          </p:cNvPr>
          <p:cNvSpPr/>
          <p:nvPr/>
        </p:nvSpPr>
        <p:spPr>
          <a:xfrm>
            <a:off x="4478394" y="5365384"/>
            <a:ext cx="342264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1A5C05-30B5-0EBD-81B7-17E00D646C25}"/>
              </a:ext>
            </a:extLst>
          </p:cNvPr>
          <p:cNvSpPr/>
          <p:nvPr/>
        </p:nvSpPr>
        <p:spPr>
          <a:xfrm>
            <a:off x="8369544" y="3527909"/>
            <a:ext cx="328887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E21E0B-9AE9-F76B-C89E-7AA88C39CB11}"/>
              </a:ext>
            </a:extLst>
          </p:cNvPr>
          <p:cNvSpPr/>
          <p:nvPr/>
        </p:nvSpPr>
        <p:spPr>
          <a:xfrm>
            <a:off x="4478393" y="1758901"/>
            <a:ext cx="342264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5" name="자유형: 도형 240">
            <a:extLst>
              <a:ext uri="{FF2B5EF4-FFF2-40B4-BE49-F238E27FC236}">
                <a16:creationId xmlns:a16="http://schemas.microsoft.com/office/drawing/2014/main" id="{753A5D73-621C-564D-6AD0-3D06700EFDF8}"/>
              </a:ext>
            </a:extLst>
          </p:cNvPr>
          <p:cNvSpPr/>
          <p:nvPr/>
        </p:nvSpPr>
        <p:spPr>
          <a:xfrm flipH="1">
            <a:off x="1812382" y="2411079"/>
            <a:ext cx="1362920" cy="514761"/>
          </a:xfrm>
          <a:custGeom>
            <a:avLst/>
            <a:gdLst>
              <a:gd name="connsiteX0" fmla="*/ 0 w 1396032"/>
              <a:gd name="connsiteY0" fmla="*/ 203301 h 514761"/>
              <a:gd name="connsiteX1" fmla="*/ 0 w 1396032"/>
              <a:gd name="connsiteY1" fmla="*/ 203302 h 514761"/>
              <a:gd name="connsiteX2" fmla="*/ 0 w 1396032"/>
              <a:gd name="connsiteY2" fmla="*/ 203302 h 514761"/>
              <a:gd name="connsiteX3" fmla="*/ 203302 w 1396032"/>
              <a:gd name="connsiteY3" fmla="*/ 0 h 514761"/>
              <a:gd name="connsiteX4" fmla="*/ 1192730 w 1396032"/>
              <a:gd name="connsiteY4" fmla="*/ 0 h 514761"/>
              <a:gd name="connsiteX5" fmla="*/ 1396032 w 1396032"/>
              <a:gd name="connsiteY5" fmla="*/ 203302 h 514761"/>
              <a:gd name="connsiteX6" fmla="*/ 1396031 w 1396032"/>
              <a:gd name="connsiteY6" fmla="*/ 203302 h 514761"/>
              <a:gd name="connsiteX7" fmla="*/ 1192729 w 1396032"/>
              <a:gd name="connsiteY7" fmla="*/ 406604 h 514761"/>
              <a:gd name="connsiteX8" fmla="*/ 1188834 w 1396032"/>
              <a:gd name="connsiteY8" fmla="*/ 406604 h 514761"/>
              <a:gd name="connsiteX9" fmla="*/ 1188834 w 1396032"/>
              <a:gd name="connsiteY9" fmla="*/ 514761 h 514761"/>
              <a:gd name="connsiteX10" fmla="*/ 1090029 w 1396032"/>
              <a:gd name="connsiteY10" fmla="*/ 406604 h 514761"/>
              <a:gd name="connsiteX11" fmla="*/ 203302 w 1396032"/>
              <a:gd name="connsiteY11" fmla="*/ 406603 h 514761"/>
              <a:gd name="connsiteX12" fmla="*/ 15977 w 1396032"/>
              <a:gd name="connsiteY12" fmla="*/ 282436 h 514761"/>
              <a:gd name="connsiteX13" fmla="*/ 0 w 1396032"/>
              <a:gd name="connsiteY13" fmla="*/ 203302 h 514761"/>
              <a:gd name="connsiteX14" fmla="*/ 15977 w 1396032"/>
              <a:gd name="connsiteY14" fmla="*/ 124168 h 514761"/>
              <a:gd name="connsiteX15" fmla="*/ 203302 w 1396032"/>
              <a:gd name="connsiteY15" fmla="*/ 0 h 51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96032" h="514761">
                <a:moveTo>
                  <a:pt x="0" y="203301"/>
                </a:moveTo>
                <a:lnTo>
                  <a:pt x="0" y="203302"/>
                </a:lnTo>
                <a:lnTo>
                  <a:pt x="0" y="203302"/>
                </a:lnTo>
                <a:close/>
                <a:moveTo>
                  <a:pt x="203302" y="0"/>
                </a:moveTo>
                <a:lnTo>
                  <a:pt x="1192730" y="0"/>
                </a:lnTo>
                <a:cubicBezTo>
                  <a:pt x="1305011" y="0"/>
                  <a:pt x="1396032" y="91021"/>
                  <a:pt x="1396032" y="203302"/>
                </a:cubicBezTo>
                <a:lnTo>
                  <a:pt x="1396031" y="203302"/>
                </a:lnTo>
                <a:cubicBezTo>
                  <a:pt x="1396031" y="315583"/>
                  <a:pt x="1305010" y="406604"/>
                  <a:pt x="1192729" y="406604"/>
                </a:cubicBezTo>
                <a:lnTo>
                  <a:pt x="1188834" y="406604"/>
                </a:lnTo>
                <a:lnTo>
                  <a:pt x="1188834" y="514761"/>
                </a:lnTo>
                <a:lnTo>
                  <a:pt x="1090029" y="406604"/>
                </a:lnTo>
                <a:lnTo>
                  <a:pt x="203302" y="406603"/>
                </a:lnTo>
                <a:cubicBezTo>
                  <a:pt x="119091" y="406603"/>
                  <a:pt x="46839" y="355404"/>
                  <a:pt x="15977" y="282436"/>
                </a:cubicBezTo>
                <a:lnTo>
                  <a:pt x="0" y="203302"/>
                </a:lnTo>
                <a:lnTo>
                  <a:pt x="15977" y="124168"/>
                </a:lnTo>
                <a:cubicBezTo>
                  <a:pt x="46839" y="51199"/>
                  <a:pt x="119091" y="0"/>
                  <a:pt x="203302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야놀자 야체 R" panose="02020603020101020101" pitchFamily="18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04FE44-5BE6-7C60-3B4F-4C24C0F937C8}"/>
              </a:ext>
            </a:extLst>
          </p:cNvPr>
          <p:cNvSpPr/>
          <p:nvPr/>
        </p:nvSpPr>
        <p:spPr>
          <a:xfrm>
            <a:off x="1931831" y="3680224"/>
            <a:ext cx="11240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75%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10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48EA876-6FB3-5041-9F2A-2052D7E25276}"/>
              </a:ext>
            </a:extLst>
          </p:cNvPr>
          <p:cNvSpPr/>
          <p:nvPr/>
        </p:nvSpPr>
        <p:spPr>
          <a:xfrm>
            <a:off x="3197261" y="1944132"/>
            <a:ext cx="2505511" cy="2505509"/>
          </a:xfrm>
          <a:prstGeom prst="ellipse">
            <a:avLst/>
          </a:prstGeom>
          <a:solidFill>
            <a:srgbClr val="CECECE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206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206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206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EB876D1-0427-73D0-3A60-A9F7382A5585}"/>
              </a:ext>
            </a:extLst>
          </p:cNvPr>
          <p:cNvSpPr/>
          <p:nvPr/>
        </p:nvSpPr>
        <p:spPr>
          <a:xfrm>
            <a:off x="6489230" y="1944132"/>
            <a:ext cx="2505511" cy="2505509"/>
          </a:xfrm>
          <a:prstGeom prst="ellipse">
            <a:avLst/>
          </a:prstGeom>
          <a:solidFill>
            <a:srgbClr val="FFC669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255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19</a:t>
            </a: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105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657</Words>
  <Application>Microsoft Office PowerPoint</Application>
  <PresentationFormat>와이드스크린</PresentationFormat>
  <Paragraphs>118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HY견고딕</vt:lpstr>
      <vt:lpstr>Tmon몬소리 Black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2</cp:revision>
  <dcterms:created xsi:type="dcterms:W3CDTF">2025-05-06T01:47:21Z</dcterms:created>
  <dcterms:modified xsi:type="dcterms:W3CDTF">2025-05-06T01:56:20Z</dcterms:modified>
</cp:coreProperties>
</file>