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042" r:id="rId2"/>
    <p:sldId id="2041" r:id="rId3"/>
    <p:sldId id="2043" r:id="rId4"/>
    <p:sldId id="2044" r:id="rId5"/>
    <p:sldId id="2045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EBD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3523232323232323232323232311143434344444444444444444445454545454545464635353535353535353535353535353535353535353535353535353535353535353535353535353535353535353535353535353535353535353535353535353535353535353535353535353535353535353535351111636464641111114141411121111112222222222222344455589999999991010101010101010101010101010101010101011111111111111111111111111121213131313131314141414141414151515151515151515151515151515151515151616161717171717181818181818181818181818181819191919191919191920202020202020202020212121212121212121212121212121212122828282929292929303030303030303011111119911111111111122222222222222222223333333333333333333333333334455555555555555555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2225" cap="rnd">
              <a:solidFill>
                <a:srgbClr val="5B4E55"/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1">
                      <a:noFill/>
                    </a:defRPr>
                  </a:pPr>
                  <a:endParaRPr lang="ko-K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FEF-40AF-95C1-586E1FC3C32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FEF-40AF-95C1-586E1FC3C32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FEF-40AF-95C1-586E1FC3C3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rgbClr val="545871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0.15</c:v>
                </c:pt>
                <c:pt idx="2">
                  <c:v>0.35</c:v>
                </c:pt>
                <c:pt idx="3">
                  <c:v>0.21</c:v>
                </c:pt>
                <c:pt idx="4">
                  <c:v>0.43</c:v>
                </c:pt>
                <c:pt idx="5">
                  <c:v>0.56999999999999995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AFEF-40AF-95C1-586E1FC3C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4077520"/>
        <c:axId val="614080784"/>
      </c:lineChart>
      <c:catAx>
        <c:axId val="61407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54587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4080784"/>
        <c:crosses val="autoZero"/>
        <c:auto val="1"/>
        <c:lblAlgn val="ctr"/>
        <c:lblOffset val="100"/>
        <c:noMultiLvlLbl val="0"/>
      </c:catAx>
      <c:valAx>
        <c:axId val="61408078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14077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1905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D54-4D73-BB49-A5C0C39ADE89}"/>
              </c:ext>
            </c:extLst>
          </c:dPt>
          <c:dPt>
            <c:idx val="1"/>
            <c:invertIfNegative val="0"/>
            <c:bubble3D val="0"/>
            <c:spPr>
              <a:solidFill>
                <a:srgbClr val="5EEBD8"/>
              </a:solidFill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D54-4D73-BB49-A5C0C39ADE8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8D54-4D73-BB49-A5C0C39ADE89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+mn-ea"/>
                      <a:ea typeface="+mn-ea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D54-4D73-BB49-A5C0C39ADE8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ea typeface="+mn-ea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D54-4D73-BB49-A5C0C39ADE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사원</c:v>
                </c:pt>
                <c:pt idx="1">
                  <c:v>대리</c:v>
                </c:pt>
                <c:pt idx="2">
                  <c:v>과장</c:v>
                </c:pt>
                <c:pt idx="3">
                  <c:v>부장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</c:v>
                </c:pt>
                <c:pt idx="1">
                  <c:v>0.9</c:v>
                </c:pt>
                <c:pt idx="2">
                  <c:v>0.4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4-4D73-BB49-A5C0C39ADE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2"/>
        <c:axId val="644590896"/>
        <c:axId val="644618640"/>
      </c:barChart>
      <c:catAx>
        <c:axId val="6445908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644618640"/>
        <c:crosses val="autoZero"/>
        <c:auto val="1"/>
        <c:lblAlgn val="ctr"/>
        <c:lblOffset val="100"/>
        <c:noMultiLvlLbl val="0"/>
      </c:catAx>
      <c:valAx>
        <c:axId val="644618640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644590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D907-6247-4841-99E9-918841FD5A7E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C25CF-599E-4931-A0DA-E9646A649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4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685C8-D900-4E3F-ABCF-6430C28DE35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1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84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2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0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2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57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88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0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03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5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28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2F08F0-2C8D-A321-516C-2AF0BAEA6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2399C7D-BB96-F580-AE1B-F201D4E8110B}"/>
              </a:ext>
            </a:extLst>
          </p:cNvPr>
          <p:cNvSpPr/>
          <p:nvPr/>
        </p:nvSpPr>
        <p:spPr>
          <a:xfrm>
            <a:off x="3290429" y="2474259"/>
            <a:ext cx="5630735" cy="1647501"/>
          </a:xfrm>
          <a:prstGeom prst="roundRect">
            <a:avLst>
              <a:gd name="adj" fmla="val 14458"/>
            </a:avLst>
          </a:prstGeom>
          <a:solidFill>
            <a:srgbClr val="5EEBD8"/>
          </a:solidFill>
          <a:ln w="47625">
            <a:solidFill>
              <a:schemeClr val="tx1">
                <a:lumMod val="95000"/>
                <a:lumOff val="5000"/>
              </a:schemeClr>
            </a:solidFill>
          </a:ln>
          <a:effectLst>
            <a:outerShdw dist="127000" dir="8100000" algn="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0" cap="none" spc="0" normalizeH="0" baseline="0" noProof="0" dirty="0">
                <a:ln w="952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32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32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F3215ED-DCCC-45D0-989D-81E5156B0DF8}"/>
              </a:ext>
            </a:extLst>
          </p:cNvPr>
          <p:cNvGrpSpPr/>
          <p:nvPr/>
        </p:nvGrpSpPr>
        <p:grpSpPr>
          <a:xfrm>
            <a:off x="1767630" y="2875586"/>
            <a:ext cx="2841121" cy="2153615"/>
            <a:chOff x="3687629" y="2804443"/>
            <a:chExt cx="1403815" cy="1064114"/>
          </a:xfr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</p:grpSpPr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08AC0F18-C7F6-A112-5EB0-474B88304FAF}"/>
                </a:ext>
              </a:extLst>
            </p:cNvPr>
            <p:cNvSpPr/>
            <p:nvPr/>
          </p:nvSpPr>
          <p:spPr>
            <a:xfrm>
              <a:off x="4626358" y="3428999"/>
              <a:ext cx="465086" cy="439558"/>
            </a:xfrm>
            <a:prstGeom prst="arc">
              <a:avLst>
                <a:gd name="adj1" fmla="val 14595750"/>
                <a:gd name="adj2" fmla="val 20006251"/>
              </a:avLst>
            </a:prstGeom>
            <a:grpFill/>
            <a:ln w="4762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FFB26CAD-99F0-FD58-A3C3-17A3F1189B58}"/>
                </a:ext>
              </a:extLst>
            </p:cNvPr>
            <p:cNvSpPr/>
            <p:nvPr/>
          </p:nvSpPr>
          <p:spPr>
            <a:xfrm rot="532184">
              <a:off x="4362707" y="3381743"/>
              <a:ext cx="465086" cy="439558"/>
            </a:xfrm>
            <a:prstGeom prst="arc">
              <a:avLst>
                <a:gd name="adj1" fmla="val 14087422"/>
                <a:gd name="adj2" fmla="val 20006251"/>
              </a:avLst>
            </a:prstGeom>
            <a:grpFill/>
            <a:ln w="4762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C754BC0F-3302-3E5B-3DCD-305E0700E5EC}"/>
                </a:ext>
              </a:extLst>
            </p:cNvPr>
            <p:cNvSpPr/>
            <p:nvPr/>
          </p:nvSpPr>
          <p:spPr>
            <a:xfrm>
              <a:off x="3687629" y="2804443"/>
              <a:ext cx="715550" cy="676274"/>
            </a:xfrm>
            <a:prstGeom prst="arc">
              <a:avLst>
                <a:gd name="adj1" fmla="val 18660494"/>
                <a:gd name="adj2" fmla="val 386508"/>
              </a:avLst>
            </a:prstGeom>
            <a:grpFill/>
            <a:ln w="4762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3B2A50B6-FAD6-DCDC-E3D0-7532007CAAD4}"/>
                </a:ext>
              </a:extLst>
            </p:cNvPr>
            <p:cNvSpPr/>
            <p:nvPr/>
          </p:nvSpPr>
          <p:spPr>
            <a:xfrm>
              <a:off x="3742433" y="3087799"/>
              <a:ext cx="783590" cy="740579"/>
            </a:xfrm>
            <a:prstGeom prst="arc">
              <a:avLst>
                <a:gd name="adj1" fmla="val 18156747"/>
                <a:gd name="adj2" fmla="val 673970"/>
              </a:avLst>
            </a:prstGeom>
            <a:grpFill/>
            <a:ln w="4762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E3A475D-A8D7-29A1-1812-4A3563A2504B}"/>
              </a:ext>
            </a:extLst>
          </p:cNvPr>
          <p:cNvGrpSpPr/>
          <p:nvPr/>
        </p:nvGrpSpPr>
        <p:grpSpPr>
          <a:xfrm>
            <a:off x="7500603" y="2784037"/>
            <a:ext cx="2841121" cy="2153615"/>
            <a:chOff x="7500603" y="2784037"/>
            <a:chExt cx="2841121" cy="2153615"/>
          </a:xfr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</p:grpSpPr>
        <p:sp>
          <p:nvSpPr>
            <p:cNvPr id="4" name="원호 3">
              <a:extLst>
                <a:ext uri="{FF2B5EF4-FFF2-40B4-BE49-F238E27FC236}">
                  <a16:creationId xmlns:a16="http://schemas.microsoft.com/office/drawing/2014/main" id="{644D180B-A631-5911-90DE-2472348CC386}"/>
                </a:ext>
              </a:extLst>
            </p:cNvPr>
            <p:cNvSpPr/>
            <p:nvPr/>
          </p:nvSpPr>
          <p:spPr>
            <a:xfrm flipH="1">
              <a:off x="7500603" y="4048049"/>
              <a:ext cx="941268" cy="889603"/>
            </a:xfrm>
            <a:prstGeom prst="arc">
              <a:avLst>
                <a:gd name="adj1" fmla="val 14595750"/>
                <a:gd name="adj2" fmla="val 20006251"/>
              </a:avLst>
            </a:prstGeom>
            <a:grpFill/>
            <a:ln w="4762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64F75BCC-6068-3643-215B-8247A18A0410}"/>
                </a:ext>
              </a:extLst>
            </p:cNvPr>
            <p:cNvSpPr/>
            <p:nvPr/>
          </p:nvSpPr>
          <p:spPr>
            <a:xfrm rot="21067816" flipH="1">
              <a:off x="8034195" y="3952410"/>
              <a:ext cx="941268" cy="889603"/>
            </a:xfrm>
            <a:prstGeom prst="arc">
              <a:avLst>
                <a:gd name="adj1" fmla="val 13012220"/>
                <a:gd name="adj2" fmla="val 20006251"/>
              </a:avLst>
            </a:prstGeom>
            <a:grpFill/>
            <a:ln w="4762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0ADBB0C1-458B-F5FD-B50D-CAAC6317DF5A}"/>
                </a:ext>
              </a:extLst>
            </p:cNvPr>
            <p:cNvSpPr/>
            <p:nvPr/>
          </p:nvSpPr>
          <p:spPr>
            <a:xfrm flipH="1">
              <a:off x="8893553" y="2784037"/>
              <a:ext cx="1448171" cy="1368682"/>
            </a:xfrm>
            <a:prstGeom prst="arc">
              <a:avLst>
                <a:gd name="adj1" fmla="val 18660494"/>
                <a:gd name="adj2" fmla="val 386508"/>
              </a:avLst>
            </a:prstGeom>
            <a:grpFill/>
            <a:ln w="4762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원호 6">
              <a:extLst>
                <a:ext uri="{FF2B5EF4-FFF2-40B4-BE49-F238E27FC236}">
                  <a16:creationId xmlns:a16="http://schemas.microsoft.com/office/drawing/2014/main" id="{E2FC1F94-EAD0-18AD-17F8-8D1EBD923E04}"/>
                </a:ext>
              </a:extLst>
            </p:cNvPr>
            <p:cNvSpPr/>
            <p:nvPr/>
          </p:nvSpPr>
          <p:spPr>
            <a:xfrm flipH="1">
              <a:off x="8644934" y="3357509"/>
              <a:ext cx="1585874" cy="1498826"/>
            </a:xfrm>
            <a:prstGeom prst="arc">
              <a:avLst>
                <a:gd name="adj1" fmla="val 18156747"/>
                <a:gd name="adj2" fmla="val 673970"/>
              </a:avLst>
            </a:prstGeom>
            <a:grpFill/>
            <a:ln w="4762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원호 7">
              <a:extLst>
                <a:ext uri="{FF2B5EF4-FFF2-40B4-BE49-F238E27FC236}">
                  <a16:creationId xmlns:a16="http://schemas.microsoft.com/office/drawing/2014/main" id="{86CF14DD-DEF0-758D-E9A7-B0D8CB3A43F7}"/>
                </a:ext>
              </a:extLst>
            </p:cNvPr>
            <p:cNvSpPr/>
            <p:nvPr/>
          </p:nvSpPr>
          <p:spPr>
            <a:xfrm rot="18319498" flipH="1">
              <a:off x="8499244" y="4076306"/>
              <a:ext cx="540000" cy="504000"/>
            </a:xfrm>
            <a:prstGeom prst="arc">
              <a:avLst>
                <a:gd name="adj1" fmla="val 11099794"/>
                <a:gd name="adj2" fmla="val 17965314"/>
              </a:avLst>
            </a:prstGeom>
            <a:grpFill/>
            <a:ln w="4762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5752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4D5D5-95F7-BD60-6027-131CDE430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2A16DDB-3D5B-E90E-B9FD-5068561C2D40}"/>
              </a:ext>
            </a:extLst>
          </p:cNvPr>
          <p:cNvSpPr/>
          <p:nvPr/>
        </p:nvSpPr>
        <p:spPr>
          <a:xfrm>
            <a:off x="529946" y="200868"/>
            <a:ext cx="11141354" cy="676275"/>
          </a:xfrm>
          <a:prstGeom prst="roundRect">
            <a:avLst>
              <a:gd name="adj" fmla="val 14458"/>
            </a:avLst>
          </a:prstGeom>
          <a:solidFill>
            <a:srgbClr val="5EEBD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dist="88900" dir="8100000" algn="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1F99355-4C02-0811-9ED9-BA5C9731CE41}"/>
              </a:ext>
            </a:extLst>
          </p:cNvPr>
          <p:cNvGrpSpPr/>
          <p:nvPr/>
        </p:nvGrpSpPr>
        <p:grpSpPr>
          <a:xfrm>
            <a:off x="-247877" y="287602"/>
            <a:ext cx="1403815" cy="1064114"/>
            <a:chOff x="3687629" y="2804443"/>
            <a:chExt cx="1403815" cy="1064114"/>
          </a:xfrm>
          <a:solidFill>
            <a:schemeClr val="bg1"/>
          </a:solidFill>
        </p:grpSpPr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050256C0-9A09-0D56-074B-AB75A5B19573}"/>
                </a:ext>
              </a:extLst>
            </p:cNvPr>
            <p:cNvSpPr/>
            <p:nvPr/>
          </p:nvSpPr>
          <p:spPr>
            <a:xfrm>
              <a:off x="4626358" y="3428999"/>
              <a:ext cx="465086" cy="439558"/>
            </a:xfrm>
            <a:prstGeom prst="arc">
              <a:avLst>
                <a:gd name="adj1" fmla="val 14595750"/>
                <a:gd name="adj2" fmla="val 20006251"/>
              </a:avLst>
            </a:prstGeom>
            <a:grpFill/>
            <a:ln w="285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D50B6A0F-5962-571A-8A66-02E6D328C170}"/>
                </a:ext>
              </a:extLst>
            </p:cNvPr>
            <p:cNvSpPr/>
            <p:nvPr/>
          </p:nvSpPr>
          <p:spPr>
            <a:xfrm rot="532184">
              <a:off x="4362707" y="3381743"/>
              <a:ext cx="465086" cy="439558"/>
            </a:xfrm>
            <a:prstGeom prst="arc">
              <a:avLst>
                <a:gd name="adj1" fmla="val 14087422"/>
                <a:gd name="adj2" fmla="val 20006251"/>
              </a:avLst>
            </a:prstGeom>
            <a:grpFill/>
            <a:ln w="285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EF997C67-D081-3443-0943-19019C5B44BD}"/>
                </a:ext>
              </a:extLst>
            </p:cNvPr>
            <p:cNvSpPr/>
            <p:nvPr/>
          </p:nvSpPr>
          <p:spPr>
            <a:xfrm>
              <a:off x="3687629" y="2804443"/>
              <a:ext cx="715550" cy="676274"/>
            </a:xfrm>
            <a:prstGeom prst="arc">
              <a:avLst>
                <a:gd name="adj1" fmla="val 18660494"/>
                <a:gd name="adj2" fmla="val 386508"/>
              </a:avLst>
            </a:prstGeom>
            <a:grpFill/>
            <a:ln w="285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91ADACF7-2CC3-A976-74CB-B3B47EF41DA3}"/>
                </a:ext>
              </a:extLst>
            </p:cNvPr>
            <p:cNvSpPr/>
            <p:nvPr/>
          </p:nvSpPr>
          <p:spPr>
            <a:xfrm>
              <a:off x="3742433" y="3087799"/>
              <a:ext cx="783590" cy="740579"/>
            </a:xfrm>
            <a:prstGeom prst="arc">
              <a:avLst>
                <a:gd name="adj1" fmla="val 18156747"/>
                <a:gd name="adj2" fmla="val 673970"/>
              </a:avLst>
            </a:prstGeom>
            <a:grpFill/>
            <a:ln w="285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모서리가 둥근 직사각형 4">
            <a:extLst>
              <a:ext uri="{FF2B5EF4-FFF2-40B4-BE49-F238E27FC236}">
                <a16:creationId xmlns:a16="http://schemas.microsoft.com/office/drawing/2014/main" id="{CC132277-86D4-5B7E-34B3-172E005C68E9}"/>
              </a:ext>
            </a:extLst>
          </p:cNvPr>
          <p:cNvSpPr/>
          <p:nvPr/>
        </p:nvSpPr>
        <p:spPr>
          <a:xfrm>
            <a:off x="3153080" y="1999797"/>
            <a:ext cx="3362020" cy="2949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" name="모서리가 둥근 직사각형 5">
            <a:extLst>
              <a:ext uri="{FF2B5EF4-FFF2-40B4-BE49-F238E27FC236}">
                <a16:creationId xmlns:a16="http://schemas.microsoft.com/office/drawing/2014/main" id="{3C424D0C-48E3-FDE9-3AF2-204B9E604CE4}"/>
              </a:ext>
            </a:extLst>
          </p:cNvPr>
          <p:cNvSpPr/>
          <p:nvPr/>
        </p:nvSpPr>
        <p:spPr>
          <a:xfrm>
            <a:off x="3153080" y="1999797"/>
            <a:ext cx="2580970" cy="29494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78%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1B118D-4A7E-94EF-C74E-42767190803C}"/>
              </a:ext>
            </a:extLst>
          </p:cNvPr>
          <p:cNvSpPr/>
          <p:nvPr/>
        </p:nvSpPr>
        <p:spPr>
          <a:xfrm>
            <a:off x="7389672" y="1913907"/>
            <a:ext cx="34865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68E3B4-FA36-5146-2253-7978E7A51A35}"/>
              </a:ext>
            </a:extLst>
          </p:cNvPr>
          <p:cNvCxnSpPr/>
          <p:nvPr/>
        </p:nvCxnSpPr>
        <p:spPr>
          <a:xfrm flipH="1">
            <a:off x="6039861" y="2141818"/>
            <a:ext cx="1044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974114A-1FD1-78DC-5ECA-109ADCCC825E}"/>
              </a:ext>
            </a:extLst>
          </p:cNvPr>
          <p:cNvGraphicFramePr>
            <a:graphicFrameLocks noGrp="1"/>
          </p:cNvGraphicFramePr>
          <p:nvPr/>
        </p:nvGraphicFramePr>
        <p:xfrm>
          <a:off x="3153080" y="2500260"/>
          <a:ext cx="3362020" cy="17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88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모서리가 둥근 직사각형 10">
            <a:extLst>
              <a:ext uri="{FF2B5EF4-FFF2-40B4-BE49-F238E27FC236}">
                <a16:creationId xmlns:a16="http://schemas.microsoft.com/office/drawing/2014/main" id="{8D0A60FA-2783-B9F1-F015-88F8F76B5F03}"/>
              </a:ext>
            </a:extLst>
          </p:cNvPr>
          <p:cNvSpPr/>
          <p:nvPr/>
        </p:nvSpPr>
        <p:spPr>
          <a:xfrm>
            <a:off x="3153080" y="3495556"/>
            <a:ext cx="3362020" cy="2949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" name="모서리가 둥근 직사각형 37">
            <a:extLst>
              <a:ext uri="{FF2B5EF4-FFF2-40B4-BE49-F238E27FC236}">
                <a16:creationId xmlns:a16="http://schemas.microsoft.com/office/drawing/2014/main" id="{23198D26-CB7F-F651-CC4B-75082264A951}"/>
              </a:ext>
            </a:extLst>
          </p:cNvPr>
          <p:cNvSpPr/>
          <p:nvPr/>
        </p:nvSpPr>
        <p:spPr>
          <a:xfrm>
            <a:off x="3153080" y="3495556"/>
            <a:ext cx="2580970" cy="29494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78%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FDC17-2EDB-4466-1F82-FA6A85CA1FCD}"/>
              </a:ext>
            </a:extLst>
          </p:cNvPr>
          <p:cNvSpPr/>
          <p:nvPr/>
        </p:nvSpPr>
        <p:spPr>
          <a:xfrm>
            <a:off x="7389672" y="3409666"/>
            <a:ext cx="34865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1EA481F-0BEC-34FC-BDDD-629353F00679}"/>
              </a:ext>
            </a:extLst>
          </p:cNvPr>
          <p:cNvCxnSpPr/>
          <p:nvPr/>
        </p:nvCxnSpPr>
        <p:spPr>
          <a:xfrm flipH="1">
            <a:off x="6039861" y="3637577"/>
            <a:ext cx="1044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CEF7A71-20E9-76A5-6889-59A29525B4F5}"/>
              </a:ext>
            </a:extLst>
          </p:cNvPr>
          <p:cNvGraphicFramePr>
            <a:graphicFrameLocks noGrp="1"/>
          </p:cNvGraphicFramePr>
          <p:nvPr/>
        </p:nvGraphicFramePr>
        <p:xfrm>
          <a:off x="3153080" y="3996019"/>
          <a:ext cx="3362020" cy="17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88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모서리가 둥근 직사각형 15">
            <a:extLst>
              <a:ext uri="{FF2B5EF4-FFF2-40B4-BE49-F238E27FC236}">
                <a16:creationId xmlns:a16="http://schemas.microsoft.com/office/drawing/2014/main" id="{FF7AA84B-DEFD-4946-C94E-89ED64AA2DB2}"/>
              </a:ext>
            </a:extLst>
          </p:cNvPr>
          <p:cNvSpPr/>
          <p:nvPr/>
        </p:nvSpPr>
        <p:spPr>
          <a:xfrm>
            <a:off x="3153080" y="4991315"/>
            <a:ext cx="3362020" cy="2949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3" name="모서리가 둥근 직사각형 16">
            <a:extLst>
              <a:ext uri="{FF2B5EF4-FFF2-40B4-BE49-F238E27FC236}">
                <a16:creationId xmlns:a16="http://schemas.microsoft.com/office/drawing/2014/main" id="{7CB5C5B5-ED08-AEBA-9D55-000D1A0E0E91}"/>
              </a:ext>
            </a:extLst>
          </p:cNvPr>
          <p:cNvSpPr/>
          <p:nvPr/>
        </p:nvSpPr>
        <p:spPr>
          <a:xfrm>
            <a:off x="3153080" y="4991315"/>
            <a:ext cx="2580970" cy="294942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78%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8642AC-020E-A7B9-D163-02E69ADA14C5}"/>
              </a:ext>
            </a:extLst>
          </p:cNvPr>
          <p:cNvSpPr/>
          <p:nvPr/>
        </p:nvSpPr>
        <p:spPr>
          <a:xfrm>
            <a:off x="7389672" y="4905425"/>
            <a:ext cx="34865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39E8800-F7DF-0F34-BBE5-FCD1305BDF79}"/>
              </a:ext>
            </a:extLst>
          </p:cNvPr>
          <p:cNvCxnSpPr/>
          <p:nvPr/>
        </p:nvCxnSpPr>
        <p:spPr>
          <a:xfrm flipH="1">
            <a:off x="6039861" y="5133336"/>
            <a:ext cx="1044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3D505F8-0F1A-FAF7-B4F6-41EC4704C684}"/>
              </a:ext>
            </a:extLst>
          </p:cNvPr>
          <p:cNvGraphicFramePr>
            <a:graphicFrameLocks noGrp="1"/>
          </p:cNvGraphicFramePr>
          <p:nvPr/>
        </p:nvGraphicFramePr>
        <p:xfrm>
          <a:off x="3153080" y="5491778"/>
          <a:ext cx="3362020" cy="17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88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" name="Group 19">
            <a:extLst>
              <a:ext uri="{FF2B5EF4-FFF2-40B4-BE49-F238E27FC236}">
                <a16:creationId xmlns:a16="http://schemas.microsoft.com/office/drawing/2014/main" id="{6AFEC552-6DC7-6755-65BA-C5207BCBBD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32526" y="1722776"/>
            <a:ext cx="949708" cy="949708"/>
            <a:chOff x="2349" y="2828"/>
            <a:chExt cx="1784" cy="1784"/>
          </a:xfrm>
        </p:grpSpPr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D97927EC-6308-5C8B-C30A-2283BD59A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E2229EB9-4CE1-DAFE-E8A8-D3A315E2D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FB39A429-E5A7-E7B4-6FC7-BC8700D81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82F41E1A-8290-ECAD-2080-70437E53B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5FF99D5B-78B7-1FE3-2479-BB7E53E0B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DEF38988-814F-097E-640F-C0078D96B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5EEB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A0BB8C67-5744-1FED-BFB9-90E122641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9F336CE9-9995-BF3B-2EAB-22A9C090A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F0D2CE02-F6F4-5EB5-AA78-D84835FFB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0D69DD75-604B-77AE-5F62-D787F592E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6DA4B6C5-F7F1-4A71-DAE2-FAD0F5BED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31">
              <a:extLst>
                <a:ext uri="{FF2B5EF4-FFF2-40B4-BE49-F238E27FC236}">
                  <a16:creationId xmlns:a16="http://schemas.microsoft.com/office/drawing/2014/main" id="{3DA7DE89-F275-AC36-361A-655AA1F21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2">
              <a:extLst>
                <a:ext uri="{FF2B5EF4-FFF2-40B4-BE49-F238E27FC236}">
                  <a16:creationId xmlns:a16="http://schemas.microsoft.com/office/drawing/2014/main" id="{D67AA061-0814-283F-613D-0FD927CA9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528BA456-CE12-1354-3180-B91D3EF02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F1DA9CCB-21B8-13C9-6A51-863E97097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1DB6A8D2-0A5B-6E38-03E7-24F5065BD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D29D7A4A-5639-7825-E344-0F5CEF791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B316763C-4523-4EE8-FC63-99E8820F4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2126BB22-8D51-EAA3-E552-F83562C94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Group 41">
            <a:extLst>
              <a:ext uri="{FF2B5EF4-FFF2-40B4-BE49-F238E27FC236}">
                <a16:creationId xmlns:a16="http://schemas.microsoft.com/office/drawing/2014/main" id="{AE33A725-E286-88C0-44E9-B22B164BBC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22554" y="4905425"/>
            <a:ext cx="798521" cy="799053"/>
            <a:chOff x="4388" y="2708"/>
            <a:chExt cx="1500" cy="1501"/>
          </a:xfrm>
        </p:grpSpPr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8FBE8CB4-C432-2763-4F8B-9AF2E9565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8" y="2709"/>
              <a:ext cx="750" cy="1500"/>
            </a:xfrm>
            <a:custGeom>
              <a:avLst/>
              <a:gdLst>
                <a:gd name="T0" fmla="*/ 4501 w 4501"/>
                <a:gd name="T1" fmla="*/ 282 h 9004"/>
                <a:gd name="T2" fmla="*/ 3874 w 4501"/>
                <a:gd name="T3" fmla="*/ 50 h 9004"/>
                <a:gd name="T4" fmla="*/ 3769 w 4501"/>
                <a:gd name="T5" fmla="*/ 353 h 9004"/>
                <a:gd name="T6" fmla="*/ 3431 w 4501"/>
                <a:gd name="T7" fmla="*/ 127 h 9004"/>
                <a:gd name="T8" fmla="*/ 2729 w 4501"/>
                <a:gd name="T9" fmla="*/ 675 h 9004"/>
                <a:gd name="T10" fmla="*/ 2883 w 4501"/>
                <a:gd name="T11" fmla="*/ 310 h 9004"/>
                <a:gd name="T12" fmla="*/ 2729 w 4501"/>
                <a:gd name="T13" fmla="*/ 675 h 9004"/>
                <a:gd name="T14" fmla="*/ 2300 w 4501"/>
                <a:gd name="T15" fmla="*/ 580 h 9004"/>
                <a:gd name="T16" fmla="*/ 2402 w 4501"/>
                <a:gd name="T17" fmla="*/ 843 h 9004"/>
                <a:gd name="T18" fmla="*/ 1632 w 4501"/>
                <a:gd name="T19" fmla="*/ 1042 h 9004"/>
                <a:gd name="T20" fmla="*/ 1814 w 4501"/>
                <a:gd name="T21" fmla="*/ 1253 h 9004"/>
                <a:gd name="T22" fmla="*/ 1617 w 4501"/>
                <a:gd name="T23" fmla="*/ 1421 h 9004"/>
                <a:gd name="T24" fmla="*/ 886 w 4501"/>
                <a:gd name="T25" fmla="*/ 1824 h 9004"/>
                <a:gd name="T26" fmla="*/ 1069 w 4501"/>
                <a:gd name="T27" fmla="*/ 2041 h 9004"/>
                <a:gd name="T28" fmla="*/ 641 w 4501"/>
                <a:gd name="T29" fmla="*/ 2188 h 9004"/>
                <a:gd name="T30" fmla="*/ 820 w 4501"/>
                <a:gd name="T31" fmla="*/ 2443 h 9004"/>
                <a:gd name="T32" fmla="*/ 319 w 4501"/>
                <a:gd name="T33" fmla="*/ 2833 h 9004"/>
                <a:gd name="T34" fmla="*/ 631 w 4501"/>
                <a:gd name="T35" fmla="*/ 2807 h 9004"/>
                <a:gd name="T36" fmla="*/ 127 w 4501"/>
                <a:gd name="T37" fmla="*/ 3447 h 9004"/>
                <a:gd name="T38" fmla="*/ 464 w 4501"/>
                <a:gd name="T39" fmla="*/ 3250 h 9004"/>
                <a:gd name="T40" fmla="*/ 309 w 4501"/>
                <a:gd name="T41" fmla="*/ 4052 h 9004"/>
                <a:gd name="T42" fmla="*/ 351 w 4501"/>
                <a:gd name="T43" fmla="*/ 3785 h 9004"/>
                <a:gd name="T44" fmla="*/ 309 w 4501"/>
                <a:gd name="T45" fmla="*/ 4052 h 9004"/>
                <a:gd name="T46" fmla="*/ 282 w 4501"/>
                <a:gd name="T47" fmla="*/ 4333 h 9004"/>
                <a:gd name="T48" fmla="*/ 56 w 4501"/>
                <a:gd name="T49" fmla="*/ 5191 h 9004"/>
                <a:gd name="T50" fmla="*/ 309 w 4501"/>
                <a:gd name="T51" fmla="*/ 4882 h 9004"/>
                <a:gd name="T52" fmla="*/ 56 w 4501"/>
                <a:gd name="T53" fmla="*/ 5191 h 9004"/>
                <a:gd name="T54" fmla="*/ 98 w 4501"/>
                <a:gd name="T55" fmla="*/ 5473 h 9004"/>
                <a:gd name="T56" fmla="*/ 450 w 4501"/>
                <a:gd name="T57" fmla="*/ 5684 h 9004"/>
                <a:gd name="T58" fmla="*/ 283 w 4501"/>
                <a:gd name="T59" fmla="*/ 6101 h 9004"/>
                <a:gd name="T60" fmla="*/ 603 w 4501"/>
                <a:gd name="T61" fmla="*/ 6127 h 9004"/>
                <a:gd name="T62" fmla="*/ 593 w 4501"/>
                <a:gd name="T63" fmla="*/ 6746 h 9004"/>
                <a:gd name="T64" fmla="*/ 809 w 4501"/>
                <a:gd name="T65" fmla="*/ 6549 h 9004"/>
                <a:gd name="T66" fmla="*/ 928 w 4501"/>
                <a:gd name="T67" fmla="*/ 7233 h 9004"/>
                <a:gd name="T68" fmla="*/ 1068 w 4501"/>
                <a:gd name="T69" fmla="*/ 6947 h 9004"/>
                <a:gd name="T70" fmla="*/ 1350 w 4501"/>
                <a:gd name="T71" fmla="*/ 7723 h 9004"/>
                <a:gd name="T72" fmla="*/ 1364 w 4501"/>
                <a:gd name="T73" fmla="*/ 7330 h 9004"/>
                <a:gd name="T74" fmla="*/ 1350 w 4501"/>
                <a:gd name="T75" fmla="*/ 7723 h 9004"/>
                <a:gd name="T76" fmla="*/ 1575 w 4501"/>
                <a:gd name="T77" fmla="*/ 7921 h 9004"/>
                <a:gd name="T78" fmla="*/ 2278 w 4501"/>
                <a:gd name="T79" fmla="*/ 8413 h 9004"/>
                <a:gd name="T80" fmla="*/ 2180 w 4501"/>
                <a:gd name="T81" fmla="*/ 8019 h 9004"/>
                <a:gd name="T82" fmla="*/ 2419 w 4501"/>
                <a:gd name="T83" fmla="*/ 8160 h 9004"/>
                <a:gd name="T84" fmla="*/ 2597 w 4501"/>
                <a:gd name="T85" fmla="*/ 8598 h 9004"/>
                <a:gd name="T86" fmla="*/ 2848 w 4501"/>
                <a:gd name="T87" fmla="*/ 8397 h 9004"/>
                <a:gd name="T88" fmla="*/ 3207 w 4501"/>
                <a:gd name="T89" fmla="*/ 8820 h 9004"/>
                <a:gd name="T90" fmla="*/ 3418 w 4501"/>
                <a:gd name="T91" fmla="*/ 8596 h 9004"/>
                <a:gd name="T92" fmla="*/ 3642 w 4501"/>
                <a:gd name="T93" fmla="*/ 8920 h 9004"/>
                <a:gd name="T94" fmla="*/ 3924 w 4501"/>
                <a:gd name="T95" fmla="*/ 8962 h 9004"/>
                <a:gd name="T96" fmla="*/ 4206 w 4501"/>
                <a:gd name="T97" fmla="*/ 8989 h 9004"/>
                <a:gd name="T98" fmla="*/ 4486 w 4501"/>
                <a:gd name="T99" fmla="*/ 8722 h 9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01" h="9004">
                  <a:moveTo>
                    <a:pt x="4304" y="282"/>
                  </a:moveTo>
                  <a:lnTo>
                    <a:pt x="4290" y="0"/>
                  </a:lnTo>
                  <a:lnTo>
                    <a:pt x="4501" y="0"/>
                  </a:lnTo>
                  <a:lnTo>
                    <a:pt x="4501" y="282"/>
                  </a:lnTo>
                  <a:lnTo>
                    <a:pt x="4304" y="282"/>
                  </a:lnTo>
                  <a:close/>
                  <a:moveTo>
                    <a:pt x="3769" y="353"/>
                  </a:moveTo>
                  <a:lnTo>
                    <a:pt x="3727" y="71"/>
                  </a:lnTo>
                  <a:lnTo>
                    <a:pt x="3874" y="50"/>
                  </a:lnTo>
                  <a:lnTo>
                    <a:pt x="4008" y="29"/>
                  </a:lnTo>
                  <a:lnTo>
                    <a:pt x="4037" y="310"/>
                  </a:lnTo>
                  <a:lnTo>
                    <a:pt x="3896" y="331"/>
                  </a:lnTo>
                  <a:lnTo>
                    <a:pt x="3769" y="353"/>
                  </a:lnTo>
                  <a:close/>
                  <a:moveTo>
                    <a:pt x="3235" y="479"/>
                  </a:moveTo>
                  <a:lnTo>
                    <a:pt x="3151" y="211"/>
                  </a:lnTo>
                  <a:lnTo>
                    <a:pt x="3291" y="169"/>
                  </a:lnTo>
                  <a:lnTo>
                    <a:pt x="3431" y="127"/>
                  </a:lnTo>
                  <a:lnTo>
                    <a:pt x="3502" y="395"/>
                  </a:lnTo>
                  <a:lnTo>
                    <a:pt x="3368" y="437"/>
                  </a:lnTo>
                  <a:lnTo>
                    <a:pt x="3235" y="479"/>
                  </a:lnTo>
                  <a:close/>
                  <a:moveTo>
                    <a:pt x="2729" y="675"/>
                  </a:moveTo>
                  <a:lnTo>
                    <a:pt x="2616" y="422"/>
                  </a:lnTo>
                  <a:lnTo>
                    <a:pt x="2681" y="391"/>
                  </a:lnTo>
                  <a:lnTo>
                    <a:pt x="2819" y="333"/>
                  </a:lnTo>
                  <a:lnTo>
                    <a:pt x="2883" y="310"/>
                  </a:lnTo>
                  <a:lnTo>
                    <a:pt x="2982" y="564"/>
                  </a:lnTo>
                  <a:lnTo>
                    <a:pt x="2919" y="593"/>
                  </a:lnTo>
                  <a:lnTo>
                    <a:pt x="2792" y="646"/>
                  </a:lnTo>
                  <a:lnTo>
                    <a:pt x="2729" y="675"/>
                  </a:lnTo>
                  <a:close/>
                  <a:moveTo>
                    <a:pt x="2250" y="929"/>
                  </a:moveTo>
                  <a:lnTo>
                    <a:pt x="2110" y="690"/>
                  </a:lnTo>
                  <a:lnTo>
                    <a:pt x="2173" y="649"/>
                  </a:lnTo>
                  <a:lnTo>
                    <a:pt x="2300" y="580"/>
                  </a:lnTo>
                  <a:lnTo>
                    <a:pt x="2363" y="549"/>
                  </a:lnTo>
                  <a:lnTo>
                    <a:pt x="2503" y="802"/>
                  </a:lnTo>
                  <a:lnTo>
                    <a:pt x="2467" y="814"/>
                  </a:lnTo>
                  <a:lnTo>
                    <a:pt x="2402" y="843"/>
                  </a:lnTo>
                  <a:lnTo>
                    <a:pt x="2312" y="896"/>
                  </a:lnTo>
                  <a:lnTo>
                    <a:pt x="2250" y="929"/>
                  </a:lnTo>
                  <a:close/>
                  <a:moveTo>
                    <a:pt x="1814" y="1253"/>
                  </a:moveTo>
                  <a:lnTo>
                    <a:pt x="1632" y="1042"/>
                  </a:lnTo>
                  <a:lnTo>
                    <a:pt x="1744" y="950"/>
                  </a:lnTo>
                  <a:lnTo>
                    <a:pt x="1857" y="859"/>
                  </a:lnTo>
                  <a:lnTo>
                    <a:pt x="2025" y="1084"/>
                  </a:lnTo>
                  <a:lnTo>
                    <a:pt x="1814" y="1253"/>
                  </a:lnTo>
                  <a:close/>
                  <a:moveTo>
                    <a:pt x="1421" y="1619"/>
                  </a:moveTo>
                  <a:lnTo>
                    <a:pt x="1210" y="1421"/>
                  </a:lnTo>
                  <a:lnTo>
                    <a:pt x="1421" y="1210"/>
                  </a:lnTo>
                  <a:lnTo>
                    <a:pt x="1617" y="1421"/>
                  </a:lnTo>
                  <a:lnTo>
                    <a:pt x="1421" y="1619"/>
                  </a:lnTo>
                  <a:close/>
                  <a:moveTo>
                    <a:pt x="1069" y="2041"/>
                  </a:moveTo>
                  <a:lnTo>
                    <a:pt x="844" y="1886"/>
                  </a:lnTo>
                  <a:lnTo>
                    <a:pt x="886" y="1824"/>
                  </a:lnTo>
                  <a:lnTo>
                    <a:pt x="976" y="1714"/>
                  </a:lnTo>
                  <a:lnTo>
                    <a:pt x="1026" y="1661"/>
                  </a:lnTo>
                  <a:lnTo>
                    <a:pt x="1237" y="1830"/>
                  </a:lnTo>
                  <a:lnTo>
                    <a:pt x="1069" y="2041"/>
                  </a:lnTo>
                  <a:close/>
                  <a:moveTo>
                    <a:pt x="788" y="2505"/>
                  </a:moveTo>
                  <a:lnTo>
                    <a:pt x="535" y="2378"/>
                  </a:lnTo>
                  <a:lnTo>
                    <a:pt x="568" y="2315"/>
                  </a:lnTo>
                  <a:lnTo>
                    <a:pt x="641" y="2188"/>
                  </a:lnTo>
                  <a:lnTo>
                    <a:pt x="675" y="2125"/>
                  </a:lnTo>
                  <a:lnTo>
                    <a:pt x="915" y="2279"/>
                  </a:lnTo>
                  <a:lnTo>
                    <a:pt x="883" y="2332"/>
                  </a:lnTo>
                  <a:lnTo>
                    <a:pt x="820" y="2443"/>
                  </a:lnTo>
                  <a:lnTo>
                    <a:pt x="788" y="2505"/>
                  </a:lnTo>
                  <a:close/>
                  <a:moveTo>
                    <a:pt x="562" y="2997"/>
                  </a:moveTo>
                  <a:lnTo>
                    <a:pt x="295" y="2898"/>
                  </a:lnTo>
                  <a:lnTo>
                    <a:pt x="319" y="2833"/>
                  </a:lnTo>
                  <a:lnTo>
                    <a:pt x="377" y="2696"/>
                  </a:lnTo>
                  <a:lnTo>
                    <a:pt x="408" y="2631"/>
                  </a:lnTo>
                  <a:lnTo>
                    <a:pt x="661" y="2743"/>
                  </a:lnTo>
                  <a:lnTo>
                    <a:pt x="631" y="2807"/>
                  </a:lnTo>
                  <a:lnTo>
                    <a:pt x="583" y="2933"/>
                  </a:lnTo>
                  <a:lnTo>
                    <a:pt x="562" y="2997"/>
                  </a:lnTo>
                  <a:close/>
                  <a:moveTo>
                    <a:pt x="393" y="3518"/>
                  </a:moveTo>
                  <a:lnTo>
                    <a:pt x="127" y="3447"/>
                  </a:lnTo>
                  <a:lnTo>
                    <a:pt x="146" y="3375"/>
                  </a:lnTo>
                  <a:lnTo>
                    <a:pt x="177" y="3238"/>
                  </a:lnTo>
                  <a:lnTo>
                    <a:pt x="197" y="3165"/>
                  </a:lnTo>
                  <a:lnTo>
                    <a:pt x="464" y="3250"/>
                  </a:lnTo>
                  <a:lnTo>
                    <a:pt x="445" y="3323"/>
                  </a:lnTo>
                  <a:lnTo>
                    <a:pt x="414" y="3454"/>
                  </a:lnTo>
                  <a:lnTo>
                    <a:pt x="393" y="3518"/>
                  </a:lnTo>
                  <a:close/>
                  <a:moveTo>
                    <a:pt x="309" y="4052"/>
                  </a:moveTo>
                  <a:lnTo>
                    <a:pt x="28" y="4024"/>
                  </a:lnTo>
                  <a:lnTo>
                    <a:pt x="50" y="3876"/>
                  </a:lnTo>
                  <a:lnTo>
                    <a:pt x="71" y="3742"/>
                  </a:lnTo>
                  <a:lnTo>
                    <a:pt x="351" y="3785"/>
                  </a:lnTo>
                  <a:lnTo>
                    <a:pt x="332" y="3856"/>
                  </a:lnTo>
                  <a:lnTo>
                    <a:pt x="315" y="3957"/>
                  </a:lnTo>
                  <a:lnTo>
                    <a:pt x="310" y="4020"/>
                  </a:lnTo>
                  <a:lnTo>
                    <a:pt x="309" y="4052"/>
                  </a:lnTo>
                  <a:close/>
                  <a:moveTo>
                    <a:pt x="0" y="4600"/>
                  </a:moveTo>
                  <a:lnTo>
                    <a:pt x="0" y="4502"/>
                  </a:lnTo>
                  <a:lnTo>
                    <a:pt x="0" y="4320"/>
                  </a:lnTo>
                  <a:lnTo>
                    <a:pt x="282" y="4333"/>
                  </a:lnTo>
                  <a:lnTo>
                    <a:pt x="282" y="4502"/>
                  </a:lnTo>
                  <a:lnTo>
                    <a:pt x="282" y="4600"/>
                  </a:lnTo>
                  <a:lnTo>
                    <a:pt x="0" y="4600"/>
                  </a:lnTo>
                  <a:close/>
                  <a:moveTo>
                    <a:pt x="56" y="5191"/>
                  </a:moveTo>
                  <a:lnTo>
                    <a:pt x="45" y="5117"/>
                  </a:lnTo>
                  <a:lnTo>
                    <a:pt x="30" y="4975"/>
                  </a:lnTo>
                  <a:lnTo>
                    <a:pt x="28" y="4910"/>
                  </a:lnTo>
                  <a:lnTo>
                    <a:pt x="309" y="4882"/>
                  </a:lnTo>
                  <a:lnTo>
                    <a:pt x="319" y="4947"/>
                  </a:lnTo>
                  <a:lnTo>
                    <a:pt x="329" y="5085"/>
                  </a:lnTo>
                  <a:lnTo>
                    <a:pt x="338" y="5149"/>
                  </a:lnTo>
                  <a:lnTo>
                    <a:pt x="56" y="5191"/>
                  </a:lnTo>
                  <a:close/>
                  <a:moveTo>
                    <a:pt x="169" y="5754"/>
                  </a:moveTo>
                  <a:lnTo>
                    <a:pt x="148" y="5682"/>
                  </a:lnTo>
                  <a:lnTo>
                    <a:pt x="111" y="5545"/>
                  </a:lnTo>
                  <a:lnTo>
                    <a:pt x="98" y="5473"/>
                  </a:lnTo>
                  <a:lnTo>
                    <a:pt x="380" y="5417"/>
                  </a:lnTo>
                  <a:lnTo>
                    <a:pt x="392" y="5481"/>
                  </a:lnTo>
                  <a:lnTo>
                    <a:pt x="429" y="5618"/>
                  </a:lnTo>
                  <a:lnTo>
                    <a:pt x="450" y="5684"/>
                  </a:lnTo>
                  <a:lnTo>
                    <a:pt x="169" y="5754"/>
                  </a:lnTo>
                  <a:close/>
                  <a:moveTo>
                    <a:pt x="366" y="6303"/>
                  </a:moveTo>
                  <a:lnTo>
                    <a:pt x="335" y="6238"/>
                  </a:lnTo>
                  <a:lnTo>
                    <a:pt x="283" y="6101"/>
                  </a:lnTo>
                  <a:lnTo>
                    <a:pt x="253" y="6035"/>
                  </a:lnTo>
                  <a:lnTo>
                    <a:pt x="520" y="5937"/>
                  </a:lnTo>
                  <a:lnTo>
                    <a:pt x="551" y="6000"/>
                  </a:lnTo>
                  <a:lnTo>
                    <a:pt x="603" y="6127"/>
                  </a:lnTo>
                  <a:lnTo>
                    <a:pt x="633" y="6190"/>
                  </a:lnTo>
                  <a:lnTo>
                    <a:pt x="366" y="6303"/>
                  </a:lnTo>
                  <a:close/>
                  <a:moveTo>
                    <a:pt x="633" y="6810"/>
                  </a:moveTo>
                  <a:lnTo>
                    <a:pt x="593" y="6746"/>
                  </a:lnTo>
                  <a:lnTo>
                    <a:pt x="524" y="6620"/>
                  </a:lnTo>
                  <a:lnTo>
                    <a:pt x="493" y="6556"/>
                  </a:lnTo>
                  <a:lnTo>
                    <a:pt x="746" y="6430"/>
                  </a:lnTo>
                  <a:lnTo>
                    <a:pt x="809" y="6549"/>
                  </a:lnTo>
                  <a:lnTo>
                    <a:pt x="872" y="6668"/>
                  </a:lnTo>
                  <a:lnTo>
                    <a:pt x="633" y="6810"/>
                  </a:lnTo>
                  <a:close/>
                  <a:moveTo>
                    <a:pt x="970" y="7287"/>
                  </a:moveTo>
                  <a:lnTo>
                    <a:pt x="928" y="7233"/>
                  </a:lnTo>
                  <a:lnTo>
                    <a:pt x="844" y="7111"/>
                  </a:lnTo>
                  <a:lnTo>
                    <a:pt x="802" y="7048"/>
                  </a:lnTo>
                  <a:lnTo>
                    <a:pt x="1026" y="6894"/>
                  </a:lnTo>
                  <a:lnTo>
                    <a:pt x="1068" y="6947"/>
                  </a:lnTo>
                  <a:lnTo>
                    <a:pt x="1141" y="7057"/>
                  </a:lnTo>
                  <a:lnTo>
                    <a:pt x="1181" y="7119"/>
                  </a:lnTo>
                  <a:lnTo>
                    <a:pt x="970" y="7287"/>
                  </a:lnTo>
                  <a:close/>
                  <a:moveTo>
                    <a:pt x="1350" y="7723"/>
                  </a:moveTo>
                  <a:lnTo>
                    <a:pt x="1297" y="7670"/>
                  </a:lnTo>
                  <a:lnTo>
                    <a:pt x="1197" y="7565"/>
                  </a:lnTo>
                  <a:lnTo>
                    <a:pt x="1153" y="7512"/>
                  </a:lnTo>
                  <a:lnTo>
                    <a:pt x="1364" y="7330"/>
                  </a:lnTo>
                  <a:lnTo>
                    <a:pt x="1408" y="7380"/>
                  </a:lnTo>
                  <a:lnTo>
                    <a:pt x="1503" y="7475"/>
                  </a:lnTo>
                  <a:lnTo>
                    <a:pt x="1547" y="7527"/>
                  </a:lnTo>
                  <a:lnTo>
                    <a:pt x="1350" y="7723"/>
                  </a:lnTo>
                  <a:close/>
                  <a:moveTo>
                    <a:pt x="1801" y="8103"/>
                  </a:moveTo>
                  <a:lnTo>
                    <a:pt x="1746" y="8061"/>
                  </a:lnTo>
                  <a:lnTo>
                    <a:pt x="1630" y="7971"/>
                  </a:lnTo>
                  <a:lnTo>
                    <a:pt x="1575" y="7921"/>
                  </a:lnTo>
                  <a:lnTo>
                    <a:pt x="1758" y="7709"/>
                  </a:lnTo>
                  <a:lnTo>
                    <a:pt x="1969" y="7878"/>
                  </a:lnTo>
                  <a:lnTo>
                    <a:pt x="1801" y="8103"/>
                  </a:lnTo>
                  <a:close/>
                  <a:moveTo>
                    <a:pt x="2278" y="8413"/>
                  </a:moveTo>
                  <a:lnTo>
                    <a:pt x="2215" y="8379"/>
                  </a:lnTo>
                  <a:lnTo>
                    <a:pt x="2089" y="8300"/>
                  </a:lnTo>
                  <a:lnTo>
                    <a:pt x="2025" y="8258"/>
                  </a:lnTo>
                  <a:lnTo>
                    <a:pt x="2180" y="8019"/>
                  </a:lnTo>
                  <a:lnTo>
                    <a:pt x="2207" y="8040"/>
                  </a:lnTo>
                  <a:lnTo>
                    <a:pt x="2264" y="8078"/>
                  </a:lnTo>
                  <a:lnTo>
                    <a:pt x="2355" y="8128"/>
                  </a:lnTo>
                  <a:lnTo>
                    <a:pt x="2419" y="8160"/>
                  </a:lnTo>
                  <a:lnTo>
                    <a:pt x="2278" y="8413"/>
                  </a:lnTo>
                  <a:close/>
                  <a:moveTo>
                    <a:pt x="2799" y="8680"/>
                  </a:moveTo>
                  <a:lnTo>
                    <a:pt x="2734" y="8651"/>
                  </a:lnTo>
                  <a:lnTo>
                    <a:pt x="2597" y="8598"/>
                  </a:lnTo>
                  <a:lnTo>
                    <a:pt x="2532" y="8567"/>
                  </a:lnTo>
                  <a:lnTo>
                    <a:pt x="2658" y="8314"/>
                  </a:lnTo>
                  <a:lnTo>
                    <a:pt x="2722" y="8345"/>
                  </a:lnTo>
                  <a:lnTo>
                    <a:pt x="2848" y="8397"/>
                  </a:lnTo>
                  <a:lnTo>
                    <a:pt x="2911" y="8427"/>
                  </a:lnTo>
                  <a:lnTo>
                    <a:pt x="2799" y="8680"/>
                  </a:lnTo>
                  <a:close/>
                  <a:moveTo>
                    <a:pt x="3347" y="8863"/>
                  </a:moveTo>
                  <a:lnTo>
                    <a:pt x="3207" y="8820"/>
                  </a:lnTo>
                  <a:lnTo>
                    <a:pt x="3066" y="8778"/>
                  </a:lnTo>
                  <a:lnTo>
                    <a:pt x="3151" y="8511"/>
                  </a:lnTo>
                  <a:lnTo>
                    <a:pt x="3277" y="8554"/>
                  </a:lnTo>
                  <a:lnTo>
                    <a:pt x="3418" y="8596"/>
                  </a:lnTo>
                  <a:lnTo>
                    <a:pt x="3347" y="8863"/>
                  </a:lnTo>
                  <a:close/>
                  <a:moveTo>
                    <a:pt x="3924" y="8962"/>
                  </a:moveTo>
                  <a:lnTo>
                    <a:pt x="3776" y="8941"/>
                  </a:lnTo>
                  <a:lnTo>
                    <a:pt x="3642" y="8920"/>
                  </a:lnTo>
                  <a:lnTo>
                    <a:pt x="3699" y="8638"/>
                  </a:lnTo>
                  <a:lnTo>
                    <a:pt x="3832" y="8659"/>
                  </a:lnTo>
                  <a:lnTo>
                    <a:pt x="3966" y="8680"/>
                  </a:lnTo>
                  <a:lnTo>
                    <a:pt x="3924" y="8962"/>
                  </a:lnTo>
                  <a:close/>
                  <a:moveTo>
                    <a:pt x="4501" y="9004"/>
                  </a:moveTo>
                  <a:lnTo>
                    <a:pt x="4427" y="9004"/>
                  </a:lnTo>
                  <a:lnTo>
                    <a:pt x="4280" y="8999"/>
                  </a:lnTo>
                  <a:lnTo>
                    <a:pt x="4206" y="8989"/>
                  </a:lnTo>
                  <a:lnTo>
                    <a:pt x="4219" y="8709"/>
                  </a:lnTo>
                  <a:lnTo>
                    <a:pt x="4285" y="8710"/>
                  </a:lnTo>
                  <a:lnTo>
                    <a:pt x="4422" y="8720"/>
                  </a:lnTo>
                  <a:lnTo>
                    <a:pt x="4486" y="8722"/>
                  </a:lnTo>
                  <a:lnTo>
                    <a:pt x="4486" y="9004"/>
                  </a:lnTo>
                  <a:lnTo>
                    <a:pt x="4501" y="9004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D1669528-4C52-99A1-EB5B-DC50792A6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" y="3806"/>
              <a:ext cx="471" cy="2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EA99ECE9-B187-5B6B-2416-41615FDEF0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2" y="3782"/>
              <a:ext cx="518" cy="277"/>
            </a:xfrm>
            <a:custGeom>
              <a:avLst/>
              <a:gdLst>
                <a:gd name="T0" fmla="*/ 282 w 3109"/>
                <a:gd name="T1" fmla="*/ 1379 h 1660"/>
                <a:gd name="T2" fmla="*/ 2827 w 3109"/>
                <a:gd name="T3" fmla="*/ 1379 h 1660"/>
                <a:gd name="T4" fmla="*/ 2827 w 3109"/>
                <a:gd name="T5" fmla="*/ 267 h 1660"/>
                <a:gd name="T6" fmla="*/ 282 w 3109"/>
                <a:gd name="T7" fmla="*/ 267 h 1660"/>
                <a:gd name="T8" fmla="*/ 282 w 3109"/>
                <a:gd name="T9" fmla="*/ 1379 h 1660"/>
                <a:gd name="T10" fmla="*/ 3109 w 3109"/>
                <a:gd name="T11" fmla="*/ 1660 h 1660"/>
                <a:gd name="T12" fmla="*/ 0 w 3109"/>
                <a:gd name="T13" fmla="*/ 1660 h 1660"/>
                <a:gd name="T14" fmla="*/ 0 w 3109"/>
                <a:gd name="T15" fmla="*/ 0 h 1660"/>
                <a:gd name="T16" fmla="*/ 3109 w 3109"/>
                <a:gd name="T17" fmla="*/ 0 h 1660"/>
                <a:gd name="T18" fmla="*/ 3109 w 3109"/>
                <a:gd name="T19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9" h="1660">
                  <a:moveTo>
                    <a:pt x="282" y="1379"/>
                  </a:moveTo>
                  <a:lnTo>
                    <a:pt x="2827" y="1379"/>
                  </a:lnTo>
                  <a:lnTo>
                    <a:pt x="2827" y="267"/>
                  </a:lnTo>
                  <a:lnTo>
                    <a:pt x="282" y="267"/>
                  </a:lnTo>
                  <a:lnTo>
                    <a:pt x="282" y="1379"/>
                  </a:lnTo>
                  <a:close/>
                  <a:moveTo>
                    <a:pt x="3109" y="1660"/>
                  </a:moveTo>
                  <a:lnTo>
                    <a:pt x="0" y="1660"/>
                  </a:lnTo>
                  <a:lnTo>
                    <a:pt x="0" y="0"/>
                  </a:lnTo>
                  <a:lnTo>
                    <a:pt x="3109" y="0"/>
                  </a:lnTo>
                  <a:lnTo>
                    <a:pt x="3109" y="166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078E49AE-1ADD-919D-8E2D-FC3D2F8DC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" y="4043"/>
              <a:ext cx="295" cy="143"/>
            </a:xfrm>
            <a:custGeom>
              <a:avLst/>
              <a:gdLst>
                <a:gd name="T0" fmla="*/ 1772 w 1772"/>
                <a:gd name="T1" fmla="*/ 0 h 858"/>
                <a:gd name="T2" fmla="*/ 0 w 1772"/>
                <a:gd name="T3" fmla="*/ 0 h 858"/>
                <a:gd name="T4" fmla="*/ 0 w 1772"/>
                <a:gd name="T5" fmla="*/ 422 h 858"/>
                <a:gd name="T6" fmla="*/ 1 w 1772"/>
                <a:gd name="T7" fmla="*/ 466 h 858"/>
                <a:gd name="T8" fmla="*/ 19 w 1772"/>
                <a:gd name="T9" fmla="*/ 552 h 858"/>
                <a:gd name="T10" fmla="*/ 53 w 1772"/>
                <a:gd name="T11" fmla="*/ 630 h 858"/>
                <a:gd name="T12" fmla="*/ 99 w 1772"/>
                <a:gd name="T13" fmla="*/ 699 h 858"/>
                <a:gd name="T14" fmla="*/ 160 w 1772"/>
                <a:gd name="T15" fmla="*/ 759 h 858"/>
                <a:gd name="T16" fmla="*/ 229 w 1772"/>
                <a:gd name="T17" fmla="*/ 806 h 858"/>
                <a:gd name="T18" fmla="*/ 307 w 1772"/>
                <a:gd name="T19" fmla="*/ 839 h 858"/>
                <a:gd name="T20" fmla="*/ 392 w 1772"/>
                <a:gd name="T21" fmla="*/ 857 h 858"/>
                <a:gd name="T22" fmla="*/ 436 w 1772"/>
                <a:gd name="T23" fmla="*/ 858 h 858"/>
                <a:gd name="T24" fmla="*/ 1322 w 1772"/>
                <a:gd name="T25" fmla="*/ 858 h 858"/>
                <a:gd name="T26" fmla="*/ 1367 w 1772"/>
                <a:gd name="T27" fmla="*/ 857 h 858"/>
                <a:gd name="T28" fmla="*/ 1452 w 1772"/>
                <a:gd name="T29" fmla="*/ 839 h 858"/>
                <a:gd name="T30" fmla="*/ 1530 w 1772"/>
                <a:gd name="T31" fmla="*/ 806 h 858"/>
                <a:gd name="T32" fmla="*/ 1599 w 1772"/>
                <a:gd name="T33" fmla="*/ 759 h 858"/>
                <a:gd name="T34" fmla="*/ 1659 w 1772"/>
                <a:gd name="T35" fmla="*/ 699 h 858"/>
                <a:gd name="T36" fmla="*/ 1706 w 1772"/>
                <a:gd name="T37" fmla="*/ 630 h 858"/>
                <a:gd name="T38" fmla="*/ 1740 w 1772"/>
                <a:gd name="T39" fmla="*/ 552 h 858"/>
                <a:gd name="T40" fmla="*/ 1757 w 1772"/>
                <a:gd name="T41" fmla="*/ 466 h 858"/>
                <a:gd name="T42" fmla="*/ 1759 w 1772"/>
                <a:gd name="T43" fmla="*/ 422 h 858"/>
                <a:gd name="T44" fmla="*/ 1759 w 1772"/>
                <a:gd name="T45" fmla="*/ 0 h 858"/>
                <a:gd name="T46" fmla="*/ 1772 w 1772"/>
                <a:gd name="T47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2" h="858">
                  <a:moveTo>
                    <a:pt x="1772" y="0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" y="466"/>
                  </a:lnTo>
                  <a:lnTo>
                    <a:pt x="19" y="552"/>
                  </a:lnTo>
                  <a:lnTo>
                    <a:pt x="53" y="630"/>
                  </a:lnTo>
                  <a:lnTo>
                    <a:pt x="99" y="699"/>
                  </a:lnTo>
                  <a:lnTo>
                    <a:pt x="160" y="759"/>
                  </a:lnTo>
                  <a:lnTo>
                    <a:pt x="229" y="806"/>
                  </a:lnTo>
                  <a:lnTo>
                    <a:pt x="307" y="839"/>
                  </a:lnTo>
                  <a:lnTo>
                    <a:pt x="392" y="857"/>
                  </a:lnTo>
                  <a:lnTo>
                    <a:pt x="436" y="858"/>
                  </a:lnTo>
                  <a:lnTo>
                    <a:pt x="1322" y="858"/>
                  </a:lnTo>
                  <a:lnTo>
                    <a:pt x="1367" y="857"/>
                  </a:lnTo>
                  <a:lnTo>
                    <a:pt x="1452" y="839"/>
                  </a:lnTo>
                  <a:lnTo>
                    <a:pt x="1530" y="806"/>
                  </a:lnTo>
                  <a:lnTo>
                    <a:pt x="1599" y="759"/>
                  </a:lnTo>
                  <a:lnTo>
                    <a:pt x="1659" y="699"/>
                  </a:lnTo>
                  <a:lnTo>
                    <a:pt x="1706" y="630"/>
                  </a:lnTo>
                  <a:lnTo>
                    <a:pt x="1740" y="552"/>
                  </a:lnTo>
                  <a:lnTo>
                    <a:pt x="1757" y="466"/>
                  </a:lnTo>
                  <a:lnTo>
                    <a:pt x="1759" y="422"/>
                  </a:lnTo>
                  <a:lnTo>
                    <a:pt x="1759" y="0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964D5135-79DF-04EB-702A-8117389225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1" y="4019"/>
              <a:ext cx="342" cy="190"/>
            </a:xfrm>
            <a:custGeom>
              <a:avLst/>
              <a:gdLst>
                <a:gd name="T0" fmla="*/ 267 w 2054"/>
                <a:gd name="T1" fmla="*/ 280 h 1139"/>
                <a:gd name="T2" fmla="*/ 267 w 2054"/>
                <a:gd name="T3" fmla="*/ 562 h 1139"/>
                <a:gd name="T4" fmla="*/ 268 w 2054"/>
                <a:gd name="T5" fmla="*/ 594 h 1139"/>
                <a:gd name="T6" fmla="*/ 280 w 2054"/>
                <a:gd name="T7" fmla="*/ 652 h 1139"/>
                <a:gd name="T8" fmla="*/ 304 w 2054"/>
                <a:gd name="T9" fmla="*/ 705 h 1139"/>
                <a:gd name="T10" fmla="*/ 337 w 2054"/>
                <a:gd name="T11" fmla="*/ 753 h 1139"/>
                <a:gd name="T12" fmla="*/ 377 w 2054"/>
                <a:gd name="T13" fmla="*/ 792 h 1139"/>
                <a:gd name="T14" fmla="*/ 425 w 2054"/>
                <a:gd name="T15" fmla="*/ 824 h 1139"/>
                <a:gd name="T16" fmla="*/ 478 w 2054"/>
                <a:gd name="T17" fmla="*/ 845 h 1139"/>
                <a:gd name="T18" fmla="*/ 533 w 2054"/>
                <a:gd name="T19" fmla="*/ 856 h 1139"/>
                <a:gd name="T20" fmla="*/ 562 w 2054"/>
                <a:gd name="T21" fmla="*/ 857 h 1139"/>
                <a:gd name="T22" fmla="*/ 1448 w 2054"/>
                <a:gd name="T23" fmla="*/ 857 h 1139"/>
                <a:gd name="T24" fmla="*/ 1480 w 2054"/>
                <a:gd name="T25" fmla="*/ 856 h 1139"/>
                <a:gd name="T26" fmla="*/ 1539 w 2054"/>
                <a:gd name="T27" fmla="*/ 844 h 1139"/>
                <a:gd name="T28" fmla="*/ 1591 w 2054"/>
                <a:gd name="T29" fmla="*/ 820 h 1139"/>
                <a:gd name="T30" fmla="*/ 1639 w 2054"/>
                <a:gd name="T31" fmla="*/ 788 h 1139"/>
                <a:gd name="T32" fmla="*/ 1678 w 2054"/>
                <a:gd name="T33" fmla="*/ 747 h 1139"/>
                <a:gd name="T34" fmla="*/ 1710 w 2054"/>
                <a:gd name="T35" fmla="*/ 699 h 1139"/>
                <a:gd name="T36" fmla="*/ 1732 w 2054"/>
                <a:gd name="T37" fmla="*/ 646 h 1139"/>
                <a:gd name="T38" fmla="*/ 1742 w 2054"/>
                <a:gd name="T39" fmla="*/ 590 h 1139"/>
                <a:gd name="T40" fmla="*/ 1743 w 2054"/>
                <a:gd name="T41" fmla="*/ 562 h 1139"/>
                <a:gd name="T42" fmla="*/ 1743 w 2054"/>
                <a:gd name="T43" fmla="*/ 280 h 1139"/>
                <a:gd name="T44" fmla="*/ 267 w 2054"/>
                <a:gd name="T45" fmla="*/ 280 h 1139"/>
                <a:gd name="T46" fmla="*/ 1463 w 2054"/>
                <a:gd name="T47" fmla="*/ 1139 h 1139"/>
                <a:gd name="T48" fmla="*/ 577 w 2054"/>
                <a:gd name="T49" fmla="*/ 1139 h 1139"/>
                <a:gd name="T50" fmla="*/ 546 w 2054"/>
                <a:gd name="T51" fmla="*/ 1138 h 1139"/>
                <a:gd name="T52" fmla="*/ 487 w 2054"/>
                <a:gd name="T53" fmla="*/ 1132 h 1139"/>
                <a:gd name="T54" fmla="*/ 430 w 2054"/>
                <a:gd name="T55" fmla="*/ 1120 h 1139"/>
                <a:gd name="T56" fmla="*/ 376 w 2054"/>
                <a:gd name="T57" fmla="*/ 1103 h 1139"/>
                <a:gd name="T58" fmla="*/ 324 w 2054"/>
                <a:gd name="T59" fmla="*/ 1080 h 1139"/>
                <a:gd name="T60" fmla="*/ 275 w 2054"/>
                <a:gd name="T61" fmla="*/ 1054 h 1139"/>
                <a:gd name="T62" fmla="*/ 229 w 2054"/>
                <a:gd name="T63" fmla="*/ 1022 h 1139"/>
                <a:gd name="T64" fmla="*/ 186 w 2054"/>
                <a:gd name="T65" fmla="*/ 986 h 1139"/>
                <a:gd name="T66" fmla="*/ 147 w 2054"/>
                <a:gd name="T67" fmla="*/ 946 h 1139"/>
                <a:gd name="T68" fmla="*/ 113 w 2054"/>
                <a:gd name="T69" fmla="*/ 904 h 1139"/>
                <a:gd name="T70" fmla="*/ 82 w 2054"/>
                <a:gd name="T71" fmla="*/ 857 h 1139"/>
                <a:gd name="T72" fmla="*/ 56 w 2054"/>
                <a:gd name="T73" fmla="*/ 808 h 1139"/>
                <a:gd name="T74" fmla="*/ 33 w 2054"/>
                <a:gd name="T75" fmla="*/ 757 h 1139"/>
                <a:gd name="T76" fmla="*/ 18 w 2054"/>
                <a:gd name="T77" fmla="*/ 703 h 1139"/>
                <a:gd name="T78" fmla="*/ 6 w 2054"/>
                <a:gd name="T79" fmla="*/ 647 h 1139"/>
                <a:gd name="T80" fmla="*/ 0 w 2054"/>
                <a:gd name="T81" fmla="*/ 590 h 1139"/>
                <a:gd name="T82" fmla="*/ 0 w 2054"/>
                <a:gd name="T83" fmla="*/ 562 h 1139"/>
                <a:gd name="T84" fmla="*/ 0 w 2054"/>
                <a:gd name="T85" fmla="*/ 0 h 1139"/>
                <a:gd name="T86" fmla="*/ 2054 w 2054"/>
                <a:gd name="T87" fmla="*/ 0 h 1139"/>
                <a:gd name="T88" fmla="*/ 2054 w 2054"/>
                <a:gd name="T89" fmla="*/ 562 h 1139"/>
                <a:gd name="T90" fmla="*/ 2051 w 2054"/>
                <a:gd name="T91" fmla="*/ 593 h 1139"/>
                <a:gd name="T92" fmla="*/ 2043 w 2054"/>
                <a:gd name="T93" fmla="*/ 651 h 1139"/>
                <a:gd name="T94" fmla="*/ 2030 w 2054"/>
                <a:gd name="T95" fmla="*/ 708 h 1139"/>
                <a:gd name="T96" fmla="*/ 2011 w 2054"/>
                <a:gd name="T97" fmla="*/ 762 h 1139"/>
                <a:gd name="T98" fmla="*/ 1988 w 2054"/>
                <a:gd name="T99" fmla="*/ 814 h 1139"/>
                <a:gd name="T100" fmla="*/ 1961 w 2054"/>
                <a:gd name="T101" fmla="*/ 864 h 1139"/>
                <a:gd name="T102" fmla="*/ 1929 w 2054"/>
                <a:gd name="T103" fmla="*/ 909 h 1139"/>
                <a:gd name="T104" fmla="*/ 1893 w 2054"/>
                <a:gd name="T105" fmla="*/ 952 h 1139"/>
                <a:gd name="T106" fmla="*/ 1854 w 2054"/>
                <a:gd name="T107" fmla="*/ 990 h 1139"/>
                <a:gd name="T108" fmla="*/ 1811 w 2054"/>
                <a:gd name="T109" fmla="*/ 1026 h 1139"/>
                <a:gd name="T110" fmla="*/ 1764 w 2054"/>
                <a:gd name="T111" fmla="*/ 1057 h 1139"/>
                <a:gd name="T112" fmla="*/ 1715 w 2054"/>
                <a:gd name="T113" fmla="*/ 1083 h 1139"/>
                <a:gd name="T114" fmla="*/ 1663 w 2054"/>
                <a:gd name="T115" fmla="*/ 1104 h 1139"/>
                <a:gd name="T116" fmla="*/ 1608 w 2054"/>
                <a:gd name="T117" fmla="*/ 1121 h 1139"/>
                <a:gd name="T118" fmla="*/ 1551 w 2054"/>
                <a:gd name="T119" fmla="*/ 1133 h 1139"/>
                <a:gd name="T120" fmla="*/ 1492 w 2054"/>
                <a:gd name="T121" fmla="*/ 1138 h 1139"/>
                <a:gd name="T122" fmla="*/ 1463 w 2054"/>
                <a:gd name="T123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54" h="1139">
                  <a:moveTo>
                    <a:pt x="267" y="280"/>
                  </a:moveTo>
                  <a:lnTo>
                    <a:pt x="267" y="562"/>
                  </a:lnTo>
                  <a:lnTo>
                    <a:pt x="268" y="594"/>
                  </a:lnTo>
                  <a:lnTo>
                    <a:pt x="280" y="652"/>
                  </a:lnTo>
                  <a:lnTo>
                    <a:pt x="304" y="705"/>
                  </a:lnTo>
                  <a:lnTo>
                    <a:pt x="337" y="753"/>
                  </a:lnTo>
                  <a:lnTo>
                    <a:pt x="377" y="792"/>
                  </a:lnTo>
                  <a:lnTo>
                    <a:pt x="425" y="824"/>
                  </a:lnTo>
                  <a:lnTo>
                    <a:pt x="478" y="845"/>
                  </a:lnTo>
                  <a:lnTo>
                    <a:pt x="533" y="856"/>
                  </a:lnTo>
                  <a:lnTo>
                    <a:pt x="562" y="857"/>
                  </a:lnTo>
                  <a:lnTo>
                    <a:pt x="1448" y="857"/>
                  </a:lnTo>
                  <a:lnTo>
                    <a:pt x="1480" y="856"/>
                  </a:lnTo>
                  <a:lnTo>
                    <a:pt x="1539" y="844"/>
                  </a:lnTo>
                  <a:lnTo>
                    <a:pt x="1591" y="820"/>
                  </a:lnTo>
                  <a:lnTo>
                    <a:pt x="1639" y="788"/>
                  </a:lnTo>
                  <a:lnTo>
                    <a:pt x="1678" y="747"/>
                  </a:lnTo>
                  <a:lnTo>
                    <a:pt x="1710" y="699"/>
                  </a:lnTo>
                  <a:lnTo>
                    <a:pt x="1732" y="646"/>
                  </a:lnTo>
                  <a:lnTo>
                    <a:pt x="1742" y="590"/>
                  </a:lnTo>
                  <a:lnTo>
                    <a:pt x="1743" y="562"/>
                  </a:lnTo>
                  <a:lnTo>
                    <a:pt x="1743" y="280"/>
                  </a:lnTo>
                  <a:lnTo>
                    <a:pt x="267" y="280"/>
                  </a:lnTo>
                  <a:close/>
                  <a:moveTo>
                    <a:pt x="1463" y="1139"/>
                  </a:moveTo>
                  <a:lnTo>
                    <a:pt x="577" y="1139"/>
                  </a:lnTo>
                  <a:lnTo>
                    <a:pt x="546" y="1138"/>
                  </a:lnTo>
                  <a:lnTo>
                    <a:pt x="487" y="1132"/>
                  </a:lnTo>
                  <a:lnTo>
                    <a:pt x="430" y="1120"/>
                  </a:lnTo>
                  <a:lnTo>
                    <a:pt x="376" y="1103"/>
                  </a:lnTo>
                  <a:lnTo>
                    <a:pt x="324" y="1080"/>
                  </a:lnTo>
                  <a:lnTo>
                    <a:pt x="275" y="1054"/>
                  </a:lnTo>
                  <a:lnTo>
                    <a:pt x="229" y="1022"/>
                  </a:lnTo>
                  <a:lnTo>
                    <a:pt x="186" y="986"/>
                  </a:lnTo>
                  <a:lnTo>
                    <a:pt x="147" y="946"/>
                  </a:lnTo>
                  <a:lnTo>
                    <a:pt x="113" y="904"/>
                  </a:lnTo>
                  <a:lnTo>
                    <a:pt x="82" y="857"/>
                  </a:lnTo>
                  <a:lnTo>
                    <a:pt x="56" y="808"/>
                  </a:lnTo>
                  <a:lnTo>
                    <a:pt x="33" y="757"/>
                  </a:lnTo>
                  <a:lnTo>
                    <a:pt x="18" y="703"/>
                  </a:lnTo>
                  <a:lnTo>
                    <a:pt x="6" y="647"/>
                  </a:lnTo>
                  <a:lnTo>
                    <a:pt x="0" y="590"/>
                  </a:lnTo>
                  <a:lnTo>
                    <a:pt x="0" y="562"/>
                  </a:lnTo>
                  <a:lnTo>
                    <a:pt x="0" y="0"/>
                  </a:lnTo>
                  <a:lnTo>
                    <a:pt x="2054" y="0"/>
                  </a:lnTo>
                  <a:lnTo>
                    <a:pt x="2054" y="562"/>
                  </a:lnTo>
                  <a:lnTo>
                    <a:pt x="2051" y="593"/>
                  </a:lnTo>
                  <a:lnTo>
                    <a:pt x="2043" y="651"/>
                  </a:lnTo>
                  <a:lnTo>
                    <a:pt x="2030" y="708"/>
                  </a:lnTo>
                  <a:lnTo>
                    <a:pt x="2011" y="762"/>
                  </a:lnTo>
                  <a:lnTo>
                    <a:pt x="1988" y="814"/>
                  </a:lnTo>
                  <a:lnTo>
                    <a:pt x="1961" y="864"/>
                  </a:lnTo>
                  <a:lnTo>
                    <a:pt x="1929" y="909"/>
                  </a:lnTo>
                  <a:lnTo>
                    <a:pt x="1893" y="952"/>
                  </a:lnTo>
                  <a:lnTo>
                    <a:pt x="1854" y="990"/>
                  </a:lnTo>
                  <a:lnTo>
                    <a:pt x="1811" y="1026"/>
                  </a:lnTo>
                  <a:lnTo>
                    <a:pt x="1764" y="1057"/>
                  </a:lnTo>
                  <a:lnTo>
                    <a:pt x="1715" y="1083"/>
                  </a:lnTo>
                  <a:lnTo>
                    <a:pt x="1663" y="1104"/>
                  </a:lnTo>
                  <a:lnTo>
                    <a:pt x="1608" y="1121"/>
                  </a:lnTo>
                  <a:lnTo>
                    <a:pt x="1551" y="1133"/>
                  </a:lnTo>
                  <a:lnTo>
                    <a:pt x="1492" y="1138"/>
                  </a:lnTo>
                  <a:lnTo>
                    <a:pt x="1463" y="113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180D5BC4-9A1D-D0D8-4E09-AC4631AB6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5" y="2732"/>
              <a:ext cx="970" cy="1072"/>
            </a:xfrm>
            <a:custGeom>
              <a:avLst/>
              <a:gdLst>
                <a:gd name="T0" fmla="*/ 5818 w 5819"/>
                <a:gd name="T1" fmla="*/ 2879 h 6432"/>
                <a:gd name="T2" fmla="*/ 5794 w 5819"/>
                <a:gd name="T3" fmla="*/ 2568 h 6432"/>
                <a:gd name="T4" fmla="*/ 5741 w 5819"/>
                <a:gd name="T5" fmla="*/ 2268 h 6432"/>
                <a:gd name="T6" fmla="*/ 5657 w 5819"/>
                <a:gd name="T7" fmla="*/ 1980 h 6432"/>
                <a:gd name="T8" fmla="*/ 5548 w 5819"/>
                <a:gd name="T9" fmla="*/ 1704 h 6432"/>
                <a:gd name="T10" fmla="*/ 5412 w 5819"/>
                <a:gd name="T11" fmla="*/ 1444 h 6432"/>
                <a:gd name="T12" fmla="*/ 5252 w 5819"/>
                <a:gd name="T13" fmla="*/ 1199 h 6432"/>
                <a:gd name="T14" fmla="*/ 5071 w 5819"/>
                <a:gd name="T15" fmla="*/ 972 h 6432"/>
                <a:gd name="T16" fmla="*/ 4868 w 5819"/>
                <a:gd name="T17" fmla="*/ 765 h 6432"/>
                <a:gd name="T18" fmla="*/ 4646 w 5819"/>
                <a:gd name="T19" fmla="*/ 580 h 6432"/>
                <a:gd name="T20" fmla="*/ 4406 w 5819"/>
                <a:gd name="T21" fmla="*/ 417 h 6432"/>
                <a:gd name="T22" fmla="*/ 4151 w 5819"/>
                <a:gd name="T23" fmla="*/ 279 h 6432"/>
                <a:gd name="T24" fmla="*/ 3881 w 5819"/>
                <a:gd name="T25" fmla="*/ 166 h 6432"/>
                <a:gd name="T26" fmla="*/ 3598 w 5819"/>
                <a:gd name="T27" fmla="*/ 81 h 6432"/>
                <a:gd name="T28" fmla="*/ 3304 w 5819"/>
                <a:gd name="T29" fmla="*/ 26 h 6432"/>
                <a:gd name="T30" fmla="*/ 3000 w 5819"/>
                <a:gd name="T31" fmla="*/ 0 h 6432"/>
                <a:gd name="T32" fmla="*/ 2767 w 5819"/>
                <a:gd name="T33" fmla="*/ 4 h 6432"/>
                <a:gd name="T34" fmla="*/ 2567 w 5819"/>
                <a:gd name="T35" fmla="*/ 20 h 6432"/>
                <a:gd name="T36" fmla="*/ 2306 w 5819"/>
                <a:gd name="T37" fmla="*/ 65 h 6432"/>
                <a:gd name="T38" fmla="*/ 2052 w 5819"/>
                <a:gd name="T39" fmla="*/ 132 h 6432"/>
                <a:gd name="T40" fmla="*/ 1808 w 5819"/>
                <a:gd name="T41" fmla="*/ 223 h 6432"/>
                <a:gd name="T42" fmla="*/ 1574 w 5819"/>
                <a:gd name="T43" fmla="*/ 335 h 6432"/>
                <a:gd name="T44" fmla="*/ 1351 w 5819"/>
                <a:gd name="T45" fmla="*/ 466 h 6432"/>
                <a:gd name="T46" fmla="*/ 1140 w 5819"/>
                <a:gd name="T47" fmla="*/ 617 h 6432"/>
                <a:gd name="T48" fmla="*/ 944 w 5819"/>
                <a:gd name="T49" fmla="*/ 785 h 6432"/>
                <a:gd name="T50" fmla="*/ 763 w 5819"/>
                <a:gd name="T51" fmla="*/ 970 h 6432"/>
                <a:gd name="T52" fmla="*/ 598 w 5819"/>
                <a:gd name="T53" fmla="*/ 1169 h 6432"/>
                <a:gd name="T54" fmla="*/ 451 w 5819"/>
                <a:gd name="T55" fmla="*/ 1384 h 6432"/>
                <a:gd name="T56" fmla="*/ 322 w 5819"/>
                <a:gd name="T57" fmla="*/ 1610 h 6432"/>
                <a:gd name="T58" fmla="*/ 212 w 5819"/>
                <a:gd name="T59" fmla="*/ 1849 h 6432"/>
                <a:gd name="T60" fmla="*/ 125 w 5819"/>
                <a:gd name="T61" fmla="*/ 2098 h 6432"/>
                <a:gd name="T62" fmla="*/ 58 w 5819"/>
                <a:gd name="T63" fmla="*/ 2356 h 6432"/>
                <a:gd name="T64" fmla="*/ 16 w 5819"/>
                <a:gd name="T65" fmla="*/ 2622 h 6432"/>
                <a:gd name="T66" fmla="*/ 5 w 5819"/>
                <a:gd name="T67" fmla="*/ 2759 h 6432"/>
                <a:gd name="T68" fmla="*/ 1 w 5819"/>
                <a:gd name="T69" fmla="*/ 3035 h 6432"/>
                <a:gd name="T70" fmla="*/ 21 w 5819"/>
                <a:gd name="T71" fmla="*/ 3302 h 6432"/>
                <a:gd name="T72" fmla="*/ 62 w 5819"/>
                <a:gd name="T73" fmla="*/ 3560 h 6432"/>
                <a:gd name="T74" fmla="*/ 126 w 5819"/>
                <a:gd name="T75" fmla="*/ 3810 h 6432"/>
                <a:gd name="T76" fmla="*/ 210 w 5819"/>
                <a:gd name="T77" fmla="*/ 4051 h 6432"/>
                <a:gd name="T78" fmla="*/ 315 w 5819"/>
                <a:gd name="T79" fmla="*/ 4282 h 6432"/>
                <a:gd name="T80" fmla="*/ 439 w 5819"/>
                <a:gd name="T81" fmla="*/ 4502 h 6432"/>
                <a:gd name="T82" fmla="*/ 544 w 5819"/>
                <a:gd name="T83" fmla="*/ 4660 h 6432"/>
                <a:gd name="T84" fmla="*/ 672 w 5819"/>
                <a:gd name="T85" fmla="*/ 4829 h 6432"/>
                <a:gd name="T86" fmla="*/ 1010 w 5819"/>
                <a:gd name="T87" fmla="*/ 5200 h 6432"/>
                <a:gd name="T88" fmla="*/ 1214 w 5819"/>
                <a:gd name="T89" fmla="*/ 5438 h 6432"/>
                <a:gd name="T90" fmla="*/ 1307 w 5819"/>
                <a:gd name="T91" fmla="*/ 5597 h 6432"/>
                <a:gd name="T92" fmla="*/ 1382 w 5819"/>
                <a:gd name="T93" fmla="*/ 5795 h 6432"/>
                <a:gd name="T94" fmla="*/ 1435 w 5819"/>
                <a:gd name="T95" fmla="*/ 6048 h 6432"/>
                <a:gd name="T96" fmla="*/ 1486 w 5819"/>
                <a:gd name="T97" fmla="*/ 6432 h 6432"/>
                <a:gd name="T98" fmla="*/ 4342 w 5819"/>
                <a:gd name="T99" fmla="*/ 6207 h 6432"/>
                <a:gd name="T100" fmla="*/ 4379 w 5819"/>
                <a:gd name="T101" fmla="*/ 5989 h 6432"/>
                <a:gd name="T102" fmla="*/ 4447 w 5819"/>
                <a:gd name="T103" fmla="*/ 5754 h 6432"/>
                <a:gd name="T104" fmla="*/ 4535 w 5819"/>
                <a:gd name="T105" fmla="*/ 5565 h 6432"/>
                <a:gd name="T106" fmla="*/ 4642 w 5819"/>
                <a:gd name="T107" fmla="*/ 5404 h 6432"/>
                <a:gd name="T108" fmla="*/ 4869 w 5819"/>
                <a:gd name="T109" fmla="*/ 5140 h 6432"/>
                <a:gd name="T110" fmla="*/ 5150 w 5819"/>
                <a:gd name="T111" fmla="*/ 4814 h 6432"/>
                <a:gd name="T112" fmla="*/ 5284 w 5819"/>
                <a:gd name="T113" fmla="*/ 4631 h 6432"/>
                <a:gd name="T114" fmla="*/ 5459 w 5819"/>
                <a:gd name="T115" fmla="*/ 4359 h 6432"/>
                <a:gd name="T116" fmla="*/ 5643 w 5819"/>
                <a:gd name="T117" fmla="*/ 3962 h 6432"/>
                <a:gd name="T118" fmla="*/ 5764 w 5819"/>
                <a:gd name="T119" fmla="*/ 3533 h 6432"/>
                <a:gd name="T120" fmla="*/ 5818 w 5819"/>
                <a:gd name="T121" fmla="*/ 3076 h 6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9" h="6432">
                  <a:moveTo>
                    <a:pt x="5819" y="2958"/>
                  </a:moveTo>
                  <a:lnTo>
                    <a:pt x="5818" y="2879"/>
                  </a:lnTo>
                  <a:lnTo>
                    <a:pt x="5810" y="2722"/>
                  </a:lnTo>
                  <a:lnTo>
                    <a:pt x="5794" y="2568"/>
                  </a:lnTo>
                  <a:lnTo>
                    <a:pt x="5771" y="2416"/>
                  </a:lnTo>
                  <a:lnTo>
                    <a:pt x="5741" y="2268"/>
                  </a:lnTo>
                  <a:lnTo>
                    <a:pt x="5703" y="2122"/>
                  </a:lnTo>
                  <a:lnTo>
                    <a:pt x="5657" y="1980"/>
                  </a:lnTo>
                  <a:lnTo>
                    <a:pt x="5606" y="1840"/>
                  </a:lnTo>
                  <a:lnTo>
                    <a:pt x="5548" y="1704"/>
                  </a:lnTo>
                  <a:lnTo>
                    <a:pt x="5483" y="1571"/>
                  </a:lnTo>
                  <a:lnTo>
                    <a:pt x="5412" y="1444"/>
                  </a:lnTo>
                  <a:lnTo>
                    <a:pt x="5336" y="1319"/>
                  </a:lnTo>
                  <a:lnTo>
                    <a:pt x="5252" y="1199"/>
                  </a:lnTo>
                  <a:lnTo>
                    <a:pt x="5165" y="1083"/>
                  </a:lnTo>
                  <a:lnTo>
                    <a:pt x="5071" y="972"/>
                  </a:lnTo>
                  <a:lnTo>
                    <a:pt x="4972" y="867"/>
                  </a:lnTo>
                  <a:lnTo>
                    <a:pt x="4868" y="765"/>
                  </a:lnTo>
                  <a:lnTo>
                    <a:pt x="4760" y="670"/>
                  </a:lnTo>
                  <a:lnTo>
                    <a:pt x="4646" y="580"/>
                  </a:lnTo>
                  <a:lnTo>
                    <a:pt x="4529" y="495"/>
                  </a:lnTo>
                  <a:lnTo>
                    <a:pt x="4406" y="417"/>
                  </a:lnTo>
                  <a:lnTo>
                    <a:pt x="4281" y="344"/>
                  </a:lnTo>
                  <a:lnTo>
                    <a:pt x="4151" y="279"/>
                  </a:lnTo>
                  <a:lnTo>
                    <a:pt x="4018" y="219"/>
                  </a:lnTo>
                  <a:lnTo>
                    <a:pt x="3881" y="166"/>
                  </a:lnTo>
                  <a:lnTo>
                    <a:pt x="3741" y="120"/>
                  </a:lnTo>
                  <a:lnTo>
                    <a:pt x="3598" y="81"/>
                  </a:lnTo>
                  <a:lnTo>
                    <a:pt x="3453" y="49"/>
                  </a:lnTo>
                  <a:lnTo>
                    <a:pt x="3304" y="26"/>
                  </a:lnTo>
                  <a:lnTo>
                    <a:pt x="3153" y="9"/>
                  </a:lnTo>
                  <a:lnTo>
                    <a:pt x="3000" y="0"/>
                  </a:lnTo>
                  <a:lnTo>
                    <a:pt x="2845" y="0"/>
                  </a:lnTo>
                  <a:lnTo>
                    <a:pt x="2767" y="4"/>
                  </a:lnTo>
                  <a:lnTo>
                    <a:pt x="2700" y="7"/>
                  </a:lnTo>
                  <a:lnTo>
                    <a:pt x="2567" y="20"/>
                  </a:lnTo>
                  <a:lnTo>
                    <a:pt x="2435" y="39"/>
                  </a:lnTo>
                  <a:lnTo>
                    <a:pt x="2306" y="65"/>
                  </a:lnTo>
                  <a:lnTo>
                    <a:pt x="2177" y="95"/>
                  </a:lnTo>
                  <a:lnTo>
                    <a:pt x="2052" y="132"/>
                  </a:lnTo>
                  <a:lnTo>
                    <a:pt x="1928" y="174"/>
                  </a:lnTo>
                  <a:lnTo>
                    <a:pt x="1808" y="223"/>
                  </a:lnTo>
                  <a:lnTo>
                    <a:pt x="1690" y="276"/>
                  </a:lnTo>
                  <a:lnTo>
                    <a:pt x="1574" y="335"/>
                  </a:lnTo>
                  <a:lnTo>
                    <a:pt x="1461" y="398"/>
                  </a:lnTo>
                  <a:lnTo>
                    <a:pt x="1351" y="466"/>
                  </a:lnTo>
                  <a:lnTo>
                    <a:pt x="1244" y="540"/>
                  </a:lnTo>
                  <a:lnTo>
                    <a:pt x="1140" y="617"/>
                  </a:lnTo>
                  <a:lnTo>
                    <a:pt x="1041" y="699"/>
                  </a:lnTo>
                  <a:lnTo>
                    <a:pt x="944" y="785"/>
                  </a:lnTo>
                  <a:lnTo>
                    <a:pt x="851" y="875"/>
                  </a:lnTo>
                  <a:lnTo>
                    <a:pt x="763" y="970"/>
                  </a:lnTo>
                  <a:lnTo>
                    <a:pt x="678" y="1068"/>
                  </a:lnTo>
                  <a:lnTo>
                    <a:pt x="598" y="1169"/>
                  </a:lnTo>
                  <a:lnTo>
                    <a:pt x="522" y="1275"/>
                  </a:lnTo>
                  <a:lnTo>
                    <a:pt x="451" y="1384"/>
                  </a:lnTo>
                  <a:lnTo>
                    <a:pt x="383" y="1495"/>
                  </a:lnTo>
                  <a:lnTo>
                    <a:pt x="322" y="1610"/>
                  </a:lnTo>
                  <a:lnTo>
                    <a:pt x="264" y="1729"/>
                  </a:lnTo>
                  <a:lnTo>
                    <a:pt x="212" y="1849"/>
                  </a:lnTo>
                  <a:lnTo>
                    <a:pt x="166" y="1972"/>
                  </a:lnTo>
                  <a:lnTo>
                    <a:pt x="125" y="2098"/>
                  </a:lnTo>
                  <a:lnTo>
                    <a:pt x="89" y="2226"/>
                  </a:lnTo>
                  <a:lnTo>
                    <a:pt x="58" y="2356"/>
                  </a:lnTo>
                  <a:lnTo>
                    <a:pt x="35" y="2488"/>
                  </a:lnTo>
                  <a:lnTo>
                    <a:pt x="16" y="2622"/>
                  </a:lnTo>
                  <a:lnTo>
                    <a:pt x="10" y="2690"/>
                  </a:lnTo>
                  <a:lnTo>
                    <a:pt x="5" y="2759"/>
                  </a:lnTo>
                  <a:lnTo>
                    <a:pt x="0" y="2898"/>
                  </a:lnTo>
                  <a:lnTo>
                    <a:pt x="1" y="3035"/>
                  </a:lnTo>
                  <a:lnTo>
                    <a:pt x="9" y="3169"/>
                  </a:lnTo>
                  <a:lnTo>
                    <a:pt x="21" y="3302"/>
                  </a:lnTo>
                  <a:lnTo>
                    <a:pt x="39" y="3431"/>
                  </a:lnTo>
                  <a:lnTo>
                    <a:pt x="62" y="3560"/>
                  </a:lnTo>
                  <a:lnTo>
                    <a:pt x="92" y="3687"/>
                  </a:lnTo>
                  <a:lnTo>
                    <a:pt x="126" y="3810"/>
                  </a:lnTo>
                  <a:lnTo>
                    <a:pt x="166" y="3933"/>
                  </a:lnTo>
                  <a:lnTo>
                    <a:pt x="210" y="4051"/>
                  </a:lnTo>
                  <a:lnTo>
                    <a:pt x="260" y="4168"/>
                  </a:lnTo>
                  <a:lnTo>
                    <a:pt x="315" y="4282"/>
                  </a:lnTo>
                  <a:lnTo>
                    <a:pt x="375" y="4394"/>
                  </a:lnTo>
                  <a:lnTo>
                    <a:pt x="439" y="4502"/>
                  </a:lnTo>
                  <a:lnTo>
                    <a:pt x="508" y="4608"/>
                  </a:lnTo>
                  <a:lnTo>
                    <a:pt x="544" y="4660"/>
                  </a:lnTo>
                  <a:lnTo>
                    <a:pt x="588" y="4721"/>
                  </a:lnTo>
                  <a:lnTo>
                    <a:pt x="672" y="4829"/>
                  </a:lnTo>
                  <a:lnTo>
                    <a:pt x="792" y="4972"/>
                  </a:lnTo>
                  <a:lnTo>
                    <a:pt x="1010" y="5200"/>
                  </a:lnTo>
                  <a:lnTo>
                    <a:pt x="1161" y="5367"/>
                  </a:lnTo>
                  <a:lnTo>
                    <a:pt x="1214" y="5438"/>
                  </a:lnTo>
                  <a:lnTo>
                    <a:pt x="1263" y="5514"/>
                  </a:lnTo>
                  <a:lnTo>
                    <a:pt x="1307" y="5597"/>
                  </a:lnTo>
                  <a:lnTo>
                    <a:pt x="1347" y="5690"/>
                  </a:lnTo>
                  <a:lnTo>
                    <a:pt x="1382" y="5795"/>
                  </a:lnTo>
                  <a:lnTo>
                    <a:pt x="1411" y="5913"/>
                  </a:lnTo>
                  <a:lnTo>
                    <a:pt x="1435" y="6048"/>
                  </a:lnTo>
                  <a:lnTo>
                    <a:pt x="1444" y="6123"/>
                  </a:lnTo>
                  <a:lnTo>
                    <a:pt x="1486" y="6432"/>
                  </a:lnTo>
                  <a:lnTo>
                    <a:pt x="4313" y="6432"/>
                  </a:lnTo>
                  <a:lnTo>
                    <a:pt x="4342" y="6207"/>
                  </a:lnTo>
                  <a:lnTo>
                    <a:pt x="4353" y="6129"/>
                  </a:lnTo>
                  <a:lnTo>
                    <a:pt x="4379" y="5989"/>
                  </a:lnTo>
                  <a:lnTo>
                    <a:pt x="4411" y="5864"/>
                  </a:lnTo>
                  <a:lnTo>
                    <a:pt x="4447" y="5754"/>
                  </a:lnTo>
                  <a:lnTo>
                    <a:pt x="4489" y="5654"/>
                  </a:lnTo>
                  <a:lnTo>
                    <a:pt x="4535" y="5565"/>
                  </a:lnTo>
                  <a:lnTo>
                    <a:pt x="4586" y="5482"/>
                  </a:lnTo>
                  <a:lnTo>
                    <a:pt x="4642" y="5404"/>
                  </a:lnTo>
                  <a:lnTo>
                    <a:pt x="4732" y="5292"/>
                  </a:lnTo>
                  <a:lnTo>
                    <a:pt x="4869" y="5140"/>
                  </a:lnTo>
                  <a:lnTo>
                    <a:pt x="5023" y="4968"/>
                  </a:lnTo>
                  <a:lnTo>
                    <a:pt x="5150" y="4814"/>
                  </a:lnTo>
                  <a:lnTo>
                    <a:pt x="5239" y="4696"/>
                  </a:lnTo>
                  <a:lnTo>
                    <a:pt x="5284" y="4631"/>
                  </a:lnTo>
                  <a:lnTo>
                    <a:pt x="5346" y="4543"/>
                  </a:lnTo>
                  <a:lnTo>
                    <a:pt x="5459" y="4359"/>
                  </a:lnTo>
                  <a:lnTo>
                    <a:pt x="5558" y="4166"/>
                  </a:lnTo>
                  <a:lnTo>
                    <a:pt x="5643" y="3962"/>
                  </a:lnTo>
                  <a:lnTo>
                    <a:pt x="5711" y="3751"/>
                  </a:lnTo>
                  <a:lnTo>
                    <a:pt x="5764" y="3533"/>
                  </a:lnTo>
                  <a:lnTo>
                    <a:pt x="5799" y="3307"/>
                  </a:lnTo>
                  <a:lnTo>
                    <a:pt x="5818" y="3076"/>
                  </a:lnTo>
                  <a:lnTo>
                    <a:pt x="5819" y="2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E1D41B4D-BD27-E5AE-22F1-5509DB654D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2" y="2708"/>
              <a:ext cx="1016" cy="1121"/>
            </a:xfrm>
            <a:custGeom>
              <a:avLst/>
              <a:gdLst>
                <a:gd name="T0" fmla="*/ 4372 w 6099"/>
                <a:gd name="T1" fmla="*/ 6235 h 6728"/>
                <a:gd name="T2" fmla="*/ 4597 w 6099"/>
                <a:gd name="T3" fmla="*/ 5597 h 6728"/>
                <a:gd name="T4" fmla="*/ 4904 w 6099"/>
                <a:gd name="T5" fmla="*/ 5223 h 6728"/>
                <a:gd name="T6" fmla="*/ 5326 w 6099"/>
                <a:gd name="T7" fmla="*/ 4716 h 6728"/>
                <a:gd name="T8" fmla="*/ 5661 w 6099"/>
                <a:gd name="T9" fmla="*/ 4046 h 6728"/>
                <a:gd name="T10" fmla="*/ 5816 w 6099"/>
                <a:gd name="T11" fmla="*/ 3206 h 6728"/>
                <a:gd name="T12" fmla="*/ 5794 w 6099"/>
                <a:gd name="T13" fmla="*/ 2728 h 6728"/>
                <a:gd name="T14" fmla="*/ 5663 w 6099"/>
                <a:gd name="T15" fmla="*/ 2169 h 6728"/>
                <a:gd name="T16" fmla="*/ 5428 w 6099"/>
                <a:gd name="T17" fmla="*/ 1661 h 6728"/>
                <a:gd name="T18" fmla="*/ 5102 w 6099"/>
                <a:gd name="T19" fmla="*/ 1213 h 6728"/>
                <a:gd name="T20" fmla="*/ 4696 w 6099"/>
                <a:gd name="T21" fmla="*/ 840 h 6728"/>
                <a:gd name="T22" fmla="*/ 4225 w 6099"/>
                <a:gd name="T23" fmla="*/ 552 h 6728"/>
                <a:gd name="T24" fmla="*/ 3697 w 6099"/>
                <a:gd name="T25" fmla="*/ 363 h 6728"/>
                <a:gd name="T26" fmla="*/ 3129 w 6099"/>
                <a:gd name="T27" fmla="*/ 284 h 6728"/>
                <a:gd name="T28" fmla="*/ 2715 w 6099"/>
                <a:gd name="T29" fmla="*/ 301 h 6728"/>
                <a:gd name="T30" fmla="*/ 2222 w 6099"/>
                <a:gd name="T31" fmla="*/ 408 h 6728"/>
                <a:gd name="T32" fmla="*/ 1766 w 6099"/>
                <a:gd name="T33" fmla="*/ 599 h 6728"/>
                <a:gd name="T34" fmla="*/ 1354 w 6099"/>
                <a:gd name="T35" fmla="*/ 867 h 6728"/>
                <a:gd name="T36" fmla="*/ 997 w 6099"/>
                <a:gd name="T37" fmla="*/ 1202 h 6728"/>
                <a:gd name="T38" fmla="*/ 701 w 6099"/>
                <a:gd name="T39" fmla="*/ 1595 h 6728"/>
                <a:gd name="T40" fmla="*/ 478 w 6099"/>
                <a:gd name="T41" fmla="*/ 2039 h 6728"/>
                <a:gd name="T42" fmla="*/ 335 w 6099"/>
                <a:gd name="T43" fmla="*/ 2525 h 6728"/>
                <a:gd name="T44" fmla="*/ 286 w 6099"/>
                <a:gd name="T45" fmla="*/ 2909 h 6728"/>
                <a:gd name="T46" fmla="*/ 298 w 6099"/>
                <a:gd name="T47" fmla="*/ 3409 h 6728"/>
                <a:gd name="T48" fmla="*/ 397 w 6099"/>
                <a:gd name="T49" fmla="*/ 3894 h 6728"/>
                <a:gd name="T50" fmla="*/ 576 w 6099"/>
                <a:gd name="T51" fmla="*/ 4355 h 6728"/>
                <a:gd name="T52" fmla="*/ 797 w 6099"/>
                <a:gd name="T53" fmla="*/ 4730 h 6728"/>
                <a:gd name="T54" fmla="*/ 1205 w 6099"/>
                <a:gd name="T55" fmla="*/ 5209 h 6728"/>
                <a:gd name="T56" fmla="*/ 1566 w 6099"/>
                <a:gd name="T57" fmla="*/ 5661 h 6728"/>
                <a:gd name="T58" fmla="*/ 1726 w 6099"/>
                <a:gd name="T59" fmla="*/ 6249 h 6728"/>
                <a:gd name="T60" fmla="*/ 1458 w 6099"/>
                <a:gd name="T61" fmla="*/ 6291 h 6728"/>
                <a:gd name="T62" fmla="*/ 1324 w 6099"/>
                <a:gd name="T63" fmla="*/ 5809 h 6728"/>
                <a:gd name="T64" fmla="*/ 1008 w 6099"/>
                <a:gd name="T65" fmla="*/ 5420 h 6728"/>
                <a:gd name="T66" fmla="*/ 634 w 6099"/>
                <a:gd name="T67" fmla="*/ 4986 h 6728"/>
                <a:gd name="T68" fmla="*/ 390 w 6099"/>
                <a:gd name="T69" fmla="*/ 4612 h 6728"/>
                <a:gd name="T70" fmla="*/ 171 w 6099"/>
                <a:gd name="T71" fmla="*/ 4114 h 6728"/>
                <a:gd name="T72" fmla="*/ 40 w 6099"/>
                <a:gd name="T73" fmla="*/ 3584 h 6728"/>
                <a:gd name="T74" fmla="*/ 0 w 6099"/>
                <a:gd name="T75" fmla="*/ 3038 h 6728"/>
                <a:gd name="T76" fmla="*/ 36 w 6099"/>
                <a:gd name="T77" fmla="*/ 2618 h 6728"/>
                <a:gd name="T78" fmla="*/ 175 w 6099"/>
                <a:gd name="T79" fmla="*/ 2073 h 6728"/>
                <a:gd name="T80" fmla="*/ 403 w 6099"/>
                <a:gd name="T81" fmla="*/ 1572 h 6728"/>
                <a:gd name="T82" fmla="*/ 711 w 6099"/>
                <a:gd name="T83" fmla="*/ 1124 h 6728"/>
                <a:gd name="T84" fmla="*/ 1089 w 6099"/>
                <a:gd name="T85" fmla="*/ 736 h 6728"/>
                <a:gd name="T86" fmla="*/ 1526 w 6099"/>
                <a:gd name="T87" fmla="*/ 422 h 6728"/>
                <a:gd name="T88" fmla="*/ 2016 w 6099"/>
                <a:gd name="T89" fmla="*/ 188 h 6728"/>
                <a:gd name="T90" fmla="*/ 2545 w 6099"/>
                <a:gd name="T91" fmla="*/ 43 h 6728"/>
                <a:gd name="T92" fmla="*/ 2975 w 6099"/>
                <a:gd name="T93" fmla="*/ 0 h 6728"/>
                <a:gd name="T94" fmla="*/ 3613 w 6099"/>
                <a:gd name="T95" fmla="*/ 54 h 6728"/>
                <a:gd name="T96" fmla="*/ 4207 w 6099"/>
                <a:gd name="T97" fmla="*/ 233 h 6728"/>
                <a:gd name="T98" fmla="*/ 4744 w 6099"/>
                <a:gd name="T99" fmla="*/ 523 h 6728"/>
                <a:gd name="T100" fmla="*/ 5210 w 6099"/>
                <a:gd name="T101" fmla="*/ 914 h 6728"/>
                <a:gd name="T102" fmla="*/ 5592 w 6099"/>
                <a:gd name="T103" fmla="*/ 1387 h 6728"/>
                <a:gd name="T104" fmla="*/ 5875 w 6099"/>
                <a:gd name="T105" fmla="*/ 1933 h 6728"/>
                <a:gd name="T106" fmla="*/ 6049 w 6099"/>
                <a:gd name="T107" fmla="*/ 2535 h 6728"/>
                <a:gd name="T108" fmla="*/ 6099 w 6099"/>
                <a:gd name="T109" fmla="*/ 3099 h 6728"/>
                <a:gd name="T110" fmla="*/ 5995 w 6099"/>
                <a:gd name="T111" fmla="*/ 3914 h 6728"/>
                <a:gd name="T112" fmla="*/ 5618 w 6099"/>
                <a:gd name="T113" fmla="*/ 4772 h 6728"/>
                <a:gd name="T114" fmla="*/ 5212 w 6099"/>
                <a:gd name="T115" fmla="*/ 5299 h 6728"/>
                <a:gd name="T116" fmla="*/ 4837 w 6099"/>
                <a:gd name="T117" fmla="*/ 5749 h 6728"/>
                <a:gd name="T118" fmla="*/ 4651 w 6099"/>
                <a:gd name="T119" fmla="*/ 6281 h 6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99" h="6728">
                  <a:moveTo>
                    <a:pt x="1753" y="6446"/>
                  </a:moveTo>
                  <a:lnTo>
                    <a:pt x="4342" y="6446"/>
                  </a:lnTo>
                  <a:lnTo>
                    <a:pt x="4355" y="6348"/>
                  </a:lnTo>
                  <a:lnTo>
                    <a:pt x="4372" y="6235"/>
                  </a:lnTo>
                  <a:lnTo>
                    <a:pt x="4414" y="6037"/>
                  </a:lnTo>
                  <a:lnTo>
                    <a:pt x="4466" y="5868"/>
                  </a:lnTo>
                  <a:lnTo>
                    <a:pt x="4527" y="5724"/>
                  </a:lnTo>
                  <a:lnTo>
                    <a:pt x="4597" y="5597"/>
                  </a:lnTo>
                  <a:lnTo>
                    <a:pt x="4675" y="5483"/>
                  </a:lnTo>
                  <a:lnTo>
                    <a:pt x="4762" y="5378"/>
                  </a:lnTo>
                  <a:lnTo>
                    <a:pt x="4854" y="5275"/>
                  </a:lnTo>
                  <a:lnTo>
                    <a:pt x="4904" y="5223"/>
                  </a:lnTo>
                  <a:lnTo>
                    <a:pt x="5001" y="5117"/>
                  </a:lnTo>
                  <a:lnTo>
                    <a:pt x="5157" y="4939"/>
                  </a:lnTo>
                  <a:lnTo>
                    <a:pt x="5268" y="4798"/>
                  </a:lnTo>
                  <a:lnTo>
                    <a:pt x="5326" y="4716"/>
                  </a:lnTo>
                  <a:lnTo>
                    <a:pt x="5385" y="4625"/>
                  </a:lnTo>
                  <a:lnTo>
                    <a:pt x="5493" y="4439"/>
                  </a:lnTo>
                  <a:lnTo>
                    <a:pt x="5584" y="4246"/>
                  </a:lnTo>
                  <a:lnTo>
                    <a:pt x="5661" y="4046"/>
                  </a:lnTo>
                  <a:lnTo>
                    <a:pt x="5724" y="3841"/>
                  </a:lnTo>
                  <a:lnTo>
                    <a:pt x="5770" y="3633"/>
                  </a:lnTo>
                  <a:lnTo>
                    <a:pt x="5801" y="3421"/>
                  </a:lnTo>
                  <a:lnTo>
                    <a:pt x="5816" y="3206"/>
                  </a:lnTo>
                  <a:lnTo>
                    <a:pt x="5818" y="3099"/>
                  </a:lnTo>
                  <a:lnTo>
                    <a:pt x="5817" y="3024"/>
                  </a:lnTo>
                  <a:lnTo>
                    <a:pt x="5810" y="2875"/>
                  </a:lnTo>
                  <a:lnTo>
                    <a:pt x="5794" y="2728"/>
                  </a:lnTo>
                  <a:lnTo>
                    <a:pt x="5772" y="2585"/>
                  </a:lnTo>
                  <a:lnTo>
                    <a:pt x="5743" y="2444"/>
                  </a:lnTo>
                  <a:lnTo>
                    <a:pt x="5707" y="2305"/>
                  </a:lnTo>
                  <a:lnTo>
                    <a:pt x="5663" y="2169"/>
                  </a:lnTo>
                  <a:lnTo>
                    <a:pt x="5614" y="2037"/>
                  </a:lnTo>
                  <a:lnTo>
                    <a:pt x="5558" y="1908"/>
                  </a:lnTo>
                  <a:lnTo>
                    <a:pt x="5497" y="1782"/>
                  </a:lnTo>
                  <a:lnTo>
                    <a:pt x="5428" y="1661"/>
                  </a:lnTo>
                  <a:lnTo>
                    <a:pt x="5355" y="1542"/>
                  </a:lnTo>
                  <a:lnTo>
                    <a:pt x="5276" y="1429"/>
                  </a:lnTo>
                  <a:lnTo>
                    <a:pt x="5192" y="1319"/>
                  </a:lnTo>
                  <a:lnTo>
                    <a:pt x="5102" y="1213"/>
                  </a:lnTo>
                  <a:lnTo>
                    <a:pt x="5007" y="1112"/>
                  </a:lnTo>
                  <a:lnTo>
                    <a:pt x="4908" y="1016"/>
                  </a:lnTo>
                  <a:lnTo>
                    <a:pt x="4805" y="925"/>
                  </a:lnTo>
                  <a:lnTo>
                    <a:pt x="4696" y="840"/>
                  </a:lnTo>
                  <a:lnTo>
                    <a:pt x="4584" y="760"/>
                  </a:lnTo>
                  <a:lnTo>
                    <a:pt x="4468" y="685"/>
                  </a:lnTo>
                  <a:lnTo>
                    <a:pt x="4348" y="615"/>
                  </a:lnTo>
                  <a:lnTo>
                    <a:pt x="4225" y="552"/>
                  </a:lnTo>
                  <a:lnTo>
                    <a:pt x="4097" y="495"/>
                  </a:lnTo>
                  <a:lnTo>
                    <a:pt x="3967" y="444"/>
                  </a:lnTo>
                  <a:lnTo>
                    <a:pt x="3833" y="400"/>
                  </a:lnTo>
                  <a:lnTo>
                    <a:pt x="3697" y="363"/>
                  </a:lnTo>
                  <a:lnTo>
                    <a:pt x="3559" y="332"/>
                  </a:lnTo>
                  <a:lnTo>
                    <a:pt x="3418" y="309"/>
                  </a:lnTo>
                  <a:lnTo>
                    <a:pt x="3274" y="292"/>
                  </a:lnTo>
                  <a:lnTo>
                    <a:pt x="3129" y="284"/>
                  </a:lnTo>
                  <a:lnTo>
                    <a:pt x="2981" y="283"/>
                  </a:lnTo>
                  <a:lnTo>
                    <a:pt x="2907" y="285"/>
                  </a:lnTo>
                  <a:lnTo>
                    <a:pt x="2843" y="289"/>
                  </a:lnTo>
                  <a:lnTo>
                    <a:pt x="2715" y="301"/>
                  </a:lnTo>
                  <a:lnTo>
                    <a:pt x="2589" y="320"/>
                  </a:lnTo>
                  <a:lnTo>
                    <a:pt x="2464" y="344"/>
                  </a:lnTo>
                  <a:lnTo>
                    <a:pt x="2343" y="373"/>
                  </a:lnTo>
                  <a:lnTo>
                    <a:pt x="2222" y="408"/>
                  </a:lnTo>
                  <a:lnTo>
                    <a:pt x="2104" y="448"/>
                  </a:lnTo>
                  <a:lnTo>
                    <a:pt x="1989" y="494"/>
                  </a:lnTo>
                  <a:lnTo>
                    <a:pt x="1876" y="544"/>
                  </a:lnTo>
                  <a:lnTo>
                    <a:pt x="1766" y="599"/>
                  </a:lnTo>
                  <a:lnTo>
                    <a:pt x="1658" y="659"/>
                  </a:lnTo>
                  <a:lnTo>
                    <a:pt x="1554" y="725"/>
                  </a:lnTo>
                  <a:lnTo>
                    <a:pt x="1452" y="793"/>
                  </a:lnTo>
                  <a:lnTo>
                    <a:pt x="1354" y="867"/>
                  </a:lnTo>
                  <a:lnTo>
                    <a:pt x="1259" y="944"/>
                  </a:lnTo>
                  <a:lnTo>
                    <a:pt x="1169" y="1027"/>
                  </a:lnTo>
                  <a:lnTo>
                    <a:pt x="1080" y="1112"/>
                  </a:lnTo>
                  <a:lnTo>
                    <a:pt x="997" y="1202"/>
                  </a:lnTo>
                  <a:lnTo>
                    <a:pt x="917" y="1295"/>
                  </a:lnTo>
                  <a:lnTo>
                    <a:pt x="841" y="1392"/>
                  </a:lnTo>
                  <a:lnTo>
                    <a:pt x="769" y="1492"/>
                  </a:lnTo>
                  <a:lnTo>
                    <a:pt x="701" y="1595"/>
                  </a:lnTo>
                  <a:lnTo>
                    <a:pt x="638" y="1702"/>
                  </a:lnTo>
                  <a:lnTo>
                    <a:pt x="580" y="1812"/>
                  </a:lnTo>
                  <a:lnTo>
                    <a:pt x="526" y="1924"/>
                  </a:lnTo>
                  <a:lnTo>
                    <a:pt x="478" y="2039"/>
                  </a:lnTo>
                  <a:lnTo>
                    <a:pt x="434" y="2157"/>
                  </a:lnTo>
                  <a:lnTo>
                    <a:pt x="395" y="2277"/>
                  </a:lnTo>
                  <a:lnTo>
                    <a:pt x="363" y="2399"/>
                  </a:lnTo>
                  <a:lnTo>
                    <a:pt x="335" y="2525"/>
                  </a:lnTo>
                  <a:lnTo>
                    <a:pt x="313" y="2651"/>
                  </a:lnTo>
                  <a:lnTo>
                    <a:pt x="296" y="2780"/>
                  </a:lnTo>
                  <a:lnTo>
                    <a:pt x="291" y="2845"/>
                  </a:lnTo>
                  <a:lnTo>
                    <a:pt x="286" y="2909"/>
                  </a:lnTo>
                  <a:lnTo>
                    <a:pt x="280" y="3034"/>
                  </a:lnTo>
                  <a:lnTo>
                    <a:pt x="282" y="3160"/>
                  </a:lnTo>
                  <a:lnTo>
                    <a:pt x="288" y="3285"/>
                  </a:lnTo>
                  <a:lnTo>
                    <a:pt x="298" y="3409"/>
                  </a:lnTo>
                  <a:lnTo>
                    <a:pt x="315" y="3532"/>
                  </a:lnTo>
                  <a:lnTo>
                    <a:pt x="337" y="3655"/>
                  </a:lnTo>
                  <a:lnTo>
                    <a:pt x="365" y="3775"/>
                  </a:lnTo>
                  <a:lnTo>
                    <a:pt x="397" y="3894"/>
                  </a:lnTo>
                  <a:lnTo>
                    <a:pt x="434" y="4012"/>
                  </a:lnTo>
                  <a:lnTo>
                    <a:pt x="477" y="4128"/>
                  </a:lnTo>
                  <a:lnTo>
                    <a:pt x="524" y="4242"/>
                  </a:lnTo>
                  <a:lnTo>
                    <a:pt x="576" y="4355"/>
                  </a:lnTo>
                  <a:lnTo>
                    <a:pt x="634" y="4465"/>
                  </a:lnTo>
                  <a:lnTo>
                    <a:pt x="695" y="4573"/>
                  </a:lnTo>
                  <a:lnTo>
                    <a:pt x="762" y="4678"/>
                  </a:lnTo>
                  <a:lnTo>
                    <a:pt x="797" y="4730"/>
                  </a:lnTo>
                  <a:lnTo>
                    <a:pt x="854" y="4807"/>
                  </a:lnTo>
                  <a:lnTo>
                    <a:pt x="965" y="4942"/>
                  </a:lnTo>
                  <a:lnTo>
                    <a:pt x="1117" y="5112"/>
                  </a:lnTo>
                  <a:lnTo>
                    <a:pt x="1205" y="5209"/>
                  </a:lnTo>
                  <a:lnTo>
                    <a:pt x="1298" y="5302"/>
                  </a:lnTo>
                  <a:lnTo>
                    <a:pt x="1424" y="5443"/>
                  </a:lnTo>
                  <a:lnTo>
                    <a:pt x="1499" y="5545"/>
                  </a:lnTo>
                  <a:lnTo>
                    <a:pt x="1566" y="5661"/>
                  </a:lnTo>
                  <a:lnTo>
                    <a:pt x="1624" y="5797"/>
                  </a:lnTo>
                  <a:lnTo>
                    <a:pt x="1673" y="5955"/>
                  </a:lnTo>
                  <a:lnTo>
                    <a:pt x="1711" y="6142"/>
                  </a:lnTo>
                  <a:lnTo>
                    <a:pt x="1726" y="6249"/>
                  </a:lnTo>
                  <a:lnTo>
                    <a:pt x="1753" y="6446"/>
                  </a:lnTo>
                  <a:close/>
                  <a:moveTo>
                    <a:pt x="4595" y="6728"/>
                  </a:moveTo>
                  <a:lnTo>
                    <a:pt x="1515" y="6728"/>
                  </a:lnTo>
                  <a:lnTo>
                    <a:pt x="1458" y="6291"/>
                  </a:lnTo>
                  <a:lnTo>
                    <a:pt x="1444" y="6202"/>
                  </a:lnTo>
                  <a:lnTo>
                    <a:pt x="1411" y="6048"/>
                  </a:lnTo>
                  <a:lnTo>
                    <a:pt x="1371" y="5919"/>
                  </a:lnTo>
                  <a:lnTo>
                    <a:pt x="1324" y="5809"/>
                  </a:lnTo>
                  <a:lnTo>
                    <a:pt x="1268" y="5714"/>
                  </a:lnTo>
                  <a:lnTo>
                    <a:pt x="1205" y="5629"/>
                  </a:lnTo>
                  <a:lnTo>
                    <a:pt x="1095" y="5506"/>
                  </a:lnTo>
                  <a:lnTo>
                    <a:pt x="1008" y="5420"/>
                  </a:lnTo>
                  <a:lnTo>
                    <a:pt x="960" y="5371"/>
                  </a:lnTo>
                  <a:lnTo>
                    <a:pt x="860" y="5263"/>
                  </a:lnTo>
                  <a:lnTo>
                    <a:pt x="751" y="5136"/>
                  </a:lnTo>
                  <a:lnTo>
                    <a:pt x="634" y="4986"/>
                  </a:lnTo>
                  <a:lnTo>
                    <a:pt x="572" y="4899"/>
                  </a:lnTo>
                  <a:lnTo>
                    <a:pt x="533" y="4844"/>
                  </a:lnTo>
                  <a:lnTo>
                    <a:pt x="459" y="4729"/>
                  </a:lnTo>
                  <a:lnTo>
                    <a:pt x="390" y="4612"/>
                  </a:lnTo>
                  <a:lnTo>
                    <a:pt x="328" y="4491"/>
                  </a:lnTo>
                  <a:lnTo>
                    <a:pt x="270" y="4368"/>
                  </a:lnTo>
                  <a:lnTo>
                    <a:pt x="217" y="4241"/>
                  </a:lnTo>
                  <a:lnTo>
                    <a:pt x="171" y="4114"/>
                  </a:lnTo>
                  <a:lnTo>
                    <a:pt x="130" y="3984"/>
                  </a:lnTo>
                  <a:lnTo>
                    <a:pt x="94" y="3852"/>
                  </a:lnTo>
                  <a:lnTo>
                    <a:pt x="64" y="3718"/>
                  </a:lnTo>
                  <a:lnTo>
                    <a:pt x="40" y="3584"/>
                  </a:lnTo>
                  <a:lnTo>
                    <a:pt x="21" y="3448"/>
                  </a:lnTo>
                  <a:lnTo>
                    <a:pt x="8" y="3312"/>
                  </a:lnTo>
                  <a:lnTo>
                    <a:pt x="1" y="3175"/>
                  </a:lnTo>
                  <a:lnTo>
                    <a:pt x="0" y="3038"/>
                  </a:lnTo>
                  <a:lnTo>
                    <a:pt x="4" y="2899"/>
                  </a:lnTo>
                  <a:lnTo>
                    <a:pt x="9" y="2831"/>
                  </a:lnTo>
                  <a:lnTo>
                    <a:pt x="17" y="2759"/>
                  </a:lnTo>
                  <a:lnTo>
                    <a:pt x="36" y="2618"/>
                  </a:lnTo>
                  <a:lnTo>
                    <a:pt x="62" y="2478"/>
                  </a:lnTo>
                  <a:lnTo>
                    <a:pt x="94" y="2340"/>
                  </a:lnTo>
                  <a:lnTo>
                    <a:pt x="132" y="2205"/>
                  </a:lnTo>
                  <a:lnTo>
                    <a:pt x="175" y="2073"/>
                  </a:lnTo>
                  <a:lnTo>
                    <a:pt x="224" y="1943"/>
                  </a:lnTo>
                  <a:lnTo>
                    <a:pt x="278" y="1817"/>
                  </a:lnTo>
                  <a:lnTo>
                    <a:pt x="337" y="1692"/>
                  </a:lnTo>
                  <a:lnTo>
                    <a:pt x="403" y="1572"/>
                  </a:lnTo>
                  <a:lnTo>
                    <a:pt x="472" y="1454"/>
                  </a:lnTo>
                  <a:lnTo>
                    <a:pt x="547" y="1340"/>
                  </a:lnTo>
                  <a:lnTo>
                    <a:pt x="626" y="1230"/>
                  </a:lnTo>
                  <a:lnTo>
                    <a:pt x="711" y="1124"/>
                  </a:lnTo>
                  <a:lnTo>
                    <a:pt x="798" y="1020"/>
                  </a:lnTo>
                  <a:lnTo>
                    <a:pt x="891" y="922"/>
                  </a:lnTo>
                  <a:lnTo>
                    <a:pt x="988" y="827"/>
                  </a:lnTo>
                  <a:lnTo>
                    <a:pt x="1089" y="736"/>
                  </a:lnTo>
                  <a:lnTo>
                    <a:pt x="1193" y="651"/>
                  </a:lnTo>
                  <a:lnTo>
                    <a:pt x="1301" y="570"/>
                  </a:lnTo>
                  <a:lnTo>
                    <a:pt x="1412" y="493"/>
                  </a:lnTo>
                  <a:lnTo>
                    <a:pt x="1526" y="422"/>
                  </a:lnTo>
                  <a:lnTo>
                    <a:pt x="1644" y="356"/>
                  </a:lnTo>
                  <a:lnTo>
                    <a:pt x="1766" y="293"/>
                  </a:lnTo>
                  <a:lnTo>
                    <a:pt x="1889" y="237"/>
                  </a:lnTo>
                  <a:lnTo>
                    <a:pt x="2016" y="188"/>
                  </a:lnTo>
                  <a:lnTo>
                    <a:pt x="2144" y="142"/>
                  </a:lnTo>
                  <a:lnTo>
                    <a:pt x="2276" y="103"/>
                  </a:lnTo>
                  <a:lnTo>
                    <a:pt x="2409" y="71"/>
                  </a:lnTo>
                  <a:lnTo>
                    <a:pt x="2545" y="43"/>
                  </a:lnTo>
                  <a:lnTo>
                    <a:pt x="2682" y="22"/>
                  </a:lnTo>
                  <a:lnTo>
                    <a:pt x="2823" y="8"/>
                  </a:lnTo>
                  <a:lnTo>
                    <a:pt x="2892" y="3"/>
                  </a:lnTo>
                  <a:lnTo>
                    <a:pt x="2975" y="0"/>
                  </a:lnTo>
                  <a:lnTo>
                    <a:pt x="3138" y="1"/>
                  </a:lnTo>
                  <a:lnTo>
                    <a:pt x="3298" y="11"/>
                  </a:lnTo>
                  <a:lnTo>
                    <a:pt x="3457" y="28"/>
                  </a:lnTo>
                  <a:lnTo>
                    <a:pt x="3613" y="54"/>
                  </a:lnTo>
                  <a:lnTo>
                    <a:pt x="3766" y="88"/>
                  </a:lnTo>
                  <a:lnTo>
                    <a:pt x="3917" y="129"/>
                  </a:lnTo>
                  <a:lnTo>
                    <a:pt x="4063" y="177"/>
                  </a:lnTo>
                  <a:lnTo>
                    <a:pt x="4207" y="233"/>
                  </a:lnTo>
                  <a:lnTo>
                    <a:pt x="4347" y="295"/>
                  </a:lnTo>
                  <a:lnTo>
                    <a:pt x="4483" y="365"/>
                  </a:lnTo>
                  <a:lnTo>
                    <a:pt x="4616" y="441"/>
                  </a:lnTo>
                  <a:lnTo>
                    <a:pt x="4744" y="523"/>
                  </a:lnTo>
                  <a:lnTo>
                    <a:pt x="4867" y="613"/>
                  </a:lnTo>
                  <a:lnTo>
                    <a:pt x="4986" y="707"/>
                  </a:lnTo>
                  <a:lnTo>
                    <a:pt x="5100" y="807"/>
                  </a:lnTo>
                  <a:lnTo>
                    <a:pt x="5210" y="914"/>
                  </a:lnTo>
                  <a:lnTo>
                    <a:pt x="5313" y="1024"/>
                  </a:lnTo>
                  <a:lnTo>
                    <a:pt x="5411" y="1141"/>
                  </a:lnTo>
                  <a:lnTo>
                    <a:pt x="5504" y="1262"/>
                  </a:lnTo>
                  <a:lnTo>
                    <a:pt x="5592" y="1387"/>
                  </a:lnTo>
                  <a:lnTo>
                    <a:pt x="5672" y="1517"/>
                  </a:lnTo>
                  <a:lnTo>
                    <a:pt x="5747" y="1652"/>
                  </a:lnTo>
                  <a:lnTo>
                    <a:pt x="5814" y="1790"/>
                  </a:lnTo>
                  <a:lnTo>
                    <a:pt x="5875" y="1933"/>
                  </a:lnTo>
                  <a:lnTo>
                    <a:pt x="5930" y="2078"/>
                  </a:lnTo>
                  <a:lnTo>
                    <a:pt x="5977" y="2227"/>
                  </a:lnTo>
                  <a:lnTo>
                    <a:pt x="6017" y="2379"/>
                  </a:lnTo>
                  <a:lnTo>
                    <a:pt x="6049" y="2535"/>
                  </a:lnTo>
                  <a:lnTo>
                    <a:pt x="6074" y="2693"/>
                  </a:lnTo>
                  <a:lnTo>
                    <a:pt x="6091" y="2853"/>
                  </a:lnTo>
                  <a:lnTo>
                    <a:pt x="6099" y="3016"/>
                  </a:lnTo>
                  <a:lnTo>
                    <a:pt x="6099" y="3099"/>
                  </a:lnTo>
                  <a:lnTo>
                    <a:pt x="6098" y="3217"/>
                  </a:lnTo>
                  <a:lnTo>
                    <a:pt x="6081" y="3452"/>
                  </a:lnTo>
                  <a:lnTo>
                    <a:pt x="6046" y="3685"/>
                  </a:lnTo>
                  <a:lnTo>
                    <a:pt x="5995" y="3914"/>
                  </a:lnTo>
                  <a:lnTo>
                    <a:pt x="5926" y="4139"/>
                  </a:lnTo>
                  <a:lnTo>
                    <a:pt x="5841" y="4357"/>
                  </a:lnTo>
                  <a:lnTo>
                    <a:pt x="5738" y="4568"/>
                  </a:lnTo>
                  <a:lnTo>
                    <a:pt x="5618" y="4772"/>
                  </a:lnTo>
                  <a:lnTo>
                    <a:pt x="5551" y="4871"/>
                  </a:lnTo>
                  <a:lnTo>
                    <a:pt x="5488" y="4958"/>
                  </a:lnTo>
                  <a:lnTo>
                    <a:pt x="5372" y="5109"/>
                  </a:lnTo>
                  <a:lnTo>
                    <a:pt x="5212" y="5299"/>
                  </a:lnTo>
                  <a:lnTo>
                    <a:pt x="5115" y="5405"/>
                  </a:lnTo>
                  <a:lnTo>
                    <a:pt x="5023" y="5507"/>
                  </a:lnTo>
                  <a:lnTo>
                    <a:pt x="4906" y="5650"/>
                  </a:lnTo>
                  <a:lnTo>
                    <a:pt x="4837" y="5749"/>
                  </a:lnTo>
                  <a:lnTo>
                    <a:pt x="4778" y="5856"/>
                  </a:lnTo>
                  <a:lnTo>
                    <a:pt x="4728" y="5976"/>
                  </a:lnTo>
                  <a:lnTo>
                    <a:pt x="4684" y="6116"/>
                  </a:lnTo>
                  <a:lnTo>
                    <a:pt x="4651" y="6281"/>
                  </a:lnTo>
                  <a:lnTo>
                    <a:pt x="4637" y="6376"/>
                  </a:lnTo>
                  <a:lnTo>
                    <a:pt x="4595" y="6728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64EA6787-FAF5-67BB-8C1D-228272F1C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3782"/>
              <a:ext cx="601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59D9361F-F608-4586-0D58-B3BF1E303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3897"/>
              <a:ext cx="601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40593D31-5E62-B421-4697-98427B13E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4012"/>
              <a:ext cx="601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CE04D00F-AE88-8B86-89C9-E531F01CF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0" y="2838"/>
              <a:ext cx="1172" cy="902"/>
            </a:xfrm>
            <a:custGeom>
              <a:avLst/>
              <a:gdLst>
                <a:gd name="T0" fmla="*/ 2581 w 7031"/>
                <a:gd name="T1" fmla="*/ 1972 h 5408"/>
                <a:gd name="T2" fmla="*/ 2581 w 7031"/>
                <a:gd name="T3" fmla="*/ 2487 h 5408"/>
                <a:gd name="T4" fmla="*/ 2697 w 7031"/>
                <a:gd name="T5" fmla="*/ 2981 h 5408"/>
                <a:gd name="T6" fmla="*/ 333 w 7031"/>
                <a:gd name="T7" fmla="*/ 4243 h 5408"/>
                <a:gd name="T8" fmla="*/ 174 w 7031"/>
                <a:gd name="T9" fmla="*/ 4363 h 5408"/>
                <a:gd name="T10" fmla="*/ 64 w 7031"/>
                <a:gd name="T11" fmla="*/ 4520 h 5408"/>
                <a:gd name="T12" fmla="*/ 7 w 7031"/>
                <a:gd name="T13" fmla="*/ 4701 h 5408"/>
                <a:gd name="T14" fmla="*/ 6 w 7031"/>
                <a:gd name="T15" fmla="*/ 4894 h 5408"/>
                <a:gd name="T16" fmla="*/ 68 w 7031"/>
                <a:gd name="T17" fmla="*/ 5084 h 5408"/>
                <a:gd name="T18" fmla="*/ 102 w 7031"/>
                <a:gd name="T19" fmla="*/ 5143 h 5408"/>
                <a:gd name="T20" fmla="*/ 242 w 7031"/>
                <a:gd name="T21" fmla="*/ 5285 h 5408"/>
                <a:gd name="T22" fmla="*/ 411 w 7031"/>
                <a:gd name="T23" fmla="*/ 5374 h 5408"/>
                <a:gd name="T24" fmla="*/ 599 w 7031"/>
                <a:gd name="T25" fmla="*/ 5408 h 5408"/>
                <a:gd name="T26" fmla="*/ 790 w 7031"/>
                <a:gd name="T27" fmla="*/ 5382 h 5408"/>
                <a:gd name="T28" fmla="*/ 970 w 7031"/>
                <a:gd name="T29" fmla="*/ 5291 h 5408"/>
                <a:gd name="T30" fmla="*/ 3161 w 7031"/>
                <a:gd name="T31" fmla="*/ 3739 h 5408"/>
                <a:gd name="T32" fmla="*/ 3427 w 7031"/>
                <a:gd name="T33" fmla="*/ 3982 h 5408"/>
                <a:gd name="T34" fmla="*/ 3733 w 7031"/>
                <a:gd name="T35" fmla="*/ 4182 h 5408"/>
                <a:gd name="T36" fmla="*/ 4076 w 7031"/>
                <a:gd name="T37" fmla="*/ 4332 h 5408"/>
                <a:gd name="T38" fmla="*/ 4449 w 7031"/>
                <a:gd name="T39" fmla="*/ 4426 h 5408"/>
                <a:gd name="T40" fmla="*/ 4852 w 7031"/>
                <a:gd name="T41" fmla="*/ 4455 h 5408"/>
                <a:gd name="T42" fmla="*/ 5194 w 7031"/>
                <a:gd name="T43" fmla="*/ 4429 h 5408"/>
                <a:gd name="T44" fmla="*/ 5707 w 7031"/>
                <a:gd name="T45" fmla="*/ 4277 h 5408"/>
                <a:gd name="T46" fmla="*/ 6160 w 7031"/>
                <a:gd name="T47" fmla="*/ 4007 h 5408"/>
                <a:gd name="T48" fmla="*/ 6538 w 7031"/>
                <a:gd name="T49" fmla="*/ 3636 h 5408"/>
                <a:gd name="T50" fmla="*/ 6822 w 7031"/>
                <a:gd name="T51" fmla="*/ 3181 h 5408"/>
                <a:gd name="T52" fmla="*/ 6976 w 7031"/>
                <a:gd name="T53" fmla="*/ 2751 h 5408"/>
                <a:gd name="T54" fmla="*/ 7006 w 7031"/>
                <a:gd name="T55" fmla="*/ 2584 h 5408"/>
                <a:gd name="T56" fmla="*/ 7031 w 7031"/>
                <a:gd name="T57" fmla="*/ 2249 h 5408"/>
                <a:gd name="T58" fmla="*/ 7006 w 7031"/>
                <a:gd name="T59" fmla="*/ 1920 h 5408"/>
                <a:gd name="T60" fmla="*/ 6935 w 7031"/>
                <a:gd name="T61" fmla="*/ 1604 h 5408"/>
                <a:gd name="T62" fmla="*/ 6821 w 7031"/>
                <a:gd name="T63" fmla="*/ 1301 h 5408"/>
                <a:gd name="T64" fmla="*/ 6666 w 7031"/>
                <a:gd name="T65" fmla="*/ 1020 h 5408"/>
                <a:gd name="T66" fmla="*/ 6473 w 7031"/>
                <a:gd name="T67" fmla="*/ 763 h 5408"/>
                <a:gd name="T68" fmla="*/ 6244 w 7031"/>
                <a:gd name="T69" fmla="*/ 536 h 5408"/>
                <a:gd name="T70" fmla="*/ 5982 w 7031"/>
                <a:gd name="T71" fmla="*/ 343 h 5408"/>
                <a:gd name="T72" fmla="*/ 5691 w 7031"/>
                <a:gd name="T73" fmla="*/ 189 h 5408"/>
                <a:gd name="T74" fmla="*/ 5371 w 7031"/>
                <a:gd name="T75" fmla="*/ 78 h 5408"/>
                <a:gd name="T76" fmla="*/ 5260 w 7031"/>
                <a:gd name="T77" fmla="*/ 52 h 5408"/>
                <a:gd name="T78" fmla="*/ 4925 w 7031"/>
                <a:gd name="T79" fmla="*/ 4 h 5408"/>
                <a:gd name="T80" fmla="*/ 4595 w 7031"/>
                <a:gd name="T81" fmla="*/ 8 h 5408"/>
                <a:gd name="T82" fmla="*/ 4274 w 7031"/>
                <a:gd name="T83" fmla="*/ 61 h 5408"/>
                <a:gd name="T84" fmla="*/ 3968 w 7031"/>
                <a:gd name="T85" fmla="*/ 159 h 5408"/>
                <a:gd name="T86" fmla="*/ 3680 w 7031"/>
                <a:gd name="T87" fmla="*/ 301 h 5408"/>
                <a:gd name="T88" fmla="*/ 3416 w 7031"/>
                <a:gd name="T89" fmla="*/ 482 h 5408"/>
                <a:gd name="T90" fmla="*/ 3179 w 7031"/>
                <a:gd name="T91" fmla="*/ 699 h 5408"/>
                <a:gd name="T92" fmla="*/ 2974 w 7031"/>
                <a:gd name="T93" fmla="*/ 952 h 5408"/>
                <a:gd name="T94" fmla="*/ 2805 w 7031"/>
                <a:gd name="T95" fmla="*/ 1234 h 5408"/>
                <a:gd name="T96" fmla="*/ 2676 w 7031"/>
                <a:gd name="T97" fmla="*/ 1546 h 5408"/>
                <a:gd name="T98" fmla="*/ 2630 w 7031"/>
                <a:gd name="T99" fmla="*/ 1710 h 5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31" h="5408">
                  <a:moveTo>
                    <a:pt x="2630" y="1710"/>
                  </a:moveTo>
                  <a:lnTo>
                    <a:pt x="2610" y="1798"/>
                  </a:lnTo>
                  <a:lnTo>
                    <a:pt x="2581" y="1972"/>
                  </a:lnTo>
                  <a:lnTo>
                    <a:pt x="2568" y="2145"/>
                  </a:lnTo>
                  <a:lnTo>
                    <a:pt x="2568" y="2317"/>
                  </a:lnTo>
                  <a:lnTo>
                    <a:pt x="2581" y="2487"/>
                  </a:lnTo>
                  <a:lnTo>
                    <a:pt x="2607" y="2654"/>
                  </a:lnTo>
                  <a:lnTo>
                    <a:pt x="2646" y="2820"/>
                  </a:lnTo>
                  <a:lnTo>
                    <a:pt x="2697" y="2981"/>
                  </a:lnTo>
                  <a:lnTo>
                    <a:pt x="2728" y="3061"/>
                  </a:lnTo>
                  <a:lnTo>
                    <a:pt x="365" y="4229"/>
                  </a:lnTo>
                  <a:lnTo>
                    <a:pt x="333" y="4243"/>
                  </a:lnTo>
                  <a:lnTo>
                    <a:pt x="275" y="4278"/>
                  </a:lnTo>
                  <a:lnTo>
                    <a:pt x="223" y="4318"/>
                  </a:lnTo>
                  <a:lnTo>
                    <a:pt x="174" y="4363"/>
                  </a:lnTo>
                  <a:lnTo>
                    <a:pt x="132" y="4411"/>
                  </a:lnTo>
                  <a:lnTo>
                    <a:pt x="95" y="4464"/>
                  </a:lnTo>
                  <a:lnTo>
                    <a:pt x="64" y="4520"/>
                  </a:lnTo>
                  <a:lnTo>
                    <a:pt x="39" y="4578"/>
                  </a:lnTo>
                  <a:lnTo>
                    <a:pt x="20" y="4639"/>
                  </a:lnTo>
                  <a:lnTo>
                    <a:pt x="7" y="4701"/>
                  </a:lnTo>
                  <a:lnTo>
                    <a:pt x="1" y="4765"/>
                  </a:lnTo>
                  <a:lnTo>
                    <a:pt x="0" y="4829"/>
                  </a:lnTo>
                  <a:lnTo>
                    <a:pt x="6" y="4894"/>
                  </a:lnTo>
                  <a:lnTo>
                    <a:pt x="20" y="4959"/>
                  </a:lnTo>
                  <a:lnTo>
                    <a:pt x="40" y="5022"/>
                  </a:lnTo>
                  <a:lnTo>
                    <a:pt x="68" y="5084"/>
                  </a:lnTo>
                  <a:lnTo>
                    <a:pt x="83" y="5115"/>
                  </a:lnTo>
                  <a:lnTo>
                    <a:pt x="83" y="5115"/>
                  </a:lnTo>
                  <a:lnTo>
                    <a:pt x="102" y="5143"/>
                  </a:lnTo>
                  <a:lnTo>
                    <a:pt x="145" y="5196"/>
                  </a:lnTo>
                  <a:lnTo>
                    <a:pt x="191" y="5244"/>
                  </a:lnTo>
                  <a:lnTo>
                    <a:pt x="242" y="5285"/>
                  </a:lnTo>
                  <a:lnTo>
                    <a:pt x="295" y="5321"/>
                  </a:lnTo>
                  <a:lnTo>
                    <a:pt x="352" y="5350"/>
                  </a:lnTo>
                  <a:lnTo>
                    <a:pt x="411" y="5374"/>
                  </a:lnTo>
                  <a:lnTo>
                    <a:pt x="473" y="5392"/>
                  </a:lnTo>
                  <a:lnTo>
                    <a:pt x="535" y="5403"/>
                  </a:lnTo>
                  <a:lnTo>
                    <a:pt x="599" y="5408"/>
                  </a:lnTo>
                  <a:lnTo>
                    <a:pt x="662" y="5406"/>
                  </a:lnTo>
                  <a:lnTo>
                    <a:pt x="727" y="5396"/>
                  </a:lnTo>
                  <a:lnTo>
                    <a:pt x="790" y="5382"/>
                  </a:lnTo>
                  <a:lnTo>
                    <a:pt x="851" y="5359"/>
                  </a:lnTo>
                  <a:lnTo>
                    <a:pt x="911" y="5329"/>
                  </a:lnTo>
                  <a:lnTo>
                    <a:pt x="970" y="5291"/>
                  </a:lnTo>
                  <a:lnTo>
                    <a:pt x="998" y="5270"/>
                  </a:lnTo>
                  <a:lnTo>
                    <a:pt x="3121" y="3694"/>
                  </a:lnTo>
                  <a:lnTo>
                    <a:pt x="3161" y="3739"/>
                  </a:lnTo>
                  <a:lnTo>
                    <a:pt x="3246" y="3824"/>
                  </a:lnTo>
                  <a:lnTo>
                    <a:pt x="3334" y="3906"/>
                  </a:lnTo>
                  <a:lnTo>
                    <a:pt x="3427" y="3982"/>
                  </a:lnTo>
                  <a:lnTo>
                    <a:pt x="3525" y="4054"/>
                  </a:lnTo>
                  <a:lnTo>
                    <a:pt x="3628" y="4121"/>
                  </a:lnTo>
                  <a:lnTo>
                    <a:pt x="3733" y="4182"/>
                  </a:lnTo>
                  <a:lnTo>
                    <a:pt x="3844" y="4238"/>
                  </a:lnTo>
                  <a:lnTo>
                    <a:pt x="3958" y="4289"/>
                  </a:lnTo>
                  <a:lnTo>
                    <a:pt x="4076" y="4332"/>
                  </a:lnTo>
                  <a:lnTo>
                    <a:pt x="4197" y="4370"/>
                  </a:lnTo>
                  <a:lnTo>
                    <a:pt x="4322" y="4402"/>
                  </a:lnTo>
                  <a:lnTo>
                    <a:pt x="4449" y="4426"/>
                  </a:lnTo>
                  <a:lnTo>
                    <a:pt x="4581" y="4443"/>
                  </a:lnTo>
                  <a:lnTo>
                    <a:pt x="4715" y="4453"/>
                  </a:lnTo>
                  <a:lnTo>
                    <a:pt x="4852" y="4455"/>
                  </a:lnTo>
                  <a:lnTo>
                    <a:pt x="4922" y="4453"/>
                  </a:lnTo>
                  <a:lnTo>
                    <a:pt x="5014" y="4450"/>
                  </a:lnTo>
                  <a:lnTo>
                    <a:pt x="5194" y="4429"/>
                  </a:lnTo>
                  <a:lnTo>
                    <a:pt x="5370" y="4392"/>
                  </a:lnTo>
                  <a:lnTo>
                    <a:pt x="5541" y="4341"/>
                  </a:lnTo>
                  <a:lnTo>
                    <a:pt x="5707" y="4277"/>
                  </a:lnTo>
                  <a:lnTo>
                    <a:pt x="5865" y="4199"/>
                  </a:lnTo>
                  <a:lnTo>
                    <a:pt x="6016" y="4108"/>
                  </a:lnTo>
                  <a:lnTo>
                    <a:pt x="6160" y="4007"/>
                  </a:lnTo>
                  <a:lnTo>
                    <a:pt x="6295" y="3893"/>
                  </a:lnTo>
                  <a:lnTo>
                    <a:pt x="6421" y="3770"/>
                  </a:lnTo>
                  <a:lnTo>
                    <a:pt x="6538" y="3636"/>
                  </a:lnTo>
                  <a:lnTo>
                    <a:pt x="6643" y="3492"/>
                  </a:lnTo>
                  <a:lnTo>
                    <a:pt x="6738" y="3340"/>
                  </a:lnTo>
                  <a:lnTo>
                    <a:pt x="6822" y="3181"/>
                  </a:lnTo>
                  <a:lnTo>
                    <a:pt x="6893" y="3014"/>
                  </a:lnTo>
                  <a:lnTo>
                    <a:pt x="6951" y="2841"/>
                  </a:lnTo>
                  <a:lnTo>
                    <a:pt x="6976" y="2751"/>
                  </a:lnTo>
                  <a:lnTo>
                    <a:pt x="6976" y="2751"/>
                  </a:lnTo>
                  <a:lnTo>
                    <a:pt x="6987" y="2696"/>
                  </a:lnTo>
                  <a:lnTo>
                    <a:pt x="7006" y="2584"/>
                  </a:lnTo>
                  <a:lnTo>
                    <a:pt x="7020" y="2472"/>
                  </a:lnTo>
                  <a:lnTo>
                    <a:pt x="7028" y="2360"/>
                  </a:lnTo>
                  <a:lnTo>
                    <a:pt x="7031" y="2249"/>
                  </a:lnTo>
                  <a:lnTo>
                    <a:pt x="7027" y="2138"/>
                  </a:lnTo>
                  <a:lnTo>
                    <a:pt x="7019" y="2029"/>
                  </a:lnTo>
                  <a:lnTo>
                    <a:pt x="7006" y="1920"/>
                  </a:lnTo>
                  <a:lnTo>
                    <a:pt x="6987" y="1814"/>
                  </a:lnTo>
                  <a:lnTo>
                    <a:pt x="6963" y="1707"/>
                  </a:lnTo>
                  <a:lnTo>
                    <a:pt x="6935" y="1604"/>
                  </a:lnTo>
                  <a:lnTo>
                    <a:pt x="6902" y="1500"/>
                  </a:lnTo>
                  <a:lnTo>
                    <a:pt x="6864" y="1400"/>
                  </a:lnTo>
                  <a:lnTo>
                    <a:pt x="6821" y="1301"/>
                  </a:lnTo>
                  <a:lnTo>
                    <a:pt x="6773" y="1205"/>
                  </a:lnTo>
                  <a:lnTo>
                    <a:pt x="6722" y="1111"/>
                  </a:lnTo>
                  <a:lnTo>
                    <a:pt x="6666" y="1020"/>
                  </a:lnTo>
                  <a:lnTo>
                    <a:pt x="6605" y="931"/>
                  </a:lnTo>
                  <a:lnTo>
                    <a:pt x="6541" y="845"/>
                  </a:lnTo>
                  <a:lnTo>
                    <a:pt x="6473" y="763"/>
                  </a:lnTo>
                  <a:lnTo>
                    <a:pt x="6400" y="684"/>
                  </a:lnTo>
                  <a:lnTo>
                    <a:pt x="6324" y="608"/>
                  </a:lnTo>
                  <a:lnTo>
                    <a:pt x="6244" y="536"/>
                  </a:lnTo>
                  <a:lnTo>
                    <a:pt x="6160" y="467"/>
                  </a:lnTo>
                  <a:lnTo>
                    <a:pt x="6073" y="403"/>
                  </a:lnTo>
                  <a:lnTo>
                    <a:pt x="5982" y="343"/>
                  </a:lnTo>
                  <a:lnTo>
                    <a:pt x="5888" y="287"/>
                  </a:lnTo>
                  <a:lnTo>
                    <a:pt x="5791" y="235"/>
                  </a:lnTo>
                  <a:lnTo>
                    <a:pt x="5691" y="189"/>
                  </a:lnTo>
                  <a:lnTo>
                    <a:pt x="5588" y="147"/>
                  </a:lnTo>
                  <a:lnTo>
                    <a:pt x="5481" y="110"/>
                  </a:lnTo>
                  <a:lnTo>
                    <a:pt x="5371" y="78"/>
                  </a:lnTo>
                  <a:lnTo>
                    <a:pt x="5315" y="64"/>
                  </a:lnTo>
                  <a:lnTo>
                    <a:pt x="5315" y="64"/>
                  </a:lnTo>
                  <a:lnTo>
                    <a:pt x="5260" y="52"/>
                  </a:lnTo>
                  <a:lnTo>
                    <a:pt x="5148" y="29"/>
                  </a:lnTo>
                  <a:lnTo>
                    <a:pt x="5036" y="14"/>
                  </a:lnTo>
                  <a:lnTo>
                    <a:pt x="4925" y="4"/>
                  </a:lnTo>
                  <a:lnTo>
                    <a:pt x="4814" y="0"/>
                  </a:lnTo>
                  <a:lnTo>
                    <a:pt x="4704" y="1"/>
                  </a:lnTo>
                  <a:lnTo>
                    <a:pt x="4595" y="8"/>
                  </a:lnTo>
                  <a:lnTo>
                    <a:pt x="4486" y="21"/>
                  </a:lnTo>
                  <a:lnTo>
                    <a:pt x="4380" y="38"/>
                  </a:lnTo>
                  <a:lnTo>
                    <a:pt x="4274" y="61"/>
                  </a:lnTo>
                  <a:lnTo>
                    <a:pt x="4171" y="88"/>
                  </a:lnTo>
                  <a:lnTo>
                    <a:pt x="4069" y="122"/>
                  </a:lnTo>
                  <a:lnTo>
                    <a:pt x="3968" y="159"/>
                  </a:lnTo>
                  <a:lnTo>
                    <a:pt x="3870" y="202"/>
                  </a:lnTo>
                  <a:lnTo>
                    <a:pt x="3774" y="249"/>
                  </a:lnTo>
                  <a:lnTo>
                    <a:pt x="3680" y="301"/>
                  </a:lnTo>
                  <a:lnTo>
                    <a:pt x="3590" y="356"/>
                  </a:lnTo>
                  <a:lnTo>
                    <a:pt x="3501" y="417"/>
                  </a:lnTo>
                  <a:lnTo>
                    <a:pt x="3416" y="482"/>
                  </a:lnTo>
                  <a:lnTo>
                    <a:pt x="3333" y="551"/>
                  </a:lnTo>
                  <a:lnTo>
                    <a:pt x="3254" y="623"/>
                  </a:lnTo>
                  <a:lnTo>
                    <a:pt x="3179" y="699"/>
                  </a:lnTo>
                  <a:lnTo>
                    <a:pt x="3107" y="780"/>
                  </a:lnTo>
                  <a:lnTo>
                    <a:pt x="3038" y="864"/>
                  </a:lnTo>
                  <a:lnTo>
                    <a:pt x="2974" y="952"/>
                  </a:lnTo>
                  <a:lnTo>
                    <a:pt x="2914" y="1042"/>
                  </a:lnTo>
                  <a:lnTo>
                    <a:pt x="2857" y="1136"/>
                  </a:lnTo>
                  <a:lnTo>
                    <a:pt x="2805" y="1234"/>
                  </a:lnTo>
                  <a:lnTo>
                    <a:pt x="2757" y="1335"/>
                  </a:lnTo>
                  <a:lnTo>
                    <a:pt x="2714" y="1439"/>
                  </a:lnTo>
                  <a:lnTo>
                    <a:pt x="2676" y="1546"/>
                  </a:lnTo>
                  <a:lnTo>
                    <a:pt x="2643" y="1654"/>
                  </a:lnTo>
                  <a:lnTo>
                    <a:pt x="2630" y="1710"/>
                  </a:lnTo>
                  <a:lnTo>
                    <a:pt x="2630" y="1710"/>
                  </a:lnTo>
                  <a:close/>
                </a:path>
              </a:pathLst>
            </a:custGeom>
            <a:solidFill>
              <a:srgbClr val="5EEB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F745B6B7-EDC2-1767-BEC2-A5F1545A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4" y="2943"/>
              <a:ext cx="513" cy="514"/>
            </a:xfrm>
            <a:custGeom>
              <a:avLst/>
              <a:gdLst>
                <a:gd name="T0" fmla="*/ 1364 w 3080"/>
                <a:gd name="T1" fmla="*/ 3080 h 3080"/>
                <a:gd name="T2" fmla="*/ 1814 w 3080"/>
                <a:gd name="T3" fmla="*/ 2770 h 3080"/>
                <a:gd name="T4" fmla="*/ 1998 w 3080"/>
                <a:gd name="T5" fmla="*/ 2712 h 3080"/>
                <a:gd name="T6" fmla="*/ 2215 w 3080"/>
                <a:gd name="T7" fmla="*/ 2605 h 3080"/>
                <a:gd name="T8" fmla="*/ 2503 w 3080"/>
                <a:gd name="T9" fmla="*/ 2743 h 3080"/>
                <a:gd name="T10" fmla="*/ 2616 w 3080"/>
                <a:gd name="T11" fmla="*/ 2222 h 3080"/>
                <a:gd name="T12" fmla="*/ 2703 w 3080"/>
                <a:gd name="T13" fmla="*/ 2058 h 3080"/>
                <a:gd name="T14" fmla="*/ 2787 w 3080"/>
                <a:gd name="T15" fmla="*/ 1821 h 3080"/>
                <a:gd name="T16" fmla="*/ 3080 w 3080"/>
                <a:gd name="T17" fmla="*/ 1715 h 3080"/>
                <a:gd name="T18" fmla="*/ 2784 w 3080"/>
                <a:gd name="T19" fmla="*/ 1266 h 3080"/>
                <a:gd name="T20" fmla="*/ 2725 w 3080"/>
                <a:gd name="T21" fmla="*/ 1081 h 3080"/>
                <a:gd name="T22" fmla="*/ 2619 w 3080"/>
                <a:gd name="T23" fmla="*/ 854 h 3080"/>
                <a:gd name="T24" fmla="*/ 2756 w 3080"/>
                <a:gd name="T25" fmla="*/ 562 h 3080"/>
                <a:gd name="T26" fmla="*/ 2221 w 3080"/>
                <a:gd name="T27" fmla="*/ 464 h 3080"/>
                <a:gd name="T28" fmla="*/ 2058 w 3080"/>
                <a:gd name="T29" fmla="*/ 375 h 3080"/>
                <a:gd name="T30" fmla="*/ 1820 w 3080"/>
                <a:gd name="T31" fmla="*/ 293 h 3080"/>
                <a:gd name="T32" fmla="*/ 1715 w 3080"/>
                <a:gd name="T33" fmla="*/ 0 h 3080"/>
                <a:gd name="T34" fmla="*/ 1265 w 3080"/>
                <a:gd name="T35" fmla="*/ 309 h 3080"/>
                <a:gd name="T36" fmla="*/ 1082 w 3080"/>
                <a:gd name="T37" fmla="*/ 367 h 3080"/>
                <a:gd name="T38" fmla="*/ 864 w 3080"/>
                <a:gd name="T39" fmla="*/ 474 h 3080"/>
                <a:gd name="T40" fmla="*/ 576 w 3080"/>
                <a:gd name="T41" fmla="*/ 337 h 3080"/>
                <a:gd name="T42" fmla="*/ 464 w 3080"/>
                <a:gd name="T43" fmla="*/ 871 h 3080"/>
                <a:gd name="T44" fmla="*/ 375 w 3080"/>
                <a:gd name="T45" fmla="*/ 1036 h 3080"/>
                <a:gd name="T46" fmla="*/ 293 w 3080"/>
                <a:gd name="T47" fmla="*/ 1273 h 3080"/>
                <a:gd name="T48" fmla="*/ 0 w 3080"/>
                <a:gd name="T49" fmla="*/ 1378 h 3080"/>
                <a:gd name="T50" fmla="*/ 295 w 3080"/>
                <a:gd name="T51" fmla="*/ 1828 h 3080"/>
                <a:gd name="T52" fmla="*/ 353 w 3080"/>
                <a:gd name="T53" fmla="*/ 2012 h 3080"/>
                <a:gd name="T54" fmla="*/ 461 w 3080"/>
                <a:gd name="T55" fmla="*/ 2230 h 3080"/>
                <a:gd name="T56" fmla="*/ 322 w 3080"/>
                <a:gd name="T57" fmla="*/ 2517 h 3080"/>
                <a:gd name="T58" fmla="*/ 857 w 3080"/>
                <a:gd name="T59" fmla="*/ 2630 h 3080"/>
                <a:gd name="T60" fmla="*/ 1021 w 3080"/>
                <a:gd name="T61" fmla="*/ 2713 h 3080"/>
                <a:gd name="T62" fmla="*/ 1258 w 3080"/>
                <a:gd name="T63" fmla="*/ 2787 h 3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80" h="3080">
                  <a:moveTo>
                    <a:pt x="1321" y="2799"/>
                  </a:moveTo>
                  <a:lnTo>
                    <a:pt x="1364" y="3080"/>
                  </a:lnTo>
                  <a:lnTo>
                    <a:pt x="1786" y="3066"/>
                  </a:lnTo>
                  <a:lnTo>
                    <a:pt x="1814" y="2770"/>
                  </a:lnTo>
                  <a:lnTo>
                    <a:pt x="1876" y="2754"/>
                  </a:lnTo>
                  <a:lnTo>
                    <a:pt x="1998" y="2712"/>
                  </a:lnTo>
                  <a:lnTo>
                    <a:pt x="2110" y="2663"/>
                  </a:lnTo>
                  <a:lnTo>
                    <a:pt x="2215" y="2605"/>
                  </a:lnTo>
                  <a:lnTo>
                    <a:pt x="2263" y="2574"/>
                  </a:lnTo>
                  <a:lnTo>
                    <a:pt x="2503" y="2743"/>
                  </a:lnTo>
                  <a:lnTo>
                    <a:pt x="2798" y="2433"/>
                  </a:lnTo>
                  <a:lnTo>
                    <a:pt x="2616" y="2222"/>
                  </a:lnTo>
                  <a:lnTo>
                    <a:pt x="2646" y="2169"/>
                  </a:lnTo>
                  <a:lnTo>
                    <a:pt x="2703" y="2058"/>
                  </a:lnTo>
                  <a:lnTo>
                    <a:pt x="2751" y="1942"/>
                  </a:lnTo>
                  <a:lnTo>
                    <a:pt x="2787" y="1821"/>
                  </a:lnTo>
                  <a:lnTo>
                    <a:pt x="2798" y="1757"/>
                  </a:lnTo>
                  <a:lnTo>
                    <a:pt x="3080" y="1715"/>
                  </a:lnTo>
                  <a:lnTo>
                    <a:pt x="3065" y="1293"/>
                  </a:lnTo>
                  <a:lnTo>
                    <a:pt x="2784" y="1266"/>
                  </a:lnTo>
                  <a:lnTo>
                    <a:pt x="2768" y="1202"/>
                  </a:lnTo>
                  <a:lnTo>
                    <a:pt x="2725" y="1081"/>
                  </a:lnTo>
                  <a:lnTo>
                    <a:pt x="2676" y="965"/>
                  </a:lnTo>
                  <a:lnTo>
                    <a:pt x="2619" y="854"/>
                  </a:lnTo>
                  <a:lnTo>
                    <a:pt x="2587" y="801"/>
                  </a:lnTo>
                  <a:lnTo>
                    <a:pt x="2756" y="562"/>
                  </a:lnTo>
                  <a:lnTo>
                    <a:pt x="2447" y="280"/>
                  </a:lnTo>
                  <a:lnTo>
                    <a:pt x="2221" y="464"/>
                  </a:lnTo>
                  <a:lnTo>
                    <a:pt x="2168" y="432"/>
                  </a:lnTo>
                  <a:lnTo>
                    <a:pt x="2058" y="375"/>
                  </a:lnTo>
                  <a:lnTo>
                    <a:pt x="1942" y="328"/>
                  </a:lnTo>
                  <a:lnTo>
                    <a:pt x="1820" y="293"/>
                  </a:lnTo>
                  <a:lnTo>
                    <a:pt x="1757" y="280"/>
                  </a:lnTo>
                  <a:lnTo>
                    <a:pt x="1715" y="0"/>
                  </a:lnTo>
                  <a:lnTo>
                    <a:pt x="1293" y="13"/>
                  </a:lnTo>
                  <a:lnTo>
                    <a:pt x="1265" y="309"/>
                  </a:lnTo>
                  <a:lnTo>
                    <a:pt x="1202" y="326"/>
                  </a:lnTo>
                  <a:lnTo>
                    <a:pt x="1082" y="367"/>
                  </a:lnTo>
                  <a:lnTo>
                    <a:pt x="968" y="417"/>
                  </a:lnTo>
                  <a:lnTo>
                    <a:pt x="864" y="474"/>
                  </a:lnTo>
                  <a:lnTo>
                    <a:pt x="815" y="506"/>
                  </a:lnTo>
                  <a:lnTo>
                    <a:pt x="576" y="337"/>
                  </a:lnTo>
                  <a:lnTo>
                    <a:pt x="280" y="646"/>
                  </a:lnTo>
                  <a:lnTo>
                    <a:pt x="464" y="871"/>
                  </a:lnTo>
                  <a:lnTo>
                    <a:pt x="432" y="925"/>
                  </a:lnTo>
                  <a:lnTo>
                    <a:pt x="375" y="1036"/>
                  </a:lnTo>
                  <a:lnTo>
                    <a:pt x="328" y="1152"/>
                  </a:lnTo>
                  <a:lnTo>
                    <a:pt x="293" y="1273"/>
                  </a:lnTo>
                  <a:lnTo>
                    <a:pt x="280" y="1335"/>
                  </a:lnTo>
                  <a:lnTo>
                    <a:pt x="0" y="1378"/>
                  </a:lnTo>
                  <a:lnTo>
                    <a:pt x="13" y="1800"/>
                  </a:lnTo>
                  <a:lnTo>
                    <a:pt x="295" y="1828"/>
                  </a:lnTo>
                  <a:lnTo>
                    <a:pt x="311" y="1891"/>
                  </a:lnTo>
                  <a:lnTo>
                    <a:pt x="353" y="2012"/>
                  </a:lnTo>
                  <a:lnTo>
                    <a:pt x="403" y="2125"/>
                  </a:lnTo>
                  <a:lnTo>
                    <a:pt x="461" y="2230"/>
                  </a:lnTo>
                  <a:lnTo>
                    <a:pt x="491" y="2279"/>
                  </a:lnTo>
                  <a:lnTo>
                    <a:pt x="322" y="2517"/>
                  </a:lnTo>
                  <a:lnTo>
                    <a:pt x="633" y="2812"/>
                  </a:lnTo>
                  <a:lnTo>
                    <a:pt x="857" y="2630"/>
                  </a:lnTo>
                  <a:lnTo>
                    <a:pt x="910" y="2660"/>
                  </a:lnTo>
                  <a:lnTo>
                    <a:pt x="1021" y="2713"/>
                  </a:lnTo>
                  <a:lnTo>
                    <a:pt x="1137" y="2755"/>
                  </a:lnTo>
                  <a:lnTo>
                    <a:pt x="1258" y="2787"/>
                  </a:lnTo>
                  <a:lnTo>
                    <a:pt x="1321" y="27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BA465D4C-639A-1875-0CD2-4B10DE064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" y="3097"/>
              <a:ext cx="206" cy="206"/>
            </a:xfrm>
            <a:custGeom>
              <a:avLst/>
              <a:gdLst>
                <a:gd name="T0" fmla="*/ 1192 w 1237"/>
                <a:gd name="T1" fmla="*/ 385 h 1237"/>
                <a:gd name="T2" fmla="*/ 1134 w 1237"/>
                <a:gd name="T3" fmla="*/ 275 h 1237"/>
                <a:gd name="T4" fmla="*/ 1057 w 1237"/>
                <a:gd name="T5" fmla="*/ 181 h 1237"/>
                <a:gd name="T6" fmla="*/ 965 w 1237"/>
                <a:gd name="T7" fmla="*/ 105 h 1237"/>
                <a:gd name="T8" fmla="*/ 860 w 1237"/>
                <a:gd name="T9" fmla="*/ 49 h 1237"/>
                <a:gd name="T10" fmla="*/ 747 w 1237"/>
                <a:gd name="T11" fmla="*/ 13 h 1237"/>
                <a:gd name="T12" fmla="*/ 628 w 1237"/>
                <a:gd name="T13" fmla="*/ 0 h 1237"/>
                <a:gd name="T14" fmla="*/ 506 w 1237"/>
                <a:gd name="T15" fmla="*/ 10 h 1237"/>
                <a:gd name="T16" fmla="*/ 414 w 1237"/>
                <a:gd name="T17" fmla="*/ 35 h 1237"/>
                <a:gd name="T18" fmla="*/ 328 w 1237"/>
                <a:gd name="T19" fmla="*/ 72 h 1237"/>
                <a:gd name="T20" fmla="*/ 225 w 1237"/>
                <a:gd name="T21" fmla="*/ 140 h 1237"/>
                <a:gd name="T22" fmla="*/ 141 w 1237"/>
                <a:gd name="T23" fmla="*/ 224 h 1237"/>
                <a:gd name="T24" fmla="*/ 74 w 1237"/>
                <a:gd name="T25" fmla="*/ 324 h 1237"/>
                <a:gd name="T26" fmla="*/ 28 w 1237"/>
                <a:gd name="T27" fmla="*/ 432 h 1237"/>
                <a:gd name="T28" fmla="*/ 4 w 1237"/>
                <a:gd name="T29" fmla="*/ 549 h 1237"/>
                <a:gd name="T30" fmla="*/ 2 w 1237"/>
                <a:gd name="T31" fmla="*/ 670 h 1237"/>
                <a:gd name="T32" fmla="*/ 25 w 1237"/>
                <a:gd name="T33" fmla="*/ 792 h 1237"/>
                <a:gd name="T34" fmla="*/ 46 w 1237"/>
                <a:gd name="T35" fmla="*/ 852 h 1237"/>
                <a:gd name="T36" fmla="*/ 104 w 1237"/>
                <a:gd name="T37" fmla="*/ 963 h 1237"/>
                <a:gd name="T38" fmla="*/ 180 w 1237"/>
                <a:gd name="T39" fmla="*/ 1056 h 1237"/>
                <a:gd name="T40" fmla="*/ 272 w 1237"/>
                <a:gd name="T41" fmla="*/ 1132 h 1237"/>
                <a:gd name="T42" fmla="*/ 376 w 1237"/>
                <a:gd name="T43" fmla="*/ 1189 h 1237"/>
                <a:gd name="T44" fmla="*/ 490 w 1237"/>
                <a:gd name="T45" fmla="*/ 1225 h 1237"/>
                <a:gd name="T46" fmla="*/ 609 w 1237"/>
                <a:gd name="T47" fmla="*/ 1237 h 1237"/>
                <a:gd name="T48" fmla="*/ 731 w 1237"/>
                <a:gd name="T49" fmla="*/ 1227 h 1237"/>
                <a:gd name="T50" fmla="*/ 822 w 1237"/>
                <a:gd name="T51" fmla="*/ 1202 h 1237"/>
                <a:gd name="T52" fmla="*/ 909 w 1237"/>
                <a:gd name="T53" fmla="*/ 1164 h 1237"/>
                <a:gd name="T54" fmla="*/ 1011 w 1237"/>
                <a:gd name="T55" fmla="*/ 1097 h 1237"/>
                <a:gd name="T56" fmla="*/ 1097 w 1237"/>
                <a:gd name="T57" fmla="*/ 1013 h 1237"/>
                <a:gd name="T58" fmla="*/ 1162 w 1237"/>
                <a:gd name="T59" fmla="*/ 914 h 1237"/>
                <a:gd name="T60" fmla="*/ 1208 w 1237"/>
                <a:gd name="T61" fmla="*/ 805 h 1237"/>
                <a:gd name="T62" fmla="*/ 1234 w 1237"/>
                <a:gd name="T63" fmla="*/ 689 h 1237"/>
                <a:gd name="T64" fmla="*/ 1235 w 1237"/>
                <a:gd name="T65" fmla="*/ 567 h 1237"/>
                <a:gd name="T66" fmla="*/ 1212 w 1237"/>
                <a:gd name="T67" fmla="*/ 445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7" h="1237">
                  <a:moveTo>
                    <a:pt x="1202" y="414"/>
                  </a:moveTo>
                  <a:lnTo>
                    <a:pt x="1192" y="385"/>
                  </a:lnTo>
                  <a:lnTo>
                    <a:pt x="1164" y="328"/>
                  </a:lnTo>
                  <a:lnTo>
                    <a:pt x="1134" y="275"/>
                  </a:lnTo>
                  <a:lnTo>
                    <a:pt x="1097" y="225"/>
                  </a:lnTo>
                  <a:lnTo>
                    <a:pt x="1057" y="181"/>
                  </a:lnTo>
                  <a:lnTo>
                    <a:pt x="1012" y="141"/>
                  </a:lnTo>
                  <a:lnTo>
                    <a:pt x="965" y="105"/>
                  </a:lnTo>
                  <a:lnTo>
                    <a:pt x="914" y="75"/>
                  </a:lnTo>
                  <a:lnTo>
                    <a:pt x="860" y="49"/>
                  </a:lnTo>
                  <a:lnTo>
                    <a:pt x="804" y="28"/>
                  </a:lnTo>
                  <a:lnTo>
                    <a:pt x="747" y="13"/>
                  </a:lnTo>
                  <a:lnTo>
                    <a:pt x="688" y="4"/>
                  </a:lnTo>
                  <a:lnTo>
                    <a:pt x="628" y="0"/>
                  </a:lnTo>
                  <a:lnTo>
                    <a:pt x="567" y="2"/>
                  </a:lnTo>
                  <a:lnTo>
                    <a:pt x="506" y="10"/>
                  </a:lnTo>
                  <a:lnTo>
                    <a:pt x="445" y="25"/>
                  </a:lnTo>
                  <a:lnTo>
                    <a:pt x="414" y="35"/>
                  </a:lnTo>
                  <a:lnTo>
                    <a:pt x="385" y="46"/>
                  </a:lnTo>
                  <a:lnTo>
                    <a:pt x="328" y="72"/>
                  </a:lnTo>
                  <a:lnTo>
                    <a:pt x="275" y="104"/>
                  </a:lnTo>
                  <a:lnTo>
                    <a:pt x="225" y="140"/>
                  </a:lnTo>
                  <a:lnTo>
                    <a:pt x="181" y="180"/>
                  </a:lnTo>
                  <a:lnTo>
                    <a:pt x="141" y="224"/>
                  </a:lnTo>
                  <a:lnTo>
                    <a:pt x="105" y="272"/>
                  </a:lnTo>
                  <a:lnTo>
                    <a:pt x="74" y="324"/>
                  </a:lnTo>
                  <a:lnTo>
                    <a:pt x="49" y="376"/>
                  </a:lnTo>
                  <a:lnTo>
                    <a:pt x="28" y="432"/>
                  </a:lnTo>
                  <a:lnTo>
                    <a:pt x="13" y="490"/>
                  </a:lnTo>
                  <a:lnTo>
                    <a:pt x="4" y="549"/>
                  </a:lnTo>
                  <a:lnTo>
                    <a:pt x="0" y="610"/>
                  </a:lnTo>
                  <a:lnTo>
                    <a:pt x="2" y="670"/>
                  </a:lnTo>
                  <a:lnTo>
                    <a:pt x="10" y="731"/>
                  </a:lnTo>
                  <a:lnTo>
                    <a:pt x="25" y="792"/>
                  </a:lnTo>
                  <a:lnTo>
                    <a:pt x="34" y="823"/>
                  </a:lnTo>
                  <a:lnTo>
                    <a:pt x="46" y="852"/>
                  </a:lnTo>
                  <a:lnTo>
                    <a:pt x="72" y="909"/>
                  </a:lnTo>
                  <a:lnTo>
                    <a:pt x="104" y="963"/>
                  </a:lnTo>
                  <a:lnTo>
                    <a:pt x="140" y="1011"/>
                  </a:lnTo>
                  <a:lnTo>
                    <a:pt x="180" y="1056"/>
                  </a:lnTo>
                  <a:lnTo>
                    <a:pt x="224" y="1097"/>
                  </a:lnTo>
                  <a:lnTo>
                    <a:pt x="272" y="1132"/>
                  </a:lnTo>
                  <a:lnTo>
                    <a:pt x="323" y="1162"/>
                  </a:lnTo>
                  <a:lnTo>
                    <a:pt x="376" y="1189"/>
                  </a:lnTo>
                  <a:lnTo>
                    <a:pt x="432" y="1209"/>
                  </a:lnTo>
                  <a:lnTo>
                    <a:pt x="490" y="1225"/>
                  </a:lnTo>
                  <a:lnTo>
                    <a:pt x="549" y="1234"/>
                  </a:lnTo>
                  <a:lnTo>
                    <a:pt x="609" y="1237"/>
                  </a:lnTo>
                  <a:lnTo>
                    <a:pt x="669" y="1235"/>
                  </a:lnTo>
                  <a:lnTo>
                    <a:pt x="731" y="1227"/>
                  </a:lnTo>
                  <a:lnTo>
                    <a:pt x="792" y="1212"/>
                  </a:lnTo>
                  <a:lnTo>
                    <a:pt x="822" y="1202"/>
                  </a:lnTo>
                  <a:lnTo>
                    <a:pt x="852" y="1192"/>
                  </a:lnTo>
                  <a:lnTo>
                    <a:pt x="909" y="1164"/>
                  </a:lnTo>
                  <a:lnTo>
                    <a:pt x="963" y="1134"/>
                  </a:lnTo>
                  <a:lnTo>
                    <a:pt x="1011" y="1097"/>
                  </a:lnTo>
                  <a:lnTo>
                    <a:pt x="1055" y="1057"/>
                  </a:lnTo>
                  <a:lnTo>
                    <a:pt x="1097" y="1013"/>
                  </a:lnTo>
                  <a:lnTo>
                    <a:pt x="1131" y="965"/>
                  </a:lnTo>
                  <a:lnTo>
                    <a:pt x="1162" y="914"/>
                  </a:lnTo>
                  <a:lnTo>
                    <a:pt x="1188" y="861"/>
                  </a:lnTo>
                  <a:lnTo>
                    <a:pt x="1208" y="805"/>
                  </a:lnTo>
                  <a:lnTo>
                    <a:pt x="1224" y="748"/>
                  </a:lnTo>
                  <a:lnTo>
                    <a:pt x="1234" y="689"/>
                  </a:lnTo>
                  <a:lnTo>
                    <a:pt x="1237" y="629"/>
                  </a:lnTo>
                  <a:lnTo>
                    <a:pt x="1235" y="567"/>
                  </a:lnTo>
                  <a:lnTo>
                    <a:pt x="1226" y="506"/>
                  </a:lnTo>
                  <a:lnTo>
                    <a:pt x="1212" y="445"/>
                  </a:lnTo>
                  <a:lnTo>
                    <a:pt x="1202" y="4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0A81BC74-024C-5536-AE55-21F418C986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" y="3074"/>
              <a:ext cx="253" cy="253"/>
            </a:xfrm>
            <a:custGeom>
              <a:avLst/>
              <a:gdLst>
                <a:gd name="T0" fmla="*/ 719 w 1523"/>
                <a:gd name="T1" fmla="*/ 284 h 1519"/>
                <a:gd name="T2" fmla="*/ 606 w 1523"/>
                <a:gd name="T3" fmla="*/ 310 h 1519"/>
                <a:gd name="T4" fmla="*/ 539 w 1523"/>
                <a:gd name="T5" fmla="*/ 338 h 1519"/>
                <a:gd name="T6" fmla="*/ 408 w 1523"/>
                <a:gd name="T7" fmla="*/ 439 h 1519"/>
                <a:gd name="T8" fmla="*/ 314 w 1523"/>
                <a:gd name="T9" fmla="*/ 596 h 1519"/>
                <a:gd name="T10" fmla="*/ 285 w 1523"/>
                <a:gd name="T11" fmla="*/ 777 h 1519"/>
                <a:gd name="T12" fmla="*/ 311 w 1523"/>
                <a:gd name="T13" fmla="*/ 914 h 1519"/>
                <a:gd name="T14" fmla="*/ 362 w 1523"/>
                <a:gd name="T15" fmla="*/ 1018 h 1519"/>
                <a:gd name="T16" fmla="*/ 460 w 1523"/>
                <a:gd name="T17" fmla="*/ 1129 h 1519"/>
                <a:gd name="T18" fmla="*/ 584 w 1523"/>
                <a:gd name="T19" fmla="*/ 1204 h 1519"/>
                <a:gd name="T20" fmla="*/ 724 w 1523"/>
                <a:gd name="T21" fmla="*/ 1237 h 1519"/>
                <a:gd name="T22" fmla="*/ 804 w 1523"/>
                <a:gd name="T23" fmla="*/ 1236 h 1519"/>
                <a:gd name="T24" fmla="*/ 916 w 1523"/>
                <a:gd name="T25" fmla="*/ 1210 h 1519"/>
                <a:gd name="T26" fmla="*/ 984 w 1523"/>
                <a:gd name="T27" fmla="*/ 1181 h 1519"/>
                <a:gd name="T28" fmla="*/ 1115 w 1523"/>
                <a:gd name="T29" fmla="*/ 1081 h 1519"/>
                <a:gd name="T30" fmla="*/ 1209 w 1523"/>
                <a:gd name="T31" fmla="*/ 923 h 1519"/>
                <a:gd name="T32" fmla="*/ 1238 w 1523"/>
                <a:gd name="T33" fmla="*/ 742 h 1519"/>
                <a:gd name="T34" fmla="*/ 1212 w 1523"/>
                <a:gd name="T35" fmla="*/ 605 h 1519"/>
                <a:gd name="T36" fmla="*/ 1162 w 1523"/>
                <a:gd name="T37" fmla="*/ 502 h 1519"/>
                <a:gd name="T38" fmla="*/ 1067 w 1523"/>
                <a:gd name="T39" fmla="*/ 391 h 1519"/>
                <a:gd name="T40" fmla="*/ 945 w 1523"/>
                <a:gd name="T41" fmla="*/ 316 h 1519"/>
                <a:gd name="T42" fmla="*/ 800 w 1523"/>
                <a:gd name="T43" fmla="*/ 282 h 1519"/>
                <a:gd name="T44" fmla="*/ 761 w 1523"/>
                <a:gd name="T45" fmla="*/ 1519 h 1519"/>
                <a:gd name="T46" fmla="*/ 701 w 1523"/>
                <a:gd name="T47" fmla="*/ 1518 h 1519"/>
                <a:gd name="T48" fmla="*/ 474 w 1523"/>
                <a:gd name="T49" fmla="*/ 1465 h 1519"/>
                <a:gd name="T50" fmla="*/ 277 w 1523"/>
                <a:gd name="T51" fmla="*/ 1348 h 1519"/>
                <a:gd name="T52" fmla="*/ 124 w 1523"/>
                <a:gd name="T53" fmla="*/ 1175 h 1519"/>
                <a:gd name="T54" fmla="*/ 44 w 1523"/>
                <a:gd name="T55" fmla="*/ 1013 h 1519"/>
                <a:gd name="T56" fmla="*/ 13 w 1523"/>
                <a:gd name="T57" fmla="*/ 902 h 1519"/>
                <a:gd name="T58" fmla="*/ 0 w 1523"/>
                <a:gd name="T59" fmla="*/ 752 h 1519"/>
                <a:gd name="T60" fmla="*/ 17 w 1523"/>
                <a:gd name="T61" fmla="*/ 605 h 1519"/>
                <a:gd name="T62" fmla="*/ 60 w 1523"/>
                <a:gd name="T63" fmla="*/ 466 h 1519"/>
                <a:gd name="T64" fmla="*/ 130 w 1523"/>
                <a:gd name="T65" fmla="*/ 337 h 1519"/>
                <a:gd name="T66" fmla="*/ 222 w 1523"/>
                <a:gd name="T67" fmla="*/ 223 h 1519"/>
                <a:gd name="T68" fmla="*/ 337 w 1523"/>
                <a:gd name="T69" fmla="*/ 128 h 1519"/>
                <a:gd name="T70" fmla="*/ 471 w 1523"/>
                <a:gd name="T71" fmla="*/ 56 h 1519"/>
                <a:gd name="T72" fmla="*/ 540 w 1523"/>
                <a:gd name="T73" fmla="*/ 32 h 1519"/>
                <a:gd name="T74" fmla="*/ 666 w 1523"/>
                <a:gd name="T75" fmla="*/ 6 h 1519"/>
                <a:gd name="T76" fmla="*/ 761 w 1523"/>
                <a:gd name="T77" fmla="*/ 0 h 1519"/>
                <a:gd name="T78" fmla="*/ 939 w 1523"/>
                <a:gd name="T79" fmla="*/ 20 h 1519"/>
                <a:gd name="T80" fmla="*/ 1152 w 1523"/>
                <a:gd name="T81" fmla="*/ 105 h 1519"/>
                <a:gd name="T82" fmla="*/ 1328 w 1523"/>
                <a:gd name="T83" fmla="*/ 252 h 1519"/>
                <a:gd name="T84" fmla="*/ 1457 w 1523"/>
                <a:gd name="T85" fmla="*/ 449 h 1519"/>
                <a:gd name="T86" fmla="*/ 1491 w 1523"/>
                <a:gd name="T87" fmla="*/ 543 h 1519"/>
                <a:gd name="T88" fmla="*/ 1520 w 1523"/>
                <a:gd name="T89" fmla="*/ 693 h 1519"/>
                <a:gd name="T90" fmla="*/ 1518 w 1523"/>
                <a:gd name="T91" fmla="*/ 842 h 1519"/>
                <a:gd name="T92" fmla="*/ 1487 w 1523"/>
                <a:gd name="T93" fmla="*/ 985 h 1519"/>
                <a:gd name="T94" fmla="*/ 1431 w 1523"/>
                <a:gd name="T95" fmla="*/ 1119 h 1519"/>
                <a:gd name="T96" fmla="*/ 1349 w 1523"/>
                <a:gd name="T97" fmla="*/ 1241 h 1519"/>
                <a:gd name="T98" fmla="*/ 1246 w 1523"/>
                <a:gd name="T99" fmla="*/ 1346 h 1519"/>
                <a:gd name="T100" fmla="*/ 1120 w 1523"/>
                <a:gd name="T101" fmla="*/ 1430 h 1519"/>
                <a:gd name="T102" fmla="*/ 1015 w 1523"/>
                <a:gd name="T103" fmla="*/ 1477 h 1519"/>
                <a:gd name="T104" fmla="*/ 920 w 1523"/>
                <a:gd name="T105" fmla="*/ 1503 h 1519"/>
                <a:gd name="T106" fmla="*/ 793 w 1523"/>
                <a:gd name="T107" fmla="*/ 1519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23" h="1519">
                  <a:moveTo>
                    <a:pt x="761" y="281"/>
                  </a:moveTo>
                  <a:lnTo>
                    <a:pt x="719" y="284"/>
                  </a:lnTo>
                  <a:lnTo>
                    <a:pt x="640" y="299"/>
                  </a:lnTo>
                  <a:lnTo>
                    <a:pt x="606" y="310"/>
                  </a:lnTo>
                  <a:lnTo>
                    <a:pt x="583" y="318"/>
                  </a:lnTo>
                  <a:lnTo>
                    <a:pt x="539" y="338"/>
                  </a:lnTo>
                  <a:lnTo>
                    <a:pt x="478" y="375"/>
                  </a:lnTo>
                  <a:lnTo>
                    <a:pt x="408" y="439"/>
                  </a:lnTo>
                  <a:lnTo>
                    <a:pt x="353" y="514"/>
                  </a:lnTo>
                  <a:lnTo>
                    <a:pt x="314" y="596"/>
                  </a:lnTo>
                  <a:lnTo>
                    <a:pt x="291" y="685"/>
                  </a:lnTo>
                  <a:lnTo>
                    <a:pt x="285" y="777"/>
                  </a:lnTo>
                  <a:lnTo>
                    <a:pt x="297" y="869"/>
                  </a:lnTo>
                  <a:lnTo>
                    <a:pt x="311" y="914"/>
                  </a:lnTo>
                  <a:lnTo>
                    <a:pt x="326" y="950"/>
                  </a:lnTo>
                  <a:lnTo>
                    <a:pt x="362" y="1018"/>
                  </a:lnTo>
                  <a:lnTo>
                    <a:pt x="407" y="1077"/>
                  </a:lnTo>
                  <a:lnTo>
                    <a:pt x="460" y="1129"/>
                  </a:lnTo>
                  <a:lnTo>
                    <a:pt x="519" y="1171"/>
                  </a:lnTo>
                  <a:lnTo>
                    <a:pt x="584" y="1204"/>
                  </a:lnTo>
                  <a:lnTo>
                    <a:pt x="653" y="1226"/>
                  </a:lnTo>
                  <a:lnTo>
                    <a:pt x="724" y="1237"/>
                  </a:lnTo>
                  <a:lnTo>
                    <a:pt x="761" y="1238"/>
                  </a:lnTo>
                  <a:lnTo>
                    <a:pt x="804" y="1236"/>
                  </a:lnTo>
                  <a:lnTo>
                    <a:pt x="883" y="1220"/>
                  </a:lnTo>
                  <a:lnTo>
                    <a:pt x="916" y="1210"/>
                  </a:lnTo>
                  <a:lnTo>
                    <a:pt x="940" y="1201"/>
                  </a:lnTo>
                  <a:lnTo>
                    <a:pt x="984" y="1181"/>
                  </a:lnTo>
                  <a:lnTo>
                    <a:pt x="1045" y="1143"/>
                  </a:lnTo>
                  <a:lnTo>
                    <a:pt x="1115" y="1081"/>
                  </a:lnTo>
                  <a:lnTo>
                    <a:pt x="1170" y="1006"/>
                  </a:lnTo>
                  <a:lnTo>
                    <a:pt x="1209" y="923"/>
                  </a:lnTo>
                  <a:lnTo>
                    <a:pt x="1232" y="834"/>
                  </a:lnTo>
                  <a:lnTo>
                    <a:pt x="1238" y="742"/>
                  </a:lnTo>
                  <a:lnTo>
                    <a:pt x="1226" y="650"/>
                  </a:lnTo>
                  <a:lnTo>
                    <a:pt x="1212" y="605"/>
                  </a:lnTo>
                  <a:lnTo>
                    <a:pt x="1197" y="568"/>
                  </a:lnTo>
                  <a:lnTo>
                    <a:pt x="1162" y="502"/>
                  </a:lnTo>
                  <a:lnTo>
                    <a:pt x="1119" y="443"/>
                  </a:lnTo>
                  <a:lnTo>
                    <a:pt x="1067" y="391"/>
                  </a:lnTo>
                  <a:lnTo>
                    <a:pt x="1009" y="349"/>
                  </a:lnTo>
                  <a:lnTo>
                    <a:pt x="945" y="316"/>
                  </a:lnTo>
                  <a:lnTo>
                    <a:pt x="875" y="294"/>
                  </a:lnTo>
                  <a:lnTo>
                    <a:pt x="800" y="282"/>
                  </a:lnTo>
                  <a:lnTo>
                    <a:pt x="761" y="281"/>
                  </a:lnTo>
                  <a:close/>
                  <a:moveTo>
                    <a:pt x="761" y="1519"/>
                  </a:moveTo>
                  <a:lnTo>
                    <a:pt x="761" y="1519"/>
                  </a:lnTo>
                  <a:lnTo>
                    <a:pt x="701" y="1518"/>
                  </a:lnTo>
                  <a:lnTo>
                    <a:pt x="584" y="1500"/>
                  </a:lnTo>
                  <a:lnTo>
                    <a:pt x="474" y="1465"/>
                  </a:lnTo>
                  <a:lnTo>
                    <a:pt x="371" y="1413"/>
                  </a:lnTo>
                  <a:lnTo>
                    <a:pt x="277" y="1348"/>
                  </a:lnTo>
                  <a:lnTo>
                    <a:pt x="195" y="1268"/>
                  </a:lnTo>
                  <a:lnTo>
                    <a:pt x="124" y="1175"/>
                  </a:lnTo>
                  <a:lnTo>
                    <a:pt x="66" y="1071"/>
                  </a:lnTo>
                  <a:lnTo>
                    <a:pt x="44" y="1013"/>
                  </a:lnTo>
                  <a:lnTo>
                    <a:pt x="31" y="976"/>
                  </a:lnTo>
                  <a:lnTo>
                    <a:pt x="13" y="902"/>
                  </a:lnTo>
                  <a:lnTo>
                    <a:pt x="3" y="827"/>
                  </a:lnTo>
                  <a:lnTo>
                    <a:pt x="0" y="752"/>
                  </a:lnTo>
                  <a:lnTo>
                    <a:pt x="5" y="678"/>
                  </a:lnTo>
                  <a:lnTo>
                    <a:pt x="17" y="605"/>
                  </a:lnTo>
                  <a:lnTo>
                    <a:pt x="36" y="535"/>
                  </a:lnTo>
                  <a:lnTo>
                    <a:pt x="60" y="466"/>
                  </a:lnTo>
                  <a:lnTo>
                    <a:pt x="92" y="400"/>
                  </a:lnTo>
                  <a:lnTo>
                    <a:pt x="130" y="337"/>
                  </a:lnTo>
                  <a:lnTo>
                    <a:pt x="174" y="278"/>
                  </a:lnTo>
                  <a:lnTo>
                    <a:pt x="222" y="223"/>
                  </a:lnTo>
                  <a:lnTo>
                    <a:pt x="277" y="173"/>
                  </a:lnTo>
                  <a:lnTo>
                    <a:pt x="337" y="128"/>
                  </a:lnTo>
                  <a:lnTo>
                    <a:pt x="403" y="89"/>
                  </a:lnTo>
                  <a:lnTo>
                    <a:pt x="471" y="56"/>
                  </a:lnTo>
                  <a:lnTo>
                    <a:pt x="508" y="42"/>
                  </a:lnTo>
                  <a:lnTo>
                    <a:pt x="540" y="32"/>
                  </a:lnTo>
                  <a:lnTo>
                    <a:pt x="603" y="17"/>
                  </a:lnTo>
                  <a:lnTo>
                    <a:pt x="666" y="6"/>
                  </a:lnTo>
                  <a:lnTo>
                    <a:pt x="730" y="1"/>
                  </a:lnTo>
                  <a:lnTo>
                    <a:pt x="761" y="0"/>
                  </a:lnTo>
                  <a:lnTo>
                    <a:pt x="821" y="2"/>
                  </a:lnTo>
                  <a:lnTo>
                    <a:pt x="939" y="20"/>
                  </a:lnTo>
                  <a:lnTo>
                    <a:pt x="1048" y="55"/>
                  </a:lnTo>
                  <a:lnTo>
                    <a:pt x="1152" y="105"/>
                  </a:lnTo>
                  <a:lnTo>
                    <a:pt x="1246" y="172"/>
                  </a:lnTo>
                  <a:lnTo>
                    <a:pt x="1328" y="252"/>
                  </a:lnTo>
                  <a:lnTo>
                    <a:pt x="1398" y="345"/>
                  </a:lnTo>
                  <a:lnTo>
                    <a:pt x="1457" y="449"/>
                  </a:lnTo>
                  <a:lnTo>
                    <a:pt x="1479" y="506"/>
                  </a:lnTo>
                  <a:lnTo>
                    <a:pt x="1491" y="543"/>
                  </a:lnTo>
                  <a:lnTo>
                    <a:pt x="1509" y="618"/>
                  </a:lnTo>
                  <a:lnTo>
                    <a:pt x="1520" y="693"/>
                  </a:lnTo>
                  <a:lnTo>
                    <a:pt x="1523" y="768"/>
                  </a:lnTo>
                  <a:lnTo>
                    <a:pt x="1518" y="842"/>
                  </a:lnTo>
                  <a:lnTo>
                    <a:pt x="1506" y="914"/>
                  </a:lnTo>
                  <a:lnTo>
                    <a:pt x="1487" y="985"/>
                  </a:lnTo>
                  <a:lnTo>
                    <a:pt x="1463" y="1054"/>
                  </a:lnTo>
                  <a:lnTo>
                    <a:pt x="1431" y="1119"/>
                  </a:lnTo>
                  <a:lnTo>
                    <a:pt x="1393" y="1182"/>
                  </a:lnTo>
                  <a:lnTo>
                    <a:pt x="1349" y="1241"/>
                  </a:lnTo>
                  <a:lnTo>
                    <a:pt x="1300" y="1296"/>
                  </a:lnTo>
                  <a:lnTo>
                    <a:pt x="1246" y="1346"/>
                  </a:lnTo>
                  <a:lnTo>
                    <a:pt x="1185" y="1391"/>
                  </a:lnTo>
                  <a:lnTo>
                    <a:pt x="1120" y="1430"/>
                  </a:lnTo>
                  <a:lnTo>
                    <a:pt x="1051" y="1463"/>
                  </a:lnTo>
                  <a:lnTo>
                    <a:pt x="1015" y="1477"/>
                  </a:lnTo>
                  <a:lnTo>
                    <a:pt x="983" y="1487"/>
                  </a:lnTo>
                  <a:lnTo>
                    <a:pt x="920" y="1503"/>
                  </a:lnTo>
                  <a:lnTo>
                    <a:pt x="856" y="1514"/>
                  </a:lnTo>
                  <a:lnTo>
                    <a:pt x="793" y="1519"/>
                  </a:lnTo>
                  <a:lnTo>
                    <a:pt x="761" y="151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58">
            <a:extLst>
              <a:ext uri="{FF2B5EF4-FFF2-40B4-BE49-F238E27FC236}">
                <a16:creationId xmlns:a16="http://schemas.microsoft.com/office/drawing/2014/main" id="{3B3BBB51-EC1B-7B4D-86C9-84D0A51049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11947" y="3349605"/>
            <a:ext cx="648399" cy="797989"/>
            <a:chOff x="6133" y="1070"/>
            <a:chExt cx="1218" cy="1499"/>
          </a:xfrm>
        </p:grpSpPr>
        <p:sp>
          <p:nvSpPr>
            <p:cNvPr id="59" name="Freeform 59">
              <a:extLst>
                <a:ext uri="{FF2B5EF4-FFF2-40B4-BE49-F238E27FC236}">
                  <a16:creationId xmlns:a16="http://schemas.microsoft.com/office/drawing/2014/main" id="{BBE459B8-516E-B894-ED37-F768C9296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1093"/>
              <a:ext cx="1172" cy="1453"/>
            </a:xfrm>
            <a:custGeom>
              <a:avLst/>
              <a:gdLst>
                <a:gd name="T0" fmla="*/ 6326 w 7029"/>
                <a:gd name="T1" fmla="*/ 0 h 8715"/>
                <a:gd name="T2" fmla="*/ 2095 w 7029"/>
                <a:gd name="T3" fmla="*/ 0 h 8715"/>
                <a:gd name="T4" fmla="*/ 0 w 7029"/>
                <a:gd name="T5" fmla="*/ 2095 h 8715"/>
                <a:gd name="T6" fmla="*/ 0 w 7029"/>
                <a:gd name="T7" fmla="*/ 8012 h 8715"/>
                <a:gd name="T8" fmla="*/ 1 w 7029"/>
                <a:gd name="T9" fmla="*/ 8049 h 8715"/>
                <a:gd name="T10" fmla="*/ 9 w 7029"/>
                <a:gd name="T11" fmla="*/ 8120 h 8715"/>
                <a:gd name="T12" fmla="*/ 22 w 7029"/>
                <a:gd name="T13" fmla="*/ 8190 h 8715"/>
                <a:gd name="T14" fmla="*/ 42 w 7029"/>
                <a:gd name="T15" fmla="*/ 8256 h 8715"/>
                <a:gd name="T16" fmla="*/ 69 w 7029"/>
                <a:gd name="T17" fmla="*/ 8320 h 8715"/>
                <a:gd name="T18" fmla="*/ 100 w 7029"/>
                <a:gd name="T19" fmla="*/ 8379 h 8715"/>
                <a:gd name="T20" fmla="*/ 138 w 7029"/>
                <a:gd name="T21" fmla="*/ 8436 h 8715"/>
                <a:gd name="T22" fmla="*/ 182 w 7029"/>
                <a:gd name="T23" fmla="*/ 8487 h 8715"/>
                <a:gd name="T24" fmla="*/ 229 w 7029"/>
                <a:gd name="T25" fmla="*/ 8535 h 8715"/>
                <a:gd name="T26" fmla="*/ 281 w 7029"/>
                <a:gd name="T27" fmla="*/ 8577 h 8715"/>
                <a:gd name="T28" fmla="*/ 337 w 7029"/>
                <a:gd name="T29" fmla="*/ 8615 h 8715"/>
                <a:gd name="T30" fmla="*/ 397 w 7029"/>
                <a:gd name="T31" fmla="*/ 8646 h 8715"/>
                <a:gd name="T32" fmla="*/ 460 w 7029"/>
                <a:gd name="T33" fmla="*/ 8673 h 8715"/>
                <a:gd name="T34" fmla="*/ 526 w 7029"/>
                <a:gd name="T35" fmla="*/ 8694 h 8715"/>
                <a:gd name="T36" fmla="*/ 595 w 7029"/>
                <a:gd name="T37" fmla="*/ 8707 h 8715"/>
                <a:gd name="T38" fmla="*/ 666 w 7029"/>
                <a:gd name="T39" fmla="*/ 8714 h 8715"/>
                <a:gd name="T40" fmla="*/ 703 w 7029"/>
                <a:gd name="T41" fmla="*/ 8715 h 8715"/>
                <a:gd name="T42" fmla="*/ 6326 w 7029"/>
                <a:gd name="T43" fmla="*/ 8715 h 8715"/>
                <a:gd name="T44" fmla="*/ 6363 w 7029"/>
                <a:gd name="T45" fmla="*/ 8714 h 8715"/>
                <a:gd name="T46" fmla="*/ 6434 w 7029"/>
                <a:gd name="T47" fmla="*/ 8707 h 8715"/>
                <a:gd name="T48" fmla="*/ 6504 w 7029"/>
                <a:gd name="T49" fmla="*/ 8694 h 8715"/>
                <a:gd name="T50" fmla="*/ 6570 w 7029"/>
                <a:gd name="T51" fmla="*/ 8673 h 8715"/>
                <a:gd name="T52" fmla="*/ 6633 w 7029"/>
                <a:gd name="T53" fmla="*/ 8646 h 8715"/>
                <a:gd name="T54" fmla="*/ 6693 w 7029"/>
                <a:gd name="T55" fmla="*/ 8615 h 8715"/>
                <a:gd name="T56" fmla="*/ 6749 w 7029"/>
                <a:gd name="T57" fmla="*/ 8577 h 8715"/>
                <a:gd name="T58" fmla="*/ 6801 w 7029"/>
                <a:gd name="T59" fmla="*/ 8535 h 8715"/>
                <a:gd name="T60" fmla="*/ 6849 w 7029"/>
                <a:gd name="T61" fmla="*/ 8487 h 8715"/>
                <a:gd name="T62" fmla="*/ 6891 w 7029"/>
                <a:gd name="T63" fmla="*/ 8436 h 8715"/>
                <a:gd name="T64" fmla="*/ 6929 w 7029"/>
                <a:gd name="T65" fmla="*/ 8379 h 8715"/>
                <a:gd name="T66" fmla="*/ 6960 w 7029"/>
                <a:gd name="T67" fmla="*/ 8320 h 8715"/>
                <a:gd name="T68" fmla="*/ 6987 w 7029"/>
                <a:gd name="T69" fmla="*/ 8256 h 8715"/>
                <a:gd name="T70" fmla="*/ 7008 w 7029"/>
                <a:gd name="T71" fmla="*/ 8190 h 8715"/>
                <a:gd name="T72" fmla="*/ 7021 w 7029"/>
                <a:gd name="T73" fmla="*/ 8120 h 8715"/>
                <a:gd name="T74" fmla="*/ 7028 w 7029"/>
                <a:gd name="T75" fmla="*/ 8049 h 8715"/>
                <a:gd name="T76" fmla="*/ 7029 w 7029"/>
                <a:gd name="T77" fmla="*/ 8012 h 8715"/>
                <a:gd name="T78" fmla="*/ 7029 w 7029"/>
                <a:gd name="T79" fmla="*/ 703 h 8715"/>
                <a:gd name="T80" fmla="*/ 7028 w 7029"/>
                <a:gd name="T81" fmla="*/ 666 h 8715"/>
                <a:gd name="T82" fmla="*/ 7021 w 7029"/>
                <a:gd name="T83" fmla="*/ 595 h 8715"/>
                <a:gd name="T84" fmla="*/ 7008 w 7029"/>
                <a:gd name="T85" fmla="*/ 526 h 8715"/>
                <a:gd name="T86" fmla="*/ 6987 w 7029"/>
                <a:gd name="T87" fmla="*/ 460 h 8715"/>
                <a:gd name="T88" fmla="*/ 6960 w 7029"/>
                <a:gd name="T89" fmla="*/ 397 h 8715"/>
                <a:gd name="T90" fmla="*/ 6929 w 7029"/>
                <a:gd name="T91" fmla="*/ 336 h 8715"/>
                <a:gd name="T92" fmla="*/ 6891 w 7029"/>
                <a:gd name="T93" fmla="*/ 281 h 8715"/>
                <a:gd name="T94" fmla="*/ 6849 w 7029"/>
                <a:gd name="T95" fmla="*/ 229 h 8715"/>
                <a:gd name="T96" fmla="*/ 6801 w 7029"/>
                <a:gd name="T97" fmla="*/ 182 h 8715"/>
                <a:gd name="T98" fmla="*/ 6749 w 7029"/>
                <a:gd name="T99" fmla="*/ 138 h 8715"/>
                <a:gd name="T100" fmla="*/ 6693 w 7029"/>
                <a:gd name="T101" fmla="*/ 100 h 8715"/>
                <a:gd name="T102" fmla="*/ 6633 w 7029"/>
                <a:gd name="T103" fmla="*/ 69 h 8715"/>
                <a:gd name="T104" fmla="*/ 6570 w 7029"/>
                <a:gd name="T105" fmla="*/ 42 h 8715"/>
                <a:gd name="T106" fmla="*/ 6504 w 7029"/>
                <a:gd name="T107" fmla="*/ 22 h 8715"/>
                <a:gd name="T108" fmla="*/ 6434 w 7029"/>
                <a:gd name="T109" fmla="*/ 9 h 8715"/>
                <a:gd name="T110" fmla="*/ 6363 w 7029"/>
                <a:gd name="T111" fmla="*/ 1 h 8715"/>
                <a:gd name="T112" fmla="*/ 6326 w 7029"/>
                <a:gd name="T113" fmla="*/ 0 h 8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29" h="8715">
                  <a:moveTo>
                    <a:pt x="6326" y="0"/>
                  </a:moveTo>
                  <a:lnTo>
                    <a:pt x="2095" y="0"/>
                  </a:lnTo>
                  <a:lnTo>
                    <a:pt x="0" y="2095"/>
                  </a:lnTo>
                  <a:lnTo>
                    <a:pt x="0" y="8012"/>
                  </a:lnTo>
                  <a:lnTo>
                    <a:pt x="1" y="8049"/>
                  </a:lnTo>
                  <a:lnTo>
                    <a:pt x="9" y="8120"/>
                  </a:lnTo>
                  <a:lnTo>
                    <a:pt x="22" y="8190"/>
                  </a:lnTo>
                  <a:lnTo>
                    <a:pt x="42" y="8256"/>
                  </a:lnTo>
                  <a:lnTo>
                    <a:pt x="69" y="8320"/>
                  </a:lnTo>
                  <a:lnTo>
                    <a:pt x="100" y="8379"/>
                  </a:lnTo>
                  <a:lnTo>
                    <a:pt x="138" y="8436"/>
                  </a:lnTo>
                  <a:lnTo>
                    <a:pt x="182" y="8487"/>
                  </a:lnTo>
                  <a:lnTo>
                    <a:pt x="229" y="8535"/>
                  </a:lnTo>
                  <a:lnTo>
                    <a:pt x="281" y="8577"/>
                  </a:lnTo>
                  <a:lnTo>
                    <a:pt x="337" y="8615"/>
                  </a:lnTo>
                  <a:lnTo>
                    <a:pt x="397" y="8646"/>
                  </a:lnTo>
                  <a:lnTo>
                    <a:pt x="460" y="8673"/>
                  </a:lnTo>
                  <a:lnTo>
                    <a:pt x="526" y="8694"/>
                  </a:lnTo>
                  <a:lnTo>
                    <a:pt x="595" y="8707"/>
                  </a:lnTo>
                  <a:lnTo>
                    <a:pt x="666" y="8714"/>
                  </a:lnTo>
                  <a:lnTo>
                    <a:pt x="703" y="8715"/>
                  </a:lnTo>
                  <a:lnTo>
                    <a:pt x="6326" y="8715"/>
                  </a:lnTo>
                  <a:lnTo>
                    <a:pt x="6363" y="8714"/>
                  </a:lnTo>
                  <a:lnTo>
                    <a:pt x="6434" y="8707"/>
                  </a:lnTo>
                  <a:lnTo>
                    <a:pt x="6504" y="8694"/>
                  </a:lnTo>
                  <a:lnTo>
                    <a:pt x="6570" y="8673"/>
                  </a:lnTo>
                  <a:lnTo>
                    <a:pt x="6633" y="8646"/>
                  </a:lnTo>
                  <a:lnTo>
                    <a:pt x="6693" y="8615"/>
                  </a:lnTo>
                  <a:lnTo>
                    <a:pt x="6749" y="8577"/>
                  </a:lnTo>
                  <a:lnTo>
                    <a:pt x="6801" y="8535"/>
                  </a:lnTo>
                  <a:lnTo>
                    <a:pt x="6849" y="8487"/>
                  </a:lnTo>
                  <a:lnTo>
                    <a:pt x="6891" y="8436"/>
                  </a:lnTo>
                  <a:lnTo>
                    <a:pt x="6929" y="8379"/>
                  </a:lnTo>
                  <a:lnTo>
                    <a:pt x="6960" y="8320"/>
                  </a:lnTo>
                  <a:lnTo>
                    <a:pt x="6987" y="8256"/>
                  </a:lnTo>
                  <a:lnTo>
                    <a:pt x="7008" y="8190"/>
                  </a:lnTo>
                  <a:lnTo>
                    <a:pt x="7021" y="8120"/>
                  </a:lnTo>
                  <a:lnTo>
                    <a:pt x="7028" y="8049"/>
                  </a:lnTo>
                  <a:lnTo>
                    <a:pt x="7029" y="8012"/>
                  </a:lnTo>
                  <a:lnTo>
                    <a:pt x="7029" y="703"/>
                  </a:lnTo>
                  <a:lnTo>
                    <a:pt x="7028" y="666"/>
                  </a:lnTo>
                  <a:lnTo>
                    <a:pt x="7021" y="595"/>
                  </a:lnTo>
                  <a:lnTo>
                    <a:pt x="7008" y="526"/>
                  </a:lnTo>
                  <a:lnTo>
                    <a:pt x="6987" y="460"/>
                  </a:lnTo>
                  <a:lnTo>
                    <a:pt x="6960" y="397"/>
                  </a:lnTo>
                  <a:lnTo>
                    <a:pt x="6929" y="336"/>
                  </a:lnTo>
                  <a:lnTo>
                    <a:pt x="6891" y="281"/>
                  </a:lnTo>
                  <a:lnTo>
                    <a:pt x="6849" y="229"/>
                  </a:lnTo>
                  <a:lnTo>
                    <a:pt x="6801" y="182"/>
                  </a:lnTo>
                  <a:lnTo>
                    <a:pt x="6749" y="138"/>
                  </a:lnTo>
                  <a:lnTo>
                    <a:pt x="6693" y="100"/>
                  </a:lnTo>
                  <a:lnTo>
                    <a:pt x="6633" y="69"/>
                  </a:lnTo>
                  <a:lnTo>
                    <a:pt x="6570" y="42"/>
                  </a:lnTo>
                  <a:lnTo>
                    <a:pt x="6504" y="22"/>
                  </a:lnTo>
                  <a:lnTo>
                    <a:pt x="6434" y="9"/>
                  </a:lnTo>
                  <a:lnTo>
                    <a:pt x="6363" y="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0">
              <a:extLst>
                <a:ext uri="{FF2B5EF4-FFF2-40B4-BE49-F238E27FC236}">
                  <a16:creationId xmlns:a16="http://schemas.microsoft.com/office/drawing/2014/main" id="{2D578043-DB2D-CC5F-86CE-7D78728FE3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3" y="1070"/>
              <a:ext cx="1218" cy="1499"/>
            </a:xfrm>
            <a:custGeom>
              <a:avLst/>
              <a:gdLst>
                <a:gd name="T0" fmla="*/ 281 w 7309"/>
                <a:gd name="T1" fmla="*/ 8152 h 8995"/>
                <a:gd name="T2" fmla="*/ 288 w 7309"/>
                <a:gd name="T3" fmla="*/ 8237 h 8995"/>
                <a:gd name="T4" fmla="*/ 315 w 7309"/>
                <a:gd name="T5" fmla="*/ 8345 h 8995"/>
                <a:gd name="T6" fmla="*/ 363 w 7309"/>
                <a:gd name="T7" fmla="*/ 8443 h 8995"/>
                <a:gd name="T8" fmla="*/ 427 w 7309"/>
                <a:gd name="T9" fmla="*/ 8530 h 8995"/>
                <a:gd name="T10" fmla="*/ 507 w 7309"/>
                <a:gd name="T11" fmla="*/ 8603 h 8995"/>
                <a:gd name="T12" fmla="*/ 600 w 7309"/>
                <a:gd name="T13" fmla="*/ 8659 h 8995"/>
                <a:gd name="T14" fmla="*/ 703 w 7309"/>
                <a:gd name="T15" fmla="*/ 8697 h 8995"/>
                <a:gd name="T16" fmla="*/ 815 w 7309"/>
                <a:gd name="T17" fmla="*/ 8714 h 8995"/>
                <a:gd name="T18" fmla="*/ 6466 w 7309"/>
                <a:gd name="T19" fmla="*/ 8715 h 8995"/>
                <a:gd name="T20" fmla="*/ 6551 w 7309"/>
                <a:gd name="T21" fmla="*/ 8708 h 8995"/>
                <a:gd name="T22" fmla="*/ 6659 w 7309"/>
                <a:gd name="T23" fmla="*/ 8680 h 8995"/>
                <a:gd name="T24" fmla="*/ 6757 w 7309"/>
                <a:gd name="T25" fmla="*/ 8632 h 8995"/>
                <a:gd name="T26" fmla="*/ 6844 w 7309"/>
                <a:gd name="T27" fmla="*/ 8568 h 8995"/>
                <a:gd name="T28" fmla="*/ 6917 w 7309"/>
                <a:gd name="T29" fmla="*/ 8488 h 8995"/>
                <a:gd name="T30" fmla="*/ 6973 w 7309"/>
                <a:gd name="T31" fmla="*/ 8395 h 8995"/>
                <a:gd name="T32" fmla="*/ 7011 w 7309"/>
                <a:gd name="T33" fmla="*/ 8292 h 8995"/>
                <a:gd name="T34" fmla="*/ 7028 w 7309"/>
                <a:gd name="T35" fmla="*/ 8181 h 8995"/>
                <a:gd name="T36" fmla="*/ 7029 w 7309"/>
                <a:gd name="T37" fmla="*/ 843 h 8995"/>
                <a:gd name="T38" fmla="*/ 7022 w 7309"/>
                <a:gd name="T39" fmla="*/ 758 h 8995"/>
                <a:gd name="T40" fmla="*/ 6994 w 7309"/>
                <a:gd name="T41" fmla="*/ 650 h 8995"/>
                <a:gd name="T42" fmla="*/ 6946 w 7309"/>
                <a:gd name="T43" fmla="*/ 552 h 8995"/>
                <a:gd name="T44" fmla="*/ 6882 w 7309"/>
                <a:gd name="T45" fmla="*/ 466 h 8995"/>
                <a:gd name="T46" fmla="*/ 6802 w 7309"/>
                <a:gd name="T47" fmla="*/ 393 h 8995"/>
                <a:gd name="T48" fmla="*/ 6709 w 7309"/>
                <a:gd name="T49" fmla="*/ 336 h 8995"/>
                <a:gd name="T50" fmla="*/ 6606 w 7309"/>
                <a:gd name="T51" fmla="*/ 298 h 8995"/>
                <a:gd name="T52" fmla="*/ 6495 w 7309"/>
                <a:gd name="T53" fmla="*/ 281 h 8995"/>
                <a:gd name="T54" fmla="*/ 2291 w 7309"/>
                <a:gd name="T55" fmla="*/ 281 h 8995"/>
                <a:gd name="T56" fmla="*/ 6466 w 7309"/>
                <a:gd name="T57" fmla="*/ 8995 h 8995"/>
                <a:gd name="T58" fmla="*/ 800 w 7309"/>
                <a:gd name="T59" fmla="*/ 8995 h 8995"/>
                <a:gd name="T60" fmla="*/ 634 w 7309"/>
                <a:gd name="T61" fmla="*/ 8969 h 8995"/>
                <a:gd name="T62" fmla="*/ 479 w 7309"/>
                <a:gd name="T63" fmla="*/ 8912 h 8995"/>
                <a:gd name="T64" fmla="*/ 339 w 7309"/>
                <a:gd name="T65" fmla="*/ 8827 h 8995"/>
                <a:gd name="T66" fmla="*/ 219 w 7309"/>
                <a:gd name="T67" fmla="*/ 8719 h 8995"/>
                <a:gd name="T68" fmla="*/ 122 w 7309"/>
                <a:gd name="T69" fmla="*/ 8589 h 8995"/>
                <a:gd name="T70" fmla="*/ 51 w 7309"/>
                <a:gd name="T71" fmla="*/ 8442 h 8995"/>
                <a:gd name="T72" fmla="*/ 9 w 7309"/>
                <a:gd name="T73" fmla="*/ 8280 h 8995"/>
                <a:gd name="T74" fmla="*/ 0 w 7309"/>
                <a:gd name="T75" fmla="*/ 8152 h 8995"/>
                <a:gd name="T76" fmla="*/ 2164 w 7309"/>
                <a:gd name="T77" fmla="*/ 0 h 8995"/>
                <a:gd name="T78" fmla="*/ 6509 w 7309"/>
                <a:gd name="T79" fmla="*/ 1 h 8995"/>
                <a:gd name="T80" fmla="*/ 6677 w 7309"/>
                <a:gd name="T81" fmla="*/ 26 h 8995"/>
                <a:gd name="T82" fmla="*/ 6831 w 7309"/>
                <a:gd name="T83" fmla="*/ 83 h 8995"/>
                <a:gd name="T84" fmla="*/ 6970 w 7309"/>
                <a:gd name="T85" fmla="*/ 168 h 8995"/>
                <a:gd name="T86" fmla="*/ 7090 w 7309"/>
                <a:gd name="T87" fmla="*/ 277 h 8995"/>
                <a:gd name="T88" fmla="*/ 7187 w 7309"/>
                <a:gd name="T89" fmla="*/ 407 h 8995"/>
                <a:gd name="T90" fmla="*/ 7258 w 7309"/>
                <a:gd name="T91" fmla="*/ 554 h 8995"/>
                <a:gd name="T92" fmla="*/ 7300 w 7309"/>
                <a:gd name="T93" fmla="*/ 715 h 8995"/>
                <a:gd name="T94" fmla="*/ 7309 w 7309"/>
                <a:gd name="T95" fmla="*/ 843 h 8995"/>
                <a:gd name="T96" fmla="*/ 7309 w 7309"/>
                <a:gd name="T97" fmla="*/ 8195 h 8995"/>
                <a:gd name="T98" fmla="*/ 7283 w 7309"/>
                <a:gd name="T99" fmla="*/ 8363 h 8995"/>
                <a:gd name="T100" fmla="*/ 7226 w 7309"/>
                <a:gd name="T101" fmla="*/ 8518 h 8995"/>
                <a:gd name="T102" fmla="*/ 7141 w 7309"/>
                <a:gd name="T103" fmla="*/ 8656 h 8995"/>
                <a:gd name="T104" fmla="*/ 7033 w 7309"/>
                <a:gd name="T105" fmla="*/ 8776 h 8995"/>
                <a:gd name="T106" fmla="*/ 6903 w 7309"/>
                <a:gd name="T107" fmla="*/ 8873 h 8995"/>
                <a:gd name="T108" fmla="*/ 6756 w 7309"/>
                <a:gd name="T109" fmla="*/ 8944 h 8995"/>
                <a:gd name="T110" fmla="*/ 6594 w 7309"/>
                <a:gd name="T111" fmla="*/ 8986 h 8995"/>
                <a:gd name="T112" fmla="*/ 6466 w 7309"/>
                <a:gd name="T113" fmla="*/ 8995 h 8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9" h="8995">
                  <a:moveTo>
                    <a:pt x="281" y="2291"/>
                  </a:moveTo>
                  <a:lnTo>
                    <a:pt x="281" y="8152"/>
                  </a:lnTo>
                  <a:lnTo>
                    <a:pt x="281" y="8181"/>
                  </a:lnTo>
                  <a:lnTo>
                    <a:pt x="288" y="8237"/>
                  </a:lnTo>
                  <a:lnTo>
                    <a:pt x="298" y="8292"/>
                  </a:lnTo>
                  <a:lnTo>
                    <a:pt x="315" y="8345"/>
                  </a:lnTo>
                  <a:lnTo>
                    <a:pt x="336" y="8395"/>
                  </a:lnTo>
                  <a:lnTo>
                    <a:pt x="363" y="8443"/>
                  </a:lnTo>
                  <a:lnTo>
                    <a:pt x="393" y="8488"/>
                  </a:lnTo>
                  <a:lnTo>
                    <a:pt x="427" y="8530"/>
                  </a:lnTo>
                  <a:lnTo>
                    <a:pt x="466" y="8568"/>
                  </a:lnTo>
                  <a:lnTo>
                    <a:pt x="507" y="8603"/>
                  </a:lnTo>
                  <a:lnTo>
                    <a:pt x="552" y="8632"/>
                  </a:lnTo>
                  <a:lnTo>
                    <a:pt x="600" y="8659"/>
                  </a:lnTo>
                  <a:lnTo>
                    <a:pt x="650" y="8680"/>
                  </a:lnTo>
                  <a:lnTo>
                    <a:pt x="703" y="8697"/>
                  </a:lnTo>
                  <a:lnTo>
                    <a:pt x="758" y="8708"/>
                  </a:lnTo>
                  <a:lnTo>
                    <a:pt x="815" y="8714"/>
                  </a:lnTo>
                  <a:lnTo>
                    <a:pt x="843" y="8715"/>
                  </a:lnTo>
                  <a:lnTo>
                    <a:pt x="6466" y="8715"/>
                  </a:lnTo>
                  <a:lnTo>
                    <a:pt x="6495" y="8714"/>
                  </a:lnTo>
                  <a:lnTo>
                    <a:pt x="6551" y="8708"/>
                  </a:lnTo>
                  <a:lnTo>
                    <a:pt x="6606" y="8697"/>
                  </a:lnTo>
                  <a:lnTo>
                    <a:pt x="6659" y="8680"/>
                  </a:lnTo>
                  <a:lnTo>
                    <a:pt x="6709" y="8659"/>
                  </a:lnTo>
                  <a:lnTo>
                    <a:pt x="6757" y="8632"/>
                  </a:lnTo>
                  <a:lnTo>
                    <a:pt x="6802" y="8603"/>
                  </a:lnTo>
                  <a:lnTo>
                    <a:pt x="6844" y="8568"/>
                  </a:lnTo>
                  <a:lnTo>
                    <a:pt x="6882" y="8530"/>
                  </a:lnTo>
                  <a:lnTo>
                    <a:pt x="6917" y="8488"/>
                  </a:lnTo>
                  <a:lnTo>
                    <a:pt x="6946" y="8443"/>
                  </a:lnTo>
                  <a:lnTo>
                    <a:pt x="6973" y="8395"/>
                  </a:lnTo>
                  <a:lnTo>
                    <a:pt x="6994" y="8345"/>
                  </a:lnTo>
                  <a:lnTo>
                    <a:pt x="7011" y="8292"/>
                  </a:lnTo>
                  <a:lnTo>
                    <a:pt x="7022" y="8237"/>
                  </a:lnTo>
                  <a:lnTo>
                    <a:pt x="7028" y="8181"/>
                  </a:lnTo>
                  <a:lnTo>
                    <a:pt x="7029" y="8152"/>
                  </a:lnTo>
                  <a:lnTo>
                    <a:pt x="7029" y="843"/>
                  </a:lnTo>
                  <a:lnTo>
                    <a:pt x="7028" y="815"/>
                  </a:lnTo>
                  <a:lnTo>
                    <a:pt x="7022" y="758"/>
                  </a:lnTo>
                  <a:lnTo>
                    <a:pt x="7011" y="703"/>
                  </a:lnTo>
                  <a:lnTo>
                    <a:pt x="6994" y="650"/>
                  </a:lnTo>
                  <a:lnTo>
                    <a:pt x="6973" y="600"/>
                  </a:lnTo>
                  <a:lnTo>
                    <a:pt x="6946" y="552"/>
                  </a:lnTo>
                  <a:lnTo>
                    <a:pt x="6917" y="507"/>
                  </a:lnTo>
                  <a:lnTo>
                    <a:pt x="6882" y="466"/>
                  </a:lnTo>
                  <a:lnTo>
                    <a:pt x="6844" y="427"/>
                  </a:lnTo>
                  <a:lnTo>
                    <a:pt x="6802" y="393"/>
                  </a:lnTo>
                  <a:lnTo>
                    <a:pt x="6757" y="363"/>
                  </a:lnTo>
                  <a:lnTo>
                    <a:pt x="6709" y="336"/>
                  </a:lnTo>
                  <a:lnTo>
                    <a:pt x="6659" y="315"/>
                  </a:lnTo>
                  <a:lnTo>
                    <a:pt x="6606" y="298"/>
                  </a:lnTo>
                  <a:lnTo>
                    <a:pt x="6551" y="288"/>
                  </a:lnTo>
                  <a:lnTo>
                    <a:pt x="6495" y="281"/>
                  </a:lnTo>
                  <a:lnTo>
                    <a:pt x="6466" y="281"/>
                  </a:lnTo>
                  <a:lnTo>
                    <a:pt x="2291" y="281"/>
                  </a:lnTo>
                  <a:lnTo>
                    <a:pt x="281" y="2291"/>
                  </a:lnTo>
                  <a:close/>
                  <a:moveTo>
                    <a:pt x="6466" y="8995"/>
                  </a:moveTo>
                  <a:lnTo>
                    <a:pt x="843" y="8995"/>
                  </a:lnTo>
                  <a:lnTo>
                    <a:pt x="800" y="8995"/>
                  </a:lnTo>
                  <a:lnTo>
                    <a:pt x="715" y="8986"/>
                  </a:lnTo>
                  <a:lnTo>
                    <a:pt x="634" y="8969"/>
                  </a:lnTo>
                  <a:lnTo>
                    <a:pt x="555" y="8944"/>
                  </a:lnTo>
                  <a:lnTo>
                    <a:pt x="479" y="8912"/>
                  </a:lnTo>
                  <a:lnTo>
                    <a:pt x="407" y="8873"/>
                  </a:lnTo>
                  <a:lnTo>
                    <a:pt x="339" y="8827"/>
                  </a:lnTo>
                  <a:lnTo>
                    <a:pt x="277" y="8776"/>
                  </a:lnTo>
                  <a:lnTo>
                    <a:pt x="219" y="8719"/>
                  </a:lnTo>
                  <a:lnTo>
                    <a:pt x="168" y="8656"/>
                  </a:lnTo>
                  <a:lnTo>
                    <a:pt x="122" y="8589"/>
                  </a:lnTo>
                  <a:lnTo>
                    <a:pt x="83" y="8518"/>
                  </a:lnTo>
                  <a:lnTo>
                    <a:pt x="51" y="8442"/>
                  </a:lnTo>
                  <a:lnTo>
                    <a:pt x="26" y="8363"/>
                  </a:lnTo>
                  <a:lnTo>
                    <a:pt x="9" y="8280"/>
                  </a:lnTo>
                  <a:lnTo>
                    <a:pt x="1" y="8195"/>
                  </a:lnTo>
                  <a:lnTo>
                    <a:pt x="0" y="8152"/>
                  </a:lnTo>
                  <a:lnTo>
                    <a:pt x="0" y="2164"/>
                  </a:lnTo>
                  <a:lnTo>
                    <a:pt x="2164" y="0"/>
                  </a:lnTo>
                  <a:lnTo>
                    <a:pt x="6466" y="0"/>
                  </a:lnTo>
                  <a:lnTo>
                    <a:pt x="6509" y="1"/>
                  </a:lnTo>
                  <a:lnTo>
                    <a:pt x="6594" y="9"/>
                  </a:lnTo>
                  <a:lnTo>
                    <a:pt x="6677" y="26"/>
                  </a:lnTo>
                  <a:lnTo>
                    <a:pt x="6756" y="51"/>
                  </a:lnTo>
                  <a:lnTo>
                    <a:pt x="6831" y="83"/>
                  </a:lnTo>
                  <a:lnTo>
                    <a:pt x="6903" y="122"/>
                  </a:lnTo>
                  <a:lnTo>
                    <a:pt x="6970" y="168"/>
                  </a:lnTo>
                  <a:lnTo>
                    <a:pt x="7033" y="219"/>
                  </a:lnTo>
                  <a:lnTo>
                    <a:pt x="7090" y="277"/>
                  </a:lnTo>
                  <a:lnTo>
                    <a:pt x="7141" y="339"/>
                  </a:lnTo>
                  <a:lnTo>
                    <a:pt x="7187" y="407"/>
                  </a:lnTo>
                  <a:lnTo>
                    <a:pt x="7226" y="479"/>
                  </a:lnTo>
                  <a:lnTo>
                    <a:pt x="7258" y="554"/>
                  </a:lnTo>
                  <a:lnTo>
                    <a:pt x="7283" y="634"/>
                  </a:lnTo>
                  <a:lnTo>
                    <a:pt x="7300" y="715"/>
                  </a:lnTo>
                  <a:lnTo>
                    <a:pt x="7309" y="800"/>
                  </a:lnTo>
                  <a:lnTo>
                    <a:pt x="7309" y="843"/>
                  </a:lnTo>
                  <a:lnTo>
                    <a:pt x="7309" y="8152"/>
                  </a:lnTo>
                  <a:lnTo>
                    <a:pt x="7309" y="8195"/>
                  </a:lnTo>
                  <a:lnTo>
                    <a:pt x="7300" y="8280"/>
                  </a:lnTo>
                  <a:lnTo>
                    <a:pt x="7283" y="8363"/>
                  </a:lnTo>
                  <a:lnTo>
                    <a:pt x="7258" y="8442"/>
                  </a:lnTo>
                  <a:lnTo>
                    <a:pt x="7226" y="8518"/>
                  </a:lnTo>
                  <a:lnTo>
                    <a:pt x="7187" y="8589"/>
                  </a:lnTo>
                  <a:lnTo>
                    <a:pt x="7141" y="8656"/>
                  </a:lnTo>
                  <a:lnTo>
                    <a:pt x="7090" y="8719"/>
                  </a:lnTo>
                  <a:lnTo>
                    <a:pt x="7033" y="8776"/>
                  </a:lnTo>
                  <a:lnTo>
                    <a:pt x="6970" y="8827"/>
                  </a:lnTo>
                  <a:lnTo>
                    <a:pt x="6903" y="8873"/>
                  </a:lnTo>
                  <a:lnTo>
                    <a:pt x="6831" y="8912"/>
                  </a:lnTo>
                  <a:lnTo>
                    <a:pt x="6756" y="8944"/>
                  </a:lnTo>
                  <a:lnTo>
                    <a:pt x="6677" y="8969"/>
                  </a:lnTo>
                  <a:lnTo>
                    <a:pt x="6594" y="8986"/>
                  </a:lnTo>
                  <a:lnTo>
                    <a:pt x="6509" y="8995"/>
                  </a:lnTo>
                  <a:lnTo>
                    <a:pt x="6466" y="899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1">
              <a:extLst>
                <a:ext uri="{FF2B5EF4-FFF2-40B4-BE49-F238E27FC236}">
                  <a16:creationId xmlns:a16="http://schemas.microsoft.com/office/drawing/2014/main" id="{B4710A88-4FD6-569C-9B22-38ADCD8F0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" y="1187"/>
              <a:ext cx="984" cy="1265"/>
            </a:xfrm>
            <a:custGeom>
              <a:avLst/>
              <a:gdLst>
                <a:gd name="T0" fmla="*/ 0 w 5904"/>
                <a:gd name="T1" fmla="*/ 7590 h 7590"/>
                <a:gd name="T2" fmla="*/ 0 w 5904"/>
                <a:gd name="T3" fmla="*/ 1756 h 7590"/>
                <a:gd name="T4" fmla="*/ 1757 w 5904"/>
                <a:gd name="T5" fmla="*/ 0 h 7590"/>
                <a:gd name="T6" fmla="*/ 5904 w 5904"/>
                <a:gd name="T7" fmla="*/ 0 h 7590"/>
                <a:gd name="T8" fmla="*/ 5904 w 5904"/>
                <a:gd name="T9" fmla="*/ 7590 h 7590"/>
                <a:gd name="T10" fmla="*/ 0 w 5904"/>
                <a:gd name="T11" fmla="*/ 7590 h 7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04" h="7590">
                  <a:moveTo>
                    <a:pt x="0" y="7590"/>
                  </a:moveTo>
                  <a:lnTo>
                    <a:pt x="0" y="1756"/>
                  </a:lnTo>
                  <a:lnTo>
                    <a:pt x="1757" y="0"/>
                  </a:lnTo>
                  <a:lnTo>
                    <a:pt x="5904" y="0"/>
                  </a:lnTo>
                  <a:lnTo>
                    <a:pt x="5904" y="7590"/>
                  </a:lnTo>
                  <a:lnTo>
                    <a:pt x="0" y="759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2">
              <a:extLst>
                <a:ext uri="{FF2B5EF4-FFF2-40B4-BE49-F238E27FC236}">
                  <a16:creationId xmlns:a16="http://schemas.microsoft.com/office/drawing/2014/main" id="{4150FB26-42C5-D236-5CC6-12BACB42E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2016"/>
              <a:ext cx="284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3">
              <a:extLst>
                <a:ext uri="{FF2B5EF4-FFF2-40B4-BE49-F238E27FC236}">
                  <a16:creationId xmlns:a16="http://schemas.microsoft.com/office/drawing/2014/main" id="{83F777CF-453E-4092-9594-B6F70BC13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0" y="1993"/>
              <a:ext cx="330" cy="330"/>
            </a:xfrm>
            <a:custGeom>
              <a:avLst/>
              <a:gdLst>
                <a:gd name="T0" fmla="*/ 282 w 1982"/>
                <a:gd name="T1" fmla="*/ 1702 h 1982"/>
                <a:gd name="T2" fmla="*/ 1701 w 1982"/>
                <a:gd name="T3" fmla="*/ 1702 h 1982"/>
                <a:gd name="T4" fmla="*/ 1701 w 1982"/>
                <a:gd name="T5" fmla="*/ 282 h 1982"/>
                <a:gd name="T6" fmla="*/ 282 w 1982"/>
                <a:gd name="T7" fmla="*/ 282 h 1982"/>
                <a:gd name="T8" fmla="*/ 282 w 1982"/>
                <a:gd name="T9" fmla="*/ 1702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2"/>
                  </a:moveTo>
                  <a:lnTo>
                    <a:pt x="1701" y="1702"/>
                  </a:lnTo>
                  <a:lnTo>
                    <a:pt x="1701" y="282"/>
                  </a:lnTo>
                  <a:lnTo>
                    <a:pt x="282" y="282"/>
                  </a:lnTo>
                  <a:lnTo>
                    <a:pt x="282" y="1702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4">
              <a:extLst>
                <a:ext uri="{FF2B5EF4-FFF2-40B4-BE49-F238E27FC236}">
                  <a16:creationId xmlns:a16="http://schemas.microsoft.com/office/drawing/2014/main" id="{CE703F79-815C-DCE1-9588-98580009A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2068"/>
              <a:ext cx="169" cy="178"/>
            </a:xfrm>
            <a:custGeom>
              <a:avLst/>
              <a:gdLst>
                <a:gd name="T0" fmla="*/ 366 w 1013"/>
                <a:gd name="T1" fmla="*/ 730 h 1067"/>
                <a:gd name="T2" fmla="*/ 225 w 1013"/>
                <a:gd name="T3" fmla="*/ 506 h 1067"/>
                <a:gd name="T4" fmla="*/ 0 w 1013"/>
                <a:gd name="T5" fmla="*/ 674 h 1067"/>
                <a:gd name="T6" fmla="*/ 267 w 1013"/>
                <a:gd name="T7" fmla="*/ 969 h 1067"/>
                <a:gd name="T8" fmla="*/ 366 w 1013"/>
                <a:gd name="T9" fmla="*/ 1067 h 1067"/>
                <a:gd name="T10" fmla="*/ 436 w 1013"/>
                <a:gd name="T11" fmla="*/ 969 h 1067"/>
                <a:gd name="T12" fmla="*/ 1013 w 1013"/>
                <a:gd name="T13" fmla="*/ 0 h 1067"/>
                <a:gd name="T14" fmla="*/ 366 w 1013"/>
                <a:gd name="T15" fmla="*/ 73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7">
                  <a:moveTo>
                    <a:pt x="366" y="730"/>
                  </a:moveTo>
                  <a:lnTo>
                    <a:pt x="225" y="506"/>
                  </a:lnTo>
                  <a:lnTo>
                    <a:pt x="0" y="674"/>
                  </a:lnTo>
                  <a:lnTo>
                    <a:pt x="267" y="969"/>
                  </a:lnTo>
                  <a:lnTo>
                    <a:pt x="366" y="1067"/>
                  </a:lnTo>
                  <a:lnTo>
                    <a:pt x="436" y="969"/>
                  </a:lnTo>
                  <a:lnTo>
                    <a:pt x="1013" y="0"/>
                  </a:lnTo>
                  <a:lnTo>
                    <a:pt x="366" y="730"/>
                  </a:lnTo>
                  <a:close/>
                </a:path>
              </a:pathLst>
            </a:custGeom>
            <a:solidFill>
              <a:srgbClr val="4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65">
              <a:extLst>
                <a:ext uri="{FF2B5EF4-FFF2-40B4-BE49-F238E27FC236}">
                  <a16:creationId xmlns:a16="http://schemas.microsoft.com/office/drawing/2014/main" id="{69A58794-336C-B514-0D45-E5A6287E2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1574"/>
              <a:ext cx="284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6">
              <a:extLst>
                <a:ext uri="{FF2B5EF4-FFF2-40B4-BE49-F238E27FC236}">
                  <a16:creationId xmlns:a16="http://schemas.microsoft.com/office/drawing/2014/main" id="{9BC89E88-A88B-07B0-4462-4F8786EA62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0" y="1550"/>
              <a:ext cx="330" cy="330"/>
            </a:xfrm>
            <a:custGeom>
              <a:avLst/>
              <a:gdLst>
                <a:gd name="T0" fmla="*/ 282 w 1982"/>
                <a:gd name="T1" fmla="*/ 1701 h 1982"/>
                <a:gd name="T2" fmla="*/ 1701 w 1982"/>
                <a:gd name="T3" fmla="*/ 1701 h 1982"/>
                <a:gd name="T4" fmla="*/ 1701 w 1982"/>
                <a:gd name="T5" fmla="*/ 281 h 1982"/>
                <a:gd name="T6" fmla="*/ 282 w 1982"/>
                <a:gd name="T7" fmla="*/ 281 h 1982"/>
                <a:gd name="T8" fmla="*/ 282 w 1982"/>
                <a:gd name="T9" fmla="*/ 1701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1"/>
                  </a:moveTo>
                  <a:lnTo>
                    <a:pt x="1701" y="1701"/>
                  </a:lnTo>
                  <a:lnTo>
                    <a:pt x="1701" y="281"/>
                  </a:lnTo>
                  <a:lnTo>
                    <a:pt x="282" y="281"/>
                  </a:lnTo>
                  <a:lnTo>
                    <a:pt x="282" y="1701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7">
              <a:extLst>
                <a:ext uri="{FF2B5EF4-FFF2-40B4-BE49-F238E27FC236}">
                  <a16:creationId xmlns:a16="http://schemas.microsoft.com/office/drawing/2014/main" id="{FC80212A-A297-5F28-875F-4A396E77A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1627"/>
              <a:ext cx="169" cy="179"/>
            </a:xfrm>
            <a:custGeom>
              <a:avLst/>
              <a:gdLst>
                <a:gd name="T0" fmla="*/ 366 w 1013"/>
                <a:gd name="T1" fmla="*/ 717 h 1069"/>
                <a:gd name="T2" fmla="*/ 225 w 1013"/>
                <a:gd name="T3" fmla="*/ 492 h 1069"/>
                <a:gd name="T4" fmla="*/ 0 w 1013"/>
                <a:gd name="T5" fmla="*/ 661 h 1069"/>
                <a:gd name="T6" fmla="*/ 267 w 1013"/>
                <a:gd name="T7" fmla="*/ 956 h 1069"/>
                <a:gd name="T8" fmla="*/ 366 w 1013"/>
                <a:gd name="T9" fmla="*/ 1069 h 1069"/>
                <a:gd name="T10" fmla="*/ 436 w 1013"/>
                <a:gd name="T11" fmla="*/ 956 h 1069"/>
                <a:gd name="T12" fmla="*/ 1013 w 1013"/>
                <a:gd name="T13" fmla="*/ 0 h 1069"/>
                <a:gd name="T14" fmla="*/ 366 w 1013"/>
                <a:gd name="T15" fmla="*/ 71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9">
                  <a:moveTo>
                    <a:pt x="366" y="717"/>
                  </a:moveTo>
                  <a:lnTo>
                    <a:pt x="225" y="492"/>
                  </a:lnTo>
                  <a:lnTo>
                    <a:pt x="0" y="661"/>
                  </a:lnTo>
                  <a:lnTo>
                    <a:pt x="267" y="956"/>
                  </a:lnTo>
                  <a:lnTo>
                    <a:pt x="366" y="1069"/>
                  </a:lnTo>
                  <a:lnTo>
                    <a:pt x="436" y="956"/>
                  </a:lnTo>
                  <a:lnTo>
                    <a:pt x="1013" y="0"/>
                  </a:lnTo>
                  <a:lnTo>
                    <a:pt x="366" y="717"/>
                  </a:lnTo>
                  <a:close/>
                </a:path>
              </a:pathLst>
            </a:custGeom>
            <a:solidFill>
              <a:srgbClr val="4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Rectangle 68">
              <a:extLst>
                <a:ext uri="{FF2B5EF4-FFF2-40B4-BE49-F238E27FC236}">
                  <a16:creationId xmlns:a16="http://schemas.microsoft.com/office/drawing/2014/main" id="{BC6FA58D-A832-365A-87E6-91A758CAD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1620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69">
              <a:extLst>
                <a:ext uri="{FF2B5EF4-FFF2-40B4-BE49-F238E27FC236}">
                  <a16:creationId xmlns:a16="http://schemas.microsoft.com/office/drawing/2014/main" id="{59AFE2F9-58D8-A645-2D07-31CBE7D21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0">
              <a:extLst>
                <a:ext uri="{FF2B5EF4-FFF2-40B4-BE49-F238E27FC236}">
                  <a16:creationId xmlns:a16="http://schemas.microsoft.com/office/drawing/2014/main" id="{A00C9375-5E96-EF6B-41B3-730F7F100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1">
              <a:extLst>
                <a:ext uri="{FF2B5EF4-FFF2-40B4-BE49-F238E27FC236}">
                  <a16:creationId xmlns:a16="http://schemas.microsoft.com/office/drawing/2014/main" id="{59E3E4D2-2329-EF7C-3F2C-270452201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72">
              <a:extLst>
                <a:ext uri="{FF2B5EF4-FFF2-40B4-BE49-F238E27FC236}">
                  <a16:creationId xmlns:a16="http://schemas.microsoft.com/office/drawing/2014/main" id="{45F3FB7D-865D-443A-23A2-679CFDC8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2061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73">
              <a:extLst>
                <a:ext uri="{FF2B5EF4-FFF2-40B4-BE49-F238E27FC236}">
                  <a16:creationId xmlns:a16="http://schemas.microsoft.com/office/drawing/2014/main" id="{70889BD0-6AD1-26ED-D171-371449410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74">
              <a:extLst>
                <a:ext uri="{FF2B5EF4-FFF2-40B4-BE49-F238E27FC236}">
                  <a16:creationId xmlns:a16="http://schemas.microsoft.com/office/drawing/2014/main" id="{7BAC8026-4609-F5C3-DF96-67714C9BD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75">
              <a:extLst>
                <a:ext uri="{FF2B5EF4-FFF2-40B4-BE49-F238E27FC236}">
                  <a16:creationId xmlns:a16="http://schemas.microsoft.com/office/drawing/2014/main" id="{FB98B13A-24C3-99F0-5C91-C9620438C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4D0283EB-F79E-3D2B-34E0-D65C27976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" y="1187"/>
              <a:ext cx="293" cy="293"/>
            </a:xfrm>
            <a:custGeom>
              <a:avLst/>
              <a:gdLst>
                <a:gd name="T0" fmla="*/ 1757 w 1757"/>
                <a:gd name="T1" fmla="*/ 1756 h 1756"/>
                <a:gd name="T2" fmla="*/ 1757 w 1757"/>
                <a:gd name="T3" fmla="*/ 0 h 1756"/>
                <a:gd name="T4" fmla="*/ 0 w 1757"/>
                <a:gd name="T5" fmla="*/ 1756 h 1756"/>
                <a:gd name="T6" fmla="*/ 1757 w 1757"/>
                <a:gd name="T7" fmla="*/ 1756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7" h="1756">
                  <a:moveTo>
                    <a:pt x="1757" y="1756"/>
                  </a:moveTo>
                  <a:lnTo>
                    <a:pt x="1757" y="0"/>
                  </a:lnTo>
                  <a:lnTo>
                    <a:pt x="0" y="1756"/>
                  </a:lnTo>
                  <a:lnTo>
                    <a:pt x="1757" y="1756"/>
                  </a:lnTo>
                  <a:close/>
                </a:path>
              </a:pathLst>
            </a:custGeom>
            <a:solidFill>
              <a:srgbClr val="5EEB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Rectangle 77">
              <a:extLst>
                <a:ext uri="{FF2B5EF4-FFF2-40B4-BE49-F238E27FC236}">
                  <a16:creationId xmlns:a16="http://schemas.microsoft.com/office/drawing/2014/main" id="{5F85539E-19CC-5040-70F3-0D60FC167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" y="1311"/>
              <a:ext cx="43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12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2683E-9F82-3DB4-6093-063E1F1D3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5A63132-3042-9584-38E7-F6CE808F196B}"/>
              </a:ext>
            </a:extLst>
          </p:cNvPr>
          <p:cNvSpPr/>
          <p:nvPr/>
        </p:nvSpPr>
        <p:spPr>
          <a:xfrm>
            <a:off x="529946" y="200868"/>
            <a:ext cx="11141354" cy="676275"/>
          </a:xfrm>
          <a:prstGeom prst="roundRect">
            <a:avLst>
              <a:gd name="adj" fmla="val 14458"/>
            </a:avLst>
          </a:prstGeom>
          <a:solidFill>
            <a:srgbClr val="5EEBD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dist="88900" dir="8100000" algn="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8ACE63A-067E-4788-4B2C-8044F0EC3DFC}"/>
              </a:ext>
            </a:extLst>
          </p:cNvPr>
          <p:cNvGrpSpPr/>
          <p:nvPr/>
        </p:nvGrpSpPr>
        <p:grpSpPr>
          <a:xfrm>
            <a:off x="-247877" y="287602"/>
            <a:ext cx="1403815" cy="1064114"/>
            <a:chOff x="3687629" y="2804443"/>
            <a:chExt cx="1403815" cy="1064114"/>
          </a:xfrm>
          <a:solidFill>
            <a:schemeClr val="bg1"/>
          </a:solidFill>
        </p:grpSpPr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15E073D5-6507-F0D4-C7E1-90245653456C}"/>
                </a:ext>
              </a:extLst>
            </p:cNvPr>
            <p:cNvSpPr/>
            <p:nvPr/>
          </p:nvSpPr>
          <p:spPr>
            <a:xfrm>
              <a:off x="4626358" y="3428999"/>
              <a:ext cx="465086" cy="439558"/>
            </a:xfrm>
            <a:prstGeom prst="arc">
              <a:avLst>
                <a:gd name="adj1" fmla="val 14595750"/>
                <a:gd name="adj2" fmla="val 20006251"/>
              </a:avLst>
            </a:prstGeom>
            <a:grpFill/>
            <a:ln w="285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62D5E6FB-6278-FE68-E830-8C3E6FCF3893}"/>
                </a:ext>
              </a:extLst>
            </p:cNvPr>
            <p:cNvSpPr/>
            <p:nvPr/>
          </p:nvSpPr>
          <p:spPr>
            <a:xfrm rot="532184">
              <a:off x="4362707" y="3381743"/>
              <a:ext cx="465086" cy="439558"/>
            </a:xfrm>
            <a:prstGeom prst="arc">
              <a:avLst>
                <a:gd name="adj1" fmla="val 14087422"/>
                <a:gd name="adj2" fmla="val 20006251"/>
              </a:avLst>
            </a:prstGeom>
            <a:grpFill/>
            <a:ln w="285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2FE2AD6D-F230-27E0-F689-956E0DFE831C}"/>
                </a:ext>
              </a:extLst>
            </p:cNvPr>
            <p:cNvSpPr/>
            <p:nvPr/>
          </p:nvSpPr>
          <p:spPr>
            <a:xfrm>
              <a:off x="3687629" y="2804443"/>
              <a:ext cx="715550" cy="676274"/>
            </a:xfrm>
            <a:prstGeom prst="arc">
              <a:avLst>
                <a:gd name="adj1" fmla="val 18660494"/>
                <a:gd name="adj2" fmla="val 386508"/>
              </a:avLst>
            </a:prstGeom>
            <a:grpFill/>
            <a:ln w="285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B2352D42-7CA6-D708-8F08-887A748DC0B5}"/>
                </a:ext>
              </a:extLst>
            </p:cNvPr>
            <p:cNvSpPr/>
            <p:nvPr/>
          </p:nvSpPr>
          <p:spPr>
            <a:xfrm>
              <a:off x="3742433" y="3087799"/>
              <a:ext cx="783590" cy="740579"/>
            </a:xfrm>
            <a:prstGeom prst="arc">
              <a:avLst>
                <a:gd name="adj1" fmla="val 18156747"/>
                <a:gd name="adj2" fmla="val 673970"/>
              </a:avLst>
            </a:prstGeom>
            <a:grpFill/>
            <a:ln w="285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C9573B-9F0F-7349-3C4C-68DE873A83EC}"/>
              </a:ext>
            </a:extLst>
          </p:cNvPr>
          <p:cNvSpPr/>
          <p:nvPr/>
        </p:nvSpPr>
        <p:spPr>
          <a:xfrm>
            <a:off x="1115922" y="4572637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9" name="자유형: 도형 16">
            <a:extLst>
              <a:ext uri="{FF2B5EF4-FFF2-40B4-BE49-F238E27FC236}">
                <a16:creationId xmlns:a16="http://schemas.microsoft.com/office/drawing/2014/main" id="{20CE6304-0D50-AC99-2740-904382ADAD7E}"/>
              </a:ext>
            </a:extLst>
          </p:cNvPr>
          <p:cNvSpPr/>
          <p:nvPr/>
        </p:nvSpPr>
        <p:spPr>
          <a:xfrm>
            <a:off x="1032258" y="2824408"/>
            <a:ext cx="2851449" cy="1652636"/>
          </a:xfrm>
          <a:custGeom>
            <a:avLst/>
            <a:gdLst>
              <a:gd name="connsiteX0" fmla="*/ 826318 w 2851449"/>
              <a:gd name="connsiteY0" fmla="*/ 0 h 1652636"/>
              <a:gd name="connsiteX1" fmla="*/ 2025131 w 2851449"/>
              <a:gd name="connsiteY1" fmla="*/ 0 h 1652636"/>
              <a:gd name="connsiteX2" fmla="*/ 2851449 w 2851449"/>
              <a:gd name="connsiteY2" fmla="*/ 826318 h 1652636"/>
              <a:gd name="connsiteX3" fmla="*/ 2849373 w 2851449"/>
              <a:gd name="connsiteY3" fmla="*/ 846914 h 1652636"/>
              <a:gd name="connsiteX4" fmla="*/ 2851448 w 2851449"/>
              <a:gd name="connsiteY4" fmla="*/ 844839 h 1652636"/>
              <a:gd name="connsiteX5" fmla="*/ 2851448 w 2851449"/>
              <a:gd name="connsiteY5" fmla="*/ 1652636 h 1652636"/>
              <a:gd name="connsiteX6" fmla="*/ 2043651 w 2851449"/>
              <a:gd name="connsiteY6" fmla="*/ 1652636 h 1652636"/>
              <a:gd name="connsiteX7" fmla="*/ 2044636 w 2851449"/>
              <a:gd name="connsiteY7" fmla="*/ 1651651 h 1652636"/>
              <a:gd name="connsiteX8" fmla="*/ 2025131 w 2851449"/>
              <a:gd name="connsiteY8" fmla="*/ 1652636 h 1652636"/>
              <a:gd name="connsiteX9" fmla="*/ 826318 w 2851449"/>
              <a:gd name="connsiteY9" fmla="*/ 1652636 h 1652636"/>
              <a:gd name="connsiteX10" fmla="*/ 0 w 2851449"/>
              <a:gd name="connsiteY10" fmla="*/ 826318 h 1652636"/>
              <a:gd name="connsiteX11" fmla="*/ 826318 w 2851449"/>
              <a:gd name="connsiteY11" fmla="*/ 0 h 16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1449" h="1652636">
                <a:moveTo>
                  <a:pt x="826318" y="0"/>
                </a:moveTo>
                <a:lnTo>
                  <a:pt x="2025131" y="0"/>
                </a:lnTo>
                <a:cubicBezTo>
                  <a:pt x="2481494" y="0"/>
                  <a:pt x="2851449" y="369955"/>
                  <a:pt x="2851449" y="826318"/>
                </a:cubicBezTo>
                <a:lnTo>
                  <a:pt x="2849373" y="846914"/>
                </a:lnTo>
                <a:lnTo>
                  <a:pt x="2851448" y="844839"/>
                </a:lnTo>
                <a:lnTo>
                  <a:pt x="2851448" y="1652636"/>
                </a:lnTo>
                <a:lnTo>
                  <a:pt x="2043651" y="1652636"/>
                </a:lnTo>
                <a:lnTo>
                  <a:pt x="2044636" y="1651651"/>
                </a:lnTo>
                <a:lnTo>
                  <a:pt x="2025131" y="1652636"/>
                </a:lnTo>
                <a:lnTo>
                  <a:pt x="826318" y="1652636"/>
                </a:lnTo>
                <a:cubicBezTo>
                  <a:pt x="369955" y="1652636"/>
                  <a:pt x="0" y="1282681"/>
                  <a:pt x="0" y="826318"/>
                </a:cubicBezTo>
                <a:cubicBezTo>
                  <a:pt x="0" y="369955"/>
                  <a:pt x="369955" y="0"/>
                  <a:pt x="826318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dist="76200" dir="2700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0" name="직각 삼각형 79">
            <a:extLst>
              <a:ext uri="{FF2B5EF4-FFF2-40B4-BE49-F238E27FC236}">
                <a16:creationId xmlns:a16="http://schemas.microsoft.com/office/drawing/2014/main" id="{0931BCD0-5523-AB4D-3510-7677568FE0EE}"/>
              </a:ext>
            </a:extLst>
          </p:cNvPr>
          <p:cNvSpPr/>
          <p:nvPr/>
        </p:nvSpPr>
        <p:spPr>
          <a:xfrm flipH="1">
            <a:off x="3495174" y="4088512"/>
            <a:ext cx="388532" cy="388532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A</a:t>
            </a:r>
            <a:endParaRPr lang="ko-KR" altLang="en-US" sz="1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A5A40F4-1DCC-6298-9A6E-87DBF645A7D9}"/>
              </a:ext>
            </a:extLst>
          </p:cNvPr>
          <p:cNvSpPr/>
          <p:nvPr/>
        </p:nvSpPr>
        <p:spPr>
          <a:xfrm>
            <a:off x="4642611" y="4572637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2" name="자유형: 도형 19">
            <a:extLst>
              <a:ext uri="{FF2B5EF4-FFF2-40B4-BE49-F238E27FC236}">
                <a16:creationId xmlns:a16="http://schemas.microsoft.com/office/drawing/2014/main" id="{55129AD6-DB57-6A5A-EC8B-AA38CC5DE48C}"/>
              </a:ext>
            </a:extLst>
          </p:cNvPr>
          <p:cNvSpPr/>
          <p:nvPr/>
        </p:nvSpPr>
        <p:spPr>
          <a:xfrm>
            <a:off x="4558947" y="2824408"/>
            <a:ext cx="2851449" cy="1652636"/>
          </a:xfrm>
          <a:custGeom>
            <a:avLst/>
            <a:gdLst>
              <a:gd name="connsiteX0" fmla="*/ 826318 w 2851449"/>
              <a:gd name="connsiteY0" fmla="*/ 0 h 1652636"/>
              <a:gd name="connsiteX1" fmla="*/ 2025131 w 2851449"/>
              <a:gd name="connsiteY1" fmla="*/ 0 h 1652636"/>
              <a:gd name="connsiteX2" fmla="*/ 2851449 w 2851449"/>
              <a:gd name="connsiteY2" fmla="*/ 826318 h 1652636"/>
              <a:gd name="connsiteX3" fmla="*/ 2849373 w 2851449"/>
              <a:gd name="connsiteY3" fmla="*/ 846914 h 1652636"/>
              <a:gd name="connsiteX4" fmla="*/ 2851448 w 2851449"/>
              <a:gd name="connsiteY4" fmla="*/ 844839 h 1652636"/>
              <a:gd name="connsiteX5" fmla="*/ 2851448 w 2851449"/>
              <a:gd name="connsiteY5" fmla="*/ 1652636 h 1652636"/>
              <a:gd name="connsiteX6" fmla="*/ 2043651 w 2851449"/>
              <a:gd name="connsiteY6" fmla="*/ 1652636 h 1652636"/>
              <a:gd name="connsiteX7" fmla="*/ 2044636 w 2851449"/>
              <a:gd name="connsiteY7" fmla="*/ 1651651 h 1652636"/>
              <a:gd name="connsiteX8" fmla="*/ 2025131 w 2851449"/>
              <a:gd name="connsiteY8" fmla="*/ 1652636 h 1652636"/>
              <a:gd name="connsiteX9" fmla="*/ 826318 w 2851449"/>
              <a:gd name="connsiteY9" fmla="*/ 1652636 h 1652636"/>
              <a:gd name="connsiteX10" fmla="*/ 0 w 2851449"/>
              <a:gd name="connsiteY10" fmla="*/ 826318 h 1652636"/>
              <a:gd name="connsiteX11" fmla="*/ 826318 w 2851449"/>
              <a:gd name="connsiteY11" fmla="*/ 0 h 16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1449" h="1652636">
                <a:moveTo>
                  <a:pt x="826318" y="0"/>
                </a:moveTo>
                <a:lnTo>
                  <a:pt x="2025131" y="0"/>
                </a:lnTo>
                <a:cubicBezTo>
                  <a:pt x="2481494" y="0"/>
                  <a:pt x="2851449" y="369955"/>
                  <a:pt x="2851449" y="826318"/>
                </a:cubicBezTo>
                <a:lnTo>
                  <a:pt x="2849373" y="846914"/>
                </a:lnTo>
                <a:lnTo>
                  <a:pt x="2851448" y="844839"/>
                </a:lnTo>
                <a:lnTo>
                  <a:pt x="2851448" y="1652636"/>
                </a:lnTo>
                <a:lnTo>
                  <a:pt x="2043651" y="1652636"/>
                </a:lnTo>
                <a:lnTo>
                  <a:pt x="2044636" y="1651651"/>
                </a:lnTo>
                <a:lnTo>
                  <a:pt x="2025131" y="1652636"/>
                </a:lnTo>
                <a:lnTo>
                  <a:pt x="826318" y="1652636"/>
                </a:lnTo>
                <a:cubicBezTo>
                  <a:pt x="369955" y="1652636"/>
                  <a:pt x="0" y="1282681"/>
                  <a:pt x="0" y="826318"/>
                </a:cubicBezTo>
                <a:cubicBezTo>
                  <a:pt x="0" y="369955"/>
                  <a:pt x="369955" y="0"/>
                  <a:pt x="826318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700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3" name="직각 삼각형 82">
            <a:extLst>
              <a:ext uri="{FF2B5EF4-FFF2-40B4-BE49-F238E27FC236}">
                <a16:creationId xmlns:a16="http://schemas.microsoft.com/office/drawing/2014/main" id="{0AC2855E-462F-0B59-C5E8-9C9E18790679}"/>
              </a:ext>
            </a:extLst>
          </p:cNvPr>
          <p:cNvSpPr/>
          <p:nvPr/>
        </p:nvSpPr>
        <p:spPr>
          <a:xfrm flipH="1">
            <a:off x="7021863" y="4088512"/>
            <a:ext cx="388532" cy="388532"/>
          </a:xfrm>
          <a:prstGeom prst="rtTriangle">
            <a:avLst/>
          </a:prstGeom>
          <a:solidFill>
            <a:srgbClr val="5EEB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8B9C5A7-7B93-B4FE-28AE-2DA20614E772}"/>
              </a:ext>
            </a:extLst>
          </p:cNvPr>
          <p:cNvSpPr/>
          <p:nvPr/>
        </p:nvSpPr>
        <p:spPr>
          <a:xfrm>
            <a:off x="8098193" y="4572637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5" name="자유형: 도형 22">
            <a:extLst>
              <a:ext uri="{FF2B5EF4-FFF2-40B4-BE49-F238E27FC236}">
                <a16:creationId xmlns:a16="http://schemas.microsoft.com/office/drawing/2014/main" id="{8AF06A40-6D3B-AAB5-38B2-F546721CE8E4}"/>
              </a:ext>
            </a:extLst>
          </p:cNvPr>
          <p:cNvSpPr/>
          <p:nvPr/>
        </p:nvSpPr>
        <p:spPr>
          <a:xfrm>
            <a:off x="8014529" y="2824408"/>
            <a:ext cx="2851449" cy="1652636"/>
          </a:xfrm>
          <a:custGeom>
            <a:avLst/>
            <a:gdLst>
              <a:gd name="connsiteX0" fmla="*/ 826318 w 2851449"/>
              <a:gd name="connsiteY0" fmla="*/ 0 h 1652636"/>
              <a:gd name="connsiteX1" fmla="*/ 2025131 w 2851449"/>
              <a:gd name="connsiteY1" fmla="*/ 0 h 1652636"/>
              <a:gd name="connsiteX2" fmla="*/ 2851449 w 2851449"/>
              <a:gd name="connsiteY2" fmla="*/ 826318 h 1652636"/>
              <a:gd name="connsiteX3" fmla="*/ 2849373 w 2851449"/>
              <a:gd name="connsiteY3" fmla="*/ 846914 h 1652636"/>
              <a:gd name="connsiteX4" fmla="*/ 2851448 w 2851449"/>
              <a:gd name="connsiteY4" fmla="*/ 844839 h 1652636"/>
              <a:gd name="connsiteX5" fmla="*/ 2851448 w 2851449"/>
              <a:gd name="connsiteY5" fmla="*/ 1652636 h 1652636"/>
              <a:gd name="connsiteX6" fmla="*/ 2043651 w 2851449"/>
              <a:gd name="connsiteY6" fmla="*/ 1652636 h 1652636"/>
              <a:gd name="connsiteX7" fmla="*/ 2044636 w 2851449"/>
              <a:gd name="connsiteY7" fmla="*/ 1651651 h 1652636"/>
              <a:gd name="connsiteX8" fmla="*/ 2025131 w 2851449"/>
              <a:gd name="connsiteY8" fmla="*/ 1652636 h 1652636"/>
              <a:gd name="connsiteX9" fmla="*/ 826318 w 2851449"/>
              <a:gd name="connsiteY9" fmla="*/ 1652636 h 1652636"/>
              <a:gd name="connsiteX10" fmla="*/ 0 w 2851449"/>
              <a:gd name="connsiteY10" fmla="*/ 826318 h 1652636"/>
              <a:gd name="connsiteX11" fmla="*/ 826318 w 2851449"/>
              <a:gd name="connsiteY11" fmla="*/ 0 h 16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1449" h="1652636">
                <a:moveTo>
                  <a:pt x="826318" y="0"/>
                </a:moveTo>
                <a:lnTo>
                  <a:pt x="2025131" y="0"/>
                </a:lnTo>
                <a:cubicBezTo>
                  <a:pt x="2481494" y="0"/>
                  <a:pt x="2851449" y="369955"/>
                  <a:pt x="2851449" y="826318"/>
                </a:cubicBezTo>
                <a:lnTo>
                  <a:pt x="2849373" y="846914"/>
                </a:lnTo>
                <a:lnTo>
                  <a:pt x="2851448" y="844839"/>
                </a:lnTo>
                <a:lnTo>
                  <a:pt x="2851448" y="1652636"/>
                </a:lnTo>
                <a:lnTo>
                  <a:pt x="2043651" y="1652636"/>
                </a:lnTo>
                <a:lnTo>
                  <a:pt x="2044636" y="1651651"/>
                </a:lnTo>
                <a:lnTo>
                  <a:pt x="2025131" y="1652636"/>
                </a:lnTo>
                <a:lnTo>
                  <a:pt x="826318" y="1652636"/>
                </a:lnTo>
                <a:cubicBezTo>
                  <a:pt x="369955" y="1652636"/>
                  <a:pt x="0" y="1282681"/>
                  <a:pt x="0" y="826318"/>
                </a:cubicBezTo>
                <a:cubicBezTo>
                  <a:pt x="0" y="369955"/>
                  <a:pt x="369955" y="0"/>
                  <a:pt x="826318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700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6" name="직각 삼각형 85">
            <a:extLst>
              <a:ext uri="{FF2B5EF4-FFF2-40B4-BE49-F238E27FC236}">
                <a16:creationId xmlns:a16="http://schemas.microsoft.com/office/drawing/2014/main" id="{B06E4303-82ED-5E80-C5E1-2BF94C3C94AD}"/>
              </a:ext>
            </a:extLst>
          </p:cNvPr>
          <p:cNvSpPr/>
          <p:nvPr/>
        </p:nvSpPr>
        <p:spPr>
          <a:xfrm flipH="1">
            <a:off x="10477445" y="4088512"/>
            <a:ext cx="388532" cy="388532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</a:t>
            </a:r>
            <a:endParaRPr lang="ko-KR" altLang="en-US" sz="12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B711DE2-F28D-92D8-E3C0-DAAEBD8C067A}"/>
              </a:ext>
            </a:extLst>
          </p:cNvPr>
          <p:cNvSpPr/>
          <p:nvPr/>
        </p:nvSpPr>
        <p:spPr>
          <a:xfrm>
            <a:off x="3079448" y="1598404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4C084BA-F601-F1EF-4768-868B7DEB3570}"/>
              </a:ext>
            </a:extLst>
          </p:cNvPr>
          <p:cNvGrpSpPr/>
          <p:nvPr/>
        </p:nvGrpSpPr>
        <p:grpSpPr>
          <a:xfrm>
            <a:off x="277173" y="3576162"/>
            <a:ext cx="1691327" cy="1282053"/>
            <a:chOff x="3687629" y="2804443"/>
            <a:chExt cx="1403815" cy="1064114"/>
          </a:xfrm>
          <a:solidFill>
            <a:schemeClr val="bg1"/>
          </a:solidFill>
        </p:grpSpPr>
        <p:sp>
          <p:nvSpPr>
            <p:cNvPr id="89" name="원호 88">
              <a:extLst>
                <a:ext uri="{FF2B5EF4-FFF2-40B4-BE49-F238E27FC236}">
                  <a16:creationId xmlns:a16="http://schemas.microsoft.com/office/drawing/2014/main" id="{A3E33E2A-DEB0-8FB8-5CD4-2312C75EBCBD}"/>
                </a:ext>
              </a:extLst>
            </p:cNvPr>
            <p:cNvSpPr/>
            <p:nvPr/>
          </p:nvSpPr>
          <p:spPr>
            <a:xfrm>
              <a:off x="4626358" y="3428999"/>
              <a:ext cx="465086" cy="439558"/>
            </a:xfrm>
            <a:prstGeom prst="arc">
              <a:avLst>
                <a:gd name="adj1" fmla="val 14595750"/>
                <a:gd name="adj2" fmla="val 20006251"/>
              </a:avLst>
            </a:prstGeom>
            <a:grpFill/>
            <a:ln w="285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원호 89">
              <a:extLst>
                <a:ext uri="{FF2B5EF4-FFF2-40B4-BE49-F238E27FC236}">
                  <a16:creationId xmlns:a16="http://schemas.microsoft.com/office/drawing/2014/main" id="{1DB2884F-83EB-97E5-4DA8-2B86528648AA}"/>
                </a:ext>
              </a:extLst>
            </p:cNvPr>
            <p:cNvSpPr/>
            <p:nvPr/>
          </p:nvSpPr>
          <p:spPr>
            <a:xfrm rot="532184">
              <a:off x="4362707" y="3381743"/>
              <a:ext cx="465086" cy="439558"/>
            </a:xfrm>
            <a:prstGeom prst="arc">
              <a:avLst>
                <a:gd name="adj1" fmla="val 14087422"/>
                <a:gd name="adj2" fmla="val 20006251"/>
              </a:avLst>
            </a:prstGeom>
            <a:grpFill/>
            <a:ln w="285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E277580B-1403-5BF1-2B3F-3AB70B8EE7D7}"/>
                </a:ext>
              </a:extLst>
            </p:cNvPr>
            <p:cNvSpPr/>
            <p:nvPr/>
          </p:nvSpPr>
          <p:spPr>
            <a:xfrm>
              <a:off x="3687629" y="2804443"/>
              <a:ext cx="715550" cy="676274"/>
            </a:xfrm>
            <a:prstGeom prst="arc">
              <a:avLst>
                <a:gd name="adj1" fmla="val 18660494"/>
                <a:gd name="adj2" fmla="val 386508"/>
              </a:avLst>
            </a:prstGeom>
            <a:grpFill/>
            <a:ln w="285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원호 91">
              <a:extLst>
                <a:ext uri="{FF2B5EF4-FFF2-40B4-BE49-F238E27FC236}">
                  <a16:creationId xmlns:a16="http://schemas.microsoft.com/office/drawing/2014/main" id="{8D2EFC36-572A-2091-7BCC-4B80BBE45822}"/>
                </a:ext>
              </a:extLst>
            </p:cNvPr>
            <p:cNvSpPr/>
            <p:nvPr/>
          </p:nvSpPr>
          <p:spPr>
            <a:xfrm>
              <a:off x="3742433" y="3087799"/>
              <a:ext cx="783590" cy="740579"/>
            </a:xfrm>
            <a:prstGeom prst="arc">
              <a:avLst>
                <a:gd name="adj1" fmla="val 18156747"/>
                <a:gd name="adj2" fmla="val 673970"/>
              </a:avLst>
            </a:prstGeom>
            <a:grpFill/>
            <a:ln w="285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94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FCD98-2B28-4545-5985-49B16BCE6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0F9616C-CBE6-026E-B747-8618FDB7862F}"/>
              </a:ext>
            </a:extLst>
          </p:cNvPr>
          <p:cNvSpPr/>
          <p:nvPr/>
        </p:nvSpPr>
        <p:spPr>
          <a:xfrm>
            <a:off x="529946" y="200868"/>
            <a:ext cx="11141354" cy="676275"/>
          </a:xfrm>
          <a:prstGeom prst="roundRect">
            <a:avLst>
              <a:gd name="adj" fmla="val 14458"/>
            </a:avLst>
          </a:prstGeom>
          <a:solidFill>
            <a:srgbClr val="5EEBD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dist="88900" dir="8100000" algn="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381F617-6A5F-1373-A1FC-89182B4422B2}"/>
              </a:ext>
            </a:extLst>
          </p:cNvPr>
          <p:cNvGrpSpPr/>
          <p:nvPr/>
        </p:nvGrpSpPr>
        <p:grpSpPr>
          <a:xfrm>
            <a:off x="-247877" y="287602"/>
            <a:ext cx="1403815" cy="1064114"/>
            <a:chOff x="3687629" y="2804443"/>
            <a:chExt cx="1403815" cy="1064114"/>
          </a:xfrm>
          <a:solidFill>
            <a:schemeClr val="bg1"/>
          </a:solidFill>
        </p:grpSpPr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59BDE2FF-04B0-2743-A7EC-46F88E30D4DF}"/>
                </a:ext>
              </a:extLst>
            </p:cNvPr>
            <p:cNvSpPr/>
            <p:nvPr/>
          </p:nvSpPr>
          <p:spPr>
            <a:xfrm>
              <a:off x="4626358" y="3428999"/>
              <a:ext cx="465086" cy="439558"/>
            </a:xfrm>
            <a:prstGeom prst="arc">
              <a:avLst>
                <a:gd name="adj1" fmla="val 14595750"/>
                <a:gd name="adj2" fmla="val 20006251"/>
              </a:avLst>
            </a:prstGeom>
            <a:grpFill/>
            <a:ln w="285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185429D0-FFAB-32FE-04A1-C02C87C349F1}"/>
                </a:ext>
              </a:extLst>
            </p:cNvPr>
            <p:cNvSpPr/>
            <p:nvPr/>
          </p:nvSpPr>
          <p:spPr>
            <a:xfrm rot="532184">
              <a:off x="4362707" y="3381743"/>
              <a:ext cx="465086" cy="439558"/>
            </a:xfrm>
            <a:prstGeom prst="arc">
              <a:avLst>
                <a:gd name="adj1" fmla="val 14087422"/>
                <a:gd name="adj2" fmla="val 20006251"/>
              </a:avLst>
            </a:prstGeom>
            <a:grpFill/>
            <a:ln w="285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D0B26196-F898-D43D-6AB5-19FF301DCEE5}"/>
                </a:ext>
              </a:extLst>
            </p:cNvPr>
            <p:cNvSpPr/>
            <p:nvPr/>
          </p:nvSpPr>
          <p:spPr>
            <a:xfrm>
              <a:off x="3687629" y="2804443"/>
              <a:ext cx="715550" cy="676274"/>
            </a:xfrm>
            <a:prstGeom prst="arc">
              <a:avLst>
                <a:gd name="adj1" fmla="val 18660494"/>
                <a:gd name="adj2" fmla="val 386508"/>
              </a:avLst>
            </a:prstGeom>
            <a:grpFill/>
            <a:ln w="285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4AF11FD2-6897-859D-2C6F-84350A6DF2C4}"/>
                </a:ext>
              </a:extLst>
            </p:cNvPr>
            <p:cNvSpPr/>
            <p:nvPr/>
          </p:nvSpPr>
          <p:spPr>
            <a:xfrm>
              <a:off x="3742433" y="3087799"/>
              <a:ext cx="783590" cy="740579"/>
            </a:xfrm>
            <a:prstGeom prst="arc">
              <a:avLst>
                <a:gd name="adj1" fmla="val 18156747"/>
                <a:gd name="adj2" fmla="val 673970"/>
              </a:avLst>
            </a:prstGeom>
            <a:grpFill/>
            <a:ln w="285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758FBD4F-07CF-136F-C61B-BDC26F039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5299413"/>
              </p:ext>
            </p:extLst>
          </p:nvPr>
        </p:nvGraphicFramePr>
        <p:xfrm>
          <a:off x="1335839" y="2637178"/>
          <a:ext cx="8898243" cy="3378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FE5D1A69-EABA-B7C8-F5EA-BC105ACC01BF}"/>
              </a:ext>
            </a:extLst>
          </p:cNvPr>
          <p:cNvGrpSpPr/>
          <p:nvPr/>
        </p:nvGrpSpPr>
        <p:grpSpPr>
          <a:xfrm>
            <a:off x="5002585" y="3852372"/>
            <a:ext cx="191439" cy="191439"/>
            <a:chOff x="10805697" y="5256797"/>
            <a:chExt cx="128492" cy="12849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6547016-ECD4-2FCA-D4E5-D90062462DC3}"/>
                </a:ext>
              </a:extLst>
            </p:cNvPr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3517CE8-B839-F35A-0703-54FB9AA39366}"/>
                </a:ext>
              </a:extLst>
            </p:cNvPr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rgbClr val="FF83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7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33A5D50-CE4E-4D94-1A13-B17B7B2C1260}"/>
              </a:ext>
            </a:extLst>
          </p:cNvPr>
          <p:cNvGrpSpPr/>
          <p:nvPr/>
        </p:nvGrpSpPr>
        <p:grpSpPr>
          <a:xfrm>
            <a:off x="9248066" y="2801890"/>
            <a:ext cx="191439" cy="191439"/>
            <a:chOff x="10805697" y="5256797"/>
            <a:chExt cx="128492" cy="12849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CBAF4DD-70BA-DAFF-7385-936F7A26662D}"/>
                </a:ext>
              </a:extLst>
            </p:cNvPr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AC5CF52-27A9-7CF5-7F2F-66FA3284DE4D}"/>
                </a:ext>
              </a:extLst>
            </p:cNvPr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7C2E2E-F4A2-71E8-FFC1-5ACC891E9CF7}"/>
              </a:ext>
            </a:extLst>
          </p:cNvPr>
          <p:cNvSpPr/>
          <p:nvPr/>
        </p:nvSpPr>
        <p:spPr>
          <a:xfrm>
            <a:off x="9069716" y="3315635"/>
            <a:ext cx="2345793" cy="1227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DCA3B9-46C8-2012-BEDC-72EDE2C3E73B}"/>
              </a:ext>
            </a:extLst>
          </p:cNvPr>
          <p:cNvSpPr/>
          <p:nvPr/>
        </p:nvSpPr>
        <p:spPr>
          <a:xfrm>
            <a:off x="4636875" y="1816100"/>
            <a:ext cx="2345793" cy="1227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FF8356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B2C3704-9A27-802C-1FE7-5BD47B7755F2}"/>
              </a:ext>
            </a:extLst>
          </p:cNvPr>
          <p:cNvGrpSpPr/>
          <p:nvPr/>
        </p:nvGrpSpPr>
        <p:grpSpPr>
          <a:xfrm>
            <a:off x="3433191" y="4834833"/>
            <a:ext cx="191439" cy="191439"/>
            <a:chOff x="10805697" y="5256797"/>
            <a:chExt cx="128492" cy="12849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588C490-BF5A-123D-A43F-9B748EFCC452}"/>
                </a:ext>
              </a:extLst>
            </p:cNvPr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DBC085-669A-0E54-C58B-5818EC3BA803}"/>
                </a:ext>
              </a:extLst>
            </p:cNvPr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8C1D16-6E39-425F-9FC2-E6AA0D98B996}"/>
              </a:ext>
            </a:extLst>
          </p:cNvPr>
          <p:cNvSpPr/>
          <p:nvPr/>
        </p:nvSpPr>
        <p:spPr>
          <a:xfrm>
            <a:off x="673874" y="3583842"/>
            <a:ext cx="2345793" cy="1227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사각형: 둥근 모서리 13">
            <a:extLst>
              <a:ext uri="{FF2B5EF4-FFF2-40B4-BE49-F238E27FC236}">
                <a16:creationId xmlns:a16="http://schemas.microsoft.com/office/drawing/2014/main" id="{A6B2D23B-7E06-E819-18EE-7DBF887FC29A}"/>
              </a:ext>
            </a:extLst>
          </p:cNvPr>
          <p:cNvSpPr/>
          <p:nvPr/>
        </p:nvSpPr>
        <p:spPr>
          <a:xfrm>
            <a:off x="3108901" y="4240787"/>
            <a:ext cx="751972" cy="4168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8100" dist="63500" dir="4800000" algn="tl" rotWithShape="0">
              <a:schemeClr val="tx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15%</a:t>
            </a:r>
          </a:p>
        </p:txBody>
      </p:sp>
      <p:sp>
        <p:nvSpPr>
          <p:cNvPr id="16" name="사각형: 둥근 모서리 11">
            <a:extLst>
              <a:ext uri="{FF2B5EF4-FFF2-40B4-BE49-F238E27FC236}">
                <a16:creationId xmlns:a16="http://schemas.microsoft.com/office/drawing/2014/main" id="{CBE62F54-AE02-80D6-03EE-148BEFCAD19E}"/>
              </a:ext>
            </a:extLst>
          </p:cNvPr>
          <p:cNvSpPr/>
          <p:nvPr/>
        </p:nvSpPr>
        <p:spPr>
          <a:xfrm>
            <a:off x="4702080" y="3252211"/>
            <a:ext cx="751972" cy="416818"/>
          </a:xfrm>
          <a:prstGeom prst="roundRect">
            <a:avLst>
              <a:gd name="adj" fmla="val 50000"/>
            </a:avLst>
          </a:prstGeom>
          <a:solidFill>
            <a:srgbClr val="5EEBD8"/>
          </a:solidFill>
          <a:ln w="19050">
            <a:solidFill>
              <a:schemeClr val="tx1"/>
            </a:solidFill>
          </a:ln>
          <a:effectLst>
            <a:outerShdw dist="63500" dir="4800000" algn="tl" rotWithShape="0">
              <a:schemeClr val="tx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35%</a:t>
            </a:r>
          </a:p>
        </p:txBody>
      </p:sp>
      <p:sp>
        <p:nvSpPr>
          <p:cNvPr id="17" name="사각형: 둥근 모서리 13">
            <a:extLst>
              <a:ext uri="{FF2B5EF4-FFF2-40B4-BE49-F238E27FC236}">
                <a16:creationId xmlns:a16="http://schemas.microsoft.com/office/drawing/2014/main" id="{769A95BA-A23C-AB64-3044-CC3E8AFD5936}"/>
              </a:ext>
            </a:extLst>
          </p:cNvPr>
          <p:cNvSpPr/>
          <p:nvPr/>
        </p:nvSpPr>
        <p:spPr>
          <a:xfrm>
            <a:off x="8967799" y="2221445"/>
            <a:ext cx="751972" cy="4168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FF8356"/>
            </a:solidFill>
          </a:ln>
          <a:effectLst>
            <a:outerShdw blurRad="38100" dist="63500" dir="4800000" algn="tl" rotWithShape="0">
              <a:schemeClr val="tx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8356"/>
                </a:solidFill>
              </a:rPr>
              <a:t>57%</a:t>
            </a:r>
          </a:p>
        </p:txBody>
      </p:sp>
    </p:spTree>
    <p:extLst>
      <p:ext uri="{BB962C8B-B14F-4D97-AF65-F5344CB8AC3E}">
        <p14:creationId xmlns:p14="http://schemas.microsoft.com/office/powerpoint/2010/main" val="84779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196A9-3754-3248-5F92-E8673F857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CDD0E5C-82D8-7348-0DAD-D8C7F6FF10F5}"/>
              </a:ext>
            </a:extLst>
          </p:cNvPr>
          <p:cNvSpPr/>
          <p:nvPr/>
        </p:nvSpPr>
        <p:spPr>
          <a:xfrm>
            <a:off x="529946" y="200868"/>
            <a:ext cx="11141354" cy="676275"/>
          </a:xfrm>
          <a:prstGeom prst="roundRect">
            <a:avLst>
              <a:gd name="adj" fmla="val 14458"/>
            </a:avLst>
          </a:prstGeom>
          <a:solidFill>
            <a:srgbClr val="5EEBD8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dist="88900" dir="8100000" algn="tr" rotWithShape="0">
              <a:schemeClr val="tx1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7F56740-CB0A-AA42-5506-93453DA534FD}"/>
              </a:ext>
            </a:extLst>
          </p:cNvPr>
          <p:cNvGrpSpPr/>
          <p:nvPr/>
        </p:nvGrpSpPr>
        <p:grpSpPr>
          <a:xfrm>
            <a:off x="-247877" y="287602"/>
            <a:ext cx="1403815" cy="1064114"/>
            <a:chOff x="3687629" y="2804443"/>
            <a:chExt cx="1403815" cy="1064114"/>
          </a:xfrm>
          <a:solidFill>
            <a:schemeClr val="bg1"/>
          </a:solidFill>
        </p:grpSpPr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0D698EC6-ED67-1F3B-7A25-A5FE965C2EDC}"/>
                </a:ext>
              </a:extLst>
            </p:cNvPr>
            <p:cNvSpPr/>
            <p:nvPr/>
          </p:nvSpPr>
          <p:spPr>
            <a:xfrm>
              <a:off x="4626358" y="3428999"/>
              <a:ext cx="465086" cy="439558"/>
            </a:xfrm>
            <a:prstGeom prst="arc">
              <a:avLst>
                <a:gd name="adj1" fmla="val 14595750"/>
                <a:gd name="adj2" fmla="val 20006251"/>
              </a:avLst>
            </a:prstGeom>
            <a:grpFill/>
            <a:ln w="285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B1AB313E-6717-85F5-839B-E0182FA977ED}"/>
                </a:ext>
              </a:extLst>
            </p:cNvPr>
            <p:cNvSpPr/>
            <p:nvPr/>
          </p:nvSpPr>
          <p:spPr>
            <a:xfrm rot="532184">
              <a:off x="4362707" y="3381743"/>
              <a:ext cx="465086" cy="439558"/>
            </a:xfrm>
            <a:prstGeom prst="arc">
              <a:avLst>
                <a:gd name="adj1" fmla="val 14087422"/>
                <a:gd name="adj2" fmla="val 20006251"/>
              </a:avLst>
            </a:prstGeom>
            <a:grpFill/>
            <a:ln w="285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F2F2A727-AFD1-0F67-ADAB-5B09FDA27A56}"/>
                </a:ext>
              </a:extLst>
            </p:cNvPr>
            <p:cNvSpPr/>
            <p:nvPr/>
          </p:nvSpPr>
          <p:spPr>
            <a:xfrm>
              <a:off x="3687629" y="2804443"/>
              <a:ext cx="715550" cy="676274"/>
            </a:xfrm>
            <a:prstGeom prst="arc">
              <a:avLst>
                <a:gd name="adj1" fmla="val 18660494"/>
                <a:gd name="adj2" fmla="val 386508"/>
              </a:avLst>
            </a:prstGeom>
            <a:grpFill/>
            <a:ln w="285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EC8A96B4-021B-E5BD-CB5A-3BAB5B966D68}"/>
                </a:ext>
              </a:extLst>
            </p:cNvPr>
            <p:cNvSpPr/>
            <p:nvPr/>
          </p:nvSpPr>
          <p:spPr>
            <a:xfrm>
              <a:off x="3742433" y="3087799"/>
              <a:ext cx="783590" cy="740579"/>
            </a:xfrm>
            <a:prstGeom prst="arc">
              <a:avLst>
                <a:gd name="adj1" fmla="val 18156747"/>
                <a:gd name="adj2" fmla="val 673970"/>
              </a:avLst>
            </a:prstGeom>
            <a:grpFill/>
            <a:ln w="285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158" name="차트 157">
            <a:extLst>
              <a:ext uri="{FF2B5EF4-FFF2-40B4-BE49-F238E27FC236}">
                <a16:creationId xmlns:a16="http://schemas.microsoft.com/office/drawing/2014/main" id="{7CB25FC1-31D4-CCB3-0FBD-F5A97ED7EF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145953"/>
              </p:ext>
            </p:extLst>
          </p:nvPr>
        </p:nvGraphicFramePr>
        <p:xfrm>
          <a:off x="1031696" y="2315215"/>
          <a:ext cx="5727700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9" name="모서리가 둥근 직사각형 7">
            <a:extLst>
              <a:ext uri="{FF2B5EF4-FFF2-40B4-BE49-F238E27FC236}">
                <a16:creationId xmlns:a16="http://schemas.microsoft.com/office/drawing/2014/main" id="{FC71F1C4-5AF2-B3EB-BA2F-77FA17029FF0}"/>
              </a:ext>
            </a:extLst>
          </p:cNvPr>
          <p:cNvSpPr/>
          <p:nvPr/>
        </p:nvSpPr>
        <p:spPr>
          <a:xfrm>
            <a:off x="690851" y="4397620"/>
            <a:ext cx="692379" cy="367419"/>
          </a:xfrm>
          <a:prstGeom prst="roundRect">
            <a:avLst>
              <a:gd name="adj" fmla="val 50000"/>
            </a:avLst>
          </a:prstGeom>
          <a:solidFill>
            <a:srgbClr val="5EEB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대리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A829D11-2467-D865-6B95-DE085E862C88}"/>
              </a:ext>
            </a:extLst>
          </p:cNvPr>
          <p:cNvSpPr/>
          <p:nvPr/>
        </p:nvSpPr>
        <p:spPr>
          <a:xfrm>
            <a:off x="8331864" y="2288194"/>
            <a:ext cx="2622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B5F34B42-CAFF-8CD2-EC48-37EEC3F4B98F}"/>
              </a:ext>
            </a:extLst>
          </p:cNvPr>
          <p:cNvSpPr/>
          <p:nvPr/>
        </p:nvSpPr>
        <p:spPr>
          <a:xfrm>
            <a:off x="7980261" y="2411040"/>
            <a:ext cx="216000" cy="216000"/>
          </a:xfrm>
          <a:prstGeom prst="ellipse">
            <a:avLst/>
          </a:prstGeom>
          <a:solidFill>
            <a:srgbClr val="5EEBD8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EB7BDF69-6720-A3FB-DFFE-032135707611}"/>
              </a:ext>
            </a:extLst>
          </p:cNvPr>
          <p:cNvSpPr/>
          <p:nvPr/>
        </p:nvSpPr>
        <p:spPr>
          <a:xfrm>
            <a:off x="8331864" y="3658258"/>
            <a:ext cx="2622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2FD3BA0E-2271-5C43-68AA-98C2A501AF09}"/>
              </a:ext>
            </a:extLst>
          </p:cNvPr>
          <p:cNvSpPr/>
          <p:nvPr/>
        </p:nvSpPr>
        <p:spPr>
          <a:xfrm>
            <a:off x="7980261" y="378110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C70588E-907F-3D80-6609-3BD59EB194A6}"/>
              </a:ext>
            </a:extLst>
          </p:cNvPr>
          <p:cNvSpPr/>
          <p:nvPr/>
        </p:nvSpPr>
        <p:spPr>
          <a:xfrm>
            <a:off x="8331864" y="5028322"/>
            <a:ext cx="2622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83A6B927-67B5-DE78-E38B-6D50F11F3FC5}"/>
              </a:ext>
            </a:extLst>
          </p:cNvPr>
          <p:cNvSpPr/>
          <p:nvPr/>
        </p:nvSpPr>
        <p:spPr>
          <a:xfrm>
            <a:off x="7980261" y="5151168"/>
            <a:ext cx="216000" cy="216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61A4618-C0AC-4A72-A784-EB4653D50FDB}"/>
              </a:ext>
            </a:extLst>
          </p:cNvPr>
          <p:cNvSpPr/>
          <p:nvPr/>
        </p:nvSpPr>
        <p:spPr>
          <a:xfrm>
            <a:off x="4558562" y="3100764"/>
            <a:ext cx="2622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7" name="자유형 24">
            <a:extLst>
              <a:ext uri="{FF2B5EF4-FFF2-40B4-BE49-F238E27FC236}">
                <a16:creationId xmlns:a16="http://schemas.microsoft.com/office/drawing/2014/main" id="{34D0A4F6-1D96-9552-74EF-11C4546D046C}"/>
              </a:ext>
            </a:extLst>
          </p:cNvPr>
          <p:cNvSpPr/>
          <p:nvPr/>
        </p:nvSpPr>
        <p:spPr>
          <a:xfrm>
            <a:off x="3860800" y="3390900"/>
            <a:ext cx="584200" cy="1155700"/>
          </a:xfrm>
          <a:custGeom>
            <a:avLst/>
            <a:gdLst>
              <a:gd name="connsiteX0" fmla="*/ 0 w 584200"/>
              <a:gd name="connsiteY0" fmla="*/ 1155700 h 1155700"/>
              <a:gd name="connsiteX1" fmla="*/ 139700 w 584200"/>
              <a:gd name="connsiteY1" fmla="*/ 533400 h 1155700"/>
              <a:gd name="connsiteX2" fmla="*/ 584200 w 584200"/>
              <a:gd name="connsiteY2" fmla="*/ 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200" h="1155700">
                <a:moveTo>
                  <a:pt x="0" y="1155700"/>
                </a:moveTo>
                <a:cubicBezTo>
                  <a:pt x="21166" y="940858"/>
                  <a:pt x="42333" y="726017"/>
                  <a:pt x="139700" y="533400"/>
                </a:cubicBezTo>
                <a:cubicBezTo>
                  <a:pt x="237067" y="340783"/>
                  <a:pt x="410633" y="170391"/>
                  <a:pt x="584200" y="0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45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EB876D1-0427-73D0-3A60-A9F7382A5585}"/>
              </a:ext>
            </a:extLst>
          </p:cNvPr>
          <p:cNvSpPr/>
          <p:nvPr/>
        </p:nvSpPr>
        <p:spPr>
          <a:xfrm>
            <a:off x="4843244" y="1944136"/>
            <a:ext cx="2505511" cy="2505509"/>
          </a:xfrm>
          <a:prstGeom prst="ellipse">
            <a:avLst/>
          </a:prstGeom>
          <a:solidFill>
            <a:srgbClr val="5EEBD8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94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235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216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739</Words>
  <Application>Microsoft Office PowerPoint</Application>
  <PresentationFormat>와이드스크린</PresentationFormat>
  <Paragraphs>134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Tmon몬소리 Black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2</cp:revision>
  <dcterms:created xsi:type="dcterms:W3CDTF">2025-05-19T00:56:46Z</dcterms:created>
  <dcterms:modified xsi:type="dcterms:W3CDTF">2025-05-19T01:20:45Z</dcterms:modified>
</cp:coreProperties>
</file>